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4" r:id="rId5"/>
    <p:sldId id="265" r:id="rId6"/>
    <p:sldId id="266" r:id="rId7"/>
    <p:sldId id="260" r:id="rId8"/>
    <p:sldId id="267" r:id="rId9"/>
    <p:sldId id="269" r:id="rId10"/>
    <p:sldId id="268" r:id="rId11"/>
    <p:sldId id="261" r:id="rId12"/>
    <p:sldId id="270" r:id="rId13"/>
    <p:sldId id="271" r:id="rId14"/>
    <p:sldId id="272" r:id="rId15"/>
    <p:sldId id="262" r:id="rId16"/>
    <p:sldId id="273" r:id="rId17"/>
    <p:sldId id="274" r:id="rId18"/>
    <p:sldId id="275" r:id="rId19"/>
    <p:sldId id="263"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F5943"/>
    <a:srgbClr val="AE6C52"/>
    <a:srgbClr val="EFEF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43" autoAdjust="0"/>
    <p:restoredTop sz="94660"/>
  </p:normalViewPr>
  <p:slideViewPr>
    <p:cSldViewPr snapToGrid="0">
      <p:cViewPr varScale="1">
        <p:scale>
          <a:sx n="109" d="100"/>
          <a:sy n="109" d="100"/>
        </p:scale>
        <p:origin x="6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2887558033003345E-2"/>
          <c:y val="4.6293773274872635E-2"/>
          <c:w val="0.87872087984984293"/>
          <c:h val="0.79956085665293231"/>
        </c:manualLayout>
      </c:layout>
      <c:barChart>
        <c:barDir val="col"/>
        <c:grouping val="clustered"/>
        <c:varyColors val="0"/>
        <c:ser>
          <c:idx val="0"/>
          <c:order val="0"/>
          <c:tx>
            <c:strRef>
              <c:f>Sheet1!$B$1</c:f>
              <c:strCache>
                <c:ptCount val="1"/>
                <c:pt idx="0">
                  <c:v>Series 1</c:v>
                </c:pt>
              </c:strCache>
            </c:strRef>
          </c:tx>
          <c:spPr>
            <a:solidFill>
              <a:srgbClr val="8F5943"/>
            </a:solidFill>
            <a:ln>
              <a:noFill/>
            </a:ln>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2A8-4219-9F3C-02501490A39C}"/>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2A8-4219-9F3C-02501490A39C}"/>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2A8-4219-9F3C-02501490A39C}"/>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Sheet1!$A$2:$A$4</c:f>
              <c:numCache>
                <c:formatCode>General</c:formatCode>
                <c:ptCount val="3"/>
                <c:pt idx="0">
                  <c:v>2011</c:v>
                </c:pt>
                <c:pt idx="1">
                  <c:v>2014</c:v>
                </c:pt>
                <c:pt idx="2">
                  <c:v>2015</c:v>
                </c:pt>
              </c:numCache>
            </c:numRef>
          </c:cat>
          <c:val>
            <c:numRef>
              <c:f>Sheet1!$B$2:$B$4</c:f>
              <c:numCache>
                <c:formatCode>General</c:formatCode>
                <c:ptCount val="3"/>
                <c:pt idx="0">
                  <c:v>100</c:v>
                </c:pt>
                <c:pt idx="1">
                  <c:v>90</c:v>
                </c:pt>
                <c:pt idx="2">
                  <c:v>50</c:v>
                </c:pt>
              </c:numCache>
            </c:numRef>
          </c:val>
          <c:extLst>
            <c:ext xmlns:c16="http://schemas.microsoft.com/office/drawing/2014/chart" uri="{C3380CC4-5D6E-409C-BE32-E72D297353CC}">
              <c16:uniqueId val="{00000003-92A8-4219-9F3C-02501490A39C}"/>
            </c:ext>
          </c:extLst>
        </c:ser>
        <c:ser>
          <c:idx val="1"/>
          <c:order val="1"/>
          <c:tx>
            <c:strRef>
              <c:f>Sheet1!$C$1</c:f>
              <c:strCache>
                <c:ptCount val="1"/>
                <c:pt idx="0">
                  <c:v>Series 2</c:v>
                </c:pt>
              </c:strCache>
            </c:strRef>
          </c:tx>
          <c:spPr>
            <a:solidFill>
              <a:srgbClr val="AE6C52"/>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Sheet1!$A$2:$A$4</c:f>
              <c:numCache>
                <c:formatCode>General</c:formatCode>
                <c:ptCount val="3"/>
                <c:pt idx="0">
                  <c:v>2011</c:v>
                </c:pt>
                <c:pt idx="1">
                  <c:v>2014</c:v>
                </c:pt>
                <c:pt idx="2">
                  <c:v>2015</c:v>
                </c:pt>
              </c:numCache>
            </c:numRef>
          </c:cat>
          <c:val>
            <c:numRef>
              <c:f>Sheet1!$C$2:$C$4</c:f>
              <c:numCache>
                <c:formatCode>General</c:formatCode>
                <c:ptCount val="3"/>
                <c:pt idx="0">
                  <c:v>90</c:v>
                </c:pt>
                <c:pt idx="1">
                  <c:v>75</c:v>
                </c:pt>
                <c:pt idx="2">
                  <c:v>100</c:v>
                </c:pt>
              </c:numCache>
            </c:numRef>
          </c:val>
          <c:extLst>
            <c:ext xmlns:c16="http://schemas.microsoft.com/office/drawing/2014/chart" uri="{C3380CC4-5D6E-409C-BE32-E72D297353CC}">
              <c16:uniqueId val="{00000004-92A8-4219-9F3C-02501490A39C}"/>
            </c:ext>
          </c:extLst>
        </c:ser>
        <c:ser>
          <c:idx val="2"/>
          <c:order val="2"/>
          <c:tx>
            <c:strRef>
              <c:f>Sheet1!$D$1</c:f>
              <c:strCache>
                <c:ptCount val="1"/>
                <c:pt idx="0">
                  <c:v>Series 3</c:v>
                </c:pt>
              </c:strCache>
            </c:strRef>
          </c:tx>
          <c:spPr>
            <a:solidFill>
              <a:srgbClr val="8F5943"/>
            </a:solidFill>
            <a:effectLst/>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Sheet1!$A$2:$A$4</c:f>
              <c:numCache>
                <c:formatCode>General</c:formatCode>
                <c:ptCount val="3"/>
                <c:pt idx="0">
                  <c:v>2011</c:v>
                </c:pt>
                <c:pt idx="1">
                  <c:v>2014</c:v>
                </c:pt>
                <c:pt idx="2">
                  <c:v>2015</c:v>
                </c:pt>
              </c:numCache>
            </c:numRef>
          </c:cat>
          <c:val>
            <c:numRef>
              <c:f>Sheet1!$D$2:$D$4</c:f>
              <c:numCache>
                <c:formatCode>General</c:formatCode>
                <c:ptCount val="3"/>
                <c:pt idx="0">
                  <c:v>70</c:v>
                </c:pt>
                <c:pt idx="1">
                  <c:v>55</c:v>
                </c:pt>
                <c:pt idx="2">
                  <c:v>85</c:v>
                </c:pt>
              </c:numCache>
            </c:numRef>
          </c:val>
          <c:extLst>
            <c:ext xmlns:c16="http://schemas.microsoft.com/office/drawing/2014/chart" uri="{C3380CC4-5D6E-409C-BE32-E72D297353CC}">
              <c16:uniqueId val="{00000005-92A8-4219-9F3C-02501490A39C}"/>
            </c:ext>
          </c:extLst>
        </c:ser>
        <c:ser>
          <c:idx val="3"/>
          <c:order val="3"/>
          <c:tx>
            <c:strRef>
              <c:f>Sheet1!$E$1</c:f>
              <c:strCache>
                <c:ptCount val="1"/>
                <c:pt idx="0">
                  <c:v>Series 32</c:v>
                </c:pt>
              </c:strCache>
            </c:strRef>
          </c:tx>
          <c:spPr>
            <a:solidFill>
              <a:srgbClr val="AE6C52"/>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Sheet1!$A$2:$A$4</c:f>
              <c:numCache>
                <c:formatCode>General</c:formatCode>
                <c:ptCount val="3"/>
                <c:pt idx="0">
                  <c:v>2011</c:v>
                </c:pt>
                <c:pt idx="1">
                  <c:v>2014</c:v>
                </c:pt>
                <c:pt idx="2">
                  <c:v>2015</c:v>
                </c:pt>
              </c:numCache>
            </c:numRef>
          </c:cat>
          <c:val>
            <c:numRef>
              <c:f>Sheet1!$E$2:$E$4</c:f>
              <c:numCache>
                <c:formatCode>General</c:formatCode>
                <c:ptCount val="3"/>
                <c:pt idx="0">
                  <c:v>50</c:v>
                </c:pt>
                <c:pt idx="1">
                  <c:v>65</c:v>
                </c:pt>
                <c:pt idx="2">
                  <c:v>70</c:v>
                </c:pt>
              </c:numCache>
            </c:numRef>
          </c:val>
          <c:extLst>
            <c:ext xmlns:c16="http://schemas.microsoft.com/office/drawing/2014/chart" uri="{C3380CC4-5D6E-409C-BE32-E72D297353CC}">
              <c16:uniqueId val="{00000006-92A8-4219-9F3C-02501490A39C}"/>
            </c:ext>
          </c:extLst>
        </c:ser>
        <c:ser>
          <c:idx val="4"/>
          <c:order val="4"/>
          <c:tx>
            <c:strRef>
              <c:f>Sheet1!$F$1</c:f>
              <c:strCache>
                <c:ptCount val="1"/>
                <c:pt idx="0">
                  <c:v>Series 322</c:v>
                </c:pt>
              </c:strCache>
            </c:strRef>
          </c:tx>
          <c:spPr>
            <a:solidFill>
              <a:srgbClr val="8F5943"/>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Sheet1!$A$2:$A$4</c:f>
              <c:numCache>
                <c:formatCode>General</c:formatCode>
                <c:ptCount val="3"/>
                <c:pt idx="0">
                  <c:v>2011</c:v>
                </c:pt>
                <c:pt idx="1">
                  <c:v>2014</c:v>
                </c:pt>
                <c:pt idx="2">
                  <c:v>2015</c:v>
                </c:pt>
              </c:numCache>
            </c:numRef>
          </c:cat>
          <c:val>
            <c:numRef>
              <c:f>Sheet1!$F$2:$F$4</c:f>
              <c:numCache>
                <c:formatCode>General</c:formatCode>
                <c:ptCount val="3"/>
                <c:pt idx="0">
                  <c:v>20</c:v>
                </c:pt>
                <c:pt idx="1">
                  <c:v>45</c:v>
                </c:pt>
                <c:pt idx="2">
                  <c:v>35</c:v>
                </c:pt>
              </c:numCache>
            </c:numRef>
          </c:val>
          <c:extLst>
            <c:ext xmlns:c16="http://schemas.microsoft.com/office/drawing/2014/chart" uri="{C3380CC4-5D6E-409C-BE32-E72D297353CC}">
              <c16:uniqueId val="{00000007-92A8-4219-9F3C-02501490A39C}"/>
            </c:ext>
          </c:extLst>
        </c:ser>
        <c:dLbls>
          <c:showLegendKey val="0"/>
          <c:showVal val="0"/>
          <c:showCatName val="0"/>
          <c:showSerName val="0"/>
          <c:showPercent val="0"/>
          <c:showBubbleSize val="0"/>
        </c:dLbls>
        <c:gapWidth val="351"/>
        <c:overlap val="-14"/>
        <c:axId val="233537440"/>
        <c:axId val="233538000"/>
      </c:barChart>
      <c:catAx>
        <c:axId val="233537440"/>
        <c:scaling>
          <c:orientation val="minMax"/>
        </c:scaling>
        <c:delete val="0"/>
        <c:axPos val="b"/>
        <c:numFmt formatCode="General" sourceLinked="0"/>
        <c:majorTickMark val="out"/>
        <c:minorTickMark val="none"/>
        <c:tickLblPos val="nextTo"/>
        <c:spPr>
          <a:noFill/>
        </c:spPr>
        <c:txPr>
          <a:bodyPr anchor="b"/>
          <a:lstStyle/>
          <a:p>
            <a:pPr>
              <a:defRPr sz="1050"/>
            </a:pPr>
            <a:endParaRPr lang="zh-CN"/>
          </a:p>
        </c:txPr>
        <c:crossAx val="233538000"/>
        <c:crosses val="autoZero"/>
        <c:auto val="1"/>
        <c:lblAlgn val="ctr"/>
        <c:lblOffset val="100"/>
        <c:noMultiLvlLbl val="0"/>
      </c:catAx>
      <c:valAx>
        <c:axId val="233538000"/>
        <c:scaling>
          <c:orientation val="minMax"/>
        </c:scaling>
        <c:delete val="0"/>
        <c:axPos val="l"/>
        <c:majorGridlines>
          <c:spPr>
            <a:ln>
              <a:solidFill>
                <a:prstClr val="white">
                  <a:lumMod val="85000"/>
                  <a:alpha val="48000"/>
                </a:prstClr>
              </a:solidFill>
            </a:ln>
          </c:spPr>
        </c:majorGridlines>
        <c:numFmt formatCode="General" sourceLinked="0"/>
        <c:majorTickMark val="none"/>
        <c:minorTickMark val="in"/>
        <c:tickLblPos val="low"/>
        <c:spPr>
          <a:noFill/>
          <a:ln>
            <a:solidFill>
              <a:schemeClr val="bg1">
                <a:lumMod val="85000"/>
              </a:schemeClr>
            </a:solidFill>
          </a:ln>
        </c:spPr>
        <c:crossAx val="233537440"/>
        <c:crosses val="autoZero"/>
        <c:crossBetween val="between"/>
      </c:valAx>
    </c:plotArea>
    <c:plotVisOnly val="1"/>
    <c:dispBlanksAs val="gap"/>
    <c:showDLblsOverMax val="0"/>
  </c:chart>
  <c:txPr>
    <a:bodyPr/>
    <a:lstStyle/>
    <a:p>
      <a:pPr>
        <a:defRPr sz="1000" b="1">
          <a:solidFill>
            <a:schemeClr val="tx1">
              <a:lumMod val="50000"/>
              <a:lumOff val="50000"/>
            </a:schemeClr>
          </a:solidFill>
        </a:defRPr>
      </a:pPr>
      <a:endParaRPr lang="zh-CN"/>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328A6AD-E20A-4EC2-8FBC-19F40FF51AAD}"/>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84293C70-C125-414D-9DA6-6AAA498C58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481A8231-F5DE-4010-987B-E519DA8F4CBD}"/>
              </a:ext>
            </a:extLst>
          </p:cNvPr>
          <p:cNvSpPr>
            <a:spLocks noGrp="1"/>
          </p:cNvSpPr>
          <p:nvPr>
            <p:ph type="dt" sz="half" idx="10"/>
          </p:nvPr>
        </p:nvSpPr>
        <p:spPr/>
        <p:txBody>
          <a:bodyPr/>
          <a:lstStyle/>
          <a:p>
            <a:fld id="{7125B9A7-BD5B-4CCF-86EF-97D2C9ABFCD1}" type="datetimeFigureOut">
              <a:rPr lang="zh-CN" altLang="en-US" smtClean="0"/>
              <a:t>2018/8/24</a:t>
            </a:fld>
            <a:endParaRPr lang="zh-CN" altLang="en-US"/>
          </a:p>
        </p:txBody>
      </p:sp>
      <p:sp>
        <p:nvSpPr>
          <p:cNvPr id="5" name="页脚占位符 4">
            <a:extLst>
              <a:ext uri="{FF2B5EF4-FFF2-40B4-BE49-F238E27FC236}">
                <a16:creationId xmlns:a16="http://schemas.microsoft.com/office/drawing/2014/main" id="{1CC5DCA5-5658-4601-907C-E6B036E1FD5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89B0759-D9A1-437A-B083-BDAB33751361}"/>
              </a:ext>
            </a:extLst>
          </p:cNvPr>
          <p:cNvSpPr>
            <a:spLocks noGrp="1"/>
          </p:cNvSpPr>
          <p:nvPr>
            <p:ph type="sldNum" sz="quarter" idx="12"/>
          </p:nvPr>
        </p:nvSpPr>
        <p:spPr/>
        <p:txBody>
          <a:bodyPr/>
          <a:lstStyle/>
          <a:p>
            <a:fld id="{FEE3133A-9E2C-4072-A4B2-8ABE6C37D9F3}" type="slidenum">
              <a:rPr lang="zh-CN" altLang="en-US" smtClean="0"/>
              <a:t>‹#›</a:t>
            </a:fld>
            <a:endParaRPr lang="zh-CN" altLang="en-US"/>
          </a:p>
        </p:txBody>
      </p:sp>
    </p:spTree>
    <p:extLst>
      <p:ext uri="{BB962C8B-B14F-4D97-AF65-F5344CB8AC3E}">
        <p14:creationId xmlns:p14="http://schemas.microsoft.com/office/powerpoint/2010/main" val="3610279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0D4C3CF-62FA-4D9A-832F-4CEB58DFFD4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3AB14442-B73A-4F93-8878-FBCBDF0E68D3}"/>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A2313AC-2ACC-4D25-8514-37868FFEB37B}"/>
              </a:ext>
            </a:extLst>
          </p:cNvPr>
          <p:cNvSpPr>
            <a:spLocks noGrp="1"/>
          </p:cNvSpPr>
          <p:nvPr>
            <p:ph type="dt" sz="half" idx="10"/>
          </p:nvPr>
        </p:nvSpPr>
        <p:spPr/>
        <p:txBody>
          <a:bodyPr/>
          <a:lstStyle/>
          <a:p>
            <a:fld id="{7125B9A7-BD5B-4CCF-86EF-97D2C9ABFCD1}" type="datetimeFigureOut">
              <a:rPr lang="zh-CN" altLang="en-US" smtClean="0"/>
              <a:t>2018/8/24</a:t>
            </a:fld>
            <a:endParaRPr lang="zh-CN" altLang="en-US"/>
          </a:p>
        </p:txBody>
      </p:sp>
      <p:sp>
        <p:nvSpPr>
          <p:cNvPr id="5" name="页脚占位符 4">
            <a:extLst>
              <a:ext uri="{FF2B5EF4-FFF2-40B4-BE49-F238E27FC236}">
                <a16:creationId xmlns:a16="http://schemas.microsoft.com/office/drawing/2014/main" id="{6180CAC8-1940-4869-9B31-FC1EA499853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DCA1AF1-E376-48B0-B395-FAECA3B67276}"/>
              </a:ext>
            </a:extLst>
          </p:cNvPr>
          <p:cNvSpPr>
            <a:spLocks noGrp="1"/>
          </p:cNvSpPr>
          <p:nvPr>
            <p:ph type="sldNum" sz="quarter" idx="12"/>
          </p:nvPr>
        </p:nvSpPr>
        <p:spPr/>
        <p:txBody>
          <a:bodyPr/>
          <a:lstStyle/>
          <a:p>
            <a:fld id="{FEE3133A-9E2C-4072-A4B2-8ABE6C37D9F3}" type="slidenum">
              <a:rPr lang="zh-CN" altLang="en-US" smtClean="0"/>
              <a:t>‹#›</a:t>
            </a:fld>
            <a:endParaRPr lang="zh-CN" altLang="en-US"/>
          </a:p>
        </p:txBody>
      </p:sp>
    </p:spTree>
    <p:extLst>
      <p:ext uri="{BB962C8B-B14F-4D97-AF65-F5344CB8AC3E}">
        <p14:creationId xmlns:p14="http://schemas.microsoft.com/office/powerpoint/2010/main" val="3348498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80449C-9206-4B7A-8BCF-3C71897303C7}"/>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45F2E26D-028D-4791-9E33-6DFC0C4BBBB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9FA71094-4C1F-44B7-88B7-9B53E8588838}"/>
              </a:ext>
            </a:extLst>
          </p:cNvPr>
          <p:cNvSpPr>
            <a:spLocks noGrp="1"/>
          </p:cNvSpPr>
          <p:nvPr>
            <p:ph type="dt" sz="half" idx="10"/>
          </p:nvPr>
        </p:nvSpPr>
        <p:spPr/>
        <p:txBody>
          <a:bodyPr/>
          <a:lstStyle/>
          <a:p>
            <a:fld id="{7125B9A7-BD5B-4CCF-86EF-97D2C9ABFCD1}" type="datetimeFigureOut">
              <a:rPr lang="zh-CN" altLang="en-US" smtClean="0"/>
              <a:t>2018/8/24</a:t>
            </a:fld>
            <a:endParaRPr lang="zh-CN" altLang="en-US"/>
          </a:p>
        </p:txBody>
      </p:sp>
      <p:sp>
        <p:nvSpPr>
          <p:cNvPr id="5" name="页脚占位符 4">
            <a:extLst>
              <a:ext uri="{FF2B5EF4-FFF2-40B4-BE49-F238E27FC236}">
                <a16:creationId xmlns:a16="http://schemas.microsoft.com/office/drawing/2014/main" id="{39F98764-324C-400A-A84E-8D0059C69E4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933404E-5971-43CE-BF5F-93C731D9C6DE}"/>
              </a:ext>
            </a:extLst>
          </p:cNvPr>
          <p:cNvSpPr>
            <a:spLocks noGrp="1"/>
          </p:cNvSpPr>
          <p:nvPr>
            <p:ph type="sldNum" sz="quarter" idx="12"/>
          </p:nvPr>
        </p:nvSpPr>
        <p:spPr/>
        <p:txBody>
          <a:bodyPr/>
          <a:lstStyle/>
          <a:p>
            <a:fld id="{FEE3133A-9E2C-4072-A4B2-8ABE6C37D9F3}" type="slidenum">
              <a:rPr lang="zh-CN" altLang="en-US" smtClean="0"/>
              <a:t>‹#›</a:t>
            </a:fld>
            <a:endParaRPr lang="zh-CN" altLang="en-US"/>
          </a:p>
        </p:txBody>
      </p:sp>
    </p:spTree>
    <p:extLst>
      <p:ext uri="{BB962C8B-B14F-4D97-AF65-F5344CB8AC3E}">
        <p14:creationId xmlns:p14="http://schemas.microsoft.com/office/powerpoint/2010/main" val="3815566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5DB59C4-82E6-43FB-B0D4-BF3A947BBC4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91C19FFD-CEC5-4D60-AC1C-DB228E6B4CC6}"/>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F672F4E9-285A-42CC-85F7-D09A47210D16}"/>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8921CDF0-B95A-4C3C-8E40-79A999024DE7}"/>
              </a:ext>
            </a:extLst>
          </p:cNvPr>
          <p:cNvSpPr>
            <a:spLocks noGrp="1"/>
          </p:cNvSpPr>
          <p:nvPr>
            <p:ph type="dt" sz="half" idx="10"/>
          </p:nvPr>
        </p:nvSpPr>
        <p:spPr/>
        <p:txBody>
          <a:bodyPr/>
          <a:lstStyle/>
          <a:p>
            <a:fld id="{7125B9A7-BD5B-4CCF-86EF-97D2C9ABFCD1}" type="datetimeFigureOut">
              <a:rPr lang="zh-CN" altLang="en-US" smtClean="0"/>
              <a:t>2018/8/24</a:t>
            </a:fld>
            <a:endParaRPr lang="zh-CN" altLang="en-US"/>
          </a:p>
        </p:txBody>
      </p:sp>
      <p:sp>
        <p:nvSpPr>
          <p:cNvPr id="6" name="页脚占位符 5">
            <a:extLst>
              <a:ext uri="{FF2B5EF4-FFF2-40B4-BE49-F238E27FC236}">
                <a16:creationId xmlns:a16="http://schemas.microsoft.com/office/drawing/2014/main" id="{C2AC963B-2235-4AD5-8AAC-9D2EF42B311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6FF2763-95BB-4020-A6C0-08E35FF5AB28}"/>
              </a:ext>
            </a:extLst>
          </p:cNvPr>
          <p:cNvSpPr>
            <a:spLocks noGrp="1"/>
          </p:cNvSpPr>
          <p:nvPr>
            <p:ph type="sldNum" sz="quarter" idx="12"/>
          </p:nvPr>
        </p:nvSpPr>
        <p:spPr/>
        <p:txBody>
          <a:bodyPr/>
          <a:lstStyle/>
          <a:p>
            <a:fld id="{FEE3133A-9E2C-4072-A4B2-8ABE6C37D9F3}" type="slidenum">
              <a:rPr lang="zh-CN" altLang="en-US" smtClean="0"/>
              <a:t>‹#›</a:t>
            </a:fld>
            <a:endParaRPr lang="zh-CN" altLang="en-US"/>
          </a:p>
        </p:txBody>
      </p:sp>
    </p:spTree>
    <p:extLst>
      <p:ext uri="{BB962C8B-B14F-4D97-AF65-F5344CB8AC3E}">
        <p14:creationId xmlns:p14="http://schemas.microsoft.com/office/powerpoint/2010/main" val="720601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E3C7F7-909D-4331-B192-5C76B88AF009}"/>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9EF59D15-BA8A-46F2-BEB5-AA707C6A29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5D749FBB-3D84-4CA8-8EC2-F98042F54708}"/>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1929557B-B1DC-4C3B-B05A-D69F1FF571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DEB785F0-B12B-4316-AD2B-2CCAE1AD1F97}"/>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F706E644-1487-4BF4-B431-4044B16BBCAD}"/>
              </a:ext>
            </a:extLst>
          </p:cNvPr>
          <p:cNvSpPr>
            <a:spLocks noGrp="1"/>
          </p:cNvSpPr>
          <p:nvPr>
            <p:ph type="dt" sz="half" idx="10"/>
          </p:nvPr>
        </p:nvSpPr>
        <p:spPr/>
        <p:txBody>
          <a:bodyPr/>
          <a:lstStyle/>
          <a:p>
            <a:fld id="{7125B9A7-BD5B-4CCF-86EF-97D2C9ABFCD1}" type="datetimeFigureOut">
              <a:rPr lang="zh-CN" altLang="en-US" smtClean="0"/>
              <a:t>2018/8/24</a:t>
            </a:fld>
            <a:endParaRPr lang="zh-CN" altLang="en-US"/>
          </a:p>
        </p:txBody>
      </p:sp>
      <p:sp>
        <p:nvSpPr>
          <p:cNvPr id="8" name="页脚占位符 7">
            <a:extLst>
              <a:ext uri="{FF2B5EF4-FFF2-40B4-BE49-F238E27FC236}">
                <a16:creationId xmlns:a16="http://schemas.microsoft.com/office/drawing/2014/main" id="{80E5080E-001B-4817-B99E-E6CF8D6A71AC}"/>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1DBA3C79-0300-44D1-AB6C-B30DF6768E13}"/>
              </a:ext>
            </a:extLst>
          </p:cNvPr>
          <p:cNvSpPr>
            <a:spLocks noGrp="1"/>
          </p:cNvSpPr>
          <p:nvPr>
            <p:ph type="sldNum" sz="quarter" idx="12"/>
          </p:nvPr>
        </p:nvSpPr>
        <p:spPr/>
        <p:txBody>
          <a:bodyPr/>
          <a:lstStyle/>
          <a:p>
            <a:fld id="{FEE3133A-9E2C-4072-A4B2-8ABE6C37D9F3}" type="slidenum">
              <a:rPr lang="zh-CN" altLang="en-US" smtClean="0"/>
              <a:t>‹#›</a:t>
            </a:fld>
            <a:endParaRPr lang="zh-CN" altLang="en-US"/>
          </a:p>
        </p:txBody>
      </p:sp>
    </p:spTree>
    <p:extLst>
      <p:ext uri="{BB962C8B-B14F-4D97-AF65-F5344CB8AC3E}">
        <p14:creationId xmlns:p14="http://schemas.microsoft.com/office/powerpoint/2010/main" val="1557001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4132D22-D311-46CE-A509-86C31BD66B90}"/>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B9A76B5E-FD6F-4BA5-9D53-4F5167EBAF02}"/>
              </a:ext>
            </a:extLst>
          </p:cNvPr>
          <p:cNvSpPr>
            <a:spLocks noGrp="1"/>
          </p:cNvSpPr>
          <p:nvPr>
            <p:ph type="dt" sz="half" idx="10"/>
          </p:nvPr>
        </p:nvSpPr>
        <p:spPr/>
        <p:txBody>
          <a:bodyPr/>
          <a:lstStyle/>
          <a:p>
            <a:fld id="{7125B9A7-BD5B-4CCF-86EF-97D2C9ABFCD1}" type="datetimeFigureOut">
              <a:rPr lang="zh-CN" altLang="en-US" smtClean="0"/>
              <a:t>2018/8/24</a:t>
            </a:fld>
            <a:endParaRPr lang="zh-CN" altLang="en-US"/>
          </a:p>
        </p:txBody>
      </p:sp>
      <p:sp>
        <p:nvSpPr>
          <p:cNvPr id="4" name="页脚占位符 3">
            <a:extLst>
              <a:ext uri="{FF2B5EF4-FFF2-40B4-BE49-F238E27FC236}">
                <a16:creationId xmlns:a16="http://schemas.microsoft.com/office/drawing/2014/main" id="{D85B6B7E-9071-41EA-8D41-60388C0E9226}"/>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025C8D6A-1372-4F41-B9B4-A325F63EA5EC}"/>
              </a:ext>
            </a:extLst>
          </p:cNvPr>
          <p:cNvSpPr>
            <a:spLocks noGrp="1"/>
          </p:cNvSpPr>
          <p:nvPr>
            <p:ph type="sldNum" sz="quarter" idx="12"/>
          </p:nvPr>
        </p:nvSpPr>
        <p:spPr/>
        <p:txBody>
          <a:bodyPr/>
          <a:lstStyle/>
          <a:p>
            <a:fld id="{FEE3133A-9E2C-4072-A4B2-8ABE6C37D9F3}" type="slidenum">
              <a:rPr lang="zh-CN" altLang="en-US" smtClean="0"/>
              <a:t>‹#›</a:t>
            </a:fld>
            <a:endParaRPr lang="zh-CN" altLang="en-US"/>
          </a:p>
        </p:txBody>
      </p:sp>
    </p:spTree>
    <p:extLst>
      <p:ext uri="{BB962C8B-B14F-4D97-AF65-F5344CB8AC3E}">
        <p14:creationId xmlns:p14="http://schemas.microsoft.com/office/powerpoint/2010/main" val="3520090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A93ED562-D503-4C3C-9F97-06D443076EA4}"/>
              </a:ext>
            </a:extLst>
          </p:cNvPr>
          <p:cNvSpPr>
            <a:spLocks noGrp="1"/>
          </p:cNvSpPr>
          <p:nvPr>
            <p:ph type="dt" sz="half" idx="10"/>
          </p:nvPr>
        </p:nvSpPr>
        <p:spPr/>
        <p:txBody>
          <a:bodyPr/>
          <a:lstStyle/>
          <a:p>
            <a:fld id="{7125B9A7-BD5B-4CCF-86EF-97D2C9ABFCD1}" type="datetimeFigureOut">
              <a:rPr lang="zh-CN" altLang="en-US" smtClean="0"/>
              <a:t>2018/8/24</a:t>
            </a:fld>
            <a:endParaRPr lang="zh-CN" altLang="en-US"/>
          </a:p>
        </p:txBody>
      </p:sp>
      <p:sp>
        <p:nvSpPr>
          <p:cNvPr id="3" name="页脚占位符 2">
            <a:extLst>
              <a:ext uri="{FF2B5EF4-FFF2-40B4-BE49-F238E27FC236}">
                <a16:creationId xmlns:a16="http://schemas.microsoft.com/office/drawing/2014/main" id="{03492E27-5C25-466D-9996-661A75C6824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37E15200-725A-47FA-BE1C-162C904DA3DE}"/>
              </a:ext>
            </a:extLst>
          </p:cNvPr>
          <p:cNvSpPr>
            <a:spLocks noGrp="1"/>
          </p:cNvSpPr>
          <p:nvPr>
            <p:ph type="sldNum" sz="quarter" idx="12"/>
          </p:nvPr>
        </p:nvSpPr>
        <p:spPr/>
        <p:txBody>
          <a:bodyPr/>
          <a:lstStyle/>
          <a:p>
            <a:fld id="{FEE3133A-9E2C-4072-A4B2-8ABE6C37D9F3}" type="slidenum">
              <a:rPr lang="zh-CN" altLang="en-US" smtClean="0"/>
              <a:t>‹#›</a:t>
            </a:fld>
            <a:endParaRPr lang="zh-CN" altLang="en-US"/>
          </a:p>
        </p:txBody>
      </p:sp>
    </p:spTree>
    <p:extLst>
      <p:ext uri="{BB962C8B-B14F-4D97-AF65-F5344CB8AC3E}">
        <p14:creationId xmlns:p14="http://schemas.microsoft.com/office/powerpoint/2010/main" val="4235843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8DE8409-C2D3-47E2-B146-BDC0006CF1B1}"/>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C12B2952-2496-4A84-882E-9E59A16C49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856D9B21-F457-47F3-996D-71ECFB3345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75F06184-16A5-4B40-ABC1-062C4FBDDC57}"/>
              </a:ext>
            </a:extLst>
          </p:cNvPr>
          <p:cNvSpPr>
            <a:spLocks noGrp="1"/>
          </p:cNvSpPr>
          <p:nvPr>
            <p:ph type="dt" sz="half" idx="10"/>
          </p:nvPr>
        </p:nvSpPr>
        <p:spPr/>
        <p:txBody>
          <a:bodyPr/>
          <a:lstStyle/>
          <a:p>
            <a:fld id="{7125B9A7-BD5B-4CCF-86EF-97D2C9ABFCD1}" type="datetimeFigureOut">
              <a:rPr lang="zh-CN" altLang="en-US" smtClean="0"/>
              <a:t>2018/8/24</a:t>
            </a:fld>
            <a:endParaRPr lang="zh-CN" altLang="en-US"/>
          </a:p>
        </p:txBody>
      </p:sp>
      <p:sp>
        <p:nvSpPr>
          <p:cNvPr id="6" name="页脚占位符 5">
            <a:extLst>
              <a:ext uri="{FF2B5EF4-FFF2-40B4-BE49-F238E27FC236}">
                <a16:creationId xmlns:a16="http://schemas.microsoft.com/office/drawing/2014/main" id="{5701FE4E-A9C4-4D8F-84F4-CBEFE48D27A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03D5E70-D68D-4C7C-8633-892F87C24418}"/>
              </a:ext>
            </a:extLst>
          </p:cNvPr>
          <p:cNvSpPr>
            <a:spLocks noGrp="1"/>
          </p:cNvSpPr>
          <p:nvPr>
            <p:ph type="sldNum" sz="quarter" idx="12"/>
          </p:nvPr>
        </p:nvSpPr>
        <p:spPr/>
        <p:txBody>
          <a:bodyPr/>
          <a:lstStyle/>
          <a:p>
            <a:fld id="{FEE3133A-9E2C-4072-A4B2-8ABE6C37D9F3}" type="slidenum">
              <a:rPr lang="zh-CN" altLang="en-US" smtClean="0"/>
              <a:t>‹#›</a:t>
            </a:fld>
            <a:endParaRPr lang="zh-CN" altLang="en-US"/>
          </a:p>
        </p:txBody>
      </p:sp>
    </p:spTree>
    <p:extLst>
      <p:ext uri="{BB962C8B-B14F-4D97-AF65-F5344CB8AC3E}">
        <p14:creationId xmlns:p14="http://schemas.microsoft.com/office/powerpoint/2010/main" val="2398562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4307725-89A6-4A11-9918-F2BA8DCE3CF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2A46EE8B-AA89-45B0-BC0D-E14DF230A5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EF5C8B6B-CB2C-40AB-BD8C-6AC76B358F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0F82FA60-498F-481B-B1B1-41B7CD1D82A2}"/>
              </a:ext>
            </a:extLst>
          </p:cNvPr>
          <p:cNvSpPr>
            <a:spLocks noGrp="1"/>
          </p:cNvSpPr>
          <p:nvPr>
            <p:ph type="dt" sz="half" idx="10"/>
          </p:nvPr>
        </p:nvSpPr>
        <p:spPr/>
        <p:txBody>
          <a:bodyPr/>
          <a:lstStyle/>
          <a:p>
            <a:fld id="{7125B9A7-BD5B-4CCF-86EF-97D2C9ABFCD1}" type="datetimeFigureOut">
              <a:rPr lang="zh-CN" altLang="en-US" smtClean="0"/>
              <a:t>2018/8/24</a:t>
            </a:fld>
            <a:endParaRPr lang="zh-CN" altLang="en-US"/>
          </a:p>
        </p:txBody>
      </p:sp>
      <p:sp>
        <p:nvSpPr>
          <p:cNvPr id="6" name="页脚占位符 5">
            <a:extLst>
              <a:ext uri="{FF2B5EF4-FFF2-40B4-BE49-F238E27FC236}">
                <a16:creationId xmlns:a16="http://schemas.microsoft.com/office/drawing/2014/main" id="{823354FB-9AD7-496F-8EC3-E4E7F3B311D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3FF0CBE-98D0-459E-922C-A32985DB1F8B}"/>
              </a:ext>
            </a:extLst>
          </p:cNvPr>
          <p:cNvSpPr>
            <a:spLocks noGrp="1"/>
          </p:cNvSpPr>
          <p:nvPr>
            <p:ph type="sldNum" sz="quarter" idx="12"/>
          </p:nvPr>
        </p:nvSpPr>
        <p:spPr/>
        <p:txBody>
          <a:bodyPr/>
          <a:lstStyle/>
          <a:p>
            <a:fld id="{FEE3133A-9E2C-4072-A4B2-8ABE6C37D9F3}" type="slidenum">
              <a:rPr lang="zh-CN" altLang="en-US" smtClean="0"/>
              <a:t>‹#›</a:t>
            </a:fld>
            <a:endParaRPr lang="zh-CN" altLang="en-US"/>
          </a:p>
        </p:txBody>
      </p:sp>
    </p:spTree>
    <p:extLst>
      <p:ext uri="{BB962C8B-B14F-4D97-AF65-F5344CB8AC3E}">
        <p14:creationId xmlns:p14="http://schemas.microsoft.com/office/powerpoint/2010/main" val="730276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4034226-35CE-4703-AF34-87EBA78AEF87}"/>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40BC5538-EB5E-4250-8A4E-1D23B5522B0F}"/>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C9DAB938-8C10-4BF3-8695-7D38AE05888A}"/>
              </a:ext>
            </a:extLst>
          </p:cNvPr>
          <p:cNvSpPr>
            <a:spLocks noGrp="1"/>
          </p:cNvSpPr>
          <p:nvPr>
            <p:ph type="dt" sz="half" idx="10"/>
          </p:nvPr>
        </p:nvSpPr>
        <p:spPr/>
        <p:txBody>
          <a:bodyPr/>
          <a:lstStyle/>
          <a:p>
            <a:fld id="{7125B9A7-BD5B-4CCF-86EF-97D2C9ABFCD1}" type="datetimeFigureOut">
              <a:rPr lang="zh-CN" altLang="en-US" smtClean="0"/>
              <a:t>2018/8/24</a:t>
            </a:fld>
            <a:endParaRPr lang="zh-CN" altLang="en-US"/>
          </a:p>
        </p:txBody>
      </p:sp>
      <p:sp>
        <p:nvSpPr>
          <p:cNvPr id="5" name="页脚占位符 4">
            <a:extLst>
              <a:ext uri="{FF2B5EF4-FFF2-40B4-BE49-F238E27FC236}">
                <a16:creationId xmlns:a16="http://schemas.microsoft.com/office/drawing/2014/main" id="{4490A0FE-EDE9-473B-9CF2-36385F81221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1DBCE4E-0AFD-4B38-8887-FACBB829FCFC}"/>
              </a:ext>
            </a:extLst>
          </p:cNvPr>
          <p:cNvSpPr>
            <a:spLocks noGrp="1"/>
          </p:cNvSpPr>
          <p:nvPr>
            <p:ph type="sldNum" sz="quarter" idx="12"/>
          </p:nvPr>
        </p:nvSpPr>
        <p:spPr/>
        <p:txBody>
          <a:bodyPr/>
          <a:lstStyle/>
          <a:p>
            <a:fld id="{FEE3133A-9E2C-4072-A4B2-8ABE6C37D9F3}" type="slidenum">
              <a:rPr lang="zh-CN" altLang="en-US" smtClean="0"/>
              <a:t>‹#›</a:t>
            </a:fld>
            <a:endParaRPr lang="zh-CN" altLang="en-US"/>
          </a:p>
        </p:txBody>
      </p:sp>
    </p:spTree>
    <p:extLst>
      <p:ext uri="{BB962C8B-B14F-4D97-AF65-F5344CB8AC3E}">
        <p14:creationId xmlns:p14="http://schemas.microsoft.com/office/powerpoint/2010/main" val="1877172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EDE53462-26B1-487D-B7B2-83841E4D6D02}"/>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6A10B232-E0F6-4EB4-A2F0-F90EBBD5FAC4}"/>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410677D9-03E6-4149-8336-F19CE88E2DE0}"/>
              </a:ext>
            </a:extLst>
          </p:cNvPr>
          <p:cNvSpPr>
            <a:spLocks noGrp="1"/>
          </p:cNvSpPr>
          <p:nvPr>
            <p:ph type="dt" sz="half" idx="10"/>
          </p:nvPr>
        </p:nvSpPr>
        <p:spPr/>
        <p:txBody>
          <a:bodyPr/>
          <a:lstStyle/>
          <a:p>
            <a:fld id="{7125B9A7-BD5B-4CCF-86EF-97D2C9ABFCD1}" type="datetimeFigureOut">
              <a:rPr lang="zh-CN" altLang="en-US" smtClean="0"/>
              <a:t>2018/8/24</a:t>
            </a:fld>
            <a:endParaRPr lang="zh-CN" altLang="en-US"/>
          </a:p>
        </p:txBody>
      </p:sp>
      <p:sp>
        <p:nvSpPr>
          <p:cNvPr id="5" name="页脚占位符 4">
            <a:extLst>
              <a:ext uri="{FF2B5EF4-FFF2-40B4-BE49-F238E27FC236}">
                <a16:creationId xmlns:a16="http://schemas.microsoft.com/office/drawing/2014/main" id="{75F43833-F6D4-4471-B704-250AE86B73D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BA039D6-CAF9-4313-B52F-C2E59A26DFBC}"/>
              </a:ext>
            </a:extLst>
          </p:cNvPr>
          <p:cNvSpPr>
            <a:spLocks noGrp="1"/>
          </p:cNvSpPr>
          <p:nvPr>
            <p:ph type="sldNum" sz="quarter" idx="12"/>
          </p:nvPr>
        </p:nvSpPr>
        <p:spPr/>
        <p:txBody>
          <a:bodyPr/>
          <a:lstStyle/>
          <a:p>
            <a:fld id="{FEE3133A-9E2C-4072-A4B2-8ABE6C37D9F3}" type="slidenum">
              <a:rPr lang="zh-CN" altLang="en-US" smtClean="0"/>
              <a:t>‹#›</a:t>
            </a:fld>
            <a:endParaRPr lang="zh-CN" altLang="en-US"/>
          </a:p>
        </p:txBody>
      </p:sp>
    </p:spTree>
    <p:extLst>
      <p:ext uri="{BB962C8B-B14F-4D97-AF65-F5344CB8AC3E}">
        <p14:creationId xmlns:p14="http://schemas.microsoft.com/office/powerpoint/2010/main" val="4105422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1A75C11E-928D-4ED4-86E3-65C6D61FAD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6A978C4F-AC17-4FF2-AE00-85EFD792DD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CC5F108-AF50-423B-9F98-0F08CFCC88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25B9A7-BD5B-4CCF-86EF-97D2C9ABFCD1}" type="datetimeFigureOut">
              <a:rPr lang="zh-CN" altLang="en-US" smtClean="0"/>
              <a:t>2018/8/24</a:t>
            </a:fld>
            <a:endParaRPr lang="zh-CN" altLang="en-US"/>
          </a:p>
        </p:txBody>
      </p:sp>
      <p:sp>
        <p:nvSpPr>
          <p:cNvPr id="5" name="页脚占位符 4">
            <a:extLst>
              <a:ext uri="{FF2B5EF4-FFF2-40B4-BE49-F238E27FC236}">
                <a16:creationId xmlns:a16="http://schemas.microsoft.com/office/drawing/2014/main" id="{CFA6E2B2-1222-4222-BE7E-DC84247E28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4BBBB46A-BACC-4766-9732-3DE2357950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E3133A-9E2C-4072-A4B2-8ABE6C37D9F3}" type="slidenum">
              <a:rPr lang="zh-CN" altLang="en-US" smtClean="0"/>
              <a:t>‹#›</a:t>
            </a:fld>
            <a:endParaRPr lang="zh-CN" altLang="en-US"/>
          </a:p>
        </p:txBody>
      </p:sp>
    </p:spTree>
    <p:extLst>
      <p:ext uri="{BB962C8B-B14F-4D97-AF65-F5344CB8AC3E}">
        <p14:creationId xmlns:p14="http://schemas.microsoft.com/office/powerpoint/2010/main" val="41569938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DDEFE46D-8F34-48E0-8A2B-183152C7CF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a:extLst>
              <a:ext uri="{FF2B5EF4-FFF2-40B4-BE49-F238E27FC236}">
                <a16:creationId xmlns:a16="http://schemas.microsoft.com/office/drawing/2014/main" id="{3C95C904-6C54-4F08-8391-4EDD2A5BF892}"/>
              </a:ext>
            </a:extLst>
          </p:cNvPr>
          <p:cNvPicPr>
            <a:picLocks noChangeAspect="1"/>
          </p:cNvPicPr>
          <p:nvPr/>
        </p:nvPicPr>
        <p:blipFill rotWithShape="1">
          <a:blip r:embed="rId3">
            <a:extLst>
              <a:ext uri="{28A0092B-C50C-407E-A947-70E740481C1C}">
                <a14:useLocalDpi xmlns:a14="http://schemas.microsoft.com/office/drawing/2010/main" val="0"/>
              </a:ext>
            </a:extLst>
          </a:blip>
          <a:srcRect l="50722" t="15469" r="34346" b="58531"/>
          <a:stretch/>
        </p:blipFill>
        <p:spPr>
          <a:xfrm>
            <a:off x="6096000" y="747580"/>
            <a:ext cx="1892300" cy="1830520"/>
          </a:xfrm>
          <a:prstGeom prst="rect">
            <a:avLst/>
          </a:prstGeom>
        </p:spPr>
      </p:pic>
      <p:grpSp>
        <p:nvGrpSpPr>
          <p:cNvPr id="9" name="组合 8">
            <a:extLst>
              <a:ext uri="{FF2B5EF4-FFF2-40B4-BE49-F238E27FC236}">
                <a16:creationId xmlns:a16="http://schemas.microsoft.com/office/drawing/2014/main" id="{1893B438-DB4A-4FF0-9E36-4945468B3C90}"/>
              </a:ext>
            </a:extLst>
          </p:cNvPr>
          <p:cNvGrpSpPr/>
          <p:nvPr/>
        </p:nvGrpSpPr>
        <p:grpSpPr>
          <a:xfrm>
            <a:off x="7532334" y="1262107"/>
            <a:ext cx="3898238" cy="4848313"/>
            <a:chOff x="4538767" y="1241811"/>
            <a:chExt cx="3898238" cy="4848313"/>
          </a:xfrm>
        </p:grpSpPr>
        <p:grpSp>
          <p:nvGrpSpPr>
            <p:cNvPr id="10" name="组合 9">
              <a:extLst>
                <a:ext uri="{FF2B5EF4-FFF2-40B4-BE49-F238E27FC236}">
                  <a16:creationId xmlns:a16="http://schemas.microsoft.com/office/drawing/2014/main" id="{E7BEF194-794F-464E-98FB-722AAF84D171}"/>
                </a:ext>
              </a:extLst>
            </p:cNvPr>
            <p:cNvGrpSpPr/>
            <p:nvPr/>
          </p:nvGrpSpPr>
          <p:grpSpPr>
            <a:xfrm>
              <a:off x="4538767" y="1241811"/>
              <a:ext cx="3898238" cy="4355659"/>
              <a:chOff x="837884" y="967491"/>
              <a:chExt cx="3898238" cy="4355659"/>
            </a:xfrm>
          </p:grpSpPr>
          <p:grpSp>
            <p:nvGrpSpPr>
              <p:cNvPr id="12" name="组合 11">
                <a:extLst>
                  <a:ext uri="{FF2B5EF4-FFF2-40B4-BE49-F238E27FC236}">
                    <a16:creationId xmlns:a16="http://schemas.microsoft.com/office/drawing/2014/main" id="{59B85982-A028-46AD-9DAE-B96A9BCAF23A}"/>
                  </a:ext>
                </a:extLst>
              </p:cNvPr>
              <p:cNvGrpSpPr/>
              <p:nvPr/>
            </p:nvGrpSpPr>
            <p:grpSpPr>
              <a:xfrm>
                <a:off x="837884" y="1380766"/>
                <a:ext cx="3416193" cy="3942384"/>
                <a:chOff x="4693920" y="1852698"/>
                <a:chExt cx="2560320" cy="3008474"/>
              </a:xfrm>
            </p:grpSpPr>
            <p:cxnSp>
              <p:nvCxnSpPr>
                <p:cNvPr id="21" name="直接连接符 20">
                  <a:extLst>
                    <a:ext uri="{FF2B5EF4-FFF2-40B4-BE49-F238E27FC236}">
                      <a16:creationId xmlns:a16="http://schemas.microsoft.com/office/drawing/2014/main" id="{7249BF39-7297-41EA-8F86-1DDFB649A1CE}"/>
                    </a:ext>
                  </a:extLst>
                </p:cNvPr>
                <p:cNvCxnSpPr>
                  <a:cxnSpLocks/>
                </p:cNvCxnSpPr>
                <p:nvPr/>
              </p:nvCxnSpPr>
              <p:spPr>
                <a:xfrm flipH="1">
                  <a:off x="4701524" y="1870707"/>
                  <a:ext cx="365760" cy="0"/>
                </a:xfrm>
                <a:prstGeom prst="line">
                  <a:avLst/>
                </a:prstGeom>
                <a:ln w="28575">
                  <a:solidFill>
                    <a:srgbClr val="8F5943"/>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CBC1C701-CAFD-43E4-873B-2C46EB8C364A}"/>
                    </a:ext>
                  </a:extLst>
                </p:cNvPr>
                <p:cNvCxnSpPr/>
                <p:nvPr/>
              </p:nvCxnSpPr>
              <p:spPr>
                <a:xfrm flipH="1">
                  <a:off x="6385560" y="1859632"/>
                  <a:ext cx="868680" cy="0"/>
                </a:xfrm>
                <a:prstGeom prst="line">
                  <a:avLst/>
                </a:prstGeom>
                <a:ln w="28575">
                  <a:solidFill>
                    <a:srgbClr val="8F5943"/>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id="{EFF0B95D-E74E-4DF1-9F9B-0B8776B4742D}"/>
                    </a:ext>
                  </a:extLst>
                </p:cNvPr>
                <p:cNvCxnSpPr>
                  <a:cxnSpLocks/>
                </p:cNvCxnSpPr>
                <p:nvPr/>
              </p:nvCxnSpPr>
              <p:spPr>
                <a:xfrm flipH="1" flipV="1">
                  <a:off x="4693920" y="1859632"/>
                  <a:ext cx="7604" cy="3001540"/>
                </a:xfrm>
                <a:prstGeom prst="line">
                  <a:avLst/>
                </a:prstGeom>
                <a:ln w="28575">
                  <a:solidFill>
                    <a:srgbClr val="8F5943"/>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id="{86F1585F-D757-4CF9-B0C0-E7E544330B42}"/>
                    </a:ext>
                  </a:extLst>
                </p:cNvPr>
                <p:cNvCxnSpPr>
                  <a:cxnSpLocks/>
                </p:cNvCxnSpPr>
                <p:nvPr/>
              </p:nvCxnSpPr>
              <p:spPr>
                <a:xfrm flipH="1">
                  <a:off x="4701524" y="4861172"/>
                  <a:ext cx="2026920" cy="0"/>
                </a:xfrm>
                <a:prstGeom prst="line">
                  <a:avLst/>
                </a:prstGeom>
                <a:ln w="28575">
                  <a:solidFill>
                    <a:srgbClr val="8F5943"/>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id="{08B04C03-7636-42C4-80AC-BC777A7C3D18}"/>
                    </a:ext>
                  </a:extLst>
                </p:cNvPr>
                <p:cNvCxnSpPr>
                  <a:cxnSpLocks/>
                </p:cNvCxnSpPr>
                <p:nvPr/>
              </p:nvCxnSpPr>
              <p:spPr>
                <a:xfrm flipV="1">
                  <a:off x="7254240" y="1852698"/>
                  <a:ext cx="0" cy="1440004"/>
                </a:xfrm>
                <a:prstGeom prst="line">
                  <a:avLst/>
                </a:prstGeom>
                <a:ln w="28575">
                  <a:solidFill>
                    <a:srgbClr val="8F5943"/>
                  </a:solidFill>
                </a:ln>
              </p:spPr>
              <p:style>
                <a:lnRef idx="1">
                  <a:schemeClr val="accent1"/>
                </a:lnRef>
                <a:fillRef idx="0">
                  <a:schemeClr val="accent1"/>
                </a:fillRef>
                <a:effectRef idx="0">
                  <a:schemeClr val="accent1"/>
                </a:effectRef>
                <a:fontRef idx="minor">
                  <a:schemeClr val="tx1"/>
                </a:fontRef>
              </p:style>
            </p:cxnSp>
          </p:grpSp>
          <p:sp>
            <p:nvSpPr>
              <p:cNvPr id="13" name="文本框 12">
                <a:extLst>
                  <a:ext uri="{FF2B5EF4-FFF2-40B4-BE49-F238E27FC236}">
                    <a16:creationId xmlns:a16="http://schemas.microsoft.com/office/drawing/2014/main" id="{C7C8429C-3EF7-442E-8DAC-61218688E41B}"/>
                  </a:ext>
                </a:extLst>
              </p:cNvPr>
              <p:cNvSpPr txBox="1"/>
              <p:nvPr/>
            </p:nvSpPr>
            <p:spPr>
              <a:xfrm>
                <a:off x="1445511" y="967491"/>
                <a:ext cx="1333780" cy="1569660"/>
              </a:xfrm>
              <a:prstGeom prst="rect">
                <a:avLst/>
              </a:prstGeom>
              <a:noFill/>
            </p:spPr>
            <p:txBody>
              <a:bodyPr wrap="square" rtlCol="0">
                <a:spAutoFit/>
              </a:bodyPr>
              <a:lstStyle/>
              <a:p>
                <a:r>
                  <a:rPr lang="zh-CN" altLang="en-US" sz="9600" dirty="0">
                    <a:solidFill>
                      <a:srgbClr val="8F5943"/>
                    </a:solidFill>
                    <a:latin typeface="微软雅黑" panose="020B0503020204020204" pitchFamily="34" charset="-122"/>
                    <a:ea typeface="微软雅黑" panose="020B0503020204020204" pitchFamily="34" charset="-122"/>
                  </a:rPr>
                  <a:t>文</a:t>
                </a:r>
              </a:p>
            </p:txBody>
          </p:sp>
          <p:sp>
            <p:nvSpPr>
              <p:cNvPr id="14" name="文本框 13">
                <a:extLst>
                  <a:ext uri="{FF2B5EF4-FFF2-40B4-BE49-F238E27FC236}">
                    <a16:creationId xmlns:a16="http://schemas.microsoft.com/office/drawing/2014/main" id="{FCA4EBCC-E840-440F-91F9-83491C038396}"/>
                  </a:ext>
                </a:extLst>
              </p:cNvPr>
              <p:cNvSpPr txBox="1"/>
              <p:nvPr/>
            </p:nvSpPr>
            <p:spPr>
              <a:xfrm>
                <a:off x="2642133" y="2422349"/>
                <a:ext cx="1333767" cy="1569660"/>
              </a:xfrm>
              <a:prstGeom prst="rect">
                <a:avLst/>
              </a:prstGeom>
              <a:noFill/>
            </p:spPr>
            <p:txBody>
              <a:bodyPr wrap="square" rtlCol="0">
                <a:spAutoFit/>
              </a:bodyPr>
              <a:lstStyle/>
              <a:p>
                <a:r>
                  <a:rPr lang="zh-CN" altLang="en-US" sz="9600" dirty="0">
                    <a:solidFill>
                      <a:srgbClr val="8F5943"/>
                    </a:solidFill>
                    <a:latin typeface="微软雅黑" panose="020B0503020204020204" pitchFamily="34" charset="-122"/>
                    <a:ea typeface="微软雅黑" panose="020B0503020204020204" pitchFamily="34" charset="-122"/>
                  </a:rPr>
                  <a:t>艺</a:t>
                </a:r>
              </a:p>
            </p:txBody>
          </p:sp>
          <p:sp>
            <p:nvSpPr>
              <p:cNvPr id="15" name="文本框 14">
                <a:extLst>
                  <a:ext uri="{FF2B5EF4-FFF2-40B4-BE49-F238E27FC236}">
                    <a16:creationId xmlns:a16="http://schemas.microsoft.com/office/drawing/2014/main" id="{ADE9F3B7-F2AD-4077-8D26-7F091BC23B72}"/>
                  </a:ext>
                </a:extLst>
              </p:cNvPr>
              <p:cNvSpPr txBox="1"/>
              <p:nvPr/>
            </p:nvSpPr>
            <p:spPr>
              <a:xfrm>
                <a:off x="1756031" y="2554797"/>
                <a:ext cx="923330" cy="2203867"/>
              </a:xfrm>
              <a:prstGeom prst="rect">
                <a:avLst/>
              </a:prstGeom>
              <a:noFill/>
            </p:spPr>
            <p:txBody>
              <a:bodyPr vert="eaVert" wrap="square" rtlCol="0">
                <a:spAutoFit/>
              </a:bodyPr>
              <a:lstStyle/>
              <a:p>
                <a:r>
                  <a:rPr lang="zh-CN" altLang="en-US" sz="4800" kern="1300" spc="650" dirty="0">
                    <a:solidFill>
                      <a:srgbClr val="8F5943"/>
                    </a:solidFill>
                    <a:latin typeface="方正宋刻本秀楷繁体" panose="02000000000000000000" pitchFamily="2" charset="-122"/>
                    <a:ea typeface="方正宋刻本秀楷繁体" panose="02000000000000000000" pitchFamily="2" charset="-122"/>
                  </a:rPr>
                  <a:t>小清新</a:t>
                </a:r>
              </a:p>
            </p:txBody>
          </p:sp>
          <p:grpSp>
            <p:nvGrpSpPr>
              <p:cNvPr id="16" name="组合 15">
                <a:extLst>
                  <a:ext uri="{FF2B5EF4-FFF2-40B4-BE49-F238E27FC236}">
                    <a16:creationId xmlns:a16="http://schemas.microsoft.com/office/drawing/2014/main" id="{9CEE6795-94B9-4044-80B1-CD79AB5F98CF}"/>
                  </a:ext>
                </a:extLst>
              </p:cNvPr>
              <p:cNvGrpSpPr/>
              <p:nvPr/>
            </p:nvGrpSpPr>
            <p:grpSpPr>
              <a:xfrm>
                <a:off x="2718331" y="4075362"/>
                <a:ext cx="2017791" cy="807329"/>
                <a:chOff x="2177471" y="3557211"/>
                <a:chExt cx="2017791" cy="807329"/>
              </a:xfrm>
            </p:grpSpPr>
            <p:sp>
              <p:nvSpPr>
                <p:cNvPr id="18" name="文本框 17">
                  <a:extLst>
                    <a:ext uri="{FF2B5EF4-FFF2-40B4-BE49-F238E27FC236}">
                      <a16:creationId xmlns:a16="http://schemas.microsoft.com/office/drawing/2014/main" id="{A938A778-F6DE-4AF3-97A9-7AAE2F934835}"/>
                    </a:ext>
                  </a:extLst>
                </p:cNvPr>
                <p:cNvSpPr txBox="1"/>
                <p:nvPr/>
              </p:nvSpPr>
              <p:spPr>
                <a:xfrm>
                  <a:off x="2177471" y="3557211"/>
                  <a:ext cx="1494743" cy="307777"/>
                </a:xfrm>
                <a:prstGeom prst="rect">
                  <a:avLst/>
                </a:prstGeom>
                <a:noFill/>
              </p:spPr>
              <p:txBody>
                <a:bodyPr wrap="square" rtlCol="0">
                  <a:spAutoFit/>
                </a:bodyPr>
                <a:lstStyle/>
                <a:p>
                  <a:r>
                    <a:rPr lang="en-US" altLang="zh-CN" sz="1400" dirty="0">
                      <a:solidFill>
                        <a:srgbClr val="8F5943"/>
                      </a:solidFill>
                    </a:rPr>
                    <a:t>TAKING THE</a:t>
                  </a:r>
                  <a:endParaRPr lang="zh-CN" altLang="en-US" sz="1400" dirty="0">
                    <a:solidFill>
                      <a:srgbClr val="8F5943"/>
                    </a:solidFill>
                  </a:endParaRPr>
                </a:p>
              </p:txBody>
            </p:sp>
            <p:sp>
              <p:nvSpPr>
                <p:cNvPr id="19" name="文本框 18">
                  <a:extLst>
                    <a:ext uri="{FF2B5EF4-FFF2-40B4-BE49-F238E27FC236}">
                      <a16:creationId xmlns:a16="http://schemas.microsoft.com/office/drawing/2014/main" id="{CFD9DFEF-52CE-4ABA-8858-AB8D7C2B2C73}"/>
                    </a:ext>
                  </a:extLst>
                </p:cNvPr>
                <p:cNvSpPr txBox="1"/>
                <p:nvPr/>
              </p:nvSpPr>
              <p:spPr>
                <a:xfrm>
                  <a:off x="2190011" y="3801797"/>
                  <a:ext cx="1494743" cy="307777"/>
                </a:xfrm>
                <a:prstGeom prst="rect">
                  <a:avLst/>
                </a:prstGeom>
                <a:noFill/>
              </p:spPr>
              <p:txBody>
                <a:bodyPr wrap="square" rtlCol="0">
                  <a:spAutoFit/>
                </a:bodyPr>
                <a:lstStyle/>
                <a:p>
                  <a:r>
                    <a:rPr lang="en-US" altLang="zh-CN" sz="1400" dirty="0">
                      <a:solidFill>
                        <a:srgbClr val="8F5943"/>
                      </a:solidFill>
                    </a:rPr>
                    <a:t>ADVANTAGE</a:t>
                  </a:r>
                  <a:endParaRPr lang="zh-CN" altLang="en-US" sz="1400" dirty="0">
                    <a:solidFill>
                      <a:srgbClr val="8F5943"/>
                    </a:solidFill>
                  </a:endParaRPr>
                </a:p>
              </p:txBody>
            </p:sp>
            <p:sp>
              <p:nvSpPr>
                <p:cNvPr id="20" name="文本框 19">
                  <a:extLst>
                    <a:ext uri="{FF2B5EF4-FFF2-40B4-BE49-F238E27FC236}">
                      <a16:creationId xmlns:a16="http://schemas.microsoft.com/office/drawing/2014/main" id="{D2F4C280-94FC-484D-BA9B-E2727B999F22}"/>
                    </a:ext>
                  </a:extLst>
                </p:cNvPr>
                <p:cNvSpPr txBox="1"/>
                <p:nvPr/>
              </p:nvSpPr>
              <p:spPr>
                <a:xfrm>
                  <a:off x="2188488" y="4056763"/>
                  <a:ext cx="2006774" cy="307777"/>
                </a:xfrm>
                <a:prstGeom prst="rect">
                  <a:avLst/>
                </a:prstGeom>
                <a:noFill/>
              </p:spPr>
              <p:txBody>
                <a:bodyPr wrap="square" rtlCol="0">
                  <a:spAutoFit/>
                </a:bodyPr>
                <a:lstStyle/>
                <a:p>
                  <a:r>
                    <a:rPr lang="en-US" altLang="zh-CN" sz="1400" dirty="0">
                      <a:solidFill>
                        <a:srgbClr val="8F5943"/>
                      </a:solidFill>
                    </a:rPr>
                    <a:t>OF YOUTH TO TRVEL</a:t>
                  </a:r>
                  <a:endParaRPr lang="zh-CN" altLang="en-US" sz="1400" dirty="0">
                    <a:solidFill>
                      <a:srgbClr val="8F5943"/>
                    </a:solidFill>
                  </a:endParaRPr>
                </a:p>
              </p:txBody>
            </p:sp>
          </p:grpSp>
          <p:sp>
            <p:nvSpPr>
              <p:cNvPr id="17" name="文本框 16">
                <a:extLst>
                  <a:ext uri="{FF2B5EF4-FFF2-40B4-BE49-F238E27FC236}">
                    <a16:creationId xmlns:a16="http://schemas.microsoft.com/office/drawing/2014/main" id="{1332DCAC-E4D2-4D85-B433-6F8AEFDD18C5}"/>
                  </a:ext>
                </a:extLst>
              </p:cNvPr>
              <p:cNvSpPr txBox="1"/>
              <p:nvPr/>
            </p:nvSpPr>
            <p:spPr>
              <a:xfrm>
                <a:off x="1185334" y="2606789"/>
                <a:ext cx="738664" cy="1972300"/>
              </a:xfrm>
              <a:prstGeom prst="rect">
                <a:avLst/>
              </a:prstGeom>
              <a:noFill/>
            </p:spPr>
            <p:txBody>
              <a:bodyPr vert="eaVert" wrap="square" rtlCol="0">
                <a:spAutoFit/>
              </a:bodyPr>
              <a:lstStyle/>
              <a:p>
                <a:r>
                  <a:rPr lang="zh-CN" altLang="en-US" sz="3600" dirty="0">
                    <a:solidFill>
                      <a:srgbClr val="8F5943"/>
                    </a:solidFill>
                    <a:latin typeface="方正宋刻本秀楷简体" panose="02000000000000000000" pitchFamily="2" charset="-122"/>
                    <a:ea typeface="方正宋刻本秀楷简体" panose="02000000000000000000" pitchFamily="2" charset="-122"/>
                  </a:rPr>
                  <a:t>工作总结</a:t>
                </a:r>
              </a:p>
            </p:txBody>
          </p:sp>
        </p:grpSp>
        <p:sp>
          <p:nvSpPr>
            <p:cNvPr id="11" name="文本框 10">
              <a:extLst>
                <a:ext uri="{FF2B5EF4-FFF2-40B4-BE49-F238E27FC236}">
                  <a16:creationId xmlns:a16="http://schemas.microsoft.com/office/drawing/2014/main" id="{37D981A4-3063-485C-8231-923F9B35E596}"/>
                </a:ext>
              </a:extLst>
            </p:cNvPr>
            <p:cNvSpPr txBox="1"/>
            <p:nvPr/>
          </p:nvSpPr>
          <p:spPr>
            <a:xfrm>
              <a:off x="5178629" y="3874133"/>
              <a:ext cx="932278" cy="2215991"/>
            </a:xfrm>
            <a:prstGeom prst="rect">
              <a:avLst/>
            </a:prstGeom>
            <a:noFill/>
          </p:spPr>
          <p:txBody>
            <a:bodyPr wrap="square" rtlCol="0">
              <a:spAutoFit/>
            </a:bodyPr>
            <a:lstStyle/>
            <a:p>
              <a:r>
                <a:rPr lang="en-US" altLang="zh-CN" sz="13800" dirty="0">
                  <a:solidFill>
                    <a:srgbClr val="8F5943"/>
                  </a:solidFill>
                  <a:latin typeface="Arial Rounded MT Bold" panose="020F0704030504030204" pitchFamily="34" charset="0"/>
                </a:rPr>
                <a:t>,</a:t>
              </a:r>
              <a:endParaRPr lang="zh-CN" altLang="en-US" sz="13800" dirty="0">
                <a:solidFill>
                  <a:srgbClr val="8F5943"/>
                </a:solidFill>
                <a:latin typeface="Arial Rounded MT Bold" panose="020F0704030504030204" pitchFamily="34" charset="0"/>
              </a:endParaRPr>
            </a:p>
          </p:txBody>
        </p:sp>
      </p:grpSp>
    </p:spTree>
    <p:extLst>
      <p:ext uri="{BB962C8B-B14F-4D97-AF65-F5344CB8AC3E}">
        <p14:creationId xmlns:p14="http://schemas.microsoft.com/office/powerpoint/2010/main" val="2690589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DDEFE46D-8F34-48E0-8A2B-183152C7CF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a:extLst>
              <a:ext uri="{FF2B5EF4-FFF2-40B4-BE49-F238E27FC236}">
                <a16:creationId xmlns:a16="http://schemas.microsoft.com/office/drawing/2014/main" id="{3C95C904-6C54-4F08-8391-4EDD2A5BF892}"/>
              </a:ext>
            </a:extLst>
          </p:cNvPr>
          <p:cNvPicPr>
            <a:picLocks noChangeAspect="1"/>
          </p:cNvPicPr>
          <p:nvPr/>
        </p:nvPicPr>
        <p:blipFill rotWithShape="1">
          <a:blip r:embed="rId3">
            <a:extLst>
              <a:ext uri="{28A0092B-C50C-407E-A947-70E740481C1C}">
                <a14:useLocalDpi xmlns:a14="http://schemas.microsoft.com/office/drawing/2010/main" val="0"/>
              </a:ext>
            </a:extLst>
          </a:blip>
          <a:srcRect l="50722" t="15469" r="34346" b="58531"/>
          <a:stretch/>
        </p:blipFill>
        <p:spPr>
          <a:xfrm>
            <a:off x="6096000" y="747580"/>
            <a:ext cx="1892300" cy="1830520"/>
          </a:xfrm>
          <a:prstGeom prst="rect">
            <a:avLst/>
          </a:prstGeom>
        </p:spPr>
      </p:pic>
      <p:sp>
        <p:nvSpPr>
          <p:cNvPr id="27" name="文本框 11">
            <a:extLst>
              <a:ext uri="{FF2B5EF4-FFF2-40B4-BE49-F238E27FC236}">
                <a16:creationId xmlns:a16="http://schemas.microsoft.com/office/drawing/2014/main" id="{B6046BFB-5F9F-4C19-8A25-21545FC25C33}"/>
              </a:ext>
            </a:extLst>
          </p:cNvPr>
          <p:cNvSpPr txBox="1"/>
          <p:nvPr/>
        </p:nvSpPr>
        <p:spPr bwMode="auto">
          <a:xfrm>
            <a:off x="7042150" y="1153296"/>
            <a:ext cx="1598515" cy="830997"/>
          </a:xfrm>
          <a:prstGeom prst="rect">
            <a:avLst/>
          </a:prstGeom>
          <a:noFill/>
        </p:spPr>
        <p:txBody>
          <a:bodyPr wrap="non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R="0" algn="ctr" defTabSz="685800" eaLnBrk="1" fontAlgn="auto" hangingPunct="1">
              <a:spcBef>
                <a:spcPts val="0"/>
              </a:spcBef>
              <a:spcAft>
                <a:spcPts val="0"/>
              </a:spcAft>
              <a:buClrTx/>
              <a:buSzTx/>
              <a:buFontTx/>
              <a:buNone/>
              <a:defRPr/>
            </a:pPr>
            <a:r>
              <a:rPr kumimoji="0" lang="zh-CN" altLang="en-US" sz="4800" kern="1200" cap="none" spc="0" normalizeH="0" baseline="0" noProof="0" dirty="0">
                <a:solidFill>
                  <a:srgbClr val="8F5943"/>
                </a:solidFill>
                <a:latin typeface="微软雅黑" panose="020B0503020204020204" pitchFamily="34" charset="-122"/>
                <a:ea typeface="微软雅黑" panose="020B0503020204020204" pitchFamily="34" charset="-122"/>
              </a:rPr>
              <a:t>目 录</a:t>
            </a:r>
          </a:p>
        </p:txBody>
      </p:sp>
      <p:sp>
        <p:nvSpPr>
          <p:cNvPr id="28" name="TextBox 6">
            <a:extLst>
              <a:ext uri="{FF2B5EF4-FFF2-40B4-BE49-F238E27FC236}">
                <a16:creationId xmlns:a16="http://schemas.microsoft.com/office/drawing/2014/main" id="{9E332285-ED8C-4243-B9CE-675A86B9939A}"/>
              </a:ext>
            </a:extLst>
          </p:cNvPr>
          <p:cNvSpPr txBox="1">
            <a:spLocks noChangeArrowheads="1"/>
          </p:cNvSpPr>
          <p:nvPr/>
        </p:nvSpPr>
        <p:spPr bwMode="auto">
          <a:xfrm>
            <a:off x="8479236" y="1431968"/>
            <a:ext cx="15488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buFontTx/>
              <a:buNone/>
            </a:pPr>
            <a:r>
              <a:rPr lang="en-US" altLang="zh-CN" dirty="0">
                <a:solidFill>
                  <a:srgbClr val="8F5943"/>
                </a:solidFill>
                <a:latin typeface="微软雅黑" panose="020B0503020204020204" pitchFamily="34" charset="-122"/>
                <a:ea typeface="微软雅黑" panose="020B0503020204020204" pitchFamily="34" charset="-122"/>
              </a:rPr>
              <a:t>CONTENTS</a:t>
            </a:r>
            <a:endParaRPr lang="zh-CN" altLang="en-US" dirty="0">
              <a:solidFill>
                <a:srgbClr val="8F5943"/>
              </a:solidFill>
              <a:latin typeface="微软雅黑" panose="020B0503020204020204" pitchFamily="34" charset="-122"/>
              <a:ea typeface="微软雅黑" panose="020B0503020204020204" pitchFamily="34" charset="-122"/>
            </a:endParaRPr>
          </a:p>
        </p:txBody>
      </p:sp>
      <p:sp>
        <p:nvSpPr>
          <p:cNvPr id="29" name="文本框 28">
            <a:extLst>
              <a:ext uri="{FF2B5EF4-FFF2-40B4-BE49-F238E27FC236}">
                <a16:creationId xmlns:a16="http://schemas.microsoft.com/office/drawing/2014/main" id="{2643698B-BDFD-4DBB-A2F3-62A8E570E4F8}"/>
              </a:ext>
            </a:extLst>
          </p:cNvPr>
          <p:cNvSpPr txBox="1"/>
          <p:nvPr/>
        </p:nvSpPr>
        <p:spPr>
          <a:xfrm>
            <a:off x="9076709" y="2602301"/>
            <a:ext cx="2401885" cy="523220"/>
          </a:xfrm>
          <a:prstGeom prst="rect">
            <a:avLst/>
          </a:prstGeom>
          <a:noFill/>
        </p:spPr>
        <p:txBody>
          <a:bodyPr wrap="square" rtlCol="0">
            <a:spAutoFit/>
          </a:bodyPr>
          <a:lstStyle/>
          <a:p>
            <a:pPr algn="ctr"/>
            <a:r>
              <a:rPr lang="zh-CN" altLang="en-US" sz="2800" dirty="0">
                <a:solidFill>
                  <a:srgbClr val="8F5943"/>
                </a:solidFill>
                <a:latin typeface="微软雅黑" panose="020B0503020204020204" pitchFamily="34" charset="-122"/>
                <a:ea typeface="微软雅黑" panose="020B0503020204020204" pitchFamily="34" charset="-122"/>
              </a:rPr>
              <a:t>单击添加标题</a:t>
            </a:r>
          </a:p>
        </p:txBody>
      </p:sp>
      <p:sp>
        <p:nvSpPr>
          <p:cNvPr id="30" name="文本框 29">
            <a:extLst>
              <a:ext uri="{FF2B5EF4-FFF2-40B4-BE49-F238E27FC236}">
                <a16:creationId xmlns:a16="http://schemas.microsoft.com/office/drawing/2014/main" id="{C4319481-20F1-419D-9E69-2CC1EF724027}"/>
              </a:ext>
            </a:extLst>
          </p:cNvPr>
          <p:cNvSpPr txBox="1"/>
          <p:nvPr/>
        </p:nvSpPr>
        <p:spPr>
          <a:xfrm>
            <a:off x="9076709" y="3600774"/>
            <a:ext cx="2401885" cy="523220"/>
          </a:xfrm>
          <a:prstGeom prst="rect">
            <a:avLst/>
          </a:prstGeom>
          <a:noFill/>
        </p:spPr>
        <p:txBody>
          <a:bodyPr wrap="square" rtlCol="0">
            <a:spAutoFit/>
          </a:bodyPr>
          <a:lstStyle/>
          <a:p>
            <a:pPr algn="ctr"/>
            <a:r>
              <a:rPr lang="zh-CN" altLang="en-US" sz="2800" dirty="0">
                <a:solidFill>
                  <a:srgbClr val="8F5943"/>
                </a:solidFill>
                <a:latin typeface="微软雅黑" panose="020B0503020204020204" pitchFamily="34" charset="-122"/>
                <a:ea typeface="微软雅黑" panose="020B0503020204020204" pitchFamily="34" charset="-122"/>
              </a:rPr>
              <a:t>单击添加标题</a:t>
            </a:r>
          </a:p>
        </p:txBody>
      </p:sp>
      <p:sp>
        <p:nvSpPr>
          <p:cNvPr id="31" name="文本框 30">
            <a:extLst>
              <a:ext uri="{FF2B5EF4-FFF2-40B4-BE49-F238E27FC236}">
                <a16:creationId xmlns:a16="http://schemas.microsoft.com/office/drawing/2014/main" id="{6365F42A-874C-4B7B-ADF1-A39AC57E2675}"/>
              </a:ext>
            </a:extLst>
          </p:cNvPr>
          <p:cNvSpPr txBox="1"/>
          <p:nvPr/>
        </p:nvSpPr>
        <p:spPr>
          <a:xfrm>
            <a:off x="9076709" y="4613678"/>
            <a:ext cx="2401885" cy="523220"/>
          </a:xfrm>
          <a:prstGeom prst="rect">
            <a:avLst/>
          </a:prstGeom>
          <a:noFill/>
        </p:spPr>
        <p:txBody>
          <a:bodyPr wrap="square" rtlCol="0">
            <a:spAutoFit/>
          </a:bodyPr>
          <a:lstStyle/>
          <a:p>
            <a:pPr algn="ctr"/>
            <a:r>
              <a:rPr lang="zh-CN" altLang="en-US" sz="2800" dirty="0">
                <a:solidFill>
                  <a:srgbClr val="8F5943"/>
                </a:solidFill>
                <a:latin typeface="微软雅黑" panose="020B0503020204020204" pitchFamily="34" charset="-122"/>
                <a:ea typeface="微软雅黑" panose="020B0503020204020204" pitchFamily="34" charset="-122"/>
              </a:rPr>
              <a:t>单击添加标题</a:t>
            </a:r>
          </a:p>
        </p:txBody>
      </p:sp>
      <p:sp>
        <p:nvSpPr>
          <p:cNvPr id="32" name="文本框 31">
            <a:extLst>
              <a:ext uri="{FF2B5EF4-FFF2-40B4-BE49-F238E27FC236}">
                <a16:creationId xmlns:a16="http://schemas.microsoft.com/office/drawing/2014/main" id="{4AEEE810-7915-4162-AB3B-A6051F754939}"/>
              </a:ext>
            </a:extLst>
          </p:cNvPr>
          <p:cNvSpPr txBox="1"/>
          <p:nvPr/>
        </p:nvSpPr>
        <p:spPr>
          <a:xfrm>
            <a:off x="9076709" y="5655079"/>
            <a:ext cx="2401885" cy="523220"/>
          </a:xfrm>
          <a:prstGeom prst="rect">
            <a:avLst/>
          </a:prstGeom>
          <a:noFill/>
        </p:spPr>
        <p:txBody>
          <a:bodyPr wrap="square" rtlCol="0">
            <a:spAutoFit/>
          </a:bodyPr>
          <a:lstStyle/>
          <a:p>
            <a:pPr algn="ctr"/>
            <a:r>
              <a:rPr lang="zh-CN" altLang="en-US" sz="2800" dirty="0">
                <a:solidFill>
                  <a:srgbClr val="8F5943"/>
                </a:solidFill>
                <a:latin typeface="微软雅黑" panose="020B0503020204020204" pitchFamily="34" charset="-122"/>
                <a:ea typeface="微软雅黑" panose="020B0503020204020204" pitchFamily="34" charset="-122"/>
              </a:rPr>
              <a:t>单击添加标题</a:t>
            </a:r>
          </a:p>
        </p:txBody>
      </p:sp>
      <p:sp>
        <p:nvSpPr>
          <p:cNvPr id="33" name="文本框 32">
            <a:extLst>
              <a:ext uri="{FF2B5EF4-FFF2-40B4-BE49-F238E27FC236}">
                <a16:creationId xmlns:a16="http://schemas.microsoft.com/office/drawing/2014/main" id="{BBFFD93F-17D6-4B0D-9FF6-7F1CCA55E342}"/>
              </a:ext>
            </a:extLst>
          </p:cNvPr>
          <p:cNvSpPr txBox="1"/>
          <p:nvPr/>
        </p:nvSpPr>
        <p:spPr>
          <a:xfrm>
            <a:off x="8088258" y="2602301"/>
            <a:ext cx="666750" cy="584775"/>
          </a:xfrm>
          <a:prstGeom prst="rect">
            <a:avLst/>
          </a:prstGeom>
          <a:solidFill>
            <a:srgbClr val="8F5943"/>
          </a:solidFill>
        </p:spPr>
        <p:txBody>
          <a:bodyPr wrap="square" rtlCol="0">
            <a:spAutoFit/>
          </a:bodyPr>
          <a:lstStyle/>
          <a:p>
            <a:pPr algn="ctr"/>
            <a:r>
              <a:rPr lang="en-US" altLang="zh-CN" sz="3200" dirty="0">
                <a:solidFill>
                  <a:schemeClr val="bg1"/>
                </a:solidFill>
                <a:ea typeface="柳公权柳体" panose="02000000000000000000" pitchFamily="2" charset="-122"/>
              </a:rPr>
              <a:t>01</a:t>
            </a:r>
            <a:endParaRPr lang="zh-CN" altLang="en-US" sz="3200" dirty="0">
              <a:solidFill>
                <a:schemeClr val="bg1"/>
              </a:solidFill>
              <a:ea typeface="柳公权柳体" panose="02000000000000000000" pitchFamily="2" charset="-122"/>
            </a:endParaRPr>
          </a:p>
        </p:txBody>
      </p:sp>
      <p:sp>
        <p:nvSpPr>
          <p:cNvPr id="34" name="文本框 33">
            <a:extLst>
              <a:ext uri="{FF2B5EF4-FFF2-40B4-BE49-F238E27FC236}">
                <a16:creationId xmlns:a16="http://schemas.microsoft.com/office/drawing/2014/main" id="{5AAF3674-55C8-448F-9D5E-ABB1CBDC2685}"/>
              </a:ext>
            </a:extLst>
          </p:cNvPr>
          <p:cNvSpPr txBox="1"/>
          <p:nvPr/>
        </p:nvSpPr>
        <p:spPr>
          <a:xfrm>
            <a:off x="8088258" y="3572652"/>
            <a:ext cx="666750" cy="584775"/>
          </a:xfrm>
          <a:prstGeom prst="rect">
            <a:avLst/>
          </a:prstGeom>
          <a:solidFill>
            <a:srgbClr val="8F5943"/>
          </a:solidFill>
        </p:spPr>
        <p:txBody>
          <a:bodyPr wrap="square" rtlCol="0">
            <a:spAutoFit/>
          </a:bodyPr>
          <a:lstStyle/>
          <a:p>
            <a:pPr algn="ctr"/>
            <a:r>
              <a:rPr lang="en-US" altLang="zh-CN" sz="3200" dirty="0">
                <a:solidFill>
                  <a:schemeClr val="bg1"/>
                </a:solidFill>
                <a:ea typeface="柳公权柳体" panose="02000000000000000000" pitchFamily="2" charset="-122"/>
              </a:rPr>
              <a:t>02</a:t>
            </a:r>
            <a:endParaRPr lang="zh-CN" altLang="en-US" sz="3200" dirty="0">
              <a:solidFill>
                <a:schemeClr val="bg1"/>
              </a:solidFill>
              <a:ea typeface="柳公权柳体" panose="02000000000000000000" pitchFamily="2" charset="-122"/>
            </a:endParaRPr>
          </a:p>
        </p:txBody>
      </p:sp>
      <p:sp>
        <p:nvSpPr>
          <p:cNvPr id="35" name="文本框 34">
            <a:extLst>
              <a:ext uri="{FF2B5EF4-FFF2-40B4-BE49-F238E27FC236}">
                <a16:creationId xmlns:a16="http://schemas.microsoft.com/office/drawing/2014/main" id="{5B690872-7B2B-410B-BB83-EEC0A8808C74}"/>
              </a:ext>
            </a:extLst>
          </p:cNvPr>
          <p:cNvSpPr txBox="1"/>
          <p:nvPr/>
        </p:nvSpPr>
        <p:spPr>
          <a:xfrm>
            <a:off x="8088258" y="4612392"/>
            <a:ext cx="666750" cy="584775"/>
          </a:xfrm>
          <a:prstGeom prst="rect">
            <a:avLst/>
          </a:prstGeom>
          <a:solidFill>
            <a:srgbClr val="8F5943"/>
          </a:solidFill>
        </p:spPr>
        <p:txBody>
          <a:bodyPr wrap="square" rtlCol="0">
            <a:spAutoFit/>
          </a:bodyPr>
          <a:lstStyle/>
          <a:p>
            <a:pPr algn="ctr"/>
            <a:r>
              <a:rPr lang="en-US" altLang="zh-CN" sz="3200" dirty="0">
                <a:solidFill>
                  <a:schemeClr val="bg1"/>
                </a:solidFill>
                <a:ea typeface="柳公权柳体" panose="02000000000000000000" pitchFamily="2" charset="-122"/>
              </a:rPr>
              <a:t>03</a:t>
            </a:r>
            <a:endParaRPr lang="zh-CN" altLang="en-US" sz="3200" dirty="0">
              <a:solidFill>
                <a:schemeClr val="bg1"/>
              </a:solidFill>
              <a:ea typeface="柳公权柳体" panose="02000000000000000000" pitchFamily="2" charset="-122"/>
            </a:endParaRPr>
          </a:p>
        </p:txBody>
      </p:sp>
      <p:sp>
        <p:nvSpPr>
          <p:cNvPr id="36" name="文本框 35">
            <a:extLst>
              <a:ext uri="{FF2B5EF4-FFF2-40B4-BE49-F238E27FC236}">
                <a16:creationId xmlns:a16="http://schemas.microsoft.com/office/drawing/2014/main" id="{CEABD5BE-0F33-4167-9F59-5C48C04DAA84}"/>
              </a:ext>
            </a:extLst>
          </p:cNvPr>
          <p:cNvSpPr txBox="1"/>
          <p:nvPr/>
        </p:nvSpPr>
        <p:spPr>
          <a:xfrm>
            <a:off x="8088258" y="5624301"/>
            <a:ext cx="666750" cy="584775"/>
          </a:xfrm>
          <a:prstGeom prst="rect">
            <a:avLst/>
          </a:prstGeom>
          <a:solidFill>
            <a:srgbClr val="8F5943"/>
          </a:solidFill>
        </p:spPr>
        <p:txBody>
          <a:bodyPr wrap="square" rtlCol="0">
            <a:spAutoFit/>
          </a:bodyPr>
          <a:lstStyle/>
          <a:p>
            <a:pPr algn="ctr"/>
            <a:r>
              <a:rPr lang="en-US" altLang="zh-CN" sz="3200" dirty="0">
                <a:solidFill>
                  <a:schemeClr val="bg1"/>
                </a:solidFill>
                <a:ea typeface="柳公权柳体" panose="02000000000000000000" pitchFamily="2" charset="-122"/>
              </a:rPr>
              <a:t>04</a:t>
            </a:r>
            <a:endParaRPr lang="zh-CN" altLang="en-US" sz="3200" dirty="0">
              <a:solidFill>
                <a:schemeClr val="bg1"/>
              </a:solidFill>
              <a:ea typeface="柳公权柳体" panose="02000000000000000000" pitchFamily="2" charset="-122"/>
            </a:endParaRPr>
          </a:p>
        </p:txBody>
      </p:sp>
    </p:spTree>
    <p:extLst>
      <p:ext uri="{BB962C8B-B14F-4D97-AF65-F5344CB8AC3E}">
        <p14:creationId xmlns:p14="http://schemas.microsoft.com/office/powerpoint/2010/main" val="2490999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DDEFE46D-8F34-48E0-8A2B-183152C7CF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a:extLst>
              <a:ext uri="{FF2B5EF4-FFF2-40B4-BE49-F238E27FC236}">
                <a16:creationId xmlns:a16="http://schemas.microsoft.com/office/drawing/2014/main" id="{3C95C904-6C54-4F08-8391-4EDD2A5BF892}"/>
              </a:ext>
            </a:extLst>
          </p:cNvPr>
          <p:cNvPicPr>
            <a:picLocks noChangeAspect="1"/>
          </p:cNvPicPr>
          <p:nvPr/>
        </p:nvPicPr>
        <p:blipFill rotWithShape="1">
          <a:blip r:embed="rId3">
            <a:extLst>
              <a:ext uri="{28A0092B-C50C-407E-A947-70E740481C1C}">
                <a14:useLocalDpi xmlns:a14="http://schemas.microsoft.com/office/drawing/2010/main" val="0"/>
              </a:ext>
            </a:extLst>
          </a:blip>
          <a:srcRect l="50722" t="15469" r="34346" b="58531"/>
          <a:stretch/>
        </p:blipFill>
        <p:spPr>
          <a:xfrm>
            <a:off x="6096000" y="747580"/>
            <a:ext cx="1892300" cy="1830520"/>
          </a:xfrm>
          <a:prstGeom prst="rect">
            <a:avLst/>
          </a:prstGeom>
        </p:spPr>
      </p:pic>
      <p:grpSp>
        <p:nvGrpSpPr>
          <p:cNvPr id="14" name="组合 13">
            <a:extLst>
              <a:ext uri="{FF2B5EF4-FFF2-40B4-BE49-F238E27FC236}">
                <a16:creationId xmlns:a16="http://schemas.microsoft.com/office/drawing/2014/main" id="{11611F94-7930-480A-B30A-E58FD2236359}"/>
              </a:ext>
            </a:extLst>
          </p:cNvPr>
          <p:cNvGrpSpPr/>
          <p:nvPr/>
        </p:nvGrpSpPr>
        <p:grpSpPr>
          <a:xfrm>
            <a:off x="8051800" y="2984668"/>
            <a:ext cx="3165154" cy="1661994"/>
            <a:chOff x="8039077" y="3061493"/>
            <a:chExt cx="3165154" cy="1661994"/>
          </a:xfrm>
        </p:grpSpPr>
        <p:sp>
          <p:nvSpPr>
            <p:cNvPr id="15" name="文本框 14">
              <a:extLst>
                <a:ext uri="{FF2B5EF4-FFF2-40B4-BE49-F238E27FC236}">
                  <a16:creationId xmlns:a16="http://schemas.microsoft.com/office/drawing/2014/main" id="{0A9B7C80-0C90-4D82-921C-67173C7E2710}"/>
                </a:ext>
              </a:extLst>
            </p:cNvPr>
            <p:cNvSpPr txBox="1"/>
            <p:nvPr/>
          </p:nvSpPr>
          <p:spPr>
            <a:xfrm>
              <a:off x="8039077" y="3061493"/>
              <a:ext cx="3165154" cy="1015663"/>
            </a:xfrm>
            <a:prstGeom prst="rect">
              <a:avLst/>
            </a:prstGeom>
            <a:noFill/>
          </p:spPr>
          <p:txBody>
            <a:bodyPr wrap="square" rtlCol="0">
              <a:spAutoFit/>
            </a:bodyPr>
            <a:lstStyle/>
            <a:p>
              <a:pPr algn="ctr"/>
              <a:r>
                <a:rPr lang="en-US" altLang="zh-CN" sz="6000" dirty="0">
                  <a:solidFill>
                    <a:srgbClr val="8F5943"/>
                  </a:solidFill>
                  <a:latin typeface="微软雅黑" panose="020B0503020204020204" pitchFamily="34" charset="-122"/>
                  <a:ea typeface="微软雅黑" panose="020B0503020204020204" pitchFamily="34" charset="-122"/>
                </a:rPr>
                <a:t>PART 01</a:t>
              </a:r>
            </a:p>
          </p:txBody>
        </p:sp>
        <p:sp>
          <p:nvSpPr>
            <p:cNvPr id="16" name="文本框 15">
              <a:extLst>
                <a:ext uri="{FF2B5EF4-FFF2-40B4-BE49-F238E27FC236}">
                  <a16:creationId xmlns:a16="http://schemas.microsoft.com/office/drawing/2014/main" id="{2A201AD5-155F-4CCA-9019-944E11534806}"/>
                </a:ext>
              </a:extLst>
            </p:cNvPr>
            <p:cNvSpPr txBox="1"/>
            <p:nvPr/>
          </p:nvSpPr>
          <p:spPr>
            <a:xfrm>
              <a:off x="8039077" y="4077156"/>
              <a:ext cx="3165154" cy="646331"/>
            </a:xfrm>
            <a:prstGeom prst="rect">
              <a:avLst/>
            </a:prstGeom>
            <a:noFill/>
          </p:spPr>
          <p:txBody>
            <a:bodyPr wrap="square" rtlCol="0">
              <a:spAutoFit/>
            </a:bodyPr>
            <a:lstStyle/>
            <a:p>
              <a:pPr algn="ctr"/>
              <a:r>
                <a:rPr lang="zh-CN" altLang="en-US" sz="3600" dirty="0">
                  <a:solidFill>
                    <a:srgbClr val="8F5943"/>
                  </a:solidFill>
                  <a:latin typeface="微软雅黑" panose="020B0503020204020204" pitchFamily="34" charset="-122"/>
                  <a:ea typeface="微软雅黑" panose="020B0503020204020204" pitchFamily="34" charset="-122"/>
                </a:rPr>
                <a:t>单击添加标题</a:t>
              </a:r>
            </a:p>
          </p:txBody>
        </p:sp>
      </p:grpSp>
    </p:spTree>
    <p:extLst>
      <p:ext uri="{BB962C8B-B14F-4D97-AF65-F5344CB8AC3E}">
        <p14:creationId xmlns:p14="http://schemas.microsoft.com/office/powerpoint/2010/main" val="3251607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FEFF1"/>
        </a:solidFill>
        <a:effectLst/>
      </p:bgPr>
    </p:bg>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82B2C5D0-5FF7-4DC8-A0E8-AEEDF11DC6BF}"/>
              </a:ext>
            </a:extLst>
          </p:cNvPr>
          <p:cNvSpPr txBox="1"/>
          <p:nvPr/>
        </p:nvSpPr>
        <p:spPr>
          <a:xfrm>
            <a:off x="265780" y="286565"/>
            <a:ext cx="666750" cy="584775"/>
          </a:xfrm>
          <a:prstGeom prst="rect">
            <a:avLst/>
          </a:prstGeom>
          <a:solidFill>
            <a:srgbClr val="8F5943"/>
          </a:solidFill>
        </p:spPr>
        <p:txBody>
          <a:bodyPr wrap="square" rtlCol="0">
            <a:spAutoFit/>
          </a:bodyPr>
          <a:lstStyle/>
          <a:p>
            <a:pPr algn="ctr"/>
            <a:r>
              <a:rPr lang="en-US" altLang="zh-CN" sz="3200" dirty="0">
                <a:solidFill>
                  <a:schemeClr val="bg1"/>
                </a:solidFill>
                <a:ea typeface="柳公权柳体" panose="02000000000000000000" pitchFamily="2" charset="-122"/>
              </a:rPr>
              <a:t>01</a:t>
            </a:r>
            <a:endParaRPr lang="zh-CN" altLang="en-US" sz="3200" dirty="0">
              <a:solidFill>
                <a:schemeClr val="bg1"/>
              </a:solidFill>
              <a:ea typeface="柳公权柳体" panose="02000000000000000000" pitchFamily="2" charset="-122"/>
            </a:endParaRPr>
          </a:p>
        </p:txBody>
      </p:sp>
      <p:sp>
        <p:nvSpPr>
          <p:cNvPr id="6" name="文本框 5">
            <a:extLst>
              <a:ext uri="{FF2B5EF4-FFF2-40B4-BE49-F238E27FC236}">
                <a16:creationId xmlns:a16="http://schemas.microsoft.com/office/drawing/2014/main" id="{CCBA6C6F-C20D-4854-9B11-F419CA0C4456}"/>
              </a:ext>
            </a:extLst>
          </p:cNvPr>
          <p:cNvSpPr txBox="1"/>
          <p:nvPr/>
        </p:nvSpPr>
        <p:spPr>
          <a:xfrm>
            <a:off x="999205" y="317342"/>
            <a:ext cx="2817145" cy="523220"/>
          </a:xfrm>
          <a:prstGeom prst="rect">
            <a:avLst/>
          </a:prstGeom>
          <a:noFill/>
        </p:spPr>
        <p:txBody>
          <a:bodyPr wrap="square" rtlCol="0">
            <a:spAutoFit/>
          </a:bodyPr>
          <a:lstStyle/>
          <a:p>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grpSp>
        <p:nvGrpSpPr>
          <p:cNvPr id="4" name="组合 3">
            <a:extLst>
              <a:ext uri="{FF2B5EF4-FFF2-40B4-BE49-F238E27FC236}">
                <a16:creationId xmlns:a16="http://schemas.microsoft.com/office/drawing/2014/main" id="{22C01E5C-32E8-4ACD-AA25-034A5EB7E6C4}"/>
              </a:ext>
            </a:extLst>
          </p:cNvPr>
          <p:cNvGrpSpPr/>
          <p:nvPr/>
        </p:nvGrpSpPr>
        <p:grpSpPr>
          <a:xfrm>
            <a:off x="1101636" y="2031547"/>
            <a:ext cx="4629240" cy="3726322"/>
            <a:chOff x="3798183" y="1928910"/>
            <a:chExt cx="4629240" cy="3726322"/>
          </a:xfrm>
        </p:grpSpPr>
        <p:pic>
          <p:nvPicPr>
            <p:cNvPr id="7" name="图片 6">
              <a:extLst>
                <a:ext uri="{FF2B5EF4-FFF2-40B4-BE49-F238E27FC236}">
                  <a16:creationId xmlns:a16="http://schemas.microsoft.com/office/drawing/2014/main" id="{241D54E0-D9E2-4F9B-8800-F3B002567DB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5278" r="32708" b="12500"/>
            <a:stretch>
              <a:fillRect/>
            </a:stretch>
          </p:blipFill>
          <p:spPr>
            <a:xfrm>
              <a:off x="3798183" y="1928910"/>
              <a:ext cx="4629240" cy="3726322"/>
            </a:xfrm>
            <a:prstGeom prst="rect">
              <a:avLst/>
            </a:prstGeom>
            <a:effectLst>
              <a:outerShdw blurRad="50800" dist="38100" dir="5400000" algn="t" rotWithShape="0">
                <a:prstClr val="black">
                  <a:alpha val="40000"/>
                </a:prstClr>
              </a:outerShdw>
            </a:effectLst>
          </p:spPr>
        </p:pic>
        <p:pic>
          <p:nvPicPr>
            <p:cNvPr id="8" name="图片 7">
              <a:extLst>
                <a:ext uri="{FF2B5EF4-FFF2-40B4-BE49-F238E27FC236}">
                  <a16:creationId xmlns:a16="http://schemas.microsoft.com/office/drawing/2014/main" id="{62A32A21-7CCB-4AF5-B385-0783531935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0037" y="2156429"/>
              <a:ext cx="4082413" cy="2312917"/>
            </a:xfrm>
            <a:prstGeom prst="rect">
              <a:avLst/>
            </a:prstGeom>
          </p:spPr>
        </p:pic>
      </p:grpSp>
      <p:grpSp>
        <p:nvGrpSpPr>
          <p:cNvPr id="9" name="组合 8">
            <a:extLst>
              <a:ext uri="{FF2B5EF4-FFF2-40B4-BE49-F238E27FC236}">
                <a16:creationId xmlns:a16="http://schemas.microsoft.com/office/drawing/2014/main" id="{F8400441-D116-470C-A35A-E75E6C062055}"/>
              </a:ext>
            </a:extLst>
          </p:cNvPr>
          <p:cNvGrpSpPr/>
          <p:nvPr/>
        </p:nvGrpSpPr>
        <p:grpSpPr>
          <a:xfrm>
            <a:off x="6461126" y="2298879"/>
            <a:ext cx="433960" cy="3218659"/>
            <a:chOff x="1679339" y="2779139"/>
            <a:chExt cx="345642" cy="2411120"/>
          </a:xfrm>
        </p:grpSpPr>
        <p:sp>
          <p:nvSpPr>
            <p:cNvPr id="10" name="Oval 63">
              <a:extLst>
                <a:ext uri="{FF2B5EF4-FFF2-40B4-BE49-F238E27FC236}">
                  <a16:creationId xmlns:a16="http://schemas.microsoft.com/office/drawing/2014/main" id="{A7323B4B-A5D9-4A6C-9CC5-CA808C73940E}"/>
                </a:ext>
              </a:extLst>
            </p:cNvPr>
            <p:cNvSpPr/>
            <p:nvPr/>
          </p:nvSpPr>
          <p:spPr>
            <a:xfrm>
              <a:off x="1679339" y="4854511"/>
              <a:ext cx="345642" cy="335748"/>
            </a:xfrm>
            <a:prstGeom prst="ellipse">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75000"/>
                    <a:lumOff val="25000"/>
                  </a:schemeClr>
                </a:solidFill>
              </a:endParaRPr>
            </a:p>
          </p:txBody>
        </p:sp>
        <p:sp>
          <p:nvSpPr>
            <p:cNvPr id="11" name="Oval 71">
              <a:extLst>
                <a:ext uri="{FF2B5EF4-FFF2-40B4-BE49-F238E27FC236}">
                  <a16:creationId xmlns:a16="http://schemas.microsoft.com/office/drawing/2014/main" id="{A266AB26-7B2B-48B9-A82E-9A49F6730509}"/>
                </a:ext>
              </a:extLst>
            </p:cNvPr>
            <p:cNvSpPr/>
            <p:nvPr/>
          </p:nvSpPr>
          <p:spPr>
            <a:xfrm>
              <a:off x="1679339" y="2779139"/>
              <a:ext cx="345642" cy="335748"/>
            </a:xfrm>
            <a:prstGeom prst="ellipse">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lumMod val="75000"/>
                    <a:lumOff val="25000"/>
                  </a:schemeClr>
                </a:solidFill>
                <a:latin typeface="FontAwesome" pitchFamily="2" charset="0"/>
              </a:endParaRPr>
            </a:p>
          </p:txBody>
        </p:sp>
        <p:sp>
          <p:nvSpPr>
            <p:cNvPr id="12" name="Oval 75">
              <a:extLst>
                <a:ext uri="{FF2B5EF4-FFF2-40B4-BE49-F238E27FC236}">
                  <a16:creationId xmlns:a16="http://schemas.microsoft.com/office/drawing/2014/main" id="{A72BFB4F-4DFC-4625-B364-FD615F72B981}"/>
                </a:ext>
              </a:extLst>
            </p:cNvPr>
            <p:cNvSpPr/>
            <p:nvPr/>
          </p:nvSpPr>
          <p:spPr>
            <a:xfrm>
              <a:off x="1679339" y="3457737"/>
              <a:ext cx="345642" cy="335748"/>
            </a:xfrm>
            <a:prstGeom prst="ellipse">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75000"/>
                    <a:lumOff val="25000"/>
                  </a:schemeClr>
                </a:solidFill>
                <a:latin typeface="FontAwesome" pitchFamily="2" charset="0"/>
              </a:endParaRPr>
            </a:p>
          </p:txBody>
        </p:sp>
        <p:sp>
          <p:nvSpPr>
            <p:cNvPr id="13" name="Oval 79">
              <a:extLst>
                <a:ext uri="{FF2B5EF4-FFF2-40B4-BE49-F238E27FC236}">
                  <a16:creationId xmlns:a16="http://schemas.microsoft.com/office/drawing/2014/main" id="{22F0FA8D-17B9-477C-A839-636DC474FA53}"/>
                </a:ext>
              </a:extLst>
            </p:cNvPr>
            <p:cNvSpPr/>
            <p:nvPr/>
          </p:nvSpPr>
          <p:spPr>
            <a:xfrm>
              <a:off x="1679339" y="4156124"/>
              <a:ext cx="345642" cy="335748"/>
            </a:xfrm>
            <a:prstGeom prst="ellipse">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endParaRPr>
            </a:p>
          </p:txBody>
        </p:sp>
        <p:sp>
          <p:nvSpPr>
            <p:cNvPr id="14" name="Freeform 56">
              <a:extLst>
                <a:ext uri="{FF2B5EF4-FFF2-40B4-BE49-F238E27FC236}">
                  <a16:creationId xmlns:a16="http://schemas.microsoft.com/office/drawing/2014/main" id="{D94FE85D-054D-4DB6-A427-9856F304FC09}"/>
                </a:ext>
              </a:extLst>
            </p:cNvPr>
            <p:cNvSpPr>
              <a:spLocks noEditPoints="1"/>
            </p:cNvSpPr>
            <p:nvPr/>
          </p:nvSpPr>
          <p:spPr bwMode="auto">
            <a:xfrm>
              <a:off x="1769630" y="3543081"/>
              <a:ext cx="165058" cy="165058"/>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chemeClr val="tx1">
                    <a:lumMod val="75000"/>
                    <a:lumOff val="25000"/>
                  </a:schemeClr>
                </a:solidFill>
              </a:endParaRPr>
            </a:p>
          </p:txBody>
        </p:sp>
        <p:sp>
          <p:nvSpPr>
            <p:cNvPr id="15" name="Freeform 84">
              <a:extLst>
                <a:ext uri="{FF2B5EF4-FFF2-40B4-BE49-F238E27FC236}">
                  <a16:creationId xmlns:a16="http://schemas.microsoft.com/office/drawing/2014/main" id="{B5DAA84B-4720-47DD-B1EA-57CB8A755FE9}"/>
                </a:ext>
              </a:extLst>
            </p:cNvPr>
            <p:cNvSpPr>
              <a:spLocks noEditPoints="1"/>
            </p:cNvSpPr>
            <p:nvPr/>
          </p:nvSpPr>
          <p:spPr bwMode="auto">
            <a:xfrm>
              <a:off x="1781330" y="4918907"/>
              <a:ext cx="141658" cy="20695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chemeClr val="tx1">
                    <a:lumMod val="75000"/>
                    <a:lumOff val="25000"/>
                  </a:schemeClr>
                </a:solidFill>
              </a:endParaRPr>
            </a:p>
          </p:txBody>
        </p:sp>
        <p:sp>
          <p:nvSpPr>
            <p:cNvPr id="16" name="Freeform 217">
              <a:extLst>
                <a:ext uri="{FF2B5EF4-FFF2-40B4-BE49-F238E27FC236}">
                  <a16:creationId xmlns:a16="http://schemas.microsoft.com/office/drawing/2014/main" id="{F17BFF09-5853-4589-85A8-D555732F5C21}"/>
                </a:ext>
              </a:extLst>
            </p:cNvPr>
            <p:cNvSpPr>
              <a:spLocks noEditPoints="1"/>
            </p:cNvSpPr>
            <p:nvPr/>
          </p:nvSpPr>
          <p:spPr bwMode="auto">
            <a:xfrm>
              <a:off x="1761694" y="2879164"/>
              <a:ext cx="180930" cy="135698"/>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chemeClr val="tx1">
                    <a:lumMod val="75000"/>
                    <a:lumOff val="25000"/>
                  </a:schemeClr>
                </a:solidFill>
              </a:endParaRPr>
            </a:p>
          </p:txBody>
        </p:sp>
        <p:sp>
          <p:nvSpPr>
            <p:cNvPr id="17" name="Freeform 135">
              <a:extLst>
                <a:ext uri="{FF2B5EF4-FFF2-40B4-BE49-F238E27FC236}">
                  <a16:creationId xmlns:a16="http://schemas.microsoft.com/office/drawing/2014/main" id="{CD6D7C69-A820-400D-973D-9C037742F012}"/>
                </a:ext>
              </a:extLst>
            </p:cNvPr>
            <p:cNvSpPr>
              <a:spLocks noEditPoints="1"/>
            </p:cNvSpPr>
            <p:nvPr/>
          </p:nvSpPr>
          <p:spPr bwMode="auto">
            <a:xfrm>
              <a:off x="1779726" y="4256149"/>
              <a:ext cx="144868" cy="135700"/>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chemeClr val="tx1">
                    <a:lumMod val="75000"/>
                    <a:lumOff val="25000"/>
                  </a:schemeClr>
                </a:solidFill>
              </a:endParaRPr>
            </a:p>
          </p:txBody>
        </p:sp>
      </p:grpSp>
      <p:grpSp>
        <p:nvGrpSpPr>
          <p:cNvPr id="18" name="组合 17">
            <a:extLst>
              <a:ext uri="{FF2B5EF4-FFF2-40B4-BE49-F238E27FC236}">
                <a16:creationId xmlns:a16="http://schemas.microsoft.com/office/drawing/2014/main" id="{CFCB7A40-E165-42AA-916A-44B2E406DB54}"/>
              </a:ext>
            </a:extLst>
          </p:cNvPr>
          <p:cNvGrpSpPr/>
          <p:nvPr/>
        </p:nvGrpSpPr>
        <p:grpSpPr>
          <a:xfrm>
            <a:off x="6876088" y="2031547"/>
            <a:ext cx="4374277" cy="925995"/>
            <a:chOff x="7288507" y="2236305"/>
            <a:chExt cx="4374277" cy="925995"/>
          </a:xfrm>
        </p:grpSpPr>
        <p:sp>
          <p:nvSpPr>
            <p:cNvPr id="19" name="文本框 36">
              <a:extLst>
                <a:ext uri="{FF2B5EF4-FFF2-40B4-BE49-F238E27FC236}">
                  <a16:creationId xmlns:a16="http://schemas.microsoft.com/office/drawing/2014/main" id="{C982B4BB-8BF6-48CC-AE12-ADD9DB98C433}"/>
                </a:ext>
              </a:extLst>
            </p:cNvPr>
            <p:cNvSpPr txBox="1"/>
            <p:nvPr/>
          </p:nvSpPr>
          <p:spPr>
            <a:xfrm>
              <a:off x="7288507" y="2236305"/>
              <a:ext cx="3695989"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20" name="Text Placeholder 32">
              <a:extLst>
                <a:ext uri="{FF2B5EF4-FFF2-40B4-BE49-F238E27FC236}">
                  <a16:creationId xmlns:a16="http://schemas.microsoft.com/office/drawing/2014/main" id="{67B27559-D977-4323-B63A-FA623D207738}"/>
                </a:ext>
              </a:extLst>
            </p:cNvPr>
            <p:cNvSpPr txBox="1">
              <a:spLocks/>
            </p:cNvSpPr>
            <p:nvPr/>
          </p:nvSpPr>
          <p:spPr>
            <a:xfrm>
              <a:off x="7444724" y="2640869"/>
              <a:ext cx="4218060" cy="52143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grpSp>
        <p:nvGrpSpPr>
          <p:cNvPr id="21" name="组合 20">
            <a:extLst>
              <a:ext uri="{FF2B5EF4-FFF2-40B4-BE49-F238E27FC236}">
                <a16:creationId xmlns:a16="http://schemas.microsoft.com/office/drawing/2014/main" id="{3C00B773-0A5E-4175-8877-D6C74A97C077}"/>
              </a:ext>
            </a:extLst>
          </p:cNvPr>
          <p:cNvGrpSpPr/>
          <p:nvPr/>
        </p:nvGrpSpPr>
        <p:grpSpPr>
          <a:xfrm>
            <a:off x="6876088" y="2982214"/>
            <a:ext cx="4374277" cy="925995"/>
            <a:chOff x="7288507" y="2236305"/>
            <a:chExt cx="4374277" cy="925995"/>
          </a:xfrm>
        </p:grpSpPr>
        <p:sp>
          <p:nvSpPr>
            <p:cNvPr id="22" name="文本框 36">
              <a:extLst>
                <a:ext uri="{FF2B5EF4-FFF2-40B4-BE49-F238E27FC236}">
                  <a16:creationId xmlns:a16="http://schemas.microsoft.com/office/drawing/2014/main" id="{2B51AC23-F666-4867-AA12-D991EAFC0D79}"/>
                </a:ext>
              </a:extLst>
            </p:cNvPr>
            <p:cNvSpPr txBox="1"/>
            <p:nvPr/>
          </p:nvSpPr>
          <p:spPr>
            <a:xfrm>
              <a:off x="7288507" y="2236305"/>
              <a:ext cx="3695989"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23" name="Text Placeholder 32">
              <a:extLst>
                <a:ext uri="{FF2B5EF4-FFF2-40B4-BE49-F238E27FC236}">
                  <a16:creationId xmlns:a16="http://schemas.microsoft.com/office/drawing/2014/main" id="{E5552475-D466-4740-98B9-477EA2F5E3BA}"/>
                </a:ext>
              </a:extLst>
            </p:cNvPr>
            <p:cNvSpPr txBox="1">
              <a:spLocks/>
            </p:cNvSpPr>
            <p:nvPr/>
          </p:nvSpPr>
          <p:spPr>
            <a:xfrm>
              <a:off x="7444724" y="2640869"/>
              <a:ext cx="4218060" cy="52143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grpSp>
        <p:nvGrpSpPr>
          <p:cNvPr id="24" name="组合 23">
            <a:extLst>
              <a:ext uri="{FF2B5EF4-FFF2-40B4-BE49-F238E27FC236}">
                <a16:creationId xmlns:a16="http://schemas.microsoft.com/office/drawing/2014/main" id="{BAEEE542-17C5-4B20-94B6-34A3CC0B3239}"/>
              </a:ext>
            </a:extLst>
          </p:cNvPr>
          <p:cNvGrpSpPr/>
          <p:nvPr/>
        </p:nvGrpSpPr>
        <p:grpSpPr>
          <a:xfrm>
            <a:off x="6876088" y="3895671"/>
            <a:ext cx="4374277" cy="925995"/>
            <a:chOff x="7288507" y="2236305"/>
            <a:chExt cx="4374277" cy="925995"/>
          </a:xfrm>
        </p:grpSpPr>
        <p:sp>
          <p:nvSpPr>
            <p:cNvPr id="25" name="文本框 36">
              <a:extLst>
                <a:ext uri="{FF2B5EF4-FFF2-40B4-BE49-F238E27FC236}">
                  <a16:creationId xmlns:a16="http://schemas.microsoft.com/office/drawing/2014/main" id="{A78396ED-4A0F-4036-BDB8-1B7D29E83D82}"/>
                </a:ext>
              </a:extLst>
            </p:cNvPr>
            <p:cNvSpPr txBox="1"/>
            <p:nvPr/>
          </p:nvSpPr>
          <p:spPr>
            <a:xfrm>
              <a:off x="7288507" y="2236305"/>
              <a:ext cx="3695989"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26" name="Text Placeholder 32">
              <a:extLst>
                <a:ext uri="{FF2B5EF4-FFF2-40B4-BE49-F238E27FC236}">
                  <a16:creationId xmlns:a16="http://schemas.microsoft.com/office/drawing/2014/main" id="{8DFA9265-C236-403E-8228-D0AE37AF5320}"/>
                </a:ext>
              </a:extLst>
            </p:cNvPr>
            <p:cNvSpPr txBox="1">
              <a:spLocks/>
            </p:cNvSpPr>
            <p:nvPr/>
          </p:nvSpPr>
          <p:spPr>
            <a:xfrm>
              <a:off x="7444724" y="2640869"/>
              <a:ext cx="4218060" cy="52143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grpSp>
        <p:nvGrpSpPr>
          <p:cNvPr id="27" name="组合 26">
            <a:extLst>
              <a:ext uri="{FF2B5EF4-FFF2-40B4-BE49-F238E27FC236}">
                <a16:creationId xmlns:a16="http://schemas.microsoft.com/office/drawing/2014/main" id="{953674BC-DBA6-49DC-BBFC-346EDF5CBDB8}"/>
              </a:ext>
            </a:extLst>
          </p:cNvPr>
          <p:cNvGrpSpPr/>
          <p:nvPr/>
        </p:nvGrpSpPr>
        <p:grpSpPr>
          <a:xfrm>
            <a:off x="6876088" y="4821791"/>
            <a:ext cx="4374277" cy="925995"/>
            <a:chOff x="7288507" y="2236305"/>
            <a:chExt cx="4374277" cy="925995"/>
          </a:xfrm>
        </p:grpSpPr>
        <p:sp>
          <p:nvSpPr>
            <p:cNvPr id="28" name="文本框 36">
              <a:extLst>
                <a:ext uri="{FF2B5EF4-FFF2-40B4-BE49-F238E27FC236}">
                  <a16:creationId xmlns:a16="http://schemas.microsoft.com/office/drawing/2014/main" id="{C9FCA7C0-EE58-4BFD-88C5-DA8E66A3D8C5}"/>
                </a:ext>
              </a:extLst>
            </p:cNvPr>
            <p:cNvSpPr txBox="1"/>
            <p:nvPr/>
          </p:nvSpPr>
          <p:spPr>
            <a:xfrm>
              <a:off x="7288507" y="2236305"/>
              <a:ext cx="3695989"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29" name="Text Placeholder 32">
              <a:extLst>
                <a:ext uri="{FF2B5EF4-FFF2-40B4-BE49-F238E27FC236}">
                  <a16:creationId xmlns:a16="http://schemas.microsoft.com/office/drawing/2014/main" id="{7F9CA6AB-23E7-4239-BC86-037DC88A8CF5}"/>
                </a:ext>
              </a:extLst>
            </p:cNvPr>
            <p:cNvSpPr txBox="1">
              <a:spLocks/>
            </p:cNvSpPr>
            <p:nvPr/>
          </p:nvSpPr>
          <p:spPr>
            <a:xfrm>
              <a:off x="7444724" y="2640869"/>
              <a:ext cx="4218060" cy="52143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spTree>
    <p:extLst>
      <p:ext uri="{BB962C8B-B14F-4D97-AF65-F5344CB8AC3E}">
        <p14:creationId xmlns:p14="http://schemas.microsoft.com/office/powerpoint/2010/main" val="1668141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FEFF1"/>
        </a:solidFill>
        <a:effectLst/>
      </p:bgPr>
    </p:bg>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82B2C5D0-5FF7-4DC8-A0E8-AEEDF11DC6BF}"/>
              </a:ext>
            </a:extLst>
          </p:cNvPr>
          <p:cNvSpPr txBox="1"/>
          <p:nvPr/>
        </p:nvSpPr>
        <p:spPr>
          <a:xfrm>
            <a:off x="265780" y="286565"/>
            <a:ext cx="666750" cy="584775"/>
          </a:xfrm>
          <a:prstGeom prst="rect">
            <a:avLst/>
          </a:prstGeom>
          <a:solidFill>
            <a:srgbClr val="8F5943"/>
          </a:solidFill>
        </p:spPr>
        <p:txBody>
          <a:bodyPr wrap="square" rtlCol="0">
            <a:spAutoFit/>
          </a:bodyPr>
          <a:lstStyle/>
          <a:p>
            <a:pPr algn="ctr"/>
            <a:r>
              <a:rPr lang="en-US" altLang="zh-CN" sz="3200" dirty="0">
                <a:solidFill>
                  <a:schemeClr val="bg1"/>
                </a:solidFill>
                <a:ea typeface="柳公权柳体" panose="02000000000000000000" pitchFamily="2" charset="-122"/>
              </a:rPr>
              <a:t>01</a:t>
            </a:r>
            <a:endParaRPr lang="zh-CN" altLang="en-US" sz="3200" dirty="0">
              <a:solidFill>
                <a:schemeClr val="bg1"/>
              </a:solidFill>
              <a:ea typeface="柳公权柳体" panose="02000000000000000000" pitchFamily="2" charset="-122"/>
            </a:endParaRPr>
          </a:p>
        </p:txBody>
      </p:sp>
      <p:sp>
        <p:nvSpPr>
          <p:cNvPr id="6" name="文本框 5">
            <a:extLst>
              <a:ext uri="{FF2B5EF4-FFF2-40B4-BE49-F238E27FC236}">
                <a16:creationId xmlns:a16="http://schemas.microsoft.com/office/drawing/2014/main" id="{CCBA6C6F-C20D-4854-9B11-F419CA0C4456}"/>
              </a:ext>
            </a:extLst>
          </p:cNvPr>
          <p:cNvSpPr txBox="1"/>
          <p:nvPr/>
        </p:nvSpPr>
        <p:spPr>
          <a:xfrm>
            <a:off x="999205" y="317342"/>
            <a:ext cx="2817145" cy="523220"/>
          </a:xfrm>
          <a:prstGeom prst="rect">
            <a:avLst/>
          </a:prstGeom>
          <a:noFill/>
        </p:spPr>
        <p:txBody>
          <a:bodyPr wrap="square" rtlCol="0">
            <a:spAutoFit/>
          </a:bodyPr>
          <a:lstStyle/>
          <a:p>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grpSp>
        <p:nvGrpSpPr>
          <p:cNvPr id="4" name="组合 3">
            <a:extLst>
              <a:ext uri="{FF2B5EF4-FFF2-40B4-BE49-F238E27FC236}">
                <a16:creationId xmlns:a16="http://schemas.microsoft.com/office/drawing/2014/main" id="{DC7A6953-FE82-4206-978D-216FD1C59EF8}"/>
              </a:ext>
            </a:extLst>
          </p:cNvPr>
          <p:cNvGrpSpPr/>
          <p:nvPr/>
        </p:nvGrpSpPr>
        <p:grpSpPr>
          <a:xfrm>
            <a:off x="4827264" y="2174524"/>
            <a:ext cx="2537472" cy="3571236"/>
            <a:chOff x="3773957" y="2248828"/>
            <a:chExt cx="1596541" cy="2246972"/>
          </a:xfrm>
        </p:grpSpPr>
        <p:grpSp>
          <p:nvGrpSpPr>
            <p:cNvPr id="7" name="Group 1497">
              <a:extLst>
                <a:ext uri="{FF2B5EF4-FFF2-40B4-BE49-F238E27FC236}">
                  <a16:creationId xmlns:a16="http://schemas.microsoft.com/office/drawing/2014/main" id="{E108644A-A4D3-43F6-A1FD-D2C7A0E8F718}"/>
                </a:ext>
              </a:extLst>
            </p:cNvPr>
            <p:cNvGrpSpPr/>
            <p:nvPr/>
          </p:nvGrpSpPr>
          <p:grpSpPr>
            <a:xfrm>
              <a:off x="3775750" y="2299886"/>
              <a:ext cx="512246" cy="990600"/>
              <a:chOff x="0" y="0"/>
              <a:chExt cx="1365988" cy="2548183"/>
            </a:xfrm>
          </p:grpSpPr>
          <p:sp>
            <p:nvSpPr>
              <p:cNvPr id="17" name="Shape 1495">
                <a:extLst>
                  <a:ext uri="{FF2B5EF4-FFF2-40B4-BE49-F238E27FC236}">
                    <a16:creationId xmlns:a16="http://schemas.microsoft.com/office/drawing/2014/main" id="{72047AA8-4E63-4C20-96A0-A90DAFEAC682}"/>
                  </a:ext>
                </a:extLst>
              </p:cNvPr>
              <p:cNvSpPr/>
              <p:nvPr/>
            </p:nvSpPr>
            <p:spPr>
              <a:xfrm rot="5400000">
                <a:off x="-591098" y="591097"/>
                <a:ext cx="2548184" cy="1365989"/>
              </a:xfrm>
              <a:custGeom>
                <a:avLst/>
                <a:gdLst/>
                <a:ahLst/>
                <a:cxnLst>
                  <a:cxn ang="0">
                    <a:pos x="wd2" y="hd2"/>
                  </a:cxn>
                  <a:cxn ang="5400000">
                    <a:pos x="wd2" y="hd2"/>
                  </a:cxn>
                  <a:cxn ang="10800000">
                    <a:pos x="wd2" y="hd2"/>
                  </a:cxn>
                  <a:cxn ang="16200000">
                    <a:pos x="wd2" y="hd2"/>
                  </a:cxn>
                </a:cxnLst>
                <a:rect l="0" t="0" r="r" b="b"/>
                <a:pathLst>
                  <a:path w="21600" h="21599" extrusionOk="0">
                    <a:moveTo>
                      <a:pt x="12540" y="0"/>
                    </a:moveTo>
                    <a:cubicBezTo>
                      <a:pt x="9887" y="0"/>
                      <a:pt x="7646" y="3345"/>
                      <a:pt x="6964" y="7895"/>
                    </a:cubicBezTo>
                    <a:cubicBezTo>
                      <a:pt x="6856" y="8619"/>
                      <a:pt x="6502" y="9122"/>
                      <a:pt x="6099" y="9122"/>
                    </a:cubicBezTo>
                    <a:lnTo>
                      <a:pt x="0" y="9122"/>
                    </a:lnTo>
                    <a:lnTo>
                      <a:pt x="0" y="12478"/>
                    </a:lnTo>
                    <a:lnTo>
                      <a:pt x="6099" y="12478"/>
                    </a:lnTo>
                    <a:cubicBezTo>
                      <a:pt x="6503" y="12478"/>
                      <a:pt x="6856" y="12979"/>
                      <a:pt x="6964" y="13705"/>
                    </a:cubicBezTo>
                    <a:cubicBezTo>
                      <a:pt x="7646" y="18254"/>
                      <a:pt x="9887" y="21599"/>
                      <a:pt x="12540" y="21599"/>
                    </a:cubicBezTo>
                    <a:cubicBezTo>
                      <a:pt x="15194" y="21600"/>
                      <a:pt x="17437" y="18254"/>
                      <a:pt x="18119" y="13705"/>
                    </a:cubicBezTo>
                    <a:cubicBezTo>
                      <a:pt x="18228" y="12979"/>
                      <a:pt x="18580" y="12478"/>
                      <a:pt x="18984" y="12478"/>
                    </a:cubicBezTo>
                    <a:lnTo>
                      <a:pt x="21600" y="12478"/>
                    </a:lnTo>
                    <a:lnTo>
                      <a:pt x="21600" y="9122"/>
                    </a:lnTo>
                    <a:lnTo>
                      <a:pt x="18986" y="9122"/>
                    </a:lnTo>
                    <a:cubicBezTo>
                      <a:pt x="18582" y="9122"/>
                      <a:pt x="18227" y="8622"/>
                      <a:pt x="18119" y="7895"/>
                    </a:cubicBezTo>
                    <a:cubicBezTo>
                      <a:pt x="17856" y="6124"/>
                      <a:pt x="17352" y="4500"/>
                      <a:pt x="16637" y="3165"/>
                    </a:cubicBezTo>
                    <a:cubicBezTo>
                      <a:pt x="15543" y="1124"/>
                      <a:pt x="14088" y="0"/>
                      <a:pt x="12540" y="0"/>
                    </a:cubicBezTo>
                    <a:close/>
                  </a:path>
                </a:pathLst>
              </a:custGeom>
              <a:solidFill>
                <a:srgbClr val="8F5943"/>
              </a:solidFill>
              <a:ln w="12700" cap="flat">
                <a:noFill/>
                <a:miter lim="400000"/>
              </a:ln>
              <a:effectLst/>
            </p:spPr>
            <p:txBody>
              <a:bodyPr wrap="square" lIns="38100" tIns="38100" rIns="38100" bIns="38100" numCol="1" anchor="ctr">
                <a:noAutofit/>
              </a:bodyPr>
              <a:lstStyle/>
              <a:p>
                <a:pPr defTabSz="228554">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a:p>
            </p:txBody>
          </p:sp>
          <p:sp>
            <p:nvSpPr>
              <p:cNvPr id="18" name="Shape 1496">
                <a:extLst>
                  <a:ext uri="{FF2B5EF4-FFF2-40B4-BE49-F238E27FC236}">
                    <a16:creationId xmlns:a16="http://schemas.microsoft.com/office/drawing/2014/main" id="{4400027F-96BA-4538-8615-59FDBF5C9D86}"/>
                  </a:ext>
                </a:extLst>
              </p:cNvPr>
              <p:cNvSpPr/>
              <p:nvPr/>
            </p:nvSpPr>
            <p:spPr>
              <a:xfrm>
                <a:off x="421171" y="1233687"/>
                <a:ext cx="486740" cy="433889"/>
              </a:xfrm>
              <a:custGeom>
                <a:avLst/>
                <a:gdLst/>
                <a:ahLst/>
                <a:cxnLst>
                  <a:cxn ang="0">
                    <a:pos x="wd2" y="hd2"/>
                  </a:cxn>
                  <a:cxn ang="5400000">
                    <a:pos x="wd2" y="hd2"/>
                  </a:cxn>
                  <a:cxn ang="10800000">
                    <a:pos x="wd2" y="hd2"/>
                  </a:cxn>
                  <a:cxn ang="16200000">
                    <a:pos x="wd2" y="hd2"/>
                  </a:cxn>
                </a:cxnLst>
                <a:rect l="0" t="0" r="r" b="b"/>
                <a:pathLst>
                  <a:path w="21600" h="21482" extrusionOk="0">
                    <a:moveTo>
                      <a:pt x="20520" y="10845"/>
                    </a:moveTo>
                    <a:lnTo>
                      <a:pt x="17280" y="10845"/>
                    </a:lnTo>
                    <a:lnTo>
                      <a:pt x="17280" y="7836"/>
                    </a:lnTo>
                    <a:cubicBezTo>
                      <a:pt x="17280" y="7802"/>
                      <a:pt x="17273" y="7771"/>
                      <a:pt x="17271" y="7739"/>
                    </a:cubicBezTo>
                    <a:lnTo>
                      <a:pt x="19664" y="5069"/>
                    </a:lnTo>
                    <a:cubicBezTo>
                      <a:pt x="20085" y="4599"/>
                      <a:pt x="20085" y="3836"/>
                      <a:pt x="19664" y="3365"/>
                    </a:cubicBezTo>
                    <a:cubicBezTo>
                      <a:pt x="19242" y="2895"/>
                      <a:pt x="18558" y="2895"/>
                      <a:pt x="18136" y="3365"/>
                    </a:cubicBezTo>
                    <a:lnTo>
                      <a:pt x="15744" y="6035"/>
                    </a:lnTo>
                    <a:cubicBezTo>
                      <a:pt x="15714" y="6033"/>
                      <a:pt x="15687" y="6025"/>
                      <a:pt x="15657" y="6025"/>
                    </a:cubicBezTo>
                    <a:lnTo>
                      <a:pt x="5943" y="6025"/>
                    </a:lnTo>
                    <a:cubicBezTo>
                      <a:pt x="5913" y="6025"/>
                      <a:pt x="5886" y="6033"/>
                      <a:pt x="5856" y="6035"/>
                    </a:cubicBezTo>
                    <a:lnTo>
                      <a:pt x="3463" y="3365"/>
                    </a:lnTo>
                    <a:cubicBezTo>
                      <a:pt x="3042" y="2895"/>
                      <a:pt x="2358" y="2895"/>
                      <a:pt x="1936" y="3365"/>
                    </a:cubicBezTo>
                    <a:cubicBezTo>
                      <a:pt x="1515" y="3836"/>
                      <a:pt x="1515" y="4599"/>
                      <a:pt x="1936" y="5069"/>
                    </a:cubicBezTo>
                    <a:lnTo>
                      <a:pt x="4329" y="7739"/>
                    </a:lnTo>
                    <a:cubicBezTo>
                      <a:pt x="4327" y="7771"/>
                      <a:pt x="4320" y="7802"/>
                      <a:pt x="4320" y="7836"/>
                    </a:cubicBezTo>
                    <a:lnTo>
                      <a:pt x="4320" y="10845"/>
                    </a:lnTo>
                    <a:lnTo>
                      <a:pt x="1080" y="10845"/>
                    </a:lnTo>
                    <a:cubicBezTo>
                      <a:pt x="484" y="10845"/>
                      <a:pt x="0" y="11384"/>
                      <a:pt x="0" y="12050"/>
                    </a:cubicBezTo>
                    <a:cubicBezTo>
                      <a:pt x="0" y="12715"/>
                      <a:pt x="484" y="13255"/>
                      <a:pt x="1080" y="13255"/>
                    </a:cubicBezTo>
                    <a:lnTo>
                      <a:pt x="4320" y="13255"/>
                    </a:lnTo>
                    <a:cubicBezTo>
                      <a:pt x="4320" y="14194"/>
                      <a:pt x="4489" y="15087"/>
                      <a:pt x="4781" y="15910"/>
                    </a:cubicBezTo>
                    <a:cubicBezTo>
                      <a:pt x="4734" y="15948"/>
                      <a:pt x="4679" y="15970"/>
                      <a:pt x="4636" y="16017"/>
                    </a:cubicBezTo>
                    <a:lnTo>
                      <a:pt x="1581" y="19425"/>
                    </a:lnTo>
                    <a:cubicBezTo>
                      <a:pt x="1160" y="19896"/>
                      <a:pt x="1160" y="20659"/>
                      <a:pt x="1581" y="21130"/>
                    </a:cubicBezTo>
                    <a:cubicBezTo>
                      <a:pt x="2003" y="21600"/>
                      <a:pt x="2688" y="21600"/>
                      <a:pt x="3109" y="21130"/>
                    </a:cubicBezTo>
                    <a:lnTo>
                      <a:pt x="5919" y="17995"/>
                    </a:lnTo>
                    <a:cubicBezTo>
                      <a:pt x="6882" y="19226"/>
                      <a:pt x="8211" y="20093"/>
                      <a:pt x="9720" y="20376"/>
                    </a:cubicBezTo>
                    <a:lnTo>
                      <a:pt x="9720" y="8435"/>
                    </a:lnTo>
                    <a:lnTo>
                      <a:pt x="11880" y="8435"/>
                    </a:lnTo>
                    <a:lnTo>
                      <a:pt x="11880" y="20376"/>
                    </a:lnTo>
                    <a:cubicBezTo>
                      <a:pt x="13389" y="20093"/>
                      <a:pt x="14717" y="19226"/>
                      <a:pt x="15681" y="17995"/>
                    </a:cubicBezTo>
                    <a:lnTo>
                      <a:pt x="18491" y="21130"/>
                    </a:lnTo>
                    <a:cubicBezTo>
                      <a:pt x="18913" y="21600"/>
                      <a:pt x="19596" y="21600"/>
                      <a:pt x="20019" y="21130"/>
                    </a:cubicBezTo>
                    <a:cubicBezTo>
                      <a:pt x="20440" y="20659"/>
                      <a:pt x="20440" y="19896"/>
                      <a:pt x="20019" y="19425"/>
                    </a:cubicBezTo>
                    <a:lnTo>
                      <a:pt x="16964" y="16017"/>
                    </a:lnTo>
                    <a:cubicBezTo>
                      <a:pt x="16921" y="15970"/>
                      <a:pt x="16866" y="15948"/>
                      <a:pt x="16819" y="15910"/>
                    </a:cubicBezTo>
                    <a:cubicBezTo>
                      <a:pt x="17111" y="15087"/>
                      <a:pt x="17280" y="14194"/>
                      <a:pt x="17280" y="13255"/>
                    </a:cubicBezTo>
                    <a:lnTo>
                      <a:pt x="20520" y="13255"/>
                    </a:lnTo>
                    <a:cubicBezTo>
                      <a:pt x="21116" y="13255"/>
                      <a:pt x="21600" y="12715"/>
                      <a:pt x="21600" y="12050"/>
                    </a:cubicBezTo>
                    <a:cubicBezTo>
                      <a:pt x="21600" y="11384"/>
                      <a:pt x="21116" y="10845"/>
                      <a:pt x="20520" y="10845"/>
                    </a:cubicBezTo>
                    <a:close/>
                    <a:moveTo>
                      <a:pt x="10800" y="0"/>
                    </a:moveTo>
                    <a:cubicBezTo>
                      <a:pt x="8414" y="0"/>
                      <a:pt x="6480" y="2158"/>
                      <a:pt x="6480" y="4820"/>
                    </a:cubicBezTo>
                    <a:lnTo>
                      <a:pt x="15120" y="4820"/>
                    </a:lnTo>
                    <a:cubicBezTo>
                      <a:pt x="15120" y="2158"/>
                      <a:pt x="13186" y="0"/>
                      <a:pt x="10800" y="0"/>
                    </a:cubicBezTo>
                    <a:close/>
                  </a:path>
                </a:pathLst>
              </a:custGeom>
              <a:solidFill>
                <a:schemeClr val="bg1"/>
              </a:solidFill>
              <a:ln w="12700" cap="flat">
                <a:noFill/>
                <a:miter lim="400000"/>
              </a:ln>
              <a:effectLst/>
            </p:spPr>
            <p:txBody>
              <a:bodyPr wrap="square" lIns="38100" tIns="38100" rIns="38100" bIns="38100" numCol="1" anchor="ctr">
                <a:noAutofit/>
              </a:bodyPr>
              <a:lstStyle/>
              <a:p>
                <a:pPr defTabSz="228554">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dirty="0"/>
              </a:p>
            </p:txBody>
          </p:sp>
        </p:grpSp>
        <p:grpSp>
          <p:nvGrpSpPr>
            <p:cNvPr id="8" name="Group 1512">
              <a:extLst>
                <a:ext uri="{FF2B5EF4-FFF2-40B4-BE49-F238E27FC236}">
                  <a16:creationId xmlns:a16="http://schemas.microsoft.com/office/drawing/2014/main" id="{6294E102-D2C8-4B13-BF9D-191ED34B4CB7}"/>
                </a:ext>
              </a:extLst>
            </p:cNvPr>
            <p:cNvGrpSpPr/>
            <p:nvPr/>
          </p:nvGrpSpPr>
          <p:grpSpPr>
            <a:xfrm>
              <a:off x="3773957" y="3466707"/>
              <a:ext cx="837804" cy="1029093"/>
              <a:chOff x="0" y="0"/>
              <a:chExt cx="2234142" cy="2647199"/>
            </a:xfrm>
          </p:grpSpPr>
          <p:sp>
            <p:nvSpPr>
              <p:cNvPr id="15" name="Shape 1510">
                <a:extLst>
                  <a:ext uri="{FF2B5EF4-FFF2-40B4-BE49-F238E27FC236}">
                    <a16:creationId xmlns:a16="http://schemas.microsoft.com/office/drawing/2014/main" id="{8CA18086-B105-426E-8CBC-40ABDC7582CA}"/>
                  </a:ext>
                </a:extLst>
              </p:cNvPr>
              <p:cNvSpPr/>
              <p:nvPr/>
            </p:nvSpPr>
            <p:spPr>
              <a:xfrm rot="5400000">
                <a:off x="-206529" y="206528"/>
                <a:ext cx="2647201" cy="2234144"/>
              </a:xfrm>
              <a:custGeom>
                <a:avLst/>
                <a:gdLst/>
                <a:ahLst/>
                <a:cxnLst>
                  <a:cxn ang="0">
                    <a:pos x="wd2" y="hd2"/>
                  </a:cxn>
                  <a:cxn ang="5400000">
                    <a:pos x="wd2" y="hd2"/>
                  </a:cxn>
                  <a:cxn ang="10800000">
                    <a:pos x="wd2" y="hd2"/>
                  </a:cxn>
                  <a:cxn ang="16200000">
                    <a:pos x="wd2" y="hd2"/>
                  </a:cxn>
                </a:cxnLst>
                <a:rect l="0" t="0" r="r" b="b"/>
                <a:pathLst>
                  <a:path w="20849" h="21600" extrusionOk="0">
                    <a:moveTo>
                      <a:pt x="0" y="0"/>
                    </a:moveTo>
                    <a:lnTo>
                      <a:pt x="0" y="2052"/>
                    </a:lnTo>
                    <a:lnTo>
                      <a:pt x="16043" y="2052"/>
                    </a:lnTo>
                    <a:cubicBezTo>
                      <a:pt x="17363" y="2675"/>
                      <a:pt x="18407" y="3956"/>
                      <a:pt x="18914" y="5577"/>
                    </a:cubicBezTo>
                    <a:cubicBezTo>
                      <a:pt x="19943" y="8865"/>
                      <a:pt x="18675" y="12572"/>
                      <a:pt x="16043" y="13971"/>
                    </a:cubicBezTo>
                    <a:lnTo>
                      <a:pt x="14404" y="13971"/>
                    </a:lnTo>
                    <a:cubicBezTo>
                      <a:pt x="14028" y="13971"/>
                      <a:pt x="13699" y="13662"/>
                      <a:pt x="13598" y="13218"/>
                    </a:cubicBezTo>
                    <a:cubicBezTo>
                      <a:pt x="13354" y="12134"/>
                      <a:pt x="12884" y="11142"/>
                      <a:pt x="12219" y="10326"/>
                    </a:cubicBezTo>
                    <a:cubicBezTo>
                      <a:pt x="11203" y="9078"/>
                      <a:pt x="9852" y="8391"/>
                      <a:pt x="8415" y="8391"/>
                    </a:cubicBezTo>
                    <a:cubicBezTo>
                      <a:pt x="6978" y="8391"/>
                      <a:pt x="5627" y="9079"/>
                      <a:pt x="4611" y="10326"/>
                    </a:cubicBezTo>
                    <a:cubicBezTo>
                      <a:pt x="3946" y="11142"/>
                      <a:pt x="3477" y="12134"/>
                      <a:pt x="3232" y="13218"/>
                    </a:cubicBezTo>
                    <a:cubicBezTo>
                      <a:pt x="3132" y="13662"/>
                      <a:pt x="2804" y="13971"/>
                      <a:pt x="2428" y="13971"/>
                    </a:cubicBezTo>
                    <a:lnTo>
                      <a:pt x="0" y="13971"/>
                    </a:lnTo>
                    <a:lnTo>
                      <a:pt x="0" y="16023"/>
                    </a:lnTo>
                    <a:lnTo>
                      <a:pt x="2430" y="16023"/>
                    </a:lnTo>
                    <a:cubicBezTo>
                      <a:pt x="2805" y="16023"/>
                      <a:pt x="3133" y="16330"/>
                      <a:pt x="3234" y="16773"/>
                    </a:cubicBezTo>
                    <a:cubicBezTo>
                      <a:pt x="3867" y="19554"/>
                      <a:pt x="5950" y="21600"/>
                      <a:pt x="8415" y="21600"/>
                    </a:cubicBezTo>
                    <a:cubicBezTo>
                      <a:pt x="9852" y="21600"/>
                      <a:pt x="11203" y="20912"/>
                      <a:pt x="12219" y="19665"/>
                    </a:cubicBezTo>
                    <a:cubicBezTo>
                      <a:pt x="12884" y="18848"/>
                      <a:pt x="13353" y="17856"/>
                      <a:pt x="13598" y="16773"/>
                    </a:cubicBezTo>
                    <a:cubicBezTo>
                      <a:pt x="13698" y="16329"/>
                      <a:pt x="14029" y="16023"/>
                      <a:pt x="14404" y="16023"/>
                    </a:cubicBezTo>
                    <a:lnTo>
                      <a:pt x="16043" y="16023"/>
                    </a:lnTo>
                    <a:cubicBezTo>
                      <a:pt x="19592" y="14605"/>
                      <a:pt x="21600" y="9987"/>
                      <a:pt x="20586" y="5577"/>
                    </a:cubicBezTo>
                    <a:cubicBezTo>
                      <a:pt x="19965" y="2878"/>
                      <a:pt x="18242" y="762"/>
                      <a:pt x="16043" y="0"/>
                    </a:cubicBezTo>
                    <a:lnTo>
                      <a:pt x="0" y="0"/>
                    </a:lnTo>
                    <a:close/>
                  </a:path>
                </a:pathLst>
              </a:custGeom>
              <a:solidFill>
                <a:srgbClr val="8F5943"/>
              </a:solidFill>
              <a:ln w="12700" cap="flat">
                <a:noFill/>
                <a:miter lim="400000"/>
              </a:ln>
              <a:effectLst/>
            </p:spPr>
            <p:txBody>
              <a:bodyPr wrap="square" lIns="38100" tIns="38100" rIns="38100" bIns="38100" numCol="1" anchor="ctr">
                <a:noAutofit/>
              </a:bodyPr>
              <a:lstStyle/>
              <a:p>
                <a:pPr defTabSz="228554">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a:p>
            </p:txBody>
          </p:sp>
          <p:sp>
            <p:nvSpPr>
              <p:cNvPr id="16" name="Shape 1511">
                <a:extLst>
                  <a:ext uri="{FF2B5EF4-FFF2-40B4-BE49-F238E27FC236}">
                    <a16:creationId xmlns:a16="http://schemas.microsoft.com/office/drawing/2014/main" id="{01582310-189A-4D21-B841-136F0B816057}"/>
                  </a:ext>
                </a:extLst>
              </p:cNvPr>
              <p:cNvSpPr/>
              <p:nvPr/>
            </p:nvSpPr>
            <p:spPr>
              <a:xfrm>
                <a:off x="468410" y="836059"/>
                <a:ext cx="412884" cy="433889"/>
              </a:xfrm>
              <a:custGeom>
                <a:avLst/>
                <a:gdLst/>
                <a:ahLst/>
                <a:cxnLst>
                  <a:cxn ang="0">
                    <a:pos x="wd2" y="hd2"/>
                  </a:cxn>
                  <a:cxn ang="5400000">
                    <a:pos x="wd2" y="hd2"/>
                  </a:cxn>
                  <a:cxn ang="10800000">
                    <a:pos x="wd2" y="hd2"/>
                  </a:cxn>
                  <a:cxn ang="16200000">
                    <a:pos x="wd2" y="hd2"/>
                  </a:cxn>
                </a:cxnLst>
                <a:rect l="0" t="0" r="r" b="b"/>
                <a:pathLst>
                  <a:path w="21025" h="21305" extrusionOk="0">
                    <a:moveTo>
                      <a:pt x="7851" y="21305"/>
                    </a:moveTo>
                    <a:cubicBezTo>
                      <a:pt x="7141" y="21305"/>
                      <a:pt x="6511" y="21001"/>
                      <a:pt x="6038" y="20468"/>
                    </a:cubicBezTo>
                    <a:cubicBezTo>
                      <a:pt x="440" y="13243"/>
                      <a:pt x="440" y="13243"/>
                      <a:pt x="440" y="13243"/>
                    </a:cubicBezTo>
                    <a:cubicBezTo>
                      <a:pt x="-269" y="12330"/>
                      <a:pt x="-111" y="11037"/>
                      <a:pt x="835" y="10277"/>
                    </a:cubicBezTo>
                    <a:cubicBezTo>
                      <a:pt x="1859" y="9592"/>
                      <a:pt x="3200" y="9820"/>
                      <a:pt x="3909" y="10733"/>
                    </a:cubicBezTo>
                    <a:cubicBezTo>
                      <a:pt x="7614" y="15449"/>
                      <a:pt x="7614" y="15449"/>
                      <a:pt x="7614" y="15449"/>
                    </a:cubicBezTo>
                    <a:cubicBezTo>
                      <a:pt x="16995" y="998"/>
                      <a:pt x="16995" y="998"/>
                      <a:pt x="16995" y="998"/>
                    </a:cubicBezTo>
                    <a:cubicBezTo>
                      <a:pt x="17626" y="9"/>
                      <a:pt x="18966" y="-295"/>
                      <a:pt x="19991" y="313"/>
                    </a:cubicBezTo>
                    <a:cubicBezTo>
                      <a:pt x="21016" y="922"/>
                      <a:pt x="21331" y="2215"/>
                      <a:pt x="20700" y="3280"/>
                    </a:cubicBezTo>
                    <a:cubicBezTo>
                      <a:pt x="9664" y="20316"/>
                      <a:pt x="9664" y="20316"/>
                      <a:pt x="9664" y="20316"/>
                    </a:cubicBezTo>
                    <a:cubicBezTo>
                      <a:pt x="9270" y="20925"/>
                      <a:pt x="8639" y="21229"/>
                      <a:pt x="7930" y="21305"/>
                    </a:cubicBezTo>
                    <a:cubicBezTo>
                      <a:pt x="7930" y="21305"/>
                      <a:pt x="7851" y="21305"/>
                      <a:pt x="7851" y="21305"/>
                    </a:cubicBezTo>
                    <a:close/>
                  </a:path>
                </a:pathLst>
              </a:custGeom>
              <a:solidFill>
                <a:schemeClr val="bg1"/>
              </a:solidFill>
              <a:ln w="12700" cap="flat">
                <a:noFill/>
                <a:miter lim="400000"/>
              </a:ln>
              <a:effectLst/>
            </p:spPr>
            <p:txBody>
              <a:bodyPr wrap="square" lIns="45719" tIns="45719" rIns="45719" bIns="45719" numCol="1" anchor="t">
                <a:noAutofit/>
              </a:bodyPr>
              <a:lstStyle/>
              <a:p>
                <a:pPr defTabSz="228554">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a:p>
            </p:txBody>
          </p:sp>
        </p:grpSp>
        <p:grpSp>
          <p:nvGrpSpPr>
            <p:cNvPr id="9" name="Group 1515">
              <a:extLst>
                <a:ext uri="{FF2B5EF4-FFF2-40B4-BE49-F238E27FC236}">
                  <a16:creationId xmlns:a16="http://schemas.microsoft.com/office/drawing/2014/main" id="{1C9A0526-E98F-4F31-9CFF-F0013B95B4AD}"/>
                </a:ext>
              </a:extLst>
            </p:cNvPr>
            <p:cNvGrpSpPr/>
            <p:nvPr/>
          </p:nvGrpSpPr>
          <p:grpSpPr>
            <a:xfrm>
              <a:off x="4532694" y="2248828"/>
              <a:ext cx="837804" cy="1029206"/>
              <a:chOff x="0" y="0"/>
              <a:chExt cx="2234142" cy="2647493"/>
            </a:xfrm>
          </p:grpSpPr>
          <p:sp>
            <p:nvSpPr>
              <p:cNvPr id="13" name="Shape 1513">
                <a:extLst>
                  <a:ext uri="{FF2B5EF4-FFF2-40B4-BE49-F238E27FC236}">
                    <a16:creationId xmlns:a16="http://schemas.microsoft.com/office/drawing/2014/main" id="{3507D006-74E6-40F4-BCB9-482EFA676455}"/>
                  </a:ext>
                </a:extLst>
              </p:cNvPr>
              <p:cNvSpPr/>
              <p:nvPr/>
            </p:nvSpPr>
            <p:spPr>
              <a:xfrm rot="5400000">
                <a:off x="-206676" y="206675"/>
                <a:ext cx="2647494" cy="2234143"/>
              </a:xfrm>
              <a:custGeom>
                <a:avLst/>
                <a:gdLst/>
                <a:ahLst/>
                <a:cxnLst>
                  <a:cxn ang="0">
                    <a:pos x="wd2" y="hd2"/>
                  </a:cxn>
                  <a:cxn ang="5400000">
                    <a:pos x="wd2" y="hd2"/>
                  </a:cxn>
                  <a:cxn ang="10800000">
                    <a:pos x="wd2" y="hd2"/>
                  </a:cxn>
                  <a:cxn ang="16200000">
                    <a:pos x="wd2" y="hd2"/>
                  </a:cxn>
                </a:cxnLst>
                <a:rect l="0" t="0" r="r" b="b"/>
                <a:pathLst>
                  <a:path w="20849" h="21600" extrusionOk="0">
                    <a:moveTo>
                      <a:pt x="12433" y="0"/>
                    </a:moveTo>
                    <a:cubicBezTo>
                      <a:pt x="9968" y="0"/>
                      <a:pt x="7885" y="2046"/>
                      <a:pt x="7252" y="4827"/>
                    </a:cubicBezTo>
                    <a:cubicBezTo>
                      <a:pt x="7151" y="5271"/>
                      <a:pt x="6821" y="5578"/>
                      <a:pt x="6446" y="5578"/>
                    </a:cubicBezTo>
                    <a:lnTo>
                      <a:pt x="4806" y="5578"/>
                    </a:lnTo>
                    <a:cubicBezTo>
                      <a:pt x="1255" y="6996"/>
                      <a:pt x="-751" y="11608"/>
                      <a:pt x="263" y="16020"/>
                    </a:cubicBezTo>
                    <a:cubicBezTo>
                      <a:pt x="884" y="18722"/>
                      <a:pt x="2606" y="20837"/>
                      <a:pt x="4806" y="21600"/>
                    </a:cubicBezTo>
                    <a:lnTo>
                      <a:pt x="20849" y="21600"/>
                    </a:lnTo>
                    <a:lnTo>
                      <a:pt x="20849" y="19548"/>
                    </a:lnTo>
                    <a:lnTo>
                      <a:pt x="4806" y="19548"/>
                    </a:lnTo>
                    <a:cubicBezTo>
                      <a:pt x="3485" y="18924"/>
                      <a:pt x="2442" y="17642"/>
                      <a:pt x="1935" y="16020"/>
                    </a:cubicBezTo>
                    <a:cubicBezTo>
                      <a:pt x="907" y="12731"/>
                      <a:pt x="2173" y="9031"/>
                      <a:pt x="4806" y="7630"/>
                    </a:cubicBezTo>
                    <a:lnTo>
                      <a:pt x="6446" y="7630"/>
                    </a:lnTo>
                    <a:cubicBezTo>
                      <a:pt x="6821" y="7630"/>
                      <a:pt x="7151" y="7937"/>
                      <a:pt x="7252" y="8380"/>
                    </a:cubicBezTo>
                    <a:cubicBezTo>
                      <a:pt x="7885" y="11160"/>
                      <a:pt x="9966" y="13206"/>
                      <a:pt x="12430" y="13207"/>
                    </a:cubicBezTo>
                    <a:cubicBezTo>
                      <a:pt x="14897" y="13208"/>
                      <a:pt x="16979" y="11161"/>
                      <a:pt x="17613" y="8380"/>
                    </a:cubicBezTo>
                    <a:cubicBezTo>
                      <a:pt x="17714" y="7936"/>
                      <a:pt x="18044" y="7630"/>
                      <a:pt x="18419" y="7630"/>
                    </a:cubicBezTo>
                    <a:lnTo>
                      <a:pt x="20849" y="7630"/>
                    </a:lnTo>
                    <a:lnTo>
                      <a:pt x="20849" y="5578"/>
                    </a:lnTo>
                    <a:lnTo>
                      <a:pt x="18421" y="5578"/>
                    </a:lnTo>
                    <a:cubicBezTo>
                      <a:pt x="18045" y="5578"/>
                      <a:pt x="17715" y="5272"/>
                      <a:pt x="17615" y="4827"/>
                    </a:cubicBezTo>
                    <a:cubicBezTo>
                      <a:pt x="17371" y="3745"/>
                      <a:pt x="16902" y="2752"/>
                      <a:pt x="16238" y="1936"/>
                    </a:cubicBezTo>
                    <a:cubicBezTo>
                      <a:pt x="15223" y="688"/>
                      <a:pt x="13872" y="1"/>
                      <a:pt x="12433" y="0"/>
                    </a:cubicBezTo>
                    <a:close/>
                  </a:path>
                </a:pathLst>
              </a:custGeom>
              <a:solidFill>
                <a:srgbClr val="8F5943"/>
              </a:solidFill>
              <a:ln w="12700" cap="flat">
                <a:noFill/>
                <a:miter lim="400000"/>
              </a:ln>
              <a:effectLst/>
            </p:spPr>
            <p:txBody>
              <a:bodyPr wrap="square" lIns="38100" tIns="38100" rIns="38100" bIns="38100" numCol="1" anchor="ctr">
                <a:noAutofit/>
              </a:bodyPr>
              <a:lstStyle/>
              <a:p>
                <a:pPr defTabSz="228554">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a:p>
            </p:txBody>
          </p:sp>
          <p:sp>
            <p:nvSpPr>
              <p:cNvPr id="14" name="Shape 1514">
                <a:extLst>
                  <a:ext uri="{FF2B5EF4-FFF2-40B4-BE49-F238E27FC236}">
                    <a16:creationId xmlns:a16="http://schemas.microsoft.com/office/drawing/2014/main" id="{5B2A0A2B-ACE5-40C9-9D4C-AF9FF55F5447}"/>
                  </a:ext>
                </a:extLst>
              </p:cNvPr>
              <p:cNvSpPr/>
              <p:nvPr/>
            </p:nvSpPr>
            <p:spPr>
              <a:xfrm>
                <a:off x="1307270" y="1335809"/>
                <a:ext cx="487757" cy="433889"/>
              </a:xfrm>
              <a:custGeom>
                <a:avLst/>
                <a:gdLst/>
                <a:ahLst/>
                <a:cxnLst>
                  <a:cxn ang="0">
                    <a:pos x="wd2" y="hd2"/>
                  </a:cxn>
                  <a:cxn ang="5400000">
                    <a:pos x="wd2" y="hd2"/>
                  </a:cxn>
                  <a:cxn ang="10800000">
                    <a:pos x="wd2" y="hd2"/>
                  </a:cxn>
                  <a:cxn ang="16200000">
                    <a:pos x="wd2" y="hd2"/>
                  </a:cxn>
                </a:cxnLst>
                <a:rect l="0" t="0" r="r" b="b"/>
                <a:pathLst>
                  <a:path w="21446" h="21471" extrusionOk="0">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solidFill>
                <a:schemeClr val="bg1"/>
              </a:solidFill>
              <a:ln w="12700" cap="flat">
                <a:noFill/>
                <a:miter lim="400000"/>
              </a:ln>
              <a:effectLst/>
            </p:spPr>
            <p:txBody>
              <a:bodyPr wrap="square" lIns="38100" tIns="38100" rIns="38100" bIns="38100" numCol="1" anchor="ctr">
                <a:noAutofit/>
              </a:bodyPr>
              <a:lstStyle/>
              <a:p>
                <a:pPr defTabSz="228554">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a:p>
            </p:txBody>
          </p:sp>
        </p:grpSp>
        <p:grpSp>
          <p:nvGrpSpPr>
            <p:cNvPr id="10" name="Group 1518">
              <a:extLst>
                <a:ext uri="{FF2B5EF4-FFF2-40B4-BE49-F238E27FC236}">
                  <a16:creationId xmlns:a16="http://schemas.microsoft.com/office/drawing/2014/main" id="{52587468-15EB-48C1-8622-72FC1EC88075}"/>
                </a:ext>
              </a:extLst>
            </p:cNvPr>
            <p:cNvGrpSpPr/>
            <p:nvPr/>
          </p:nvGrpSpPr>
          <p:grpSpPr>
            <a:xfrm>
              <a:off x="4858252" y="3466703"/>
              <a:ext cx="512246" cy="990600"/>
              <a:chOff x="0" y="0"/>
              <a:chExt cx="1365988" cy="2548183"/>
            </a:xfrm>
          </p:grpSpPr>
          <p:sp>
            <p:nvSpPr>
              <p:cNvPr id="11" name="Shape 1516">
                <a:extLst>
                  <a:ext uri="{FF2B5EF4-FFF2-40B4-BE49-F238E27FC236}">
                    <a16:creationId xmlns:a16="http://schemas.microsoft.com/office/drawing/2014/main" id="{69532E75-6790-43F2-A26C-A051A82CDF99}"/>
                  </a:ext>
                </a:extLst>
              </p:cNvPr>
              <p:cNvSpPr/>
              <p:nvPr/>
            </p:nvSpPr>
            <p:spPr>
              <a:xfrm rot="5400000">
                <a:off x="-591098" y="591097"/>
                <a:ext cx="2548184" cy="1365989"/>
              </a:xfrm>
              <a:custGeom>
                <a:avLst/>
                <a:gdLst/>
                <a:ahLst/>
                <a:cxnLst>
                  <a:cxn ang="0">
                    <a:pos x="wd2" y="hd2"/>
                  </a:cxn>
                  <a:cxn ang="5400000">
                    <a:pos x="wd2" y="hd2"/>
                  </a:cxn>
                  <a:cxn ang="10800000">
                    <a:pos x="wd2" y="hd2"/>
                  </a:cxn>
                  <a:cxn ang="16200000">
                    <a:pos x="wd2" y="hd2"/>
                  </a:cxn>
                </a:cxnLst>
                <a:rect l="0" t="0" r="r" b="b"/>
                <a:pathLst>
                  <a:path w="21600" h="21599" extrusionOk="0">
                    <a:moveTo>
                      <a:pt x="9057" y="0"/>
                    </a:moveTo>
                    <a:cubicBezTo>
                      <a:pt x="6404" y="0"/>
                      <a:pt x="4163" y="3345"/>
                      <a:pt x="3481" y="7895"/>
                    </a:cubicBezTo>
                    <a:cubicBezTo>
                      <a:pt x="3372" y="8620"/>
                      <a:pt x="3020" y="9122"/>
                      <a:pt x="2616" y="9122"/>
                    </a:cubicBezTo>
                    <a:lnTo>
                      <a:pt x="0" y="9122"/>
                    </a:lnTo>
                    <a:lnTo>
                      <a:pt x="0" y="12478"/>
                    </a:lnTo>
                    <a:lnTo>
                      <a:pt x="2616" y="12478"/>
                    </a:lnTo>
                    <a:cubicBezTo>
                      <a:pt x="3019" y="12478"/>
                      <a:pt x="3372" y="12980"/>
                      <a:pt x="3481" y="13705"/>
                    </a:cubicBezTo>
                    <a:cubicBezTo>
                      <a:pt x="4163" y="18253"/>
                      <a:pt x="6404" y="21599"/>
                      <a:pt x="9057" y="21599"/>
                    </a:cubicBezTo>
                    <a:cubicBezTo>
                      <a:pt x="11711" y="21600"/>
                      <a:pt x="13954" y="18255"/>
                      <a:pt x="14636" y="13705"/>
                    </a:cubicBezTo>
                    <a:cubicBezTo>
                      <a:pt x="14744" y="12980"/>
                      <a:pt x="15098" y="12478"/>
                      <a:pt x="15501" y="12478"/>
                    </a:cubicBezTo>
                    <a:lnTo>
                      <a:pt x="21600" y="12478"/>
                    </a:lnTo>
                    <a:lnTo>
                      <a:pt x="21600" y="9122"/>
                    </a:lnTo>
                    <a:lnTo>
                      <a:pt x="15503" y="9122"/>
                    </a:lnTo>
                    <a:cubicBezTo>
                      <a:pt x="15099" y="9122"/>
                      <a:pt x="14744" y="8622"/>
                      <a:pt x="14636" y="7895"/>
                    </a:cubicBezTo>
                    <a:cubicBezTo>
                      <a:pt x="14372" y="6124"/>
                      <a:pt x="13869" y="4500"/>
                      <a:pt x="13154" y="3165"/>
                    </a:cubicBezTo>
                    <a:cubicBezTo>
                      <a:pt x="12060" y="1124"/>
                      <a:pt x="10605" y="0"/>
                      <a:pt x="9057" y="0"/>
                    </a:cubicBezTo>
                    <a:close/>
                  </a:path>
                </a:pathLst>
              </a:custGeom>
              <a:solidFill>
                <a:srgbClr val="8F5943"/>
              </a:solidFill>
              <a:ln w="12700" cap="flat">
                <a:noFill/>
                <a:miter lim="400000"/>
              </a:ln>
              <a:effectLst/>
            </p:spPr>
            <p:txBody>
              <a:bodyPr wrap="square" lIns="38100" tIns="38100" rIns="38100" bIns="38100" numCol="1" anchor="ctr">
                <a:noAutofit/>
              </a:bodyPr>
              <a:lstStyle/>
              <a:p>
                <a:pPr defTabSz="228554">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a:p>
            </p:txBody>
          </p:sp>
          <p:sp>
            <p:nvSpPr>
              <p:cNvPr id="12" name="Shape 1517">
                <a:extLst>
                  <a:ext uri="{FF2B5EF4-FFF2-40B4-BE49-F238E27FC236}">
                    <a16:creationId xmlns:a16="http://schemas.microsoft.com/office/drawing/2014/main" id="{204D52AE-DEF3-4E78-926F-05DEA7BC1EF1}"/>
                  </a:ext>
                </a:extLst>
              </p:cNvPr>
              <p:cNvSpPr/>
              <p:nvPr/>
            </p:nvSpPr>
            <p:spPr>
              <a:xfrm>
                <a:off x="466050" y="836059"/>
                <a:ext cx="433888" cy="433889"/>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chemeClr val="bg1"/>
              </a:solidFill>
              <a:ln w="12700" cap="flat">
                <a:noFill/>
                <a:miter lim="400000"/>
              </a:ln>
              <a:effectLst/>
            </p:spPr>
            <p:txBody>
              <a:bodyPr wrap="square" lIns="38100" tIns="38100" rIns="38100" bIns="38100" numCol="1" anchor="ctr">
                <a:noAutofit/>
              </a:bodyPr>
              <a:lstStyle/>
              <a:p>
                <a:pPr defTabSz="228554">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a:p>
            </p:txBody>
          </p:sp>
        </p:grpSp>
      </p:grpSp>
      <p:grpSp>
        <p:nvGrpSpPr>
          <p:cNvPr id="19" name="组合 18">
            <a:extLst>
              <a:ext uri="{FF2B5EF4-FFF2-40B4-BE49-F238E27FC236}">
                <a16:creationId xmlns:a16="http://schemas.microsoft.com/office/drawing/2014/main" id="{B66C27AD-08A7-41AB-9200-32B249FD1A8E}"/>
              </a:ext>
            </a:extLst>
          </p:cNvPr>
          <p:cNvGrpSpPr/>
          <p:nvPr/>
        </p:nvGrpSpPr>
        <p:grpSpPr>
          <a:xfrm>
            <a:off x="1138102" y="2580754"/>
            <a:ext cx="3566501" cy="1142406"/>
            <a:chOff x="2434485" y="1485438"/>
            <a:chExt cx="3566501" cy="1142406"/>
          </a:xfrm>
        </p:grpSpPr>
        <p:sp>
          <p:nvSpPr>
            <p:cNvPr id="20" name="文本框 36">
              <a:extLst>
                <a:ext uri="{FF2B5EF4-FFF2-40B4-BE49-F238E27FC236}">
                  <a16:creationId xmlns:a16="http://schemas.microsoft.com/office/drawing/2014/main" id="{3C7145B8-66B7-4F66-BF0A-B124A268B994}"/>
                </a:ext>
              </a:extLst>
            </p:cNvPr>
            <p:cNvSpPr txBox="1"/>
            <p:nvPr/>
          </p:nvSpPr>
          <p:spPr>
            <a:xfrm>
              <a:off x="2468039" y="1485438"/>
              <a:ext cx="3532947"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21" name="Text Placeholder 32">
              <a:extLst>
                <a:ext uri="{FF2B5EF4-FFF2-40B4-BE49-F238E27FC236}">
                  <a16:creationId xmlns:a16="http://schemas.microsoft.com/office/drawing/2014/main" id="{508C6825-E5F3-4375-B1DD-45C7FB2108C4}"/>
                </a:ext>
              </a:extLst>
            </p:cNvPr>
            <p:cNvSpPr txBox="1">
              <a:spLocks/>
            </p:cNvSpPr>
            <p:nvPr/>
          </p:nvSpPr>
          <p:spPr>
            <a:xfrm>
              <a:off x="2434485" y="1872155"/>
              <a:ext cx="3455615" cy="7556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grpSp>
        <p:nvGrpSpPr>
          <p:cNvPr id="22" name="组合 21">
            <a:extLst>
              <a:ext uri="{FF2B5EF4-FFF2-40B4-BE49-F238E27FC236}">
                <a16:creationId xmlns:a16="http://schemas.microsoft.com/office/drawing/2014/main" id="{1673CC0D-BA62-4102-96A2-A4B5BE6E9ED3}"/>
              </a:ext>
            </a:extLst>
          </p:cNvPr>
          <p:cNvGrpSpPr/>
          <p:nvPr/>
        </p:nvGrpSpPr>
        <p:grpSpPr>
          <a:xfrm>
            <a:off x="1138102" y="4356760"/>
            <a:ext cx="3566501" cy="1142406"/>
            <a:chOff x="2434485" y="1485438"/>
            <a:chExt cx="3566501" cy="1142406"/>
          </a:xfrm>
        </p:grpSpPr>
        <p:sp>
          <p:nvSpPr>
            <p:cNvPr id="23" name="文本框 36">
              <a:extLst>
                <a:ext uri="{FF2B5EF4-FFF2-40B4-BE49-F238E27FC236}">
                  <a16:creationId xmlns:a16="http://schemas.microsoft.com/office/drawing/2014/main" id="{174415A1-223C-4D02-B21C-3D0197AE4F3F}"/>
                </a:ext>
              </a:extLst>
            </p:cNvPr>
            <p:cNvSpPr txBox="1"/>
            <p:nvPr/>
          </p:nvSpPr>
          <p:spPr>
            <a:xfrm>
              <a:off x="2468039" y="1485438"/>
              <a:ext cx="3532947"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24" name="Text Placeholder 32">
              <a:extLst>
                <a:ext uri="{FF2B5EF4-FFF2-40B4-BE49-F238E27FC236}">
                  <a16:creationId xmlns:a16="http://schemas.microsoft.com/office/drawing/2014/main" id="{4985FFF0-D6B6-447A-B5ED-28DB1768A973}"/>
                </a:ext>
              </a:extLst>
            </p:cNvPr>
            <p:cNvSpPr txBox="1">
              <a:spLocks/>
            </p:cNvSpPr>
            <p:nvPr/>
          </p:nvSpPr>
          <p:spPr>
            <a:xfrm>
              <a:off x="2434485" y="1872155"/>
              <a:ext cx="3455615" cy="7556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grpSp>
        <p:nvGrpSpPr>
          <p:cNvPr id="25" name="组合 24">
            <a:extLst>
              <a:ext uri="{FF2B5EF4-FFF2-40B4-BE49-F238E27FC236}">
                <a16:creationId xmlns:a16="http://schemas.microsoft.com/office/drawing/2014/main" id="{3EE528CA-C188-4155-A695-F0F9A6435D8D}"/>
              </a:ext>
            </a:extLst>
          </p:cNvPr>
          <p:cNvGrpSpPr/>
          <p:nvPr/>
        </p:nvGrpSpPr>
        <p:grpSpPr>
          <a:xfrm>
            <a:off x="7415403" y="2562702"/>
            <a:ext cx="3604941" cy="1142406"/>
            <a:chOff x="8251779" y="2630835"/>
            <a:chExt cx="3604941" cy="1142406"/>
          </a:xfrm>
        </p:grpSpPr>
        <p:sp>
          <p:nvSpPr>
            <p:cNvPr id="26" name="文本框 36">
              <a:extLst>
                <a:ext uri="{FF2B5EF4-FFF2-40B4-BE49-F238E27FC236}">
                  <a16:creationId xmlns:a16="http://schemas.microsoft.com/office/drawing/2014/main" id="{334B7B0A-DA90-4183-97A8-9F2B9F96E4AD}"/>
                </a:ext>
              </a:extLst>
            </p:cNvPr>
            <p:cNvSpPr txBox="1"/>
            <p:nvPr/>
          </p:nvSpPr>
          <p:spPr>
            <a:xfrm>
              <a:off x="8251779" y="2630835"/>
              <a:ext cx="3532947" cy="4412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27" name="Text Placeholder 32">
              <a:extLst>
                <a:ext uri="{FF2B5EF4-FFF2-40B4-BE49-F238E27FC236}">
                  <a16:creationId xmlns:a16="http://schemas.microsoft.com/office/drawing/2014/main" id="{A08C9ED5-D11C-4128-A0D2-DBBDE292A004}"/>
                </a:ext>
              </a:extLst>
            </p:cNvPr>
            <p:cNvSpPr txBox="1">
              <a:spLocks/>
            </p:cNvSpPr>
            <p:nvPr/>
          </p:nvSpPr>
          <p:spPr>
            <a:xfrm>
              <a:off x="8401105" y="3017552"/>
              <a:ext cx="3455615" cy="7556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grpSp>
        <p:nvGrpSpPr>
          <p:cNvPr id="28" name="组合 27">
            <a:extLst>
              <a:ext uri="{FF2B5EF4-FFF2-40B4-BE49-F238E27FC236}">
                <a16:creationId xmlns:a16="http://schemas.microsoft.com/office/drawing/2014/main" id="{1F8A2C2B-CFFB-4C1D-9D4A-35F6A45CECC6}"/>
              </a:ext>
            </a:extLst>
          </p:cNvPr>
          <p:cNvGrpSpPr/>
          <p:nvPr/>
        </p:nvGrpSpPr>
        <p:grpSpPr>
          <a:xfrm>
            <a:off x="7415403" y="4356760"/>
            <a:ext cx="3604941" cy="1142406"/>
            <a:chOff x="8251779" y="2630835"/>
            <a:chExt cx="3604941" cy="1142406"/>
          </a:xfrm>
        </p:grpSpPr>
        <p:sp>
          <p:nvSpPr>
            <p:cNvPr id="29" name="文本框 36">
              <a:extLst>
                <a:ext uri="{FF2B5EF4-FFF2-40B4-BE49-F238E27FC236}">
                  <a16:creationId xmlns:a16="http://schemas.microsoft.com/office/drawing/2014/main" id="{B290015C-CBEF-4648-A672-1C237C8F1811}"/>
                </a:ext>
              </a:extLst>
            </p:cNvPr>
            <p:cNvSpPr txBox="1"/>
            <p:nvPr/>
          </p:nvSpPr>
          <p:spPr>
            <a:xfrm>
              <a:off x="8251779" y="2630835"/>
              <a:ext cx="3532947" cy="4412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30" name="Text Placeholder 32">
              <a:extLst>
                <a:ext uri="{FF2B5EF4-FFF2-40B4-BE49-F238E27FC236}">
                  <a16:creationId xmlns:a16="http://schemas.microsoft.com/office/drawing/2014/main" id="{4E069226-403E-48BD-9ACF-EFAC7C5EFD7A}"/>
                </a:ext>
              </a:extLst>
            </p:cNvPr>
            <p:cNvSpPr txBox="1">
              <a:spLocks/>
            </p:cNvSpPr>
            <p:nvPr/>
          </p:nvSpPr>
          <p:spPr>
            <a:xfrm>
              <a:off x="8401105" y="3017552"/>
              <a:ext cx="3455615" cy="7556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spTree>
    <p:extLst>
      <p:ext uri="{BB962C8B-B14F-4D97-AF65-F5344CB8AC3E}">
        <p14:creationId xmlns:p14="http://schemas.microsoft.com/office/powerpoint/2010/main" val="1476138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FEFF1"/>
        </a:solidFill>
        <a:effectLst/>
      </p:bgPr>
    </p:bg>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82B2C5D0-5FF7-4DC8-A0E8-AEEDF11DC6BF}"/>
              </a:ext>
            </a:extLst>
          </p:cNvPr>
          <p:cNvSpPr txBox="1"/>
          <p:nvPr/>
        </p:nvSpPr>
        <p:spPr>
          <a:xfrm>
            <a:off x="265780" y="286565"/>
            <a:ext cx="666750" cy="584775"/>
          </a:xfrm>
          <a:prstGeom prst="rect">
            <a:avLst/>
          </a:prstGeom>
          <a:solidFill>
            <a:srgbClr val="8F5943"/>
          </a:solidFill>
        </p:spPr>
        <p:txBody>
          <a:bodyPr wrap="square" rtlCol="0">
            <a:spAutoFit/>
          </a:bodyPr>
          <a:lstStyle/>
          <a:p>
            <a:pPr algn="ctr"/>
            <a:r>
              <a:rPr lang="en-US" altLang="zh-CN" sz="3200" dirty="0">
                <a:solidFill>
                  <a:schemeClr val="bg1"/>
                </a:solidFill>
                <a:ea typeface="柳公权柳体" panose="02000000000000000000" pitchFamily="2" charset="-122"/>
              </a:rPr>
              <a:t>01</a:t>
            </a:r>
            <a:endParaRPr lang="zh-CN" altLang="en-US" sz="3200" dirty="0">
              <a:solidFill>
                <a:schemeClr val="bg1"/>
              </a:solidFill>
              <a:ea typeface="柳公权柳体" panose="02000000000000000000" pitchFamily="2" charset="-122"/>
            </a:endParaRPr>
          </a:p>
        </p:txBody>
      </p:sp>
      <p:sp>
        <p:nvSpPr>
          <p:cNvPr id="6" name="文本框 5">
            <a:extLst>
              <a:ext uri="{FF2B5EF4-FFF2-40B4-BE49-F238E27FC236}">
                <a16:creationId xmlns:a16="http://schemas.microsoft.com/office/drawing/2014/main" id="{CCBA6C6F-C20D-4854-9B11-F419CA0C4456}"/>
              </a:ext>
            </a:extLst>
          </p:cNvPr>
          <p:cNvSpPr txBox="1"/>
          <p:nvPr/>
        </p:nvSpPr>
        <p:spPr>
          <a:xfrm>
            <a:off x="999205" y="317342"/>
            <a:ext cx="2817145" cy="523220"/>
          </a:xfrm>
          <a:prstGeom prst="rect">
            <a:avLst/>
          </a:prstGeom>
          <a:noFill/>
        </p:spPr>
        <p:txBody>
          <a:bodyPr wrap="square" rtlCol="0">
            <a:spAutoFit/>
          </a:bodyPr>
          <a:lstStyle/>
          <a:p>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grpSp>
        <p:nvGrpSpPr>
          <p:cNvPr id="4" name="组合 3">
            <a:extLst>
              <a:ext uri="{FF2B5EF4-FFF2-40B4-BE49-F238E27FC236}">
                <a16:creationId xmlns:a16="http://schemas.microsoft.com/office/drawing/2014/main" id="{0B4A0522-8BE7-4965-B040-F40CF693ED82}"/>
              </a:ext>
            </a:extLst>
          </p:cNvPr>
          <p:cNvGrpSpPr/>
          <p:nvPr/>
        </p:nvGrpSpPr>
        <p:grpSpPr>
          <a:xfrm>
            <a:off x="1305409" y="2102274"/>
            <a:ext cx="9677511" cy="2082796"/>
            <a:chOff x="1305409" y="1554042"/>
            <a:chExt cx="9677511" cy="2082796"/>
          </a:xfrm>
        </p:grpSpPr>
        <p:sp>
          <p:nvSpPr>
            <p:cNvPr id="7" name="Sev04">
              <a:extLst>
                <a:ext uri="{FF2B5EF4-FFF2-40B4-BE49-F238E27FC236}">
                  <a16:creationId xmlns:a16="http://schemas.microsoft.com/office/drawing/2014/main" id="{BD996E56-A43D-405E-8E32-783254C1AAAC}"/>
                </a:ext>
              </a:extLst>
            </p:cNvPr>
            <p:cNvSpPr/>
            <p:nvPr/>
          </p:nvSpPr>
          <p:spPr>
            <a:xfrm rot="18900000">
              <a:off x="9369924" y="1554042"/>
              <a:ext cx="1612996" cy="1612996"/>
            </a:xfrm>
            <a:prstGeom prst="rect">
              <a:avLst/>
            </a:prstGeom>
            <a:no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Sev03">
              <a:extLst>
                <a:ext uri="{FF2B5EF4-FFF2-40B4-BE49-F238E27FC236}">
                  <a16:creationId xmlns:a16="http://schemas.microsoft.com/office/drawing/2014/main" id="{CDC8E8E6-63A9-4088-80AF-C5E8C2ABF6AC}"/>
                </a:ext>
              </a:extLst>
            </p:cNvPr>
            <p:cNvSpPr/>
            <p:nvPr/>
          </p:nvSpPr>
          <p:spPr>
            <a:xfrm rot="18900000">
              <a:off x="6720157" y="2023842"/>
              <a:ext cx="1612996" cy="1612996"/>
            </a:xfrm>
            <a:prstGeom prst="rect">
              <a:avLst/>
            </a:prstGeom>
            <a:no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Sev02">
              <a:extLst>
                <a:ext uri="{FF2B5EF4-FFF2-40B4-BE49-F238E27FC236}">
                  <a16:creationId xmlns:a16="http://schemas.microsoft.com/office/drawing/2014/main" id="{19703680-29AD-485C-95EB-EFB76811C63C}"/>
                </a:ext>
              </a:extLst>
            </p:cNvPr>
            <p:cNvSpPr/>
            <p:nvPr/>
          </p:nvSpPr>
          <p:spPr>
            <a:xfrm rot="18900000">
              <a:off x="4004549" y="1554042"/>
              <a:ext cx="1612996" cy="1612996"/>
            </a:xfrm>
            <a:prstGeom prst="rect">
              <a:avLst/>
            </a:prstGeom>
            <a:no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Sev01">
              <a:extLst>
                <a:ext uri="{FF2B5EF4-FFF2-40B4-BE49-F238E27FC236}">
                  <a16:creationId xmlns:a16="http://schemas.microsoft.com/office/drawing/2014/main" id="{8C0D3E70-6F64-4C44-A722-97CD503260D3}"/>
                </a:ext>
              </a:extLst>
            </p:cNvPr>
            <p:cNvSpPr/>
            <p:nvPr/>
          </p:nvSpPr>
          <p:spPr>
            <a:xfrm rot="18900000">
              <a:off x="1305409" y="2023842"/>
              <a:ext cx="1612996" cy="1612996"/>
            </a:xfrm>
            <a:prstGeom prst="rect">
              <a:avLst/>
            </a:prstGeom>
            <a:no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Sev01">
              <a:extLst>
                <a:ext uri="{FF2B5EF4-FFF2-40B4-BE49-F238E27FC236}">
                  <a16:creationId xmlns:a16="http://schemas.microsoft.com/office/drawing/2014/main" id="{8FFFFB2A-E056-447D-819E-C66878FFCF39}"/>
                </a:ext>
              </a:extLst>
            </p:cNvPr>
            <p:cNvSpPr/>
            <p:nvPr/>
          </p:nvSpPr>
          <p:spPr>
            <a:xfrm rot="18900000">
              <a:off x="1305409" y="1770417"/>
              <a:ext cx="1612996" cy="1612996"/>
            </a:xfrm>
            <a:prstGeom prst="rect">
              <a:avLst/>
            </a:prstGeom>
            <a:solidFill>
              <a:srgbClr val="8F5943"/>
            </a:solidFill>
            <a:ln w="28575" cap="flat">
              <a:noFill/>
              <a:prstDash val="solid"/>
              <a:miter lim="800000"/>
            </a:ln>
            <a:effec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Sev02">
              <a:extLst>
                <a:ext uri="{FF2B5EF4-FFF2-40B4-BE49-F238E27FC236}">
                  <a16:creationId xmlns:a16="http://schemas.microsoft.com/office/drawing/2014/main" id="{F0DD37CF-45AC-4D0C-86B2-287876E375BC}"/>
                </a:ext>
              </a:extLst>
            </p:cNvPr>
            <p:cNvSpPr/>
            <p:nvPr/>
          </p:nvSpPr>
          <p:spPr>
            <a:xfrm rot="18900000">
              <a:off x="4004549" y="1770417"/>
              <a:ext cx="1612996" cy="1612996"/>
            </a:xfrm>
            <a:prstGeom prst="rect">
              <a:avLst/>
            </a:prstGeom>
            <a:solidFill>
              <a:srgbClr val="8F5943"/>
            </a:solidFill>
            <a:ln w="28575" cap="flat">
              <a:noFill/>
              <a:prstDash val="solid"/>
              <a:miter lim="800000"/>
            </a:ln>
            <a:effec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Sev03">
              <a:extLst>
                <a:ext uri="{FF2B5EF4-FFF2-40B4-BE49-F238E27FC236}">
                  <a16:creationId xmlns:a16="http://schemas.microsoft.com/office/drawing/2014/main" id="{A55C426D-82DB-4B35-A2DA-7B2AB592392D}"/>
                </a:ext>
              </a:extLst>
            </p:cNvPr>
            <p:cNvSpPr/>
            <p:nvPr/>
          </p:nvSpPr>
          <p:spPr>
            <a:xfrm rot="18900000">
              <a:off x="6720157" y="1770417"/>
              <a:ext cx="1612996" cy="1612996"/>
            </a:xfrm>
            <a:prstGeom prst="rect">
              <a:avLst/>
            </a:prstGeom>
            <a:solidFill>
              <a:srgbClr val="8F5943"/>
            </a:solidFill>
            <a:ln w="28575" cap="flat">
              <a:noFill/>
              <a:prstDash val="solid"/>
              <a:miter lim="800000"/>
            </a:ln>
            <a:effec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Sev04">
              <a:extLst>
                <a:ext uri="{FF2B5EF4-FFF2-40B4-BE49-F238E27FC236}">
                  <a16:creationId xmlns:a16="http://schemas.microsoft.com/office/drawing/2014/main" id="{2195DF4C-8E44-4F5E-952B-11EE01FBD7B3}"/>
                </a:ext>
              </a:extLst>
            </p:cNvPr>
            <p:cNvSpPr/>
            <p:nvPr/>
          </p:nvSpPr>
          <p:spPr>
            <a:xfrm rot="18900000">
              <a:off x="9369924" y="1770417"/>
              <a:ext cx="1612996" cy="1612996"/>
            </a:xfrm>
            <a:prstGeom prst="rect">
              <a:avLst/>
            </a:prstGeom>
            <a:solidFill>
              <a:srgbClr val="8F5943"/>
            </a:solidFill>
            <a:ln w="28575" cap="flat">
              <a:noFill/>
              <a:prstDash val="solid"/>
              <a:miter lim="800000"/>
            </a:ln>
            <a:effec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42">
              <a:extLst>
                <a:ext uri="{FF2B5EF4-FFF2-40B4-BE49-F238E27FC236}">
                  <a16:creationId xmlns:a16="http://schemas.microsoft.com/office/drawing/2014/main" id="{9BF2145C-81AE-4A8A-A484-88AEE91B6DA3}"/>
                </a:ext>
              </a:extLst>
            </p:cNvPr>
            <p:cNvSpPr>
              <a:spLocks noEditPoints="1"/>
            </p:cNvSpPr>
            <p:nvPr/>
          </p:nvSpPr>
          <p:spPr bwMode="auto">
            <a:xfrm>
              <a:off x="1775426" y="2287287"/>
              <a:ext cx="672960" cy="579257"/>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178">
              <a:extLst>
                <a:ext uri="{FF2B5EF4-FFF2-40B4-BE49-F238E27FC236}">
                  <a16:creationId xmlns:a16="http://schemas.microsoft.com/office/drawing/2014/main" id="{DFB1D0E2-9B70-4631-A210-59B078A4B599}"/>
                </a:ext>
              </a:extLst>
            </p:cNvPr>
            <p:cNvSpPr>
              <a:spLocks noEditPoints="1"/>
            </p:cNvSpPr>
            <p:nvPr/>
          </p:nvSpPr>
          <p:spPr bwMode="auto">
            <a:xfrm>
              <a:off x="7190174" y="2323488"/>
              <a:ext cx="672960" cy="506851"/>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86">
              <a:extLst>
                <a:ext uri="{FF2B5EF4-FFF2-40B4-BE49-F238E27FC236}">
                  <a16:creationId xmlns:a16="http://schemas.microsoft.com/office/drawing/2014/main" id="{8153B56F-9059-4457-949F-6087CAC202EB}"/>
                </a:ext>
              </a:extLst>
            </p:cNvPr>
            <p:cNvSpPr>
              <a:spLocks noEditPoints="1"/>
            </p:cNvSpPr>
            <p:nvPr/>
          </p:nvSpPr>
          <p:spPr bwMode="auto">
            <a:xfrm>
              <a:off x="4580618" y="2189213"/>
              <a:ext cx="460856" cy="77540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98">
              <a:extLst>
                <a:ext uri="{FF2B5EF4-FFF2-40B4-BE49-F238E27FC236}">
                  <a16:creationId xmlns:a16="http://schemas.microsoft.com/office/drawing/2014/main" id="{80C70EBF-5D92-4C0C-BE08-2A18457F4097}"/>
                </a:ext>
              </a:extLst>
            </p:cNvPr>
            <p:cNvSpPr>
              <a:spLocks noEditPoints="1"/>
            </p:cNvSpPr>
            <p:nvPr/>
          </p:nvSpPr>
          <p:spPr bwMode="auto">
            <a:xfrm>
              <a:off x="9946402" y="2188408"/>
              <a:ext cx="638787" cy="641931"/>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chemeClr val="bg1"/>
            </a:solidFill>
            <a:ln>
              <a:noFill/>
            </a:ln>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 name="组合 18">
            <a:extLst>
              <a:ext uri="{FF2B5EF4-FFF2-40B4-BE49-F238E27FC236}">
                <a16:creationId xmlns:a16="http://schemas.microsoft.com/office/drawing/2014/main" id="{E1CCDF82-2A2F-4AF8-9289-9ACAF8007F52}"/>
              </a:ext>
            </a:extLst>
          </p:cNvPr>
          <p:cNvGrpSpPr/>
          <p:nvPr/>
        </p:nvGrpSpPr>
        <p:grpSpPr>
          <a:xfrm>
            <a:off x="1144625" y="4632383"/>
            <a:ext cx="2253318" cy="1392916"/>
            <a:chOff x="1144625" y="4632383"/>
            <a:chExt cx="2253318" cy="1392916"/>
          </a:xfrm>
        </p:grpSpPr>
        <p:sp>
          <p:nvSpPr>
            <p:cNvPr id="20" name="文本框 36">
              <a:extLst>
                <a:ext uri="{FF2B5EF4-FFF2-40B4-BE49-F238E27FC236}">
                  <a16:creationId xmlns:a16="http://schemas.microsoft.com/office/drawing/2014/main" id="{43E66040-71D6-43D1-A34E-9F90B80B7A42}"/>
                </a:ext>
              </a:extLst>
            </p:cNvPr>
            <p:cNvSpPr txBox="1"/>
            <p:nvPr/>
          </p:nvSpPr>
          <p:spPr>
            <a:xfrm>
              <a:off x="1261076" y="4632383"/>
              <a:ext cx="199139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21" name="Text Placeholder 32">
              <a:extLst>
                <a:ext uri="{FF2B5EF4-FFF2-40B4-BE49-F238E27FC236}">
                  <a16:creationId xmlns:a16="http://schemas.microsoft.com/office/drawing/2014/main" id="{54D18D61-5ED3-41E9-A132-A0CE8445A472}"/>
                </a:ext>
              </a:extLst>
            </p:cNvPr>
            <p:cNvSpPr txBox="1">
              <a:spLocks/>
            </p:cNvSpPr>
            <p:nvPr/>
          </p:nvSpPr>
          <p:spPr>
            <a:xfrm>
              <a:off x="1144625" y="5043085"/>
              <a:ext cx="2253318" cy="98221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400" dirty="0">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grpSp>
        <p:nvGrpSpPr>
          <p:cNvPr id="22" name="组合 21">
            <a:extLst>
              <a:ext uri="{FF2B5EF4-FFF2-40B4-BE49-F238E27FC236}">
                <a16:creationId xmlns:a16="http://schemas.microsoft.com/office/drawing/2014/main" id="{A24D04B8-24A9-415D-9938-FCCE90FAD3A8}"/>
              </a:ext>
            </a:extLst>
          </p:cNvPr>
          <p:cNvGrpSpPr/>
          <p:nvPr/>
        </p:nvGrpSpPr>
        <p:grpSpPr>
          <a:xfrm>
            <a:off x="3698290" y="4632383"/>
            <a:ext cx="2253318" cy="1392916"/>
            <a:chOff x="1144625" y="4632383"/>
            <a:chExt cx="2253318" cy="1392916"/>
          </a:xfrm>
        </p:grpSpPr>
        <p:sp>
          <p:nvSpPr>
            <p:cNvPr id="23" name="文本框 36">
              <a:extLst>
                <a:ext uri="{FF2B5EF4-FFF2-40B4-BE49-F238E27FC236}">
                  <a16:creationId xmlns:a16="http://schemas.microsoft.com/office/drawing/2014/main" id="{85AC888C-B4CC-42B3-8F7B-BDBEB2CE153F}"/>
                </a:ext>
              </a:extLst>
            </p:cNvPr>
            <p:cNvSpPr txBox="1"/>
            <p:nvPr/>
          </p:nvSpPr>
          <p:spPr>
            <a:xfrm>
              <a:off x="1261076" y="4632383"/>
              <a:ext cx="199139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24" name="Text Placeholder 32">
              <a:extLst>
                <a:ext uri="{FF2B5EF4-FFF2-40B4-BE49-F238E27FC236}">
                  <a16:creationId xmlns:a16="http://schemas.microsoft.com/office/drawing/2014/main" id="{634FCCFC-391D-4C4C-B6E9-D006BAD10FBF}"/>
                </a:ext>
              </a:extLst>
            </p:cNvPr>
            <p:cNvSpPr txBox="1">
              <a:spLocks/>
            </p:cNvSpPr>
            <p:nvPr/>
          </p:nvSpPr>
          <p:spPr>
            <a:xfrm>
              <a:off x="1144625" y="5043085"/>
              <a:ext cx="2253318" cy="98221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400" dirty="0">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grpSp>
        <p:nvGrpSpPr>
          <p:cNvPr id="25" name="组合 24">
            <a:extLst>
              <a:ext uri="{FF2B5EF4-FFF2-40B4-BE49-F238E27FC236}">
                <a16:creationId xmlns:a16="http://schemas.microsoft.com/office/drawing/2014/main" id="{6344B233-E20B-467B-B589-6DA4A847DC76}"/>
              </a:ext>
            </a:extLst>
          </p:cNvPr>
          <p:cNvGrpSpPr/>
          <p:nvPr/>
        </p:nvGrpSpPr>
        <p:grpSpPr>
          <a:xfrm>
            <a:off x="6445274" y="4632383"/>
            <a:ext cx="2253318" cy="1392916"/>
            <a:chOff x="1144625" y="4632383"/>
            <a:chExt cx="2253318" cy="1392916"/>
          </a:xfrm>
        </p:grpSpPr>
        <p:sp>
          <p:nvSpPr>
            <p:cNvPr id="26" name="文本框 36">
              <a:extLst>
                <a:ext uri="{FF2B5EF4-FFF2-40B4-BE49-F238E27FC236}">
                  <a16:creationId xmlns:a16="http://schemas.microsoft.com/office/drawing/2014/main" id="{94F33E91-7F9D-44BA-B52A-4B025599CB6C}"/>
                </a:ext>
              </a:extLst>
            </p:cNvPr>
            <p:cNvSpPr txBox="1"/>
            <p:nvPr/>
          </p:nvSpPr>
          <p:spPr>
            <a:xfrm>
              <a:off x="1261076" y="4632383"/>
              <a:ext cx="199139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27" name="Text Placeholder 32">
              <a:extLst>
                <a:ext uri="{FF2B5EF4-FFF2-40B4-BE49-F238E27FC236}">
                  <a16:creationId xmlns:a16="http://schemas.microsoft.com/office/drawing/2014/main" id="{D9DC8F8C-9BFF-419D-9C83-C9764D0E0156}"/>
                </a:ext>
              </a:extLst>
            </p:cNvPr>
            <p:cNvSpPr txBox="1">
              <a:spLocks/>
            </p:cNvSpPr>
            <p:nvPr/>
          </p:nvSpPr>
          <p:spPr>
            <a:xfrm>
              <a:off x="1144625" y="5043085"/>
              <a:ext cx="2253318" cy="98221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400" dirty="0">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grpSp>
        <p:nvGrpSpPr>
          <p:cNvPr id="28" name="组合 27">
            <a:extLst>
              <a:ext uri="{FF2B5EF4-FFF2-40B4-BE49-F238E27FC236}">
                <a16:creationId xmlns:a16="http://schemas.microsoft.com/office/drawing/2014/main" id="{8977EBF5-D883-40E9-A9A8-12FF59900FDA}"/>
              </a:ext>
            </a:extLst>
          </p:cNvPr>
          <p:cNvGrpSpPr/>
          <p:nvPr/>
        </p:nvGrpSpPr>
        <p:grpSpPr>
          <a:xfrm>
            <a:off x="9139136" y="4632383"/>
            <a:ext cx="2253318" cy="1392916"/>
            <a:chOff x="1144625" y="4632383"/>
            <a:chExt cx="2253318" cy="1392916"/>
          </a:xfrm>
        </p:grpSpPr>
        <p:sp>
          <p:nvSpPr>
            <p:cNvPr id="29" name="文本框 28">
              <a:extLst>
                <a:ext uri="{FF2B5EF4-FFF2-40B4-BE49-F238E27FC236}">
                  <a16:creationId xmlns:a16="http://schemas.microsoft.com/office/drawing/2014/main" id="{4105FDC6-7AB9-4674-8A93-1132ED2FB650}"/>
                </a:ext>
              </a:extLst>
            </p:cNvPr>
            <p:cNvSpPr txBox="1"/>
            <p:nvPr/>
          </p:nvSpPr>
          <p:spPr>
            <a:xfrm>
              <a:off x="1261076" y="4632383"/>
              <a:ext cx="199139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30" name="Text Placeholder 32">
              <a:extLst>
                <a:ext uri="{FF2B5EF4-FFF2-40B4-BE49-F238E27FC236}">
                  <a16:creationId xmlns:a16="http://schemas.microsoft.com/office/drawing/2014/main" id="{13381407-EF24-4700-A095-675FBBDC8BAD}"/>
                </a:ext>
              </a:extLst>
            </p:cNvPr>
            <p:cNvSpPr txBox="1">
              <a:spLocks/>
            </p:cNvSpPr>
            <p:nvPr/>
          </p:nvSpPr>
          <p:spPr>
            <a:xfrm>
              <a:off x="1144625" y="5043085"/>
              <a:ext cx="2253318" cy="98221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400" dirty="0">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spTree>
    <p:extLst>
      <p:ext uri="{BB962C8B-B14F-4D97-AF65-F5344CB8AC3E}">
        <p14:creationId xmlns:p14="http://schemas.microsoft.com/office/powerpoint/2010/main" val="4082171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DDEFE46D-8F34-48E0-8A2B-183152C7CF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a:extLst>
              <a:ext uri="{FF2B5EF4-FFF2-40B4-BE49-F238E27FC236}">
                <a16:creationId xmlns:a16="http://schemas.microsoft.com/office/drawing/2014/main" id="{3C95C904-6C54-4F08-8391-4EDD2A5BF892}"/>
              </a:ext>
            </a:extLst>
          </p:cNvPr>
          <p:cNvPicPr>
            <a:picLocks noChangeAspect="1"/>
          </p:cNvPicPr>
          <p:nvPr/>
        </p:nvPicPr>
        <p:blipFill rotWithShape="1">
          <a:blip r:embed="rId3">
            <a:extLst>
              <a:ext uri="{28A0092B-C50C-407E-A947-70E740481C1C}">
                <a14:useLocalDpi xmlns:a14="http://schemas.microsoft.com/office/drawing/2010/main" val="0"/>
              </a:ext>
            </a:extLst>
          </a:blip>
          <a:srcRect l="50722" t="15469" r="34346" b="58531"/>
          <a:stretch/>
        </p:blipFill>
        <p:spPr>
          <a:xfrm>
            <a:off x="6096000" y="747580"/>
            <a:ext cx="1892300" cy="1830520"/>
          </a:xfrm>
          <a:prstGeom prst="rect">
            <a:avLst/>
          </a:prstGeom>
        </p:spPr>
      </p:pic>
      <p:grpSp>
        <p:nvGrpSpPr>
          <p:cNvPr id="14" name="组合 13">
            <a:extLst>
              <a:ext uri="{FF2B5EF4-FFF2-40B4-BE49-F238E27FC236}">
                <a16:creationId xmlns:a16="http://schemas.microsoft.com/office/drawing/2014/main" id="{11611F94-7930-480A-B30A-E58FD2236359}"/>
              </a:ext>
            </a:extLst>
          </p:cNvPr>
          <p:cNvGrpSpPr/>
          <p:nvPr/>
        </p:nvGrpSpPr>
        <p:grpSpPr>
          <a:xfrm>
            <a:off x="8051800" y="2984668"/>
            <a:ext cx="3165154" cy="1661994"/>
            <a:chOff x="8039077" y="3061493"/>
            <a:chExt cx="3165154" cy="1661994"/>
          </a:xfrm>
        </p:grpSpPr>
        <p:sp>
          <p:nvSpPr>
            <p:cNvPr id="15" name="文本框 14">
              <a:extLst>
                <a:ext uri="{FF2B5EF4-FFF2-40B4-BE49-F238E27FC236}">
                  <a16:creationId xmlns:a16="http://schemas.microsoft.com/office/drawing/2014/main" id="{0A9B7C80-0C90-4D82-921C-67173C7E2710}"/>
                </a:ext>
              </a:extLst>
            </p:cNvPr>
            <p:cNvSpPr txBox="1"/>
            <p:nvPr/>
          </p:nvSpPr>
          <p:spPr>
            <a:xfrm>
              <a:off x="8039077" y="3061493"/>
              <a:ext cx="3165154" cy="1015663"/>
            </a:xfrm>
            <a:prstGeom prst="rect">
              <a:avLst/>
            </a:prstGeom>
            <a:noFill/>
          </p:spPr>
          <p:txBody>
            <a:bodyPr wrap="square" rtlCol="0">
              <a:spAutoFit/>
            </a:bodyPr>
            <a:lstStyle/>
            <a:p>
              <a:pPr algn="ctr"/>
              <a:r>
                <a:rPr lang="en-US" altLang="zh-CN" sz="6000" dirty="0">
                  <a:solidFill>
                    <a:srgbClr val="8F5943"/>
                  </a:solidFill>
                  <a:latin typeface="微软雅黑" panose="020B0503020204020204" pitchFamily="34" charset="-122"/>
                  <a:ea typeface="微软雅黑" panose="020B0503020204020204" pitchFamily="34" charset="-122"/>
                </a:rPr>
                <a:t>PART 02</a:t>
              </a:r>
            </a:p>
          </p:txBody>
        </p:sp>
        <p:sp>
          <p:nvSpPr>
            <p:cNvPr id="16" name="文本框 15">
              <a:extLst>
                <a:ext uri="{FF2B5EF4-FFF2-40B4-BE49-F238E27FC236}">
                  <a16:creationId xmlns:a16="http://schemas.microsoft.com/office/drawing/2014/main" id="{2A201AD5-155F-4CCA-9019-944E11534806}"/>
                </a:ext>
              </a:extLst>
            </p:cNvPr>
            <p:cNvSpPr txBox="1"/>
            <p:nvPr/>
          </p:nvSpPr>
          <p:spPr>
            <a:xfrm>
              <a:off x="8039077" y="4077156"/>
              <a:ext cx="3165154" cy="646331"/>
            </a:xfrm>
            <a:prstGeom prst="rect">
              <a:avLst/>
            </a:prstGeom>
            <a:noFill/>
          </p:spPr>
          <p:txBody>
            <a:bodyPr wrap="square" rtlCol="0">
              <a:spAutoFit/>
            </a:bodyPr>
            <a:lstStyle/>
            <a:p>
              <a:pPr algn="ctr"/>
              <a:r>
                <a:rPr lang="zh-CN" altLang="en-US" sz="3600" dirty="0">
                  <a:solidFill>
                    <a:srgbClr val="8F5943"/>
                  </a:solidFill>
                  <a:latin typeface="微软雅黑" panose="020B0503020204020204" pitchFamily="34" charset="-122"/>
                  <a:ea typeface="微软雅黑" panose="020B0503020204020204" pitchFamily="34" charset="-122"/>
                </a:rPr>
                <a:t>单击添加标题</a:t>
              </a:r>
            </a:p>
          </p:txBody>
        </p:sp>
      </p:grpSp>
    </p:spTree>
    <p:extLst>
      <p:ext uri="{BB962C8B-B14F-4D97-AF65-F5344CB8AC3E}">
        <p14:creationId xmlns:p14="http://schemas.microsoft.com/office/powerpoint/2010/main" val="1164219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FEFF1"/>
        </a:solidFill>
        <a:effectLst/>
      </p:bgPr>
    </p:bg>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82B2C5D0-5FF7-4DC8-A0E8-AEEDF11DC6BF}"/>
              </a:ext>
            </a:extLst>
          </p:cNvPr>
          <p:cNvSpPr txBox="1"/>
          <p:nvPr/>
        </p:nvSpPr>
        <p:spPr>
          <a:xfrm>
            <a:off x="265780" y="286565"/>
            <a:ext cx="666750" cy="584775"/>
          </a:xfrm>
          <a:prstGeom prst="rect">
            <a:avLst/>
          </a:prstGeom>
          <a:solidFill>
            <a:srgbClr val="8F5943"/>
          </a:solidFill>
        </p:spPr>
        <p:txBody>
          <a:bodyPr wrap="square" rtlCol="0">
            <a:spAutoFit/>
          </a:bodyPr>
          <a:lstStyle/>
          <a:p>
            <a:pPr algn="ctr"/>
            <a:r>
              <a:rPr lang="en-US" altLang="zh-CN" sz="3200" dirty="0">
                <a:solidFill>
                  <a:schemeClr val="bg1"/>
                </a:solidFill>
                <a:ea typeface="柳公权柳体" panose="02000000000000000000" pitchFamily="2" charset="-122"/>
              </a:rPr>
              <a:t>02</a:t>
            </a:r>
            <a:endParaRPr lang="zh-CN" altLang="en-US" sz="3200" dirty="0">
              <a:solidFill>
                <a:schemeClr val="bg1"/>
              </a:solidFill>
              <a:ea typeface="柳公权柳体" panose="02000000000000000000" pitchFamily="2" charset="-122"/>
            </a:endParaRPr>
          </a:p>
        </p:txBody>
      </p:sp>
      <p:sp>
        <p:nvSpPr>
          <p:cNvPr id="6" name="文本框 5">
            <a:extLst>
              <a:ext uri="{FF2B5EF4-FFF2-40B4-BE49-F238E27FC236}">
                <a16:creationId xmlns:a16="http://schemas.microsoft.com/office/drawing/2014/main" id="{CCBA6C6F-C20D-4854-9B11-F419CA0C4456}"/>
              </a:ext>
            </a:extLst>
          </p:cNvPr>
          <p:cNvSpPr txBox="1"/>
          <p:nvPr/>
        </p:nvSpPr>
        <p:spPr>
          <a:xfrm>
            <a:off x="999205" y="317342"/>
            <a:ext cx="2817145" cy="523220"/>
          </a:xfrm>
          <a:prstGeom prst="rect">
            <a:avLst/>
          </a:prstGeom>
          <a:noFill/>
        </p:spPr>
        <p:txBody>
          <a:bodyPr wrap="square" rtlCol="0">
            <a:spAutoFit/>
          </a:bodyPr>
          <a:lstStyle/>
          <a:p>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4" name="弧形 3">
            <a:extLst>
              <a:ext uri="{FF2B5EF4-FFF2-40B4-BE49-F238E27FC236}">
                <a16:creationId xmlns:a16="http://schemas.microsoft.com/office/drawing/2014/main" id="{AF12C3E8-8B05-418C-BF33-D3AAB576A3A8}"/>
              </a:ext>
            </a:extLst>
          </p:cNvPr>
          <p:cNvSpPr/>
          <p:nvPr/>
        </p:nvSpPr>
        <p:spPr>
          <a:xfrm rot="4727359">
            <a:off x="8559593" y="3073826"/>
            <a:ext cx="2766483" cy="2766484"/>
          </a:xfrm>
          <a:prstGeom prst="arc">
            <a:avLst>
              <a:gd name="adj1" fmla="val 6817764"/>
              <a:gd name="adj2" fmla="val 0"/>
            </a:avLst>
          </a:prstGeom>
          <a:ln w="57150">
            <a:solidFill>
              <a:srgbClr val="8F5943"/>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2400" dirty="0">
              <a:solidFill>
                <a:schemeClr val="tx1">
                  <a:lumMod val="95000"/>
                  <a:lumOff val="5000"/>
                </a:schemeClr>
              </a:solidFill>
              <a:latin typeface="+mn-ea"/>
            </a:endParaRPr>
          </a:p>
        </p:txBody>
      </p:sp>
      <p:sp>
        <p:nvSpPr>
          <p:cNvPr id="7" name="弧形 6">
            <a:extLst>
              <a:ext uri="{FF2B5EF4-FFF2-40B4-BE49-F238E27FC236}">
                <a16:creationId xmlns:a16="http://schemas.microsoft.com/office/drawing/2014/main" id="{EC129303-F586-4528-B800-39581CDF629D}"/>
              </a:ext>
            </a:extLst>
          </p:cNvPr>
          <p:cNvSpPr/>
          <p:nvPr/>
        </p:nvSpPr>
        <p:spPr>
          <a:xfrm rot="14755400">
            <a:off x="5807927" y="2857926"/>
            <a:ext cx="2766483" cy="2766484"/>
          </a:xfrm>
          <a:prstGeom prst="arc">
            <a:avLst>
              <a:gd name="adj1" fmla="val 6817764"/>
              <a:gd name="adj2" fmla="val 0"/>
            </a:avLst>
          </a:prstGeom>
          <a:ln w="57150">
            <a:solidFill>
              <a:srgbClr val="8F5943"/>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2400">
              <a:solidFill>
                <a:schemeClr val="tx1">
                  <a:lumMod val="95000"/>
                  <a:lumOff val="5000"/>
                </a:schemeClr>
              </a:solidFill>
              <a:latin typeface="+mn-ea"/>
            </a:endParaRPr>
          </a:p>
        </p:txBody>
      </p:sp>
      <p:grpSp>
        <p:nvGrpSpPr>
          <p:cNvPr id="8" name="组合 7">
            <a:extLst>
              <a:ext uri="{FF2B5EF4-FFF2-40B4-BE49-F238E27FC236}">
                <a16:creationId xmlns:a16="http://schemas.microsoft.com/office/drawing/2014/main" id="{E1C156EF-3A2B-492C-9BE8-52B5EC28BA54}"/>
              </a:ext>
            </a:extLst>
          </p:cNvPr>
          <p:cNvGrpSpPr/>
          <p:nvPr/>
        </p:nvGrpSpPr>
        <p:grpSpPr>
          <a:xfrm>
            <a:off x="6582625" y="2026076"/>
            <a:ext cx="1219200" cy="1219200"/>
            <a:chOff x="5008976" y="1286594"/>
            <a:chExt cx="914400" cy="914400"/>
          </a:xfrm>
        </p:grpSpPr>
        <p:sp>
          <p:nvSpPr>
            <p:cNvPr id="9" name="椭圆 8">
              <a:extLst>
                <a:ext uri="{FF2B5EF4-FFF2-40B4-BE49-F238E27FC236}">
                  <a16:creationId xmlns:a16="http://schemas.microsoft.com/office/drawing/2014/main" id="{4C41D7FA-0A8C-4B3A-A3E8-6D144B3E3EEB}"/>
                </a:ext>
              </a:extLst>
            </p:cNvPr>
            <p:cNvSpPr/>
            <p:nvPr/>
          </p:nvSpPr>
          <p:spPr>
            <a:xfrm>
              <a:off x="5008976" y="1286594"/>
              <a:ext cx="914400" cy="914400"/>
            </a:xfrm>
            <a:prstGeom prst="ellipse">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solidFill>
                  <a:schemeClr val="tx1">
                    <a:lumMod val="95000"/>
                    <a:lumOff val="5000"/>
                  </a:schemeClr>
                </a:solidFill>
                <a:latin typeface="+mn-ea"/>
              </a:endParaRPr>
            </a:p>
          </p:txBody>
        </p:sp>
        <p:sp>
          <p:nvSpPr>
            <p:cNvPr id="10" name="KSO_Shape">
              <a:extLst>
                <a:ext uri="{FF2B5EF4-FFF2-40B4-BE49-F238E27FC236}">
                  <a16:creationId xmlns:a16="http://schemas.microsoft.com/office/drawing/2014/main" id="{4049DDC1-E9FD-4DF9-A76A-21AC36A5C66D}"/>
                </a:ext>
              </a:extLst>
            </p:cNvPr>
            <p:cNvSpPr/>
            <p:nvPr/>
          </p:nvSpPr>
          <p:spPr>
            <a:xfrm>
              <a:off x="5213764" y="1554882"/>
              <a:ext cx="503237" cy="381000"/>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95000"/>
                    <a:lumOff val="5000"/>
                  </a:schemeClr>
                </a:solidFill>
                <a:latin typeface="+mn-ea"/>
              </a:endParaRPr>
            </a:p>
          </p:txBody>
        </p:sp>
      </p:grpSp>
      <p:grpSp>
        <p:nvGrpSpPr>
          <p:cNvPr id="11" name="组合 10">
            <a:extLst>
              <a:ext uri="{FF2B5EF4-FFF2-40B4-BE49-F238E27FC236}">
                <a16:creationId xmlns:a16="http://schemas.microsoft.com/office/drawing/2014/main" id="{C459EE02-CF88-4BF5-9445-E60F231903CB}"/>
              </a:ext>
            </a:extLst>
          </p:cNvPr>
          <p:cNvGrpSpPr/>
          <p:nvPr/>
        </p:nvGrpSpPr>
        <p:grpSpPr>
          <a:xfrm>
            <a:off x="8925776" y="5283627"/>
            <a:ext cx="1219200" cy="1219200"/>
            <a:chOff x="6766339" y="3729757"/>
            <a:chExt cx="914400" cy="914400"/>
          </a:xfrm>
        </p:grpSpPr>
        <p:sp>
          <p:nvSpPr>
            <p:cNvPr id="12" name="椭圆 11">
              <a:extLst>
                <a:ext uri="{FF2B5EF4-FFF2-40B4-BE49-F238E27FC236}">
                  <a16:creationId xmlns:a16="http://schemas.microsoft.com/office/drawing/2014/main" id="{FFBB2F1D-6267-4D0B-9848-809AE52480B3}"/>
                </a:ext>
              </a:extLst>
            </p:cNvPr>
            <p:cNvSpPr/>
            <p:nvPr/>
          </p:nvSpPr>
          <p:spPr>
            <a:xfrm>
              <a:off x="6766339" y="3729757"/>
              <a:ext cx="914400" cy="914400"/>
            </a:xfrm>
            <a:prstGeom prst="ellipse">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solidFill>
                  <a:schemeClr val="tx1">
                    <a:lumMod val="95000"/>
                    <a:lumOff val="5000"/>
                  </a:schemeClr>
                </a:solidFill>
                <a:latin typeface="+mn-ea"/>
              </a:endParaRPr>
            </a:p>
          </p:txBody>
        </p:sp>
        <p:sp>
          <p:nvSpPr>
            <p:cNvPr id="13" name="Freeform 9">
              <a:extLst>
                <a:ext uri="{FF2B5EF4-FFF2-40B4-BE49-F238E27FC236}">
                  <a16:creationId xmlns:a16="http://schemas.microsoft.com/office/drawing/2014/main" id="{D2B1CB78-749C-4ED9-B6CD-24FCF464FEB2}"/>
                </a:ext>
              </a:extLst>
            </p:cNvPr>
            <p:cNvSpPr>
              <a:spLocks noEditPoints="1"/>
            </p:cNvSpPr>
            <p:nvPr/>
          </p:nvSpPr>
          <p:spPr bwMode="auto">
            <a:xfrm>
              <a:off x="7029864" y="3993282"/>
              <a:ext cx="385762" cy="385762"/>
            </a:xfrm>
            <a:custGeom>
              <a:avLst/>
              <a:gdLst>
                <a:gd name="T0" fmla="*/ 2147483647 w 2073"/>
                <a:gd name="T1" fmla="*/ 2147483647 h 2073"/>
                <a:gd name="T2" fmla="*/ 2147483647 w 2073"/>
                <a:gd name="T3" fmla="*/ 2147483647 h 2073"/>
                <a:gd name="T4" fmla="*/ 2147483647 w 2073"/>
                <a:gd name="T5" fmla="*/ 1230957982 h 2073"/>
                <a:gd name="T6" fmla="*/ 2147483647 w 2073"/>
                <a:gd name="T7" fmla="*/ 644480831 h 2073"/>
                <a:gd name="T8" fmla="*/ 2147483647 w 2073"/>
                <a:gd name="T9" fmla="*/ 644480831 h 2073"/>
                <a:gd name="T10" fmla="*/ 2147483647 w 2073"/>
                <a:gd name="T11" fmla="*/ 1810994228 h 2073"/>
                <a:gd name="T12" fmla="*/ 2147483647 w 2073"/>
                <a:gd name="T13" fmla="*/ 2147483647 h 2073"/>
                <a:gd name="T14" fmla="*/ 2147483647 w 2073"/>
                <a:gd name="T15" fmla="*/ 2147483647 h 2073"/>
                <a:gd name="T16" fmla="*/ 2147483647 w 2073"/>
                <a:gd name="T17" fmla="*/ 2147483647 h 2073"/>
                <a:gd name="T18" fmla="*/ 2147483647 w 2073"/>
                <a:gd name="T19" fmla="*/ 2147483647 h 2073"/>
                <a:gd name="T20" fmla="*/ 2147483647 w 2073"/>
                <a:gd name="T21" fmla="*/ 2147483647 h 2073"/>
                <a:gd name="T22" fmla="*/ 2147483647 w 2073"/>
                <a:gd name="T23" fmla="*/ 2147483647 h 2073"/>
                <a:gd name="T24" fmla="*/ 2147483647 w 2073"/>
                <a:gd name="T25" fmla="*/ 2147483647 h 2073"/>
                <a:gd name="T26" fmla="*/ 1630542283 w 2073"/>
                <a:gd name="T27" fmla="*/ 2147483647 h 2073"/>
                <a:gd name="T28" fmla="*/ 1630542283 w 2073"/>
                <a:gd name="T29" fmla="*/ 2147483647 h 2073"/>
                <a:gd name="T30" fmla="*/ 2147483647 w 2073"/>
                <a:gd name="T31" fmla="*/ 2147483647 h 2073"/>
                <a:gd name="T32" fmla="*/ 2147483647 w 2073"/>
                <a:gd name="T33" fmla="*/ 2147483647 h 2073"/>
                <a:gd name="T34" fmla="*/ 2147483647 w 2073"/>
                <a:gd name="T35" fmla="*/ 1810994228 h 2073"/>
                <a:gd name="T36" fmla="*/ 1630542283 w 2073"/>
                <a:gd name="T37" fmla="*/ 2147483647 h 2073"/>
                <a:gd name="T38" fmla="*/ 2147483647 w 2073"/>
                <a:gd name="T39" fmla="*/ 2147483647 h 2073"/>
                <a:gd name="T40" fmla="*/ 2147483647 w 2073"/>
                <a:gd name="T41" fmla="*/ 2147483647 h 2073"/>
                <a:gd name="T42" fmla="*/ 2147483647 w 2073"/>
                <a:gd name="T43" fmla="*/ 2147483647 h 2073"/>
                <a:gd name="T44" fmla="*/ 2147483647 w 2073"/>
                <a:gd name="T45" fmla="*/ 2147483647 h 2073"/>
                <a:gd name="T46" fmla="*/ 2147483647 w 2073"/>
                <a:gd name="T47" fmla="*/ 2147483647 h 2073"/>
                <a:gd name="T48" fmla="*/ 2147483647 w 2073"/>
                <a:gd name="T49" fmla="*/ 2147483647 h 2073"/>
                <a:gd name="T50" fmla="*/ 2147483647 w 2073"/>
                <a:gd name="T51" fmla="*/ 2147483647 h 2073"/>
                <a:gd name="T52" fmla="*/ 2147483647 w 2073"/>
                <a:gd name="T53" fmla="*/ 2147483647 h 2073"/>
                <a:gd name="T54" fmla="*/ 2147483647 w 2073"/>
                <a:gd name="T55" fmla="*/ 2147483647 h 2073"/>
                <a:gd name="T56" fmla="*/ 2147483647 w 2073"/>
                <a:gd name="T57" fmla="*/ 2147483647 h 2073"/>
                <a:gd name="T58" fmla="*/ 1733633037 w 2073"/>
                <a:gd name="T59" fmla="*/ 2147483647 h 2073"/>
                <a:gd name="T60" fmla="*/ 1752990548 w 2073"/>
                <a:gd name="T61" fmla="*/ 2147483647 h 2073"/>
                <a:gd name="T62" fmla="*/ 1050506222 w 2073"/>
                <a:gd name="T63" fmla="*/ 2147483647 h 2073"/>
                <a:gd name="T64" fmla="*/ 1005384536 w 2073"/>
                <a:gd name="T65" fmla="*/ 2147483647 h 2073"/>
                <a:gd name="T66" fmla="*/ 0 w 2073"/>
                <a:gd name="T67" fmla="*/ 2147483647 h 2073"/>
                <a:gd name="T68" fmla="*/ 2147483647 w 2073"/>
                <a:gd name="T69" fmla="*/ 2147483647 h 2073"/>
                <a:gd name="T70" fmla="*/ 2147483647 w 2073"/>
                <a:gd name="T71" fmla="*/ 2147483647 h 207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073" h="2073">
                  <a:moveTo>
                    <a:pt x="1973" y="643"/>
                  </a:moveTo>
                  <a:cubicBezTo>
                    <a:pt x="1883" y="734"/>
                    <a:pt x="1883" y="734"/>
                    <a:pt x="1883" y="734"/>
                  </a:cubicBezTo>
                  <a:cubicBezTo>
                    <a:pt x="1339" y="191"/>
                    <a:pt x="1339" y="191"/>
                    <a:pt x="1339" y="191"/>
                  </a:cubicBezTo>
                  <a:cubicBezTo>
                    <a:pt x="1430" y="100"/>
                    <a:pt x="1430" y="100"/>
                    <a:pt x="1430" y="100"/>
                  </a:cubicBezTo>
                  <a:cubicBezTo>
                    <a:pt x="1530" y="0"/>
                    <a:pt x="1692" y="0"/>
                    <a:pt x="1792" y="100"/>
                  </a:cubicBezTo>
                  <a:cubicBezTo>
                    <a:pt x="1973" y="281"/>
                    <a:pt x="1973" y="281"/>
                    <a:pt x="1973" y="281"/>
                  </a:cubicBezTo>
                  <a:cubicBezTo>
                    <a:pt x="2073" y="381"/>
                    <a:pt x="2073" y="543"/>
                    <a:pt x="1973" y="643"/>
                  </a:cubicBezTo>
                  <a:close/>
                  <a:moveTo>
                    <a:pt x="706" y="1729"/>
                  </a:moveTo>
                  <a:cubicBezTo>
                    <a:pt x="681" y="1754"/>
                    <a:pt x="681" y="1795"/>
                    <a:pt x="706" y="1820"/>
                  </a:cubicBezTo>
                  <a:cubicBezTo>
                    <a:pt x="731" y="1845"/>
                    <a:pt x="771" y="1845"/>
                    <a:pt x="796" y="1820"/>
                  </a:cubicBezTo>
                  <a:cubicBezTo>
                    <a:pt x="1792" y="824"/>
                    <a:pt x="1792" y="824"/>
                    <a:pt x="1792" y="824"/>
                  </a:cubicBezTo>
                  <a:cubicBezTo>
                    <a:pt x="1701" y="734"/>
                    <a:pt x="1701" y="734"/>
                    <a:pt x="1701" y="734"/>
                  </a:cubicBezTo>
                  <a:lnTo>
                    <a:pt x="706" y="1729"/>
                  </a:lnTo>
                  <a:close/>
                  <a:moveTo>
                    <a:pt x="253" y="1277"/>
                  </a:moveTo>
                  <a:cubicBezTo>
                    <a:pt x="228" y="1302"/>
                    <a:pt x="228" y="1342"/>
                    <a:pt x="253" y="1367"/>
                  </a:cubicBezTo>
                  <a:cubicBezTo>
                    <a:pt x="278" y="1392"/>
                    <a:pt x="319" y="1392"/>
                    <a:pt x="344" y="1367"/>
                  </a:cubicBezTo>
                  <a:cubicBezTo>
                    <a:pt x="1339" y="372"/>
                    <a:pt x="1339" y="372"/>
                    <a:pt x="1339" y="372"/>
                  </a:cubicBezTo>
                  <a:cubicBezTo>
                    <a:pt x="1249" y="281"/>
                    <a:pt x="1249" y="281"/>
                    <a:pt x="1249" y="281"/>
                  </a:cubicBezTo>
                  <a:lnTo>
                    <a:pt x="253" y="1277"/>
                  </a:lnTo>
                  <a:close/>
                  <a:moveTo>
                    <a:pt x="1430" y="462"/>
                  </a:moveTo>
                  <a:cubicBezTo>
                    <a:pt x="434" y="1458"/>
                    <a:pt x="434" y="1458"/>
                    <a:pt x="434" y="1458"/>
                  </a:cubicBezTo>
                  <a:cubicBezTo>
                    <a:pt x="384" y="1507"/>
                    <a:pt x="384" y="1589"/>
                    <a:pt x="434" y="1639"/>
                  </a:cubicBezTo>
                  <a:cubicBezTo>
                    <a:pt x="484" y="1689"/>
                    <a:pt x="565" y="1689"/>
                    <a:pt x="615" y="1638"/>
                  </a:cubicBezTo>
                  <a:cubicBezTo>
                    <a:pt x="1611" y="643"/>
                    <a:pt x="1611" y="643"/>
                    <a:pt x="1611" y="643"/>
                  </a:cubicBezTo>
                  <a:lnTo>
                    <a:pt x="1430" y="462"/>
                  </a:lnTo>
                  <a:close/>
                  <a:moveTo>
                    <a:pt x="615" y="1910"/>
                  </a:moveTo>
                  <a:cubicBezTo>
                    <a:pt x="584" y="1879"/>
                    <a:pt x="570" y="1840"/>
                    <a:pt x="564" y="1800"/>
                  </a:cubicBezTo>
                  <a:cubicBezTo>
                    <a:pt x="551" y="1802"/>
                    <a:pt x="538" y="1804"/>
                    <a:pt x="525" y="1804"/>
                  </a:cubicBezTo>
                  <a:cubicBezTo>
                    <a:pt x="456" y="1804"/>
                    <a:pt x="392" y="1777"/>
                    <a:pt x="344" y="1729"/>
                  </a:cubicBezTo>
                  <a:cubicBezTo>
                    <a:pt x="295" y="1681"/>
                    <a:pt x="269" y="1617"/>
                    <a:pt x="269" y="1548"/>
                  </a:cubicBezTo>
                  <a:cubicBezTo>
                    <a:pt x="269" y="1536"/>
                    <a:pt x="271" y="1524"/>
                    <a:pt x="272" y="1511"/>
                  </a:cubicBezTo>
                  <a:cubicBezTo>
                    <a:pt x="231" y="1506"/>
                    <a:pt x="193" y="1488"/>
                    <a:pt x="163" y="1458"/>
                  </a:cubicBezTo>
                  <a:cubicBezTo>
                    <a:pt x="160" y="1455"/>
                    <a:pt x="159" y="1451"/>
                    <a:pt x="156" y="1448"/>
                  </a:cubicBezTo>
                  <a:cubicBezTo>
                    <a:pt x="0" y="2073"/>
                    <a:pt x="0" y="2073"/>
                    <a:pt x="0" y="2073"/>
                  </a:cubicBezTo>
                  <a:cubicBezTo>
                    <a:pt x="624" y="1917"/>
                    <a:pt x="624" y="1917"/>
                    <a:pt x="624" y="1917"/>
                  </a:cubicBezTo>
                  <a:cubicBezTo>
                    <a:pt x="621" y="1914"/>
                    <a:pt x="618" y="1912"/>
                    <a:pt x="615" y="19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tx1">
                    <a:lumMod val="95000"/>
                    <a:lumOff val="5000"/>
                  </a:schemeClr>
                </a:solidFill>
                <a:latin typeface="+mn-ea"/>
              </a:endParaRPr>
            </a:p>
          </p:txBody>
        </p:sp>
      </p:grpSp>
      <p:sp>
        <p:nvSpPr>
          <p:cNvPr id="14" name="椭圆 13">
            <a:extLst>
              <a:ext uri="{FF2B5EF4-FFF2-40B4-BE49-F238E27FC236}">
                <a16:creationId xmlns:a16="http://schemas.microsoft.com/office/drawing/2014/main" id="{0A77FB73-8EF4-46C8-B8F4-A6193B529631}"/>
              </a:ext>
            </a:extLst>
          </p:cNvPr>
          <p:cNvSpPr/>
          <p:nvPr/>
        </p:nvSpPr>
        <p:spPr>
          <a:xfrm>
            <a:off x="719403" y="1854394"/>
            <a:ext cx="531284" cy="531284"/>
          </a:xfrm>
          <a:prstGeom prst="ellipse">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95000"/>
                  <a:lumOff val="5000"/>
                </a:schemeClr>
              </a:solidFill>
              <a:latin typeface="+mn-ea"/>
            </a:endParaRPr>
          </a:p>
        </p:txBody>
      </p:sp>
      <p:sp>
        <p:nvSpPr>
          <p:cNvPr id="15" name="椭圆 14">
            <a:extLst>
              <a:ext uri="{FF2B5EF4-FFF2-40B4-BE49-F238E27FC236}">
                <a16:creationId xmlns:a16="http://schemas.microsoft.com/office/drawing/2014/main" id="{C13D1FEF-A2B9-41B3-9992-45162DEEC988}"/>
              </a:ext>
            </a:extLst>
          </p:cNvPr>
          <p:cNvSpPr/>
          <p:nvPr/>
        </p:nvSpPr>
        <p:spPr>
          <a:xfrm>
            <a:off x="719403" y="4510811"/>
            <a:ext cx="531284" cy="533400"/>
          </a:xfrm>
          <a:prstGeom prst="ellipse">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95000"/>
                  <a:lumOff val="5000"/>
                </a:schemeClr>
              </a:solidFill>
              <a:latin typeface="+mn-ea"/>
            </a:endParaRPr>
          </a:p>
        </p:txBody>
      </p:sp>
      <p:grpSp>
        <p:nvGrpSpPr>
          <p:cNvPr id="16" name="组合 15">
            <a:extLst>
              <a:ext uri="{FF2B5EF4-FFF2-40B4-BE49-F238E27FC236}">
                <a16:creationId xmlns:a16="http://schemas.microsoft.com/office/drawing/2014/main" id="{BCBCD774-BEB9-40FF-8DFD-E7A5AD80AD86}"/>
              </a:ext>
            </a:extLst>
          </p:cNvPr>
          <p:cNvGrpSpPr/>
          <p:nvPr/>
        </p:nvGrpSpPr>
        <p:grpSpPr>
          <a:xfrm>
            <a:off x="1250687" y="1812590"/>
            <a:ext cx="3604941" cy="1142406"/>
            <a:chOff x="8251779" y="2630835"/>
            <a:chExt cx="3604941" cy="1142406"/>
          </a:xfrm>
        </p:grpSpPr>
        <p:sp>
          <p:nvSpPr>
            <p:cNvPr id="17" name="文本框 36">
              <a:extLst>
                <a:ext uri="{FF2B5EF4-FFF2-40B4-BE49-F238E27FC236}">
                  <a16:creationId xmlns:a16="http://schemas.microsoft.com/office/drawing/2014/main" id="{732CED46-8D51-49F9-8CF2-1151435FDACC}"/>
                </a:ext>
              </a:extLst>
            </p:cNvPr>
            <p:cNvSpPr txBox="1"/>
            <p:nvPr/>
          </p:nvSpPr>
          <p:spPr>
            <a:xfrm>
              <a:off x="8251779" y="2630835"/>
              <a:ext cx="3532947" cy="4412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18" name="Text Placeholder 32">
              <a:extLst>
                <a:ext uri="{FF2B5EF4-FFF2-40B4-BE49-F238E27FC236}">
                  <a16:creationId xmlns:a16="http://schemas.microsoft.com/office/drawing/2014/main" id="{EAE04D8F-B78D-4FAD-A2B8-6AF9E3101CF9}"/>
                </a:ext>
              </a:extLst>
            </p:cNvPr>
            <p:cNvSpPr txBox="1">
              <a:spLocks/>
            </p:cNvSpPr>
            <p:nvPr/>
          </p:nvSpPr>
          <p:spPr>
            <a:xfrm>
              <a:off x="8401105" y="3017552"/>
              <a:ext cx="3455615" cy="7556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grpSp>
        <p:nvGrpSpPr>
          <p:cNvPr id="19" name="组合 18">
            <a:extLst>
              <a:ext uri="{FF2B5EF4-FFF2-40B4-BE49-F238E27FC236}">
                <a16:creationId xmlns:a16="http://schemas.microsoft.com/office/drawing/2014/main" id="{3483E557-0FD5-4FB9-9AAF-F855D71188EE}"/>
              </a:ext>
            </a:extLst>
          </p:cNvPr>
          <p:cNvGrpSpPr/>
          <p:nvPr/>
        </p:nvGrpSpPr>
        <p:grpSpPr>
          <a:xfrm>
            <a:off x="1250687" y="4310098"/>
            <a:ext cx="3604941" cy="1142406"/>
            <a:chOff x="8251779" y="2630835"/>
            <a:chExt cx="3604941" cy="1142406"/>
          </a:xfrm>
        </p:grpSpPr>
        <p:sp>
          <p:nvSpPr>
            <p:cNvPr id="20" name="文本框 36">
              <a:extLst>
                <a:ext uri="{FF2B5EF4-FFF2-40B4-BE49-F238E27FC236}">
                  <a16:creationId xmlns:a16="http://schemas.microsoft.com/office/drawing/2014/main" id="{A6E673B1-6E75-462B-992D-C463DE1B5FC0}"/>
                </a:ext>
              </a:extLst>
            </p:cNvPr>
            <p:cNvSpPr txBox="1"/>
            <p:nvPr/>
          </p:nvSpPr>
          <p:spPr>
            <a:xfrm>
              <a:off x="8251779" y="2630835"/>
              <a:ext cx="3532947" cy="4412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21" name="Text Placeholder 32">
              <a:extLst>
                <a:ext uri="{FF2B5EF4-FFF2-40B4-BE49-F238E27FC236}">
                  <a16:creationId xmlns:a16="http://schemas.microsoft.com/office/drawing/2014/main" id="{F7A0EB5E-773A-41F8-A3C5-2A215C65693D}"/>
                </a:ext>
              </a:extLst>
            </p:cNvPr>
            <p:cNvSpPr txBox="1">
              <a:spLocks/>
            </p:cNvSpPr>
            <p:nvPr/>
          </p:nvSpPr>
          <p:spPr>
            <a:xfrm>
              <a:off x="8401105" y="3017552"/>
              <a:ext cx="3455615" cy="7556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grpSp>
        <p:nvGrpSpPr>
          <p:cNvPr id="22" name="组合 21">
            <a:extLst>
              <a:ext uri="{FF2B5EF4-FFF2-40B4-BE49-F238E27FC236}">
                <a16:creationId xmlns:a16="http://schemas.microsoft.com/office/drawing/2014/main" id="{9978F7EA-315A-43A7-99CF-F24FFB46EC1D}"/>
              </a:ext>
            </a:extLst>
          </p:cNvPr>
          <p:cNvGrpSpPr/>
          <p:nvPr/>
        </p:nvGrpSpPr>
        <p:grpSpPr>
          <a:xfrm>
            <a:off x="6085109" y="3516276"/>
            <a:ext cx="2550503" cy="1356792"/>
            <a:chOff x="8257916" y="1255818"/>
            <a:chExt cx="2550503" cy="1356792"/>
          </a:xfrm>
        </p:grpSpPr>
        <p:sp>
          <p:nvSpPr>
            <p:cNvPr id="23" name="文本框 22">
              <a:extLst>
                <a:ext uri="{FF2B5EF4-FFF2-40B4-BE49-F238E27FC236}">
                  <a16:creationId xmlns:a16="http://schemas.microsoft.com/office/drawing/2014/main" id="{F4B372DE-8E6B-4526-BB83-FB0AB5F3382E}"/>
                </a:ext>
              </a:extLst>
            </p:cNvPr>
            <p:cNvSpPr txBox="1"/>
            <p:nvPr/>
          </p:nvSpPr>
          <p:spPr>
            <a:xfrm>
              <a:off x="8257916" y="1255818"/>
              <a:ext cx="2088784"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YOUR TEXT </a:t>
              </a:r>
            </a:p>
          </p:txBody>
        </p:sp>
        <p:sp>
          <p:nvSpPr>
            <p:cNvPr id="24" name="Text Placeholder 32">
              <a:extLst>
                <a:ext uri="{FF2B5EF4-FFF2-40B4-BE49-F238E27FC236}">
                  <a16:creationId xmlns:a16="http://schemas.microsoft.com/office/drawing/2014/main" id="{2D4E964A-F74E-4335-BF67-999764936C95}"/>
                </a:ext>
              </a:extLst>
            </p:cNvPr>
            <p:cNvSpPr txBox="1">
              <a:spLocks/>
            </p:cNvSpPr>
            <p:nvPr/>
          </p:nvSpPr>
          <p:spPr>
            <a:xfrm>
              <a:off x="8424587" y="1717483"/>
              <a:ext cx="2383832" cy="8951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400" dirty="0">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grpSp>
        <p:nvGrpSpPr>
          <p:cNvPr id="25" name="组合 24">
            <a:extLst>
              <a:ext uri="{FF2B5EF4-FFF2-40B4-BE49-F238E27FC236}">
                <a16:creationId xmlns:a16="http://schemas.microsoft.com/office/drawing/2014/main" id="{F165E7B3-50DC-43A1-8659-C633C023F14A}"/>
              </a:ext>
            </a:extLst>
          </p:cNvPr>
          <p:cNvGrpSpPr/>
          <p:nvPr/>
        </p:nvGrpSpPr>
        <p:grpSpPr>
          <a:xfrm>
            <a:off x="8635612" y="3832415"/>
            <a:ext cx="2501487" cy="1356792"/>
            <a:chOff x="1106732" y="2438067"/>
            <a:chExt cx="2501487" cy="1356792"/>
          </a:xfrm>
        </p:grpSpPr>
        <p:sp>
          <p:nvSpPr>
            <p:cNvPr id="26" name="文本框 36">
              <a:extLst>
                <a:ext uri="{FF2B5EF4-FFF2-40B4-BE49-F238E27FC236}">
                  <a16:creationId xmlns:a16="http://schemas.microsoft.com/office/drawing/2014/main" id="{5F645847-F770-4391-815A-B738C1AC089B}"/>
                </a:ext>
              </a:extLst>
            </p:cNvPr>
            <p:cNvSpPr txBox="1"/>
            <p:nvPr/>
          </p:nvSpPr>
          <p:spPr>
            <a:xfrm>
              <a:off x="1519435" y="2438067"/>
              <a:ext cx="2088784"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27" name="Text Placeholder 32">
              <a:extLst>
                <a:ext uri="{FF2B5EF4-FFF2-40B4-BE49-F238E27FC236}">
                  <a16:creationId xmlns:a16="http://schemas.microsoft.com/office/drawing/2014/main" id="{53CA87EA-45AE-4E36-81D7-8E08FFD4A6F6}"/>
                </a:ext>
              </a:extLst>
            </p:cNvPr>
            <p:cNvSpPr txBox="1">
              <a:spLocks/>
            </p:cNvSpPr>
            <p:nvPr/>
          </p:nvSpPr>
          <p:spPr>
            <a:xfrm>
              <a:off x="1106732" y="2899732"/>
              <a:ext cx="2383832" cy="8951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buNone/>
              </a:pPr>
              <a:r>
                <a:rPr lang="en-US" sz="1400" dirty="0">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spTree>
    <p:extLst>
      <p:ext uri="{BB962C8B-B14F-4D97-AF65-F5344CB8AC3E}">
        <p14:creationId xmlns:p14="http://schemas.microsoft.com/office/powerpoint/2010/main" val="3129201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FEFF1"/>
        </a:solidFill>
        <a:effectLst/>
      </p:bgPr>
    </p:bg>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82B2C5D0-5FF7-4DC8-A0E8-AEEDF11DC6BF}"/>
              </a:ext>
            </a:extLst>
          </p:cNvPr>
          <p:cNvSpPr txBox="1"/>
          <p:nvPr/>
        </p:nvSpPr>
        <p:spPr>
          <a:xfrm>
            <a:off x="265780" y="286565"/>
            <a:ext cx="666750" cy="584775"/>
          </a:xfrm>
          <a:prstGeom prst="rect">
            <a:avLst/>
          </a:prstGeom>
          <a:solidFill>
            <a:srgbClr val="8F5943"/>
          </a:solidFill>
        </p:spPr>
        <p:txBody>
          <a:bodyPr wrap="square" rtlCol="0">
            <a:spAutoFit/>
          </a:bodyPr>
          <a:lstStyle/>
          <a:p>
            <a:pPr algn="ctr"/>
            <a:r>
              <a:rPr lang="en-US" altLang="zh-CN" sz="3200" dirty="0">
                <a:solidFill>
                  <a:schemeClr val="bg1"/>
                </a:solidFill>
                <a:ea typeface="柳公权柳体" panose="02000000000000000000" pitchFamily="2" charset="-122"/>
              </a:rPr>
              <a:t>02</a:t>
            </a:r>
            <a:endParaRPr lang="zh-CN" altLang="en-US" sz="3200" dirty="0">
              <a:solidFill>
                <a:schemeClr val="bg1"/>
              </a:solidFill>
              <a:ea typeface="柳公权柳体" panose="02000000000000000000" pitchFamily="2" charset="-122"/>
            </a:endParaRPr>
          </a:p>
        </p:txBody>
      </p:sp>
      <p:sp>
        <p:nvSpPr>
          <p:cNvPr id="6" name="文本框 5">
            <a:extLst>
              <a:ext uri="{FF2B5EF4-FFF2-40B4-BE49-F238E27FC236}">
                <a16:creationId xmlns:a16="http://schemas.microsoft.com/office/drawing/2014/main" id="{CCBA6C6F-C20D-4854-9B11-F419CA0C4456}"/>
              </a:ext>
            </a:extLst>
          </p:cNvPr>
          <p:cNvSpPr txBox="1"/>
          <p:nvPr/>
        </p:nvSpPr>
        <p:spPr>
          <a:xfrm>
            <a:off x="999205" y="317342"/>
            <a:ext cx="2817145" cy="523220"/>
          </a:xfrm>
          <a:prstGeom prst="rect">
            <a:avLst/>
          </a:prstGeom>
          <a:noFill/>
        </p:spPr>
        <p:txBody>
          <a:bodyPr wrap="square" rtlCol="0">
            <a:spAutoFit/>
          </a:bodyPr>
          <a:lstStyle/>
          <a:p>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grpSp>
        <p:nvGrpSpPr>
          <p:cNvPr id="4" name="组合 3">
            <a:extLst>
              <a:ext uri="{FF2B5EF4-FFF2-40B4-BE49-F238E27FC236}">
                <a16:creationId xmlns:a16="http://schemas.microsoft.com/office/drawing/2014/main" id="{C84AC204-1BED-4DAC-A093-A0616559D62D}"/>
              </a:ext>
            </a:extLst>
          </p:cNvPr>
          <p:cNvGrpSpPr/>
          <p:nvPr/>
        </p:nvGrpSpPr>
        <p:grpSpPr>
          <a:xfrm>
            <a:off x="1614877" y="1355964"/>
            <a:ext cx="9035272" cy="4940474"/>
            <a:chOff x="1655374" y="1704307"/>
            <a:chExt cx="9035272" cy="4940474"/>
          </a:xfrm>
        </p:grpSpPr>
        <p:grpSp>
          <p:nvGrpSpPr>
            <p:cNvPr id="7" name="组合 6">
              <a:extLst>
                <a:ext uri="{FF2B5EF4-FFF2-40B4-BE49-F238E27FC236}">
                  <a16:creationId xmlns:a16="http://schemas.microsoft.com/office/drawing/2014/main" id="{D84C8205-FC2B-4171-AE45-61E6A633D62A}"/>
                </a:ext>
              </a:extLst>
            </p:cNvPr>
            <p:cNvGrpSpPr/>
            <p:nvPr/>
          </p:nvGrpSpPr>
          <p:grpSpPr>
            <a:xfrm>
              <a:off x="4254500" y="2237542"/>
              <a:ext cx="3856340" cy="3560465"/>
              <a:chOff x="2641600" y="2250242"/>
              <a:chExt cx="3856340" cy="3560465"/>
            </a:xfrm>
          </p:grpSpPr>
          <p:grpSp>
            <p:nvGrpSpPr>
              <p:cNvPr id="20" name="Group 52">
                <a:extLst>
                  <a:ext uri="{FF2B5EF4-FFF2-40B4-BE49-F238E27FC236}">
                    <a16:creationId xmlns:a16="http://schemas.microsoft.com/office/drawing/2014/main" id="{7652447A-DBCC-4A65-A808-AA7BBE6AAB0C}"/>
                  </a:ext>
                </a:extLst>
              </p:cNvPr>
              <p:cNvGrpSpPr/>
              <p:nvPr/>
            </p:nvGrpSpPr>
            <p:grpSpPr>
              <a:xfrm>
                <a:off x="3724283" y="4281140"/>
                <a:ext cx="1695435" cy="1529567"/>
                <a:chOff x="3724283" y="3243748"/>
                <a:chExt cx="1695435" cy="1529567"/>
              </a:xfrm>
            </p:grpSpPr>
            <p:grpSp>
              <p:nvGrpSpPr>
                <p:cNvPr id="43" name="Group 23">
                  <a:extLst>
                    <a:ext uri="{FF2B5EF4-FFF2-40B4-BE49-F238E27FC236}">
                      <a16:creationId xmlns:a16="http://schemas.microsoft.com/office/drawing/2014/main" id="{F265CCCB-EE8E-412C-997B-1D59135DC08C}"/>
                    </a:ext>
                  </a:extLst>
                </p:cNvPr>
                <p:cNvGrpSpPr/>
                <p:nvPr/>
              </p:nvGrpSpPr>
              <p:grpSpPr>
                <a:xfrm rot="10800000">
                  <a:off x="3724265" y="3243748"/>
                  <a:ext cx="1695440" cy="1355792"/>
                  <a:chOff x="3735537" y="1444999"/>
                  <a:chExt cx="1496366" cy="1196602"/>
                </a:xfrm>
              </p:grpSpPr>
              <p:sp>
                <p:nvSpPr>
                  <p:cNvPr id="45" name="Rectangle 55">
                    <a:extLst>
                      <a:ext uri="{FF2B5EF4-FFF2-40B4-BE49-F238E27FC236}">
                        <a16:creationId xmlns:a16="http://schemas.microsoft.com/office/drawing/2014/main" id="{C6ED2860-7548-46A1-9594-BA9C07E4A330}"/>
                      </a:ext>
                    </a:extLst>
                  </p:cNvPr>
                  <p:cNvSpPr/>
                  <p:nvPr/>
                </p:nvSpPr>
                <p:spPr>
                  <a:xfrm rot="5400000">
                    <a:off x="3587750" y="2070100"/>
                    <a:ext cx="990600" cy="152400"/>
                  </a:xfrm>
                  <a:prstGeom prst="rect">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Freeform 56">
                    <a:extLst>
                      <a:ext uri="{FF2B5EF4-FFF2-40B4-BE49-F238E27FC236}">
                        <a16:creationId xmlns:a16="http://schemas.microsoft.com/office/drawing/2014/main" id="{749E7B8C-05B5-455C-A749-095B9B64D41D}"/>
                      </a:ext>
                    </a:extLst>
                  </p:cNvPr>
                  <p:cNvSpPr/>
                  <p:nvPr/>
                </p:nvSpPr>
                <p:spPr>
                  <a:xfrm rot="8100000">
                    <a:off x="3735537" y="1444999"/>
                    <a:ext cx="1496366" cy="752746"/>
                  </a:xfrm>
                  <a:custGeom>
                    <a:avLst/>
                    <a:gdLst>
                      <a:gd name="connsiteX0" fmla="*/ 0 w 2878049"/>
                      <a:gd name="connsiteY0" fmla="*/ 723900 h 1447800"/>
                      <a:gd name="connsiteX1" fmla="*/ 723900 w 2878049"/>
                      <a:gd name="connsiteY1" fmla="*/ 0 h 1447800"/>
                      <a:gd name="connsiteX2" fmla="*/ 723900 w 2878049"/>
                      <a:gd name="connsiteY2" fmla="*/ 260351 h 1447800"/>
                      <a:gd name="connsiteX3" fmla="*/ 2878049 w 2878049"/>
                      <a:gd name="connsiteY3" fmla="*/ 260351 h 1447800"/>
                      <a:gd name="connsiteX4" fmla="*/ 2878049 w 2878049"/>
                      <a:gd name="connsiteY4" fmla="*/ 1187449 h 1447800"/>
                      <a:gd name="connsiteX5" fmla="*/ 723900 w 2878049"/>
                      <a:gd name="connsiteY5" fmla="*/ 1187449 h 1447800"/>
                      <a:gd name="connsiteX6" fmla="*/ 723900 w 2878049"/>
                      <a:gd name="connsiteY6" fmla="*/ 1447800 h 1447800"/>
                      <a:gd name="connsiteX7" fmla="*/ 0 w 2878049"/>
                      <a:gd name="connsiteY7" fmla="*/ 723900 h 1447800"/>
                      <a:gd name="connsiteX0" fmla="*/ 0 w 2878049"/>
                      <a:gd name="connsiteY0" fmla="*/ 723900 h 1447800"/>
                      <a:gd name="connsiteX1" fmla="*/ 723900 w 2878049"/>
                      <a:gd name="connsiteY1" fmla="*/ 0 h 1447800"/>
                      <a:gd name="connsiteX2" fmla="*/ 723900 w 2878049"/>
                      <a:gd name="connsiteY2" fmla="*/ 260351 h 1447800"/>
                      <a:gd name="connsiteX3" fmla="*/ 2878049 w 2878049"/>
                      <a:gd name="connsiteY3" fmla="*/ 260351 h 1447800"/>
                      <a:gd name="connsiteX4" fmla="*/ 1933481 w 2878049"/>
                      <a:gd name="connsiteY4" fmla="*/ 1137412 h 1447800"/>
                      <a:gd name="connsiteX5" fmla="*/ 723900 w 2878049"/>
                      <a:gd name="connsiteY5" fmla="*/ 1187449 h 1447800"/>
                      <a:gd name="connsiteX6" fmla="*/ 723900 w 2878049"/>
                      <a:gd name="connsiteY6" fmla="*/ 1447800 h 1447800"/>
                      <a:gd name="connsiteX7" fmla="*/ 0 w 2878049"/>
                      <a:gd name="connsiteY7" fmla="*/ 723900 h 1447800"/>
                      <a:gd name="connsiteX0" fmla="*/ 0 w 2878049"/>
                      <a:gd name="connsiteY0" fmla="*/ 723900 h 1447800"/>
                      <a:gd name="connsiteX1" fmla="*/ 723900 w 2878049"/>
                      <a:gd name="connsiteY1" fmla="*/ 0 h 1447800"/>
                      <a:gd name="connsiteX2" fmla="*/ 723900 w 2878049"/>
                      <a:gd name="connsiteY2" fmla="*/ 260351 h 1447800"/>
                      <a:gd name="connsiteX3" fmla="*/ 2878049 w 2878049"/>
                      <a:gd name="connsiteY3" fmla="*/ 260351 h 1447800"/>
                      <a:gd name="connsiteX4" fmla="*/ 1958781 w 2878049"/>
                      <a:gd name="connsiteY4" fmla="*/ 1195138 h 1447800"/>
                      <a:gd name="connsiteX5" fmla="*/ 723900 w 2878049"/>
                      <a:gd name="connsiteY5" fmla="*/ 1187449 h 1447800"/>
                      <a:gd name="connsiteX6" fmla="*/ 723900 w 2878049"/>
                      <a:gd name="connsiteY6" fmla="*/ 1447800 h 1447800"/>
                      <a:gd name="connsiteX7" fmla="*/ 0 w 2878049"/>
                      <a:gd name="connsiteY7" fmla="*/ 7239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78049" h="1447800">
                        <a:moveTo>
                          <a:pt x="0" y="723900"/>
                        </a:moveTo>
                        <a:lnTo>
                          <a:pt x="723900" y="0"/>
                        </a:lnTo>
                        <a:lnTo>
                          <a:pt x="723900" y="260351"/>
                        </a:lnTo>
                        <a:lnTo>
                          <a:pt x="2878049" y="260351"/>
                        </a:lnTo>
                        <a:lnTo>
                          <a:pt x="1958781" y="1195138"/>
                        </a:lnTo>
                        <a:lnTo>
                          <a:pt x="723900" y="1187449"/>
                        </a:lnTo>
                        <a:lnTo>
                          <a:pt x="723900" y="1447800"/>
                        </a:lnTo>
                        <a:lnTo>
                          <a:pt x="0" y="723900"/>
                        </a:lnTo>
                        <a:close/>
                      </a:path>
                    </a:pathLst>
                  </a:cu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57">
                    <a:extLst>
                      <a:ext uri="{FF2B5EF4-FFF2-40B4-BE49-F238E27FC236}">
                        <a16:creationId xmlns:a16="http://schemas.microsoft.com/office/drawing/2014/main" id="{919C8470-D089-4AD9-A82D-11E9470DB0F5}"/>
                      </a:ext>
                    </a:extLst>
                  </p:cNvPr>
                  <p:cNvSpPr/>
                  <p:nvPr/>
                </p:nvSpPr>
                <p:spPr>
                  <a:xfrm rot="5400000">
                    <a:off x="3566320" y="2091532"/>
                    <a:ext cx="990600" cy="109537"/>
                  </a:xfrm>
                  <a:prstGeom prst="rect">
                    <a:avLst/>
                  </a:prstGeom>
                  <a:solidFill>
                    <a:srgbClr val="8F5943"/>
                  </a:solidFill>
                  <a:ln>
                    <a:noFill/>
                  </a:ln>
                  <a:effectLst>
                    <a:outerShdw blurRad="50800" dist="38100" dir="10800000" sx="86000" sy="86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TextBox 54">
                  <a:extLst>
                    <a:ext uri="{FF2B5EF4-FFF2-40B4-BE49-F238E27FC236}">
                      <a16:creationId xmlns:a16="http://schemas.microsoft.com/office/drawing/2014/main" id="{F88159A0-44CE-4C15-9ADA-54C32C14A76D}"/>
                    </a:ext>
                  </a:extLst>
                </p:cNvPr>
                <p:cNvSpPr txBox="1"/>
                <p:nvPr/>
              </p:nvSpPr>
              <p:spPr>
                <a:xfrm>
                  <a:off x="3975100" y="4311650"/>
                  <a:ext cx="490840" cy="461665"/>
                </a:xfrm>
                <a:prstGeom prst="rect">
                  <a:avLst/>
                </a:prstGeom>
                <a:noFill/>
              </p:spPr>
              <p:txBody>
                <a:bodyPr wrap="none" rtlCol="0">
                  <a:spAutoFit/>
                </a:bodyPr>
                <a:lstStyle/>
                <a:p>
                  <a:pPr algn="ctr"/>
                  <a:r>
                    <a:rPr lang="en-US" sz="2400" b="1" dirty="0">
                      <a:solidFill>
                        <a:schemeClr val="bg1"/>
                      </a:solidFill>
                    </a:rPr>
                    <a:t>04</a:t>
                  </a:r>
                </a:p>
              </p:txBody>
            </p:sp>
          </p:grpSp>
          <p:grpSp>
            <p:nvGrpSpPr>
              <p:cNvPr id="21" name="Group 58">
                <a:extLst>
                  <a:ext uri="{FF2B5EF4-FFF2-40B4-BE49-F238E27FC236}">
                    <a16:creationId xmlns:a16="http://schemas.microsoft.com/office/drawing/2014/main" id="{7BA995D1-84E5-474C-A239-7E03BDD65BB8}"/>
                  </a:ext>
                </a:extLst>
              </p:cNvPr>
              <p:cNvGrpSpPr/>
              <p:nvPr/>
            </p:nvGrpSpPr>
            <p:grpSpPr>
              <a:xfrm>
                <a:off x="4972203" y="3170118"/>
                <a:ext cx="1525737" cy="1695435"/>
                <a:chOff x="4972203" y="2132726"/>
                <a:chExt cx="1525737" cy="1695435"/>
              </a:xfrm>
            </p:grpSpPr>
            <p:grpSp>
              <p:nvGrpSpPr>
                <p:cNvPr id="38" name="Group 23">
                  <a:extLst>
                    <a:ext uri="{FF2B5EF4-FFF2-40B4-BE49-F238E27FC236}">
                      <a16:creationId xmlns:a16="http://schemas.microsoft.com/office/drawing/2014/main" id="{72CF229B-5AE6-4286-90F0-430AE54C4A98}"/>
                    </a:ext>
                  </a:extLst>
                </p:cNvPr>
                <p:cNvGrpSpPr/>
                <p:nvPr/>
              </p:nvGrpSpPr>
              <p:grpSpPr>
                <a:xfrm rot="5400000">
                  <a:off x="4802380" y="2302563"/>
                  <a:ext cx="1695440" cy="1355792"/>
                  <a:chOff x="3735537" y="1444999"/>
                  <a:chExt cx="1496366" cy="1196602"/>
                </a:xfrm>
              </p:grpSpPr>
              <p:sp>
                <p:nvSpPr>
                  <p:cNvPr id="40" name="Rectangle 61">
                    <a:extLst>
                      <a:ext uri="{FF2B5EF4-FFF2-40B4-BE49-F238E27FC236}">
                        <a16:creationId xmlns:a16="http://schemas.microsoft.com/office/drawing/2014/main" id="{B3E6C1D2-6405-4C7E-868D-90D9403C45CA}"/>
                      </a:ext>
                    </a:extLst>
                  </p:cNvPr>
                  <p:cNvSpPr/>
                  <p:nvPr/>
                </p:nvSpPr>
                <p:spPr>
                  <a:xfrm rot="5400000">
                    <a:off x="3587750" y="2070100"/>
                    <a:ext cx="990600" cy="152400"/>
                  </a:xfrm>
                  <a:prstGeom prst="rect">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62">
                    <a:extLst>
                      <a:ext uri="{FF2B5EF4-FFF2-40B4-BE49-F238E27FC236}">
                        <a16:creationId xmlns:a16="http://schemas.microsoft.com/office/drawing/2014/main" id="{2F02D344-4E2A-4F88-A037-757E20D6020A}"/>
                      </a:ext>
                    </a:extLst>
                  </p:cNvPr>
                  <p:cNvSpPr/>
                  <p:nvPr/>
                </p:nvSpPr>
                <p:spPr>
                  <a:xfrm rot="8100000">
                    <a:off x="3735537" y="1444999"/>
                    <a:ext cx="1496366" cy="752746"/>
                  </a:xfrm>
                  <a:custGeom>
                    <a:avLst/>
                    <a:gdLst>
                      <a:gd name="connsiteX0" fmla="*/ 0 w 2878049"/>
                      <a:gd name="connsiteY0" fmla="*/ 723900 h 1447800"/>
                      <a:gd name="connsiteX1" fmla="*/ 723900 w 2878049"/>
                      <a:gd name="connsiteY1" fmla="*/ 0 h 1447800"/>
                      <a:gd name="connsiteX2" fmla="*/ 723900 w 2878049"/>
                      <a:gd name="connsiteY2" fmla="*/ 260351 h 1447800"/>
                      <a:gd name="connsiteX3" fmla="*/ 2878049 w 2878049"/>
                      <a:gd name="connsiteY3" fmla="*/ 260351 h 1447800"/>
                      <a:gd name="connsiteX4" fmla="*/ 2878049 w 2878049"/>
                      <a:gd name="connsiteY4" fmla="*/ 1187449 h 1447800"/>
                      <a:gd name="connsiteX5" fmla="*/ 723900 w 2878049"/>
                      <a:gd name="connsiteY5" fmla="*/ 1187449 h 1447800"/>
                      <a:gd name="connsiteX6" fmla="*/ 723900 w 2878049"/>
                      <a:gd name="connsiteY6" fmla="*/ 1447800 h 1447800"/>
                      <a:gd name="connsiteX7" fmla="*/ 0 w 2878049"/>
                      <a:gd name="connsiteY7" fmla="*/ 723900 h 1447800"/>
                      <a:gd name="connsiteX0" fmla="*/ 0 w 2878049"/>
                      <a:gd name="connsiteY0" fmla="*/ 723900 h 1447800"/>
                      <a:gd name="connsiteX1" fmla="*/ 723900 w 2878049"/>
                      <a:gd name="connsiteY1" fmla="*/ 0 h 1447800"/>
                      <a:gd name="connsiteX2" fmla="*/ 723900 w 2878049"/>
                      <a:gd name="connsiteY2" fmla="*/ 260351 h 1447800"/>
                      <a:gd name="connsiteX3" fmla="*/ 2878049 w 2878049"/>
                      <a:gd name="connsiteY3" fmla="*/ 260351 h 1447800"/>
                      <a:gd name="connsiteX4" fmla="*/ 1933481 w 2878049"/>
                      <a:gd name="connsiteY4" fmla="*/ 1137412 h 1447800"/>
                      <a:gd name="connsiteX5" fmla="*/ 723900 w 2878049"/>
                      <a:gd name="connsiteY5" fmla="*/ 1187449 h 1447800"/>
                      <a:gd name="connsiteX6" fmla="*/ 723900 w 2878049"/>
                      <a:gd name="connsiteY6" fmla="*/ 1447800 h 1447800"/>
                      <a:gd name="connsiteX7" fmla="*/ 0 w 2878049"/>
                      <a:gd name="connsiteY7" fmla="*/ 723900 h 1447800"/>
                      <a:gd name="connsiteX0" fmla="*/ 0 w 2878049"/>
                      <a:gd name="connsiteY0" fmla="*/ 723900 h 1447800"/>
                      <a:gd name="connsiteX1" fmla="*/ 723900 w 2878049"/>
                      <a:gd name="connsiteY1" fmla="*/ 0 h 1447800"/>
                      <a:gd name="connsiteX2" fmla="*/ 723900 w 2878049"/>
                      <a:gd name="connsiteY2" fmla="*/ 260351 h 1447800"/>
                      <a:gd name="connsiteX3" fmla="*/ 2878049 w 2878049"/>
                      <a:gd name="connsiteY3" fmla="*/ 260351 h 1447800"/>
                      <a:gd name="connsiteX4" fmla="*/ 1958781 w 2878049"/>
                      <a:gd name="connsiteY4" fmla="*/ 1195138 h 1447800"/>
                      <a:gd name="connsiteX5" fmla="*/ 723900 w 2878049"/>
                      <a:gd name="connsiteY5" fmla="*/ 1187449 h 1447800"/>
                      <a:gd name="connsiteX6" fmla="*/ 723900 w 2878049"/>
                      <a:gd name="connsiteY6" fmla="*/ 1447800 h 1447800"/>
                      <a:gd name="connsiteX7" fmla="*/ 0 w 2878049"/>
                      <a:gd name="connsiteY7" fmla="*/ 7239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78049" h="1447800">
                        <a:moveTo>
                          <a:pt x="0" y="723900"/>
                        </a:moveTo>
                        <a:lnTo>
                          <a:pt x="723900" y="0"/>
                        </a:lnTo>
                        <a:lnTo>
                          <a:pt x="723900" y="260351"/>
                        </a:lnTo>
                        <a:lnTo>
                          <a:pt x="2878049" y="260351"/>
                        </a:lnTo>
                        <a:lnTo>
                          <a:pt x="1958781" y="1195138"/>
                        </a:lnTo>
                        <a:lnTo>
                          <a:pt x="723900" y="1187449"/>
                        </a:lnTo>
                        <a:lnTo>
                          <a:pt x="723900" y="1447800"/>
                        </a:lnTo>
                        <a:lnTo>
                          <a:pt x="0" y="723900"/>
                        </a:lnTo>
                        <a:close/>
                      </a:path>
                    </a:pathLst>
                  </a:cu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3">
                    <a:extLst>
                      <a:ext uri="{FF2B5EF4-FFF2-40B4-BE49-F238E27FC236}">
                        <a16:creationId xmlns:a16="http://schemas.microsoft.com/office/drawing/2014/main" id="{4EA218E4-4C60-4B69-873D-37DD137AB941}"/>
                      </a:ext>
                    </a:extLst>
                  </p:cNvPr>
                  <p:cNvSpPr/>
                  <p:nvPr/>
                </p:nvSpPr>
                <p:spPr>
                  <a:xfrm rot="5400000">
                    <a:off x="3566320" y="2091532"/>
                    <a:ext cx="990600" cy="109537"/>
                  </a:xfrm>
                  <a:prstGeom prst="rect">
                    <a:avLst/>
                  </a:prstGeom>
                  <a:solidFill>
                    <a:srgbClr val="8F5943"/>
                  </a:solidFill>
                  <a:ln>
                    <a:noFill/>
                  </a:ln>
                  <a:effectLst>
                    <a:outerShdw blurRad="50800" dist="38100" dir="5400000" sx="86000" sy="86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TextBox 60">
                  <a:extLst>
                    <a:ext uri="{FF2B5EF4-FFF2-40B4-BE49-F238E27FC236}">
                      <a16:creationId xmlns:a16="http://schemas.microsoft.com/office/drawing/2014/main" id="{47391CAA-15F5-456D-9422-36163EC0627F}"/>
                    </a:ext>
                  </a:extLst>
                </p:cNvPr>
                <p:cNvSpPr txBox="1"/>
                <p:nvPr/>
              </p:nvSpPr>
              <p:spPr>
                <a:xfrm>
                  <a:off x="6007100" y="3117850"/>
                  <a:ext cx="490840" cy="461665"/>
                </a:xfrm>
                <a:prstGeom prst="rect">
                  <a:avLst/>
                </a:prstGeom>
                <a:noFill/>
              </p:spPr>
              <p:txBody>
                <a:bodyPr wrap="none" rtlCol="0">
                  <a:spAutoFit/>
                </a:bodyPr>
                <a:lstStyle/>
                <a:p>
                  <a:pPr algn="ctr"/>
                  <a:r>
                    <a:rPr lang="en-US" sz="2400" b="1" dirty="0">
                      <a:solidFill>
                        <a:schemeClr val="bg1"/>
                      </a:solidFill>
                    </a:rPr>
                    <a:t>03</a:t>
                  </a:r>
                </a:p>
              </p:txBody>
            </p:sp>
          </p:grpSp>
          <p:grpSp>
            <p:nvGrpSpPr>
              <p:cNvPr id="22" name="Group 64">
                <a:extLst>
                  <a:ext uri="{FF2B5EF4-FFF2-40B4-BE49-F238E27FC236}">
                    <a16:creationId xmlns:a16="http://schemas.microsoft.com/office/drawing/2014/main" id="{EF3A2FE7-2E89-426C-909F-2BCACFB62446}"/>
                  </a:ext>
                </a:extLst>
              </p:cNvPr>
              <p:cNvGrpSpPr/>
              <p:nvPr/>
            </p:nvGrpSpPr>
            <p:grpSpPr>
              <a:xfrm>
                <a:off x="3724283" y="2250242"/>
                <a:ext cx="1695435" cy="1504288"/>
                <a:chOff x="3724283" y="1212850"/>
                <a:chExt cx="1695435" cy="1504288"/>
              </a:xfrm>
            </p:grpSpPr>
            <p:grpSp>
              <p:nvGrpSpPr>
                <p:cNvPr id="33" name="Group 23">
                  <a:extLst>
                    <a:ext uri="{FF2B5EF4-FFF2-40B4-BE49-F238E27FC236}">
                      <a16:creationId xmlns:a16="http://schemas.microsoft.com/office/drawing/2014/main" id="{AA54FC3E-971C-4777-82AF-A76FDE96A717}"/>
                    </a:ext>
                  </a:extLst>
                </p:cNvPr>
                <p:cNvGrpSpPr/>
                <p:nvPr/>
              </p:nvGrpSpPr>
              <p:grpSpPr>
                <a:xfrm>
                  <a:off x="3724296" y="1361346"/>
                  <a:ext cx="1695440" cy="1355792"/>
                  <a:chOff x="3735537" y="1444999"/>
                  <a:chExt cx="1496366" cy="1196602"/>
                </a:xfrm>
              </p:grpSpPr>
              <p:sp>
                <p:nvSpPr>
                  <p:cNvPr id="35" name="Rectangle 67">
                    <a:extLst>
                      <a:ext uri="{FF2B5EF4-FFF2-40B4-BE49-F238E27FC236}">
                        <a16:creationId xmlns:a16="http://schemas.microsoft.com/office/drawing/2014/main" id="{2FE11F1C-98BC-4E17-A285-1FB848D18606}"/>
                      </a:ext>
                    </a:extLst>
                  </p:cNvPr>
                  <p:cNvSpPr/>
                  <p:nvPr/>
                </p:nvSpPr>
                <p:spPr>
                  <a:xfrm rot="5400000">
                    <a:off x="3587750" y="2070100"/>
                    <a:ext cx="990600" cy="152400"/>
                  </a:xfrm>
                  <a:prstGeom prst="rect">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68">
                    <a:extLst>
                      <a:ext uri="{FF2B5EF4-FFF2-40B4-BE49-F238E27FC236}">
                        <a16:creationId xmlns:a16="http://schemas.microsoft.com/office/drawing/2014/main" id="{1E9FEAE7-F786-470E-BCEA-D3077BF98FF1}"/>
                      </a:ext>
                    </a:extLst>
                  </p:cNvPr>
                  <p:cNvSpPr/>
                  <p:nvPr/>
                </p:nvSpPr>
                <p:spPr>
                  <a:xfrm rot="8100000">
                    <a:off x="3735537" y="1444999"/>
                    <a:ext cx="1496366" cy="752746"/>
                  </a:xfrm>
                  <a:custGeom>
                    <a:avLst/>
                    <a:gdLst>
                      <a:gd name="connsiteX0" fmla="*/ 0 w 2878049"/>
                      <a:gd name="connsiteY0" fmla="*/ 723900 h 1447800"/>
                      <a:gd name="connsiteX1" fmla="*/ 723900 w 2878049"/>
                      <a:gd name="connsiteY1" fmla="*/ 0 h 1447800"/>
                      <a:gd name="connsiteX2" fmla="*/ 723900 w 2878049"/>
                      <a:gd name="connsiteY2" fmla="*/ 260351 h 1447800"/>
                      <a:gd name="connsiteX3" fmla="*/ 2878049 w 2878049"/>
                      <a:gd name="connsiteY3" fmla="*/ 260351 h 1447800"/>
                      <a:gd name="connsiteX4" fmla="*/ 2878049 w 2878049"/>
                      <a:gd name="connsiteY4" fmla="*/ 1187449 h 1447800"/>
                      <a:gd name="connsiteX5" fmla="*/ 723900 w 2878049"/>
                      <a:gd name="connsiteY5" fmla="*/ 1187449 h 1447800"/>
                      <a:gd name="connsiteX6" fmla="*/ 723900 w 2878049"/>
                      <a:gd name="connsiteY6" fmla="*/ 1447800 h 1447800"/>
                      <a:gd name="connsiteX7" fmla="*/ 0 w 2878049"/>
                      <a:gd name="connsiteY7" fmla="*/ 723900 h 1447800"/>
                      <a:gd name="connsiteX0" fmla="*/ 0 w 2878049"/>
                      <a:gd name="connsiteY0" fmla="*/ 723900 h 1447800"/>
                      <a:gd name="connsiteX1" fmla="*/ 723900 w 2878049"/>
                      <a:gd name="connsiteY1" fmla="*/ 0 h 1447800"/>
                      <a:gd name="connsiteX2" fmla="*/ 723900 w 2878049"/>
                      <a:gd name="connsiteY2" fmla="*/ 260351 h 1447800"/>
                      <a:gd name="connsiteX3" fmla="*/ 2878049 w 2878049"/>
                      <a:gd name="connsiteY3" fmla="*/ 260351 h 1447800"/>
                      <a:gd name="connsiteX4" fmla="*/ 1933481 w 2878049"/>
                      <a:gd name="connsiteY4" fmla="*/ 1137412 h 1447800"/>
                      <a:gd name="connsiteX5" fmla="*/ 723900 w 2878049"/>
                      <a:gd name="connsiteY5" fmla="*/ 1187449 h 1447800"/>
                      <a:gd name="connsiteX6" fmla="*/ 723900 w 2878049"/>
                      <a:gd name="connsiteY6" fmla="*/ 1447800 h 1447800"/>
                      <a:gd name="connsiteX7" fmla="*/ 0 w 2878049"/>
                      <a:gd name="connsiteY7" fmla="*/ 723900 h 1447800"/>
                      <a:gd name="connsiteX0" fmla="*/ 0 w 2878049"/>
                      <a:gd name="connsiteY0" fmla="*/ 723900 h 1447800"/>
                      <a:gd name="connsiteX1" fmla="*/ 723900 w 2878049"/>
                      <a:gd name="connsiteY1" fmla="*/ 0 h 1447800"/>
                      <a:gd name="connsiteX2" fmla="*/ 723900 w 2878049"/>
                      <a:gd name="connsiteY2" fmla="*/ 260351 h 1447800"/>
                      <a:gd name="connsiteX3" fmla="*/ 2878049 w 2878049"/>
                      <a:gd name="connsiteY3" fmla="*/ 260351 h 1447800"/>
                      <a:gd name="connsiteX4" fmla="*/ 1958781 w 2878049"/>
                      <a:gd name="connsiteY4" fmla="*/ 1195138 h 1447800"/>
                      <a:gd name="connsiteX5" fmla="*/ 723900 w 2878049"/>
                      <a:gd name="connsiteY5" fmla="*/ 1187449 h 1447800"/>
                      <a:gd name="connsiteX6" fmla="*/ 723900 w 2878049"/>
                      <a:gd name="connsiteY6" fmla="*/ 1447800 h 1447800"/>
                      <a:gd name="connsiteX7" fmla="*/ 0 w 2878049"/>
                      <a:gd name="connsiteY7" fmla="*/ 7239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78049" h="1447800">
                        <a:moveTo>
                          <a:pt x="0" y="723900"/>
                        </a:moveTo>
                        <a:lnTo>
                          <a:pt x="723900" y="0"/>
                        </a:lnTo>
                        <a:lnTo>
                          <a:pt x="723900" y="260351"/>
                        </a:lnTo>
                        <a:lnTo>
                          <a:pt x="2878049" y="260351"/>
                        </a:lnTo>
                        <a:lnTo>
                          <a:pt x="1958781" y="1195138"/>
                        </a:lnTo>
                        <a:lnTo>
                          <a:pt x="723900" y="1187449"/>
                        </a:lnTo>
                        <a:lnTo>
                          <a:pt x="723900" y="1447800"/>
                        </a:lnTo>
                        <a:lnTo>
                          <a:pt x="0" y="723900"/>
                        </a:lnTo>
                        <a:close/>
                      </a:path>
                    </a:pathLst>
                  </a:cu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9">
                    <a:extLst>
                      <a:ext uri="{FF2B5EF4-FFF2-40B4-BE49-F238E27FC236}">
                        <a16:creationId xmlns:a16="http://schemas.microsoft.com/office/drawing/2014/main" id="{79316B5D-76BA-4D0A-BA7A-BF6534D7D82B}"/>
                      </a:ext>
                    </a:extLst>
                  </p:cNvPr>
                  <p:cNvSpPr/>
                  <p:nvPr/>
                </p:nvSpPr>
                <p:spPr>
                  <a:xfrm rot="5400000">
                    <a:off x="3566320" y="2091532"/>
                    <a:ext cx="990600" cy="109537"/>
                  </a:xfrm>
                  <a:prstGeom prst="rect">
                    <a:avLst/>
                  </a:prstGeom>
                  <a:solidFill>
                    <a:srgbClr val="8F5943"/>
                  </a:solidFill>
                  <a:ln>
                    <a:noFill/>
                  </a:ln>
                  <a:effectLst>
                    <a:outerShdw blurRad="50800" dist="38100" sx="86000" sy="860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TextBox 66">
                  <a:extLst>
                    <a:ext uri="{FF2B5EF4-FFF2-40B4-BE49-F238E27FC236}">
                      <a16:creationId xmlns:a16="http://schemas.microsoft.com/office/drawing/2014/main" id="{2D1BB72E-CB4D-4032-927F-2699D3990A05}"/>
                    </a:ext>
                  </a:extLst>
                </p:cNvPr>
                <p:cNvSpPr txBox="1"/>
                <p:nvPr/>
              </p:nvSpPr>
              <p:spPr>
                <a:xfrm>
                  <a:off x="4660900" y="1212850"/>
                  <a:ext cx="490840" cy="461665"/>
                </a:xfrm>
                <a:prstGeom prst="rect">
                  <a:avLst/>
                </a:prstGeom>
                <a:noFill/>
              </p:spPr>
              <p:txBody>
                <a:bodyPr wrap="none" rtlCol="0">
                  <a:spAutoFit/>
                </a:bodyPr>
                <a:lstStyle/>
                <a:p>
                  <a:pPr algn="ctr"/>
                  <a:r>
                    <a:rPr lang="en-US" sz="2400" b="1" dirty="0">
                      <a:solidFill>
                        <a:schemeClr val="bg1"/>
                      </a:solidFill>
                    </a:rPr>
                    <a:t>02</a:t>
                  </a:r>
                </a:p>
              </p:txBody>
            </p:sp>
          </p:grpSp>
          <p:grpSp>
            <p:nvGrpSpPr>
              <p:cNvPr id="23" name="Group 70">
                <a:extLst>
                  <a:ext uri="{FF2B5EF4-FFF2-40B4-BE49-F238E27FC236}">
                    <a16:creationId xmlns:a16="http://schemas.microsoft.com/office/drawing/2014/main" id="{54F49224-F44D-450A-B47E-3DB1E8F2D3CD}"/>
                  </a:ext>
                </a:extLst>
              </p:cNvPr>
              <p:cNvGrpSpPr/>
              <p:nvPr/>
            </p:nvGrpSpPr>
            <p:grpSpPr>
              <a:xfrm>
                <a:off x="2641600" y="3170118"/>
                <a:ext cx="1530198" cy="1695435"/>
                <a:chOff x="2641600" y="2132726"/>
                <a:chExt cx="1530198" cy="1695435"/>
              </a:xfrm>
            </p:grpSpPr>
            <p:grpSp>
              <p:nvGrpSpPr>
                <p:cNvPr id="28" name="Group 23">
                  <a:extLst>
                    <a:ext uri="{FF2B5EF4-FFF2-40B4-BE49-F238E27FC236}">
                      <a16:creationId xmlns:a16="http://schemas.microsoft.com/office/drawing/2014/main" id="{065AF615-F41F-49F6-AB79-E47DAF278822}"/>
                    </a:ext>
                  </a:extLst>
                </p:cNvPr>
                <p:cNvGrpSpPr/>
                <p:nvPr/>
              </p:nvGrpSpPr>
              <p:grpSpPr>
                <a:xfrm rot="16200000">
                  <a:off x="2646180" y="2302535"/>
                  <a:ext cx="1695440" cy="1355792"/>
                  <a:chOff x="3735537" y="1444999"/>
                  <a:chExt cx="1496366" cy="1196602"/>
                </a:xfrm>
              </p:grpSpPr>
              <p:sp>
                <p:nvSpPr>
                  <p:cNvPr id="30" name="Rectangle 73">
                    <a:extLst>
                      <a:ext uri="{FF2B5EF4-FFF2-40B4-BE49-F238E27FC236}">
                        <a16:creationId xmlns:a16="http://schemas.microsoft.com/office/drawing/2014/main" id="{FB7B6DFF-2FA0-4FE7-85CA-2FA39E5CB986}"/>
                      </a:ext>
                    </a:extLst>
                  </p:cNvPr>
                  <p:cNvSpPr/>
                  <p:nvPr/>
                </p:nvSpPr>
                <p:spPr>
                  <a:xfrm rot="5400000">
                    <a:off x="3587750" y="2070100"/>
                    <a:ext cx="990600" cy="152400"/>
                  </a:xfrm>
                  <a:prstGeom prst="rect">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74">
                    <a:extLst>
                      <a:ext uri="{FF2B5EF4-FFF2-40B4-BE49-F238E27FC236}">
                        <a16:creationId xmlns:a16="http://schemas.microsoft.com/office/drawing/2014/main" id="{05D7BEB3-FC0C-4AEE-9B4A-F35F4B30A266}"/>
                      </a:ext>
                    </a:extLst>
                  </p:cNvPr>
                  <p:cNvSpPr/>
                  <p:nvPr/>
                </p:nvSpPr>
                <p:spPr>
                  <a:xfrm rot="8100000">
                    <a:off x="3735537" y="1444999"/>
                    <a:ext cx="1496366" cy="752746"/>
                  </a:xfrm>
                  <a:custGeom>
                    <a:avLst/>
                    <a:gdLst>
                      <a:gd name="connsiteX0" fmla="*/ 0 w 2878049"/>
                      <a:gd name="connsiteY0" fmla="*/ 723900 h 1447800"/>
                      <a:gd name="connsiteX1" fmla="*/ 723900 w 2878049"/>
                      <a:gd name="connsiteY1" fmla="*/ 0 h 1447800"/>
                      <a:gd name="connsiteX2" fmla="*/ 723900 w 2878049"/>
                      <a:gd name="connsiteY2" fmla="*/ 260351 h 1447800"/>
                      <a:gd name="connsiteX3" fmla="*/ 2878049 w 2878049"/>
                      <a:gd name="connsiteY3" fmla="*/ 260351 h 1447800"/>
                      <a:gd name="connsiteX4" fmla="*/ 2878049 w 2878049"/>
                      <a:gd name="connsiteY4" fmla="*/ 1187449 h 1447800"/>
                      <a:gd name="connsiteX5" fmla="*/ 723900 w 2878049"/>
                      <a:gd name="connsiteY5" fmla="*/ 1187449 h 1447800"/>
                      <a:gd name="connsiteX6" fmla="*/ 723900 w 2878049"/>
                      <a:gd name="connsiteY6" fmla="*/ 1447800 h 1447800"/>
                      <a:gd name="connsiteX7" fmla="*/ 0 w 2878049"/>
                      <a:gd name="connsiteY7" fmla="*/ 723900 h 1447800"/>
                      <a:gd name="connsiteX0" fmla="*/ 0 w 2878049"/>
                      <a:gd name="connsiteY0" fmla="*/ 723900 h 1447800"/>
                      <a:gd name="connsiteX1" fmla="*/ 723900 w 2878049"/>
                      <a:gd name="connsiteY1" fmla="*/ 0 h 1447800"/>
                      <a:gd name="connsiteX2" fmla="*/ 723900 w 2878049"/>
                      <a:gd name="connsiteY2" fmla="*/ 260351 h 1447800"/>
                      <a:gd name="connsiteX3" fmla="*/ 2878049 w 2878049"/>
                      <a:gd name="connsiteY3" fmla="*/ 260351 h 1447800"/>
                      <a:gd name="connsiteX4" fmla="*/ 1933481 w 2878049"/>
                      <a:gd name="connsiteY4" fmla="*/ 1137412 h 1447800"/>
                      <a:gd name="connsiteX5" fmla="*/ 723900 w 2878049"/>
                      <a:gd name="connsiteY5" fmla="*/ 1187449 h 1447800"/>
                      <a:gd name="connsiteX6" fmla="*/ 723900 w 2878049"/>
                      <a:gd name="connsiteY6" fmla="*/ 1447800 h 1447800"/>
                      <a:gd name="connsiteX7" fmla="*/ 0 w 2878049"/>
                      <a:gd name="connsiteY7" fmla="*/ 723900 h 1447800"/>
                      <a:gd name="connsiteX0" fmla="*/ 0 w 2878049"/>
                      <a:gd name="connsiteY0" fmla="*/ 723900 h 1447800"/>
                      <a:gd name="connsiteX1" fmla="*/ 723900 w 2878049"/>
                      <a:gd name="connsiteY1" fmla="*/ 0 h 1447800"/>
                      <a:gd name="connsiteX2" fmla="*/ 723900 w 2878049"/>
                      <a:gd name="connsiteY2" fmla="*/ 260351 h 1447800"/>
                      <a:gd name="connsiteX3" fmla="*/ 2878049 w 2878049"/>
                      <a:gd name="connsiteY3" fmla="*/ 260351 h 1447800"/>
                      <a:gd name="connsiteX4" fmla="*/ 1958781 w 2878049"/>
                      <a:gd name="connsiteY4" fmla="*/ 1195138 h 1447800"/>
                      <a:gd name="connsiteX5" fmla="*/ 723900 w 2878049"/>
                      <a:gd name="connsiteY5" fmla="*/ 1187449 h 1447800"/>
                      <a:gd name="connsiteX6" fmla="*/ 723900 w 2878049"/>
                      <a:gd name="connsiteY6" fmla="*/ 1447800 h 1447800"/>
                      <a:gd name="connsiteX7" fmla="*/ 0 w 2878049"/>
                      <a:gd name="connsiteY7" fmla="*/ 7239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78049" h="1447800">
                        <a:moveTo>
                          <a:pt x="0" y="723900"/>
                        </a:moveTo>
                        <a:lnTo>
                          <a:pt x="723900" y="0"/>
                        </a:lnTo>
                        <a:lnTo>
                          <a:pt x="723900" y="260351"/>
                        </a:lnTo>
                        <a:lnTo>
                          <a:pt x="2878049" y="260351"/>
                        </a:lnTo>
                        <a:lnTo>
                          <a:pt x="1958781" y="1195138"/>
                        </a:lnTo>
                        <a:lnTo>
                          <a:pt x="723900" y="1187449"/>
                        </a:lnTo>
                        <a:lnTo>
                          <a:pt x="723900" y="1447800"/>
                        </a:lnTo>
                        <a:lnTo>
                          <a:pt x="0" y="723900"/>
                        </a:lnTo>
                        <a:close/>
                      </a:path>
                    </a:pathLst>
                  </a:cu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2">
                    <a:extLst>
                      <a:ext uri="{FF2B5EF4-FFF2-40B4-BE49-F238E27FC236}">
                        <a16:creationId xmlns:a16="http://schemas.microsoft.com/office/drawing/2014/main" id="{55BEB947-970E-4456-A721-D45AE85D5F5B}"/>
                      </a:ext>
                    </a:extLst>
                  </p:cNvPr>
                  <p:cNvSpPr/>
                  <p:nvPr/>
                </p:nvSpPr>
                <p:spPr>
                  <a:xfrm rot="5400000">
                    <a:off x="3566320" y="2091532"/>
                    <a:ext cx="990600" cy="109537"/>
                  </a:xfrm>
                  <a:prstGeom prst="rect">
                    <a:avLst/>
                  </a:prstGeom>
                  <a:solidFill>
                    <a:srgbClr val="8F5943"/>
                  </a:solidFill>
                  <a:ln>
                    <a:noFill/>
                  </a:ln>
                  <a:effectLst>
                    <a:outerShdw blurRad="50800" dist="38100" dir="16200000" sx="86000" sy="86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TextBox 72">
                  <a:extLst>
                    <a:ext uri="{FF2B5EF4-FFF2-40B4-BE49-F238E27FC236}">
                      <a16:creationId xmlns:a16="http://schemas.microsoft.com/office/drawing/2014/main" id="{F017F946-4111-438E-92D1-54A15ED022AA}"/>
                    </a:ext>
                  </a:extLst>
                </p:cNvPr>
                <p:cNvSpPr txBox="1"/>
                <p:nvPr/>
              </p:nvSpPr>
              <p:spPr>
                <a:xfrm>
                  <a:off x="2641600" y="2381250"/>
                  <a:ext cx="490840" cy="461665"/>
                </a:xfrm>
                <a:prstGeom prst="rect">
                  <a:avLst/>
                </a:prstGeom>
                <a:noFill/>
              </p:spPr>
              <p:txBody>
                <a:bodyPr wrap="none" rtlCol="0">
                  <a:spAutoFit/>
                </a:bodyPr>
                <a:lstStyle/>
                <a:p>
                  <a:pPr algn="ctr"/>
                  <a:r>
                    <a:rPr lang="en-US" sz="2400" b="1" dirty="0">
                      <a:solidFill>
                        <a:schemeClr val="bg1"/>
                      </a:solidFill>
                    </a:rPr>
                    <a:t>01</a:t>
                  </a:r>
                </a:p>
              </p:txBody>
            </p:sp>
          </p:grpSp>
          <p:sp>
            <p:nvSpPr>
              <p:cNvPr id="24" name="Freeform 245">
                <a:extLst>
                  <a:ext uri="{FF2B5EF4-FFF2-40B4-BE49-F238E27FC236}">
                    <a16:creationId xmlns:a16="http://schemas.microsoft.com/office/drawing/2014/main" id="{EBB0A04B-0029-4159-A8D5-6813D0D0FA99}"/>
                  </a:ext>
                </a:extLst>
              </p:cNvPr>
              <p:cNvSpPr>
                <a:spLocks/>
              </p:cNvSpPr>
              <p:nvPr/>
            </p:nvSpPr>
            <p:spPr bwMode="auto">
              <a:xfrm>
                <a:off x="4514850" y="4885492"/>
                <a:ext cx="324797" cy="324797"/>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 name="Freeform 119">
                <a:extLst>
                  <a:ext uri="{FF2B5EF4-FFF2-40B4-BE49-F238E27FC236}">
                    <a16:creationId xmlns:a16="http://schemas.microsoft.com/office/drawing/2014/main" id="{96339698-AF83-4CA3-9726-735940B0F303}"/>
                  </a:ext>
                </a:extLst>
              </p:cNvPr>
              <p:cNvSpPr>
                <a:spLocks noEditPoints="1"/>
              </p:cNvSpPr>
              <p:nvPr/>
            </p:nvSpPr>
            <p:spPr bwMode="auto">
              <a:xfrm>
                <a:off x="3287742" y="3971092"/>
                <a:ext cx="253137" cy="312865"/>
              </a:xfrm>
              <a:custGeom>
                <a:avLst/>
                <a:gdLst/>
                <a:ahLst/>
                <a:cxnLst>
                  <a:cxn ang="0">
                    <a:pos x="41" y="47"/>
                  </a:cxn>
                  <a:cxn ang="0">
                    <a:pos x="37" y="51"/>
                  </a:cxn>
                  <a:cxn ang="0">
                    <a:pos x="3" y="51"/>
                  </a:cxn>
                  <a:cxn ang="0">
                    <a:pos x="0" y="47"/>
                  </a:cxn>
                  <a:cxn ang="0">
                    <a:pos x="0" y="27"/>
                  </a:cxn>
                  <a:cxn ang="0">
                    <a:pos x="3" y="23"/>
                  </a:cxn>
                  <a:cxn ang="0">
                    <a:pos x="4" y="23"/>
                  </a:cxn>
                  <a:cxn ang="0">
                    <a:pos x="4" y="16"/>
                  </a:cxn>
                  <a:cxn ang="0">
                    <a:pos x="20" y="0"/>
                  </a:cxn>
                  <a:cxn ang="0">
                    <a:pos x="36" y="16"/>
                  </a:cxn>
                  <a:cxn ang="0">
                    <a:pos x="36" y="23"/>
                  </a:cxn>
                  <a:cxn ang="0">
                    <a:pos x="37" y="23"/>
                  </a:cxn>
                  <a:cxn ang="0">
                    <a:pos x="41" y="27"/>
                  </a:cxn>
                  <a:cxn ang="0">
                    <a:pos x="41" y="47"/>
                  </a:cxn>
                  <a:cxn ang="0">
                    <a:pos x="29" y="23"/>
                  </a:cxn>
                  <a:cxn ang="0">
                    <a:pos x="29" y="16"/>
                  </a:cxn>
                  <a:cxn ang="0">
                    <a:pos x="20" y="7"/>
                  </a:cxn>
                  <a:cxn ang="0">
                    <a:pos x="11" y="16"/>
                  </a:cxn>
                  <a:cxn ang="0">
                    <a:pos x="11" y="23"/>
                  </a:cxn>
                  <a:cxn ang="0">
                    <a:pos x="29" y="23"/>
                  </a:cxn>
                </a:cxnLst>
                <a:rect l="0" t="0" r="r" b="b"/>
                <a:pathLst>
                  <a:path w="41" h="51">
                    <a:moveTo>
                      <a:pt x="41" y="47"/>
                    </a:moveTo>
                    <a:cubicBezTo>
                      <a:pt x="41" y="49"/>
                      <a:pt x="39" y="51"/>
                      <a:pt x="37" y="51"/>
                    </a:cubicBezTo>
                    <a:cubicBezTo>
                      <a:pt x="3" y="51"/>
                      <a:pt x="3" y="51"/>
                      <a:pt x="3" y="51"/>
                    </a:cubicBezTo>
                    <a:cubicBezTo>
                      <a:pt x="1" y="51"/>
                      <a:pt x="0" y="49"/>
                      <a:pt x="0" y="47"/>
                    </a:cubicBezTo>
                    <a:cubicBezTo>
                      <a:pt x="0" y="27"/>
                      <a:pt x="0" y="27"/>
                      <a:pt x="0" y="27"/>
                    </a:cubicBezTo>
                    <a:cubicBezTo>
                      <a:pt x="0" y="25"/>
                      <a:pt x="1" y="23"/>
                      <a:pt x="3" y="23"/>
                    </a:cubicBezTo>
                    <a:cubicBezTo>
                      <a:pt x="4" y="23"/>
                      <a:pt x="4" y="23"/>
                      <a:pt x="4" y="23"/>
                    </a:cubicBezTo>
                    <a:cubicBezTo>
                      <a:pt x="4" y="16"/>
                      <a:pt x="4" y="16"/>
                      <a:pt x="4" y="16"/>
                    </a:cubicBezTo>
                    <a:cubicBezTo>
                      <a:pt x="4" y="8"/>
                      <a:pt x="12" y="0"/>
                      <a:pt x="20" y="0"/>
                    </a:cubicBezTo>
                    <a:cubicBezTo>
                      <a:pt x="29" y="0"/>
                      <a:pt x="36" y="8"/>
                      <a:pt x="36" y="16"/>
                    </a:cubicBezTo>
                    <a:cubicBezTo>
                      <a:pt x="36" y="23"/>
                      <a:pt x="36" y="23"/>
                      <a:pt x="36" y="23"/>
                    </a:cubicBezTo>
                    <a:cubicBezTo>
                      <a:pt x="37" y="23"/>
                      <a:pt x="37" y="23"/>
                      <a:pt x="37" y="23"/>
                    </a:cubicBezTo>
                    <a:cubicBezTo>
                      <a:pt x="39" y="23"/>
                      <a:pt x="41" y="25"/>
                      <a:pt x="41" y="27"/>
                    </a:cubicBezTo>
                    <a:lnTo>
                      <a:pt x="41" y="47"/>
                    </a:lnTo>
                    <a:close/>
                    <a:moveTo>
                      <a:pt x="29" y="23"/>
                    </a:moveTo>
                    <a:cubicBezTo>
                      <a:pt x="29" y="16"/>
                      <a:pt x="29" y="16"/>
                      <a:pt x="29" y="16"/>
                    </a:cubicBezTo>
                    <a:cubicBezTo>
                      <a:pt x="29" y="11"/>
                      <a:pt x="25" y="7"/>
                      <a:pt x="20" y="7"/>
                    </a:cubicBezTo>
                    <a:cubicBezTo>
                      <a:pt x="15" y="7"/>
                      <a:pt x="11" y="11"/>
                      <a:pt x="11" y="16"/>
                    </a:cubicBezTo>
                    <a:cubicBezTo>
                      <a:pt x="11" y="23"/>
                      <a:pt x="11" y="23"/>
                      <a:pt x="11" y="23"/>
                    </a:cubicBezTo>
                    <a:lnTo>
                      <a:pt x="29" y="23"/>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45">
                <a:extLst>
                  <a:ext uri="{FF2B5EF4-FFF2-40B4-BE49-F238E27FC236}">
                    <a16:creationId xmlns:a16="http://schemas.microsoft.com/office/drawing/2014/main" id="{7D5B7679-76AD-48FC-BB56-BB6D1AF76088}"/>
                  </a:ext>
                </a:extLst>
              </p:cNvPr>
              <p:cNvSpPr>
                <a:spLocks/>
              </p:cNvSpPr>
              <p:nvPr/>
            </p:nvSpPr>
            <p:spPr bwMode="auto">
              <a:xfrm>
                <a:off x="4305300" y="2747751"/>
                <a:ext cx="342900" cy="295690"/>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69">
                <a:extLst>
                  <a:ext uri="{FF2B5EF4-FFF2-40B4-BE49-F238E27FC236}">
                    <a16:creationId xmlns:a16="http://schemas.microsoft.com/office/drawing/2014/main" id="{84BA7F0B-B408-4E6C-BA71-3CA4F43E6E4C}"/>
                  </a:ext>
                </a:extLst>
              </p:cNvPr>
              <p:cNvSpPr>
                <a:spLocks noEditPoints="1"/>
              </p:cNvSpPr>
              <p:nvPr/>
            </p:nvSpPr>
            <p:spPr bwMode="auto">
              <a:xfrm>
                <a:off x="5619296" y="3742492"/>
                <a:ext cx="324303" cy="326897"/>
              </a:xfrm>
              <a:custGeom>
                <a:avLst/>
                <a:gdLst/>
                <a:ahLst/>
                <a:cxnLst>
                  <a:cxn ang="0">
                    <a:pos x="29" y="58"/>
                  </a:cxn>
                  <a:cxn ang="0">
                    <a:pos x="6" y="47"/>
                  </a:cxn>
                  <a:cxn ang="0">
                    <a:pos x="7" y="46"/>
                  </a:cxn>
                  <a:cxn ang="0">
                    <a:pos x="12" y="40"/>
                  </a:cxn>
                  <a:cxn ang="0">
                    <a:pos x="13" y="40"/>
                  </a:cxn>
                  <a:cxn ang="0">
                    <a:pos x="14" y="41"/>
                  </a:cxn>
                  <a:cxn ang="0">
                    <a:pos x="29" y="48"/>
                  </a:cxn>
                  <a:cxn ang="0">
                    <a:pos x="48" y="29"/>
                  </a:cxn>
                  <a:cxn ang="0">
                    <a:pos x="29" y="9"/>
                  </a:cxn>
                  <a:cxn ang="0">
                    <a:pos x="16" y="14"/>
                  </a:cxn>
                  <a:cxn ang="0">
                    <a:pos x="21" y="20"/>
                  </a:cxn>
                  <a:cxn ang="0">
                    <a:pos x="21" y="22"/>
                  </a:cxn>
                  <a:cxn ang="0">
                    <a:pos x="19" y="24"/>
                  </a:cxn>
                  <a:cxn ang="0">
                    <a:pos x="2" y="24"/>
                  </a:cxn>
                  <a:cxn ang="0">
                    <a:pos x="0" y="21"/>
                  </a:cxn>
                  <a:cxn ang="0">
                    <a:pos x="0" y="4"/>
                  </a:cxn>
                  <a:cxn ang="0">
                    <a:pos x="1" y="2"/>
                  </a:cxn>
                  <a:cxn ang="0">
                    <a:pos x="4" y="3"/>
                  </a:cxn>
                  <a:cxn ang="0">
                    <a:pos x="9" y="8"/>
                  </a:cxn>
                  <a:cxn ang="0">
                    <a:pos x="29" y="0"/>
                  </a:cxn>
                  <a:cxn ang="0">
                    <a:pos x="58" y="29"/>
                  </a:cxn>
                  <a:cxn ang="0">
                    <a:pos x="29" y="58"/>
                  </a:cxn>
                  <a:cxn ang="0">
                    <a:pos x="34" y="35"/>
                  </a:cxn>
                  <a:cxn ang="0">
                    <a:pos x="33" y="36"/>
                  </a:cxn>
                  <a:cxn ang="0">
                    <a:pos x="20" y="36"/>
                  </a:cxn>
                  <a:cxn ang="0">
                    <a:pos x="19" y="35"/>
                  </a:cxn>
                  <a:cxn ang="0">
                    <a:pos x="19" y="32"/>
                  </a:cxn>
                  <a:cxn ang="0">
                    <a:pos x="20" y="31"/>
                  </a:cxn>
                  <a:cxn ang="0">
                    <a:pos x="29" y="31"/>
                  </a:cxn>
                  <a:cxn ang="0">
                    <a:pos x="29" y="18"/>
                  </a:cxn>
                  <a:cxn ang="0">
                    <a:pos x="30" y="17"/>
                  </a:cxn>
                  <a:cxn ang="0">
                    <a:pos x="33" y="17"/>
                  </a:cxn>
                  <a:cxn ang="0">
                    <a:pos x="34" y="18"/>
                  </a:cxn>
                  <a:cxn ang="0">
                    <a:pos x="34" y="35"/>
                  </a:cxn>
                </a:cxnLst>
                <a:rect l="0" t="0" r="r" b="b"/>
                <a:pathLst>
                  <a:path w="58" h="58">
                    <a:moveTo>
                      <a:pt x="29" y="58"/>
                    </a:moveTo>
                    <a:cubicBezTo>
                      <a:pt x="20" y="58"/>
                      <a:pt x="12" y="54"/>
                      <a:pt x="6" y="47"/>
                    </a:cubicBezTo>
                    <a:cubicBezTo>
                      <a:pt x="6" y="47"/>
                      <a:pt x="6" y="46"/>
                      <a:pt x="7" y="46"/>
                    </a:cubicBezTo>
                    <a:cubicBezTo>
                      <a:pt x="12" y="40"/>
                      <a:pt x="12" y="40"/>
                      <a:pt x="12" y="40"/>
                    </a:cubicBezTo>
                    <a:cubicBezTo>
                      <a:pt x="12" y="40"/>
                      <a:pt x="12" y="40"/>
                      <a:pt x="13" y="40"/>
                    </a:cubicBezTo>
                    <a:cubicBezTo>
                      <a:pt x="13" y="40"/>
                      <a:pt x="13" y="40"/>
                      <a:pt x="14" y="41"/>
                    </a:cubicBezTo>
                    <a:cubicBezTo>
                      <a:pt x="17" y="45"/>
                      <a:pt x="23" y="48"/>
                      <a:pt x="29" y="48"/>
                    </a:cubicBezTo>
                    <a:cubicBezTo>
                      <a:pt x="40" y="48"/>
                      <a:pt x="48" y="39"/>
                      <a:pt x="48" y="29"/>
                    </a:cubicBezTo>
                    <a:cubicBezTo>
                      <a:pt x="48" y="18"/>
                      <a:pt x="40" y="9"/>
                      <a:pt x="29" y="9"/>
                    </a:cubicBezTo>
                    <a:cubicBezTo>
                      <a:pt x="24" y="9"/>
                      <a:pt x="19" y="11"/>
                      <a:pt x="16" y="14"/>
                    </a:cubicBezTo>
                    <a:cubicBezTo>
                      <a:pt x="21" y="20"/>
                      <a:pt x="21" y="20"/>
                      <a:pt x="21" y="20"/>
                    </a:cubicBezTo>
                    <a:cubicBezTo>
                      <a:pt x="22" y="20"/>
                      <a:pt x="22" y="21"/>
                      <a:pt x="21" y="22"/>
                    </a:cubicBezTo>
                    <a:cubicBezTo>
                      <a:pt x="21" y="23"/>
                      <a:pt x="20" y="24"/>
                      <a:pt x="19" y="24"/>
                    </a:cubicBezTo>
                    <a:cubicBezTo>
                      <a:pt x="2" y="24"/>
                      <a:pt x="2" y="24"/>
                      <a:pt x="2" y="24"/>
                    </a:cubicBezTo>
                    <a:cubicBezTo>
                      <a:pt x="1" y="24"/>
                      <a:pt x="0" y="23"/>
                      <a:pt x="0" y="21"/>
                    </a:cubicBezTo>
                    <a:cubicBezTo>
                      <a:pt x="0" y="4"/>
                      <a:pt x="0" y="4"/>
                      <a:pt x="0" y="4"/>
                    </a:cubicBezTo>
                    <a:cubicBezTo>
                      <a:pt x="0" y="3"/>
                      <a:pt x="0" y="3"/>
                      <a:pt x="1" y="2"/>
                    </a:cubicBezTo>
                    <a:cubicBezTo>
                      <a:pt x="2" y="2"/>
                      <a:pt x="3" y="2"/>
                      <a:pt x="4" y="3"/>
                    </a:cubicBezTo>
                    <a:cubicBezTo>
                      <a:pt x="9" y="8"/>
                      <a:pt x="9" y="8"/>
                      <a:pt x="9" y="8"/>
                    </a:cubicBezTo>
                    <a:cubicBezTo>
                      <a:pt x="14" y="3"/>
                      <a:pt x="21" y="0"/>
                      <a:pt x="29" y="0"/>
                    </a:cubicBezTo>
                    <a:cubicBezTo>
                      <a:pt x="45" y="0"/>
                      <a:pt x="58" y="13"/>
                      <a:pt x="58" y="29"/>
                    </a:cubicBezTo>
                    <a:cubicBezTo>
                      <a:pt x="58" y="45"/>
                      <a:pt x="45" y="58"/>
                      <a:pt x="29" y="58"/>
                    </a:cubicBezTo>
                    <a:close/>
                    <a:moveTo>
                      <a:pt x="34" y="35"/>
                    </a:moveTo>
                    <a:cubicBezTo>
                      <a:pt x="34" y="35"/>
                      <a:pt x="33" y="36"/>
                      <a:pt x="33" y="36"/>
                    </a:cubicBezTo>
                    <a:cubicBezTo>
                      <a:pt x="20" y="36"/>
                      <a:pt x="20" y="36"/>
                      <a:pt x="20" y="36"/>
                    </a:cubicBezTo>
                    <a:cubicBezTo>
                      <a:pt x="20" y="36"/>
                      <a:pt x="19" y="35"/>
                      <a:pt x="19" y="35"/>
                    </a:cubicBezTo>
                    <a:cubicBezTo>
                      <a:pt x="19" y="32"/>
                      <a:pt x="19" y="32"/>
                      <a:pt x="19" y="32"/>
                    </a:cubicBezTo>
                    <a:cubicBezTo>
                      <a:pt x="19" y="32"/>
                      <a:pt x="20" y="31"/>
                      <a:pt x="20" y="31"/>
                    </a:cubicBezTo>
                    <a:cubicBezTo>
                      <a:pt x="29" y="31"/>
                      <a:pt x="29" y="31"/>
                      <a:pt x="29" y="31"/>
                    </a:cubicBezTo>
                    <a:cubicBezTo>
                      <a:pt x="29" y="18"/>
                      <a:pt x="29" y="18"/>
                      <a:pt x="29" y="18"/>
                    </a:cubicBezTo>
                    <a:cubicBezTo>
                      <a:pt x="29" y="17"/>
                      <a:pt x="29" y="17"/>
                      <a:pt x="30" y="17"/>
                    </a:cubicBezTo>
                    <a:cubicBezTo>
                      <a:pt x="33" y="17"/>
                      <a:pt x="33" y="17"/>
                      <a:pt x="33" y="17"/>
                    </a:cubicBezTo>
                    <a:cubicBezTo>
                      <a:pt x="33" y="17"/>
                      <a:pt x="34" y="17"/>
                      <a:pt x="34" y="18"/>
                    </a:cubicBezTo>
                    <a:lnTo>
                      <a:pt x="34" y="35"/>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8" name="组合 7">
              <a:extLst>
                <a:ext uri="{FF2B5EF4-FFF2-40B4-BE49-F238E27FC236}">
                  <a16:creationId xmlns:a16="http://schemas.microsoft.com/office/drawing/2014/main" id="{EF9321E7-B0F5-421F-89C4-EFC990D43975}"/>
                </a:ext>
              </a:extLst>
            </p:cNvPr>
            <p:cNvGrpSpPr/>
            <p:nvPr/>
          </p:nvGrpSpPr>
          <p:grpSpPr>
            <a:xfrm>
              <a:off x="1655374" y="3247924"/>
              <a:ext cx="2510318" cy="1420935"/>
              <a:chOff x="2357066" y="2356656"/>
              <a:chExt cx="2510318" cy="1420935"/>
            </a:xfrm>
          </p:grpSpPr>
          <p:sp>
            <p:nvSpPr>
              <p:cNvPr id="18" name="Text Placeholder 32">
                <a:extLst>
                  <a:ext uri="{FF2B5EF4-FFF2-40B4-BE49-F238E27FC236}">
                    <a16:creationId xmlns:a16="http://schemas.microsoft.com/office/drawing/2014/main" id="{23D9B2D7-23C7-42FE-A520-591034BE46D2}"/>
                  </a:ext>
                </a:extLst>
              </p:cNvPr>
              <p:cNvSpPr txBox="1">
                <a:spLocks/>
              </p:cNvSpPr>
              <p:nvPr/>
            </p:nvSpPr>
            <p:spPr>
              <a:xfrm>
                <a:off x="2357066" y="2826430"/>
                <a:ext cx="2274062" cy="95116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buNone/>
                </a:pPr>
                <a:r>
                  <a:rPr lang="en-US" sz="1400" dirty="0">
                    <a:latin typeface="微软雅黑" panose="020B0503020204020204" pitchFamily="34" charset="-122"/>
                    <a:ea typeface="微软雅黑" panose="020B0503020204020204" pitchFamily="34" charset="-122"/>
                  </a:rPr>
                  <a:t>Lemon drops oat cake oat cake sugar plum. Jelly beans macaroon I love topping danish cake</a:t>
                </a:r>
              </a:p>
            </p:txBody>
          </p:sp>
          <p:sp>
            <p:nvSpPr>
              <p:cNvPr id="19" name="文本框 36">
                <a:extLst>
                  <a:ext uri="{FF2B5EF4-FFF2-40B4-BE49-F238E27FC236}">
                    <a16:creationId xmlns:a16="http://schemas.microsoft.com/office/drawing/2014/main" id="{C3213ACC-9DC3-4D47-B612-C9AC9895A2E3}"/>
                  </a:ext>
                </a:extLst>
              </p:cNvPr>
              <p:cNvSpPr txBox="1"/>
              <p:nvPr/>
            </p:nvSpPr>
            <p:spPr>
              <a:xfrm>
                <a:off x="2778600" y="2356656"/>
                <a:ext cx="2088784"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grpSp>
        <p:grpSp>
          <p:nvGrpSpPr>
            <p:cNvPr id="9" name="组合 8">
              <a:extLst>
                <a:ext uri="{FF2B5EF4-FFF2-40B4-BE49-F238E27FC236}">
                  <a16:creationId xmlns:a16="http://schemas.microsoft.com/office/drawing/2014/main" id="{0FF70565-9678-4C02-8356-4E73AD7157C0}"/>
                </a:ext>
              </a:extLst>
            </p:cNvPr>
            <p:cNvGrpSpPr/>
            <p:nvPr/>
          </p:nvGrpSpPr>
          <p:grpSpPr>
            <a:xfrm>
              <a:off x="3104426" y="5223846"/>
              <a:ext cx="2510318" cy="1420935"/>
              <a:chOff x="2357066" y="2356656"/>
              <a:chExt cx="2510318" cy="1420935"/>
            </a:xfrm>
          </p:grpSpPr>
          <p:sp>
            <p:nvSpPr>
              <p:cNvPr id="16" name="Text Placeholder 32">
                <a:extLst>
                  <a:ext uri="{FF2B5EF4-FFF2-40B4-BE49-F238E27FC236}">
                    <a16:creationId xmlns:a16="http://schemas.microsoft.com/office/drawing/2014/main" id="{7F3C6C9A-D66D-4561-8EA1-4B10FEF0112B}"/>
                  </a:ext>
                </a:extLst>
              </p:cNvPr>
              <p:cNvSpPr txBox="1">
                <a:spLocks/>
              </p:cNvSpPr>
              <p:nvPr/>
            </p:nvSpPr>
            <p:spPr>
              <a:xfrm>
                <a:off x="2357066" y="2826430"/>
                <a:ext cx="2274062" cy="95116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buNone/>
                </a:pPr>
                <a:r>
                  <a:rPr lang="en-US" sz="1400" dirty="0">
                    <a:latin typeface="微软雅黑" panose="020B0503020204020204" pitchFamily="34" charset="-122"/>
                    <a:ea typeface="微软雅黑" panose="020B0503020204020204" pitchFamily="34" charset="-122"/>
                  </a:rPr>
                  <a:t>Lemon drops oat cake oat cake sugar plum. Jelly beans macaroon I love topping danish cake</a:t>
                </a:r>
              </a:p>
            </p:txBody>
          </p:sp>
          <p:sp>
            <p:nvSpPr>
              <p:cNvPr id="17" name="文本框 16">
                <a:extLst>
                  <a:ext uri="{FF2B5EF4-FFF2-40B4-BE49-F238E27FC236}">
                    <a16:creationId xmlns:a16="http://schemas.microsoft.com/office/drawing/2014/main" id="{FCF97CF9-F029-440A-9DEB-BDF167BA624D}"/>
                  </a:ext>
                </a:extLst>
              </p:cNvPr>
              <p:cNvSpPr txBox="1"/>
              <p:nvPr/>
            </p:nvSpPr>
            <p:spPr>
              <a:xfrm>
                <a:off x="2778600" y="2356656"/>
                <a:ext cx="2088784"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grpSp>
        <p:grpSp>
          <p:nvGrpSpPr>
            <p:cNvPr id="10" name="组合 9">
              <a:extLst>
                <a:ext uri="{FF2B5EF4-FFF2-40B4-BE49-F238E27FC236}">
                  <a16:creationId xmlns:a16="http://schemas.microsoft.com/office/drawing/2014/main" id="{AF9DDD82-F4DE-40E2-82DD-8220E0129974}"/>
                </a:ext>
              </a:extLst>
            </p:cNvPr>
            <p:cNvGrpSpPr/>
            <p:nvPr/>
          </p:nvGrpSpPr>
          <p:grpSpPr>
            <a:xfrm>
              <a:off x="6874572" y="1704307"/>
              <a:ext cx="2462321" cy="1439719"/>
              <a:chOff x="7659539" y="1787901"/>
              <a:chExt cx="2462321" cy="1439719"/>
            </a:xfrm>
          </p:grpSpPr>
          <p:sp>
            <p:nvSpPr>
              <p:cNvPr id="14" name="Text Placeholder 32">
                <a:extLst>
                  <a:ext uri="{FF2B5EF4-FFF2-40B4-BE49-F238E27FC236}">
                    <a16:creationId xmlns:a16="http://schemas.microsoft.com/office/drawing/2014/main" id="{67F99AD9-0C8B-4108-80EF-863D79FC872E}"/>
                  </a:ext>
                </a:extLst>
              </p:cNvPr>
              <p:cNvSpPr txBox="1">
                <a:spLocks/>
              </p:cNvSpPr>
              <p:nvPr/>
            </p:nvSpPr>
            <p:spPr>
              <a:xfrm>
                <a:off x="7847798" y="2276459"/>
                <a:ext cx="2274062" cy="95116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400" dirty="0">
                    <a:latin typeface="微软雅黑" panose="020B0503020204020204" pitchFamily="34" charset="-122"/>
                    <a:ea typeface="微软雅黑" panose="020B0503020204020204" pitchFamily="34" charset="-122"/>
                  </a:rPr>
                  <a:t>Lemon drops oat cake oat cake sugar plum. Jelly beans macaroon I love topping danish cake</a:t>
                </a:r>
              </a:p>
            </p:txBody>
          </p:sp>
          <p:sp>
            <p:nvSpPr>
              <p:cNvPr id="15" name="文本框 36">
                <a:extLst>
                  <a:ext uri="{FF2B5EF4-FFF2-40B4-BE49-F238E27FC236}">
                    <a16:creationId xmlns:a16="http://schemas.microsoft.com/office/drawing/2014/main" id="{3287CE24-CD9A-4EEB-91F7-EF7E984F4CAA}"/>
                  </a:ext>
                </a:extLst>
              </p:cNvPr>
              <p:cNvSpPr txBox="1"/>
              <p:nvPr/>
            </p:nvSpPr>
            <p:spPr>
              <a:xfrm>
                <a:off x="7659539" y="1787901"/>
                <a:ext cx="2088784"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grpSp>
        <p:grpSp>
          <p:nvGrpSpPr>
            <p:cNvPr id="11" name="组合 10">
              <a:extLst>
                <a:ext uri="{FF2B5EF4-FFF2-40B4-BE49-F238E27FC236}">
                  <a16:creationId xmlns:a16="http://schemas.microsoft.com/office/drawing/2014/main" id="{8B57E6BA-32C4-47CF-846E-369FD3410D52}"/>
                </a:ext>
              </a:extLst>
            </p:cNvPr>
            <p:cNvGrpSpPr/>
            <p:nvPr/>
          </p:nvGrpSpPr>
          <p:grpSpPr>
            <a:xfrm>
              <a:off x="8228325" y="3956154"/>
              <a:ext cx="2462321" cy="1439719"/>
              <a:chOff x="7659539" y="1787901"/>
              <a:chExt cx="2462321" cy="1439719"/>
            </a:xfrm>
          </p:grpSpPr>
          <p:sp>
            <p:nvSpPr>
              <p:cNvPr id="12" name="Text Placeholder 32">
                <a:extLst>
                  <a:ext uri="{FF2B5EF4-FFF2-40B4-BE49-F238E27FC236}">
                    <a16:creationId xmlns:a16="http://schemas.microsoft.com/office/drawing/2014/main" id="{82051C16-764F-4585-B6E5-23427337EC48}"/>
                  </a:ext>
                </a:extLst>
              </p:cNvPr>
              <p:cNvSpPr txBox="1">
                <a:spLocks/>
              </p:cNvSpPr>
              <p:nvPr/>
            </p:nvSpPr>
            <p:spPr>
              <a:xfrm>
                <a:off x="7847798" y="2276459"/>
                <a:ext cx="2274062" cy="95116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400" dirty="0">
                    <a:latin typeface="微软雅黑" panose="020B0503020204020204" pitchFamily="34" charset="-122"/>
                    <a:ea typeface="微软雅黑" panose="020B0503020204020204" pitchFamily="34" charset="-122"/>
                  </a:rPr>
                  <a:t>Lemon drops oat cake oat cake sugar plum. Jelly beans macaroon I love topping danish cake</a:t>
                </a:r>
              </a:p>
            </p:txBody>
          </p:sp>
          <p:sp>
            <p:nvSpPr>
              <p:cNvPr id="13" name="文本框 36">
                <a:extLst>
                  <a:ext uri="{FF2B5EF4-FFF2-40B4-BE49-F238E27FC236}">
                    <a16:creationId xmlns:a16="http://schemas.microsoft.com/office/drawing/2014/main" id="{233968B1-60ED-4941-9C76-2D21561898C2}"/>
                  </a:ext>
                </a:extLst>
              </p:cNvPr>
              <p:cNvSpPr txBox="1"/>
              <p:nvPr/>
            </p:nvSpPr>
            <p:spPr>
              <a:xfrm>
                <a:off x="7659539" y="1787901"/>
                <a:ext cx="2088784"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grpSp>
      </p:grpSp>
    </p:spTree>
    <p:extLst>
      <p:ext uri="{BB962C8B-B14F-4D97-AF65-F5344CB8AC3E}">
        <p14:creationId xmlns:p14="http://schemas.microsoft.com/office/powerpoint/2010/main" val="3273051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FEFF1"/>
        </a:solidFill>
        <a:effectLst/>
      </p:bgPr>
    </p:bg>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82B2C5D0-5FF7-4DC8-A0E8-AEEDF11DC6BF}"/>
              </a:ext>
            </a:extLst>
          </p:cNvPr>
          <p:cNvSpPr txBox="1"/>
          <p:nvPr/>
        </p:nvSpPr>
        <p:spPr>
          <a:xfrm>
            <a:off x="265780" y="286565"/>
            <a:ext cx="666750" cy="584775"/>
          </a:xfrm>
          <a:prstGeom prst="rect">
            <a:avLst/>
          </a:prstGeom>
          <a:solidFill>
            <a:srgbClr val="8F5943"/>
          </a:solidFill>
        </p:spPr>
        <p:txBody>
          <a:bodyPr wrap="square" rtlCol="0">
            <a:spAutoFit/>
          </a:bodyPr>
          <a:lstStyle/>
          <a:p>
            <a:pPr algn="ctr"/>
            <a:r>
              <a:rPr lang="en-US" altLang="zh-CN" sz="3200" dirty="0">
                <a:solidFill>
                  <a:schemeClr val="bg1"/>
                </a:solidFill>
                <a:ea typeface="柳公权柳体" panose="02000000000000000000" pitchFamily="2" charset="-122"/>
              </a:rPr>
              <a:t>02</a:t>
            </a:r>
            <a:endParaRPr lang="zh-CN" altLang="en-US" sz="3200" dirty="0">
              <a:solidFill>
                <a:schemeClr val="bg1"/>
              </a:solidFill>
              <a:ea typeface="柳公权柳体" panose="02000000000000000000" pitchFamily="2" charset="-122"/>
            </a:endParaRPr>
          </a:p>
        </p:txBody>
      </p:sp>
      <p:sp>
        <p:nvSpPr>
          <p:cNvPr id="6" name="文本框 5">
            <a:extLst>
              <a:ext uri="{FF2B5EF4-FFF2-40B4-BE49-F238E27FC236}">
                <a16:creationId xmlns:a16="http://schemas.microsoft.com/office/drawing/2014/main" id="{CCBA6C6F-C20D-4854-9B11-F419CA0C4456}"/>
              </a:ext>
            </a:extLst>
          </p:cNvPr>
          <p:cNvSpPr txBox="1"/>
          <p:nvPr/>
        </p:nvSpPr>
        <p:spPr>
          <a:xfrm>
            <a:off x="999205" y="317342"/>
            <a:ext cx="2817145" cy="523220"/>
          </a:xfrm>
          <a:prstGeom prst="rect">
            <a:avLst/>
          </a:prstGeom>
          <a:noFill/>
        </p:spPr>
        <p:txBody>
          <a:bodyPr wrap="square" rtlCol="0">
            <a:spAutoFit/>
          </a:bodyPr>
          <a:lstStyle/>
          <a:p>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cxnSp>
        <p:nvCxnSpPr>
          <p:cNvPr id="4" name="直接连接符 3">
            <a:extLst>
              <a:ext uri="{FF2B5EF4-FFF2-40B4-BE49-F238E27FC236}">
                <a16:creationId xmlns:a16="http://schemas.microsoft.com/office/drawing/2014/main" id="{6EBBE6A2-9937-4C65-BA0B-6E84D73B9A01}"/>
              </a:ext>
            </a:extLst>
          </p:cNvPr>
          <p:cNvCxnSpPr/>
          <p:nvPr/>
        </p:nvCxnSpPr>
        <p:spPr>
          <a:xfrm>
            <a:off x="0" y="3272784"/>
            <a:ext cx="12192000" cy="0"/>
          </a:xfrm>
          <a:prstGeom prst="line">
            <a:avLst/>
          </a:prstGeom>
          <a:ln>
            <a:solidFill>
              <a:srgbClr val="8F5943"/>
            </a:solidFill>
          </a:ln>
        </p:spPr>
        <p:style>
          <a:lnRef idx="1">
            <a:schemeClr val="accent1"/>
          </a:lnRef>
          <a:fillRef idx="0">
            <a:schemeClr val="accent1"/>
          </a:fillRef>
          <a:effectRef idx="0">
            <a:schemeClr val="accent1"/>
          </a:effectRef>
          <a:fontRef idx="minor">
            <a:schemeClr val="tx1"/>
          </a:fontRef>
        </p:style>
      </p:cxnSp>
      <p:sp>
        <p:nvSpPr>
          <p:cNvPr id="7" name="六边形 6">
            <a:extLst>
              <a:ext uri="{FF2B5EF4-FFF2-40B4-BE49-F238E27FC236}">
                <a16:creationId xmlns:a16="http://schemas.microsoft.com/office/drawing/2014/main" id="{4BF1E9E5-6831-4DEF-A950-9E71292D5372}"/>
              </a:ext>
            </a:extLst>
          </p:cNvPr>
          <p:cNvSpPr/>
          <p:nvPr/>
        </p:nvSpPr>
        <p:spPr>
          <a:xfrm rot="19700829">
            <a:off x="705523" y="2708652"/>
            <a:ext cx="1263917" cy="1100301"/>
          </a:xfrm>
          <a:prstGeom prst="hexagon">
            <a:avLst>
              <a:gd name="adj" fmla="val 30369"/>
              <a:gd name="vf" fmla="val 115470"/>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 name="六边形 7">
            <a:extLst>
              <a:ext uri="{FF2B5EF4-FFF2-40B4-BE49-F238E27FC236}">
                <a16:creationId xmlns:a16="http://schemas.microsoft.com/office/drawing/2014/main" id="{3A51306F-9881-410A-99CC-636C0F74488C}"/>
              </a:ext>
            </a:extLst>
          </p:cNvPr>
          <p:cNvSpPr/>
          <p:nvPr/>
        </p:nvSpPr>
        <p:spPr>
          <a:xfrm rot="19700829">
            <a:off x="2602522" y="2595693"/>
            <a:ext cx="1609214" cy="1400899"/>
          </a:xfrm>
          <a:prstGeom prst="hexagon">
            <a:avLst>
              <a:gd name="adj" fmla="val 30369"/>
              <a:gd name="vf" fmla="val 115470"/>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 name="六边形 8">
            <a:extLst>
              <a:ext uri="{FF2B5EF4-FFF2-40B4-BE49-F238E27FC236}">
                <a16:creationId xmlns:a16="http://schemas.microsoft.com/office/drawing/2014/main" id="{508DDC6E-CF37-432C-A125-83DC21B04615}"/>
              </a:ext>
            </a:extLst>
          </p:cNvPr>
          <p:cNvSpPr/>
          <p:nvPr/>
        </p:nvSpPr>
        <p:spPr>
          <a:xfrm rot="19700829">
            <a:off x="4977056" y="2427816"/>
            <a:ext cx="2122385" cy="1847639"/>
          </a:xfrm>
          <a:prstGeom prst="hexagon">
            <a:avLst>
              <a:gd name="adj" fmla="val 30369"/>
              <a:gd name="vf" fmla="val 115470"/>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六边形 9">
            <a:extLst>
              <a:ext uri="{FF2B5EF4-FFF2-40B4-BE49-F238E27FC236}">
                <a16:creationId xmlns:a16="http://schemas.microsoft.com/office/drawing/2014/main" id="{CB3E6FA4-7C44-4D10-9A22-2167FC356D42}"/>
              </a:ext>
            </a:extLst>
          </p:cNvPr>
          <p:cNvSpPr/>
          <p:nvPr/>
        </p:nvSpPr>
        <p:spPr>
          <a:xfrm rot="19700829">
            <a:off x="7883106" y="2741829"/>
            <a:ext cx="1162502" cy="1012014"/>
          </a:xfrm>
          <a:prstGeom prst="hexagon">
            <a:avLst>
              <a:gd name="adj" fmla="val 30369"/>
              <a:gd name="vf" fmla="val 115470"/>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六边形 10">
            <a:extLst>
              <a:ext uri="{FF2B5EF4-FFF2-40B4-BE49-F238E27FC236}">
                <a16:creationId xmlns:a16="http://schemas.microsoft.com/office/drawing/2014/main" id="{C747493D-4C87-4D55-A08E-09FF0CF19B60}"/>
              </a:ext>
            </a:extLst>
          </p:cNvPr>
          <p:cNvSpPr/>
          <p:nvPr/>
        </p:nvSpPr>
        <p:spPr>
          <a:xfrm rot="19700829">
            <a:off x="9778692" y="2535241"/>
            <a:ext cx="1794006" cy="1561769"/>
          </a:xfrm>
          <a:prstGeom prst="hexagon">
            <a:avLst>
              <a:gd name="adj" fmla="val 30369"/>
              <a:gd name="vf" fmla="val 115470"/>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12" name="组 4">
            <a:extLst>
              <a:ext uri="{FF2B5EF4-FFF2-40B4-BE49-F238E27FC236}">
                <a16:creationId xmlns:a16="http://schemas.microsoft.com/office/drawing/2014/main" id="{B3A5B260-C1FF-4DC3-8F32-B84D48A2463C}"/>
              </a:ext>
            </a:extLst>
          </p:cNvPr>
          <p:cNvGrpSpPr/>
          <p:nvPr/>
        </p:nvGrpSpPr>
        <p:grpSpPr>
          <a:xfrm>
            <a:off x="1015029" y="2861621"/>
            <a:ext cx="643757" cy="771525"/>
            <a:chOff x="1536700" y="911225"/>
            <a:chExt cx="831850" cy="996950"/>
          </a:xfrm>
          <a:solidFill>
            <a:schemeClr val="bg1"/>
          </a:solidFill>
        </p:grpSpPr>
        <p:sp>
          <p:nvSpPr>
            <p:cNvPr id="13" name="Freeform 47">
              <a:extLst>
                <a:ext uri="{FF2B5EF4-FFF2-40B4-BE49-F238E27FC236}">
                  <a16:creationId xmlns:a16="http://schemas.microsoft.com/office/drawing/2014/main" id="{47B3F88A-E1B1-4819-867C-40AC5129DC5D}"/>
                </a:ext>
              </a:extLst>
            </p:cNvPr>
            <p:cNvSpPr>
              <a:spLocks/>
            </p:cNvSpPr>
            <p:nvPr/>
          </p:nvSpPr>
          <p:spPr bwMode="auto">
            <a:xfrm>
              <a:off x="1838325" y="1765300"/>
              <a:ext cx="234950" cy="50800"/>
            </a:xfrm>
            <a:custGeom>
              <a:avLst/>
              <a:gdLst/>
              <a:ahLst/>
              <a:cxnLst>
                <a:cxn ang="0">
                  <a:pos x="132" y="0"/>
                </a:cxn>
                <a:cxn ang="0">
                  <a:pos x="16" y="0"/>
                </a:cxn>
                <a:cxn ang="0">
                  <a:pos x="16" y="0"/>
                </a:cxn>
                <a:cxn ang="0">
                  <a:pos x="8" y="2"/>
                </a:cxn>
                <a:cxn ang="0">
                  <a:pos x="4" y="6"/>
                </a:cxn>
                <a:cxn ang="0">
                  <a:pos x="0" y="10"/>
                </a:cxn>
                <a:cxn ang="0">
                  <a:pos x="0" y="16"/>
                </a:cxn>
                <a:cxn ang="0">
                  <a:pos x="0" y="16"/>
                </a:cxn>
                <a:cxn ang="0">
                  <a:pos x="0" y="22"/>
                </a:cxn>
                <a:cxn ang="0">
                  <a:pos x="4" y="28"/>
                </a:cxn>
                <a:cxn ang="0">
                  <a:pos x="8" y="32"/>
                </a:cxn>
                <a:cxn ang="0">
                  <a:pos x="16" y="32"/>
                </a:cxn>
                <a:cxn ang="0">
                  <a:pos x="132" y="32"/>
                </a:cxn>
                <a:cxn ang="0">
                  <a:pos x="132" y="32"/>
                </a:cxn>
                <a:cxn ang="0">
                  <a:pos x="138" y="32"/>
                </a:cxn>
                <a:cxn ang="0">
                  <a:pos x="142" y="28"/>
                </a:cxn>
                <a:cxn ang="0">
                  <a:pos x="146" y="22"/>
                </a:cxn>
                <a:cxn ang="0">
                  <a:pos x="148" y="16"/>
                </a:cxn>
                <a:cxn ang="0">
                  <a:pos x="148" y="16"/>
                </a:cxn>
                <a:cxn ang="0">
                  <a:pos x="146" y="10"/>
                </a:cxn>
                <a:cxn ang="0">
                  <a:pos x="142" y="6"/>
                </a:cxn>
                <a:cxn ang="0">
                  <a:pos x="138" y="2"/>
                </a:cxn>
                <a:cxn ang="0">
                  <a:pos x="132" y="0"/>
                </a:cxn>
                <a:cxn ang="0">
                  <a:pos x="132" y="0"/>
                </a:cxn>
              </a:cxnLst>
              <a:rect l="0" t="0" r="r" b="b"/>
              <a:pathLst>
                <a:path w="148" h="32">
                  <a:moveTo>
                    <a:pt x="132" y="0"/>
                  </a:moveTo>
                  <a:lnTo>
                    <a:pt x="16" y="0"/>
                  </a:lnTo>
                  <a:lnTo>
                    <a:pt x="16" y="0"/>
                  </a:lnTo>
                  <a:lnTo>
                    <a:pt x="8" y="2"/>
                  </a:lnTo>
                  <a:lnTo>
                    <a:pt x="4" y="6"/>
                  </a:lnTo>
                  <a:lnTo>
                    <a:pt x="0" y="10"/>
                  </a:lnTo>
                  <a:lnTo>
                    <a:pt x="0" y="16"/>
                  </a:lnTo>
                  <a:lnTo>
                    <a:pt x="0" y="16"/>
                  </a:lnTo>
                  <a:lnTo>
                    <a:pt x="0" y="22"/>
                  </a:lnTo>
                  <a:lnTo>
                    <a:pt x="4" y="28"/>
                  </a:lnTo>
                  <a:lnTo>
                    <a:pt x="8" y="32"/>
                  </a:lnTo>
                  <a:lnTo>
                    <a:pt x="16" y="32"/>
                  </a:lnTo>
                  <a:lnTo>
                    <a:pt x="132" y="32"/>
                  </a:lnTo>
                  <a:lnTo>
                    <a:pt x="132" y="32"/>
                  </a:lnTo>
                  <a:lnTo>
                    <a:pt x="138" y="32"/>
                  </a:lnTo>
                  <a:lnTo>
                    <a:pt x="142" y="28"/>
                  </a:lnTo>
                  <a:lnTo>
                    <a:pt x="146" y="22"/>
                  </a:lnTo>
                  <a:lnTo>
                    <a:pt x="148" y="16"/>
                  </a:lnTo>
                  <a:lnTo>
                    <a:pt x="148" y="16"/>
                  </a:lnTo>
                  <a:lnTo>
                    <a:pt x="146" y="10"/>
                  </a:lnTo>
                  <a:lnTo>
                    <a:pt x="142" y="6"/>
                  </a:lnTo>
                  <a:lnTo>
                    <a:pt x="138" y="2"/>
                  </a:lnTo>
                  <a:lnTo>
                    <a:pt x="132" y="0"/>
                  </a:lnTo>
                  <a:lnTo>
                    <a:pt x="13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sng" strike="noStrike" kern="0" cap="none" spc="0" normalizeH="0" baseline="0" noProof="0">
                <a:ln>
                  <a:noFill/>
                </a:ln>
                <a:solidFill>
                  <a:sysClr val="windowText" lastClr="000000"/>
                </a:solidFill>
                <a:effectLst/>
                <a:uLnTx/>
                <a:uFillTx/>
              </a:endParaRPr>
            </a:p>
          </p:txBody>
        </p:sp>
        <p:sp>
          <p:nvSpPr>
            <p:cNvPr id="14" name="Freeform 48">
              <a:extLst>
                <a:ext uri="{FF2B5EF4-FFF2-40B4-BE49-F238E27FC236}">
                  <a16:creationId xmlns:a16="http://schemas.microsoft.com/office/drawing/2014/main" id="{D34BAC3E-C0A5-4EA0-8D88-3DC3909178B5}"/>
                </a:ext>
              </a:extLst>
            </p:cNvPr>
            <p:cNvSpPr>
              <a:spLocks/>
            </p:cNvSpPr>
            <p:nvPr/>
          </p:nvSpPr>
          <p:spPr bwMode="auto">
            <a:xfrm>
              <a:off x="1838325" y="1857375"/>
              <a:ext cx="234950" cy="50800"/>
            </a:xfrm>
            <a:custGeom>
              <a:avLst/>
              <a:gdLst/>
              <a:ahLst/>
              <a:cxnLst>
                <a:cxn ang="0">
                  <a:pos x="132" y="0"/>
                </a:cxn>
                <a:cxn ang="0">
                  <a:pos x="16" y="0"/>
                </a:cxn>
                <a:cxn ang="0">
                  <a:pos x="16" y="0"/>
                </a:cxn>
                <a:cxn ang="0">
                  <a:pos x="8" y="2"/>
                </a:cxn>
                <a:cxn ang="0">
                  <a:pos x="4" y="4"/>
                </a:cxn>
                <a:cxn ang="0">
                  <a:pos x="0" y="10"/>
                </a:cxn>
                <a:cxn ang="0">
                  <a:pos x="0" y="16"/>
                </a:cxn>
                <a:cxn ang="0">
                  <a:pos x="0" y="16"/>
                </a:cxn>
                <a:cxn ang="0">
                  <a:pos x="0" y="22"/>
                </a:cxn>
                <a:cxn ang="0">
                  <a:pos x="4" y="28"/>
                </a:cxn>
                <a:cxn ang="0">
                  <a:pos x="8" y="30"/>
                </a:cxn>
                <a:cxn ang="0">
                  <a:pos x="16" y="32"/>
                </a:cxn>
                <a:cxn ang="0">
                  <a:pos x="132" y="32"/>
                </a:cxn>
                <a:cxn ang="0">
                  <a:pos x="132" y="32"/>
                </a:cxn>
                <a:cxn ang="0">
                  <a:pos x="138" y="30"/>
                </a:cxn>
                <a:cxn ang="0">
                  <a:pos x="142" y="28"/>
                </a:cxn>
                <a:cxn ang="0">
                  <a:pos x="146" y="22"/>
                </a:cxn>
                <a:cxn ang="0">
                  <a:pos x="148" y="16"/>
                </a:cxn>
                <a:cxn ang="0">
                  <a:pos x="148" y="16"/>
                </a:cxn>
                <a:cxn ang="0">
                  <a:pos x="146" y="10"/>
                </a:cxn>
                <a:cxn ang="0">
                  <a:pos x="142" y="4"/>
                </a:cxn>
                <a:cxn ang="0">
                  <a:pos x="138" y="2"/>
                </a:cxn>
                <a:cxn ang="0">
                  <a:pos x="132" y="0"/>
                </a:cxn>
                <a:cxn ang="0">
                  <a:pos x="132" y="0"/>
                </a:cxn>
              </a:cxnLst>
              <a:rect l="0" t="0" r="r" b="b"/>
              <a:pathLst>
                <a:path w="148" h="32">
                  <a:moveTo>
                    <a:pt x="132" y="0"/>
                  </a:moveTo>
                  <a:lnTo>
                    <a:pt x="16" y="0"/>
                  </a:lnTo>
                  <a:lnTo>
                    <a:pt x="16" y="0"/>
                  </a:lnTo>
                  <a:lnTo>
                    <a:pt x="8" y="2"/>
                  </a:lnTo>
                  <a:lnTo>
                    <a:pt x="4" y="4"/>
                  </a:lnTo>
                  <a:lnTo>
                    <a:pt x="0" y="10"/>
                  </a:lnTo>
                  <a:lnTo>
                    <a:pt x="0" y="16"/>
                  </a:lnTo>
                  <a:lnTo>
                    <a:pt x="0" y="16"/>
                  </a:lnTo>
                  <a:lnTo>
                    <a:pt x="0" y="22"/>
                  </a:lnTo>
                  <a:lnTo>
                    <a:pt x="4" y="28"/>
                  </a:lnTo>
                  <a:lnTo>
                    <a:pt x="8" y="30"/>
                  </a:lnTo>
                  <a:lnTo>
                    <a:pt x="16" y="32"/>
                  </a:lnTo>
                  <a:lnTo>
                    <a:pt x="132" y="32"/>
                  </a:lnTo>
                  <a:lnTo>
                    <a:pt x="132" y="32"/>
                  </a:lnTo>
                  <a:lnTo>
                    <a:pt x="138" y="30"/>
                  </a:lnTo>
                  <a:lnTo>
                    <a:pt x="142" y="28"/>
                  </a:lnTo>
                  <a:lnTo>
                    <a:pt x="146" y="22"/>
                  </a:lnTo>
                  <a:lnTo>
                    <a:pt x="148" y="16"/>
                  </a:lnTo>
                  <a:lnTo>
                    <a:pt x="148" y="16"/>
                  </a:lnTo>
                  <a:lnTo>
                    <a:pt x="146" y="10"/>
                  </a:lnTo>
                  <a:lnTo>
                    <a:pt x="142" y="4"/>
                  </a:lnTo>
                  <a:lnTo>
                    <a:pt x="138" y="2"/>
                  </a:lnTo>
                  <a:lnTo>
                    <a:pt x="132" y="0"/>
                  </a:lnTo>
                  <a:lnTo>
                    <a:pt x="13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sng" strike="noStrike" kern="0" cap="none" spc="0" normalizeH="0" baseline="0" noProof="0">
                <a:ln>
                  <a:noFill/>
                </a:ln>
                <a:solidFill>
                  <a:sysClr val="windowText" lastClr="000000"/>
                </a:solidFill>
                <a:effectLst/>
                <a:uLnTx/>
                <a:uFillTx/>
              </a:endParaRPr>
            </a:p>
          </p:txBody>
        </p:sp>
        <p:sp>
          <p:nvSpPr>
            <p:cNvPr id="15" name="Freeform 49">
              <a:extLst>
                <a:ext uri="{FF2B5EF4-FFF2-40B4-BE49-F238E27FC236}">
                  <a16:creationId xmlns:a16="http://schemas.microsoft.com/office/drawing/2014/main" id="{E9FE8F30-86A2-41DE-8FD7-DCCC691C2730}"/>
                </a:ext>
              </a:extLst>
            </p:cNvPr>
            <p:cNvSpPr>
              <a:spLocks noEditPoints="1"/>
            </p:cNvSpPr>
            <p:nvPr/>
          </p:nvSpPr>
          <p:spPr bwMode="auto">
            <a:xfrm>
              <a:off x="1714500" y="1143000"/>
              <a:ext cx="476250" cy="581025"/>
            </a:xfrm>
            <a:custGeom>
              <a:avLst/>
              <a:gdLst/>
              <a:ahLst/>
              <a:cxnLst>
                <a:cxn ang="0">
                  <a:pos x="150" y="0"/>
                </a:cxn>
                <a:cxn ang="0">
                  <a:pos x="142" y="0"/>
                </a:cxn>
                <a:cxn ang="0">
                  <a:pos x="100" y="10"/>
                </a:cxn>
                <a:cxn ang="0">
                  <a:pos x="62" y="28"/>
                </a:cxn>
                <a:cxn ang="0">
                  <a:pos x="32" y="58"/>
                </a:cxn>
                <a:cxn ang="0">
                  <a:pos x="12" y="94"/>
                </a:cxn>
                <a:cxn ang="0">
                  <a:pos x="2" y="136"/>
                </a:cxn>
                <a:cxn ang="0">
                  <a:pos x="2" y="166"/>
                </a:cxn>
                <a:cxn ang="0">
                  <a:pos x="16" y="214"/>
                </a:cxn>
                <a:cxn ang="0">
                  <a:pos x="56" y="266"/>
                </a:cxn>
                <a:cxn ang="0">
                  <a:pos x="72" y="290"/>
                </a:cxn>
                <a:cxn ang="0">
                  <a:pos x="78" y="322"/>
                </a:cxn>
                <a:cxn ang="0">
                  <a:pos x="78" y="340"/>
                </a:cxn>
                <a:cxn ang="0">
                  <a:pos x="96" y="364"/>
                </a:cxn>
                <a:cxn ang="0">
                  <a:pos x="150" y="366"/>
                </a:cxn>
                <a:cxn ang="0">
                  <a:pos x="192" y="366"/>
                </a:cxn>
                <a:cxn ang="0">
                  <a:pos x="214" y="356"/>
                </a:cxn>
                <a:cxn ang="0">
                  <a:pos x="224" y="334"/>
                </a:cxn>
                <a:cxn ang="0">
                  <a:pos x="224" y="304"/>
                </a:cxn>
                <a:cxn ang="0">
                  <a:pos x="236" y="276"/>
                </a:cxn>
                <a:cxn ang="0">
                  <a:pos x="266" y="242"/>
                </a:cxn>
                <a:cxn ang="0">
                  <a:pos x="290" y="198"/>
                </a:cxn>
                <a:cxn ang="0">
                  <a:pos x="300" y="150"/>
                </a:cxn>
                <a:cxn ang="0">
                  <a:pos x="298" y="122"/>
                </a:cxn>
                <a:cxn ang="0">
                  <a:pos x="284" y="82"/>
                </a:cxn>
                <a:cxn ang="0">
                  <a:pos x="260" y="48"/>
                </a:cxn>
                <a:cxn ang="0">
                  <a:pos x="226" y="22"/>
                </a:cxn>
                <a:cxn ang="0">
                  <a:pos x="188" y="6"/>
                </a:cxn>
                <a:cxn ang="0">
                  <a:pos x="158" y="0"/>
                </a:cxn>
                <a:cxn ang="0">
                  <a:pos x="244" y="156"/>
                </a:cxn>
                <a:cxn ang="0">
                  <a:pos x="234" y="146"/>
                </a:cxn>
                <a:cxn ang="0">
                  <a:pos x="232" y="126"/>
                </a:cxn>
                <a:cxn ang="0">
                  <a:pos x="214" y="92"/>
                </a:cxn>
                <a:cxn ang="0">
                  <a:pos x="182" y="72"/>
                </a:cxn>
                <a:cxn ang="0">
                  <a:pos x="160" y="68"/>
                </a:cxn>
                <a:cxn ang="0">
                  <a:pos x="150" y="50"/>
                </a:cxn>
                <a:cxn ang="0">
                  <a:pos x="156" y="38"/>
                </a:cxn>
                <a:cxn ang="0">
                  <a:pos x="170" y="32"/>
                </a:cxn>
                <a:cxn ang="0">
                  <a:pos x="226" y="52"/>
                </a:cxn>
                <a:cxn ang="0">
                  <a:pos x="262" y="98"/>
                </a:cxn>
                <a:cxn ang="0">
                  <a:pos x="270" y="138"/>
                </a:cxn>
                <a:cxn ang="0">
                  <a:pos x="266" y="152"/>
                </a:cxn>
                <a:cxn ang="0">
                  <a:pos x="252" y="158"/>
                </a:cxn>
              </a:cxnLst>
              <a:rect l="0" t="0" r="r" b="b"/>
              <a:pathLst>
                <a:path w="300" h="366">
                  <a:moveTo>
                    <a:pt x="158" y="0"/>
                  </a:moveTo>
                  <a:lnTo>
                    <a:pt x="158" y="0"/>
                  </a:lnTo>
                  <a:lnTo>
                    <a:pt x="150" y="0"/>
                  </a:lnTo>
                  <a:lnTo>
                    <a:pt x="150" y="0"/>
                  </a:lnTo>
                  <a:lnTo>
                    <a:pt x="142" y="0"/>
                  </a:lnTo>
                  <a:lnTo>
                    <a:pt x="142" y="0"/>
                  </a:lnTo>
                  <a:lnTo>
                    <a:pt x="128" y="2"/>
                  </a:lnTo>
                  <a:lnTo>
                    <a:pt x="114" y="6"/>
                  </a:lnTo>
                  <a:lnTo>
                    <a:pt x="100" y="10"/>
                  </a:lnTo>
                  <a:lnTo>
                    <a:pt x="88" y="14"/>
                  </a:lnTo>
                  <a:lnTo>
                    <a:pt x="74" y="22"/>
                  </a:lnTo>
                  <a:lnTo>
                    <a:pt x="62" y="28"/>
                  </a:lnTo>
                  <a:lnTo>
                    <a:pt x="52" y="38"/>
                  </a:lnTo>
                  <a:lnTo>
                    <a:pt x="42" y="48"/>
                  </a:lnTo>
                  <a:lnTo>
                    <a:pt x="32" y="58"/>
                  </a:lnTo>
                  <a:lnTo>
                    <a:pt x="24" y="68"/>
                  </a:lnTo>
                  <a:lnTo>
                    <a:pt x="18" y="82"/>
                  </a:lnTo>
                  <a:lnTo>
                    <a:pt x="12" y="94"/>
                  </a:lnTo>
                  <a:lnTo>
                    <a:pt x="6" y="108"/>
                  </a:lnTo>
                  <a:lnTo>
                    <a:pt x="4" y="122"/>
                  </a:lnTo>
                  <a:lnTo>
                    <a:pt x="2" y="136"/>
                  </a:lnTo>
                  <a:lnTo>
                    <a:pt x="0" y="150"/>
                  </a:lnTo>
                  <a:lnTo>
                    <a:pt x="0" y="150"/>
                  </a:lnTo>
                  <a:lnTo>
                    <a:pt x="2" y="166"/>
                  </a:lnTo>
                  <a:lnTo>
                    <a:pt x="4" y="182"/>
                  </a:lnTo>
                  <a:lnTo>
                    <a:pt x="10" y="198"/>
                  </a:lnTo>
                  <a:lnTo>
                    <a:pt x="16" y="214"/>
                  </a:lnTo>
                  <a:lnTo>
                    <a:pt x="26" y="228"/>
                  </a:lnTo>
                  <a:lnTo>
                    <a:pt x="34" y="242"/>
                  </a:lnTo>
                  <a:lnTo>
                    <a:pt x="56" y="266"/>
                  </a:lnTo>
                  <a:lnTo>
                    <a:pt x="56" y="266"/>
                  </a:lnTo>
                  <a:lnTo>
                    <a:pt x="66" y="276"/>
                  </a:lnTo>
                  <a:lnTo>
                    <a:pt x="72" y="290"/>
                  </a:lnTo>
                  <a:lnTo>
                    <a:pt x="72" y="290"/>
                  </a:lnTo>
                  <a:lnTo>
                    <a:pt x="76" y="304"/>
                  </a:lnTo>
                  <a:lnTo>
                    <a:pt x="78" y="322"/>
                  </a:lnTo>
                  <a:lnTo>
                    <a:pt x="78" y="334"/>
                  </a:lnTo>
                  <a:lnTo>
                    <a:pt x="78" y="334"/>
                  </a:lnTo>
                  <a:lnTo>
                    <a:pt x="78" y="340"/>
                  </a:lnTo>
                  <a:lnTo>
                    <a:pt x="80" y="346"/>
                  </a:lnTo>
                  <a:lnTo>
                    <a:pt x="86" y="356"/>
                  </a:lnTo>
                  <a:lnTo>
                    <a:pt x="96" y="364"/>
                  </a:lnTo>
                  <a:lnTo>
                    <a:pt x="102" y="366"/>
                  </a:lnTo>
                  <a:lnTo>
                    <a:pt x="110" y="366"/>
                  </a:lnTo>
                  <a:lnTo>
                    <a:pt x="150" y="366"/>
                  </a:lnTo>
                  <a:lnTo>
                    <a:pt x="150" y="366"/>
                  </a:lnTo>
                  <a:lnTo>
                    <a:pt x="192" y="366"/>
                  </a:lnTo>
                  <a:lnTo>
                    <a:pt x="192" y="366"/>
                  </a:lnTo>
                  <a:lnTo>
                    <a:pt x="198" y="366"/>
                  </a:lnTo>
                  <a:lnTo>
                    <a:pt x="204" y="364"/>
                  </a:lnTo>
                  <a:lnTo>
                    <a:pt x="214" y="356"/>
                  </a:lnTo>
                  <a:lnTo>
                    <a:pt x="220" y="346"/>
                  </a:lnTo>
                  <a:lnTo>
                    <a:pt x="222" y="340"/>
                  </a:lnTo>
                  <a:lnTo>
                    <a:pt x="224" y="334"/>
                  </a:lnTo>
                  <a:lnTo>
                    <a:pt x="224" y="322"/>
                  </a:lnTo>
                  <a:lnTo>
                    <a:pt x="224" y="322"/>
                  </a:lnTo>
                  <a:lnTo>
                    <a:pt x="224" y="304"/>
                  </a:lnTo>
                  <a:lnTo>
                    <a:pt x="228" y="290"/>
                  </a:lnTo>
                  <a:lnTo>
                    <a:pt x="228" y="290"/>
                  </a:lnTo>
                  <a:lnTo>
                    <a:pt x="236" y="276"/>
                  </a:lnTo>
                  <a:lnTo>
                    <a:pt x="244" y="266"/>
                  </a:lnTo>
                  <a:lnTo>
                    <a:pt x="244" y="266"/>
                  </a:lnTo>
                  <a:lnTo>
                    <a:pt x="266" y="242"/>
                  </a:lnTo>
                  <a:lnTo>
                    <a:pt x="276" y="228"/>
                  </a:lnTo>
                  <a:lnTo>
                    <a:pt x="284" y="214"/>
                  </a:lnTo>
                  <a:lnTo>
                    <a:pt x="290" y="198"/>
                  </a:lnTo>
                  <a:lnTo>
                    <a:pt x="296" y="182"/>
                  </a:lnTo>
                  <a:lnTo>
                    <a:pt x="298" y="166"/>
                  </a:lnTo>
                  <a:lnTo>
                    <a:pt x="300" y="150"/>
                  </a:lnTo>
                  <a:lnTo>
                    <a:pt x="300" y="150"/>
                  </a:lnTo>
                  <a:lnTo>
                    <a:pt x="300" y="136"/>
                  </a:lnTo>
                  <a:lnTo>
                    <a:pt x="298" y="122"/>
                  </a:lnTo>
                  <a:lnTo>
                    <a:pt x="294" y="108"/>
                  </a:lnTo>
                  <a:lnTo>
                    <a:pt x="290" y="94"/>
                  </a:lnTo>
                  <a:lnTo>
                    <a:pt x="284" y="82"/>
                  </a:lnTo>
                  <a:lnTo>
                    <a:pt x="276" y="70"/>
                  </a:lnTo>
                  <a:lnTo>
                    <a:pt x="268" y="58"/>
                  </a:lnTo>
                  <a:lnTo>
                    <a:pt x="260" y="48"/>
                  </a:lnTo>
                  <a:lnTo>
                    <a:pt x="250" y="38"/>
                  </a:lnTo>
                  <a:lnTo>
                    <a:pt x="238" y="30"/>
                  </a:lnTo>
                  <a:lnTo>
                    <a:pt x="226" y="22"/>
                  </a:lnTo>
                  <a:lnTo>
                    <a:pt x="214" y="14"/>
                  </a:lnTo>
                  <a:lnTo>
                    <a:pt x="202" y="10"/>
                  </a:lnTo>
                  <a:lnTo>
                    <a:pt x="188" y="6"/>
                  </a:lnTo>
                  <a:lnTo>
                    <a:pt x="174" y="2"/>
                  </a:lnTo>
                  <a:lnTo>
                    <a:pt x="158" y="0"/>
                  </a:lnTo>
                  <a:lnTo>
                    <a:pt x="158" y="0"/>
                  </a:lnTo>
                  <a:close/>
                  <a:moveTo>
                    <a:pt x="252" y="158"/>
                  </a:moveTo>
                  <a:lnTo>
                    <a:pt x="252" y="158"/>
                  </a:lnTo>
                  <a:lnTo>
                    <a:pt x="244" y="156"/>
                  </a:lnTo>
                  <a:lnTo>
                    <a:pt x="238" y="152"/>
                  </a:lnTo>
                  <a:lnTo>
                    <a:pt x="238" y="152"/>
                  </a:lnTo>
                  <a:lnTo>
                    <a:pt x="234" y="146"/>
                  </a:lnTo>
                  <a:lnTo>
                    <a:pt x="232" y="138"/>
                  </a:lnTo>
                  <a:lnTo>
                    <a:pt x="232" y="138"/>
                  </a:lnTo>
                  <a:lnTo>
                    <a:pt x="232" y="126"/>
                  </a:lnTo>
                  <a:lnTo>
                    <a:pt x="228" y="112"/>
                  </a:lnTo>
                  <a:lnTo>
                    <a:pt x="222" y="102"/>
                  </a:lnTo>
                  <a:lnTo>
                    <a:pt x="214" y="92"/>
                  </a:lnTo>
                  <a:lnTo>
                    <a:pt x="204" y="84"/>
                  </a:lnTo>
                  <a:lnTo>
                    <a:pt x="194" y="76"/>
                  </a:lnTo>
                  <a:lnTo>
                    <a:pt x="182" y="72"/>
                  </a:lnTo>
                  <a:lnTo>
                    <a:pt x="168" y="70"/>
                  </a:lnTo>
                  <a:lnTo>
                    <a:pt x="168" y="70"/>
                  </a:lnTo>
                  <a:lnTo>
                    <a:pt x="160" y="68"/>
                  </a:lnTo>
                  <a:lnTo>
                    <a:pt x="154" y="64"/>
                  </a:lnTo>
                  <a:lnTo>
                    <a:pt x="150" y="58"/>
                  </a:lnTo>
                  <a:lnTo>
                    <a:pt x="150" y="50"/>
                  </a:lnTo>
                  <a:lnTo>
                    <a:pt x="150" y="50"/>
                  </a:lnTo>
                  <a:lnTo>
                    <a:pt x="152" y="42"/>
                  </a:lnTo>
                  <a:lnTo>
                    <a:pt x="156" y="38"/>
                  </a:lnTo>
                  <a:lnTo>
                    <a:pt x="162" y="34"/>
                  </a:lnTo>
                  <a:lnTo>
                    <a:pt x="170" y="32"/>
                  </a:lnTo>
                  <a:lnTo>
                    <a:pt x="170" y="32"/>
                  </a:lnTo>
                  <a:lnTo>
                    <a:pt x="190" y="36"/>
                  </a:lnTo>
                  <a:lnTo>
                    <a:pt x="210" y="42"/>
                  </a:lnTo>
                  <a:lnTo>
                    <a:pt x="226" y="52"/>
                  </a:lnTo>
                  <a:lnTo>
                    <a:pt x="242" y="66"/>
                  </a:lnTo>
                  <a:lnTo>
                    <a:pt x="254" y="80"/>
                  </a:lnTo>
                  <a:lnTo>
                    <a:pt x="262" y="98"/>
                  </a:lnTo>
                  <a:lnTo>
                    <a:pt x="268" y="118"/>
                  </a:lnTo>
                  <a:lnTo>
                    <a:pt x="270" y="138"/>
                  </a:lnTo>
                  <a:lnTo>
                    <a:pt x="270" y="138"/>
                  </a:lnTo>
                  <a:lnTo>
                    <a:pt x="270" y="146"/>
                  </a:lnTo>
                  <a:lnTo>
                    <a:pt x="266" y="152"/>
                  </a:lnTo>
                  <a:lnTo>
                    <a:pt x="266" y="152"/>
                  </a:lnTo>
                  <a:lnTo>
                    <a:pt x="260" y="156"/>
                  </a:lnTo>
                  <a:lnTo>
                    <a:pt x="252" y="158"/>
                  </a:lnTo>
                  <a:lnTo>
                    <a:pt x="252" y="15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sng" strike="noStrike" kern="0" cap="none" spc="0" normalizeH="0" baseline="0" noProof="0">
                <a:ln>
                  <a:noFill/>
                </a:ln>
                <a:solidFill>
                  <a:sysClr val="windowText" lastClr="000000"/>
                </a:solidFill>
                <a:effectLst/>
                <a:uLnTx/>
                <a:uFillTx/>
              </a:endParaRPr>
            </a:p>
          </p:txBody>
        </p:sp>
        <p:sp>
          <p:nvSpPr>
            <p:cNvPr id="16" name="Rectangle 50">
              <a:extLst>
                <a:ext uri="{FF2B5EF4-FFF2-40B4-BE49-F238E27FC236}">
                  <a16:creationId xmlns:a16="http://schemas.microsoft.com/office/drawing/2014/main" id="{040C810E-3118-490A-AC0C-CE3FAB94FBEF}"/>
                </a:ext>
              </a:extLst>
            </p:cNvPr>
            <p:cNvSpPr>
              <a:spLocks noChangeArrowheads="1"/>
            </p:cNvSpPr>
            <p:nvPr/>
          </p:nvSpPr>
          <p:spPr bwMode="auto">
            <a:xfrm>
              <a:off x="1838325" y="1609725"/>
              <a:ext cx="234950" cy="1143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sng" strike="noStrike" kern="0" cap="none" spc="0" normalizeH="0" baseline="0" noProof="0">
                <a:ln>
                  <a:noFill/>
                </a:ln>
                <a:solidFill>
                  <a:sysClr val="windowText" lastClr="000000"/>
                </a:solidFill>
                <a:effectLst/>
                <a:uLnTx/>
                <a:uFillTx/>
              </a:endParaRPr>
            </a:p>
          </p:txBody>
        </p:sp>
        <p:sp>
          <p:nvSpPr>
            <p:cNvPr id="17" name="Rectangle 51">
              <a:extLst>
                <a:ext uri="{FF2B5EF4-FFF2-40B4-BE49-F238E27FC236}">
                  <a16:creationId xmlns:a16="http://schemas.microsoft.com/office/drawing/2014/main" id="{F42F66D9-8566-4A4D-86E9-B610159633BF}"/>
                </a:ext>
              </a:extLst>
            </p:cNvPr>
            <p:cNvSpPr>
              <a:spLocks noChangeArrowheads="1"/>
            </p:cNvSpPr>
            <p:nvPr/>
          </p:nvSpPr>
          <p:spPr bwMode="auto">
            <a:xfrm>
              <a:off x="1838325" y="1765300"/>
              <a:ext cx="234950" cy="508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sng" strike="noStrike" kern="0" cap="none" spc="0" normalizeH="0" baseline="0" noProof="0">
                <a:ln>
                  <a:noFill/>
                </a:ln>
                <a:solidFill>
                  <a:sysClr val="windowText" lastClr="000000"/>
                </a:solidFill>
                <a:effectLst/>
                <a:uLnTx/>
                <a:uFillTx/>
              </a:endParaRPr>
            </a:p>
          </p:txBody>
        </p:sp>
        <p:sp>
          <p:nvSpPr>
            <p:cNvPr id="18" name="Freeform 52">
              <a:extLst>
                <a:ext uri="{FF2B5EF4-FFF2-40B4-BE49-F238E27FC236}">
                  <a16:creationId xmlns:a16="http://schemas.microsoft.com/office/drawing/2014/main" id="{31B138D7-3A51-4BB4-8E1D-0A220CE444BC}"/>
                </a:ext>
              </a:extLst>
            </p:cNvPr>
            <p:cNvSpPr>
              <a:spLocks/>
            </p:cNvSpPr>
            <p:nvPr/>
          </p:nvSpPr>
          <p:spPr bwMode="auto">
            <a:xfrm>
              <a:off x="1927225" y="911225"/>
              <a:ext cx="53975" cy="180975"/>
            </a:xfrm>
            <a:custGeom>
              <a:avLst/>
              <a:gdLst/>
              <a:ahLst/>
              <a:cxnLst>
                <a:cxn ang="0">
                  <a:pos x="34" y="112"/>
                </a:cxn>
                <a:cxn ang="0">
                  <a:pos x="4" y="114"/>
                </a:cxn>
                <a:cxn ang="0">
                  <a:pos x="0" y="0"/>
                </a:cxn>
                <a:cxn ang="0">
                  <a:pos x="28" y="0"/>
                </a:cxn>
                <a:cxn ang="0">
                  <a:pos x="34" y="112"/>
                </a:cxn>
              </a:cxnLst>
              <a:rect l="0" t="0" r="r" b="b"/>
              <a:pathLst>
                <a:path w="34" h="114">
                  <a:moveTo>
                    <a:pt x="34" y="112"/>
                  </a:moveTo>
                  <a:lnTo>
                    <a:pt x="4" y="114"/>
                  </a:lnTo>
                  <a:lnTo>
                    <a:pt x="0" y="0"/>
                  </a:lnTo>
                  <a:lnTo>
                    <a:pt x="28" y="0"/>
                  </a:lnTo>
                  <a:lnTo>
                    <a:pt x="34" y="1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sng" strike="noStrike" kern="0" cap="none" spc="0" normalizeH="0" baseline="0" noProof="0">
                <a:ln>
                  <a:noFill/>
                </a:ln>
                <a:solidFill>
                  <a:sysClr val="windowText" lastClr="000000"/>
                </a:solidFill>
                <a:effectLst/>
                <a:uLnTx/>
                <a:uFillTx/>
              </a:endParaRPr>
            </a:p>
          </p:txBody>
        </p:sp>
        <p:sp>
          <p:nvSpPr>
            <p:cNvPr id="19" name="Freeform 53">
              <a:extLst>
                <a:ext uri="{FF2B5EF4-FFF2-40B4-BE49-F238E27FC236}">
                  <a16:creationId xmlns:a16="http://schemas.microsoft.com/office/drawing/2014/main" id="{0DE344C2-557F-4D69-A855-9C5E849DC556}"/>
                </a:ext>
              </a:extLst>
            </p:cNvPr>
            <p:cNvSpPr>
              <a:spLocks/>
            </p:cNvSpPr>
            <p:nvPr/>
          </p:nvSpPr>
          <p:spPr bwMode="auto">
            <a:xfrm>
              <a:off x="1698625" y="962025"/>
              <a:ext cx="130175" cy="177800"/>
            </a:xfrm>
            <a:custGeom>
              <a:avLst/>
              <a:gdLst/>
              <a:ahLst/>
              <a:cxnLst>
                <a:cxn ang="0">
                  <a:pos x="58" y="112"/>
                </a:cxn>
                <a:cxn ang="0">
                  <a:pos x="0" y="14"/>
                </a:cxn>
                <a:cxn ang="0">
                  <a:pos x="26" y="0"/>
                </a:cxn>
                <a:cxn ang="0">
                  <a:pos x="82" y="98"/>
                </a:cxn>
                <a:cxn ang="0">
                  <a:pos x="58" y="112"/>
                </a:cxn>
              </a:cxnLst>
              <a:rect l="0" t="0" r="r" b="b"/>
              <a:pathLst>
                <a:path w="82" h="112">
                  <a:moveTo>
                    <a:pt x="58" y="112"/>
                  </a:moveTo>
                  <a:lnTo>
                    <a:pt x="0" y="14"/>
                  </a:lnTo>
                  <a:lnTo>
                    <a:pt x="26" y="0"/>
                  </a:lnTo>
                  <a:lnTo>
                    <a:pt x="82" y="98"/>
                  </a:lnTo>
                  <a:lnTo>
                    <a:pt x="58" y="1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sng" strike="noStrike" kern="0" cap="none" spc="0" normalizeH="0" baseline="0" noProof="0">
                <a:ln>
                  <a:noFill/>
                </a:ln>
                <a:solidFill>
                  <a:sysClr val="windowText" lastClr="000000"/>
                </a:solidFill>
                <a:effectLst/>
                <a:uLnTx/>
                <a:uFillTx/>
              </a:endParaRPr>
            </a:p>
          </p:txBody>
        </p:sp>
        <p:sp>
          <p:nvSpPr>
            <p:cNvPr id="20" name="Freeform 54">
              <a:extLst>
                <a:ext uri="{FF2B5EF4-FFF2-40B4-BE49-F238E27FC236}">
                  <a16:creationId xmlns:a16="http://schemas.microsoft.com/office/drawing/2014/main" id="{C3D40AA2-01BB-4E5D-85AC-DBFD57DDD3D0}"/>
                </a:ext>
              </a:extLst>
            </p:cNvPr>
            <p:cNvSpPr>
              <a:spLocks/>
            </p:cNvSpPr>
            <p:nvPr/>
          </p:nvSpPr>
          <p:spPr bwMode="auto">
            <a:xfrm>
              <a:off x="1536700" y="1123950"/>
              <a:ext cx="180975" cy="130175"/>
            </a:xfrm>
            <a:custGeom>
              <a:avLst/>
              <a:gdLst/>
              <a:ahLst/>
              <a:cxnLst>
                <a:cxn ang="0">
                  <a:pos x="14" y="0"/>
                </a:cxn>
                <a:cxn ang="0">
                  <a:pos x="114" y="58"/>
                </a:cxn>
                <a:cxn ang="0">
                  <a:pos x="98" y="82"/>
                </a:cxn>
                <a:cxn ang="0">
                  <a:pos x="0" y="26"/>
                </a:cxn>
                <a:cxn ang="0">
                  <a:pos x="14" y="0"/>
                </a:cxn>
              </a:cxnLst>
              <a:rect l="0" t="0" r="r" b="b"/>
              <a:pathLst>
                <a:path w="114" h="82">
                  <a:moveTo>
                    <a:pt x="14" y="0"/>
                  </a:moveTo>
                  <a:lnTo>
                    <a:pt x="114" y="58"/>
                  </a:lnTo>
                  <a:lnTo>
                    <a:pt x="98" y="82"/>
                  </a:lnTo>
                  <a:lnTo>
                    <a:pt x="0" y="26"/>
                  </a:lnTo>
                  <a:lnTo>
                    <a:pt x="1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sng" strike="noStrike" kern="0" cap="none" spc="0" normalizeH="0" baseline="0" noProof="0">
                <a:ln>
                  <a:noFill/>
                </a:ln>
                <a:solidFill>
                  <a:sysClr val="windowText" lastClr="000000"/>
                </a:solidFill>
                <a:effectLst/>
                <a:uLnTx/>
                <a:uFillTx/>
              </a:endParaRPr>
            </a:p>
          </p:txBody>
        </p:sp>
        <p:sp>
          <p:nvSpPr>
            <p:cNvPr id="21" name="Freeform 55">
              <a:extLst>
                <a:ext uri="{FF2B5EF4-FFF2-40B4-BE49-F238E27FC236}">
                  <a16:creationId xmlns:a16="http://schemas.microsoft.com/office/drawing/2014/main" id="{2158F1E4-CDFF-452C-82F5-71DA6CCD5918}"/>
                </a:ext>
              </a:extLst>
            </p:cNvPr>
            <p:cNvSpPr>
              <a:spLocks/>
            </p:cNvSpPr>
            <p:nvPr/>
          </p:nvSpPr>
          <p:spPr bwMode="auto">
            <a:xfrm>
              <a:off x="2190750" y="1123950"/>
              <a:ext cx="177800" cy="130175"/>
            </a:xfrm>
            <a:custGeom>
              <a:avLst/>
              <a:gdLst/>
              <a:ahLst/>
              <a:cxnLst>
                <a:cxn ang="0">
                  <a:pos x="98" y="0"/>
                </a:cxn>
                <a:cxn ang="0">
                  <a:pos x="0" y="58"/>
                </a:cxn>
                <a:cxn ang="0">
                  <a:pos x="14" y="82"/>
                </a:cxn>
                <a:cxn ang="0">
                  <a:pos x="112" y="26"/>
                </a:cxn>
                <a:cxn ang="0">
                  <a:pos x="98" y="0"/>
                </a:cxn>
              </a:cxnLst>
              <a:rect l="0" t="0" r="r" b="b"/>
              <a:pathLst>
                <a:path w="112" h="82">
                  <a:moveTo>
                    <a:pt x="98" y="0"/>
                  </a:moveTo>
                  <a:lnTo>
                    <a:pt x="0" y="58"/>
                  </a:lnTo>
                  <a:lnTo>
                    <a:pt x="14" y="82"/>
                  </a:lnTo>
                  <a:lnTo>
                    <a:pt x="112" y="26"/>
                  </a:lnTo>
                  <a:lnTo>
                    <a:pt x="98"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sng" strike="noStrike" kern="0" cap="none" spc="0" normalizeH="0" baseline="0" noProof="0">
                <a:ln>
                  <a:noFill/>
                </a:ln>
                <a:solidFill>
                  <a:sysClr val="windowText" lastClr="000000"/>
                </a:solidFill>
                <a:effectLst/>
                <a:uLnTx/>
                <a:uFillTx/>
              </a:endParaRPr>
            </a:p>
          </p:txBody>
        </p:sp>
        <p:sp>
          <p:nvSpPr>
            <p:cNvPr id="22" name="Freeform 56">
              <a:extLst>
                <a:ext uri="{FF2B5EF4-FFF2-40B4-BE49-F238E27FC236}">
                  <a16:creationId xmlns:a16="http://schemas.microsoft.com/office/drawing/2014/main" id="{C0A16392-D930-41B7-88EF-FB7E7120BFDB}"/>
                </a:ext>
              </a:extLst>
            </p:cNvPr>
            <p:cNvSpPr>
              <a:spLocks/>
            </p:cNvSpPr>
            <p:nvPr/>
          </p:nvSpPr>
          <p:spPr bwMode="auto">
            <a:xfrm>
              <a:off x="2076450" y="962025"/>
              <a:ext cx="130175" cy="177800"/>
            </a:xfrm>
            <a:custGeom>
              <a:avLst/>
              <a:gdLst/>
              <a:ahLst/>
              <a:cxnLst>
                <a:cxn ang="0">
                  <a:pos x="26" y="112"/>
                </a:cxn>
                <a:cxn ang="0">
                  <a:pos x="0" y="98"/>
                </a:cxn>
                <a:cxn ang="0">
                  <a:pos x="58" y="0"/>
                </a:cxn>
                <a:cxn ang="0">
                  <a:pos x="82" y="14"/>
                </a:cxn>
                <a:cxn ang="0">
                  <a:pos x="26" y="112"/>
                </a:cxn>
              </a:cxnLst>
              <a:rect l="0" t="0" r="r" b="b"/>
              <a:pathLst>
                <a:path w="82" h="112">
                  <a:moveTo>
                    <a:pt x="26" y="112"/>
                  </a:moveTo>
                  <a:lnTo>
                    <a:pt x="0" y="98"/>
                  </a:lnTo>
                  <a:lnTo>
                    <a:pt x="58" y="0"/>
                  </a:lnTo>
                  <a:lnTo>
                    <a:pt x="82" y="14"/>
                  </a:lnTo>
                  <a:lnTo>
                    <a:pt x="26" y="1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sng" strike="noStrike" kern="0" cap="none" spc="0" normalizeH="0" baseline="0" noProof="0">
                <a:ln>
                  <a:noFill/>
                </a:ln>
                <a:solidFill>
                  <a:sysClr val="windowText" lastClr="000000"/>
                </a:solidFill>
                <a:effectLst/>
                <a:uLnTx/>
                <a:uFillTx/>
              </a:endParaRPr>
            </a:p>
          </p:txBody>
        </p:sp>
      </p:grpSp>
      <p:sp>
        <p:nvSpPr>
          <p:cNvPr id="23" name="Freeform 124">
            <a:extLst>
              <a:ext uri="{FF2B5EF4-FFF2-40B4-BE49-F238E27FC236}">
                <a16:creationId xmlns:a16="http://schemas.microsoft.com/office/drawing/2014/main" id="{D70A019D-D3AF-48A8-8094-1B8C3B3DD633}"/>
              </a:ext>
            </a:extLst>
          </p:cNvPr>
          <p:cNvSpPr>
            <a:spLocks noEditPoints="1"/>
          </p:cNvSpPr>
          <p:nvPr/>
        </p:nvSpPr>
        <p:spPr bwMode="auto">
          <a:xfrm>
            <a:off x="8202421" y="2905823"/>
            <a:ext cx="523875" cy="644525"/>
          </a:xfrm>
          <a:custGeom>
            <a:avLst/>
            <a:gdLst/>
            <a:ahLst/>
            <a:cxnLst>
              <a:cxn ang="0">
                <a:pos x="318" y="292"/>
              </a:cxn>
              <a:cxn ang="0">
                <a:pos x="288" y="262"/>
              </a:cxn>
              <a:cxn ang="0">
                <a:pos x="248" y="244"/>
              </a:cxn>
              <a:cxn ang="0">
                <a:pos x="220" y="346"/>
              </a:cxn>
              <a:cxn ang="0">
                <a:pos x="214" y="358"/>
              </a:cxn>
              <a:cxn ang="0">
                <a:pos x="202" y="362"/>
              </a:cxn>
              <a:cxn ang="0">
                <a:pos x="196" y="362"/>
              </a:cxn>
              <a:cxn ang="0">
                <a:pos x="186" y="352"/>
              </a:cxn>
              <a:cxn ang="0">
                <a:pos x="186" y="266"/>
              </a:cxn>
              <a:cxn ang="0">
                <a:pos x="184" y="258"/>
              </a:cxn>
              <a:cxn ang="0">
                <a:pos x="172" y="246"/>
              </a:cxn>
              <a:cxn ang="0">
                <a:pos x="164" y="244"/>
              </a:cxn>
              <a:cxn ang="0">
                <a:pos x="150" y="250"/>
              </a:cxn>
              <a:cxn ang="0">
                <a:pos x="144" y="266"/>
              </a:cxn>
              <a:cxn ang="0">
                <a:pos x="144" y="346"/>
              </a:cxn>
              <a:cxn ang="0">
                <a:pos x="138" y="358"/>
              </a:cxn>
              <a:cxn ang="0">
                <a:pos x="126" y="362"/>
              </a:cxn>
              <a:cxn ang="0">
                <a:pos x="120" y="362"/>
              </a:cxn>
              <a:cxn ang="0">
                <a:pos x="110" y="352"/>
              </a:cxn>
              <a:cxn ang="0">
                <a:pos x="80" y="244"/>
              </a:cxn>
              <a:cxn ang="0">
                <a:pos x="60" y="252"/>
              </a:cxn>
              <a:cxn ang="0">
                <a:pos x="24" y="276"/>
              </a:cxn>
              <a:cxn ang="0">
                <a:pos x="10" y="292"/>
              </a:cxn>
              <a:cxn ang="0">
                <a:pos x="2" y="310"/>
              </a:cxn>
              <a:cxn ang="0">
                <a:pos x="0" y="330"/>
              </a:cxn>
              <a:cxn ang="0">
                <a:pos x="0" y="354"/>
              </a:cxn>
              <a:cxn ang="0">
                <a:pos x="0" y="372"/>
              </a:cxn>
              <a:cxn ang="0">
                <a:pos x="2" y="384"/>
              </a:cxn>
              <a:cxn ang="0">
                <a:pos x="10" y="396"/>
              </a:cxn>
              <a:cxn ang="0">
                <a:pos x="20" y="402"/>
              </a:cxn>
              <a:cxn ang="0">
                <a:pos x="34" y="406"/>
              </a:cxn>
              <a:cxn ang="0">
                <a:pos x="296" y="406"/>
              </a:cxn>
              <a:cxn ang="0">
                <a:pos x="308" y="402"/>
              </a:cxn>
              <a:cxn ang="0">
                <a:pos x="320" y="396"/>
              </a:cxn>
              <a:cxn ang="0">
                <a:pos x="326" y="384"/>
              </a:cxn>
              <a:cxn ang="0">
                <a:pos x="330" y="372"/>
              </a:cxn>
              <a:cxn ang="0">
                <a:pos x="330" y="338"/>
              </a:cxn>
              <a:cxn ang="0">
                <a:pos x="330" y="330"/>
              </a:cxn>
              <a:cxn ang="0">
                <a:pos x="326" y="310"/>
              </a:cxn>
              <a:cxn ang="0">
                <a:pos x="318" y="292"/>
              </a:cxn>
              <a:cxn ang="0">
                <a:pos x="76" y="88"/>
              </a:cxn>
              <a:cxn ang="0">
                <a:pos x="78" y="108"/>
              </a:cxn>
              <a:cxn ang="0">
                <a:pos x="88" y="148"/>
              </a:cxn>
              <a:cxn ang="0">
                <a:pos x="110" y="186"/>
              </a:cxn>
              <a:cxn ang="0">
                <a:pos x="126" y="198"/>
              </a:cxn>
              <a:cxn ang="0">
                <a:pos x="144" y="208"/>
              </a:cxn>
              <a:cxn ang="0">
                <a:pos x="164" y="210"/>
              </a:cxn>
              <a:cxn ang="0">
                <a:pos x="174" y="210"/>
              </a:cxn>
              <a:cxn ang="0">
                <a:pos x="194" y="204"/>
              </a:cxn>
              <a:cxn ang="0">
                <a:pos x="210" y="192"/>
              </a:cxn>
              <a:cxn ang="0">
                <a:pos x="230" y="168"/>
              </a:cxn>
              <a:cxn ang="0">
                <a:pos x="248" y="128"/>
              </a:cxn>
              <a:cxn ang="0">
                <a:pos x="254" y="88"/>
              </a:cxn>
              <a:cxn ang="0">
                <a:pos x="252" y="70"/>
              </a:cxn>
              <a:cxn ang="0">
                <a:pos x="238" y="38"/>
              </a:cxn>
              <a:cxn ang="0">
                <a:pos x="214" y="14"/>
              </a:cxn>
              <a:cxn ang="0">
                <a:pos x="182" y="0"/>
              </a:cxn>
              <a:cxn ang="0">
                <a:pos x="164" y="0"/>
              </a:cxn>
              <a:cxn ang="0">
                <a:pos x="130" y="6"/>
              </a:cxn>
              <a:cxn ang="0">
                <a:pos x="102" y="26"/>
              </a:cxn>
              <a:cxn ang="0">
                <a:pos x="82" y="54"/>
              </a:cxn>
              <a:cxn ang="0">
                <a:pos x="76" y="88"/>
              </a:cxn>
            </a:cxnLst>
            <a:rect l="0" t="0" r="r" b="b"/>
            <a:pathLst>
              <a:path w="330" h="406">
                <a:moveTo>
                  <a:pt x="318" y="292"/>
                </a:moveTo>
                <a:lnTo>
                  <a:pt x="318" y="292"/>
                </a:lnTo>
                <a:lnTo>
                  <a:pt x="304" y="276"/>
                </a:lnTo>
                <a:lnTo>
                  <a:pt x="288" y="262"/>
                </a:lnTo>
                <a:lnTo>
                  <a:pt x="270" y="252"/>
                </a:lnTo>
                <a:lnTo>
                  <a:pt x="248" y="244"/>
                </a:lnTo>
                <a:lnTo>
                  <a:pt x="220" y="346"/>
                </a:lnTo>
                <a:lnTo>
                  <a:pt x="220" y="346"/>
                </a:lnTo>
                <a:lnTo>
                  <a:pt x="218" y="352"/>
                </a:lnTo>
                <a:lnTo>
                  <a:pt x="214" y="358"/>
                </a:lnTo>
                <a:lnTo>
                  <a:pt x="210" y="362"/>
                </a:lnTo>
                <a:lnTo>
                  <a:pt x="202" y="362"/>
                </a:lnTo>
                <a:lnTo>
                  <a:pt x="202" y="362"/>
                </a:lnTo>
                <a:lnTo>
                  <a:pt x="196" y="362"/>
                </a:lnTo>
                <a:lnTo>
                  <a:pt x="190" y="358"/>
                </a:lnTo>
                <a:lnTo>
                  <a:pt x="186" y="352"/>
                </a:lnTo>
                <a:lnTo>
                  <a:pt x="186" y="346"/>
                </a:lnTo>
                <a:lnTo>
                  <a:pt x="186" y="266"/>
                </a:lnTo>
                <a:lnTo>
                  <a:pt x="186" y="266"/>
                </a:lnTo>
                <a:lnTo>
                  <a:pt x="184" y="258"/>
                </a:lnTo>
                <a:lnTo>
                  <a:pt x="180" y="250"/>
                </a:lnTo>
                <a:lnTo>
                  <a:pt x="172" y="246"/>
                </a:lnTo>
                <a:lnTo>
                  <a:pt x="164" y="244"/>
                </a:lnTo>
                <a:lnTo>
                  <a:pt x="164" y="244"/>
                </a:lnTo>
                <a:lnTo>
                  <a:pt x="156" y="246"/>
                </a:lnTo>
                <a:lnTo>
                  <a:pt x="150" y="250"/>
                </a:lnTo>
                <a:lnTo>
                  <a:pt x="144" y="258"/>
                </a:lnTo>
                <a:lnTo>
                  <a:pt x="144" y="266"/>
                </a:lnTo>
                <a:lnTo>
                  <a:pt x="144" y="346"/>
                </a:lnTo>
                <a:lnTo>
                  <a:pt x="144" y="346"/>
                </a:lnTo>
                <a:lnTo>
                  <a:pt x="142" y="352"/>
                </a:lnTo>
                <a:lnTo>
                  <a:pt x="138" y="358"/>
                </a:lnTo>
                <a:lnTo>
                  <a:pt x="132" y="362"/>
                </a:lnTo>
                <a:lnTo>
                  <a:pt x="126" y="362"/>
                </a:lnTo>
                <a:lnTo>
                  <a:pt x="126" y="362"/>
                </a:lnTo>
                <a:lnTo>
                  <a:pt x="120" y="362"/>
                </a:lnTo>
                <a:lnTo>
                  <a:pt x="114" y="358"/>
                </a:lnTo>
                <a:lnTo>
                  <a:pt x="110" y="352"/>
                </a:lnTo>
                <a:lnTo>
                  <a:pt x="110" y="346"/>
                </a:lnTo>
                <a:lnTo>
                  <a:pt x="80" y="244"/>
                </a:lnTo>
                <a:lnTo>
                  <a:pt x="80" y="244"/>
                </a:lnTo>
                <a:lnTo>
                  <a:pt x="60" y="252"/>
                </a:lnTo>
                <a:lnTo>
                  <a:pt x="40" y="262"/>
                </a:lnTo>
                <a:lnTo>
                  <a:pt x="24" y="276"/>
                </a:lnTo>
                <a:lnTo>
                  <a:pt x="10" y="292"/>
                </a:lnTo>
                <a:lnTo>
                  <a:pt x="10" y="292"/>
                </a:lnTo>
                <a:lnTo>
                  <a:pt x="6" y="300"/>
                </a:lnTo>
                <a:lnTo>
                  <a:pt x="2" y="310"/>
                </a:lnTo>
                <a:lnTo>
                  <a:pt x="0" y="330"/>
                </a:lnTo>
                <a:lnTo>
                  <a:pt x="0" y="330"/>
                </a:lnTo>
                <a:lnTo>
                  <a:pt x="0" y="338"/>
                </a:lnTo>
                <a:lnTo>
                  <a:pt x="0" y="354"/>
                </a:lnTo>
                <a:lnTo>
                  <a:pt x="0" y="372"/>
                </a:lnTo>
                <a:lnTo>
                  <a:pt x="0" y="372"/>
                </a:lnTo>
                <a:lnTo>
                  <a:pt x="0" y="378"/>
                </a:lnTo>
                <a:lnTo>
                  <a:pt x="2" y="384"/>
                </a:lnTo>
                <a:lnTo>
                  <a:pt x="6" y="390"/>
                </a:lnTo>
                <a:lnTo>
                  <a:pt x="10" y="396"/>
                </a:lnTo>
                <a:lnTo>
                  <a:pt x="14" y="400"/>
                </a:lnTo>
                <a:lnTo>
                  <a:pt x="20" y="402"/>
                </a:lnTo>
                <a:lnTo>
                  <a:pt x="26" y="404"/>
                </a:lnTo>
                <a:lnTo>
                  <a:pt x="34" y="406"/>
                </a:lnTo>
                <a:lnTo>
                  <a:pt x="296" y="406"/>
                </a:lnTo>
                <a:lnTo>
                  <a:pt x="296" y="406"/>
                </a:lnTo>
                <a:lnTo>
                  <a:pt x="302" y="404"/>
                </a:lnTo>
                <a:lnTo>
                  <a:pt x="308" y="402"/>
                </a:lnTo>
                <a:lnTo>
                  <a:pt x="314" y="400"/>
                </a:lnTo>
                <a:lnTo>
                  <a:pt x="320" y="396"/>
                </a:lnTo>
                <a:lnTo>
                  <a:pt x="324" y="390"/>
                </a:lnTo>
                <a:lnTo>
                  <a:pt x="326" y="384"/>
                </a:lnTo>
                <a:lnTo>
                  <a:pt x="328" y="378"/>
                </a:lnTo>
                <a:lnTo>
                  <a:pt x="330" y="372"/>
                </a:lnTo>
                <a:lnTo>
                  <a:pt x="330" y="354"/>
                </a:lnTo>
                <a:lnTo>
                  <a:pt x="330" y="338"/>
                </a:lnTo>
                <a:lnTo>
                  <a:pt x="330" y="338"/>
                </a:lnTo>
                <a:lnTo>
                  <a:pt x="330" y="330"/>
                </a:lnTo>
                <a:lnTo>
                  <a:pt x="330" y="330"/>
                </a:lnTo>
                <a:lnTo>
                  <a:pt x="326" y="310"/>
                </a:lnTo>
                <a:lnTo>
                  <a:pt x="324" y="300"/>
                </a:lnTo>
                <a:lnTo>
                  <a:pt x="318" y="292"/>
                </a:lnTo>
                <a:lnTo>
                  <a:pt x="318" y="292"/>
                </a:lnTo>
                <a:close/>
                <a:moveTo>
                  <a:pt x="76" y="88"/>
                </a:moveTo>
                <a:lnTo>
                  <a:pt x="76" y="88"/>
                </a:lnTo>
                <a:lnTo>
                  <a:pt x="78" y="108"/>
                </a:lnTo>
                <a:lnTo>
                  <a:pt x="82" y="128"/>
                </a:lnTo>
                <a:lnTo>
                  <a:pt x="88" y="148"/>
                </a:lnTo>
                <a:lnTo>
                  <a:pt x="98" y="168"/>
                </a:lnTo>
                <a:lnTo>
                  <a:pt x="110" y="186"/>
                </a:lnTo>
                <a:lnTo>
                  <a:pt x="118" y="192"/>
                </a:lnTo>
                <a:lnTo>
                  <a:pt x="126" y="198"/>
                </a:lnTo>
                <a:lnTo>
                  <a:pt x="134" y="204"/>
                </a:lnTo>
                <a:lnTo>
                  <a:pt x="144" y="208"/>
                </a:lnTo>
                <a:lnTo>
                  <a:pt x="154" y="210"/>
                </a:lnTo>
                <a:lnTo>
                  <a:pt x="164" y="210"/>
                </a:lnTo>
                <a:lnTo>
                  <a:pt x="164" y="210"/>
                </a:lnTo>
                <a:lnTo>
                  <a:pt x="174" y="210"/>
                </a:lnTo>
                <a:lnTo>
                  <a:pt x="184" y="208"/>
                </a:lnTo>
                <a:lnTo>
                  <a:pt x="194" y="204"/>
                </a:lnTo>
                <a:lnTo>
                  <a:pt x="202" y="198"/>
                </a:lnTo>
                <a:lnTo>
                  <a:pt x="210" y="192"/>
                </a:lnTo>
                <a:lnTo>
                  <a:pt x="218" y="186"/>
                </a:lnTo>
                <a:lnTo>
                  <a:pt x="230" y="168"/>
                </a:lnTo>
                <a:lnTo>
                  <a:pt x="240" y="148"/>
                </a:lnTo>
                <a:lnTo>
                  <a:pt x="248" y="128"/>
                </a:lnTo>
                <a:lnTo>
                  <a:pt x="252" y="108"/>
                </a:lnTo>
                <a:lnTo>
                  <a:pt x="254" y="88"/>
                </a:lnTo>
                <a:lnTo>
                  <a:pt x="254" y="88"/>
                </a:lnTo>
                <a:lnTo>
                  <a:pt x="252" y="70"/>
                </a:lnTo>
                <a:lnTo>
                  <a:pt x="246" y="54"/>
                </a:lnTo>
                <a:lnTo>
                  <a:pt x="238" y="38"/>
                </a:lnTo>
                <a:lnTo>
                  <a:pt x="228" y="26"/>
                </a:lnTo>
                <a:lnTo>
                  <a:pt x="214" y="14"/>
                </a:lnTo>
                <a:lnTo>
                  <a:pt x="200" y="6"/>
                </a:lnTo>
                <a:lnTo>
                  <a:pt x="182" y="0"/>
                </a:lnTo>
                <a:lnTo>
                  <a:pt x="164" y="0"/>
                </a:lnTo>
                <a:lnTo>
                  <a:pt x="164" y="0"/>
                </a:lnTo>
                <a:lnTo>
                  <a:pt x="146" y="0"/>
                </a:lnTo>
                <a:lnTo>
                  <a:pt x="130" y="6"/>
                </a:lnTo>
                <a:lnTo>
                  <a:pt x="114" y="14"/>
                </a:lnTo>
                <a:lnTo>
                  <a:pt x="102" y="26"/>
                </a:lnTo>
                <a:lnTo>
                  <a:pt x="90" y="38"/>
                </a:lnTo>
                <a:lnTo>
                  <a:pt x="82" y="54"/>
                </a:lnTo>
                <a:lnTo>
                  <a:pt x="78" y="70"/>
                </a:lnTo>
                <a:lnTo>
                  <a:pt x="76" y="88"/>
                </a:lnTo>
                <a:lnTo>
                  <a:pt x="76" y="8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sng" strike="noStrike" kern="0" cap="none" spc="0" normalizeH="0" baseline="0" noProof="0">
              <a:ln>
                <a:noFill/>
              </a:ln>
              <a:solidFill>
                <a:sysClr val="windowText" lastClr="000000"/>
              </a:solidFill>
              <a:effectLst/>
              <a:uLnTx/>
              <a:uFillTx/>
            </a:endParaRPr>
          </a:p>
        </p:txBody>
      </p:sp>
      <p:sp>
        <p:nvSpPr>
          <p:cNvPr id="24" name="文本框 23">
            <a:extLst>
              <a:ext uri="{FF2B5EF4-FFF2-40B4-BE49-F238E27FC236}">
                <a16:creationId xmlns:a16="http://schemas.microsoft.com/office/drawing/2014/main" id="{352B084C-8438-4E0E-BAEE-28D1D2B782E3}"/>
              </a:ext>
            </a:extLst>
          </p:cNvPr>
          <p:cNvSpPr txBox="1"/>
          <p:nvPr/>
        </p:nvSpPr>
        <p:spPr>
          <a:xfrm>
            <a:off x="5446040" y="2571183"/>
            <a:ext cx="1299920" cy="8309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800" b="1" i="0" u="none" strike="noStrike" kern="0" cap="none" spc="0" normalizeH="0" baseline="0" noProof="0" dirty="0">
                <a:ln>
                  <a:noFill/>
                </a:ln>
                <a:solidFill>
                  <a:schemeClr val="bg1"/>
                </a:solidFill>
                <a:effectLst/>
                <a:uLnTx/>
                <a:uFillTx/>
              </a:rPr>
              <a:t>84%</a:t>
            </a:r>
            <a:endParaRPr kumimoji="0" lang="zh-CN" altLang="en-US" sz="4800" b="1" i="0" u="none" strike="noStrike" kern="0" cap="none" spc="0" normalizeH="0" baseline="0" noProof="0" dirty="0">
              <a:ln>
                <a:noFill/>
              </a:ln>
              <a:solidFill>
                <a:schemeClr val="bg1"/>
              </a:solidFill>
              <a:effectLst/>
              <a:uLnTx/>
              <a:uFillTx/>
            </a:endParaRPr>
          </a:p>
        </p:txBody>
      </p:sp>
      <p:cxnSp>
        <p:nvCxnSpPr>
          <p:cNvPr id="25" name="直接连接符 24">
            <a:extLst>
              <a:ext uri="{FF2B5EF4-FFF2-40B4-BE49-F238E27FC236}">
                <a16:creationId xmlns:a16="http://schemas.microsoft.com/office/drawing/2014/main" id="{76A87B62-2855-46DD-9A48-ACF6197E4A83}"/>
              </a:ext>
            </a:extLst>
          </p:cNvPr>
          <p:cNvCxnSpPr/>
          <p:nvPr/>
        </p:nvCxnSpPr>
        <p:spPr>
          <a:xfrm>
            <a:off x="5431292" y="3351635"/>
            <a:ext cx="117598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上箭头 45">
            <a:extLst>
              <a:ext uri="{FF2B5EF4-FFF2-40B4-BE49-F238E27FC236}">
                <a16:creationId xmlns:a16="http://schemas.microsoft.com/office/drawing/2014/main" id="{FFD798E3-C5B9-450F-B4A5-8F484264B549}"/>
              </a:ext>
            </a:extLst>
          </p:cNvPr>
          <p:cNvSpPr/>
          <p:nvPr/>
        </p:nvSpPr>
        <p:spPr>
          <a:xfrm>
            <a:off x="5867400" y="3508472"/>
            <a:ext cx="427703" cy="479094"/>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 name="六边形 26">
            <a:extLst>
              <a:ext uri="{FF2B5EF4-FFF2-40B4-BE49-F238E27FC236}">
                <a16:creationId xmlns:a16="http://schemas.microsoft.com/office/drawing/2014/main" id="{13354A10-BA0C-4D01-8B60-9D09CA48EA01}"/>
              </a:ext>
            </a:extLst>
          </p:cNvPr>
          <p:cNvSpPr/>
          <p:nvPr/>
        </p:nvSpPr>
        <p:spPr>
          <a:xfrm rot="19700829">
            <a:off x="9908617" y="2648346"/>
            <a:ext cx="1534157" cy="1335558"/>
          </a:xfrm>
          <a:prstGeom prst="hexagon">
            <a:avLst>
              <a:gd name="adj" fmla="val 30369"/>
              <a:gd name="vf" fmla="val 115470"/>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8" name="文本框 27">
            <a:extLst>
              <a:ext uri="{FF2B5EF4-FFF2-40B4-BE49-F238E27FC236}">
                <a16:creationId xmlns:a16="http://schemas.microsoft.com/office/drawing/2014/main" id="{7965F044-1866-4911-B284-FE5CC52D7210}"/>
              </a:ext>
            </a:extLst>
          </p:cNvPr>
          <p:cNvSpPr txBox="1"/>
          <p:nvPr/>
        </p:nvSpPr>
        <p:spPr>
          <a:xfrm>
            <a:off x="2852869" y="2571183"/>
            <a:ext cx="1105615"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noProof="0" dirty="0">
                <a:ln>
                  <a:noFill/>
                </a:ln>
                <a:solidFill>
                  <a:schemeClr val="bg1"/>
                </a:solidFill>
                <a:uLnTx/>
                <a:uFillTx/>
                <a:latin typeface="微软雅黑" panose="020B0503020204020204" pitchFamily="34" charset="-122"/>
                <a:ea typeface="微软雅黑" panose="020B0503020204020204" pitchFamily="34" charset="-122"/>
              </a:rPr>
              <a:t> YOUR TEXT </a:t>
            </a:r>
          </a:p>
        </p:txBody>
      </p:sp>
      <p:sp>
        <p:nvSpPr>
          <p:cNvPr id="29" name="文本框 28">
            <a:extLst>
              <a:ext uri="{FF2B5EF4-FFF2-40B4-BE49-F238E27FC236}">
                <a16:creationId xmlns:a16="http://schemas.microsoft.com/office/drawing/2014/main" id="{ABB6E103-DEB7-4250-8C41-C8FD6E8BC617}"/>
              </a:ext>
            </a:extLst>
          </p:cNvPr>
          <p:cNvSpPr txBox="1"/>
          <p:nvPr/>
        </p:nvSpPr>
        <p:spPr>
          <a:xfrm>
            <a:off x="10145278" y="2571183"/>
            <a:ext cx="1105615"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noProof="0" dirty="0">
                <a:ln>
                  <a:noFill/>
                </a:ln>
                <a:solidFill>
                  <a:schemeClr val="bg1"/>
                </a:solidFill>
                <a:uLnTx/>
                <a:uFillTx/>
                <a:latin typeface="微软雅黑" panose="020B0503020204020204" pitchFamily="34" charset="-122"/>
                <a:ea typeface="微软雅黑" panose="020B0503020204020204" pitchFamily="34" charset="-122"/>
              </a:rPr>
              <a:t> YOUR TEXT </a:t>
            </a:r>
          </a:p>
        </p:txBody>
      </p:sp>
      <p:sp>
        <p:nvSpPr>
          <p:cNvPr id="30" name="TextBox 198">
            <a:extLst>
              <a:ext uri="{FF2B5EF4-FFF2-40B4-BE49-F238E27FC236}">
                <a16:creationId xmlns:a16="http://schemas.microsoft.com/office/drawing/2014/main" id="{71EF02F1-0E01-4968-9D62-FE11900B2221}"/>
              </a:ext>
            </a:extLst>
          </p:cNvPr>
          <p:cNvSpPr txBox="1"/>
          <p:nvPr/>
        </p:nvSpPr>
        <p:spPr>
          <a:xfrm>
            <a:off x="1151810" y="5311308"/>
            <a:ext cx="9562637" cy="636516"/>
          </a:xfrm>
          <a:prstGeom prst="rect">
            <a:avLst/>
          </a:prstGeom>
          <a:noFill/>
        </p:spPr>
        <p:txBody>
          <a:bodyPr wrap="square" rIns="144000" bIns="36000" numCol="1" spcCol="360000" rtlCol="0">
            <a:spAutoFit/>
          </a:bodyPr>
          <a:lstStyle/>
          <a:p>
            <a:pPr algn="ctr"/>
            <a:r>
              <a:rPr lang="en-US" sz="1200" dirty="0">
                <a:solidFill>
                  <a:schemeClr val="tx1">
                    <a:lumMod val="75000"/>
                    <a:lumOff val="25000"/>
                  </a:schemeClr>
                </a:solidFill>
              </a:rPr>
              <a:t>There are many variations of passages of Lorem Ipsum available, but the majority have suffered alteration in some form, by injected humor, or randomized words which don't look even slightly believable. If you are going to use a passage of Lorem Ipsum, you need to be sure there isn't anything embarrassing hidden in the middle of text.</a:t>
            </a:r>
            <a:endParaRPr lang="en-US" sz="1200" dirty="0">
              <a:solidFill>
                <a:schemeClr val="tx1">
                  <a:lumMod val="75000"/>
                  <a:lumOff val="25000"/>
                </a:schemeClr>
              </a:solidFill>
              <a:latin typeface="Signika Negative" pitchFamily="2" charset="0"/>
            </a:endParaRPr>
          </a:p>
        </p:txBody>
      </p:sp>
      <p:cxnSp>
        <p:nvCxnSpPr>
          <p:cNvPr id="31" name="Straight Connector 202">
            <a:extLst>
              <a:ext uri="{FF2B5EF4-FFF2-40B4-BE49-F238E27FC236}">
                <a16:creationId xmlns:a16="http://schemas.microsoft.com/office/drawing/2014/main" id="{6B6F5289-D027-4ACB-875B-0E5465ACC314}"/>
              </a:ext>
            </a:extLst>
          </p:cNvPr>
          <p:cNvCxnSpPr>
            <a:cxnSpLocks/>
          </p:cNvCxnSpPr>
          <p:nvPr/>
        </p:nvCxnSpPr>
        <p:spPr>
          <a:xfrm>
            <a:off x="1510265" y="5050971"/>
            <a:ext cx="9171471" cy="0"/>
          </a:xfrm>
          <a:prstGeom prst="line">
            <a:avLst/>
          </a:prstGeom>
          <a:ln w="19050">
            <a:solidFill>
              <a:srgbClr val="8F5943"/>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5311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DDEFE46D-8F34-48E0-8A2B-183152C7CF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a:extLst>
              <a:ext uri="{FF2B5EF4-FFF2-40B4-BE49-F238E27FC236}">
                <a16:creationId xmlns:a16="http://schemas.microsoft.com/office/drawing/2014/main" id="{3C95C904-6C54-4F08-8391-4EDD2A5BF892}"/>
              </a:ext>
            </a:extLst>
          </p:cNvPr>
          <p:cNvPicPr>
            <a:picLocks noChangeAspect="1"/>
          </p:cNvPicPr>
          <p:nvPr/>
        </p:nvPicPr>
        <p:blipFill rotWithShape="1">
          <a:blip r:embed="rId3">
            <a:extLst>
              <a:ext uri="{28A0092B-C50C-407E-A947-70E740481C1C}">
                <a14:useLocalDpi xmlns:a14="http://schemas.microsoft.com/office/drawing/2010/main" val="0"/>
              </a:ext>
            </a:extLst>
          </a:blip>
          <a:srcRect l="50722" t="15469" r="34346" b="58531"/>
          <a:stretch/>
        </p:blipFill>
        <p:spPr>
          <a:xfrm>
            <a:off x="6096000" y="747580"/>
            <a:ext cx="1892300" cy="1830520"/>
          </a:xfrm>
          <a:prstGeom prst="rect">
            <a:avLst/>
          </a:prstGeom>
        </p:spPr>
      </p:pic>
      <p:grpSp>
        <p:nvGrpSpPr>
          <p:cNvPr id="14" name="组合 13">
            <a:extLst>
              <a:ext uri="{FF2B5EF4-FFF2-40B4-BE49-F238E27FC236}">
                <a16:creationId xmlns:a16="http://schemas.microsoft.com/office/drawing/2014/main" id="{11611F94-7930-480A-B30A-E58FD2236359}"/>
              </a:ext>
            </a:extLst>
          </p:cNvPr>
          <p:cNvGrpSpPr/>
          <p:nvPr/>
        </p:nvGrpSpPr>
        <p:grpSpPr>
          <a:xfrm>
            <a:off x="8051800" y="2984668"/>
            <a:ext cx="3165154" cy="1661994"/>
            <a:chOff x="8039077" y="3061493"/>
            <a:chExt cx="3165154" cy="1661994"/>
          </a:xfrm>
        </p:grpSpPr>
        <p:sp>
          <p:nvSpPr>
            <p:cNvPr id="15" name="文本框 14">
              <a:extLst>
                <a:ext uri="{FF2B5EF4-FFF2-40B4-BE49-F238E27FC236}">
                  <a16:creationId xmlns:a16="http://schemas.microsoft.com/office/drawing/2014/main" id="{0A9B7C80-0C90-4D82-921C-67173C7E2710}"/>
                </a:ext>
              </a:extLst>
            </p:cNvPr>
            <p:cNvSpPr txBox="1"/>
            <p:nvPr/>
          </p:nvSpPr>
          <p:spPr>
            <a:xfrm>
              <a:off x="8039077" y="3061493"/>
              <a:ext cx="3165154" cy="1015663"/>
            </a:xfrm>
            <a:prstGeom prst="rect">
              <a:avLst/>
            </a:prstGeom>
            <a:noFill/>
          </p:spPr>
          <p:txBody>
            <a:bodyPr wrap="square" rtlCol="0">
              <a:spAutoFit/>
            </a:bodyPr>
            <a:lstStyle/>
            <a:p>
              <a:pPr algn="ctr"/>
              <a:r>
                <a:rPr lang="en-US" altLang="zh-CN" sz="6000" dirty="0">
                  <a:solidFill>
                    <a:srgbClr val="8F5943"/>
                  </a:solidFill>
                  <a:latin typeface="微软雅黑" panose="020B0503020204020204" pitchFamily="34" charset="-122"/>
                  <a:ea typeface="微软雅黑" panose="020B0503020204020204" pitchFamily="34" charset="-122"/>
                </a:rPr>
                <a:t>PART 03</a:t>
              </a:r>
            </a:p>
          </p:txBody>
        </p:sp>
        <p:sp>
          <p:nvSpPr>
            <p:cNvPr id="16" name="文本框 15">
              <a:extLst>
                <a:ext uri="{FF2B5EF4-FFF2-40B4-BE49-F238E27FC236}">
                  <a16:creationId xmlns:a16="http://schemas.microsoft.com/office/drawing/2014/main" id="{2A201AD5-155F-4CCA-9019-944E11534806}"/>
                </a:ext>
              </a:extLst>
            </p:cNvPr>
            <p:cNvSpPr txBox="1"/>
            <p:nvPr/>
          </p:nvSpPr>
          <p:spPr>
            <a:xfrm>
              <a:off x="8039077" y="4077156"/>
              <a:ext cx="3165154" cy="646331"/>
            </a:xfrm>
            <a:prstGeom prst="rect">
              <a:avLst/>
            </a:prstGeom>
            <a:noFill/>
          </p:spPr>
          <p:txBody>
            <a:bodyPr wrap="square" rtlCol="0">
              <a:spAutoFit/>
            </a:bodyPr>
            <a:lstStyle/>
            <a:p>
              <a:pPr algn="ctr"/>
              <a:r>
                <a:rPr lang="zh-CN" altLang="en-US" sz="3600" dirty="0">
                  <a:solidFill>
                    <a:srgbClr val="8F5943"/>
                  </a:solidFill>
                  <a:latin typeface="微软雅黑" panose="020B0503020204020204" pitchFamily="34" charset="-122"/>
                  <a:ea typeface="微软雅黑" panose="020B0503020204020204" pitchFamily="34" charset="-122"/>
                </a:rPr>
                <a:t>单击添加标题</a:t>
              </a:r>
            </a:p>
          </p:txBody>
        </p:sp>
      </p:grpSp>
    </p:spTree>
    <p:extLst>
      <p:ext uri="{BB962C8B-B14F-4D97-AF65-F5344CB8AC3E}">
        <p14:creationId xmlns:p14="http://schemas.microsoft.com/office/powerpoint/2010/main" val="1304835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FEFF1"/>
        </a:solidFill>
        <a:effectLst/>
      </p:bgPr>
    </p:bg>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82B2C5D0-5FF7-4DC8-A0E8-AEEDF11DC6BF}"/>
              </a:ext>
            </a:extLst>
          </p:cNvPr>
          <p:cNvSpPr txBox="1"/>
          <p:nvPr/>
        </p:nvSpPr>
        <p:spPr>
          <a:xfrm>
            <a:off x="265780" y="286565"/>
            <a:ext cx="666750" cy="584775"/>
          </a:xfrm>
          <a:prstGeom prst="rect">
            <a:avLst/>
          </a:prstGeom>
          <a:solidFill>
            <a:srgbClr val="8F5943"/>
          </a:solidFill>
        </p:spPr>
        <p:txBody>
          <a:bodyPr wrap="square" rtlCol="0">
            <a:spAutoFit/>
          </a:bodyPr>
          <a:lstStyle/>
          <a:p>
            <a:pPr algn="ctr"/>
            <a:r>
              <a:rPr lang="en-US" altLang="zh-CN" sz="3200" dirty="0">
                <a:solidFill>
                  <a:schemeClr val="bg1"/>
                </a:solidFill>
                <a:ea typeface="柳公权柳体" panose="02000000000000000000" pitchFamily="2" charset="-122"/>
              </a:rPr>
              <a:t>03</a:t>
            </a:r>
            <a:endParaRPr lang="zh-CN" altLang="en-US" sz="3200" dirty="0">
              <a:solidFill>
                <a:schemeClr val="bg1"/>
              </a:solidFill>
              <a:ea typeface="柳公权柳体" panose="02000000000000000000" pitchFamily="2" charset="-122"/>
            </a:endParaRPr>
          </a:p>
        </p:txBody>
      </p:sp>
      <p:sp>
        <p:nvSpPr>
          <p:cNvPr id="6" name="文本框 5">
            <a:extLst>
              <a:ext uri="{FF2B5EF4-FFF2-40B4-BE49-F238E27FC236}">
                <a16:creationId xmlns:a16="http://schemas.microsoft.com/office/drawing/2014/main" id="{CCBA6C6F-C20D-4854-9B11-F419CA0C4456}"/>
              </a:ext>
            </a:extLst>
          </p:cNvPr>
          <p:cNvSpPr txBox="1"/>
          <p:nvPr/>
        </p:nvSpPr>
        <p:spPr>
          <a:xfrm>
            <a:off x="999205" y="317342"/>
            <a:ext cx="2817145" cy="523220"/>
          </a:xfrm>
          <a:prstGeom prst="rect">
            <a:avLst/>
          </a:prstGeom>
          <a:noFill/>
        </p:spPr>
        <p:txBody>
          <a:bodyPr wrap="square" rtlCol="0">
            <a:spAutoFit/>
          </a:bodyPr>
          <a:lstStyle/>
          <a:p>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grpSp>
        <p:nvGrpSpPr>
          <p:cNvPr id="4" name="组合 3">
            <a:extLst>
              <a:ext uri="{FF2B5EF4-FFF2-40B4-BE49-F238E27FC236}">
                <a16:creationId xmlns:a16="http://schemas.microsoft.com/office/drawing/2014/main" id="{7B0E100C-B60F-4CE1-802B-6CBB5D0EC705}"/>
              </a:ext>
            </a:extLst>
          </p:cNvPr>
          <p:cNvGrpSpPr/>
          <p:nvPr/>
        </p:nvGrpSpPr>
        <p:grpSpPr>
          <a:xfrm>
            <a:off x="4120072" y="1574159"/>
            <a:ext cx="3951856" cy="4369568"/>
            <a:chOff x="3870484" y="1564406"/>
            <a:chExt cx="4451032" cy="4921507"/>
          </a:xfrm>
        </p:grpSpPr>
        <p:grpSp>
          <p:nvGrpSpPr>
            <p:cNvPr id="7" name="Group 53">
              <a:extLst>
                <a:ext uri="{FF2B5EF4-FFF2-40B4-BE49-F238E27FC236}">
                  <a16:creationId xmlns:a16="http://schemas.microsoft.com/office/drawing/2014/main" id="{F2B1BB24-8A66-4C6A-8CEA-53F5E58AACCA}"/>
                </a:ext>
              </a:extLst>
            </p:cNvPr>
            <p:cNvGrpSpPr/>
            <p:nvPr/>
          </p:nvGrpSpPr>
          <p:grpSpPr>
            <a:xfrm>
              <a:off x="3870484" y="5379488"/>
              <a:ext cx="2756416" cy="1106425"/>
              <a:chOff x="1979461" y="5237441"/>
              <a:chExt cx="2756416" cy="1106425"/>
            </a:xfrm>
          </p:grpSpPr>
          <p:sp>
            <p:nvSpPr>
              <p:cNvPr id="26" name="Freeform 9">
                <a:extLst>
                  <a:ext uri="{FF2B5EF4-FFF2-40B4-BE49-F238E27FC236}">
                    <a16:creationId xmlns:a16="http://schemas.microsoft.com/office/drawing/2014/main" id="{BD07B6E8-FAF7-4A05-8E12-35D66A807375}"/>
                  </a:ext>
                </a:extLst>
              </p:cNvPr>
              <p:cNvSpPr/>
              <p:nvPr/>
            </p:nvSpPr>
            <p:spPr>
              <a:xfrm flipH="1">
                <a:off x="1979461" y="5237441"/>
                <a:ext cx="2756416" cy="1106425"/>
              </a:xfrm>
              <a:custGeom>
                <a:avLst/>
                <a:gdLst>
                  <a:gd name="connsiteX0" fmla="*/ 669387 w 3335264"/>
                  <a:gd name="connsiteY0" fmla="*/ 0 h 1338774"/>
                  <a:gd name="connsiteX1" fmla="*/ 1224453 w 3335264"/>
                  <a:gd name="connsiteY1" fmla="*/ 295127 h 1338774"/>
                  <a:gd name="connsiteX2" fmla="*/ 1278656 w 3335264"/>
                  <a:gd name="connsiteY2" fmla="*/ 394987 h 1338774"/>
                  <a:gd name="connsiteX3" fmla="*/ 2786468 w 3335264"/>
                  <a:gd name="connsiteY3" fmla="*/ 394987 h 1338774"/>
                  <a:gd name="connsiteX4" fmla="*/ 2786468 w 3335264"/>
                  <a:gd name="connsiteY4" fmla="*/ 120589 h 1338774"/>
                  <a:gd name="connsiteX5" fmla="*/ 3335264 w 3335264"/>
                  <a:gd name="connsiteY5" fmla="*/ 669386 h 1338774"/>
                  <a:gd name="connsiteX6" fmla="*/ 2786468 w 3335264"/>
                  <a:gd name="connsiteY6" fmla="*/ 1218182 h 1338774"/>
                  <a:gd name="connsiteX7" fmla="*/ 2786468 w 3335264"/>
                  <a:gd name="connsiteY7" fmla="*/ 943784 h 1338774"/>
                  <a:gd name="connsiteX8" fmla="*/ 1278658 w 3335264"/>
                  <a:gd name="connsiteY8" fmla="*/ 943784 h 1338774"/>
                  <a:gd name="connsiteX9" fmla="*/ 1224453 w 3335264"/>
                  <a:gd name="connsiteY9" fmla="*/ 1043648 h 1338774"/>
                  <a:gd name="connsiteX10" fmla="*/ 669387 w 3335264"/>
                  <a:gd name="connsiteY10" fmla="*/ 1338774 h 1338774"/>
                  <a:gd name="connsiteX11" fmla="*/ 0 w 3335264"/>
                  <a:gd name="connsiteY11" fmla="*/ 669387 h 1338774"/>
                  <a:gd name="connsiteX12" fmla="*/ 669387 w 3335264"/>
                  <a:gd name="connsiteY12" fmla="*/ 0 h 133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5264" h="1338774">
                    <a:moveTo>
                      <a:pt x="669387" y="0"/>
                    </a:moveTo>
                    <a:cubicBezTo>
                      <a:pt x="900445" y="0"/>
                      <a:pt x="1104160" y="117069"/>
                      <a:pt x="1224453" y="295127"/>
                    </a:cubicBezTo>
                    <a:lnTo>
                      <a:pt x="1278656" y="394987"/>
                    </a:lnTo>
                    <a:lnTo>
                      <a:pt x="2786468" y="394987"/>
                    </a:lnTo>
                    <a:lnTo>
                      <a:pt x="2786468" y="120589"/>
                    </a:lnTo>
                    <a:lnTo>
                      <a:pt x="3335264" y="669386"/>
                    </a:lnTo>
                    <a:lnTo>
                      <a:pt x="2786468" y="1218182"/>
                    </a:lnTo>
                    <a:lnTo>
                      <a:pt x="2786468" y="943784"/>
                    </a:lnTo>
                    <a:lnTo>
                      <a:pt x="1278658" y="943784"/>
                    </a:lnTo>
                    <a:lnTo>
                      <a:pt x="1224453" y="1043648"/>
                    </a:lnTo>
                    <a:cubicBezTo>
                      <a:pt x="1104160" y="1221706"/>
                      <a:pt x="900445" y="1338774"/>
                      <a:pt x="669387" y="1338774"/>
                    </a:cubicBezTo>
                    <a:cubicBezTo>
                      <a:pt x="299695" y="1338774"/>
                      <a:pt x="0" y="1039079"/>
                      <a:pt x="0" y="669387"/>
                    </a:cubicBezTo>
                    <a:cubicBezTo>
                      <a:pt x="0" y="299695"/>
                      <a:pt x="299695" y="0"/>
                      <a:pt x="669387" y="0"/>
                    </a:cubicBezTo>
                    <a:close/>
                  </a:path>
                </a:pathLst>
              </a:cu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reeform 94">
                <a:extLst>
                  <a:ext uri="{FF2B5EF4-FFF2-40B4-BE49-F238E27FC236}">
                    <a16:creationId xmlns:a16="http://schemas.microsoft.com/office/drawing/2014/main" id="{83BB14E4-DD4C-45F7-A6F3-5B894759C28B}"/>
                  </a:ext>
                </a:extLst>
              </p:cNvPr>
              <p:cNvSpPr>
                <a:spLocks/>
              </p:cNvSpPr>
              <p:nvPr/>
            </p:nvSpPr>
            <p:spPr bwMode="auto">
              <a:xfrm>
                <a:off x="3934197" y="5564286"/>
                <a:ext cx="557245" cy="452735"/>
              </a:xfrm>
              <a:custGeom>
                <a:avLst/>
                <a:gdLst>
                  <a:gd name="T0" fmla="*/ 506 w 564"/>
                  <a:gd name="T1" fmla="*/ 115 h 458"/>
                  <a:gd name="T2" fmla="*/ 507 w 564"/>
                  <a:gd name="T3" fmla="*/ 129 h 458"/>
                  <a:gd name="T4" fmla="*/ 178 w 564"/>
                  <a:gd name="T5" fmla="*/ 458 h 458"/>
                  <a:gd name="T6" fmla="*/ 0 w 564"/>
                  <a:gd name="T7" fmla="*/ 406 h 458"/>
                  <a:gd name="T8" fmla="*/ 28 w 564"/>
                  <a:gd name="T9" fmla="*/ 408 h 458"/>
                  <a:gd name="T10" fmla="*/ 172 w 564"/>
                  <a:gd name="T11" fmla="*/ 359 h 458"/>
                  <a:gd name="T12" fmla="*/ 64 w 564"/>
                  <a:gd name="T13" fmla="*/ 278 h 458"/>
                  <a:gd name="T14" fmla="*/ 85 w 564"/>
                  <a:gd name="T15" fmla="*/ 280 h 458"/>
                  <a:gd name="T16" fmla="*/ 116 w 564"/>
                  <a:gd name="T17" fmla="*/ 276 h 458"/>
                  <a:gd name="T18" fmla="*/ 23 w 564"/>
                  <a:gd name="T19" fmla="*/ 163 h 458"/>
                  <a:gd name="T20" fmla="*/ 23 w 564"/>
                  <a:gd name="T21" fmla="*/ 162 h 458"/>
                  <a:gd name="T22" fmla="*/ 76 w 564"/>
                  <a:gd name="T23" fmla="*/ 176 h 458"/>
                  <a:gd name="T24" fmla="*/ 24 w 564"/>
                  <a:gd name="T25" fmla="*/ 80 h 458"/>
                  <a:gd name="T26" fmla="*/ 40 w 564"/>
                  <a:gd name="T27" fmla="*/ 22 h 458"/>
                  <a:gd name="T28" fmla="*/ 278 w 564"/>
                  <a:gd name="T29" fmla="*/ 142 h 458"/>
                  <a:gd name="T30" fmla="*/ 275 w 564"/>
                  <a:gd name="T31" fmla="*/ 116 h 458"/>
                  <a:gd name="T32" fmla="*/ 391 w 564"/>
                  <a:gd name="T33" fmla="*/ 0 h 458"/>
                  <a:gd name="T34" fmla="*/ 475 w 564"/>
                  <a:gd name="T35" fmla="*/ 37 h 458"/>
                  <a:gd name="T36" fmla="*/ 548 w 564"/>
                  <a:gd name="T37" fmla="*/ 9 h 458"/>
                  <a:gd name="T38" fmla="*/ 498 w 564"/>
                  <a:gd name="T39" fmla="*/ 73 h 458"/>
                  <a:gd name="T40" fmla="*/ 564 w 564"/>
                  <a:gd name="T41" fmla="*/ 55 h 458"/>
                  <a:gd name="T42" fmla="*/ 506 w 564"/>
                  <a:gd name="T43" fmla="*/ 115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4" h="458">
                    <a:moveTo>
                      <a:pt x="506" y="115"/>
                    </a:moveTo>
                    <a:cubicBezTo>
                      <a:pt x="506" y="120"/>
                      <a:pt x="507" y="124"/>
                      <a:pt x="507" y="129"/>
                    </a:cubicBezTo>
                    <a:cubicBezTo>
                      <a:pt x="507" y="282"/>
                      <a:pt x="390" y="458"/>
                      <a:pt x="178" y="458"/>
                    </a:cubicBezTo>
                    <a:cubicBezTo>
                      <a:pt x="112" y="458"/>
                      <a:pt x="52" y="439"/>
                      <a:pt x="0" y="406"/>
                    </a:cubicBezTo>
                    <a:cubicBezTo>
                      <a:pt x="10" y="408"/>
                      <a:pt x="19" y="408"/>
                      <a:pt x="28" y="408"/>
                    </a:cubicBezTo>
                    <a:cubicBezTo>
                      <a:pt x="82" y="408"/>
                      <a:pt x="132" y="390"/>
                      <a:pt x="172" y="359"/>
                    </a:cubicBezTo>
                    <a:cubicBezTo>
                      <a:pt x="121" y="358"/>
                      <a:pt x="78" y="324"/>
                      <a:pt x="64" y="278"/>
                    </a:cubicBezTo>
                    <a:cubicBezTo>
                      <a:pt x="71" y="280"/>
                      <a:pt x="78" y="280"/>
                      <a:pt x="85" y="280"/>
                    </a:cubicBezTo>
                    <a:cubicBezTo>
                      <a:pt x="96" y="280"/>
                      <a:pt x="106" y="279"/>
                      <a:pt x="116" y="276"/>
                    </a:cubicBezTo>
                    <a:cubicBezTo>
                      <a:pt x="63" y="266"/>
                      <a:pt x="23" y="219"/>
                      <a:pt x="23" y="163"/>
                    </a:cubicBezTo>
                    <a:cubicBezTo>
                      <a:pt x="23" y="162"/>
                      <a:pt x="23" y="162"/>
                      <a:pt x="23" y="162"/>
                    </a:cubicBezTo>
                    <a:cubicBezTo>
                      <a:pt x="39" y="170"/>
                      <a:pt x="57" y="175"/>
                      <a:pt x="76" y="176"/>
                    </a:cubicBezTo>
                    <a:cubicBezTo>
                      <a:pt x="44" y="155"/>
                      <a:pt x="24" y="120"/>
                      <a:pt x="24" y="80"/>
                    </a:cubicBezTo>
                    <a:cubicBezTo>
                      <a:pt x="24" y="59"/>
                      <a:pt x="30" y="39"/>
                      <a:pt x="40" y="22"/>
                    </a:cubicBezTo>
                    <a:cubicBezTo>
                      <a:pt x="97" y="92"/>
                      <a:pt x="182" y="138"/>
                      <a:pt x="278" y="142"/>
                    </a:cubicBezTo>
                    <a:cubicBezTo>
                      <a:pt x="276" y="134"/>
                      <a:pt x="275" y="125"/>
                      <a:pt x="275" y="116"/>
                    </a:cubicBezTo>
                    <a:cubicBezTo>
                      <a:pt x="275" y="52"/>
                      <a:pt x="327" y="0"/>
                      <a:pt x="391" y="0"/>
                    </a:cubicBezTo>
                    <a:cubicBezTo>
                      <a:pt x="424" y="0"/>
                      <a:pt x="454" y="15"/>
                      <a:pt x="475" y="37"/>
                    </a:cubicBezTo>
                    <a:cubicBezTo>
                      <a:pt x="501" y="32"/>
                      <a:pt x="526" y="22"/>
                      <a:pt x="548" y="9"/>
                    </a:cubicBezTo>
                    <a:cubicBezTo>
                      <a:pt x="540" y="36"/>
                      <a:pt x="521" y="59"/>
                      <a:pt x="498" y="73"/>
                    </a:cubicBezTo>
                    <a:cubicBezTo>
                      <a:pt x="521" y="70"/>
                      <a:pt x="543" y="64"/>
                      <a:pt x="564" y="55"/>
                    </a:cubicBezTo>
                    <a:cubicBezTo>
                      <a:pt x="548" y="78"/>
                      <a:pt x="529" y="98"/>
                      <a:pt x="506" y="11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28" name="TextBox 49">
                <a:extLst>
                  <a:ext uri="{FF2B5EF4-FFF2-40B4-BE49-F238E27FC236}">
                    <a16:creationId xmlns:a16="http://schemas.microsoft.com/office/drawing/2014/main" id="{5A0DE311-B93C-4579-9236-E4B041D472C8}"/>
                  </a:ext>
                </a:extLst>
              </p:cNvPr>
              <p:cNvSpPr txBox="1"/>
              <p:nvPr/>
            </p:nvSpPr>
            <p:spPr>
              <a:xfrm>
                <a:off x="2397221" y="5605987"/>
                <a:ext cx="1119217" cy="369332"/>
              </a:xfrm>
              <a:prstGeom prst="rect">
                <a:avLst/>
              </a:prstGeom>
              <a:noFill/>
            </p:spPr>
            <p:txBody>
              <a:bodyPr wrap="none" rtlCol="0">
                <a:spAutoFit/>
              </a:bodyPr>
              <a:lstStyle/>
              <a:p>
                <a:pPr algn="ctr"/>
                <a:r>
                  <a:rPr lang="en-US" b="1" dirty="0">
                    <a:solidFill>
                      <a:schemeClr val="bg1"/>
                    </a:solidFill>
                  </a:rPr>
                  <a:t>TWITTER</a:t>
                </a:r>
                <a:endParaRPr lang="en-GB" b="1" dirty="0">
                  <a:solidFill>
                    <a:schemeClr val="bg1"/>
                  </a:solidFill>
                </a:endParaRPr>
              </a:p>
            </p:txBody>
          </p:sp>
        </p:grpSp>
        <p:grpSp>
          <p:nvGrpSpPr>
            <p:cNvPr id="8" name="Group 54">
              <a:extLst>
                <a:ext uri="{FF2B5EF4-FFF2-40B4-BE49-F238E27FC236}">
                  <a16:creationId xmlns:a16="http://schemas.microsoft.com/office/drawing/2014/main" id="{0669556A-F2D7-48D8-817B-339B989AC852}"/>
                </a:ext>
              </a:extLst>
            </p:cNvPr>
            <p:cNvGrpSpPr/>
            <p:nvPr/>
          </p:nvGrpSpPr>
          <p:grpSpPr>
            <a:xfrm>
              <a:off x="5565100" y="4109640"/>
              <a:ext cx="2756416" cy="1106425"/>
              <a:chOff x="4461401" y="4131016"/>
              <a:chExt cx="2756416" cy="1106425"/>
            </a:xfrm>
          </p:grpSpPr>
          <p:sp>
            <p:nvSpPr>
              <p:cNvPr id="17" name="Freeform 14">
                <a:extLst>
                  <a:ext uri="{FF2B5EF4-FFF2-40B4-BE49-F238E27FC236}">
                    <a16:creationId xmlns:a16="http://schemas.microsoft.com/office/drawing/2014/main" id="{4726AD5C-612B-45E1-8C5A-945187684F40}"/>
                  </a:ext>
                </a:extLst>
              </p:cNvPr>
              <p:cNvSpPr/>
              <p:nvPr/>
            </p:nvSpPr>
            <p:spPr>
              <a:xfrm>
                <a:off x="4461401" y="4131016"/>
                <a:ext cx="2756416" cy="1106425"/>
              </a:xfrm>
              <a:custGeom>
                <a:avLst/>
                <a:gdLst>
                  <a:gd name="connsiteX0" fmla="*/ 669387 w 3335264"/>
                  <a:gd name="connsiteY0" fmla="*/ 0 h 1338774"/>
                  <a:gd name="connsiteX1" fmla="*/ 1224453 w 3335264"/>
                  <a:gd name="connsiteY1" fmla="*/ 295127 h 1338774"/>
                  <a:gd name="connsiteX2" fmla="*/ 1278656 w 3335264"/>
                  <a:gd name="connsiteY2" fmla="*/ 394987 h 1338774"/>
                  <a:gd name="connsiteX3" fmla="*/ 2786468 w 3335264"/>
                  <a:gd name="connsiteY3" fmla="*/ 394987 h 1338774"/>
                  <a:gd name="connsiteX4" fmla="*/ 2786468 w 3335264"/>
                  <a:gd name="connsiteY4" fmla="*/ 120589 h 1338774"/>
                  <a:gd name="connsiteX5" fmla="*/ 3335264 w 3335264"/>
                  <a:gd name="connsiteY5" fmla="*/ 669386 h 1338774"/>
                  <a:gd name="connsiteX6" fmla="*/ 2786468 w 3335264"/>
                  <a:gd name="connsiteY6" fmla="*/ 1218182 h 1338774"/>
                  <a:gd name="connsiteX7" fmla="*/ 2786468 w 3335264"/>
                  <a:gd name="connsiteY7" fmla="*/ 943784 h 1338774"/>
                  <a:gd name="connsiteX8" fmla="*/ 1278658 w 3335264"/>
                  <a:gd name="connsiteY8" fmla="*/ 943784 h 1338774"/>
                  <a:gd name="connsiteX9" fmla="*/ 1224453 w 3335264"/>
                  <a:gd name="connsiteY9" fmla="*/ 1043648 h 1338774"/>
                  <a:gd name="connsiteX10" fmla="*/ 669387 w 3335264"/>
                  <a:gd name="connsiteY10" fmla="*/ 1338774 h 1338774"/>
                  <a:gd name="connsiteX11" fmla="*/ 0 w 3335264"/>
                  <a:gd name="connsiteY11" fmla="*/ 669387 h 1338774"/>
                  <a:gd name="connsiteX12" fmla="*/ 669387 w 3335264"/>
                  <a:gd name="connsiteY12" fmla="*/ 0 h 133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5264" h="1338774">
                    <a:moveTo>
                      <a:pt x="669387" y="0"/>
                    </a:moveTo>
                    <a:cubicBezTo>
                      <a:pt x="900445" y="0"/>
                      <a:pt x="1104160" y="117069"/>
                      <a:pt x="1224453" y="295127"/>
                    </a:cubicBezTo>
                    <a:lnTo>
                      <a:pt x="1278656" y="394987"/>
                    </a:lnTo>
                    <a:lnTo>
                      <a:pt x="2786468" y="394987"/>
                    </a:lnTo>
                    <a:lnTo>
                      <a:pt x="2786468" y="120589"/>
                    </a:lnTo>
                    <a:lnTo>
                      <a:pt x="3335264" y="669386"/>
                    </a:lnTo>
                    <a:lnTo>
                      <a:pt x="2786468" y="1218182"/>
                    </a:lnTo>
                    <a:lnTo>
                      <a:pt x="2786468" y="943784"/>
                    </a:lnTo>
                    <a:lnTo>
                      <a:pt x="1278658" y="943784"/>
                    </a:lnTo>
                    <a:lnTo>
                      <a:pt x="1224453" y="1043648"/>
                    </a:lnTo>
                    <a:cubicBezTo>
                      <a:pt x="1104160" y="1221706"/>
                      <a:pt x="900445" y="1338774"/>
                      <a:pt x="669387" y="1338774"/>
                    </a:cubicBezTo>
                    <a:cubicBezTo>
                      <a:pt x="299695" y="1338774"/>
                      <a:pt x="0" y="1039079"/>
                      <a:pt x="0" y="669387"/>
                    </a:cubicBezTo>
                    <a:cubicBezTo>
                      <a:pt x="0" y="299695"/>
                      <a:pt x="299695" y="0"/>
                      <a:pt x="669387" y="0"/>
                    </a:cubicBezTo>
                    <a:close/>
                  </a:path>
                </a:pathLst>
              </a:cu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8" name="Group 41">
                <a:extLst>
                  <a:ext uri="{FF2B5EF4-FFF2-40B4-BE49-F238E27FC236}">
                    <a16:creationId xmlns:a16="http://schemas.microsoft.com/office/drawing/2014/main" id="{79B222D9-E9B7-4F9F-A653-E0435F186D4F}"/>
                  </a:ext>
                </a:extLst>
              </p:cNvPr>
              <p:cNvGrpSpPr/>
              <p:nvPr/>
            </p:nvGrpSpPr>
            <p:grpSpPr>
              <a:xfrm>
                <a:off x="4598469" y="4522646"/>
                <a:ext cx="782812" cy="323163"/>
                <a:chOff x="1187275" y="2452546"/>
                <a:chExt cx="861093" cy="355479"/>
              </a:xfrm>
              <a:solidFill>
                <a:schemeClr val="bg2"/>
              </a:solidFill>
            </p:grpSpPr>
            <p:sp>
              <p:nvSpPr>
                <p:cNvPr id="20" name="Freeform 102">
                  <a:extLst>
                    <a:ext uri="{FF2B5EF4-FFF2-40B4-BE49-F238E27FC236}">
                      <a16:creationId xmlns:a16="http://schemas.microsoft.com/office/drawing/2014/main" id="{364E93FC-D6A9-4A82-B75F-571D8545156E}"/>
                    </a:ext>
                  </a:extLst>
                </p:cNvPr>
                <p:cNvSpPr>
                  <a:spLocks/>
                </p:cNvSpPr>
                <p:nvPr/>
              </p:nvSpPr>
              <p:spPr bwMode="auto">
                <a:xfrm>
                  <a:off x="1838312" y="2595950"/>
                  <a:ext cx="30296" cy="119166"/>
                </a:xfrm>
                <a:custGeom>
                  <a:avLst/>
                  <a:gdLst>
                    <a:gd name="T0" fmla="*/ 10 w 19"/>
                    <a:gd name="T1" fmla="*/ 0 h 75"/>
                    <a:gd name="T2" fmla="*/ 0 w 19"/>
                    <a:gd name="T3" fmla="*/ 5 h 75"/>
                    <a:gd name="T4" fmla="*/ 0 w 19"/>
                    <a:gd name="T5" fmla="*/ 70 h 75"/>
                    <a:gd name="T6" fmla="*/ 10 w 19"/>
                    <a:gd name="T7" fmla="*/ 75 h 75"/>
                    <a:gd name="T8" fmla="*/ 19 w 19"/>
                    <a:gd name="T9" fmla="*/ 60 h 75"/>
                    <a:gd name="T10" fmla="*/ 19 w 19"/>
                    <a:gd name="T11" fmla="*/ 15 h 75"/>
                    <a:gd name="T12" fmla="*/ 10 w 19"/>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9" h="75">
                      <a:moveTo>
                        <a:pt x="10" y="0"/>
                      </a:moveTo>
                      <a:cubicBezTo>
                        <a:pt x="7" y="0"/>
                        <a:pt x="6" y="2"/>
                        <a:pt x="0" y="5"/>
                      </a:cubicBezTo>
                      <a:cubicBezTo>
                        <a:pt x="0" y="70"/>
                        <a:pt x="0" y="70"/>
                        <a:pt x="0" y="70"/>
                      </a:cubicBezTo>
                      <a:cubicBezTo>
                        <a:pt x="6" y="73"/>
                        <a:pt x="7" y="75"/>
                        <a:pt x="10" y="75"/>
                      </a:cubicBezTo>
                      <a:cubicBezTo>
                        <a:pt x="15" y="75"/>
                        <a:pt x="19" y="70"/>
                        <a:pt x="19" y="60"/>
                      </a:cubicBezTo>
                      <a:cubicBezTo>
                        <a:pt x="19" y="15"/>
                        <a:pt x="19" y="15"/>
                        <a:pt x="19" y="15"/>
                      </a:cubicBezTo>
                      <a:cubicBezTo>
                        <a:pt x="19" y="5"/>
                        <a:pt x="15"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03">
                  <a:extLst>
                    <a:ext uri="{FF2B5EF4-FFF2-40B4-BE49-F238E27FC236}">
                      <a16:creationId xmlns:a16="http://schemas.microsoft.com/office/drawing/2014/main" id="{CF5EF705-7138-4A26-95A6-BD709583941E}"/>
                    </a:ext>
                  </a:extLst>
                </p:cNvPr>
                <p:cNvSpPr>
                  <a:spLocks/>
                </p:cNvSpPr>
                <p:nvPr/>
              </p:nvSpPr>
              <p:spPr bwMode="auto">
                <a:xfrm>
                  <a:off x="1426280" y="2569019"/>
                  <a:ext cx="92236" cy="175046"/>
                </a:xfrm>
                <a:custGeom>
                  <a:avLst/>
                  <a:gdLst>
                    <a:gd name="T0" fmla="*/ 39 w 58"/>
                    <a:gd name="T1" fmla="*/ 82 h 110"/>
                    <a:gd name="T2" fmla="*/ 24 w 58"/>
                    <a:gd name="T3" fmla="*/ 91 h 110"/>
                    <a:gd name="T4" fmla="*/ 20 w 58"/>
                    <a:gd name="T5" fmla="*/ 87 h 110"/>
                    <a:gd name="T6" fmla="*/ 19 w 58"/>
                    <a:gd name="T7" fmla="*/ 79 h 110"/>
                    <a:gd name="T8" fmla="*/ 19 w 58"/>
                    <a:gd name="T9" fmla="*/ 0 h 110"/>
                    <a:gd name="T10" fmla="*/ 0 w 58"/>
                    <a:gd name="T11" fmla="*/ 0 h 110"/>
                    <a:gd name="T12" fmla="*/ 0 w 58"/>
                    <a:gd name="T13" fmla="*/ 85 h 110"/>
                    <a:gd name="T14" fmla="*/ 1 w 58"/>
                    <a:gd name="T15" fmla="*/ 101 h 110"/>
                    <a:gd name="T16" fmla="*/ 15 w 58"/>
                    <a:gd name="T17" fmla="*/ 109 h 110"/>
                    <a:gd name="T18" fmla="*/ 39 w 58"/>
                    <a:gd name="T19" fmla="*/ 96 h 110"/>
                    <a:gd name="T20" fmla="*/ 39 w 58"/>
                    <a:gd name="T21" fmla="*/ 110 h 110"/>
                    <a:gd name="T22" fmla="*/ 58 w 58"/>
                    <a:gd name="T23" fmla="*/ 110 h 110"/>
                    <a:gd name="T24" fmla="*/ 58 w 58"/>
                    <a:gd name="T25" fmla="*/ 0 h 110"/>
                    <a:gd name="T26" fmla="*/ 39 w 58"/>
                    <a:gd name="T27" fmla="*/ 0 h 110"/>
                    <a:gd name="T28" fmla="*/ 39 w 58"/>
                    <a:gd name="T29" fmla="*/ 8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110">
                      <a:moveTo>
                        <a:pt x="39" y="82"/>
                      </a:moveTo>
                      <a:cubicBezTo>
                        <a:pt x="32" y="88"/>
                        <a:pt x="28" y="91"/>
                        <a:pt x="24" y="91"/>
                      </a:cubicBezTo>
                      <a:cubicBezTo>
                        <a:pt x="22" y="91"/>
                        <a:pt x="20" y="90"/>
                        <a:pt x="20" y="87"/>
                      </a:cubicBezTo>
                      <a:cubicBezTo>
                        <a:pt x="19" y="86"/>
                        <a:pt x="19" y="84"/>
                        <a:pt x="19" y="79"/>
                      </a:cubicBezTo>
                      <a:cubicBezTo>
                        <a:pt x="19" y="0"/>
                        <a:pt x="19" y="0"/>
                        <a:pt x="19" y="0"/>
                      </a:cubicBezTo>
                      <a:cubicBezTo>
                        <a:pt x="0" y="0"/>
                        <a:pt x="0" y="0"/>
                        <a:pt x="0" y="0"/>
                      </a:cubicBezTo>
                      <a:cubicBezTo>
                        <a:pt x="0" y="85"/>
                        <a:pt x="0" y="85"/>
                        <a:pt x="0" y="85"/>
                      </a:cubicBezTo>
                      <a:cubicBezTo>
                        <a:pt x="0" y="93"/>
                        <a:pt x="0" y="98"/>
                        <a:pt x="1" y="101"/>
                      </a:cubicBezTo>
                      <a:cubicBezTo>
                        <a:pt x="3" y="107"/>
                        <a:pt x="9" y="109"/>
                        <a:pt x="15" y="109"/>
                      </a:cubicBezTo>
                      <a:cubicBezTo>
                        <a:pt x="22" y="109"/>
                        <a:pt x="32" y="105"/>
                        <a:pt x="39" y="96"/>
                      </a:cubicBezTo>
                      <a:cubicBezTo>
                        <a:pt x="39" y="110"/>
                        <a:pt x="39" y="110"/>
                        <a:pt x="39" y="110"/>
                      </a:cubicBezTo>
                      <a:cubicBezTo>
                        <a:pt x="58" y="110"/>
                        <a:pt x="58" y="110"/>
                        <a:pt x="58" y="110"/>
                      </a:cubicBezTo>
                      <a:cubicBezTo>
                        <a:pt x="58" y="0"/>
                        <a:pt x="58" y="0"/>
                        <a:pt x="58" y="0"/>
                      </a:cubicBezTo>
                      <a:cubicBezTo>
                        <a:pt x="39" y="0"/>
                        <a:pt x="39" y="0"/>
                        <a:pt x="39" y="0"/>
                      </a:cubicBezTo>
                      <a:lnTo>
                        <a:pt x="39" y="8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2" name="Freeform 104">
                  <a:extLst>
                    <a:ext uri="{FF2B5EF4-FFF2-40B4-BE49-F238E27FC236}">
                      <a16:creationId xmlns:a16="http://schemas.microsoft.com/office/drawing/2014/main" id="{49E03320-E4E1-460E-AFE3-9E9ACE4335DA}"/>
                    </a:ext>
                  </a:extLst>
                </p:cNvPr>
                <p:cNvSpPr>
                  <a:spLocks noEditPoints="1"/>
                </p:cNvSpPr>
                <p:nvPr/>
              </p:nvSpPr>
              <p:spPr bwMode="auto">
                <a:xfrm>
                  <a:off x="1313173" y="2567673"/>
                  <a:ext cx="92236" cy="175046"/>
                </a:xfrm>
                <a:custGeom>
                  <a:avLst/>
                  <a:gdLst>
                    <a:gd name="T0" fmla="*/ 24 w 58"/>
                    <a:gd name="T1" fmla="*/ 0 h 110"/>
                    <a:gd name="T2" fmla="*/ 4 w 58"/>
                    <a:gd name="T3" fmla="*/ 11 h 110"/>
                    <a:gd name="T4" fmla="*/ 0 w 58"/>
                    <a:gd name="T5" fmla="*/ 36 h 110"/>
                    <a:gd name="T6" fmla="*/ 0 w 58"/>
                    <a:gd name="T7" fmla="*/ 74 h 110"/>
                    <a:gd name="T8" fmla="*/ 4 w 58"/>
                    <a:gd name="T9" fmla="*/ 99 h 110"/>
                    <a:gd name="T10" fmla="*/ 25 w 58"/>
                    <a:gd name="T11" fmla="*/ 110 h 110"/>
                    <a:gd name="T12" fmla="*/ 50 w 58"/>
                    <a:gd name="T13" fmla="*/ 99 h 110"/>
                    <a:gd name="T14" fmla="*/ 58 w 58"/>
                    <a:gd name="T15" fmla="*/ 74 h 110"/>
                    <a:gd name="T16" fmla="*/ 58 w 58"/>
                    <a:gd name="T17" fmla="*/ 36 h 110"/>
                    <a:gd name="T18" fmla="*/ 49 w 58"/>
                    <a:gd name="T19" fmla="*/ 11 h 110"/>
                    <a:gd name="T20" fmla="*/ 24 w 58"/>
                    <a:gd name="T21" fmla="*/ 0 h 110"/>
                    <a:gd name="T22" fmla="*/ 38 w 58"/>
                    <a:gd name="T23" fmla="*/ 77 h 110"/>
                    <a:gd name="T24" fmla="*/ 29 w 58"/>
                    <a:gd name="T25" fmla="*/ 92 h 110"/>
                    <a:gd name="T26" fmla="*/ 19 w 58"/>
                    <a:gd name="T27" fmla="*/ 77 h 110"/>
                    <a:gd name="T28" fmla="*/ 19 w 58"/>
                    <a:gd name="T29" fmla="*/ 32 h 110"/>
                    <a:gd name="T30" fmla="*/ 29 w 58"/>
                    <a:gd name="T31" fmla="*/ 17 h 110"/>
                    <a:gd name="T32" fmla="*/ 38 w 58"/>
                    <a:gd name="T33" fmla="*/ 32 h 110"/>
                    <a:gd name="T34" fmla="*/ 38 w 58"/>
                    <a:gd name="T35" fmla="*/ 7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110">
                      <a:moveTo>
                        <a:pt x="24" y="0"/>
                      </a:moveTo>
                      <a:cubicBezTo>
                        <a:pt x="15" y="0"/>
                        <a:pt x="9" y="3"/>
                        <a:pt x="4" y="11"/>
                      </a:cubicBezTo>
                      <a:cubicBezTo>
                        <a:pt x="0" y="16"/>
                        <a:pt x="0" y="25"/>
                        <a:pt x="0" y="36"/>
                      </a:cubicBezTo>
                      <a:cubicBezTo>
                        <a:pt x="0" y="74"/>
                        <a:pt x="0" y="74"/>
                        <a:pt x="0" y="74"/>
                      </a:cubicBezTo>
                      <a:cubicBezTo>
                        <a:pt x="0" y="85"/>
                        <a:pt x="0" y="94"/>
                        <a:pt x="4" y="99"/>
                      </a:cubicBezTo>
                      <a:cubicBezTo>
                        <a:pt x="9" y="106"/>
                        <a:pt x="16" y="110"/>
                        <a:pt x="25" y="110"/>
                      </a:cubicBezTo>
                      <a:cubicBezTo>
                        <a:pt x="35" y="110"/>
                        <a:pt x="45" y="106"/>
                        <a:pt x="50" y="99"/>
                      </a:cubicBezTo>
                      <a:cubicBezTo>
                        <a:pt x="54" y="94"/>
                        <a:pt x="58" y="85"/>
                        <a:pt x="58" y="74"/>
                      </a:cubicBezTo>
                      <a:cubicBezTo>
                        <a:pt x="58" y="36"/>
                        <a:pt x="58" y="36"/>
                        <a:pt x="58" y="36"/>
                      </a:cubicBezTo>
                      <a:cubicBezTo>
                        <a:pt x="58" y="25"/>
                        <a:pt x="54" y="16"/>
                        <a:pt x="49" y="11"/>
                      </a:cubicBezTo>
                      <a:cubicBezTo>
                        <a:pt x="44" y="3"/>
                        <a:pt x="34" y="0"/>
                        <a:pt x="24" y="0"/>
                      </a:cubicBezTo>
                      <a:close/>
                      <a:moveTo>
                        <a:pt x="38" y="77"/>
                      </a:moveTo>
                      <a:cubicBezTo>
                        <a:pt x="38" y="87"/>
                        <a:pt x="35" y="92"/>
                        <a:pt x="29" y="92"/>
                      </a:cubicBezTo>
                      <a:cubicBezTo>
                        <a:pt x="22" y="92"/>
                        <a:pt x="19" y="87"/>
                        <a:pt x="19" y="77"/>
                      </a:cubicBezTo>
                      <a:cubicBezTo>
                        <a:pt x="19" y="32"/>
                        <a:pt x="19" y="32"/>
                        <a:pt x="19" y="32"/>
                      </a:cubicBezTo>
                      <a:cubicBezTo>
                        <a:pt x="19" y="22"/>
                        <a:pt x="22" y="17"/>
                        <a:pt x="29" y="17"/>
                      </a:cubicBezTo>
                      <a:cubicBezTo>
                        <a:pt x="35" y="17"/>
                        <a:pt x="38" y="22"/>
                        <a:pt x="38" y="32"/>
                      </a:cubicBezTo>
                      <a:lnTo>
                        <a:pt x="38" y="7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3" name="Freeform 105">
                  <a:extLst>
                    <a:ext uri="{FF2B5EF4-FFF2-40B4-BE49-F238E27FC236}">
                      <a16:creationId xmlns:a16="http://schemas.microsoft.com/office/drawing/2014/main" id="{83235C89-150E-42F9-AC78-563AE0609211}"/>
                    </a:ext>
                  </a:extLst>
                </p:cNvPr>
                <p:cNvSpPr>
                  <a:spLocks/>
                </p:cNvSpPr>
                <p:nvPr/>
              </p:nvSpPr>
              <p:spPr bwMode="auto">
                <a:xfrm>
                  <a:off x="1951419" y="2595950"/>
                  <a:ext cx="30296" cy="44435"/>
                </a:xfrm>
                <a:custGeom>
                  <a:avLst/>
                  <a:gdLst>
                    <a:gd name="T0" fmla="*/ 9 w 19"/>
                    <a:gd name="T1" fmla="*/ 0 h 28"/>
                    <a:gd name="T2" fmla="*/ 0 w 19"/>
                    <a:gd name="T3" fmla="*/ 15 h 28"/>
                    <a:gd name="T4" fmla="*/ 0 w 19"/>
                    <a:gd name="T5" fmla="*/ 28 h 28"/>
                    <a:gd name="T6" fmla="*/ 19 w 19"/>
                    <a:gd name="T7" fmla="*/ 28 h 28"/>
                    <a:gd name="T8" fmla="*/ 19 w 19"/>
                    <a:gd name="T9" fmla="*/ 15 h 28"/>
                    <a:gd name="T10" fmla="*/ 9 w 19"/>
                    <a:gd name="T11" fmla="*/ 0 h 28"/>
                  </a:gdLst>
                  <a:ahLst/>
                  <a:cxnLst>
                    <a:cxn ang="0">
                      <a:pos x="T0" y="T1"/>
                    </a:cxn>
                    <a:cxn ang="0">
                      <a:pos x="T2" y="T3"/>
                    </a:cxn>
                    <a:cxn ang="0">
                      <a:pos x="T4" y="T5"/>
                    </a:cxn>
                    <a:cxn ang="0">
                      <a:pos x="T6" y="T7"/>
                    </a:cxn>
                    <a:cxn ang="0">
                      <a:pos x="T8" y="T9"/>
                    </a:cxn>
                    <a:cxn ang="0">
                      <a:pos x="T10" y="T11"/>
                    </a:cxn>
                  </a:cxnLst>
                  <a:rect l="0" t="0" r="r" b="b"/>
                  <a:pathLst>
                    <a:path w="19" h="28">
                      <a:moveTo>
                        <a:pt x="9" y="0"/>
                      </a:moveTo>
                      <a:cubicBezTo>
                        <a:pt x="3" y="0"/>
                        <a:pt x="0" y="5"/>
                        <a:pt x="0" y="15"/>
                      </a:cubicBezTo>
                      <a:cubicBezTo>
                        <a:pt x="0" y="28"/>
                        <a:pt x="0" y="28"/>
                        <a:pt x="0" y="28"/>
                      </a:cubicBezTo>
                      <a:cubicBezTo>
                        <a:pt x="19" y="28"/>
                        <a:pt x="19" y="28"/>
                        <a:pt x="19" y="28"/>
                      </a:cubicBezTo>
                      <a:cubicBezTo>
                        <a:pt x="19" y="15"/>
                        <a:pt x="19" y="15"/>
                        <a:pt x="19" y="15"/>
                      </a:cubicBezTo>
                      <a:cubicBezTo>
                        <a:pt x="19" y="5"/>
                        <a:pt x="16"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06">
                  <a:extLst>
                    <a:ext uri="{FF2B5EF4-FFF2-40B4-BE49-F238E27FC236}">
                      <a16:creationId xmlns:a16="http://schemas.microsoft.com/office/drawing/2014/main" id="{A15338AA-4DD6-4DBD-B183-DFCF63EECD44}"/>
                    </a:ext>
                  </a:extLst>
                </p:cNvPr>
                <p:cNvSpPr>
                  <a:spLocks noEditPoints="1"/>
                </p:cNvSpPr>
                <p:nvPr/>
              </p:nvSpPr>
              <p:spPr bwMode="auto">
                <a:xfrm>
                  <a:off x="1539387" y="2452546"/>
                  <a:ext cx="508981" cy="355479"/>
                </a:xfrm>
                <a:custGeom>
                  <a:avLst/>
                  <a:gdLst>
                    <a:gd name="T0" fmla="*/ 160 w 320"/>
                    <a:gd name="T1" fmla="*/ 0 h 223"/>
                    <a:gd name="T2" fmla="*/ 6 w 320"/>
                    <a:gd name="T3" fmla="*/ 36 h 223"/>
                    <a:gd name="T4" fmla="*/ 6 w 320"/>
                    <a:gd name="T5" fmla="*/ 187 h 223"/>
                    <a:gd name="T6" fmla="*/ 160 w 320"/>
                    <a:gd name="T7" fmla="*/ 223 h 223"/>
                    <a:gd name="T8" fmla="*/ 314 w 320"/>
                    <a:gd name="T9" fmla="*/ 187 h 223"/>
                    <a:gd name="T10" fmla="*/ 314 w 320"/>
                    <a:gd name="T11" fmla="*/ 36 h 223"/>
                    <a:gd name="T12" fmla="*/ 97 w 320"/>
                    <a:gd name="T13" fmla="*/ 60 h 223"/>
                    <a:gd name="T14" fmla="*/ 71 w 320"/>
                    <a:gd name="T15" fmla="*/ 183 h 223"/>
                    <a:gd name="T16" fmla="*/ 52 w 320"/>
                    <a:gd name="T17" fmla="*/ 60 h 223"/>
                    <a:gd name="T18" fmla="*/ 26 w 320"/>
                    <a:gd name="T19" fmla="*/ 40 h 223"/>
                    <a:gd name="T20" fmla="*/ 97 w 320"/>
                    <a:gd name="T21" fmla="*/ 60 h 223"/>
                    <a:gd name="T22" fmla="*/ 136 w 320"/>
                    <a:gd name="T23" fmla="*/ 183 h 223"/>
                    <a:gd name="T24" fmla="*/ 111 w 320"/>
                    <a:gd name="T25" fmla="*/ 182 h 223"/>
                    <a:gd name="T26" fmla="*/ 97 w 320"/>
                    <a:gd name="T27" fmla="*/ 158 h 223"/>
                    <a:gd name="T28" fmla="*/ 116 w 320"/>
                    <a:gd name="T29" fmla="*/ 73 h 223"/>
                    <a:gd name="T30" fmla="*/ 115 w 320"/>
                    <a:gd name="T31" fmla="*/ 160 h 223"/>
                    <a:gd name="T32" fmla="*/ 136 w 320"/>
                    <a:gd name="T33" fmla="*/ 156 h 223"/>
                    <a:gd name="T34" fmla="*/ 155 w 320"/>
                    <a:gd name="T35" fmla="*/ 73 h 223"/>
                    <a:gd name="T36" fmla="*/ 226 w 320"/>
                    <a:gd name="T37" fmla="*/ 149 h 223"/>
                    <a:gd name="T38" fmla="*/ 207 w 320"/>
                    <a:gd name="T39" fmla="*/ 182 h 223"/>
                    <a:gd name="T40" fmla="*/ 188 w 320"/>
                    <a:gd name="T41" fmla="*/ 183 h 223"/>
                    <a:gd name="T42" fmla="*/ 168 w 320"/>
                    <a:gd name="T43" fmla="*/ 40 h 223"/>
                    <a:gd name="T44" fmla="*/ 188 w 320"/>
                    <a:gd name="T45" fmla="*/ 84 h 223"/>
                    <a:gd name="T46" fmla="*/ 223 w 320"/>
                    <a:gd name="T47" fmla="*/ 85 h 223"/>
                    <a:gd name="T48" fmla="*/ 226 w 320"/>
                    <a:gd name="T49" fmla="*/ 149 h 223"/>
                    <a:gd name="T50" fmla="*/ 259 w 320"/>
                    <a:gd name="T51" fmla="*/ 131 h 223"/>
                    <a:gd name="T52" fmla="*/ 268 w 320"/>
                    <a:gd name="T53" fmla="*/ 165 h 223"/>
                    <a:gd name="T54" fmla="*/ 276 w 320"/>
                    <a:gd name="T55" fmla="*/ 144 h 223"/>
                    <a:gd name="T56" fmla="*/ 298 w 320"/>
                    <a:gd name="T57" fmla="*/ 147 h 223"/>
                    <a:gd name="T58" fmla="*/ 291 w 320"/>
                    <a:gd name="T59" fmla="*/ 171 h 223"/>
                    <a:gd name="T60" fmla="*/ 245 w 320"/>
                    <a:gd name="T61" fmla="*/ 171 h 223"/>
                    <a:gd name="T62" fmla="*/ 239 w 320"/>
                    <a:gd name="T63" fmla="*/ 109 h 223"/>
                    <a:gd name="T64" fmla="*/ 267 w 320"/>
                    <a:gd name="T65" fmla="*/ 73 h 223"/>
                    <a:gd name="T66" fmla="*/ 298 w 320"/>
                    <a:gd name="T67" fmla="*/ 109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0" h="223">
                      <a:moveTo>
                        <a:pt x="280" y="5"/>
                      </a:moveTo>
                      <a:cubicBezTo>
                        <a:pt x="240" y="0"/>
                        <a:pt x="200" y="0"/>
                        <a:pt x="160" y="0"/>
                      </a:cubicBezTo>
                      <a:cubicBezTo>
                        <a:pt x="120" y="0"/>
                        <a:pt x="80" y="0"/>
                        <a:pt x="41" y="5"/>
                      </a:cubicBezTo>
                      <a:cubicBezTo>
                        <a:pt x="24" y="7"/>
                        <a:pt x="10" y="19"/>
                        <a:pt x="6" y="36"/>
                      </a:cubicBezTo>
                      <a:cubicBezTo>
                        <a:pt x="1" y="60"/>
                        <a:pt x="0" y="87"/>
                        <a:pt x="0" y="112"/>
                      </a:cubicBezTo>
                      <a:cubicBezTo>
                        <a:pt x="0" y="136"/>
                        <a:pt x="0" y="163"/>
                        <a:pt x="6" y="187"/>
                      </a:cubicBezTo>
                      <a:cubicBezTo>
                        <a:pt x="10" y="204"/>
                        <a:pt x="24" y="217"/>
                        <a:pt x="41" y="218"/>
                      </a:cubicBezTo>
                      <a:cubicBezTo>
                        <a:pt x="80" y="223"/>
                        <a:pt x="120" y="223"/>
                        <a:pt x="160" y="223"/>
                      </a:cubicBezTo>
                      <a:cubicBezTo>
                        <a:pt x="200" y="223"/>
                        <a:pt x="240" y="223"/>
                        <a:pt x="280" y="218"/>
                      </a:cubicBezTo>
                      <a:cubicBezTo>
                        <a:pt x="296" y="217"/>
                        <a:pt x="310" y="204"/>
                        <a:pt x="314" y="187"/>
                      </a:cubicBezTo>
                      <a:cubicBezTo>
                        <a:pt x="320" y="163"/>
                        <a:pt x="320" y="136"/>
                        <a:pt x="320" y="112"/>
                      </a:cubicBezTo>
                      <a:cubicBezTo>
                        <a:pt x="320" y="87"/>
                        <a:pt x="320" y="60"/>
                        <a:pt x="314" y="36"/>
                      </a:cubicBezTo>
                      <a:cubicBezTo>
                        <a:pt x="310" y="19"/>
                        <a:pt x="296" y="7"/>
                        <a:pt x="280" y="5"/>
                      </a:cubicBezTo>
                      <a:close/>
                      <a:moveTo>
                        <a:pt x="97" y="60"/>
                      </a:moveTo>
                      <a:cubicBezTo>
                        <a:pt x="71" y="60"/>
                        <a:pt x="71" y="60"/>
                        <a:pt x="71" y="60"/>
                      </a:cubicBezTo>
                      <a:cubicBezTo>
                        <a:pt x="71" y="183"/>
                        <a:pt x="71" y="183"/>
                        <a:pt x="71" y="183"/>
                      </a:cubicBezTo>
                      <a:cubicBezTo>
                        <a:pt x="52" y="183"/>
                        <a:pt x="52" y="183"/>
                        <a:pt x="52" y="183"/>
                      </a:cubicBezTo>
                      <a:cubicBezTo>
                        <a:pt x="52" y="60"/>
                        <a:pt x="52" y="60"/>
                        <a:pt x="52" y="60"/>
                      </a:cubicBezTo>
                      <a:cubicBezTo>
                        <a:pt x="26" y="60"/>
                        <a:pt x="26" y="60"/>
                        <a:pt x="26" y="60"/>
                      </a:cubicBezTo>
                      <a:cubicBezTo>
                        <a:pt x="26" y="40"/>
                        <a:pt x="26" y="40"/>
                        <a:pt x="26" y="40"/>
                      </a:cubicBezTo>
                      <a:cubicBezTo>
                        <a:pt x="97" y="40"/>
                        <a:pt x="97" y="40"/>
                        <a:pt x="97" y="40"/>
                      </a:cubicBezTo>
                      <a:lnTo>
                        <a:pt x="97" y="60"/>
                      </a:lnTo>
                      <a:close/>
                      <a:moveTo>
                        <a:pt x="155" y="183"/>
                      </a:moveTo>
                      <a:cubicBezTo>
                        <a:pt x="136" y="183"/>
                        <a:pt x="136" y="183"/>
                        <a:pt x="136" y="183"/>
                      </a:cubicBezTo>
                      <a:cubicBezTo>
                        <a:pt x="136" y="169"/>
                        <a:pt x="136" y="169"/>
                        <a:pt x="136" y="169"/>
                      </a:cubicBezTo>
                      <a:cubicBezTo>
                        <a:pt x="123" y="178"/>
                        <a:pt x="118" y="182"/>
                        <a:pt x="111" y="182"/>
                      </a:cubicBezTo>
                      <a:cubicBezTo>
                        <a:pt x="105" y="182"/>
                        <a:pt x="101" y="180"/>
                        <a:pt x="99" y="174"/>
                      </a:cubicBezTo>
                      <a:cubicBezTo>
                        <a:pt x="98" y="171"/>
                        <a:pt x="97" y="166"/>
                        <a:pt x="97" y="158"/>
                      </a:cubicBezTo>
                      <a:cubicBezTo>
                        <a:pt x="97" y="73"/>
                        <a:pt x="97" y="73"/>
                        <a:pt x="97" y="73"/>
                      </a:cubicBezTo>
                      <a:cubicBezTo>
                        <a:pt x="116" y="73"/>
                        <a:pt x="116" y="73"/>
                        <a:pt x="116" y="73"/>
                      </a:cubicBezTo>
                      <a:cubicBezTo>
                        <a:pt x="116" y="153"/>
                        <a:pt x="116" y="153"/>
                        <a:pt x="116" y="153"/>
                      </a:cubicBezTo>
                      <a:cubicBezTo>
                        <a:pt x="116" y="157"/>
                        <a:pt x="115" y="159"/>
                        <a:pt x="115" y="160"/>
                      </a:cubicBezTo>
                      <a:cubicBezTo>
                        <a:pt x="116" y="163"/>
                        <a:pt x="119" y="165"/>
                        <a:pt x="122" y="165"/>
                      </a:cubicBezTo>
                      <a:cubicBezTo>
                        <a:pt x="126" y="165"/>
                        <a:pt x="129" y="162"/>
                        <a:pt x="136" y="156"/>
                      </a:cubicBezTo>
                      <a:cubicBezTo>
                        <a:pt x="136" y="73"/>
                        <a:pt x="136" y="73"/>
                        <a:pt x="136" y="73"/>
                      </a:cubicBezTo>
                      <a:cubicBezTo>
                        <a:pt x="155" y="73"/>
                        <a:pt x="155" y="73"/>
                        <a:pt x="155" y="73"/>
                      </a:cubicBezTo>
                      <a:lnTo>
                        <a:pt x="155" y="183"/>
                      </a:lnTo>
                      <a:close/>
                      <a:moveTo>
                        <a:pt x="226" y="149"/>
                      </a:moveTo>
                      <a:cubicBezTo>
                        <a:pt x="226" y="159"/>
                        <a:pt x="224" y="166"/>
                        <a:pt x="223" y="170"/>
                      </a:cubicBezTo>
                      <a:cubicBezTo>
                        <a:pt x="220" y="178"/>
                        <a:pt x="215" y="182"/>
                        <a:pt x="207" y="182"/>
                      </a:cubicBezTo>
                      <a:cubicBezTo>
                        <a:pt x="201" y="182"/>
                        <a:pt x="194" y="178"/>
                        <a:pt x="188" y="170"/>
                      </a:cubicBezTo>
                      <a:cubicBezTo>
                        <a:pt x="188" y="183"/>
                        <a:pt x="188" y="183"/>
                        <a:pt x="188" y="183"/>
                      </a:cubicBezTo>
                      <a:cubicBezTo>
                        <a:pt x="168" y="183"/>
                        <a:pt x="168" y="183"/>
                        <a:pt x="168" y="183"/>
                      </a:cubicBezTo>
                      <a:cubicBezTo>
                        <a:pt x="168" y="40"/>
                        <a:pt x="168" y="40"/>
                        <a:pt x="168" y="40"/>
                      </a:cubicBezTo>
                      <a:cubicBezTo>
                        <a:pt x="188" y="40"/>
                        <a:pt x="188" y="40"/>
                        <a:pt x="188" y="40"/>
                      </a:cubicBezTo>
                      <a:cubicBezTo>
                        <a:pt x="188" y="84"/>
                        <a:pt x="188" y="84"/>
                        <a:pt x="188" y="84"/>
                      </a:cubicBezTo>
                      <a:cubicBezTo>
                        <a:pt x="194" y="77"/>
                        <a:pt x="200" y="73"/>
                        <a:pt x="207" y="73"/>
                      </a:cubicBezTo>
                      <a:cubicBezTo>
                        <a:pt x="214" y="73"/>
                        <a:pt x="221" y="77"/>
                        <a:pt x="223" y="85"/>
                      </a:cubicBezTo>
                      <a:cubicBezTo>
                        <a:pt x="225" y="89"/>
                        <a:pt x="226" y="96"/>
                        <a:pt x="226" y="106"/>
                      </a:cubicBezTo>
                      <a:lnTo>
                        <a:pt x="226" y="149"/>
                      </a:lnTo>
                      <a:close/>
                      <a:moveTo>
                        <a:pt x="298" y="131"/>
                      </a:moveTo>
                      <a:cubicBezTo>
                        <a:pt x="259" y="131"/>
                        <a:pt x="259" y="131"/>
                        <a:pt x="259" y="131"/>
                      </a:cubicBezTo>
                      <a:cubicBezTo>
                        <a:pt x="259" y="150"/>
                        <a:pt x="259" y="150"/>
                        <a:pt x="259" y="150"/>
                      </a:cubicBezTo>
                      <a:cubicBezTo>
                        <a:pt x="259" y="160"/>
                        <a:pt x="261" y="165"/>
                        <a:pt x="268" y="165"/>
                      </a:cubicBezTo>
                      <a:cubicBezTo>
                        <a:pt x="273" y="165"/>
                        <a:pt x="275" y="162"/>
                        <a:pt x="276" y="157"/>
                      </a:cubicBezTo>
                      <a:cubicBezTo>
                        <a:pt x="276" y="156"/>
                        <a:pt x="276" y="150"/>
                        <a:pt x="276" y="144"/>
                      </a:cubicBezTo>
                      <a:cubicBezTo>
                        <a:pt x="298" y="144"/>
                        <a:pt x="298" y="144"/>
                        <a:pt x="298" y="144"/>
                      </a:cubicBezTo>
                      <a:cubicBezTo>
                        <a:pt x="298" y="147"/>
                        <a:pt x="298" y="147"/>
                        <a:pt x="298" y="147"/>
                      </a:cubicBezTo>
                      <a:cubicBezTo>
                        <a:pt x="298" y="153"/>
                        <a:pt x="296" y="157"/>
                        <a:pt x="296" y="159"/>
                      </a:cubicBezTo>
                      <a:cubicBezTo>
                        <a:pt x="296" y="163"/>
                        <a:pt x="294" y="167"/>
                        <a:pt x="291" y="171"/>
                      </a:cubicBezTo>
                      <a:cubicBezTo>
                        <a:pt x="286" y="178"/>
                        <a:pt x="278" y="182"/>
                        <a:pt x="268" y="182"/>
                      </a:cubicBezTo>
                      <a:cubicBezTo>
                        <a:pt x="258" y="182"/>
                        <a:pt x="251" y="178"/>
                        <a:pt x="245" y="171"/>
                      </a:cubicBezTo>
                      <a:cubicBezTo>
                        <a:pt x="241" y="166"/>
                        <a:pt x="239" y="157"/>
                        <a:pt x="239" y="146"/>
                      </a:cubicBezTo>
                      <a:cubicBezTo>
                        <a:pt x="239" y="109"/>
                        <a:pt x="239" y="109"/>
                        <a:pt x="239" y="109"/>
                      </a:cubicBezTo>
                      <a:cubicBezTo>
                        <a:pt x="239" y="98"/>
                        <a:pt x="241" y="89"/>
                        <a:pt x="245" y="84"/>
                      </a:cubicBezTo>
                      <a:cubicBezTo>
                        <a:pt x="250" y="77"/>
                        <a:pt x="258" y="73"/>
                        <a:pt x="267" y="73"/>
                      </a:cubicBezTo>
                      <a:cubicBezTo>
                        <a:pt x="277" y="73"/>
                        <a:pt x="285" y="77"/>
                        <a:pt x="291" y="84"/>
                      </a:cubicBezTo>
                      <a:cubicBezTo>
                        <a:pt x="295" y="89"/>
                        <a:pt x="298" y="98"/>
                        <a:pt x="298" y="109"/>
                      </a:cubicBezTo>
                      <a:lnTo>
                        <a:pt x="298" y="13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07">
                  <a:extLst>
                    <a:ext uri="{FF2B5EF4-FFF2-40B4-BE49-F238E27FC236}">
                      <a16:creationId xmlns:a16="http://schemas.microsoft.com/office/drawing/2014/main" id="{459C768F-BDEF-4378-ABE1-ADA5C889E51B}"/>
                    </a:ext>
                  </a:extLst>
                </p:cNvPr>
                <p:cNvSpPr>
                  <a:spLocks/>
                </p:cNvSpPr>
                <p:nvPr/>
              </p:nvSpPr>
              <p:spPr bwMode="auto">
                <a:xfrm>
                  <a:off x="1187275" y="2507080"/>
                  <a:ext cx="119839" cy="236986"/>
                </a:xfrm>
                <a:custGeom>
                  <a:avLst/>
                  <a:gdLst>
                    <a:gd name="T0" fmla="*/ 38 w 75"/>
                    <a:gd name="T1" fmla="*/ 57 h 149"/>
                    <a:gd name="T2" fmla="*/ 23 w 75"/>
                    <a:gd name="T3" fmla="*/ 0 h 149"/>
                    <a:gd name="T4" fmla="*/ 0 w 75"/>
                    <a:gd name="T5" fmla="*/ 0 h 149"/>
                    <a:gd name="T6" fmla="*/ 14 w 75"/>
                    <a:gd name="T7" fmla="*/ 41 h 149"/>
                    <a:gd name="T8" fmla="*/ 27 w 75"/>
                    <a:gd name="T9" fmla="*/ 88 h 149"/>
                    <a:gd name="T10" fmla="*/ 27 w 75"/>
                    <a:gd name="T11" fmla="*/ 149 h 149"/>
                    <a:gd name="T12" fmla="*/ 53 w 75"/>
                    <a:gd name="T13" fmla="*/ 149 h 149"/>
                    <a:gd name="T14" fmla="*/ 53 w 75"/>
                    <a:gd name="T15" fmla="*/ 88 h 149"/>
                    <a:gd name="T16" fmla="*/ 75 w 75"/>
                    <a:gd name="T17" fmla="*/ 0 h 149"/>
                    <a:gd name="T18" fmla="*/ 53 w 75"/>
                    <a:gd name="T19" fmla="*/ 0 h 149"/>
                    <a:gd name="T20" fmla="*/ 38 w 75"/>
                    <a:gd name="T21" fmla="*/ 57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149">
                      <a:moveTo>
                        <a:pt x="38" y="57"/>
                      </a:moveTo>
                      <a:cubicBezTo>
                        <a:pt x="23" y="0"/>
                        <a:pt x="23" y="0"/>
                        <a:pt x="23" y="0"/>
                      </a:cubicBezTo>
                      <a:cubicBezTo>
                        <a:pt x="0" y="0"/>
                        <a:pt x="0" y="0"/>
                        <a:pt x="0" y="0"/>
                      </a:cubicBezTo>
                      <a:cubicBezTo>
                        <a:pt x="4" y="13"/>
                        <a:pt x="9" y="28"/>
                        <a:pt x="14" y="41"/>
                      </a:cubicBezTo>
                      <a:cubicBezTo>
                        <a:pt x="21" y="61"/>
                        <a:pt x="27" y="78"/>
                        <a:pt x="27" y="88"/>
                      </a:cubicBezTo>
                      <a:cubicBezTo>
                        <a:pt x="27" y="149"/>
                        <a:pt x="27" y="149"/>
                        <a:pt x="27" y="149"/>
                      </a:cubicBezTo>
                      <a:cubicBezTo>
                        <a:pt x="53" y="149"/>
                        <a:pt x="53" y="149"/>
                        <a:pt x="53" y="149"/>
                      </a:cubicBezTo>
                      <a:cubicBezTo>
                        <a:pt x="53" y="88"/>
                        <a:pt x="53" y="88"/>
                        <a:pt x="53" y="88"/>
                      </a:cubicBezTo>
                      <a:cubicBezTo>
                        <a:pt x="75" y="0"/>
                        <a:pt x="75" y="0"/>
                        <a:pt x="75" y="0"/>
                      </a:cubicBezTo>
                      <a:cubicBezTo>
                        <a:pt x="53" y="0"/>
                        <a:pt x="53" y="0"/>
                        <a:pt x="53" y="0"/>
                      </a:cubicBezTo>
                      <a:lnTo>
                        <a:pt x="38" y="5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grpSp>
          <p:sp>
            <p:nvSpPr>
              <p:cNvPr id="19" name="TextBox 50">
                <a:extLst>
                  <a:ext uri="{FF2B5EF4-FFF2-40B4-BE49-F238E27FC236}">
                    <a16:creationId xmlns:a16="http://schemas.microsoft.com/office/drawing/2014/main" id="{86507D32-B5C9-478C-8BA9-6CB58EC09975}"/>
                  </a:ext>
                </a:extLst>
              </p:cNvPr>
              <p:cNvSpPr txBox="1"/>
              <p:nvPr/>
            </p:nvSpPr>
            <p:spPr>
              <a:xfrm>
                <a:off x="5558096" y="4488544"/>
                <a:ext cx="1202573" cy="369332"/>
              </a:xfrm>
              <a:prstGeom prst="rect">
                <a:avLst/>
              </a:prstGeom>
              <a:noFill/>
            </p:spPr>
            <p:txBody>
              <a:bodyPr wrap="none" rtlCol="0">
                <a:spAutoFit/>
              </a:bodyPr>
              <a:lstStyle/>
              <a:p>
                <a:pPr algn="ctr"/>
                <a:r>
                  <a:rPr lang="en-US" b="1">
                    <a:solidFill>
                      <a:schemeClr val="bg1"/>
                    </a:solidFill>
                  </a:rPr>
                  <a:t>YOUTUBE</a:t>
                </a:r>
                <a:endParaRPr lang="en-GB" b="1">
                  <a:solidFill>
                    <a:schemeClr val="bg1"/>
                  </a:solidFill>
                </a:endParaRPr>
              </a:p>
            </p:txBody>
          </p:sp>
        </p:grpSp>
        <p:grpSp>
          <p:nvGrpSpPr>
            <p:cNvPr id="9" name="Group 55">
              <a:extLst>
                <a:ext uri="{FF2B5EF4-FFF2-40B4-BE49-F238E27FC236}">
                  <a16:creationId xmlns:a16="http://schemas.microsoft.com/office/drawing/2014/main" id="{0C8A521D-A436-4B4D-A08C-6D9C0951E563}"/>
                </a:ext>
              </a:extLst>
            </p:cNvPr>
            <p:cNvGrpSpPr/>
            <p:nvPr/>
          </p:nvGrpSpPr>
          <p:grpSpPr>
            <a:xfrm>
              <a:off x="5565100" y="1564406"/>
              <a:ext cx="2756416" cy="1106425"/>
              <a:chOff x="6556634" y="3024592"/>
              <a:chExt cx="2756416" cy="1106425"/>
            </a:xfrm>
          </p:grpSpPr>
          <p:sp>
            <p:nvSpPr>
              <p:cNvPr id="14" name="Freeform 15">
                <a:extLst>
                  <a:ext uri="{FF2B5EF4-FFF2-40B4-BE49-F238E27FC236}">
                    <a16:creationId xmlns:a16="http://schemas.microsoft.com/office/drawing/2014/main" id="{3435BA25-090B-4224-BF73-3CFCA719F7F0}"/>
                  </a:ext>
                </a:extLst>
              </p:cNvPr>
              <p:cNvSpPr/>
              <p:nvPr/>
            </p:nvSpPr>
            <p:spPr>
              <a:xfrm>
                <a:off x="6556634" y="3024592"/>
                <a:ext cx="2756416" cy="1106425"/>
              </a:xfrm>
              <a:custGeom>
                <a:avLst/>
                <a:gdLst>
                  <a:gd name="connsiteX0" fmla="*/ 669387 w 3335264"/>
                  <a:gd name="connsiteY0" fmla="*/ 0 h 1338774"/>
                  <a:gd name="connsiteX1" fmla="*/ 1224453 w 3335264"/>
                  <a:gd name="connsiteY1" fmla="*/ 295127 h 1338774"/>
                  <a:gd name="connsiteX2" fmla="*/ 1278656 w 3335264"/>
                  <a:gd name="connsiteY2" fmla="*/ 394987 h 1338774"/>
                  <a:gd name="connsiteX3" fmla="*/ 2786468 w 3335264"/>
                  <a:gd name="connsiteY3" fmla="*/ 394987 h 1338774"/>
                  <a:gd name="connsiteX4" fmla="*/ 2786468 w 3335264"/>
                  <a:gd name="connsiteY4" fmla="*/ 120589 h 1338774"/>
                  <a:gd name="connsiteX5" fmla="*/ 3335264 w 3335264"/>
                  <a:gd name="connsiteY5" fmla="*/ 669386 h 1338774"/>
                  <a:gd name="connsiteX6" fmla="*/ 2786468 w 3335264"/>
                  <a:gd name="connsiteY6" fmla="*/ 1218182 h 1338774"/>
                  <a:gd name="connsiteX7" fmla="*/ 2786468 w 3335264"/>
                  <a:gd name="connsiteY7" fmla="*/ 943784 h 1338774"/>
                  <a:gd name="connsiteX8" fmla="*/ 1278658 w 3335264"/>
                  <a:gd name="connsiteY8" fmla="*/ 943784 h 1338774"/>
                  <a:gd name="connsiteX9" fmla="*/ 1224453 w 3335264"/>
                  <a:gd name="connsiteY9" fmla="*/ 1043648 h 1338774"/>
                  <a:gd name="connsiteX10" fmla="*/ 669387 w 3335264"/>
                  <a:gd name="connsiteY10" fmla="*/ 1338774 h 1338774"/>
                  <a:gd name="connsiteX11" fmla="*/ 0 w 3335264"/>
                  <a:gd name="connsiteY11" fmla="*/ 669387 h 1338774"/>
                  <a:gd name="connsiteX12" fmla="*/ 669387 w 3335264"/>
                  <a:gd name="connsiteY12" fmla="*/ 0 h 133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5264" h="1338774">
                    <a:moveTo>
                      <a:pt x="669387" y="0"/>
                    </a:moveTo>
                    <a:cubicBezTo>
                      <a:pt x="900445" y="0"/>
                      <a:pt x="1104160" y="117069"/>
                      <a:pt x="1224453" y="295127"/>
                    </a:cubicBezTo>
                    <a:lnTo>
                      <a:pt x="1278656" y="394987"/>
                    </a:lnTo>
                    <a:lnTo>
                      <a:pt x="2786468" y="394987"/>
                    </a:lnTo>
                    <a:lnTo>
                      <a:pt x="2786468" y="120589"/>
                    </a:lnTo>
                    <a:lnTo>
                      <a:pt x="3335264" y="669386"/>
                    </a:lnTo>
                    <a:lnTo>
                      <a:pt x="2786468" y="1218182"/>
                    </a:lnTo>
                    <a:lnTo>
                      <a:pt x="2786468" y="943784"/>
                    </a:lnTo>
                    <a:lnTo>
                      <a:pt x="1278658" y="943784"/>
                    </a:lnTo>
                    <a:lnTo>
                      <a:pt x="1224453" y="1043648"/>
                    </a:lnTo>
                    <a:cubicBezTo>
                      <a:pt x="1104160" y="1221706"/>
                      <a:pt x="900445" y="1338774"/>
                      <a:pt x="669387" y="1338774"/>
                    </a:cubicBezTo>
                    <a:cubicBezTo>
                      <a:pt x="299695" y="1338774"/>
                      <a:pt x="0" y="1039079"/>
                      <a:pt x="0" y="669387"/>
                    </a:cubicBezTo>
                    <a:cubicBezTo>
                      <a:pt x="0" y="299695"/>
                      <a:pt x="299695" y="0"/>
                      <a:pt x="669387" y="0"/>
                    </a:cubicBezTo>
                    <a:close/>
                  </a:path>
                </a:pathLst>
              </a:cu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Freeform 109">
                <a:extLst>
                  <a:ext uri="{FF2B5EF4-FFF2-40B4-BE49-F238E27FC236}">
                    <a16:creationId xmlns:a16="http://schemas.microsoft.com/office/drawing/2014/main" id="{DAEB97C9-4046-44E1-BF3A-06DD079BD646}"/>
                  </a:ext>
                </a:extLst>
              </p:cNvPr>
              <p:cNvSpPr>
                <a:spLocks noEditPoints="1"/>
              </p:cNvSpPr>
              <p:nvPr/>
            </p:nvSpPr>
            <p:spPr bwMode="auto">
              <a:xfrm>
                <a:off x="6836922" y="3316535"/>
                <a:ext cx="534565" cy="542644"/>
              </a:xfrm>
              <a:custGeom>
                <a:avLst/>
                <a:gdLst>
                  <a:gd name="T0" fmla="*/ 326 w 336"/>
                  <a:gd name="T1" fmla="*/ 207 h 341"/>
                  <a:gd name="T2" fmla="*/ 330 w 336"/>
                  <a:gd name="T3" fmla="*/ 173 h 341"/>
                  <a:gd name="T4" fmla="*/ 170 w 336"/>
                  <a:gd name="T5" fmla="*/ 12 h 341"/>
                  <a:gd name="T6" fmla="*/ 142 w 336"/>
                  <a:gd name="T7" fmla="*/ 15 h 341"/>
                  <a:gd name="T8" fmla="*/ 93 w 336"/>
                  <a:gd name="T9" fmla="*/ 0 h 341"/>
                  <a:gd name="T10" fmla="*/ 0 w 336"/>
                  <a:gd name="T11" fmla="*/ 93 h 341"/>
                  <a:gd name="T12" fmla="*/ 13 w 336"/>
                  <a:gd name="T13" fmla="*/ 140 h 341"/>
                  <a:gd name="T14" fmla="*/ 10 w 336"/>
                  <a:gd name="T15" fmla="*/ 173 h 341"/>
                  <a:gd name="T16" fmla="*/ 170 w 336"/>
                  <a:gd name="T17" fmla="*/ 333 h 341"/>
                  <a:gd name="T18" fmla="*/ 199 w 336"/>
                  <a:gd name="T19" fmla="*/ 330 h 341"/>
                  <a:gd name="T20" fmla="*/ 243 w 336"/>
                  <a:gd name="T21" fmla="*/ 341 h 341"/>
                  <a:gd name="T22" fmla="*/ 336 w 336"/>
                  <a:gd name="T23" fmla="*/ 248 h 341"/>
                  <a:gd name="T24" fmla="*/ 326 w 336"/>
                  <a:gd name="T25" fmla="*/ 207 h 341"/>
                  <a:gd name="T26" fmla="*/ 252 w 336"/>
                  <a:gd name="T27" fmla="*/ 249 h 341"/>
                  <a:gd name="T28" fmla="*/ 220 w 336"/>
                  <a:gd name="T29" fmla="*/ 274 h 341"/>
                  <a:gd name="T30" fmla="*/ 169 w 336"/>
                  <a:gd name="T31" fmla="*/ 283 h 341"/>
                  <a:gd name="T32" fmla="*/ 112 w 336"/>
                  <a:gd name="T33" fmla="*/ 271 h 341"/>
                  <a:gd name="T34" fmla="*/ 86 w 336"/>
                  <a:gd name="T35" fmla="*/ 247 h 341"/>
                  <a:gd name="T36" fmla="*/ 75 w 336"/>
                  <a:gd name="T37" fmla="*/ 218 h 341"/>
                  <a:gd name="T38" fmla="*/ 82 w 336"/>
                  <a:gd name="T39" fmla="*/ 203 h 341"/>
                  <a:gd name="T40" fmla="*/ 99 w 336"/>
                  <a:gd name="T41" fmla="*/ 197 h 341"/>
                  <a:gd name="T42" fmla="*/ 113 w 336"/>
                  <a:gd name="T43" fmla="*/ 202 h 341"/>
                  <a:gd name="T44" fmla="*/ 122 w 336"/>
                  <a:gd name="T45" fmla="*/ 215 h 341"/>
                  <a:gd name="T46" fmla="*/ 131 w 336"/>
                  <a:gd name="T47" fmla="*/ 232 h 341"/>
                  <a:gd name="T48" fmla="*/ 145 w 336"/>
                  <a:gd name="T49" fmla="*/ 242 h 341"/>
                  <a:gd name="T50" fmla="*/ 168 w 336"/>
                  <a:gd name="T51" fmla="*/ 246 h 341"/>
                  <a:gd name="T52" fmla="*/ 201 w 336"/>
                  <a:gd name="T53" fmla="*/ 238 h 341"/>
                  <a:gd name="T54" fmla="*/ 212 w 336"/>
                  <a:gd name="T55" fmla="*/ 218 h 341"/>
                  <a:gd name="T56" fmla="*/ 206 w 336"/>
                  <a:gd name="T57" fmla="*/ 203 h 341"/>
                  <a:gd name="T58" fmla="*/ 189 w 336"/>
                  <a:gd name="T59" fmla="*/ 193 h 341"/>
                  <a:gd name="T60" fmla="*/ 160 w 336"/>
                  <a:gd name="T61" fmla="*/ 186 h 341"/>
                  <a:gd name="T62" fmla="*/ 118 w 336"/>
                  <a:gd name="T63" fmla="*/ 173 h 341"/>
                  <a:gd name="T64" fmla="*/ 90 w 336"/>
                  <a:gd name="T65" fmla="*/ 153 h 341"/>
                  <a:gd name="T66" fmla="*/ 80 w 336"/>
                  <a:gd name="T67" fmla="*/ 121 h 341"/>
                  <a:gd name="T68" fmla="*/ 91 w 336"/>
                  <a:gd name="T69" fmla="*/ 89 h 341"/>
                  <a:gd name="T70" fmla="*/ 122 w 336"/>
                  <a:gd name="T71" fmla="*/ 67 h 341"/>
                  <a:gd name="T72" fmla="*/ 169 w 336"/>
                  <a:gd name="T73" fmla="*/ 60 h 341"/>
                  <a:gd name="T74" fmla="*/ 206 w 336"/>
                  <a:gd name="T75" fmla="*/ 65 h 341"/>
                  <a:gd name="T76" fmla="*/ 233 w 336"/>
                  <a:gd name="T77" fmla="*/ 78 h 341"/>
                  <a:gd name="T78" fmla="*/ 248 w 336"/>
                  <a:gd name="T79" fmla="*/ 95 h 341"/>
                  <a:gd name="T80" fmla="*/ 253 w 336"/>
                  <a:gd name="T81" fmla="*/ 114 h 341"/>
                  <a:gd name="T82" fmla="*/ 247 w 336"/>
                  <a:gd name="T83" fmla="*/ 129 h 341"/>
                  <a:gd name="T84" fmla="*/ 230 w 336"/>
                  <a:gd name="T85" fmla="*/ 136 h 341"/>
                  <a:gd name="T86" fmla="*/ 216 w 336"/>
                  <a:gd name="T87" fmla="*/ 132 h 341"/>
                  <a:gd name="T88" fmla="*/ 207 w 336"/>
                  <a:gd name="T89" fmla="*/ 119 h 341"/>
                  <a:gd name="T90" fmla="*/ 192 w 336"/>
                  <a:gd name="T91" fmla="*/ 101 h 341"/>
                  <a:gd name="T92" fmla="*/ 166 w 336"/>
                  <a:gd name="T93" fmla="*/ 95 h 341"/>
                  <a:gd name="T94" fmla="*/ 138 w 336"/>
                  <a:gd name="T95" fmla="*/ 102 h 341"/>
                  <a:gd name="T96" fmla="*/ 128 w 336"/>
                  <a:gd name="T97" fmla="*/ 117 h 341"/>
                  <a:gd name="T98" fmla="*/ 131 w 336"/>
                  <a:gd name="T99" fmla="*/ 127 h 341"/>
                  <a:gd name="T100" fmla="*/ 141 w 336"/>
                  <a:gd name="T101" fmla="*/ 134 h 341"/>
                  <a:gd name="T102" fmla="*/ 154 w 336"/>
                  <a:gd name="T103" fmla="*/ 139 h 341"/>
                  <a:gd name="T104" fmla="*/ 176 w 336"/>
                  <a:gd name="T105" fmla="*/ 144 h 341"/>
                  <a:gd name="T106" fmla="*/ 211 w 336"/>
                  <a:gd name="T107" fmla="*/ 154 h 341"/>
                  <a:gd name="T108" fmla="*/ 239 w 336"/>
                  <a:gd name="T109" fmla="*/ 166 h 341"/>
                  <a:gd name="T110" fmla="*/ 257 w 336"/>
                  <a:gd name="T111" fmla="*/ 185 h 341"/>
                  <a:gd name="T112" fmla="*/ 263 w 336"/>
                  <a:gd name="T113" fmla="*/ 213 h 341"/>
                  <a:gd name="T114" fmla="*/ 252 w 336"/>
                  <a:gd name="T115" fmla="*/ 249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6" h="341">
                    <a:moveTo>
                      <a:pt x="326" y="207"/>
                    </a:moveTo>
                    <a:cubicBezTo>
                      <a:pt x="329" y="196"/>
                      <a:pt x="330" y="184"/>
                      <a:pt x="330" y="173"/>
                    </a:cubicBezTo>
                    <a:cubicBezTo>
                      <a:pt x="330" y="84"/>
                      <a:pt x="258" y="12"/>
                      <a:pt x="170" y="12"/>
                    </a:cubicBezTo>
                    <a:cubicBezTo>
                      <a:pt x="161" y="12"/>
                      <a:pt x="151" y="13"/>
                      <a:pt x="142" y="15"/>
                    </a:cubicBezTo>
                    <a:cubicBezTo>
                      <a:pt x="128" y="6"/>
                      <a:pt x="111" y="0"/>
                      <a:pt x="93" y="0"/>
                    </a:cubicBezTo>
                    <a:cubicBezTo>
                      <a:pt x="42" y="0"/>
                      <a:pt x="0" y="42"/>
                      <a:pt x="0" y="93"/>
                    </a:cubicBezTo>
                    <a:cubicBezTo>
                      <a:pt x="0" y="110"/>
                      <a:pt x="5" y="126"/>
                      <a:pt x="13" y="140"/>
                    </a:cubicBezTo>
                    <a:cubicBezTo>
                      <a:pt x="11" y="151"/>
                      <a:pt x="10" y="161"/>
                      <a:pt x="10" y="173"/>
                    </a:cubicBezTo>
                    <a:cubicBezTo>
                      <a:pt x="10" y="261"/>
                      <a:pt x="81" y="333"/>
                      <a:pt x="170" y="333"/>
                    </a:cubicBezTo>
                    <a:cubicBezTo>
                      <a:pt x="180" y="333"/>
                      <a:pt x="190" y="332"/>
                      <a:pt x="199" y="330"/>
                    </a:cubicBezTo>
                    <a:cubicBezTo>
                      <a:pt x="212" y="337"/>
                      <a:pt x="227" y="341"/>
                      <a:pt x="243" y="341"/>
                    </a:cubicBezTo>
                    <a:cubicBezTo>
                      <a:pt x="295" y="341"/>
                      <a:pt x="336" y="300"/>
                      <a:pt x="336" y="248"/>
                    </a:cubicBezTo>
                    <a:cubicBezTo>
                      <a:pt x="336" y="233"/>
                      <a:pt x="333" y="219"/>
                      <a:pt x="326" y="207"/>
                    </a:cubicBezTo>
                    <a:close/>
                    <a:moveTo>
                      <a:pt x="252" y="249"/>
                    </a:moveTo>
                    <a:cubicBezTo>
                      <a:pt x="245" y="260"/>
                      <a:pt x="234" y="268"/>
                      <a:pt x="220" y="274"/>
                    </a:cubicBezTo>
                    <a:cubicBezTo>
                      <a:pt x="205" y="280"/>
                      <a:pt x="189" y="283"/>
                      <a:pt x="169" y="283"/>
                    </a:cubicBezTo>
                    <a:cubicBezTo>
                      <a:pt x="146" y="283"/>
                      <a:pt x="127" y="279"/>
                      <a:pt x="112" y="271"/>
                    </a:cubicBezTo>
                    <a:cubicBezTo>
                      <a:pt x="101" y="265"/>
                      <a:pt x="92" y="257"/>
                      <a:pt x="86" y="247"/>
                    </a:cubicBezTo>
                    <a:cubicBezTo>
                      <a:pt x="79" y="237"/>
                      <a:pt x="75" y="228"/>
                      <a:pt x="75" y="218"/>
                    </a:cubicBezTo>
                    <a:cubicBezTo>
                      <a:pt x="75" y="212"/>
                      <a:pt x="78" y="207"/>
                      <a:pt x="82" y="203"/>
                    </a:cubicBezTo>
                    <a:cubicBezTo>
                      <a:pt x="86" y="199"/>
                      <a:pt x="92" y="197"/>
                      <a:pt x="99" y="197"/>
                    </a:cubicBezTo>
                    <a:cubicBezTo>
                      <a:pt x="104" y="197"/>
                      <a:pt x="109" y="198"/>
                      <a:pt x="113" y="202"/>
                    </a:cubicBezTo>
                    <a:cubicBezTo>
                      <a:pt x="117" y="205"/>
                      <a:pt x="120" y="210"/>
                      <a:pt x="122" y="215"/>
                    </a:cubicBezTo>
                    <a:cubicBezTo>
                      <a:pt x="125" y="222"/>
                      <a:pt x="128" y="227"/>
                      <a:pt x="131" y="232"/>
                    </a:cubicBezTo>
                    <a:cubicBezTo>
                      <a:pt x="135" y="236"/>
                      <a:pt x="139" y="239"/>
                      <a:pt x="145" y="242"/>
                    </a:cubicBezTo>
                    <a:cubicBezTo>
                      <a:pt x="151" y="245"/>
                      <a:pt x="159" y="246"/>
                      <a:pt x="168" y="246"/>
                    </a:cubicBezTo>
                    <a:cubicBezTo>
                      <a:pt x="181" y="246"/>
                      <a:pt x="192" y="244"/>
                      <a:pt x="201" y="238"/>
                    </a:cubicBezTo>
                    <a:cubicBezTo>
                      <a:pt x="209" y="232"/>
                      <a:pt x="212" y="226"/>
                      <a:pt x="212" y="218"/>
                    </a:cubicBezTo>
                    <a:cubicBezTo>
                      <a:pt x="212" y="212"/>
                      <a:pt x="210" y="207"/>
                      <a:pt x="206" y="203"/>
                    </a:cubicBezTo>
                    <a:cubicBezTo>
                      <a:pt x="202" y="199"/>
                      <a:pt x="196" y="196"/>
                      <a:pt x="189" y="193"/>
                    </a:cubicBezTo>
                    <a:cubicBezTo>
                      <a:pt x="182" y="191"/>
                      <a:pt x="172" y="189"/>
                      <a:pt x="160" y="186"/>
                    </a:cubicBezTo>
                    <a:cubicBezTo>
                      <a:pt x="143" y="182"/>
                      <a:pt x="129" y="178"/>
                      <a:pt x="118" y="173"/>
                    </a:cubicBezTo>
                    <a:cubicBezTo>
                      <a:pt x="106" y="169"/>
                      <a:pt x="97" y="162"/>
                      <a:pt x="90" y="153"/>
                    </a:cubicBezTo>
                    <a:cubicBezTo>
                      <a:pt x="83" y="145"/>
                      <a:pt x="80" y="134"/>
                      <a:pt x="80" y="121"/>
                    </a:cubicBezTo>
                    <a:cubicBezTo>
                      <a:pt x="80" y="109"/>
                      <a:pt x="83" y="98"/>
                      <a:pt x="91" y="89"/>
                    </a:cubicBezTo>
                    <a:cubicBezTo>
                      <a:pt x="98" y="79"/>
                      <a:pt x="108" y="72"/>
                      <a:pt x="122" y="67"/>
                    </a:cubicBezTo>
                    <a:cubicBezTo>
                      <a:pt x="135" y="62"/>
                      <a:pt x="151" y="60"/>
                      <a:pt x="169" y="60"/>
                    </a:cubicBezTo>
                    <a:cubicBezTo>
                      <a:pt x="183" y="60"/>
                      <a:pt x="196" y="61"/>
                      <a:pt x="206" y="65"/>
                    </a:cubicBezTo>
                    <a:cubicBezTo>
                      <a:pt x="217" y="68"/>
                      <a:pt x="226" y="72"/>
                      <a:pt x="233" y="78"/>
                    </a:cubicBezTo>
                    <a:cubicBezTo>
                      <a:pt x="240" y="83"/>
                      <a:pt x="245" y="89"/>
                      <a:pt x="248" y="95"/>
                    </a:cubicBezTo>
                    <a:cubicBezTo>
                      <a:pt x="252" y="102"/>
                      <a:pt x="253" y="108"/>
                      <a:pt x="253" y="114"/>
                    </a:cubicBezTo>
                    <a:cubicBezTo>
                      <a:pt x="253" y="119"/>
                      <a:pt x="251" y="125"/>
                      <a:pt x="247" y="129"/>
                    </a:cubicBezTo>
                    <a:cubicBezTo>
                      <a:pt x="242" y="134"/>
                      <a:pt x="237" y="136"/>
                      <a:pt x="230" y="136"/>
                    </a:cubicBezTo>
                    <a:cubicBezTo>
                      <a:pt x="224" y="136"/>
                      <a:pt x="220" y="135"/>
                      <a:pt x="216" y="132"/>
                    </a:cubicBezTo>
                    <a:cubicBezTo>
                      <a:pt x="213" y="129"/>
                      <a:pt x="210" y="125"/>
                      <a:pt x="207" y="119"/>
                    </a:cubicBezTo>
                    <a:cubicBezTo>
                      <a:pt x="203" y="111"/>
                      <a:pt x="198" y="105"/>
                      <a:pt x="192" y="101"/>
                    </a:cubicBezTo>
                    <a:cubicBezTo>
                      <a:pt x="187" y="97"/>
                      <a:pt x="178" y="95"/>
                      <a:pt x="166" y="95"/>
                    </a:cubicBezTo>
                    <a:cubicBezTo>
                      <a:pt x="154" y="95"/>
                      <a:pt x="145" y="97"/>
                      <a:pt x="138" y="102"/>
                    </a:cubicBezTo>
                    <a:cubicBezTo>
                      <a:pt x="131" y="106"/>
                      <a:pt x="128" y="111"/>
                      <a:pt x="128" y="117"/>
                    </a:cubicBezTo>
                    <a:cubicBezTo>
                      <a:pt x="128" y="121"/>
                      <a:pt x="129" y="124"/>
                      <a:pt x="131" y="127"/>
                    </a:cubicBezTo>
                    <a:cubicBezTo>
                      <a:pt x="133" y="129"/>
                      <a:pt x="137" y="132"/>
                      <a:pt x="141" y="134"/>
                    </a:cubicBezTo>
                    <a:cubicBezTo>
                      <a:pt x="145" y="136"/>
                      <a:pt x="149" y="138"/>
                      <a:pt x="154" y="139"/>
                    </a:cubicBezTo>
                    <a:cubicBezTo>
                      <a:pt x="158" y="140"/>
                      <a:pt x="166" y="142"/>
                      <a:pt x="176" y="144"/>
                    </a:cubicBezTo>
                    <a:cubicBezTo>
                      <a:pt x="189" y="147"/>
                      <a:pt x="201" y="150"/>
                      <a:pt x="211" y="154"/>
                    </a:cubicBezTo>
                    <a:cubicBezTo>
                      <a:pt x="222" y="157"/>
                      <a:pt x="231" y="161"/>
                      <a:pt x="239" y="166"/>
                    </a:cubicBezTo>
                    <a:cubicBezTo>
                      <a:pt x="246" y="171"/>
                      <a:pt x="252" y="177"/>
                      <a:pt x="257" y="185"/>
                    </a:cubicBezTo>
                    <a:cubicBezTo>
                      <a:pt x="261" y="193"/>
                      <a:pt x="263" y="202"/>
                      <a:pt x="263" y="213"/>
                    </a:cubicBezTo>
                    <a:cubicBezTo>
                      <a:pt x="263" y="227"/>
                      <a:pt x="260" y="239"/>
                      <a:pt x="252" y="24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16" name="TextBox 51">
                <a:extLst>
                  <a:ext uri="{FF2B5EF4-FFF2-40B4-BE49-F238E27FC236}">
                    <a16:creationId xmlns:a16="http://schemas.microsoft.com/office/drawing/2014/main" id="{BB8AADE6-D227-40D3-92AA-A6170E864C3E}"/>
                  </a:ext>
                </a:extLst>
              </p:cNvPr>
              <p:cNvSpPr txBox="1"/>
              <p:nvPr/>
            </p:nvSpPr>
            <p:spPr>
              <a:xfrm>
                <a:off x="7844701" y="3387587"/>
                <a:ext cx="838692" cy="369332"/>
              </a:xfrm>
              <a:prstGeom prst="rect">
                <a:avLst/>
              </a:prstGeom>
              <a:noFill/>
            </p:spPr>
            <p:txBody>
              <a:bodyPr wrap="none" rtlCol="0">
                <a:spAutoFit/>
              </a:bodyPr>
              <a:lstStyle/>
              <a:p>
                <a:pPr algn="ctr"/>
                <a:r>
                  <a:rPr lang="en-US" b="1">
                    <a:solidFill>
                      <a:schemeClr val="bg1"/>
                    </a:solidFill>
                  </a:rPr>
                  <a:t>SKYPE</a:t>
                </a:r>
                <a:endParaRPr lang="en-GB" b="1">
                  <a:solidFill>
                    <a:schemeClr val="bg1"/>
                  </a:solidFill>
                </a:endParaRPr>
              </a:p>
            </p:txBody>
          </p:sp>
        </p:grpSp>
        <p:grpSp>
          <p:nvGrpSpPr>
            <p:cNvPr id="10" name="Group 56">
              <a:extLst>
                <a:ext uri="{FF2B5EF4-FFF2-40B4-BE49-F238E27FC236}">
                  <a16:creationId xmlns:a16="http://schemas.microsoft.com/office/drawing/2014/main" id="{440809D9-0107-477A-99BA-D5A2802F797A}"/>
                </a:ext>
              </a:extLst>
            </p:cNvPr>
            <p:cNvGrpSpPr/>
            <p:nvPr/>
          </p:nvGrpSpPr>
          <p:grpSpPr>
            <a:xfrm>
              <a:off x="3874446" y="2837228"/>
              <a:ext cx="2756416" cy="1106425"/>
              <a:chOff x="8794640" y="1918167"/>
              <a:chExt cx="2756416" cy="1106425"/>
            </a:xfrm>
          </p:grpSpPr>
          <p:sp>
            <p:nvSpPr>
              <p:cNvPr id="11" name="Freeform 13">
                <a:extLst>
                  <a:ext uri="{FF2B5EF4-FFF2-40B4-BE49-F238E27FC236}">
                    <a16:creationId xmlns:a16="http://schemas.microsoft.com/office/drawing/2014/main" id="{86FB2C8E-04ED-48D6-B507-48CC7F634DD9}"/>
                  </a:ext>
                </a:extLst>
              </p:cNvPr>
              <p:cNvSpPr/>
              <p:nvPr/>
            </p:nvSpPr>
            <p:spPr>
              <a:xfrm flipH="1">
                <a:off x="8794640" y="1918167"/>
                <a:ext cx="2756416" cy="1106425"/>
              </a:xfrm>
              <a:custGeom>
                <a:avLst/>
                <a:gdLst>
                  <a:gd name="connsiteX0" fmla="*/ 669387 w 3335264"/>
                  <a:gd name="connsiteY0" fmla="*/ 0 h 1338774"/>
                  <a:gd name="connsiteX1" fmla="*/ 1224453 w 3335264"/>
                  <a:gd name="connsiteY1" fmla="*/ 295127 h 1338774"/>
                  <a:gd name="connsiteX2" fmla="*/ 1278656 w 3335264"/>
                  <a:gd name="connsiteY2" fmla="*/ 394987 h 1338774"/>
                  <a:gd name="connsiteX3" fmla="*/ 2786468 w 3335264"/>
                  <a:gd name="connsiteY3" fmla="*/ 394987 h 1338774"/>
                  <a:gd name="connsiteX4" fmla="*/ 2786468 w 3335264"/>
                  <a:gd name="connsiteY4" fmla="*/ 120589 h 1338774"/>
                  <a:gd name="connsiteX5" fmla="*/ 3335264 w 3335264"/>
                  <a:gd name="connsiteY5" fmla="*/ 669386 h 1338774"/>
                  <a:gd name="connsiteX6" fmla="*/ 2786468 w 3335264"/>
                  <a:gd name="connsiteY6" fmla="*/ 1218182 h 1338774"/>
                  <a:gd name="connsiteX7" fmla="*/ 2786468 w 3335264"/>
                  <a:gd name="connsiteY7" fmla="*/ 943784 h 1338774"/>
                  <a:gd name="connsiteX8" fmla="*/ 1278658 w 3335264"/>
                  <a:gd name="connsiteY8" fmla="*/ 943784 h 1338774"/>
                  <a:gd name="connsiteX9" fmla="*/ 1224453 w 3335264"/>
                  <a:gd name="connsiteY9" fmla="*/ 1043648 h 1338774"/>
                  <a:gd name="connsiteX10" fmla="*/ 669387 w 3335264"/>
                  <a:gd name="connsiteY10" fmla="*/ 1338774 h 1338774"/>
                  <a:gd name="connsiteX11" fmla="*/ 0 w 3335264"/>
                  <a:gd name="connsiteY11" fmla="*/ 669387 h 1338774"/>
                  <a:gd name="connsiteX12" fmla="*/ 669387 w 3335264"/>
                  <a:gd name="connsiteY12" fmla="*/ 0 h 133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5264" h="1338774">
                    <a:moveTo>
                      <a:pt x="669387" y="0"/>
                    </a:moveTo>
                    <a:cubicBezTo>
                      <a:pt x="900445" y="0"/>
                      <a:pt x="1104160" y="117069"/>
                      <a:pt x="1224453" y="295127"/>
                    </a:cubicBezTo>
                    <a:lnTo>
                      <a:pt x="1278656" y="394987"/>
                    </a:lnTo>
                    <a:lnTo>
                      <a:pt x="2786468" y="394987"/>
                    </a:lnTo>
                    <a:lnTo>
                      <a:pt x="2786468" y="120589"/>
                    </a:lnTo>
                    <a:lnTo>
                      <a:pt x="3335264" y="669386"/>
                    </a:lnTo>
                    <a:lnTo>
                      <a:pt x="2786468" y="1218182"/>
                    </a:lnTo>
                    <a:lnTo>
                      <a:pt x="2786468" y="943784"/>
                    </a:lnTo>
                    <a:lnTo>
                      <a:pt x="1278658" y="943784"/>
                    </a:lnTo>
                    <a:lnTo>
                      <a:pt x="1224453" y="1043648"/>
                    </a:lnTo>
                    <a:cubicBezTo>
                      <a:pt x="1104160" y="1221706"/>
                      <a:pt x="900445" y="1338774"/>
                      <a:pt x="669387" y="1338774"/>
                    </a:cubicBezTo>
                    <a:cubicBezTo>
                      <a:pt x="299695" y="1338774"/>
                      <a:pt x="0" y="1039079"/>
                      <a:pt x="0" y="669387"/>
                    </a:cubicBezTo>
                    <a:cubicBezTo>
                      <a:pt x="0" y="299695"/>
                      <a:pt x="299695" y="0"/>
                      <a:pt x="669387" y="0"/>
                    </a:cubicBezTo>
                    <a:close/>
                  </a:path>
                </a:pathLst>
              </a:cu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95">
                <a:extLst>
                  <a:ext uri="{FF2B5EF4-FFF2-40B4-BE49-F238E27FC236}">
                    <a16:creationId xmlns:a16="http://schemas.microsoft.com/office/drawing/2014/main" id="{EC9D1491-D8B6-4278-AF97-DDEBB4F70BFD}"/>
                  </a:ext>
                </a:extLst>
              </p:cNvPr>
              <p:cNvSpPr>
                <a:spLocks/>
              </p:cNvSpPr>
              <p:nvPr/>
            </p:nvSpPr>
            <p:spPr bwMode="auto">
              <a:xfrm>
                <a:off x="10892501" y="2234309"/>
                <a:ext cx="221562" cy="478011"/>
              </a:xfrm>
              <a:custGeom>
                <a:avLst/>
                <a:gdLst>
                  <a:gd name="T0" fmla="*/ 147 w 153"/>
                  <a:gd name="T1" fmla="*/ 165 h 330"/>
                  <a:gd name="T2" fmla="*/ 102 w 153"/>
                  <a:gd name="T3" fmla="*/ 165 h 330"/>
                  <a:gd name="T4" fmla="*/ 102 w 153"/>
                  <a:gd name="T5" fmla="*/ 330 h 330"/>
                  <a:gd name="T6" fmla="*/ 34 w 153"/>
                  <a:gd name="T7" fmla="*/ 330 h 330"/>
                  <a:gd name="T8" fmla="*/ 34 w 153"/>
                  <a:gd name="T9" fmla="*/ 165 h 330"/>
                  <a:gd name="T10" fmla="*/ 0 w 153"/>
                  <a:gd name="T11" fmla="*/ 165 h 330"/>
                  <a:gd name="T12" fmla="*/ 0 w 153"/>
                  <a:gd name="T13" fmla="*/ 108 h 330"/>
                  <a:gd name="T14" fmla="*/ 34 w 153"/>
                  <a:gd name="T15" fmla="*/ 108 h 330"/>
                  <a:gd name="T16" fmla="*/ 34 w 153"/>
                  <a:gd name="T17" fmla="*/ 74 h 330"/>
                  <a:gd name="T18" fmla="*/ 107 w 153"/>
                  <a:gd name="T19" fmla="*/ 0 h 330"/>
                  <a:gd name="T20" fmla="*/ 153 w 153"/>
                  <a:gd name="T21" fmla="*/ 0 h 330"/>
                  <a:gd name="T22" fmla="*/ 153 w 153"/>
                  <a:gd name="T23" fmla="*/ 57 h 330"/>
                  <a:gd name="T24" fmla="*/ 124 w 153"/>
                  <a:gd name="T25" fmla="*/ 57 h 330"/>
                  <a:gd name="T26" fmla="*/ 102 w 153"/>
                  <a:gd name="T27" fmla="*/ 80 h 330"/>
                  <a:gd name="T28" fmla="*/ 102 w 153"/>
                  <a:gd name="T29" fmla="*/ 108 h 330"/>
                  <a:gd name="T30" fmla="*/ 153 w 153"/>
                  <a:gd name="T31" fmla="*/ 108 h 330"/>
                  <a:gd name="T32" fmla="*/ 147 w 153"/>
                  <a:gd name="T33" fmla="*/ 165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3" h="330">
                    <a:moveTo>
                      <a:pt x="147" y="165"/>
                    </a:moveTo>
                    <a:cubicBezTo>
                      <a:pt x="102" y="165"/>
                      <a:pt x="102" y="165"/>
                      <a:pt x="102" y="165"/>
                    </a:cubicBezTo>
                    <a:cubicBezTo>
                      <a:pt x="102" y="330"/>
                      <a:pt x="102" y="330"/>
                      <a:pt x="102" y="330"/>
                    </a:cubicBezTo>
                    <a:cubicBezTo>
                      <a:pt x="34" y="330"/>
                      <a:pt x="34" y="330"/>
                      <a:pt x="34" y="330"/>
                    </a:cubicBezTo>
                    <a:cubicBezTo>
                      <a:pt x="34" y="165"/>
                      <a:pt x="34" y="165"/>
                      <a:pt x="34" y="165"/>
                    </a:cubicBezTo>
                    <a:cubicBezTo>
                      <a:pt x="0" y="165"/>
                      <a:pt x="0" y="165"/>
                      <a:pt x="0" y="165"/>
                    </a:cubicBezTo>
                    <a:cubicBezTo>
                      <a:pt x="0" y="108"/>
                      <a:pt x="0" y="108"/>
                      <a:pt x="0" y="108"/>
                    </a:cubicBezTo>
                    <a:cubicBezTo>
                      <a:pt x="34" y="108"/>
                      <a:pt x="34" y="108"/>
                      <a:pt x="34" y="108"/>
                    </a:cubicBezTo>
                    <a:cubicBezTo>
                      <a:pt x="34" y="74"/>
                      <a:pt x="34" y="74"/>
                      <a:pt x="34" y="74"/>
                    </a:cubicBezTo>
                    <a:cubicBezTo>
                      <a:pt x="34" y="28"/>
                      <a:pt x="53" y="0"/>
                      <a:pt x="107" y="0"/>
                    </a:cubicBezTo>
                    <a:cubicBezTo>
                      <a:pt x="153" y="0"/>
                      <a:pt x="153" y="0"/>
                      <a:pt x="153" y="0"/>
                    </a:cubicBezTo>
                    <a:cubicBezTo>
                      <a:pt x="153" y="57"/>
                      <a:pt x="153" y="57"/>
                      <a:pt x="153" y="57"/>
                    </a:cubicBezTo>
                    <a:cubicBezTo>
                      <a:pt x="124" y="57"/>
                      <a:pt x="124" y="57"/>
                      <a:pt x="124" y="57"/>
                    </a:cubicBezTo>
                    <a:cubicBezTo>
                      <a:pt x="103" y="57"/>
                      <a:pt x="102" y="65"/>
                      <a:pt x="102" y="80"/>
                    </a:cubicBezTo>
                    <a:cubicBezTo>
                      <a:pt x="102" y="108"/>
                      <a:pt x="102" y="108"/>
                      <a:pt x="102" y="108"/>
                    </a:cubicBezTo>
                    <a:cubicBezTo>
                      <a:pt x="153" y="108"/>
                      <a:pt x="153" y="108"/>
                      <a:pt x="153" y="108"/>
                    </a:cubicBezTo>
                    <a:lnTo>
                      <a:pt x="147" y="16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13" name="TextBox 52">
                <a:extLst>
                  <a:ext uri="{FF2B5EF4-FFF2-40B4-BE49-F238E27FC236}">
                    <a16:creationId xmlns:a16="http://schemas.microsoft.com/office/drawing/2014/main" id="{C0519BC8-F85B-4570-8078-0FB2B2C6A735}"/>
                  </a:ext>
                </a:extLst>
              </p:cNvPr>
              <p:cNvSpPr txBox="1"/>
              <p:nvPr/>
            </p:nvSpPr>
            <p:spPr>
              <a:xfrm>
                <a:off x="9211918" y="2288648"/>
                <a:ext cx="1348447" cy="369332"/>
              </a:xfrm>
              <a:prstGeom prst="rect">
                <a:avLst/>
              </a:prstGeom>
              <a:noFill/>
            </p:spPr>
            <p:txBody>
              <a:bodyPr wrap="none" rtlCol="0">
                <a:spAutoFit/>
              </a:bodyPr>
              <a:lstStyle/>
              <a:p>
                <a:pPr algn="ctr"/>
                <a:r>
                  <a:rPr lang="en-US" b="1">
                    <a:solidFill>
                      <a:schemeClr val="bg1"/>
                    </a:solidFill>
                  </a:rPr>
                  <a:t>FACEBOOK</a:t>
                </a:r>
              </a:p>
            </p:txBody>
          </p:sp>
        </p:grpSp>
      </p:grpSp>
      <p:grpSp>
        <p:nvGrpSpPr>
          <p:cNvPr id="29" name="组合 28">
            <a:extLst>
              <a:ext uri="{FF2B5EF4-FFF2-40B4-BE49-F238E27FC236}">
                <a16:creationId xmlns:a16="http://schemas.microsoft.com/office/drawing/2014/main" id="{A0565732-4E0B-4989-BFC6-A41B39F2908E}"/>
              </a:ext>
            </a:extLst>
          </p:cNvPr>
          <p:cNvGrpSpPr/>
          <p:nvPr/>
        </p:nvGrpSpPr>
        <p:grpSpPr>
          <a:xfrm>
            <a:off x="554644" y="2787737"/>
            <a:ext cx="3566501" cy="1142406"/>
            <a:chOff x="2434485" y="1485438"/>
            <a:chExt cx="3566501" cy="1142406"/>
          </a:xfrm>
        </p:grpSpPr>
        <p:sp>
          <p:nvSpPr>
            <p:cNvPr id="30" name="文本框 36">
              <a:extLst>
                <a:ext uri="{FF2B5EF4-FFF2-40B4-BE49-F238E27FC236}">
                  <a16:creationId xmlns:a16="http://schemas.microsoft.com/office/drawing/2014/main" id="{F25EFA74-47B1-4788-BCC6-BBC81B6A2322}"/>
                </a:ext>
              </a:extLst>
            </p:cNvPr>
            <p:cNvSpPr txBox="1"/>
            <p:nvPr/>
          </p:nvSpPr>
          <p:spPr>
            <a:xfrm>
              <a:off x="2468039" y="1485438"/>
              <a:ext cx="3532947"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31" name="Text Placeholder 32">
              <a:extLst>
                <a:ext uri="{FF2B5EF4-FFF2-40B4-BE49-F238E27FC236}">
                  <a16:creationId xmlns:a16="http://schemas.microsoft.com/office/drawing/2014/main" id="{6310773E-DC92-4D3F-93E9-6323CFAC385E}"/>
                </a:ext>
              </a:extLst>
            </p:cNvPr>
            <p:cNvSpPr txBox="1">
              <a:spLocks/>
            </p:cNvSpPr>
            <p:nvPr/>
          </p:nvSpPr>
          <p:spPr>
            <a:xfrm>
              <a:off x="2434485" y="1872155"/>
              <a:ext cx="3455615" cy="7556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grpSp>
        <p:nvGrpSpPr>
          <p:cNvPr id="32" name="组合 31">
            <a:extLst>
              <a:ext uri="{FF2B5EF4-FFF2-40B4-BE49-F238E27FC236}">
                <a16:creationId xmlns:a16="http://schemas.microsoft.com/office/drawing/2014/main" id="{78CC480C-A475-4EDD-A98E-6491F2DAE07A}"/>
              </a:ext>
            </a:extLst>
          </p:cNvPr>
          <p:cNvGrpSpPr/>
          <p:nvPr/>
        </p:nvGrpSpPr>
        <p:grpSpPr>
          <a:xfrm>
            <a:off x="554644" y="5082334"/>
            <a:ext cx="3566501" cy="1142406"/>
            <a:chOff x="2434485" y="1485438"/>
            <a:chExt cx="3566501" cy="1142406"/>
          </a:xfrm>
        </p:grpSpPr>
        <p:sp>
          <p:nvSpPr>
            <p:cNvPr id="33" name="文本框 36">
              <a:extLst>
                <a:ext uri="{FF2B5EF4-FFF2-40B4-BE49-F238E27FC236}">
                  <a16:creationId xmlns:a16="http://schemas.microsoft.com/office/drawing/2014/main" id="{52AECA0D-12B1-4CAF-A389-1CA9C105BC5E}"/>
                </a:ext>
              </a:extLst>
            </p:cNvPr>
            <p:cNvSpPr txBox="1"/>
            <p:nvPr/>
          </p:nvSpPr>
          <p:spPr>
            <a:xfrm>
              <a:off x="2468039" y="1485438"/>
              <a:ext cx="3532947"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34" name="Text Placeholder 32">
              <a:extLst>
                <a:ext uri="{FF2B5EF4-FFF2-40B4-BE49-F238E27FC236}">
                  <a16:creationId xmlns:a16="http://schemas.microsoft.com/office/drawing/2014/main" id="{3F7C6EEA-E071-4D9C-A954-76ED9E43B7CE}"/>
                </a:ext>
              </a:extLst>
            </p:cNvPr>
            <p:cNvSpPr txBox="1">
              <a:spLocks/>
            </p:cNvSpPr>
            <p:nvPr/>
          </p:nvSpPr>
          <p:spPr>
            <a:xfrm>
              <a:off x="2434485" y="1872155"/>
              <a:ext cx="3455615" cy="7556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grpSp>
        <p:nvGrpSpPr>
          <p:cNvPr id="35" name="组合 34">
            <a:extLst>
              <a:ext uri="{FF2B5EF4-FFF2-40B4-BE49-F238E27FC236}">
                <a16:creationId xmlns:a16="http://schemas.microsoft.com/office/drawing/2014/main" id="{AAAC8907-8E42-46A4-B95F-6C344CF72BC0}"/>
              </a:ext>
            </a:extLst>
          </p:cNvPr>
          <p:cNvGrpSpPr/>
          <p:nvPr/>
        </p:nvGrpSpPr>
        <p:grpSpPr>
          <a:xfrm>
            <a:off x="8032415" y="1451671"/>
            <a:ext cx="3604941" cy="1142406"/>
            <a:chOff x="8251779" y="2630835"/>
            <a:chExt cx="3604941" cy="1142406"/>
          </a:xfrm>
        </p:grpSpPr>
        <p:sp>
          <p:nvSpPr>
            <p:cNvPr id="36" name="文本框 36">
              <a:extLst>
                <a:ext uri="{FF2B5EF4-FFF2-40B4-BE49-F238E27FC236}">
                  <a16:creationId xmlns:a16="http://schemas.microsoft.com/office/drawing/2014/main" id="{4EC3C347-84F0-4642-A210-95596766FEB3}"/>
                </a:ext>
              </a:extLst>
            </p:cNvPr>
            <p:cNvSpPr txBox="1"/>
            <p:nvPr/>
          </p:nvSpPr>
          <p:spPr>
            <a:xfrm>
              <a:off x="8251779" y="2630835"/>
              <a:ext cx="3532947" cy="4412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37" name="Text Placeholder 32">
              <a:extLst>
                <a:ext uri="{FF2B5EF4-FFF2-40B4-BE49-F238E27FC236}">
                  <a16:creationId xmlns:a16="http://schemas.microsoft.com/office/drawing/2014/main" id="{BA3DFD1D-2212-4CCA-83D0-864F7168AFC7}"/>
                </a:ext>
              </a:extLst>
            </p:cNvPr>
            <p:cNvSpPr txBox="1">
              <a:spLocks/>
            </p:cNvSpPr>
            <p:nvPr/>
          </p:nvSpPr>
          <p:spPr>
            <a:xfrm>
              <a:off x="8401105" y="3017552"/>
              <a:ext cx="3455615" cy="7556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grpSp>
        <p:nvGrpSpPr>
          <p:cNvPr id="38" name="组合 37">
            <a:extLst>
              <a:ext uri="{FF2B5EF4-FFF2-40B4-BE49-F238E27FC236}">
                <a16:creationId xmlns:a16="http://schemas.microsoft.com/office/drawing/2014/main" id="{503C5918-5129-404C-8D4F-0CECE5590CD3}"/>
              </a:ext>
            </a:extLst>
          </p:cNvPr>
          <p:cNvGrpSpPr/>
          <p:nvPr/>
        </p:nvGrpSpPr>
        <p:grpSpPr>
          <a:xfrm>
            <a:off x="8032415" y="3708821"/>
            <a:ext cx="3604941" cy="1142406"/>
            <a:chOff x="8251779" y="2630835"/>
            <a:chExt cx="3604941" cy="1142406"/>
          </a:xfrm>
        </p:grpSpPr>
        <p:sp>
          <p:nvSpPr>
            <p:cNvPr id="39" name="文本框 36">
              <a:extLst>
                <a:ext uri="{FF2B5EF4-FFF2-40B4-BE49-F238E27FC236}">
                  <a16:creationId xmlns:a16="http://schemas.microsoft.com/office/drawing/2014/main" id="{FD7A4712-FB1C-4F7D-9CD1-F12CE61EE0FB}"/>
                </a:ext>
              </a:extLst>
            </p:cNvPr>
            <p:cNvSpPr txBox="1"/>
            <p:nvPr/>
          </p:nvSpPr>
          <p:spPr>
            <a:xfrm>
              <a:off x="8251779" y="2630835"/>
              <a:ext cx="3532947" cy="4412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40" name="Text Placeholder 32">
              <a:extLst>
                <a:ext uri="{FF2B5EF4-FFF2-40B4-BE49-F238E27FC236}">
                  <a16:creationId xmlns:a16="http://schemas.microsoft.com/office/drawing/2014/main" id="{0E12E0E1-FB27-40F7-AEE4-23C1DE7BBB03}"/>
                </a:ext>
              </a:extLst>
            </p:cNvPr>
            <p:cNvSpPr txBox="1">
              <a:spLocks/>
            </p:cNvSpPr>
            <p:nvPr/>
          </p:nvSpPr>
          <p:spPr>
            <a:xfrm>
              <a:off x="8401105" y="3017552"/>
              <a:ext cx="3455615" cy="7556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spTree>
    <p:extLst>
      <p:ext uri="{BB962C8B-B14F-4D97-AF65-F5344CB8AC3E}">
        <p14:creationId xmlns:p14="http://schemas.microsoft.com/office/powerpoint/2010/main" val="3492147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FEFF1"/>
        </a:solidFill>
        <a:effectLst/>
      </p:bgPr>
    </p:bg>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82B2C5D0-5FF7-4DC8-A0E8-AEEDF11DC6BF}"/>
              </a:ext>
            </a:extLst>
          </p:cNvPr>
          <p:cNvSpPr txBox="1"/>
          <p:nvPr/>
        </p:nvSpPr>
        <p:spPr>
          <a:xfrm>
            <a:off x="265780" y="286565"/>
            <a:ext cx="666750" cy="584775"/>
          </a:xfrm>
          <a:prstGeom prst="rect">
            <a:avLst/>
          </a:prstGeom>
          <a:solidFill>
            <a:srgbClr val="8F5943"/>
          </a:solidFill>
        </p:spPr>
        <p:txBody>
          <a:bodyPr wrap="square" rtlCol="0">
            <a:spAutoFit/>
          </a:bodyPr>
          <a:lstStyle/>
          <a:p>
            <a:pPr algn="ctr"/>
            <a:r>
              <a:rPr lang="en-US" altLang="zh-CN" sz="3200" dirty="0">
                <a:solidFill>
                  <a:schemeClr val="bg1"/>
                </a:solidFill>
                <a:ea typeface="柳公权柳体" panose="02000000000000000000" pitchFamily="2" charset="-122"/>
              </a:rPr>
              <a:t>03</a:t>
            </a:r>
            <a:endParaRPr lang="zh-CN" altLang="en-US" sz="3200" dirty="0">
              <a:solidFill>
                <a:schemeClr val="bg1"/>
              </a:solidFill>
              <a:ea typeface="柳公权柳体" panose="02000000000000000000" pitchFamily="2" charset="-122"/>
            </a:endParaRPr>
          </a:p>
        </p:txBody>
      </p:sp>
      <p:sp>
        <p:nvSpPr>
          <p:cNvPr id="6" name="文本框 5">
            <a:extLst>
              <a:ext uri="{FF2B5EF4-FFF2-40B4-BE49-F238E27FC236}">
                <a16:creationId xmlns:a16="http://schemas.microsoft.com/office/drawing/2014/main" id="{CCBA6C6F-C20D-4854-9B11-F419CA0C4456}"/>
              </a:ext>
            </a:extLst>
          </p:cNvPr>
          <p:cNvSpPr txBox="1"/>
          <p:nvPr/>
        </p:nvSpPr>
        <p:spPr>
          <a:xfrm>
            <a:off x="999205" y="317342"/>
            <a:ext cx="2817145" cy="523220"/>
          </a:xfrm>
          <a:prstGeom prst="rect">
            <a:avLst/>
          </a:prstGeom>
          <a:noFill/>
        </p:spPr>
        <p:txBody>
          <a:bodyPr wrap="square" rtlCol="0">
            <a:spAutoFit/>
          </a:bodyPr>
          <a:lstStyle/>
          <a:p>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grpSp>
        <p:nvGrpSpPr>
          <p:cNvPr id="4" name="组合 3">
            <a:extLst>
              <a:ext uri="{FF2B5EF4-FFF2-40B4-BE49-F238E27FC236}">
                <a16:creationId xmlns:a16="http://schemas.microsoft.com/office/drawing/2014/main" id="{68F46154-B5D8-41F9-BC59-70A381A102C2}"/>
              </a:ext>
            </a:extLst>
          </p:cNvPr>
          <p:cNvGrpSpPr/>
          <p:nvPr/>
        </p:nvGrpSpPr>
        <p:grpSpPr>
          <a:xfrm>
            <a:off x="1981652" y="1439379"/>
            <a:ext cx="8228696" cy="3150833"/>
            <a:chOff x="3692154" y="3131116"/>
            <a:chExt cx="17016919" cy="6515911"/>
          </a:xfrm>
        </p:grpSpPr>
        <p:sp>
          <p:nvSpPr>
            <p:cNvPr id="7" name="TextBox 31">
              <a:extLst>
                <a:ext uri="{FF2B5EF4-FFF2-40B4-BE49-F238E27FC236}">
                  <a16:creationId xmlns:a16="http://schemas.microsoft.com/office/drawing/2014/main" id="{D6D81635-62D4-4497-9567-9FF2E34563FD}"/>
                </a:ext>
              </a:extLst>
            </p:cNvPr>
            <p:cNvSpPr txBox="1">
              <a:spLocks noChangeArrowheads="1"/>
            </p:cNvSpPr>
            <p:nvPr/>
          </p:nvSpPr>
          <p:spPr bwMode="auto">
            <a:xfrm>
              <a:off x="3692154" y="8852476"/>
              <a:ext cx="2195208" cy="763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id-ID" sz="1800" b="1" dirty="0">
                  <a:latin typeface="Lato Regular"/>
                  <a:cs typeface="Lato Regular"/>
                </a:rPr>
                <a:t>1990</a:t>
              </a:r>
            </a:p>
          </p:txBody>
        </p:sp>
        <p:sp>
          <p:nvSpPr>
            <p:cNvPr id="8" name="TextBox 31">
              <a:extLst>
                <a:ext uri="{FF2B5EF4-FFF2-40B4-BE49-F238E27FC236}">
                  <a16:creationId xmlns:a16="http://schemas.microsoft.com/office/drawing/2014/main" id="{6293467F-1C8B-471C-B0F3-BECA9FC2A11D}"/>
                </a:ext>
              </a:extLst>
            </p:cNvPr>
            <p:cNvSpPr txBox="1">
              <a:spLocks noChangeArrowheads="1"/>
            </p:cNvSpPr>
            <p:nvPr/>
          </p:nvSpPr>
          <p:spPr bwMode="auto">
            <a:xfrm>
              <a:off x="8509524" y="8883250"/>
              <a:ext cx="2195208" cy="763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id-ID" sz="1800" b="1" dirty="0">
                  <a:latin typeface="Lato Regular"/>
                  <a:cs typeface="Lato Regular"/>
                </a:rPr>
                <a:t>2000</a:t>
              </a:r>
            </a:p>
          </p:txBody>
        </p:sp>
        <p:grpSp>
          <p:nvGrpSpPr>
            <p:cNvPr id="9" name="Group 88">
              <a:extLst>
                <a:ext uri="{FF2B5EF4-FFF2-40B4-BE49-F238E27FC236}">
                  <a16:creationId xmlns:a16="http://schemas.microsoft.com/office/drawing/2014/main" id="{5882EEA8-40BB-441E-98BF-6F154AA6EE90}"/>
                </a:ext>
              </a:extLst>
            </p:cNvPr>
            <p:cNvGrpSpPr/>
            <p:nvPr/>
          </p:nvGrpSpPr>
          <p:grpSpPr>
            <a:xfrm>
              <a:off x="18880048" y="3131116"/>
              <a:ext cx="1486189" cy="5546769"/>
              <a:chOff x="7329288" y="763688"/>
              <a:chExt cx="909638" cy="3394075"/>
            </a:xfrm>
          </p:grpSpPr>
          <p:sp>
            <p:nvSpPr>
              <p:cNvPr id="48" name="Rectangle 5">
                <a:extLst>
                  <a:ext uri="{FF2B5EF4-FFF2-40B4-BE49-F238E27FC236}">
                    <a16:creationId xmlns:a16="http://schemas.microsoft.com/office/drawing/2014/main" id="{2F1E5717-4A62-4293-9958-2451F57059BB}"/>
                  </a:ext>
                </a:extLst>
              </p:cNvPr>
              <p:cNvSpPr>
                <a:spLocks noChangeArrowheads="1"/>
              </p:cNvSpPr>
              <p:nvPr/>
            </p:nvSpPr>
            <p:spPr bwMode="auto">
              <a:xfrm>
                <a:off x="7329288" y="763688"/>
                <a:ext cx="909638" cy="3394075"/>
              </a:xfrm>
              <a:prstGeom prst="rect">
                <a:avLst/>
              </a:prstGeom>
              <a:solidFill>
                <a:srgbClr val="8F5943"/>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49" name="Rectangle 6">
                <a:extLst>
                  <a:ext uri="{FF2B5EF4-FFF2-40B4-BE49-F238E27FC236}">
                    <a16:creationId xmlns:a16="http://schemas.microsoft.com/office/drawing/2014/main" id="{D31747EF-347D-4410-A6B0-7B8D5BE92678}"/>
                  </a:ext>
                </a:extLst>
              </p:cNvPr>
              <p:cNvSpPr>
                <a:spLocks noChangeArrowheads="1"/>
              </p:cNvSpPr>
              <p:nvPr/>
            </p:nvSpPr>
            <p:spPr bwMode="auto">
              <a:xfrm>
                <a:off x="7446763" y="1103413"/>
                <a:ext cx="654050" cy="104775"/>
              </a:xfrm>
              <a:prstGeom prst="rect">
                <a:avLst/>
              </a:pr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50" name="Rectangle 7">
                <a:extLst>
                  <a:ext uri="{FF2B5EF4-FFF2-40B4-BE49-F238E27FC236}">
                    <a16:creationId xmlns:a16="http://schemas.microsoft.com/office/drawing/2014/main" id="{B9C71572-4D59-47B3-8181-E502628A199C}"/>
                  </a:ext>
                </a:extLst>
              </p:cNvPr>
              <p:cNvSpPr>
                <a:spLocks noChangeArrowheads="1"/>
              </p:cNvSpPr>
              <p:nvPr/>
            </p:nvSpPr>
            <p:spPr bwMode="auto">
              <a:xfrm>
                <a:off x="7446763" y="1463776"/>
                <a:ext cx="654050" cy="109538"/>
              </a:xfrm>
              <a:prstGeom prst="rect">
                <a:avLst/>
              </a:pr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51" name="Rectangle 8">
                <a:extLst>
                  <a:ext uri="{FF2B5EF4-FFF2-40B4-BE49-F238E27FC236}">
                    <a16:creationId xmlns:a16="http://schemas.microsoft.com/office/drawing/2014/main" id="{8AC79DAF-DAF0-4CA3-B8C2-41DD3E91B9A4}"/>
                  </a:ext>
                </a:extLst>
              </p:cNvPr>
              <p:cNvSpPr>
                <a:spLocks noChangeArrowheads="1"/>
              </p:cNvSpPr>
              <p:nvPr/>
            </p:nvSpPr>
            <p:spPr bwMode="auto">
              <a:xfrm>
                <a:off x="7446763" y="1828901"/>
                <a:ext cx="654050" cy="109538"/>
              </a:xfrm>
              <a:prstGeom prst="rect">
                <a:avLst/>
              </a:pr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52" name="Rectangle 9">
                <a:extLst>
                  <a:ext uri="{FF2B5EF4-FFF2-40B4-BE49-F238E27FC236}">
                    <a16:creationId xmlns:a16="http://schemas.microsoft.com/office/drawing/2014/main" id="{01F6C67E-C675-42FA-BBBF-3E4E250299C3}"/>
                  </a:ext>
                </a:extLst>
              </p:cNvPr>
              <p:cNvSpPr>
                <a:spLocks noChangeArrowheads="1"/>
              </p:cNvSpPr>
              <p:nvPr/>
            </p:nvSpPr>
            <p:spPr bwMode="auto">
              <a:xfrm>
                <a:off x="7446763" y="2194026"/>
                <a:ext cx="654050" cy="104775"/>
              </a:xfrm>
              <a:prstGeom prst="rect">
                <a:avLst/>
              </a:pr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53" name="Rectangle 10">
                <a:extLst>
                  <a:ext uri="{FF2B5EF4-FFF2-40B4-BE49-F238E27FC236}">
                    <a16:creationId xmlns:a16="http://schemas.microsoft.com/office/drawing/2014/main" id="{608170AF-5458-4D0D-88C2-A7A9059E70DD}"/>
                  </a:ext>
                </a:extLst>
              </p:cNvPr>
              <p:cNvSpPr>
                <a:spLocks noChangeArrowheads="1"/>
              </p:cNvSpPr>
              <p:nvPr/>
            </p:nvSpPr>
            <p:spPr bwMode="auto">
              <a:xfrm>
                <a:off x="7446763" y="2554388"/>
                <a:ext cx="654050" cy="109538"/>
              </a:xfrm>
              <a:prstGeom prst="rect">
                <a:avLst/>
              </a:pr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54" name="Rectangle 11">
                <a:extLst>
                  <a:ext uri="{FF2B5EF4-FFF2-40B4-BE49-F238E27FC236}">
                    <a16:creationId xmlns:a16="http://schemas.microsoft.com/office/drawing/2014/main" id="{B9974361-2075-4B64-BB60-FA1F1C4FDF70}"/>
                  </a:ext>
                </a:extLst>
              </p:cNvPr>
              <p:cNvSpPr>
                <a:spLocks noChangeArrowheads="1"/>
              </p:cNvSpPr>
              <p:nvPr/>
            </p:nvSpPr>
            <p:spPr bwMode="auto">
              <a:xfrm>
                <a:off x="7446763" y="2919513"/>
                <a:ext cx="654050" cy="109538"/>
              </a:xfrm>
              <a:prstGeom prst="rect">
                <a:avLst/>
              </a:pr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55" name="Rectangle 12">
                <a:extLst>
                  <a:ext uri="{FF2B5EF4-FFF2-40B4-BE49-F238E27FC236}">
                    <a16:creationId xmlns:a16="http://schemas.microsoft.com/office/drawing/2014/main" id="{21980FC6-85A1-4EB9-937E-B761EB6C5E8B}"/>
                  </a:ext>
                </a:extLst>
              </p:cNvPr>
              <p:cNvSpPr>
                <a:spLocks noChangeArrowheads="1"/>
              </p:cNvSpPr>
              <p:nvPr/>
            </p:nvSpPr>
            <p:spPr bwMode="auto">
              <a:xfrm>
                <a:off x="7446763" y="3284638"/>
                <a:ext cx="654050" cy="104775"/>
              </a:xfrm>
              <a:prstGeom prst="rect">
                <a:avLst/>
              </a:pr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56" name="Rectangle 13">
                <a:extLst>
                  <a:ext uri="{FF2B5EF4-FFF2-40B4-BE49-F238E27FC236}">
                    <a16:creationId xmlns:a16="http://schemas.microsoft.com/office/drawing/2014/main" id="{8BEFA50E-0F33-467A-AD3F-26F55B846C95}"/>
                  </a:ext>
                </a:extLst>
              </p:cNvPr>
              <p:cNvSpPr>
                <a:spLocks noChangeArrowheads="1"/>
              </p:cNvSpPr>
              <p:nvPr/>
            </p:nvSpPr>
            <p:spPr bwMode="auto">
              <a:xfrm>
                <a:off x="7446763" y="3645001"/>
                <a:ext cx="654050" cy="10953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57" name="Rectangle 14">
                <a:extLst>
                  <a:ext uri="{FF2B5EF4-FFF2-40B4-BE49-F238E27FC236}">
                    <a16:creationId xmlns:a16="http://schemas.microsoft.com/office/drawing/2014/main" id="{72B49164-0293-4A00-A1E3-7638A5C34A27}"/>
                  </a:ext>
                </a:extLst>
              </p:cNvPr>
              <p:cNvSpPr>
                <a:spLocks noChangeArrowheads="1"/>
              </p:cNvSpPr>
              <p:nvPr/>
            </p:nvSpPr>
            <p:spPr bwMode="auto">
              <a:xfrm>
                <a:off x="7446763" y="1103413"/>
                <a:ext cx="654050" cy="104775"/>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58" name="Rectangle 15">
                <a:extLst>
                  <a:ext uri="{FF2B5EF4-FFF2-40B4-BE49-F238E27FC236}">
                    <a16:creationId xmlns:a16="http://schemas.microsoft.com/office/drawing/2014/main" id="{DF3FC24C-5AD9-4821-81D7-1A0ED7748C93}"/>
                  </a:ext>
                </a:extLst>
              </p:cNvPr>
              <p:cNvSpPr>
                <a:spLocks noChangeArrowheads="1"/>
              </p:cNvSpPr>
              <p:nvPr/>
            </p:nvSpPr>
            <p:spPr bwMode="auto">
              <a:xfrm>
                <a:off x="7446763" y="1463776"/>
                <a:ext cx="654050" cy="10953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59" name="Rectangle 16">
                <a:extLst>
                  <a:ext uri="{FF2B5EF4-FFF2-40B4-BE49-F238E27FC236}">
                    <a16:creationId xmlns:a16="http://schemas.microsoft.com/office/drawing/2014/main" id="{FB85CD4C-9C80-46DA-A898-011F0AC6E1AF}"/>
                  </a:ext>
                </a:extLst>
              </p:cNvPr>
              <p:cNvSpPr>
                <a:spLocks noChangeArrowheads="1"/>
              </p:cNvSpPr>
              <p:nvPr/>
            </p:nvSpPr>
            <p:spPr bwMode="auto">
              <a:xfrm>
                <a:off x="7446763" y="1828901"/>
                <a:ext cx="654050" cy="10953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60" name="Rectangle 17">
                <a:extLst>
                  <a:ext uri="{FF2B5EF4-FFF2-40B4-BE49-F238E27FC236}">
                    <a16:creationId xmlns:a16="http://schemas.microsoft.com/office/drawing/2014/main" id="{F38B8726-D7F1-4C7B-BC2A-CFF1BAD1F0A9}"/>
                  </a:ext>
                </a:extLst>
              </p:cNvPr>
              <p:cNvSpPr>
                <a:spLocks noChangeArrowheads="1"/>
              </p:cNvSpPr>
              <p:nvPr/>
            </p:nvSpPr>
            <p:spPr bwMode="auto">
              <a:xfrm>
                <a:off x="7446763" y="2194026"/>
                <a:ext cx="654050" cy="104775"/>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61" name="Rectangle 18">
                <a:extLst>
                  <a:ext uri="{FF2B5EF4-FFF2-40B4-BE49-F238E27FC236}">
                    <a16:creationId xmlns:a16="http://schemas.microsoft.com/office/drawing/2014/main" id="{7493790C-EACE-4CB1-BDA3-36625BACD7D7}"/>
                  </a:ext>
                </a:extLst>
              </p:cNvPr>
              <p:cNvSpPr>
                <a:spLocks noChangeArrowheads="1"/>
              </p:cNvSpPr>
              <p:nvPr/>
            </p:nvSpPr>
            <p:spPr bwMode="auto">
              <a:xfrm>
                <a:off x="7446763" y="2554388"/>
                <a:ext cx="654050" cy="10953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62" name="Rectangle 19">
                <a:extLst>
                  <a:ext uri="{FF2B5EF4-FFF2-40B4-BE49-F238E27FC236}">
                    <a16:creationId xmlns:a16="http://schemas.microsoft.com/office/drawing/2014/main" id="{8496A744-8CED-4B1F-8C4B-84C1D9AC1E62}"/>
                  </a:ext>
                </a:extLst>
              </p:cNvPr>
              <p:cNvSpPr>
                <a:spLocks noChangeArrowheads="1"/>
              </p:cNvSpPr>
              <p:nvPr/>
            </p:nvSpPr>
            <p:spPr bwMode="auto">
              <a:xfrm>
                <a:off x="7446763" y="2919513"/>
                <a:ext cx="654050" cy="10953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63" name="Rectangle 20">
                <a:extLst>
                  <a:ext uri="{FF2B5EF4-FFF2-40B4-BE49-F238E27FC236}">
                    <a16:creationId xmlns:a16="http://schemas.microsoft.com/office/drawing/2014/main" id="{4D23E52F-10BA-4E4F-ACBD-15D006352580}"/>
                  </a:ext>
                </a:extLst>
              </p:cNvPr>
              <p:cNvSpPr>
                <a:spLocks noChangeArrowheads="1"/>
              </p:cNvSpPr>
              <p:nvPr/>
            </p:nvSpPr>
            <p:spPr bwMode="auto">
              <a:xfrm>
                <a:off x="7446763" y="3284638"/>
                <a:ext cx="654050" cy="104775"/>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grpSp>
        <p:grpSp>
          <p:nvGrpSpPr>
            <p:cNvPr id="10" name="Group 106">
              <a:extLst>
                <a:ext uri="{FF2B5EF4-FFF2-40B4-BE49-F238E27FC236}">
                  <a16:creationId xmlns:a16="http://schemas.microsoft.com/office/drawing/2014/main" id="{0012958C-F7BD-42F0-9279-00DB7645D7A3}"/>
                </a:ext>
              </a:extLst>
            </p:cNvPr>
            <p:cNvGrpSpPr/>
            <p:nvPr/>
          </p:nvGrpSpPr>
          <p:grpSpPr>
            <a:xfrm>
              <a:off x="9124762" y="4501714"/>
              <a:ext cx="1094540" cy="4223637"/>
              <a:chOff x="6654700" y="1001028"/>
              <a:chExt cx="669925" cy="3166162"/>
            </a:xfrm>
            <a:solidFill>
              <a:schemeClr val="accent1"/>
            </a:solidFill>
          </p:grpSpPr>
          <p:sp>
            <p:nvSpPr>
              <p:cNvPr id="36" name="Freeform 21">
                <a:extLst>
                  <a:ext uri="{FF2B5EF4-FFF2-40B4-BE49-F238E27FC236}">
                    <a16:creationId xmlns:a16="http://schemas.microsoft.com/office/drawing/2014/main" id="{75C66F28-E37E-44FB-A2AE-4AE5E5216F3C}"/>
                  </a:ext>
                </a:extLst>
              </p:cNvPr>
              <p:cNvSpPr>
                <a:spLocks/>
              </p:cNvSpPr>
              <p:nvPr/>
            </p:nvSpPr>
            <p:spPr bwMode="auto">
              <a:xfrm>
                <a:off x="6654700" y="1393826"/>
                <a:ext cx="669925" cy="2773363"/>
              </a:xfrm>
              <a:custGeom>
                <a:avLst/>
                <a:gdLst>
                  <a:gd name="T0" fmla="*/ 422 w 422"/>
                  <a:gd name="T1" fmla="*/ 0 h 1747"/>
                  <a:gd name="T2" fmla="*/ 0 w 422"/>
                  <a:gd name="T3" fmla="*/ 353 h 1747"/>
                  <a:gd name="T4" fmla="*/ 0 w 422"/>
                  <a:gd name="T5" fmla="*/ 1747 h 1747"/>
                  <a:gd name="T6" fmla="*/ 422 w 422"/>
                  <a:gd name="T7" fmla="*/ 1747 h 1747"/>
                  <a:gd name="T8" fmla="*/ 422 w 422"/>
                  <a:gd name="T9" fmla="*/ 0 h 1747"/>
                </a:gdLst>
                <a:ahLst/>
                <a:cxnLst>
                  <a:cxn ang="0">
                    <a:pos x="T0" y="T1"/>
                  </a:cxn>
                  <a:cxn ang="0">
                    <a:pos x="T2" y="T3"/>
                  </a:cxn>
                  <a:cxn ang="0">
                    <a:pos x="T4" y="T5"/>
                  </a:cxn>
                  <a:cxn ang="0">
                    <a:pos x="T6" y="T7"/>
                  </a:cxn>
                  <a:cxn ang="0">
                    <a:pos x="T8" y="T9"/>
                  </a:cxn>
                </a:cxnLst>
                <a:rect l="0" t="0" r="r" b="b"/>
                <a:pathLst>
                  <a:path w="422" h="1747">
                    <a:moveTo>
                      <a:pt x="422" y="0"/>
                    </a:moveTo>
                    <a:lnTo>
                      <a:pt x="0" y="353"/>
                    </a:lnTo>
                    <a:lnTo>
                      <a:pt x="0" y="1747"/>
                    </a:lnTo>
                    <a:lnTo>
                      <a:pt x="422" y="1747"/>
                    </a:lnTo>
                    <a:lnTo>
                      <a:pt x="422"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37" name="Freeform 22">
                <a:extLst>
                  <a:ext uri="{FF2B5EF4-FFF2-40B4-BE49-F238E27FC236}">
                    <a16:creationId xmlns:a16="http://schemas.microsoft.com/office/drawing/2014/main" id="{0B729EA9-41FC-4E17-B1E9-8018A2D0FE07}"/>
                  </a:ext>
                </a:extLst>
              </p:cNvPr>
              <p:cNvSpPr>
                <a:spLocks/>
              </p:cNvSpPr>
              <p:nvPr/>
            </p:nvSpPr>
            <p:spPr bwMode="auto">
              <a:xfrm>
                <a:off x="6654700" y="1001028"/>
                <a:ext cx="669925" cy="3166162"/>
              </a:xfrm>
              <a:custGeom>
                <a:avLst/>
                <a:gdLst>
                  <a:gd name="T0" fmla="*/ 422 w 422"/>
                  <a:gd name="T1" fmla="*/ 0 h 1747"/>
                  <a:gd name="T2" fmla="*/ 0 w 422"/>
                  <a:gd name="T3" fmla="*/ 353 h 1747"/>
                  <a:gd name="T4" fmla="*/ 0 w 422"/>
                  <a:gd name="T5" fmla="*/ 1747 h 1747"/>
                  <a:gd name="T6" fmla="*/ 422 w 422"/>
                  <a:gd name="T7" fmla="*/ 1747 h 1747"/>
                  <a:gd name="T8" fmla="*/ 422 w 422"/>
                  <a:gd name="T9" fmla="*/ 0 h 1747"/>
                </a:gdLst>
                <a:ahLst/>
                <a:cxnLst>
                  <a:cxn ang="0">
                    <a:pos x="T0" y="T1"/>
                  </a:cxn>
                  <a:cxn ang="0">
                    <a:pos x="T2" y="T3"/>
                  </a:cxn>
                  <a:cxn ang="0">
                    <a:pos x="T4" y="T5"/>
                  </a:cxn>
                  <a:cxn ang="0">
                    <a:pos x="T6" y="T7"/>
                  </a:cxn>
                  <a:cxn ang="0">
                    <a:pos x="T8" y="T9"/>
                  </a:cxn>
                </a:cxnLst>
                <a:rect l="0" t="0" r="r" b="b"/>
                <a:pathLst>
                  <a:path w="422" h="1747">
                    <a:moveTo>
                      <a:pt x="422" y="0"/>
                    </a:moveTo>
                    <a:lnTo>
                      <a:pt x="0" y="353"/>
                    </a:lnTo>
                    <a:lnTo>
                      <a:pt x="0" y="1747"/>
                    </a:lnTo>
                    <a:lnTo>
                      <a:pt x="422" y="1747"/>
                    </a:lnTo>
                    <a:lnTo>
                      <a:pt x="422" y="0"/>
                    </a:lnTo>
                    <a:close/>
                  </a:path>
                </a:pathLst>
              </a:custGeom>
              <a:solidFill>
                <a:srgbClr val="8F5943"/>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38" name="Rectangle 23">
                <a:extLst>
                  <a:ext uri="{FF2B5EF4-FFF2-40B4-BE49-F238E27FC236}">
                    <a16:creationId xmlns:a16="http://schemas.microsoft.com/office/drawing/2014/main" id="{8C309702-0D59-47AC-B9F7-051742A0C772}"/>
                  </a:ext>
                </a:extLst>
              </p:cNvPr>
              <p:cNvSpPr>
                <a:spLocks noChangeArrowheads="1"/>
              </p:cNvSpPr>
              <p:nvPr/>
            </p:nvSpPr>
            <p:spPr bwMode="auto">
              <a:xfrm>
                <a:off x="6767413" y="1758114"/>
                <a:ext cx="166688" cy="258763"/>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39" name="Rectangle 24">
                <a:extLst>
                  <a:ext uri="{FF2B5EF4-FFF2-40B4-BE49-F238E27FC236}">
                    <a16:creationId xmlns:a16="http://schemas.microsoft.com/office/drawing/2014/main" id="{1043E86E-0C21-4C6A-BE6B-79BE74363CB4}"/>
                  </a:ext>
                </a:extLst>
              </p:cNvPr>
              <p:cNvSpPr>
                <a:spLocks noChangeArrowheads="1"/>
              </p:cNvSpPr>
              <p:nvPr/>
            </p:nvSpPr>
            <p:spPr bwMode="auto">
              <a:xfrm>
                <a:off x="7038875" y="1758114"/>
                <a:ext cx="153988" cy="252413"/>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40" name="Rectangle 25">
                <a:extLst>
                  <a:ext uri="{FF2B5EF4-FFF2-40B4-BE49-F238E27FC236}">
                    <a16:creationId xmlns:a16="http://schemas.microsoft.com/office/drawing/2014/main" id="{BF760095-7F8F-462A-B0E1-D426E532E593}"/>
                  </a:ext>
                </a:extLst>
              </p:cNvPr>
              <p:cNvSpPr>
                <a:spLocks noChangeArrowheads="1"/>
              </p:cNvSpPr>
              <p:nvPr/>
            </p:nvSpPr>
            <p:spPr bwMode="auto">
              <a:xfrm>
                <a:off x="6767413" y="2123239"/>
                <a:ext cx="166688" cy="258763"/>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41" name="Rectangle 26">
                <a:extLst>
                  <a:ext uri="{FF2B5EF4-FFF2-40B4-BE49-F238E27FC236}">
                    <a16:creationId xmlns:a16="http://schemas.microsoft.com/office/drawing/2014/main" id="{957AE6F9-7A07-4063-8D15-93537187F780}"/>
                  </a:ext>
                </a:extLst>
              </p:cNvPr>
              <p:cNvSpPr>
                <a:spLocks noChangeArrowheads="1"/>
              </p:cNvSpPr>
              <p:nvPr/>
            </p:nvSpPr>
            <p:spPr bwMode="auto">
              <a:xfrm>
                <a:off x="7038875" y="2123239"/>
                <a:ext cx="153988" cy="24765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42" name="Rectangle 27">
                <a:extLst>
                  <a:ext uri="{FF2B5EF4-FFF2-40B4-BE49-F238E27FC236}">
                    <a16:creationId xmlns:a16="http://schemas.microsoft.com/office/drawing/2014/main" id="{EA9473A4-B2B5-482B-80A6-CA768CB2F1C1}"/>
                  </a:ext>
                </a:extLst>
              </p:cNvPr>
              <p:cNvSpPr>
                <a:spLocks noChangeArrowheads="1"/>
              </p:cNvSpPr>
              <p:nvPr/>
            </p:nvSpPr>
            <p:spPr bwMode="auto">
              <a:xfrm>
                <a:off x="6767413" y="2483601"/>
                <a:ext cx="166688" cy="26035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43" name="Rectangle 28">
                <a:extLst>
                  <a:ext uri="{FF2B5EF4-FFF2-40B4-BE49-F238E27FC236}">
                    <a16:creationId xmlns:a16="http://schemas.microsoft.com/office/drawing/2014/main" id="{734DFF39-D5EE-477D-ACF1-C1E9CC0C4A9D}"/>
                  </a:ext>
                </a:extLst>
              </p:cNvPr>
              <p:cNvSpPr>
                <a:spLocks noChangeArrowheads="1"/>
              </p:cNvSpPr>
              <p:nvPr/>
            </p:nvSpPr>
            <p:spPr bwMode="auto">
              <a:xfrm>
                <a:off x="7038875" y="2483601"/>
                <a:ext cx="153988" cy="252413"/>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44" name="Rectangle 29">
                <a:extLst>
                  <a:ext uri="{FF2B5EF4-FFF2-40B4-BE49-F238E27FC236}">
                    <a16:creationId xmlns:a16="http://schemas.microsoft.com/office/drawing/2014/main" id="{A191B510-A29E-4AC0-AC79-DB31C548339E}"/>
                  </a:ext>
                </a:extLst>
              </p:cNvPr>
              <p:cNvSpPr>
                <a:spLocks noChangeArrowheads="1"/>
              </p:cNvSpPr>
              <p:nvPr/>
            </p:nvSpPr>
            <p:spPr bwMode="auto">
              <a:xfrm>
                <a:off x="6767413" y="2848726"/>
                <a:ext cx="166688" cy="258763"/>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45" name="Rectangle 30">
                <a:extLst>
                  <a:ext uri="{FF2B5EF4-FFF2-40B4-BE49-F238E27FC236}">
                    <a16:creationId xmlns:a16="http://schemas.microsoft.com/office/drawing/2014/main" id="{4B36DFC7-7E71-461F-9A2D-37D6B02842EF}"/>
                  </a:ext>
                </a:extLst>
              </p:cNvPr>
              <p:cNvSpPr>
                <a:spLocks noChangeArrowheads="1"/>
              </p:cNvSpPr>
              <p:nvPr/>
            </p:nvSpPr>
            <p:spPr bwMode="auto">
              <a:xfrm>
                <a:off x="7038875" y="2848726"/>
                <a:ext cx="153988" cy="24765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46" name="Rectangle 31">
                <a:extLst>
                  <a:ext uri="{FF2B5EF4-FFF2-40B4-BE49-F238E27FC236}">
                    <a16:creationId xmlns:a16="http://schemas.microsoft.com/office/drawing/2014/main" id="{1379F8CD-3B5A-4277-9F59-C8E2DF3E2454}"/>
                  </a:ext>
                </a:extLst>
              </p:cNvPr>
              <p:cNvSpPr>
                <a:spLocks noChangeArrowheads="1"/>
              </p:cNvSpPr>
              <p:nvPr/>
            </p:nvSpPr>
            <p:spPr bwMode="auto">
              <a:xfrm>
                <a:off x="6767413" y="3209089"/>
                <a:ext cx="166688" cy="26035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47" name="Rectangle 32">
                <a:extLst>
                  <a:ext uri="{FF2B5EF4-FFF2-40B4-BE49-F238E27FC236}">
                    <a16:creationId xmlns:a16="http://schemas.microsoft.com/office/drawing/2014/main" id="{312C19B3-8A98-4BF5-AE27-EE2E8CA1AAB0}"/>
                  </a:ext>
                </a:extLst>
              </p:cNvPr>
              <p:cNvSpPr>
                <a:spLocks noChangeArrowheads="1"/>
              </p:cNvSpPr>
              <p:nvPr/>
            </p:nvSpPr>
            <p:spPr bwMode="auto">
              <a:xfrm>
                <a:off x="7038875" y="3209089"/>
                <a:ext cx="153988" cy="24923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grpSp>
        <p:grpSp>
          <p:nvGrpSpPr>
            <p:cNvPr id="11" name="Group 146">
              <a:extLst>
                <a:ext uri="{FF2B5EF4-FFF2-40B4-BE49-F238E27FC236}">
                  <a16:creationId xmlns:a16="http://schemas.microsoft.com/office/drawing/2014/main" id="{89DEFFA5-090B-4C9B-908A-1C4EE0663689}"/>
                </a:ext>
              </a:extLst>
            </p:cNvPr>
            <p:cNvGrpSpPr/>
            <p:nvPr/>
          </p:nvGrpSpPr>
          <p:grpSpPr>
            <a:xfrm>
              <a:off x="4050387" y="5855976"/>
              <a:ext cx="1499157" cy="2817489"/>
              <a:chOff x="3803651" y="2443163"/>
              <a:chExt cx="917575" cy="1724025"/>
            </a:xfrm>
          </p:grpSpPr>
          <p:sp>
            <p:nvSpPr>
              <p:cNvPr id="31" name="Freeform 40">
                <a:extLst>
                  <a:ext uri="{FF2B5EF4-FFF2-40B4-BE49-F238E27FC236}">
                    <a16:creationId xmlns:a16="http://schemas.microsoft.com/office/drawing/2014/main" id="{25F07B7D-20D2-4723-A182-ADD25AE0736E}"/>
                  </a:ext>
                </a:extLst>
              </p:cNvPr>
              <p:cNvSpPr>
                <a:spLocks/>
              </p:cNvSpPr>
              <p:nvPr/>
            </p:nvSpPr>
            <p:spPr bwMode="auto">
              <a:xfrm>
                <a:off x="3803651" y="2443163"/>
                <a:ext cx="917575" cy="1724025"/>
              </a:xfrm>
              <a:custGeom>
                <a:avLst/>
                <a:gdLst>
                  <a:gd name="T0" fmla="*/ 578 w 578"/>
                  <a:gd name="T1" fmla="*/ 1086 h 1086"/>
                  <a:gd name="T2" fmla="*/ 0 w 578"/>
                  <a:gd name="T3" fmla="*/ 1086 h 1086"/>
                  <a:gd name="T4" fmla="*/ 0 w 578"/>
                  <a:gd name="T5" fmla="*/ 387 h 1086"/>
                  <a:gd name="T6" fmla="*/ 289 w 578"/>
                  <a:gd name="T7" fmla="*/ 0 h 1086"/>
                  <a:gd name="T8" fmla="*/ 578 w 578"/>
                  <a:gd name="T9" fmla="*/ 387 h 1086"/>
                  <a:gd name="T10" fmla="*/ 578 w 578"/>
                  <a:gd name="T11" fmla="*/ 1086 h 1086"/>
                </a:gdLst>
                <a:ahLst/>
                <a:cxnLst>
                  <a:cxn ang="0">
                    <a:pos x="T0" y="T1"/>
                  </a:cxn>
                  <a:cxn ang="0">
                    <a:pos x="T2" y="T3"/>
                  </a:cxn>
                  <a:cxn ang="0">
                    <a:pos x="T4" y="T5"/>
                  </a:cxn>
                  <a:cxn ang="0">
                    <a:pos x="T6" y="T7"/>
                  </a:cxn>
                  <a:cxn ang="0">
                    <a:pos x="T8" y="T9"/>
                  </a:cxn>
                  <a:cxn ang="0">
                    <a:pos x="T10" y="T11"/>
                  </a:cxn>
                </a:cxnLst>
                <a:rect l="0" t="0" r="r" b="b"/>
                <a:pathLst>
                  <a:path w="578" h="1086">
                    <a:moveTo>
                      <a:pt x="578" y="1086"/>
                    </a:moveTo>
                    <a:lnTo>
                      <a:pt x="0" y="1086"/>
                    </a:lnTo>
                    <a:lnTo>
                      <a:pt x="0" y="387"/>
                    </a:lnTo>
                    <a:lnTo>
                      <a:pt x="289" y="0"/>
                    </a:lnTo>
                    <a:lnTo>
                      <a:pt x="578" y="387"/>
                    </a:lnTo>
                    <a:lnTo>
                      <a:pt x="578" y="1086"/>
                    </a:lnTo>
                    <a:close/>
                  </a:path>
                </a:pathLst>
              </a:custGeom>
              <a:solidFill>
                <a:srgbClr val="8F5943"/>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32" name="Rectangle 41">
                <a:extLst>
                  <a:ext uri="{FF2B5EF4-FFF2-40B4-BE49-F238E27FC236}">
                    <a16:creationId xmlns:a16="http://schemas.microsoft.com/office/drawing/2014/main" id="{49B28ABA-B793-45CB-AF5A-E3C96013FC1F}"/>
                  </a:ext>
                </a:extLst>
              </p:cNvPr>
              <p:cNvSpPr>
                <a:spLocks noChangeArrowheads="1"/>
              </p:cNvSpPr>
              <p:nvPr/>
            </p:nvSpPr>
            <p:spPr bwMode="auto">
              <a:xfrm>
                <a:off x="4089400" y="2906713"/>
                <a:ext cx="120650" cy="26670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33" name="Rectangle 42">
                <a:extLst>
                  <a:ext uri="{FF2B5EF4-FFF2-40B4-BE49-F238E27FC236}">
                    <a16:creationId xmlns:a16="http://schemas.microsoft.com/office/drawing/2014/main" id="{C9CA628A-2BE6-492E-AB8A-88A3CA83E4E6}"/>
                  </a:ext>
                </a:extLst>
              </p:cNvPr>
              <p:cNvSpPr>
                <a:spLocks noChangeArrowheads="1"/>
              </p:cNvSpPr>
              <p:nvPr/>
            </p:nvSpPr>
            <p:spPr bwMode="auto">
              <a:xfrm>
                <a:off x="4278313" y="2906713"/>
                <a:ext cx="123825" cy="26670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34" name="Rectangle 43">
                <a:extLst>
                  <a:ext uri="{FF2B5EF4-FFF2-40B4-BE49-F238E27FC236}">
                    <a16:creationId xmlns:a16="http://schemas.microsoft.com/office/drawing/2014/main" id="{C068DD7F-AE21-4D37-9208-AC44D3C1DD15}"/>
                  </a:ext>
                </a:extLst>
              </p:cNvPr>
              <p:cNvSpPr>
                <a:spLocks noChangeArrowheads="1"/>
              </p:cNvSpPr>
              <p:nvPr/>
            </p:nvSpPr>
            <p:spPr bwMode="auto">
              <a:xfrm>
                <a:off x="4089400" y="3260726"/>
                <a:ext cx="120650" cy="269875"/>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35" name="Rectangle 44">
                <a:extLst>
                  <a:ext uri="{FF2B5EF4-FFF2-40B4-BE49-F238E27FC236}">
                    <a16:creationId xmlns:a16="http://schemas.microsoft.com/office/drawing/2014/main" id="{68DD5D24-5CF0-404F-8111-3448D136A776}"/>
                  </a:ext>
                </a:extLst>
              </p:cNvPr>
              <p:cNvSpPr>
                <a:spLocks noChangeArrowheads="1"/>
              </p:cNvSpPr>
              <p:nvPr/>
            </p:nvSpPr>
            <p:spPr bwMode="auto">
              <a:xfrm>
                <a:off x="4278313" y="3260726"/>
                <a:ext cx="123825" cy="269875"/>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grpSp>
        <p:grpSp>
          <p:nvGrpSpPr>
            <p:cNvPr id="12" name="Group 152">
              <a:extLst>
                <a:ext uri="{FF2B5EF4-FFF2-40B4-BE49-F238E27FC236}">
                  <a16:creationId xmlns:a16="http://schemas.microsoft.com/office/drawing/2014/main" id="{E6E6FE22-151D-4452-B7D8-59982A0DCA29}"/>
                </a:ext>
              </a:extLst>
            </p:cNvPr>
            <p:cNvGrpSpPr/>
            <p:nvPr/>
          </p:nvGrpSpPr>
          <p:grpSpPr>
            <a:xfrm>
              <a:off x="13949799" y="3902146"/>
              <a:ext cx="1675528" cy="4820345"/>
              <a:chOff x="5627688" y="1736726"/>
              <a:chExt cx="1025525" cy="2430463"/>
            </a:xfrm>
          </p:grpSpPr>
          <p:sp>
            <p:nvSpPr>
              <p:cNvPr id="15" name="Freeform 45">
                <a:extLst>
                  <a:ext uri="{FF2B5EF4-FFF2-40B4-BE49-F238E27FC236}">
                    <a16:creationId xmlns:a16="http://schemas.microsoft.com/office/drawing/2014/main" id="{34748E36-7DF9-4B77-9811-335BF1B48834}"/>
                  </a:ext>
                </a:extLst>
              </p:cNvPr>
              <p:cNvSpPr>
                <a:spLocks/>
              </p:cNvSpPr>
              <p:nvPr/>
            </p:nvSpPr>
            <p:spPr bwMode="auto">
              <a:xfrm>
                <a:off x="5627688" y="1736726"/>
                <a:ext cx="1025525" cy="2430463"/>
              </a:xfrm>
              <a:custGeom>
                <a:avLst/>
                <a:gdLst>
                  <a:gd name="T0" fmla="*/ 570 w 646"/>
                  <a:gd name="T1" fmla="*/ 533 h 1531"/>
                  <a:gd name="T2" fmla="*/ 570 w 646"/>
                  <a:gd name="T3" fmla="*/ 97 h 1531"/>
                  <a:gd name="T4" fmla="*/ 511 w 646"/>
                  <a:gd name="T5" fmla="*/ 97 h 1531"/>
                  <a:gd name="T6" fmla="*/ 511 w 646"/>
                  <a:gd name="T7" fmla="*/ 0 h 1531"/>
                  <a:gd name="T8" fmla="*/ 135 w 646"/>
                  <a:gd name="T9" fmla="*/ 0 h 1531"/>
                  <a:gd name="T10" fmla="*/ 135 w 646"/>
                  <a:gd name="T11" fmla="*/ 97 h 1531"/>
                  <a:gd name="T12" fmla="*/ 78 w 646"/>
                  <a:gd name="T13" fmla="*/ 97 h 1531"/>
                  <a:gd name="T14" fmla="*/ 78 w 646"/>
                  <a:gd name="T15" fmla="*/ 533 h 1531"/>
                  <a:gd name="T16" fmla="*/ 0 w 646"/>
                  <a:gd name="T17" fmla="*/ 533 h 1531"/>
                  <a:gd name="T18" fmla="*/ 0 w 646"/>
                  <a:gd name="T19" fmla="*/ 1531 h 1531"/>
                  <a:gd name="T20" fmla="*/ 646 w 646"/>
                  <a:gd name="T21" fmla="*/ 1531 h 1531"/>
                  <a:gd name="T22" fmla="*/ 646 w 646"/>
                  <a:gd name="T23" fmla="*/ 533 h 1531"/>
                  <a:gd name="T24" fmla="*/ 570 w 646"/>
                  <a:gd name="T25" fmla="*/ 533 h 1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6" h="1531">
                    <a:moveTo>
                      <a:pt x="570" y="533"/>
                    </a:moveTo>
                    <a:lnTo>
                      <a:pt x="570" y="97"/>
                    </a:lnTo>
                    <a:lnTo>
                      <a:pt x="511" y="97"/>
                    </a:lnTo>
                    <a:lnTo>
                      <a:pt x="511" y="0"/>
                    </a:lnTo>
                    <a:lnTo>
                      <a:pt x="135" y="0"/>
                    </a:lnTo>
                    <a:lnTo>
                      <a:pt x="135" y="97"/>
                    </a:lnTo>
                    <a:lnTo>
                      <a:pt x="78" y="97"/>
                    </a:lnTo>
                    <a:lnTo>
                      <a:pt x="78" y="533"/>
                    </a:lnTo>
                    <a:lnTo>
                      <a:pt x="0" y="533"/>
                    </a:lnTo>
                    <a:lnTo>
                      <a:pt x="0" y="1531"/>
                    </a:lnTo>
                    <a:lnTo>
                      <a:pt x="646" y="1531"/>
                    </a:lnTo>
                    <a:lnTo>
                      <a:pt x="646" y="533"/>
                    </a:lnTo>
                    <a:lnTo>
                      <a:pt x="570" y="533"/>
                    </a:lnTo>
                    <a:close/>
                  </a:path>
                </a:pathLst>
              </a:custGeom>
              <a:solidFill>
                <a:srgbClr val="8F5943"/>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16" name="Rectangle 46">
                <a:extLst>
                  <a:ext uri="{FF2B5EF4-FFF2-40B4-BE49-F238E27FC236}">
                    <a16:creationId xmlns:a16="http://schemas.microsoft.com/office/drawing/2014/main" id="{9EB5391F-5401-47BA-895B-FFB036C5A370}"/>
                  </a:ext>
                </a:extLst>
              </p:cNvPr>
              <p:cNvSpPr>
                <a:spLocks noChangeArrowheads="1"/>
              </p:cNvSpPr>
              <p:nvPr/>
            </p:nvSpPr>
            <p:spPr bwMode="auto">
              <a:xfrm>
                <a:off x="5867400" y="2286001"/>
                <a:ext cx="101600" cy="23653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17" name="Rectangle 47">
                <a:extLst>
                  <a:ext uri="{FF2B5EF4-FFF2-40B4-BE49-F238E27FC236}">
                    <a16:creationId xmlns:a16="http://schemas.microsoft.com/office/drawing/2014/main" id="{56F5142B-4F62-49DD-82EE-F3609B42BF39}"/>
                  </a:ext>
                </a:extLst>
              </p:cNvPr>
              <p:cNvSpPr>
                <a:spLocks noChangeArrowheads="1"/>
              </p:cNvSpPr>
              <p:nvPr/>
            </p:nvSpPr>
            <p:spPr bwMode="auto">
              <a:xfrm>
                <a:off x="6089650" y="2286001"/>
                <a:ext cx="104775" cy="23653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18" name="Rectangle 48">
                <a:extLst>
                  <a:ext uri="{FF2B5EF4-FFF2-40B4-BE49-F238E27FC236}">
                    <a16:creationId xmlns:a16="http://schemas.microsoft.com/office/drawing/2014/main" id="{B6ECC0E8-3411-4691-A9F2-524643466738}"/>
                  </a:ext>
                </a:extLst>
              </p:cNvPr>
              <p:cNvSpPr>
                <a:spLocks noChangeArrowheads="1"/>
              </p:cNvSpPr>
              <p:nvPr/>
            </p:nvSpPr>
            <p:spPr bwMode="auto">
              <a:xfrm>
                <a:off x="6311900" y="2286001"/>
                <a:ext cx="101600" cy="23653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19" name="Rectangle 49">
                <a:extLst>
                  <a:ext uri="{FF2B5EF4-FFF2-40B4-BE49-F238E27FC236}">
                    <a16:creationId xmlns:a16="http://schemas.microsoft.com/office/drawing/2014/main" id="{A5BCE039-19A6-4278-9E8A-E20608673732}"/>
                  </a:ext>
                </a:extLst>
              </p:cNvPr>
              <p:cNvSpPr>
                <a:spLocks noChangeArrowheads="1"/>
              </p:cNvSpPr>
              <p:nvPr/>
            </p:nvSpPr>
            <p:spPr bwMode="auto">
              <a:xfrm>
                <a:off x="5867400" y="1973263"/>
                <a:ext cx="101600" cy="23653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20" name="Rectangle 50">
                <a:extLst>
                  <a:ext uri="{FF2B5EF4-FFF2-40B4-BE49-F238E27FC236}">
                    <a16:creationId xmlns:a16="http://schemas.microsoft.com/office/drawing/2014/main" id="{3AE68630-0C5F-4478-B8F8-865981889410}"/>
                  </a:ext>
                </a:extLst>
              </p:cNvPr>
              <p:cNvSpPr>
                <a:spLocks noChangeArrowheads="1"/>
              </p:cNvSpPr>
              <p:nvPr/>
            </p:nvSpPr>
            <p:spPr bwMode="auto">
              <a:xfrm>
                <a:off x="6089650" y="1973263"/>
                <a:ext cx="104775" cy="23653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21" name="Rectangle 51">
                <a:extLst>
                  <a:ext uri="{FF2B5EF4-FFF2-40B4-BE49-F238E27FC236}">
                    <a16:creationId xmlns:a16="http://schemas.microsoft.com/office/drawing/2014/main" id="{C8752A1E-7443-48C0-BE01-21F96D01BFAD}"/>
                  </a:ext>
                </a:extLst>
              </p:cNvPr>
              <p:cNvSpPr>
                <a:spLocks noChangeArrowheads="1"/>
              </p:cNvSpPr>
              <p:nvPr/>
            </p:nvSpPr>
            <p:spPr bwMode="auto">
              <a:xfrm>
                <a:off x="6311900" y="1973263"/>
                <a:ext cx="101600" cy="23653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22" name="Rectangle 52">
                <a:extLst>
                  <a:ext uri="{FF2B5EF4-FFF2-40B4-BE49-F238E27FC236}">
                    <a16:creationId xmlns:a16="http://schemas.microsoft.com/office/drawing/2014/main" id="{54258464-2AD9-41A8-A987-6E8E67B27B88}"/>
                  </a:ext>
                </a:extLst>
              </p:cNvPr>
              <p:cNvSpPr>
                <a:spLocks noChangeArrowheads="1"/>
              </p:cNvSpPr>
              <p:nvPr/>
            </p:nvSpPr>
            <p:spPr bwMode="auto">
              <a:xfrm>
                <a:off x="5867400" y="2613026"/>
                <a:ext cx="101600" cy="23653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23" name="Rectangle 53">
                <a:extLst>
                  <a:ext uri="{FF2B5EF4-FFF2-40B4-BE49-F238E27FC236}">
                    <a16:creationId xmlns:a16="http://schemas.microsoft.com/office/drawing/2014/main" id="{7383E81C-BABC-4C75-BF40-6DE3BDD09A3C}"/>
                  </a:ext>
                </a:extLst>
              </p:cNvPr>
              <p:cNvSpPr>
                <a:spLocks noChangeArrowheads="1"/>
              </p:cNvSpPr>
              <p:nvPr/>
            </p:nvSpPr>
            <p:spPr bwMode="auto">
              <a:xfrm>
                <a:off x="6089650" y="2613026"/>
                <a:ext cx="104775" cy="23653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24" name="Rectangle 54">
                <a:extLst>
                  <a:ext uri="{FF2B5EF4-FFF2-40B4-BE49-F238E27FC236}">
                    <a16:creationId xmlns:a16="http://schemas.microsoft.com/office/drawing/2014/main" id="{D3BA73B7-5AF4-45B4-BBF2-26F864879AA0}"/>
                  </a:ext>
                </a:extLst>
              </p:cNvPr>
              <p:cNvSpPr>
                <a:spLocks noChangeArrowheads="1"/>
              </p:cNvSpPr>
              <p:nvPr/>
            </p:nvSpPr>
            <p:spPr bwMode="auto">
              <a:xfrm>
                <a:off x="6311900" y="2613026"/>
                <a:ext cx="101600" cy="23653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25" name="Rectangle 55">
                <a:extLst>
                  <a:ext uri="{FF2B5EF4-FFF2-40B4-BE49-F238E27FC236}">
                    <a16:creationId xmlns:a16="http://schemas.microsoft.com/office/drawing/2014/main" id="{A465C9A4-C9E3-4154-BE49-3DC9C541BD3B}"/>
                  </a:ext>
                </a:extLst>
              </p:cNvPr>
              <p:cNvSpPr>
                <a:spLocks noChangeArrowheads="1"/>
              </p:cNvSpPr>
              <p:nvPr/>
            </p:nvSpPr>
            <p:spPr bwMode="auto">
              <a:xfrm>
                <a:off x="5867400" y="2940051"/>
                <a:ext cx="101600" cy="23653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26" name="Rectangle 56">
                <a:extLst>
                  <a:ext uri="{FF2B5EF4-FFF2-40B4-BE49-F238E27FC236}">
                    <a16:creationId xmlns:a16="http://schemas.microsoft.com/office/drawing/2014/main" id="{E595D9D2-E8CE-4624-ACD7-95741BCE6576}"/>
                  </a:ext>
                </a:extLst>
              </p:cNvPr>
              <p:cNvSpPr>
                <a:spLocks noChangeArrowheads="1"/>
              </p:cNvSpPr>
              <p:nvPr/>
            </p:nvSpPr>
            <p:spPr bwMode="auto">
              <a:xfrm>
                <a:off x="6089650" y="2940051"/>
                <a:ext cx="104775" cy="23653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27" name="Rectangle 57">
                <a:extLst>
                  <a:ext uri="{FF2B5EF4-FFF2-40B4-BE49-F238E27FC236}">
                    <a16:creationId xmlns:a16="http://schemas.microsoft.com/office/drawing/2014/main" id="{C48A091C-AEB1-41C1-929C-707E37DE54B7}"/>
                  </a:ext>
                </a:extLst>
              </p:cNvPr>
              <p:cNvSpPr>
                <a:spLocks noChangeArrowheads="1"/>
              </p:cNvSpPr>
              <p:nvPr/>
            </p:nvSpPr>
            <p:spPr bwMode="auto">
              <a:xfrm>
                <a:off x="6311900" y="2940051"/>
                <a:ext cx="101600" cy="23653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28" name="Rectangle 58">
                <a:extLst>
                  <a:ext uri="{FF2B5EF4-FFF2-40B4-BE49-F238E27FC236}">
                    <a16:creationId xmlns:a16="http://schemas.microsoft.com/office/drawing/2014/main" id="{605D3248-319D-4D0E-A3E0-8A37AB41CCFB}"/>
                  </a:ext>
                </a:extLst>
              </p:cNvPr>
              <p:cNvSpPr>
                <a:spLocks noChangeArrowheads="1"/>
              </p:cNvSpPr>
              <p:nvPr/>
            </p:nvSpPr>
            <p:spPr bwMode="auto">
              <a:xfrm>
                <a:off x="5867400" y="3248026"/>
                <a:ext cx="101600" cy="238125"/>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29" name="Rectangle 59">
                <a:extLst>
                  <a:ext uri="{FF2B5EF4-FFF2-40B4-BE49-F238E27FC236}">
                    <a16:creationId xmlns:a16="http://schemas.microsoft.com/office/drawing/2014/main" id="{E5A3D75E-551E-49F6-B98F-EA7597AF099F}"/>
                  </a:ext>
                </a:extLst>
              </p:cNvPr>
              <p:cNvSpPr>
                <a:spLocks noChangeArrowheads="1"/>
              </p:cNvSpPr>
              <p:nvPr/>
            </p:nvSpPr>
            <p:spPr bwMode="auto">
              <a:xfrm>
                <a:off x="6089650" y="3248026"/>
                <a:ext cx="104775" cy="238125"/>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sp>
            <p:nvSpPr>
              <p:cNvPr id="30" name="Rectangle 60">
                <a:extLst>
                  <a:ext uri="{FF2B5EF4-FFF2-40B4-BE49-F238E27FC236}">
                    <a16:creationId xmlns:a16="http://schemas.microsoft.com/office/drawing/2014/main" id="{E44F8A14-26B3-48F4-A0AD-E5AC220651C9}"/>
                  </a:ext>
                </a:extLst>
              </p:cNvPr>
              <p:cNvSpPr>
                <a:spLocks noChangeArrowheads="1"/>
              </p:cNvSpPr>
              <p:nvPr/>
            </p:nvSpPr>
            <p:spPr bwMode="auto">
              <a:xfrm>
                <a:off x="6311900" y="3248026"/>
                <a:ext cx="101600" cy="238125"/>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latin typeface="Calibri Light"/>
                </a:endParaRPr>
              </a:p>
            </p:txBody>
          </p:sp>
        </p:grpSp>
        <p:sp>
          <p:nvSpPr>
            <p:cNvPr id="13" name="TextBox 31">
              <a:extLst>
                <a:ext uri="{FF2B5EF4-FFF2-40B4-BE49-F238E27FC236}">
                  <a16:creationId xmlns:a16="http://schemas.microsoft.com/office/drawing/2014/main" id="{114A3C57-F8C2-41A6-9C50-9AFEEDCA5FA4}"/>
                </a:ext>
              </a:extLst>
            </p:cNvPr>
            <p:cNvSpPr txBox="1">
              <a:spLocks noChangeArrowheads="1"/>
            </p:cNvSpPr>
            <p:nvPr/>
          </p:nvSpPr>
          <p:spPr bwMode="auto">
            <a:xfrm>
              <a:off x="13696495" y="8838296"/>
              <a:ext cx="2195208" cy="763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id-ID" sz="1800" b="1" dirty="0">
                  <a:latin typeface="Lato Regular"/>
                  <a:cs typeface="Lato Regular"/>
                </a:rPr>
                <a:t>2010</a:t>
              </a:r>
            </a:p>
          </p:txBody>
        </p:sp>
        <p:sp>
          <p:nvSpPr>
            <p:cNvPr id="14" name="TextBox 31">
              <a:extLst>
                <a:ext uri="{FF2B5EF4-FFF2-40B4-BE49-F238E27FC236}">
                  <a16:creationId xmlns:a16="http://schemas.microsoft.com/office/drawing/2014/main" id="{7D95803A-6993-42D3-98BC-44EA4FB85BA4}"/>
                </a:ext>
              </a:extLst>
            </p:cNvPr>
            <p:cNvSpPr txBox="1">
              <a:spLocks noChangeArrowheads="1"/>
            </p:cNvSpPr>
            <p:nvPr/>
          </p:nvSpPr>
          <p:spPr bwMode="auto">
            <a:xfrm>
              <a:off x="18513865" y="8869070"/>
              <a:ext cx="2195208" cy="763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id-ID" sz="1800" b="1" dirty="0">
                  <a:latin typeface="Lato Regular"/>
                  <a:cs typeface="Lato Regular"/>
                </a:rPr>
                <a:t>2020</a:t>
              </a:r>
            </a:p>
          </p:txBody>
        </p:sp>
      </p:grpSp>
      <p:grpSp>
        <p:nvGrpSpPr>
          <p:cNvPr id="64" name="组合 63">
            <a:extLst>
              <a:ext uri="{FF2B5EF4-FFF2-40B4-BE49-F238E27FC236}">
                <a16:creationId xmlns:a16="http://schemas.microsoft.com/office/drawing/2014/main" id="{6783191C-57F7-4DCF-8FF9-9174AA89ED61}"/>
              </a:ext>
            </a:extLst>
          </p:cNvPr>
          <p:cNvGrpSpPr/>
          <p:nvPr/>
        </p:nvGrpSpPr>
        <p:grpSpPr>
          <a:xfrm>
            <a:off x="1319816" y="4672874"/>
            <a:ext cx="9552368" cy="1367581"/>
            <a:chOff x="1509740" y="4672874"/>
            <a:chExt cx="9552368" cy="1367581"/>
          </a:xfrm>
        </p:grpSpPr>
        <p:sp>
          <p:nvSpPr>
            <p:cNvPr id="65" name="文本框 36">
              <a:extLst>
                <a:ext uri="{FF2B5EF4-FFF2-40B4-BE49-F238E27FC236}">
                  <a16:creationId xmlns:a16="http://schemas.microsoft.com/office/drawing/2014/main" id="{90DBDE59-C4E7-4C45-8B9B-199F298951ED}"/>
                </a:ext>
              </a:extLst>
            </p:cNvPr>
            <p:cNvSpPr txBox="1"/>
            <p:nvPr/>
          </p:nvSpPr>
          <p:spPr>
            <a:xfrm>
              <a:off x="1509740" y="4672874"/>
              <a:ext cx="2040293"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66" name="Text Placeholder 32">
              <a:extLst>
                <a:ext uri="{FF2B5EF4-FFF2-40B4-BE49-F238E27FC236}">
                  <a16:creationId xmlns:a16="http://schemas.microsoft.com/office/drawing/2014/main" id="{5A11BEEE-0FAF-4346-8C34-915D5AD400E5}"/>
                </a:ext>
              </a:extLst>
            </p:cNvPr>
            <p:cNvSpPr txBox="1">
              <a:spLocks/>
            </p:cNvSpPr>
            <p:nvPr/>
          </p:nvSpPr>
          <p:spPr>
            <a:xfrm>
              <a:off x="1509740" y="5058241"/>
              <a:ext cx="2253318" cy="98221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sp>
          <p:nvSpPr>
            <p:cNvPr id="67" name="文本框 36">
              <a:extLst>
                <a:ext uri="{FF2B5EF4-FFF2-40B4-BE49-F238E27FC236}">
                  <a16:creationId xmlns:a16="http://schemas.microsoft.com/office/drawing/2014/main" id="{BE88A005-671A-4A65-8F48-9787F24CB3A8}"/>
                </a:ext>
              </a:extLst>
            </p:cNvPr>
            <p:cNvSpPr txBox="1"/>
            <p:nvPr/>
          </p:nvSpPr>
          <p:spPr>
            <a:xfrm>
              <a:off x="4011258" y="4672874"/>
              <a:ext cx="2040293"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68" name="Text Placeholder 32">
              <a:extLst>
                <a:ext uri="{FF2B5EF4-FFF2-40B4-BE49-F238E27FC236}">
                  <a16:creationId xmlns:a16="http://schemas.microsoft.com/office/drawing/2014/main" id="{34F57E04-117D-4449-9BC7-96C18A3D0707}"/>
                </a:ext>
              </a:extLst>
            </p:cNvPr>
            <p:cNvSpPr txBox="1">
              <a:spLocks/>
            </p:cNvSpPr>
            <p:nvPr/>
          </p:nvSpPr>
          <p:spPr>
            <a:xfrm>
              <a:off x="4011258" y="5058241"/>
              <a:ext cx="2253318" cy="98221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sp>
          <p:nvSpPr>
            <p:cNvPr id="69" name="文本框 36">
              <a:extLst>
                <a:ext uri="{FF2B5EF4-FFF2-40B4-BE49-F238E27FC236}">
                  <a16:creationId xmlns:a16="http://schemas.microsoft.com/office/drawing/2014/main" id="{8E5E9328-3E59-420A-B5EA-62AE94A2E050}"/>
                </a:ext>
              </a:extLst>
            </p:cNvPr>
            <p:cNvSpPr txBox="1"/>
            <p:nvPr/>
          </p:nvSpPr>
          <p:spPr>
            <a:xfrm>
              <a:off x="6436009" y="4672874"/>
              <a:ext cx="2040293"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70" name="Text Placeholder 32">
              <a:extLst>
                <a:ext uri="{FF2B5EF4-FFF2-40B4-BE49-F238E27FC236}">
                  <a16:creationId xmlns:a16="http://schemas.microsoft.com/office/drawing/2014/main" id="{36E3C706-612E-4BB8-BE67-D247A9B6E2E5}"/>
                </a:ext>
              </a:extLst>
            </p:cNvPr>
            <p:cNvSpPr txBox="1">
              <a:spLocks/>
            </p:cNvSpPr>
            <p:nvPr/>
          </p:nvSpPr>
          <p:spPr>
            <a:xfrm>
              <a:off x="6436009" y="5058241"/>
              <a:ext cx="2253318" cy="98221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sp>
          <p:nvSpPr>
            <p:cNvPr id="71" name="文本框 36">
              <a:extLst>
                <a:ext uri="{FF2B5EF4-FFF2-40B4-BE49-F238E27FC236}">
                  <a16:creationId xmlns:a16="http://schemas.microsoft.com/office/drawing/2014/main" id="{A06476D8-471F-4FBF-91EF-D68ACDFD3717}"/>
                </a:ext>
              </a:extLst>
            </p:cNvPr>
            <p:cNvSpPr txBox="1"/>
            <p:nvPr/>
          </p:nvSpPr>
          <p:spPr>
            <a:xfrm>
              <a:off x="8808790" y="4672874"/>
              <a:ext cx="2040293"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72" name="Text Placeholder 32">
              <a:extLst>
                <a:ext uri="{FF2B5EF4-FFF2-40B4-BE49-F238E27FC236}">
                  <a16:creationId xmlns:a16="http://schemas.microsoft.com/office/drawing/2014/main" id="{A8A6D611-6A8D-44E7-B430-000BC1005B08}"/>
                </a:ext>
              </a:extLst>
            </p:cNvPr>
            <p:cNvSpPr txBox="1">
              <a:spLocks/>
            </p:cNvSpPr>
            <p:nvPr/>
          </p:nvSpPr>
          <p:spPr>
            <a:xfrm>
              <a:off x="8808790" y="5058241"/>
              <a:ext cx="2253318" cy="98221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spTree>
    <p:extLst>
      <p:ext uri="{BB962C8B-B14F-4D97-AF65-F5344CB8AC3E}">
        <p14:creationId xmlns:p14="http://schemas.microsoft.com/office/powerpoint/2010/main" val="2073764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FEFF1"/>
        </a:solidFill>
        <a:effectLst/>
      </p:bgPr>
    </p:bg>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82B2C5D0-5FF7-4DC8-A0E8-AEEDF11DC6BF}"/>
              </a:ext>
            </a:extLst>
          </p:cNvPr>
          <p:cNvSpPr txBox="1"/>
          <p:nvPr/>
        </p:nvSpPr>
        <p:spPr>
          <a:xfrm>
            <a:off x="265780" y="286565"/>
            <a:ext cx="666750" cy="584775"/>
          </a:xfrm>
          <a:prstGeom prst="rect">
            <a:avLst/>
          </a:prstGeom>
          <a:solidFill>
            <a:srgbClr val="8F5943"/>
          </a:solidFill>
        </p:spPr>
        <p:txBody>
          <a:bodyPr wrap="square" rtlCol="0">
            <a:spAutoFit/>
          </a:bodyPr>
          <a:lstStyle/>
          <a:p>
            <a:pPr algn="ctr"/>
            <a:r>
              <a:rPr lang="en-US" altLang="zh-CN" sz="3200" dirty="0">
                <a:solidFill>
                  <a:schemeClr val="bg1"/>
                </a:solidFill>
                <a:ea typeface="柳公权柳体" panose="02000000000000000000" pitchFamily="2" charset="-122"/>
              </a:rPr>
              <a:t>03</a:t>
            </a:r>
            <a:endParaRPr lang="zh-CN" altLang="en-US" sz="3200" dirty="0">
              <a:solidFill>
                <a:schemeClr val="bg1"/>
              </a:solidFill>
              <a:ea typeface="柳公权柳体" panose="02000000000000000000" pitchFamily="2" charset="-122"/>
            </a:endParaRPr>
          </a:p>
        </p:txBody>
      </p:sp>
      <p:sp>
        <p:nvSpPr>
          <p:cNvPr id="6" name="文本框 5">
            <a:extLst>
              <a:ext uri="{FF2B5EF4-FFF2-40B4-BE49-F238E27FC236}">
                <a16:creationId xmlns:a16="http://schemas.microsoft.com/office/drawing/2014/main" id="{CCBA6C6F-C20D-4854-9B11-F419CA0C4456}"/>
              </a:ext>
            </a:extLst>
          </p:cNvPr>
          <p:cNvSpPr txBox="1"/>
          <p:nvPr/>
        </p:nvSpPr>
        <p:spPr>
          <a:xfrm>
            <a:off x="999205" y="317342"/>
            <a:ext cx="2817145" cy="523220"/>
          </a:xfrm>
          <a:prstGeom prst="rect">
            <a:avLst/>
          </a:prstGeom>
          <a:noFill/>
        </p:spPr>
        <p:txBody>
          <a:bodyPr wrap="square" rtlCol="0">
            <a:spAutoFit/>
          </a:bodyPr>
          <a:lstStyle/>
          <a:p>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grpSp>
        <p:nvGrpSpPr>
          <p:cNvPr id="4" name="组合 3">
            <a:extLst>
              <a:ext uri="{FF2B5EF4-FFF2-40B4-BE49-F238E27FC236}">
                <a16:creationId xmlns:a16="http://schemas.microsoft.com/office/drawing/2014/main" id="{969CC6F0-6685-4A52-A17D-C22D98034EDC}"/>
              </a:ext>
            </a:extLst>
          </p:cNvPr>
          <p:cNvGrpSpPr/>
          <p:nvPr/>
        </p:nvGrpSpPr>
        <p:grpSpPr>
          <a:xfrm>
            <a:off x="1967743" y="1896410"/>
            <a:ext cx="8256515" cy="4130892"/>
            <a:chOff x="2359628" y="1896410"/>
            <a:chExt cx="8256515" cy="4130892"/>
          </a:xfrm>
        </p:grpSpPr>
        <p:grpSp>
          <p:nvGrpSpPr>
            <p:cNvPr id="7" name="组合 6">
              <a:extLst>
                <a:ext uri="{FF2B5EF4-FFF2-40B4-BE49-F238E27FC236}">
                  <a16:creationId xmlns:a16="http://schemas.microsoft.com/office/drawing/2014/main" id="{865DF974-4821-4AC2-875C-4955FA425132}"/>
                </a:ext>
              </a:extLst>
            </p:cNvPr>
            <p:cNvGrpSpPr/>
            <p:nvPr/>
          </p:nvGrpSpPr>
          <p:grpSpPr>
            <a:xfrm>
              <a:off x="2359628" y="1896410"/>
              <a:ext cx="2408708" cy="4130892"/>
              <a:chOff x="2441581" y="2177506"/>
              <a:chExt cx="2080895" cy="3568700"/>
            </a:xfrm>
          </p:grpSpPr>
          <p:sp>
            <p:nvSpPr>
              <p:cNvPr id="28" name="Parallelogram 41">
                <a:extLst>
                  <a:ext uri="{FF2B5EF4-FFF2-40B4-BE49-F238E27FC236}">
                    <a16:creationId xmlns:a16="http://schemas.microsoft.com/office/drawing/2014/main" id="{E28ADCE1-C92C-4C1A-A64B-3399F5A5B833}"/>
                  </a:ext>
                </a:extLst>
              </p:cNvPr>
              <p:cNvSpPr/>
              <p:nvPr/>
            </p:nvSpPr>
            <p:spPr>
              <a:xfrm>
                <a:off x="2449903" y="4714185"/>
                <a:ext cx="1781791" cy="295324"/>
              </a:xfrm>
              <a:prstGeom prst="parallelogram">
                <a:avLst>
                  <a:gd name="adj" fmla="val 217202"/>
                </a:avLst>
              </a:prstGeom>
              <a:solidFill>
                <a:srgbClr val="AE6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arallelogram 42">
                <a:extLst>
                  <a:ext uri="{FF2B5EF4-FFF2-40B4-BE49-F238E27FC236}">
                    <a16:creationId xmlns:a16="http://schemas.microsoft.com/office/drawing/2014/main" id="{7CF545F9-9757-4537-B474-F312887EE440}"/>
                  </a:ext>
                </a:extLst>
              </p:cNvPr>
              <p:cNvSpPr/>
              <p:nvPr/>
            </p:nvSpPr>
            <p:spPr>
              <a:xfrm>
                <a:off x="2447882" y="2952454"/>
                <a:ext cx="2074594" cy="295324"/>
              </a:xfrm>
              <a:prstGeom prst="parallelogram">
                <a:avLst>
                  <a:gd name="adj" fmla="val 254198"/>
                </a:avLst>
              </a:prstGeom>
              <a:solidFill>
                <a:srgbClr val="AE6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Parallelogram 43">
                <a:extLst>
                  <a:ext uri="{FF2B5EF4-FFF2-40B4-BE49-F238E27FC236}">
                    <a16:creationId xmlns:a16="http://schemas.microsoft.com/office/drawing/2014/main" id="{F7160354-64BA-483A-B4CC-9D1478818E14}"/>
                  </a:ext>
                </a:extLst>
              </p:cNvPr>
              <p:cNvSpPr/>
              <p:nvPr/>
            </p:nvSpPr>
            <p:spPr>
              <a:xfrm>
                <a:off x="2441581" y="3827609"/>
                <a:ext cx="1935505" cy="295324"/>
              </a:xfrm>
              <a:prstGeom prst="parallelogram">
                <a:avLst>
                  <a:gd name="adj" fmla="val 221414"/>
                </a:avLst>
              </a:prstGeom>
              <a:solidFill>
                <a:srgbClr val="AE6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44">
                <a:extLst>
                  <a:ext uri="{FF2B5EF4-FFF2-40B4-BE49-F238E27FC236}">
                    <a16:creationId xmlns:a16="http://schemas.microsoft.com/office/drawing/2014/main" id="{316D64A6-86E4-464B-9B34-324B596863C0}"/>
                  </a:ext>
                </a:extLst>
              </p:cNvPr>
              <p:cNvSpPr/>
              <p:nvPr/>
            </p:nvSpPr>
            <p:spPr>
              <a:xfrm>
                <a:off x="3092656" y="2177506"/>
                <a:ext cx="673226" cy="3568700"/>
              </a:xfrm>
              <a:prstGeom prst="roundRect">
                <a:avLst/>
              </a:prstGeom>
              <a:solidFill>
                <a:schemeClr val="tx1">
                  <a:lumMod val="25000"/>
                  <a:lumOff val="75000"/>
                </a:schemeClr>
              </a:solidFill>
              <a:ln>
                <a:noFill/>
              </a:ln>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2" name="Round Diagonal Corner Rectangle 45">
                <a:extLst>
                  <a:ext uri="{FF2B5EF4-FFF2-40B4-BE49-F238E27FC236}">
                    <a16:creationId xmlns:a16="http://schemas.microsoft.com/office/drawing/2014/main" id="{A4BA6D9D-3BB5-40C7-B9BA-0E8FAF7C34AF}"/>
                  </a:ext>
                </a:extLst>
              </p:cNvPr>
              <p:cNvSpPr/>
              <p:nvPr/>
            </p:nvSpPr>
            <p:spPr>
              <a:xfrm flipH="1">
                <a:off x="2449903" y="5009510"/>
                <a:ext cx="1636403" cy="590646"/>
              </a:xfrm>
              <a:prstGeom prst="round2DiagRect">
                <a:avLst>
                  <a:gd name="adj1" fmla="val 33219"/>
                  <a:gd name="adj2" fmla="val 0"/>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t>01</a:t>
                </a:r>
              </a:p>
            </p:txBody>
          </p:sp>
          <p:sp>
            <p:nvSpPr>
              <p:cNvPr id="33" name="Round Diagonal Corner Rectangle 46">
                <a:extLst>
                  <a:ext uri="{FF2B5EF4-FFF2-40B4-BE49-F238E27FC236}">
                    <a16:creationId xmlns:a16="http://schemas.microsoft.com/office/drawing/2014/main" id="{90589AB0-4329-4051-90DF-5CD9FE50A6BD}"/>
                  </a:ext>
                </a:extLst>
              </p:cNvPr>
              <p:cNvSpPr/>
              <p:nvPr/>
            </p:nvSpPr>
            <p:spPr>
              <a:xfrm flipH="1">
                <a:off x="2449903" y="4123538"/>
                <a:ext cx="1781792" cy="590646"/>
              </a:xfrm>
              <a:prstGeom prst="round2DiagRect">
                <a:avLst>
                  <a:gd name="adj1" fmla="val 33219"/>
                  <a:gd name="adj2" fmla="val 0"/>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t>02</a:t>
                </a:r>
              </a:p>
            </p:txBody>
          </p:sp>
          <p:sp>
            <p:nvSpPr>
              <p:cNvPr id="34" name="Round Diagonal Corner Rectangle 47">
                <a:extLst>
                  <a:ext uri="{FF2B5EF4-FFF2-40B4-BE49-F238E27FC236}">
                    <a16:creationId xmlns:a16="http://schemas.microsoft.com/office/drawing/2014/main" id="{38A7C2B2-DC09-429B-B679-E18C9C9ED1AB}"/>
                  </a:ext>
                </a:extLst>
              </p:cNvPr>
              <p:cNvSpPr/>
              <p:nvPr/>
            </p:nvSpPr>
            <p:spPr>
              <a:xfrm flipH="1">
                <a:off x="2449903" y="3240473"/>
                <a:ext cx="1927183" cy="590646"/>
              </a:xfrm>
              <a:prstGeom prst="round2DiagRect">
                <a:avLst>
                  <a:gd name="adj1" fmla="val 33219"/>
                  <a:gd name="adj2" fmla="val 0"/>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t>03</a:t>
                </a:r>
              </a:p>
            </p:txBody>
          </p:sp>
          <p:sp>
            <p:nvSpPr>
              <p:cNvPr id="35" name="Round Diagonal Corner Rectangle 48">
                <a:extLst>
                  <a:ext uri="{FF2B5EF4-FFF2-40B4-BE49-F238E27FC236}">
                    <a16:creationId xmlns:a16="http://schemas.microsoft.com/office/drawing/2014/main" id="{8805FB77-9F76-4669-A881-531A995315B8}"/>
                  </a:ext>
                </a:extLst>
              </p:cNvPr>
              <p:cNvSpPr/>
              <p:nvPr/>
            </p:nvSpPr>
            <p:spPr>
              <a:xfrm flipH="1">
                <a:off x="2449903" y="2366349"/>
                <a:ext cx="2072572" cy="590646"/>
              </a:xfrm>
              <a:prstGeom prst="round2DiagRect">
                <a:avLst>
                  <a:gd name="adj1" fmla="val 33219"/>
                  <a:gd name="adj2" fmla="val 0"/>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t>04</a:t>
                </a:r>
              </a:p>
            </p:txBody>
          </p:sp>
          <p:sp>
            <p:nvSpPr>
              <p:cNvPr id="36" name="Freeform 145">
                <a:extLst>
                  <a:ext uri="{FF2B5EF4-FFF2-40B4-BE49-F238E27FC236}">
                    <a16:creationId xmlns:a16="http://schemas.microsoft.com/office/drawing/2014/main" id="{A5CD6AB8-F6F0-47EE-840E-AC0F85618026}"/>
                  </a:ext>
                </a:extLst>
              </p:cNvPr>
              <p:cNvSpPr>
                <a:spLocks noChangeAspect="1"/>
              </p:cNvSpPr>
              <p:nvPr/>
            </p:nvSpPr>
            <p:spPr bwMode="auto">
              <a:xfrm>
                <a:off x="3241789" y="5134348"/>
                <a:ext cx="395409" cy="340969"/>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7" name="Freeform 122">
                <a:extLst>
                  <a:ext uri="{FF2B5EF4-FFF2-40B4-BE49-F238E27FC236}">
                    <a16:creationId xmlns:a16="http://schemas.microsoft.com/office/drawing/2014/main" id="{90A36491-F2A0-4E61-AAC5-337B9920B7C4}"/>
                  </a:ext>
                </a:extLst>
              </p:cNvPr>
              <p:cNvSpPr>
                <a:spLocks noEditPoints="1"/>
              </p:cNvSpPr>
              <p:nvPr/>
            </p:nvSpPr>
            <p:spPr bwMode="auto">
              <a:xfrm>
                <a:off x="3222263" y="4248376"/>
                <a:ext cx="434460" cy="340969"/>
              </a:xfrm>
              <a:custGeom>
                <a:avLst/>
                <a:gdLst/>
                <a:ahLst/>
                <a:cxnLst>
                  <a:cxn ang="0">
                    <a:pos x="57" y="37"/>
                  </a:cxn>
                  <a:cxn ang="0">
                    <a:pos x="38" y="56"/>
                  </a:cxn>
                  <a:cxn ang="0">
                    <a:pos x="34" y="57"/>
                  </a:cxn>
                  <a:cxn ang="0">
                    <a:pos x="31" y="56"/>
                  </a:cxn>
                  <a:cxn ang="0">
                    <a:pos x="4" y="28"/>
                  </a:cxn>
                  <a:cxn ang="0">
                    <a:pos x="0" y="20"/>
                  </a:cxn>
                  <a:cxn ang="0">
                    <a:pos x="0" y="4"/>
                  </a:cxn>
                  <a:cxn ang="0">
                    <a:pos x="5" y="0"/>
                  </a:cxn>
                  <a:cxn ang="0">
                    <a:pos x="21" y="0"/>
                  </a:cxn>
                  <a:cxn ang="0">
                    <a:pos x="29" y="3"/>
                  </a:cxn>
                  <a:cxn ang="0">
                    <a:pos x="57" y="30"/>
                  </a:cxn>
                  <a:cxn ang="0">
                    <a:pos x="58" y="34"/>
                  </a:cxn>
                  <a:cxn ang="0">
                    <a:pos x="57" y="37"/>
                  </a:cxn>
                  <a:cxn ang="0">
                    <a:pos x="13" y="7"/>
                  </a:cxn>
                  <a:cxn ang="0">
                    <a:pos x="8" y="12"/>
                  </a:cxn>
                  <a:cxn ang="0">
                    <a:pos x="13" y="17"/>
                  </a:cxn>
                  <a:cxn ang="0">
                    <a:pos x="17" y="12"/>
                  </a:cxn>
                  <a:cxn ang="0">
                    <a:pos x="13" y="7"/>
                  </a:cxn>
                  <a:cxn ang="0">
                    <a:pos x="71" y="37"/>
                  </a:cxn>
                  <a:cxn ang="0">
                    <a:pos x="52" y="56"/>
                  </a:cxn>
                  <a:cxn ang="0">
                    <a:pos x="49" y="57"/>
                  </a:cxn>
                  <a:cxn ang="0">
                    <a:pos x="45" y="55"/>
                  </a:cxn>
                  <a:cxn ang="0">
                    <a:pos x="63" y="37"/>
                  </a:cxn>
                  <a:cxn ang="0">
                    <a:pos x="64" y="34"/>
                  </a:cxn>
                  <a:cxn ang="0">
                    <a:pos x="63" y="30"/>
                  </a:cxn>
                  <a:cxn ang="0">
                    <a:pos x="35" y="3"/>
                  </a:cxn>
                  <a:cxn ang="0">
                    <a:pos x="27" y="0"/>
                  </a:cxn>
                  <a:cxn ang="0">
                    <a:pos x="36" y="0"/>
                  </a:cxn>
                  <a:cxn ang="0">
                    <a:pos x="44" y="3"/>
                  </a:cxn>
                  <a:cxn ang="0">
                    <a:pos x="71" y="30"/>
                  </a:cxn>
                  <a:cxn ang="0">
                    <a:pos x="73" y="34"/>
                  </a:cxn>
                  <a:cxn ang="0">
                    <a:pos x="71" y="37"/>
                  </a:cxn>
                </a:cxnLst>
                <a:rect l="0" t="0" r="r" b="b"/>
                <a:pathLst>
                  <a:path w="73" h="57">
                    <a:moveTo>
                      <a:pt x="57" y="37"/>
                    </a:moveTo>
                    <a:cubicBezTo>
                      <a:pt x="38" y="56"/>
                      <a:pt x="38" y="56"/>
                      <a:pt x="38" y="56"/>
                    </a:cubicBezTo>
                    <a:cubicBezTo>
                      <a:pt x="37" y="57"/>
                      <a:pt x="36" y="57"/>
                      <a:pt x="34" y="57"/>
                    </a:cubicBezTo>
                    <a:cubicBezTo>
                      <a:pt x="33" y="57"/>
                      <a:pt x="32" y="57"/>
                      <a:pt x="31" y="56"/>
                    </a:cubicBezTo>
                    <a:cubicBezTo>
                      <a:pt x="4" y="28"/>
                      <a:pt x="4" y="28"/>
                      <a:pt x="4" y="28"/>
                    </a:cubicBezTo>
                    <a:cubicBezTo>
                      <a:pt x="2" y="27"/>
                      <a:pt x="0" y="23"/>
                      <a:pt x="0" y="20"/>
                    </a:cubicBezTo>
                    <a:cubicBezTo>
                      <a:pt x="0" y="4"/>
                      <a:pt x="0" y="4"/>
                      <a:pt x="0" y="4"/>
                    </a:cubicBezTo>
                    <a:cubicBezTo>
                      <a:pt x="0" y="2"/>
                      <a:pt x="3" y="0"/>
                      <a:pt x="5" y="0"/>
                    </a:cubicBezTo>
                    <a:cubicBezTo>
                      <a:pt x="21" y="0"/>
                      <a:pt x="21" y="0"/>
                      <a:pt x="21" y="0"/>
                    </a:cubicBezTo>
                    <a:cubicBezTo>
                      <a:pt x="24" y="0"/>
                      <a:pt x="27" y="1"/>
                      <a:pt x="29" y="3"/>
                    </a:cubicBezTo>
                    <a:cubicBezTo>
                      <a:pt x="57" y="30"/>
                      <a:pt x="57" y="30"/>
                      <a:pt x="57" y="30"/>
                    </a:cubicBezTo>
                    <a:cubicBezTo>
                      <a:pt x="57" y="31"/>
                      <a:pt x="58" y="32"/>
                      <a:pt x="58" y="34"/>
                    </a:cubicBezTo>
                    <a:cubicBezTo>
                      <a:pt x="58" y="35"/>
                      <a:pt x="57" y="36"/>
                      <a:pt x="57" y="37"/>
                    </a:cubicBezTo>
                    <a:close/>
                    <a:moveTo>
                      <a:pt x="13" y="7"/>
                    </a:moveTo>
                    <a:cubicBezTo>
                      <a:pt x="10" y="7"/>
                      <a:pt x="8" y="9"/>
                      <a:pt x="8" y="12"/>
                    </a:cubicBezTo>
                    <a:cubicBezTo>
                      <a:pt x="8" y="14"/>
                      <a:pt x="10" y="17"/>
                      <a:pt x="13" y="17"/>
                    </a:cubicBezTo>
                    <a:cubicBezTo>
                      <a:pt x="15" y="17"/>
                      <a:pt x="17" y="14"/>
                      <a:pt x="17" y="12"/>
                    </a:cubicBezTo>
                    <a:cubicBezTo>
                      <a:pt x="17" y="9"/>
                      <a:pt x="15" y="7"/>
                      <a:pt x="13" y="7"/>
                    </a:cubicBezTo>
                    <a:close/>
                    <a:moveTo>
                      <a:pt x="71" y="37"/>
                    </a:moveTo>
                    <a:cubicBezTo>
                      <a:pt x="52" y="56"/>
                      <a:pt x="52" y="56"/>
                      <a:pt x="52" y="56"/>
                    </a:cubicBezTo>
                    <a:cubicBezTo>
                      <a:pt x="52" y="57"/>
                      <a:pt x="50" y="57"/>
                      <a:pt x="49" y="57"/>
                    </a:cubicBezTo>
                    <a:cubicBezTo>
                      <a:pt x="47" y="57"/>
                      <a:pt x="46" y="56"/>
                      <a:pt x="45" y="55"/>
                    </a:cubicBezTo>
                    <a:cubicBezTo>
                      <a:pt x="63" y="37"/>
                      <a:pt x="63" y="37"/>
                      <a:pt x="63" y="37"/>
                    </a:cubicBezTo>
                    <a:cubicBezTo>
                      <a:pt x="63" y="36"/>
                      <a:pt x="64" y="35"/>
                      <a:pt x="64" y="34"/>
                    </a:cubicBezTo>
                    <a:cubicBezTo>
                      <a:pt x="64" y="32"/>
                      <a:pt x="63" y="31"/>
                      <a:pt x="63" y="30"/>
                    </a:cubicBezTo>
                    <a:cubicBezTo>
                      <a:pt x="35" y="3"/>
                      <a:pt x="35" y="3"/>
                      <a:pt x="35" y="3"/>
                    </a:cubicBezTo>
                    <a:cubicBezTo>
                      <a:pt x="34" y="1"/>
                      <a:pt x="30" y="0"/>
                      <a:pt x="27" y="0"/>
                    </a:cubicBezTo>
                    <a:cubicBezTo>
                      <a:pt x="36" y="0"/>
                      <a:pt x="36" y="0"/>
                      <a:pt x="36" y="0"/>
                    </a:cubicBezTo>
                    <a:cubicBezTo>
                      <a:pt x="38" y="0"/>
                      <a:pt x="42" y="1"/>
                      <a:pt x="44" y="3"/>
                    </a:cubicBezTo>
                    <a:cubicBezTo>
                      <a:pt x="71" y="30"/>
                      <a:pt x="71" y="30"/>
                      <a:pt x="71" y="30"/>
                    </a:cubicBezTo>
                    <a:cubicBezTo>
                      <a:pt x="72" y="31"/>
                      <a:pt x="73" y="32"/>
                      <a:pt x="73" y="34"/>
                    </a:cubicBezTo>
                    <a:cubicBezTo>
                      <a:pt x="73" y="35"/>
                      <a:pt x="72" y="36"/>
                      <a:pt x="71" y="3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Freeform 62">
                <a:extLst>
                  <a:ext uri="{FF2B5EF4-FFF2-40B4-BE49-F238E27FC236}">
                    <a16:creationId xmlns:a16="http://schemas.microsoft.com/office/drawing/2014/main" id="{A657C941-7163-4A2F-991B-AB7E0FF78041}"/>
                  </a:ext>
                </a:extLst>
              </p:cNvPr>
              <p:cNvSpPr>
                <a:spLocks noEditPoints="1"/>
              </p:cNvSpPr>
              <p:nvPr/>
            </p:nvSpPr>
            <p:spPr bwMode="auto">
              <a:xfrm>
                <a:off x="3253589" y="3348403"/>
                <a:ext cx="371810" cy="374786"/>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 name="Freeform 152">
                <a:extLst>
                  <a:ext uri="{FF2B5EF4-FFF2-40B4-BE49-F238E27FC236}">
                    <a16:creationId xmlns:a16="http://schemas.microsoft.com/office/drawing/2014/main" id="{23ED947C-0415-44B9-843A-4D2012D82048}"/>
                  </a:ext>
                </a:extLst>
              </p:cNvPr>
              <p:cNvSpPr>
                <a:spLocks noChangeAspect="1" noEditPoints="1"/>
              </p:cNvSpPr>
              <p:nvPr/>
            </p:nvSpPr>
            <p:spPr bwMode="auto">
              <a:xfrm>
                <a:off x="3256563" y="2492621"/>
                <a:ext cx="365859" cy="338103"/>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nvGrpSpPr>
            <p:cNvPr id="8" name="Group 10">
              <a:extLst>
                <a:ext uri="{FF2B5EF4-FFF2-40B4-BE49-F238E27FC236}">
                  <a16:creationId xmlns:a16="http://schemas.microsoft.com/office/drawing/2014/main" id="{2BFCFC58-0731-4F8D-B9AB-011BF4DF57C5}"/>
                </a:ext>
              </a:extLst>
            </p:cNvPr>
            <p:cNvGrpSpPr/>
            <p:nvPr/>
          </p:nvGrpSpPr>
          <p:grpSpPr>
            <a:xfrm>
              <a:off x="9974872" y="2399263"/>
              <a:ext cx="641271" cy="640080"/>
              <a:chOff x="647700" y="1295400"/>
              <a:chExt cx="838200" cy="670560"/>
            </a:xfrm>
          </p:grpSpPr>
          <p:sp>
            <p:nvSpPr>
              <p:cNvPr id="26" name="Rectangle 23">
                <a:extLst>
                  <a:ext uri="{FF2B5EF4-FFF2-40B4-BE49-F238E27FC236}">
                    <a16:creationId xmlns:a16="http://schemas.microsoft.com/office/drawing/2014/main" id="{BD9F1594-65F3-4939-8E85-362D1F3D6E1E}"/>
                  </a:ext>
                </a:extLst>
              </p:cNvPr>
              <p:cNvSpPr/>
              <p:nvPr/>
            </p:nvSpPr>
            <p:spPr>
              <a:xfrm>
                <a:off x="647700" y="1356360"/>
                <a:ext cx="838200" cy="609600"/>
              </a:xfrm>
              <a:prstGeom prst="rect">
                <a:avLst/>
              </a:prstGeom>
              <a:solidFill>
                <a:srgbClr val="AE6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7" name="Rectangle 24">
                <a:extLst>
                  <a:ext uri="{FF2B5EF4-FFF2-40B4-BE49-F238E27FC236}">
                    <a16:creationId xmlns:a16="http://schemas.microsoft.com/office/drawing/2014/main" id="{3B67475E-6A80-44B3-AFFE-2989B9F0F729}"/>
                  </a:ext>
                </a:extLst>
              </p:cNvPr>
              <p:cNvSpPr/>
              <p:nvPr/>
            </p:nvSpPr>
            <p:spPr>
              <a:xfrm>
                <a:off x="647700" y="1295400"/>
                <a:ext cx="838200" cy="609600"/>
              </a:xfrm>
              <a:prstGeom prst="rect">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01</a:t>
                </a:r>
              </a:p>
            </p:txBody>
          </p:sp>
        </p:grpSp>
        <p:grpSp>
          <p:nvGrpSpPr>
            <p:cNvPr id="9" name="Group 10">
              <a:extLst>
                <a:ext uri="{FF2B5EF4-FFF2-40B4-BE49-F238E27FC236}">
                  <a16:creationId xmlns:a16="http://schemas.microsoft.com/office/drawing/2014/main" id="{269B604B-7C77-439C-8F30-4D5C1BF2BB57}"/>
                </a:ext>
              </a:extLst>
            </p:cNvPr>
            <p:cNvGrpSpPr/>
            <p:nvPr/>
          </p:nvGrpSpPr>
          <p:grpSpPr>
            <a:xfrm>
              <a:off x="9974872" y="3335042"/>
              <a:ext cx="641271" cy="640080"/>
              <a:chOff x="647700" y="1295400"/>
              <a:chExt cx="838200" cy="670560"/>
            </a:xfrm>
          </p:grpSpPr>
          <p:sp>
            <p:nvSpPr>
              <p:cNvPr id="24" name="Rectangle 23">
                <a:extLst>
                  <a:ext uri="{FF2B5EF4-FFF2-40B4-BE49-F238E27FC236}">
                    <a16:creationId xmlns:a16="http://schemas.microsoft.com/office/drawing/2014/main" id="{D6ABCD6D-246D-449A-9638-4F9A6D145CB3}"/>
                  </a:ext>
                </a:extLst>
              </p:cNvPr>
              <p:cNvSpPr/>
              <p:nvPr/>
            </p:nvSpPr>
            <p:spPr>
              <a:xfrm>
                <a:off x="647700" y="1356360"/>
                <a:ext cx="838200" cy="609600"/>
              </a:xfrm>
              <a:prstGeom prst="rect">
                <a:avLst/>
              </a:prstGeom>
              <a:solidFill>
                <a:srgbClr val="AE6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5" name="Rectangle 24">
                <a:extLst>
                  <a:ext uri="{FF2B5EF4-FFF2-40B4-BE49-F238E27FC236}">
                    <a16:creationId xmlns:a16="http://schemas.microsoft.com/office/drawing/2014/main" id="{8E5897E6-08F2-4B22-8F94-769D283190C8}"/>
                  </a:ext>
                </a:extLst>
              </p:cNvPr>
              <p:cNvSpPr/>
              <p:nvPr/>
            </p:nvSpPr>
            <p:spPr>
              <a:xfrm>
                <a:off x="647700" y="1295400"/>
                <a:ext cx="838200" cy="609600"/>
              </a:xfrm>
              <a:prstGeom prst="rect">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02</a:t>
                </a:r>
              </a:p>
            </p:txBody>
          </p:sp>
        </p:grpSp>
        <p:grpSp>
          <p:nvGrpSpPr>
            <p:cNvPr id="10" name="Group 10">
              <a:extLst>
                <a:ext uri="{FF2B5EF4-FFF2-40B4-BE49-F238E27FC236}">
                  <a16:creationId xmlns:a16="http://schemas.microsoft.com/office/drawing/2014/main" id="{3DA77436-8C54-4593-A0C0-59BED6E784D1}"/>
                </a:ext>
              </a:extLst>
            </p:cNvPr>
            <p:cNvGrpSpPr/>
            <p:nvPr/>
          </p:nvGrpSpPr>
          <p:grpSpPr>
            <a:xfrm>
              <a:off x="9974872" y="4180126"/>
              <a:ext cx="641271" cy="640080"/>
              <a:chOff x="647700" y="1295400"/>
              <a:chExt cx="838200" cy="670560"/>
            </a:xfrm>
          </p:grpSpPr>
          <p:sp>
            <p:nvSpPr>
              <p:cNvPr id="22" name="Rectangle 23">
                <a:extLst>
                  <a:ext uri="{FF2B5EF4-FFF2-40B4-BE49-F238E27FC236}">
                    <a16:creationId xmlns:a16="http://schemas.microsoft.com/office/drawing/2014/main" id="{90094D68-B55A-455E-B7FC-A7D25FEE93A8}"/>
                  </a:ext>
                </a:extLst>
              </p:cNvPr>
              <p:cNvSpPr/>
              <p:nvPr/>
            </p:nvSpPr>
            <p:spPr>
              <a:xfrm>
                <a:off x="647700" y="1356360"/>
                <a:ext cx="838200" cy="609600"/>
              </a:xfrm>
              <a:prstGeom prst="rect">
                <a:avLst/>
              </a:prstGeom>
              <a:solidFill>
                <a:srgbClr val="AE6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3" name="Rectangle 24">
                <a:extLst>
                  <a:ext uri="{FF2B5EF4-FFF2-40B4-BE49-F238E27FC236}">
                    <a16:creationId xmlns:a16="http://schemas.microsoft.com/office/drawing/2014/main" id="{6FD49D17-3CA7-443B-9CD6-88A9BDFBEEB2}"/>
                  </a:ext>
                </a:extLst>
              </p:cNvPr>
              <p:cNvSpPr/>
              <p:nvPr/>
            </p:nvSpPr>
            <p:spPr>
              <a:xfrm>
                <a:off x="647700" y="1295400"/>
                <a:ext cx="838200" cy="609600"/>
              </a:xfrm>
              <a:prstGeom prst="rect">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03</a:t>
                </a:r>
              </a:p>
            </p:txBody>
          </p:sp>
        </p:grpSp>
        <p:grpSp>
          <p:nvGrpSpPr>
            <p:cNvPr id="11" name="Group 10">
              <a:extLst>
                <a:ext uri="{FF2B5EF4-FFF2-40B4-BE49-F238E27FC236}">
                  <a16:creationId xmlns:a16="http://schemas.microsoft.com/office/drawing/2014/main" id="{27D0E3BE-EAB4-49E6-8527-21034D716D0D}"/>
                </a:ext>
              </a:extLst>
            </p:cNvPr>
            <p:cNvGrpSpPr/>
            <p:nvPr/>
          </p:nvGrpSpPr>
          <p:grpSpPr>
            <a:xfrm>
              <a:off x="9974872" y="5064494"/>
              <a:ext cx="641271" cy="640080"/>
              <a:chOff x="647700" y="1295400"/>
              <a:chExt cx="838200" cy="670560"/>
            </a:xfrm>
          </p:grpSpPr>
          <p:sp>
            <p:nvSpPr>
              <p:cNvPr id="20" name="Rectangle 23">
                <a:extLst>
                  <a:ext uri="{FF2B5EF4-FFF2-40B4-BE49-F238E27FC236}">
                    <a16:creationId xmlns:a16="http://schemas.microsoft.com/office/drawing/2014/main" id="{E42D4AE0-E4E6-40DB-AA03-3351673AD37C}"/>
                  </a:ext>
                </a:extLst>
              </p:cNvPr>
              <p:cNvSpPr/>
              <p:nvPr/>
            </p:nvSpPr>
            <p:spPr>
              <a:xfrm>
                <a:off x="647700" y="1356360"/>
                <a:ext cx="838200" cy="609600"/>
              </a:xfrm>
              <a:prstGeom prst="rect">
                <a:avLst/>
              </a:prstGeom>
              <a:solidFill>
                <a:srgbClr val="AE6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1" name="Rectangle 24">
                <a:extLst>
                  <a:ext uri="{FF2B5EF4-FFF2-40B4-BE49-F238E27FC236}">
                    <a16:creationId xmlns:a16="http://schemas.microsoft.com/office/drawing/2014/main" id="{1963D15C-2E04-48EE-8116-DC2A7AF23045}"/>
                  </a:ext>
                </a:extLst>
              </p:cNvPr>
              <p:cNvSpPr/>
              <p:nvPr/>
            </p:nvSpPr>
            <p:spPr>
              <a:xfrm>
                <a:off x="647700" y="1295400"/>
                <a:ext cx="838200" cy="609600"/>
              </a:xfrm>
              <a:prstGeom prst="rect">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04</a:t>
                </a:r>
              </a:p>
            </p:txBody>
          </p:sp>
        </p:grpSp>
        <p:sp>
          <p:nvSpPr>
            <p:cNvPr id="12" name="文本框 36">
              <a:extLst>
                <a:ext uri="{FF2B5EF4-FFF2-40B4-BE49-F238E27FC236}">
                  <a16:creationId xmlns:a16="http://schemas.microsoft.com/office/drawing/2014/main" id="{DB86901B-5D13-4952-83E1-CFE3C12DC258}"/>
                </a:ext>
              </a:extLst>
            </p:cNvPr>
            <p:cNvSpPr txBox="1"/>
            <p:nvPr/>
          </p:nvSpPr>
          <p:spPr>
            <a:xfrm>
              <a:off x="7832538" y="2177506"/>
              <a:ext cx="201988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13" name="Text Placeholder 32">
              <a:extLst>
                <a:ext uri="{FF2B5EF4-FFF2-40B4-BE49-F238E27FC236}">
                  <a16:creationId xmlns:a16="http://schemas.microsoft.com/office/drawing/2014/main" id="{69208DA1-EBF5-4CD2-8B19-38C9C15872AB}"/>
                </a:ext>
              </a:extLst>
            </p:cNvPr>
            <p:cNvSpPr txBox="1">
              <a:spLocks/>
            </p:cNvSpPr>
            <p:nvPr/>
          </p:nvSpPr>
          <p:spPr>
            <a:xfrm>
              <a:off x="5552105" y="2623034"/>
              <a:ext cx="4218060" cy="52143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sp>
          <p:nvSpPr>
            <p:cNvPr id="14" name="文本框 36">
              <a:extLst>
                <a:ext uri="{FF2B5EF4-FFF2-40B4-BE49-F238E27FC236}">
                  <a16:creationId xmlns:a16="http://schemas.microsoft.com/office/drawing/2014/main" id="{40E3D891-61C4-46BB-A32D-BD0E579082E8}"/>
                </a:ext>
              </a:extLst>
            </p:cNvPr>
            <p:cNvSpPr txBox="1"/>
            <p:nvPr/>
          </p:nvSpPr>
          <p:spPr>
            <a:xfrm>
              <a:off x="7832538" y="3045065"/>
              <a:ext cx="201988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15" name="Text Placeholder 32">
              <a:extLst>
                <a:ext uri="{FF2B5EF4-FFF2-40B4-BE49-F238E27FC236}">
                  <a16:creationId xmlns:a16="http://schemas.microsoft.com/office/drawing/2014/main" id="{51ED56DB-3DF0-4DA4-A91D-4F3EC4F3D404}"/>
                </a:ext>
              </a:extLst>
            </p:cNvPr>
            <p:cNvSpPr txBox="1">
              <a:spLocks/>
            </p:cNvSpPr>
            <p:nvPr/>
          </p:nvSpPr>
          <p:spPr>
            <a:xfrm>
              <a:off x="5552105" y="3490593"/>
              <a:ext cx="4218060" cy="52143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sp>
          <p:nvSpPr>
            <p:cNvPr id="16" name="文本框 36">
              <a:extLst>
                <a:ext uri="{FF2B5EF4-FFF2-40B4-BE49-F238E27FC236}">
                  <a16:creationId xmlns:a16="http://schemas.microsoft.com/office/drawing/2014/main" id="{D0DD4A33-BF4B-412E-BFFB-29D7AAC090B2}"/>
                </a:ext>
              </a:extLst>
            </p:cNvPr>
            <p:cNvSpPr txBox="1"/>
            <p:nvPr/>
          </p:nvSpPr>
          <p:spPr>
            <a:xfrm>
              <a:off x="7832538" y="3968689"/>
              <a:ext cx="201988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17" name="Text Placeholder 32">
              <a:extLst>
                <a:ext uri="{FF2B5EF4-FFF2-40B4-BE49-F238E27FC236}">
                  <a16:creationId xmlns:a16="http://schemas.microsoft.com/office/drawing/2014/main" id="{05CB279C-36E1-41CE-877D-AD1C151F0774}"/>
                </a:ext>
              </a:extLst>
            </p:cNvPr>
            <p:cNvSpPr txBox="1">
              <a:spLocks/>
            </p:cNvSpPr>
            <p:nvPr/>
          </p:nvSpPr>
          <p:spPr>
            <a:xfrm>
              <a:off x="5552105" y="4414217"/>
              <a:ext cx="4218060" cy="52143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sp>
          <p:nvSpPr>
            <p:cNvPr id="18" name="文本框 36">
              <a:extLst>
                <a:ext uri="{FF2B5EF4-FFF2-40B4-BE49-F238E27FC236}">
                  <a16:creationId xmlns:a16="http://schemas.microsoft.com/office/drawing/2014/main" id="{0CC01B27-B503-4560-93C5-6287AB794907}"/>
                </a:ext>
              </a:extLst>
            </p:cNvPr>
            <p:cNvSpPr txBox="1"/>
            <p:nvPr/>
          </p:nvSpPr>
          <p:spPr>
            <a:xfrm>
              <a:off x="7832538" y="4892313"/>
              <a:ext cx="201988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19" name="Text Placeholder 32">
              <a:extLst>
                <a:ext uri="{FF2B5EF4-FFF2-40B4-BE49-F238E27FC236}">
                  <a16:creationId xmlns:a16="http://schemas.microsoft.com/office/drawing/2014/main" id="{F5BFE522-348D-4446-93AB-B33C26BFE81A}"/>
                </a:ext>
              </a:extLst>
            </p:cNvPr>
            <p:cNvSpPr txBox="1">
              <a:spLocks/>
            </p:cNvSpPr>
            <p:nvPr/>
          </p:nvSpPr>
          <p:spPr>
            <a:xfrm>
              <a:off x="5552105" y="5337841"/>
              <a:ext cx="4218060" cy="52143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spTree>
    <p:extLst>
      <p:ext uri="{BB962C8B-B14F-4D97-AF65-F5344CB8AC3E}">
        <p14:creationId xmlns:p14="http://schemas.microsoft.com/office/powerpoint/2010/main" val="10048124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DDEFE46D-8F34-48E0-8A2B-183152C7CF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a:extLst>
              <a:ext uri="{FF2B5EF4-FFF2-40B4-BE49-F238E27FC236}">
                <a16:creationId xmlns:a16="http://schemas.microsoft.com/office/drawing/2014/main" id="{3C95C904-6C54-4F08-8391-4EDD2A5BF892}"/>
              </a:ext>
            </a:extLst>
          </p:cNvPr>
          <p:cNvPicPr>
            <a:picLocks noChangeAspect="1"/>
          </p:cNvPicPr>
          <p:nvPr/>
        </p:nvPicPr>
        <p:blipFill rotWithShape="1">
          <a:blip r:embed="rId3">
            <a:extLst>
              <a:ext uri="{28A0092B-C50C-407E-A947-70E740481C1C}">
                <a14:useLocalDpi xmlns:a14="http://schemas.microsoft.com/office/drawing/2010/main" val="0"/>
              </a:ext>
            </a:extLst>
          </a:blip>
          <a:srcRect l="50722" t="15469" r="34346" b="58531"/>
          <a:stretch/>
        </p:blipFill>
        <p:spPr>
          <a:xfrm>
            <a:off x="6096000" y="747580"/>
            <a:ext cx="1892300" cy="1830520"/>
          </a:xfrm>
          <a:prstGeom prst="rect">
            <a:avLst/>
          </a:prstGeom>
        </p:spPr>
      </p:pic>
      <p:grpSp>
        <p:nvGrpSpPr>
          <p:cNvPr id="14" name="组合 13">
            <a:extLst>
              <a:ext uri="{FF2B5EF4-FFF2-40B4-BE49-F238E27FC236}">
                <a16:creationId xmlns:a16="http://schemas.microsoft.com/office/drawing/2014/main" id="{11611F94-7930-480A-B30A-E58FD2236359}"/>
              </a:ext>
            </a:extLst>
          </p:cNvPr>
          <p:cNvGrpSpPr/>
          <p:nvPr/>
        </p:nvGrpSpPr>
        <p:grpSpPr>
          <a:xfrm>
            <a:off x="8051800" y="2984668"/>
            <a:ext cx="3165154" cy="1661994"/>
            <a:chOff x="8039077" y="3061493"/>
            <a:chExt cx="3165154" cy="1661994"/>
          </a:xfrm>
        </p:grpSpPr>
        <p:sp>
          <p:nvSpPr>
            <p:cNvPr id="15" name="文本框 14">
              <a:extLst>
                <a:ext uri="{FF2B5EF4-FFF2-40B4-BE49-F238E27FC236}">
                  <a16:creationId xmlns:a16="http://schemas.microsoft.com/office/drawing/2014/main" id="{0A9B7C80-0C90-4D82-921C-67173C7E2710}"/>
                </a:ext>
              </a:extLst>
            </p:cNvPr>
            <p:cNvSpPr txBox="1"/>
            <p:nvPr/>
          </p:nvSpPr>
          <p:spPr>
            <a:xfrm>
              <a:off x="8039077" y="3061493"/>
              <a:ext cx="3165154" cy="1015663"/>
            </a:xfrm>
            <a:prstGeom prst="rect">
              <a:avLst/>
            </a:prstGeom>
            <a:noFill/>
          </p:spPr>
          <p:txBody>
            <a:bodyPr wrap="square" rtlCol="0">
              <a:spAutoFit/>
            </a:bodyPr>
            <a:lstStyle/>
            <a:p>
              <a:pPr algn="ctr"/>
              <a:r>
                <a:rPr lang="en-US" altLang="zh-CN" sz="6000" dirty="0">
                  <a:solidFill>
                    <a:srgbClr val="8F5943"/>
                  </a:solidFill>
                  <a:latin typeface="微软雅黑" panose="020B0503020204020204" pitchFamily="34" charset="-122"/>
                  <a:ea typeface="微软雅黑" panose="020B0503020204020204" pitchFamily="34" charset="-122"/>
                </a:rPr>
                <a:t>PART 04</a:t>
              </a:r>
            </a:p>
          </p:txBody>
        </p:sp>
        <p:sp>
          <p:nvSpPr>
            <p:cNvPr id="16" name="文本框 15">
              <a:extLst>
                <a:ext uri="{FF2B5EF4-FFF2-40B4-BE49-F238E27FC236}">
                  <a16:creationId xmlns:a16="http://schemas.microsoft.com/office/drawing/2014/main" id="{2A201AD5-155F-4CCA-9019-944E11534806}"/>
                </a:ext>
              </a:extLst>
            </p:cNvPr>
            <p:cNvSpPr txBox="1"/>
            <p:nvPr/>
          </p:nvSpPr>
          <p:spPr>
            <a:xfrm>
              <a:off x="8039077" y="4077156"/>
              <a:ext cx="3165154" cy="646331"/>
            </a:xfrm>
            <a:prstGeom prst="rect">
              <a:avLst/>
            </a:prstGeom>
            <a:noFill/>
          </p:spPr>
          <p:txBody>
            <a:bodyPr wrap="square" rtlCol="0">
              <a:spAutoFit/>
            </a:bodyPr>
            <a:lstStyle/>
            <a:p>
              <a:pPr algn="ctr"/>
              <a:r>
                <a:rPr lang="zh-CN" altLang="en-US" sz="3600" dirty="0">
                  <a:solidFill>
                    <a:srgbClr val="8F5943"/>
                  </a:solidFill>
                  <a:latin typeface="微软雅黑" panose="020B0503020204020204" pitchFamily="34" charset="-122"/>
                  <a:ea typeface="微软雅黑" panose="020B0503020204020204" pitchFamily="34" charset="-122"/>
                </a:rPr>
                <a:t>单击添加标题</a:t>
              </a:r>
            </a:p>
          </p:txBody>
        </p:sp>
      </p:grpSp>
    </p:spTree>
    <p:extLst>
      <p:ext uri="{BB962C8B-B14F-4D97-AF65-F5344CB8AC3E}">
        <p14:creationId xmlns:p14="http://schemas.microsoft.com/office/powerpoint/2010/main" val="1017115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FEFF1"/>
        </a:solidFill>
        <a:effectLst/>
      </p:bgPr>
    </p:bg>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82B2C5D0-5FF7-4DC8-A0E8-AEEDF11DC6BF}"/>
              </a:ext>
            </a:extLst>
          </p:cNvPr>
          <p:cNvSpPr txBox="1"/>
          <p:nvPr/>
        </p:nvSpPr>
        <p:spPr>
          <a:xfrm>
            <a:off x="265780" y="286565"/>
            <a:ext cx="666750" cy="584775"/>
          </a:xfrm>
          <a:prstGeom prst="rect">
            <a:avLst/>
          </a:prstGeom>
          <a:solidFill>
            <a:srgbClr val="8F5943"/>
          </a:solidFill>
        </p:spPr>
        <p:txBody>
          <a:bodyPr wrap="square" rtlCol="0">
            <a:spAutoFit/>
          </a:bodyPr>
          <a:lstStyle/>
          <a:p>
            <a:pPr algn="ctr"/>
            <a:r>
              <a:rPr lang="en-US" altLang="zh-CN" sz="3200" dirty="0">
                <a:solidFill>
                  <a:schemeClr val="bg1"/>
                </a:solidFill>
                <a:ea typeface="柳公权柳体" panose="02000000000000000000" pitchFamily="2" charset="-122"/>
              </a:rPr>
              <a:t>04</a:t>
            </a:r>
            <a:endParaRPr lang="zh-CN" altLang="en-US" sz="3200" dirty="0">
              <a:solidFill>
                <a:schemeClr val="bg1"/>
              </a:solidFill>
              <a:ea typeface="柳公权柳体" panose="02000000000000000000" pitchFamily="2" charset="-122"/>
            </a:endParaRPr>
          </a:p>
        </p:txBody>
      </p:sp>
      <p:sp>
        <p:nvSpPr>
          <p:cNvPr id="6" name="文本框 5">
            <a:extLst>
              <a:ext uri="{FF2B5EF4-FFF2-40B4-BE49-F238E27FC236}">
                <a16:creationId xmlns:a16="http://schemas.microsoft.com/office/drawing/2014/main" id="{CCBA6C6F-C20D-4854-9B11-F419CA0C4456}"/>
              </a:ext>
            </a:extLst>
          </p:cNvPr>
          <p:cNvSpPr txBox="1"/>
          <p:nvPr/>
        </p:nvSpPr>
        <p:spPr>
          <a:xfrm>
            <a:off x="999205" y="317342"/>
            <a:ext cx="2817145" cy="523220"/>
          </a:xfrm>
          <a:prstGeom prst="rect">
            <a:avLst/>
          </a:prstGeom>
          <a:noFill/>
        </p:spPr>
        <p:txBody>
          <a:bodyPr wrap="square" rtlCol="0">
            <a:spAutoFit/>
          </a:bodyPr>
          <a:lstStyle/>
          <a:p>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grpSp>
        <p:nvGrpSpPr>
          <p:cNvPr id="40" name="组合 39">
            <a:extLst>
              <a:ext uri="{FF2B5EF4-FFF2-40B4-BE49-F238E27FC236}">
                <a16:creationId xmlns:a16="http://schemas.microsoft.com/office/drawing/2014/main" id="{414DE592-2AF3-402B-9DA4-7462532552B1}"/>
              </a:ext>
            </a:extLst>
          </p:cNvPr>
          <p:cNvGrpSpPr/>
          <p:nvPr/>
        </p:nvGrpSpPr>
        <p:grpSpPr>
          <a:xfrm>
            <a:off x="-45546" y="1913204"/>
            <a:ext cx="12244653" cy="3880788"/>
            <a:chOff x="-168005" y="1913204"/>
            <a:chExt cx="12244653" cy="3880788"/>
          </a:xfrm>
        </p:grpSpPr>
        <p:sp>
          <p:nvSpPr>
            <p:cNvPr id="41" name="Freeform 3">
              <a:extLst>
                <a:ext uri="{FF2B5EF4-FFF2-40B4-BE49-F238E27FC236}">
                  <a16:creationId xmlns:a16="http://schemas.microsoft.com/office/drawing/2014/main" id="{F4D9369F-DBF4-4884-8AA9-CA812A02CF83}"/>
                </a:ext>
              </a:extLst>
            </p:cNvPr>
            <p:cNvSpPr/>
            <p:nvPr/>
          </p:nvSpPr>
          <p:spPr>
            <a:xfrm>
              <a:off x="4193459" y="1913204"/>
              <a:ext cx="1353921" cy="752178"/>
            </a:xfrm>
            <a:custGeom>
              <a:avLst/>
              <a:gdLst>
                <a:gd name="connsiteX0" fmla="*/ 0 w 10000"/>
                <a:gd name="connsiteY0" fmla="*/ 1667 h 10000"/>
                <a:gd name="connsiteX1" fmla="*/ 5000 w 10000"/>
                <a:gd name="connsiteY1" fmla="*/ 0 h 10000"/>
                <a:gd name="connsiteX2" fmla="*/ 10000 w 10000"/>
                <a:gd name="connsiteY2" fmla="*/ 1667 h 10000"/>
                <a:gd name="connsiteX3" fmla="*/ 10000 w 10000"/>
                <a:gd name="connsiteY3" fmla="*/ 8333 h 10000"/>
                <a:gd name="connsiteX4" fmla="*/ 5000 w 10000"/>
                <a:gd name="connsiteY4" fmla="*/ 10000 h 10000"/>
                <a:gd name="connsiteX5" fmla="*/ 0 w 10000"/>
                <a:gd name="connsiteY5" fmla="*/ 8333 h 10000"/>
                <a:gd name="connsiteX6" fmla="*/ 0 w 10000"/>
                <a:gd name="connsiteY6" fmla="*/ 1667 h 10000"/>
                <a:gd name="connsiteX0" fmla="*/ 10000 w 10000"/>
                <a:gd name="connsiteY0" fmla="*/ 1667 h 10000"/>
                <a:gd name="connsiteX1" fmla="*/ 5000 w 10000"/>
                <a:gd name="connsiteY1" fmla="*/ 3334 h 10000"/>
                <a:gd name="connsiteX2" fmla="*/ 0 w 10000"/>
                <a:gd name="connsiteY2" fmla="*/ 1667 h 10000"/>
                <a:gd name="connsiteX0" fmla="*/ 0 w 10000"/>
                <a:gd name="connsiteY0" fmla="*/ 1667 h 10000"/>
                <a:gd name="connsiteX1" fmla="*/ 5000 w 10000"/>
                <a:gd name="connsiteY1" fmla="*/ 0 h 10000"/>
                <a:gd name="connsiteX2" fmla="*/ 10000 w 10000"/>
                <a:gd name="connsiteY2" fmla="*/ 1667 h 10000"/>
                <a:gd name="connsiteX3" fmla="*/ 10000 w 10000"/>
                <a:gd name="connsiteY3" fmla="*/ 8333 h 10000"/>
                <a:gd name="connsiteX4" fmla="*/ 5000 w 10000"/>
                <a:gd name="connsiteY4" fmla="*/ 10000 h 10000"/>
                <a:gd name="connsiteX5" fmla="*/ 0 w 10000"/>
                <a:gd name="connsiteY5" fmla="*/ 8333 h 10000"/>
                <a:gd name="connsiteX6" fmla="*/ 0 w 10000"/>
                <a:gd name="connsiteY6" fmla="*/ 1667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stroke="0" extrusionOk="0">
                  <a:moveTo>
                    <a:pt x="0" y="1667"/>
                  </a:moveTo>
                  <a:cubicBezTo>
                    <a:pt x="0" y="746"/>
                    <a:pt x="2239" y="0"/>
                    <a:pt x="5000" y="0"/>
                  </a:cubicBezTo>
                  <a:cubicBezTo>
                    <a:pt x="7761" y="0"/>
                    <a:pt x="10000" y="746"/>
                    <a:pt x="10000" y="1667"/>
                  </a:cubicBezTo>
                  <a:lnTo>
                    <a:pt x="10000" y="8333"/>
                  </a:lnTo>
                  <a:cubicBezTo>
                    <a:pt x="10000" y="9254"/>
                    <a:pt x="7761" y="10000"/>
                    <a:pt x="5000" y="10000"/>
                  </a:cubicBezTo>
                  <a:cubicBezTo>
                    <a:pt x="2239" y="10000"/>
                    <a:pt x="0" y="9254"/>
                    <a:pt x="0" y="8333"/>
                  </a:cubicBezTo>
                  <a:lnTo>
                    <a:pt x="0" y="1667"/>
                  </a:lnTo>
                  <a:close/>
                </a:path>
                <a:path w="10000" h="10000" fill="none" extrusionOk="0">
                  <a:moveTo>
                    <a:pt x="10000" y="1667"/>
                  </a:moveTo>
                  <a:cubicBezTo>
                    <a:pt x="10000" y="2588"/>
                    <a:pt x="7761" y="3334"/>
                    <a:pt x="5000" y="3334"/>
                  </a:cubicBezTo>
                  <a:cubicBezTo>
                    <a:pt x="2239" y="3334"/>
                    <a:pt x="0" y="2588"/>
                    <a:pt x="0" y="1667"/>
                  </a:cubicBezTo>
                </a:path>
                <a:path w="10000" h="10000" fill="none">
                  <a:moveTo>
                    <a:pt x="0" y="1667"/>
                  </a:moveTo>
                  <a:cubicBezTo>
                    <a:pt x="0" y="746"/>
                    <a:pt x="2239" y="0"/>
                    <a:pt x="5000" y="0"/>
                  </a:cubicBezTo>
                  <a:cubicBezTo>
                    <a:pt x="7761" y="0"/>
                    <a:pt x="10000" y="746"/>
                    <a:pt x="10000" y="1667"/>
                  </a:cubicBezTo>
                  <a:lnTo>
                    <a:pt x="10000" y="8333"/>
                  </a:lnTo>
                  <a:cubicBezTo>
                    <a:pt x="10000" y="9254"/>
                    <a:pt x="7761" y="10000"/>
                    <a:pt x="5000" y="10000"/>
                  </a:cubicBezTo>
                  <a:cubicBezTo>
                    <a:pt x="2239" y="10000"/>
                    <a:pt x="0" y="9254"/>
                    <a:pt x="0" y="8333"/>
                  </a:cubicBezTo>
                  <a:lnTo>
                    <a:pt x="0" y="1667"/>
                  </a:lnTo>
                  <a:close/>
                </a:path>
              </a:pathLst>
            </a:custGeom>
            <a:solidFill>
              <a:srgbClr val="8F5943"/>
            </a:solidFill>
            <a:ln w="6350">
              <a:solidFill>
                <a:schemeClr val="bg1">
                  <a:lumMod val="95000"/>
                  <a:alpha val="90000"/>
                </a:schemeClr>
              </a:solid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8580" tIns="319306" rIns="68580" bIns="193943" numCol="1" spcCol="1270" anchor="ctr" anchorCtr="0">
              <a:noAutofit/>
            </a:bodyPr>
            <a:lstStyle/>
            <a:p>
              <a:pPr lvl="0" algn="ctr" defTabSz="800100">
                <a:lnSpc>
                  <a:spcPct val="90000"/>
                </a:lnSpc>
                <a:spcBef>
                  <a:spcPct val="0"/>
                </a:spcBef>
                <a:spcAft>
                  <a:spcPct val="35000"/>
                </a:spcAft>
              </a:pPr>
              <a:r>
                <a:rPr lang="id-ID" sz="1800" kern="1200" dirty="0">
                  <a:solidFill>
                    <a:schemeClr val="bg1"/>
                  </a:solidFill>
                </a:rPr>
                <a:t>Concept</a:t>
              </a:r>
            </a:p>
          </p:txBody>
        </p:sp>
        <p:sp>
          <p:nvSpPr>
            <p:cNvPr id="42" name="Freeform 4">
              <a:extLst>
                <a:ext uri="{FF2B5EF4-FFF2-40B4-BE49-F238E27FC236}">
                  <a16:creationId xmlns:a16="http://schemas.microsoft.com/office/drawing/2014/main" id="{87FA092A-EEE8-4A82-A229-FA83E86CB009}"/>
                </a:ext>
              </a:extLst>
            </p:cNvPr>
            <p:cNvSpPr/>
            <p:nvPr/>
          </p:nvSpPr>
          <p:spPr>
            <a:xfrm>
              <a:off x="6149123" y="1913204"/>
              <a:ext cx="1353921" cy="752178"/>
            </a:xfrm>
            <a:custGeom>
              <a:avLst/>
              <a:gdLst>
                <a:gd name="connsiteX0" fmla="*/ 0 w 10000"/>
                <a:gd name="connsiteY0" fmla="*/ 1667 h 10000"/>
                <a:gd name="connsiteX1" fmla="*/ 5000 w 10000"/>
                <a:gd name="connsiteY1" fmla="*/ 0 h 10000"/>
                <a:gd name="connsiteX2" fmla="*/ 10000 w 10000"/>
                <a:gd name="connsiteY2" fmla="*/ 1667 h 10000"/>
                <a:gd name="connsiteX3" fmla="*/ 10000 w 10000"/>
                <a:gd name="connsiteY3" fmla="*/ 8333 h 10000"/>
                <a:gd name="connsiteX4" fmla="*/ 5000 w 10000"/>
                <a:gd name="connsiteY4" fmla="*/ 10000 h 10000"/>
                <a:gd name="connsiteX5" fmla="*/ 0 w 10000"/>
                <a:gd name="connsiteY5" fmla="*/ 8333 h 10000"/>
                <a:gd name="connsiteX6" fmla="*/ 0 w 10000"/>
                <a:gd name="connsiteY6" fmla="*/ 1667 h 10000"/>
                <a:gd name="connsiteX0" fmla="*/ 10000 w 10000"/>
                <a:gd name="connsiteY0" fmla="*/ 1667 h 10000"/>
                <a:gd name="connsiteX1" fmla="*/ 5000 w 10000"/>
                <a:gd name="connsiteY1" fmla="*/ 3334 h 10000"/>
                <a:gd name="connsiteX2" fmla="*/ 0 w 10000"/>
                <a:gd name="connsiteY2" fmla="*/ 1667 h 10000"/>
                <a:gd name="connsiteX0" fmla="*/ 0 w 10000"/>
                <a:gd name="connsiteY0" fmla="*/ 1667 h 10000"/>
                <a:gd name="connsiteX1" fmla="*/ 5000 w 10000"/>
                <a:gd name="connsiteY1" fmla="*/ 0 h 10000"/>
                <a:gd name="connsiteX2" fmla="*/ 10000 w 10000"/>
                <a:gd name="connsiteY2" fmla="*/ 1667 h 10000"/>
                <a:gd name="connsiteX3" fmla="*/ 10000 w 10000"/>
                <a:gd name="connsiteY3" fmla="*/ 8333 h 10000"/>
                <a:gd name="connsiteX4" fmla="*/ 5000 w 10000"/>
                <a:gd name="connsiteY4" fmla="*/ 10000 h 10000"/>
                <a:gd name="connsiteX5" fmla="*/ 0 w 10000"/>
                <a:gd name="connsiteY5" fmla="*/ 8333 h 10000"/>
                <a:gd name="connsiteX6" fmla="*/ 0 w 10000"/>
                <a:gd name="connsiteY6" fmla="*/ 1667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stroke="0" extrusionOk="0">
                  <a:moveTo>
                    <a:pt x="0" y="1667"/>
                  </a:moveTo>
                  <a:cubicBezTo>
                    <a:pt x="0" y="746"/>
                    <a:pt x="2239" y="0"/>
                    <a:pt x="5000" y="0"/>
                  </a:cubicBezTo>
                  <a:cubicBezTo>
                    <a:pt x="7761" y="0"/>
                    <a:pt x="10000" y="746"/>
                    <a:pt x="10000" y="1667"/>
                  </a:cubicBezTo>
                  <a:lnTo>
                    <a:pt x="10000" y="8333"/>
                  </a:lnTo>
                  <a:cubicBezTo>
                    <a:pt x="10000" y="9254"/>
                    <a:pt x="7761" y="10000"/>
                    <a:pt x="5000" y="10000"/>
                  </a:cubicBezTo>
                  <a:cubicBezTo>
                    <a:pt x="2239" y="10000"/>
                    <a:pt x="0" y="9254"/>
                    <a:pt x="0" y="8333"/>
                  </a:cubicBezTo>
                  <a:lnTo>
                    <a:pt x="0" y="1667"/>
                  </a:lnTo>
                  <a:close/>
                </a:path>
                <a:path w="10000" h="10000" fill="none" extrusionOk="0">
                  <a:moveTo>
                    <a:pt x="10000" y="1667"/>
                  </a:moveTo>
                  <a:cubicBezTo>
                    <a:pt x="10000" y="2588"/>
                    <a:pt x="7761" y="3334"/>
                    <a:pt x="5000" y="3334"/>
                  </a:cubicBezTo>
                  <a:cubicBezTo>
                    <a:pt x="2239" y="3334"/>
                    <a:pt x="0" y="2588"/>
                    <a:pt x="0" y="1667"/>
                  </a:cubicBezTo>
                </a:path>
                <a:path w="10000" h="10000" fill="none">
                  <a:moveTo>
                    <a:pt x="0" y="1667"/>
                  </a:moveTo>
                  <a:cubicBezTo>
                    <a:pt x="0" y="746"/>
                    <a:pt x="2239" y="0"/>
                    <a:pt x="5000" y="0"/>
                  </a:cubicBezTo>
                  <a:cubicBezTo>
                    <a:pt x="7761" y="0"/>
                    <a:pt x="10000" y="746"/>
                    <a:pt x="10000" y="1667"/>
                  </a:cubicBezTo>
                  <a:lnTo>
                    <a:pt x="10000" y="8333"/>
                  </a:lnTo>
                  <a:cubicBezTo>
                    <a:pt x="10000" y="9254"/>
                    <a:pt x="7761" y="10000"/>
                    <a:pt x="5000" y="10000"/>
                  </a:cubicBezTo>
                  <a:cubicBezTo>
                    <a:pt x="2239" y="10000"/>
                    <a:pt x="0" y="9254"/>
                    <a:pt x="0" y="8333"/>
                  </a:cubicBezTo>
                  <a:lnTo>
                    <a:pt x="0" y="1667"/>
                  </a:lnTo>
                  <a:close/>
                </a:path>
              </a:pathLst>
            </a:custGeom>
            <a:solidFill>
              <a:srgbClr val="8F5943"/>
            </a:solidFill>
            <a:ln w="6350">
              <a:solidFill>
                <a:schemeClr val="bg1">
                  <a:lumMod val="95000"/>
                  <a:alpha val="90000"/>
                </a:schemeClr>
              </a:solid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8580" tIns="319306" rIns="68580" bIns="193943" numCol="1" spcCol="1270" anchor="ctr" anchorCtr="0">
              <a:noAutofit/>
            </a:bodyPr>
            <a:lstStyle/>
            <a:p>
              <a:pPr lvl="0" algn="ctr" defTabSz="800100">
                <a:lnSpc>
                  <a:spcPct val="90000"/>
                </a:lnSpc>
                <a:spcBef>
                  <a:spcPct val="0"/>
                </a:spcBef>
                <a:spcAft>
                  <a:spcPct val="35000"/>
                </a:spcAft>
              </a:pPr>
              <a:r>
                <a:rPr lang="id-ID" sz="1800" kern="1200" dirty="0">
                  <a:solidFill>
                    <a:schemeClr val="bg1"/>
                  </a:solidFill>
                </a:rPr>
                <a:t>Fixed</a:t>
              </a:r>
            </a:p>
          </p:txBody>
        </p:sp>
        <p:sp>
          <p:nvSpPr>
            <p:cNvPr id="43" name="Isosceles Triangle 5">
              <a:extLst>
                <a:ext uri="{FF2B5EF4-FFF2-40B4-BE49-F238E27FC236}">
                  <a16:creationId xmlns:a16="http://schemas.microsoft.com/office/drawing/2014/main" id="{40CF45A8-F6B7-4513-B6F9-0FAF1784BD46}"/>
                </a:ext>
              </a:extLst>
            </p:cNvPr>
            <p:cNvSpPr/>
            <p:nvPr/>
          </p:nvSpPr>
          <p:spPr>
            <a:xfrm>
              <a:off x="5566185" y="5109963"/>
              <a:ext cx="564133" cy="564133"/>
            </a:xfrm>
            <a:prstGeom prst="triangle">
              <a:avLst/>
            </a:prstGeom>
            <a:solidFill>
              <a:srgbClr val="8F5943"/>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44" name="Rectangle 6">
              <a:extLst>
                <a:ext uri="{FF2B5EF4-FFF2-40B4-BE49-F238E27FC236}">
                  <a16:creationId xmlns:a16="http://schemas.microsoft.com/office/drawing/2014/main" id="{5912065B-1DD2-41C2-94A9-EBE7987A31B3}"/>
                </a:ext>
              </a:extLst>
            </p:cNvPr>
            <p:cNvSpPr/>
            <p:nvPr/>
          </p:nvSpPr>
          <p:spPr>
            <a:xfrm rot="240000">
              <a:off x="4155333" y="4868225"/>
              <a:ext cx="3385837" cy="236760"/>
            </a:xfrm>
            <a:prstGeom prst="rect">
              <a:avLst/>
            </a:prstGeom>
            <a:solidFill>
              <a:srgbClr val="8F5943"/>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45" name="Freeform 7">
              <a:extLst>
                <a:ext uri="{FF2B5EF4-FFF2-40B4-BE49-F238E27FC236}">
                  <a16:creationId xmlns:a16="http://schemas.microsoft.com/office/drawing/2014/main" id="{E02DFF4F-8033-4D2D-802C-C8E6C4CB4007}"/>
                </a:ext>
              </a:extLst>
            </p:cNvPr>
            <p:cNvSpPr/>
            <p:nvPr/>
          </p:nvSpPr>
          <p:spPr>
            <a:xfrm rot="240000">
              <a:off x="6188235" y="4276265"/>
              <a:ext cx="1350917" cy="629389"/>
            </a:xfrm>
            <a:custGeom>
              <a:avLst/>
              <a:gdLst>
                <a:gd name="connsiteX0" fmla="*/ 0 w 10000"/>
                <a:gd name="connsiteY0" fmla="*/ 1667 h 10000"/>
                <a:gd name="connsiteX1" fmla="*/ 5000 w 10000"/>
                <a:gd name="connsiteY1" fmla="*/ 0 h 10000"/>
                <a:gd name="connsiteX2" fmla="*/ 10000 w 10000"/>
                <a:gd name="connsiteY2" fmla="*/ 1667 h 10000"/>
                <a:gd name="connsiteX3" fmla="*/ 10000 w 10000"/>
                <a:gd name="connsiteY3" fmla="*/ 8333 h 10000"/>
                <a:gd name="connsiteX4" fmla="*/ 5000 w 10000"/>
                <a:gd name="connsiteY4" fmla="*/ 10000 h 10000"/>
                <a:gd name="connsiteX5" fmla="*/ 0 w 10000"/>
                <a:gd name="connsiteY5" fmla="*/ 8333 h 10000"/>
                <a:gd name="connsiteX6" fmla="*/ 0 w 10000"/>
                <a:gd name="connsiteY6" fmla="*/ 1667 h 10000"/>
                <a:gd name="connsiteX0" fmla="*/ 10000 w 10000"/>
                <a:gd name="connsiteY0" fmla="*/ 1667 h 10000"/>
                <a:gd name="connsiteX1" fmla="*/ 5000 w 10000"/>
                <a:gd name="connsiteY1" fmla="*/ 3334 h 10000"/>
                <a:gd name="connsiteX2" fmla="*/ 0 w 10000"/>
                <a:gd name="connsiteY2" fmla="*/ 1667 h 10000"/>
                <a:gd name="connsiteX0" fmla="*/ 0 w 10000"/>
                <a:gd name="connsiteY0" fmla="*/ 1667 h 10000"/>
                <a:gd name="connsiteX1" fmla="*/ 5000 w 10000"/>
                <a:gd name="connsiteY1" fmla="*/ 0 h 10000"/>
                <a:gd name="connsiteX2" fmla="*/ 10000 w 10000"/>
                <a:gd name="connsiteY2" fmla="*/ 1667 h 10000"/>
                <a:gd name="connsiteX3" fmla="*/ 10000 w 10000"/>
                <a:gd name="connsiteY3" fmla="*/ 8333 h 10000"/>
                <a:gd name="connsiteX4" fmla="*/ 5000 w 10000"/>
                <a:gd name="connsiteY4" fmla="*/ 10000 h 10000"/>
                <a:gd name="connsiteX5" fmla="*/ 0 w 10000"/>
                <a:gd name="connsiteY5" fmla="*/ 8333 h 10000"/>
                <a:gd name="connsiteX6" fmla="*/ 0 w 10000"/>
                <a:gd name="connsiteY6" fmla="*/ 1667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stroke="0" extrusionOk="0">
                  <a:moveTo>
                    <a:pt x="0" y="1667"/>
                  </a:moveTo>
                  <a:cubicBezTo>
                    <a:pt x="0" y="746"/>
                    <a:pt x="2239" y="0"/>
                    <a:pt x="5000" y="0"/>
                  </a:cubicBezTo>
                  <a:cubicBezTo>
                    <a:pt x="7761" y="0"/>
                    <a:pt x="10000" y="746"/>
                    <a:pt x="10000" y="1667"/>
                  </a:cubicBezTo>
                  <a:lnTo>
                    <a:pt x="10000" y="8333"/>
                  </a:lnTo>
                  <a:cubicBezTo>
                    <a:pt x="10000" y="9254"/>
                    <a:pt x="7761" y="10000"/>
                    <a:pt x="5000" y="10000"/>
                  </a:cubicBezTo>
                  <a:cubicBezTo>
                    <a:pt x="2239" y="10000"/>
                    <a:pt x="0" y="9254"/>
                    <a:pt x="0" y="8333"/>
                  </a:cubicBezTo>
                  <a:lnTo>
                    <a:pt x="0" y="1667"/>
                  </a:lnTo>
                  <a:close/>
                </a:path>
                <a:path w="10000" h="10000" fill="none" extrusionOk="0">
                  <a:moveTo>
                    <a:pt x="10000" y="1667"/>
                  </a:moveTo>
                  <a:cubicBezTo>
                    <a:pt x="10000" y="2588"/>
                    <a:pt x="7761" y="3334"/>
                    <a:pt x="5000" y="3334"/>
                  </a:cubicBezTo>
                  <a:cubicBezTo>
                    <a:pt x="2239" y="3334"/>
                    <a:pt x="0" y="2588"/>
                    <a:pt x="0" y="1667"/>
                  </a:cubicBezTo>
                </a:path>
                <a:path w="10000" h="10000" fill="none">
                  <a:moveTo>
                    <a:pt x="0" y="1667"/>
                  </a:moveTo>
                  <a:cubicBezTo>
                    <a:pt x="0" y="746"/>
                    <a:pt x="2239" y="0"/>
                    <a:pt x="5000" y="0"/>
                  </a:cubicBezTo>
                  <a:cubicBezTo>
                    <a:pt x="7761" y="0"/>
                    <a:pt x="10000" y="746"/>
                    <a:pt x="10000" y="1667"/>
                  </a:cubicBezTo>
                  <a:lnTo>
                    <a:pt x="10000" y="8333"/>
                  </a:lnTo>
                  <a:cubicBezTo>
                    <a:pt x="10000" y="9254"/>
                    <a:pt x="7761" y="10000"/>
                    <a:pt x="5000" y="10000"/>
                  </a:cubicBezTo>
                  <a:cubicBezTo>
                    <a:pt x="2239" y="10000"/>
                    <a:pt x="0" y="9254"/>
                    <a:pt x="0" y="8333"/>
                  </a:cubicBezTo>
                  <a:lnTo>
                    <a:pt x="0" y="1667"/>
                  </a:lnTo>
                  <a:close/>
                </a:path>
              </a:pathLst>
            </a:custGeom>
            <a:solidFill>
              <a:srgbClr val="8F5943"/>
            </a:solidFill>
            <a:ln w="6350">
              <a:solidFill>
                <a:schemeClr val="bg1">
                  <a:lumMod val="9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3339" tIns="263135" rIns="53340" bIns="158238" numCol="1" spcCol="1270" anchor="ctr" anchorCtr="0">
              <a:noAutofit/>
            </a:bodyPr>
            <a:lstStyle/>
            <a:p>
              <a:pPr lvl="0" algn="ctr" defTabSz="622300">
                <a:lnSpc>
                  <a:spcPct val="90000"/>
                </a:lnSpc>
                <a:spcBef>
                  <a:spcPct val="0"/>
                </a:spcBef>
                <a:spcAft>
                  <a:spcPct val="35000"/>
                </a:spcAft>
              </a:pPr>
              <a:r>
                <a:rPr lang="id-ID" sz="1400" kern="1200" dirty="0"/>
                <a:t>Improvement</a:t>
              </a:r>
            </a:p>
          </p:txBody>
        </p:sp>
        <p:sp>
          <p:nvSpPr>
            <p:cNvPr id="46" name="Freeform 9">
              <a:extLst>
                <a:ext uri="{FF2B5EF4-FFF2-40B4-BE49-F238E27FC236}">
                  <a16:creationId xmlns:a16="http://schemas.microsoft.com/office/drawing/2014/main" id="{08057B71-E128-41A9-9848-49CA96B22B0A}"/>
                </a:ext>
              </a:extLst>
            </p:cNvPr>
            <p:cNvSpPr/>
            <p:nvPr/>
          </p:nvSpPr>
          <p:spPr>
            <a:xfrm rot="240000">
              <a:off x="6237126" y="3599304"/>
              <a:ext cx="1350917" cy="629389"/>
            </a:xfrm>
            <a:custGeom>
              <a:avLst/>
              <a:gdLst>
                <a:gd name="connsiteX0" fmla="*/ 0 w 10000"/>
                <a:gd name="connsiteY0" fmla="*/ 1667 h 10000"/>
                <a:gd name="connsiteX1" fmla="*/ 5000 w 10000"/>
                <a:gd name="connsiteY1" fmla="*/ 0 h 10000"/>
                <a:gd name="connsiteX2" fmla="*/ 10000 w 10000"/>
                <a:gd name="connsiteY2" fmla="*/ 1667 h 10000"/>
                <a:gd name="connsiteX3" fmla="*/ 10000 w 10000"/>
                <a:gd name="connsiteY3" fmla="*/ 8333 h 10000"/>
                <a:gd name="connsiteX4" fmla="*/ 5000 w 10000"/>
                <a:gd name="connsiteY4" fmla="*/ 10000 h 10000"/>
                <a:gd name="connsiteX5" fmla="*/ 0 w 10000"/>
                <a:gd name="connsiteY5" fmla="*/ 8333 h 10000"/>
                <a:gd name="connsiteX6" fmla="*/ 0 w 10000"/>
                <a:gd name="connsiteY6" fmla="*/ 1667 h 10000"/>
                <a:gd name="connsiteX0" fmla="*/ 10000 w 10000"/>
                <a:gd name="connsiteY0" fmla="*/ 1667 h 10000"/>
                <a:gd name="connsiteX1" fmla="*/ 5000 w 10000"/>
                <a:gd name="connsiteY1" fmla="*/ 3334 h 10000"/>
                <a:gd name="connsiteX2" fmla="*/ 0 w 10000"/>
                <a:gd name="connsiteY2" fmla="*/ 1667 h 10000"/>
                <a:gd name="connsiteX0" fmla="*/ 0 w 10000"/>
                <a:gd name="connsiteY0" fmla="*/ 1667 h 10000"/>
                <a:gd name="connsiteX1" fmla="*/ 5000 w 10000"/>
                <a:gd name="connsiteY1" fmla="*/ 0 h 10000"/>
                <a:gd name="connsiteX2" fmla="*/ 10000 w 10000"/>
                <a:gd name="connsiteY2" fmla="*/ 1667 h 10000"/>
                <a:gd name="connsiteX3" fmla="*/ 10000 w 10000"/>
                <a:gd name="connsiteY3" fmla="*/ 8333 h 10000"/>
                <a:gd name="connsiteX4" fmla="*/ 5000 w 10000"/>
                <a:gd name="connsiteY4" fmla="*/ 10000 h 10000"/>
                <a:gd name="connsiteX5" fmla="*/ 0 w 10000"/>
                <a:gd name="connsiteY5" fmla="*/ 8333 h 10000"/>
                <a:gd name="connsiteX6" fmla="*/ 0 w 10000"/>
                <a:gd name="connsiteY6" fmla="*/ 1667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stroke="0" extrusionOk="0">
                  <a:moveTo>
                    <a:pt x="0" y="1667"/>
                  </a:moveTo>
                  <a:cubicBezTo>
                    <a:pt x="0" y="746"/>
                    <a:pt x="2239" y="0"/>
                    <a:pt x="5000" y="0"/>
                  </a:cubicBezTo>
                  <a:cubicBezTo>
                    <a:pt x="7761" y="0"/>
                    <a:pt x="10000" y="746"/>
                    <a:pt x="10000" y="1667"/>
                  </a:cubicBezTo>
                  <a:lnTo>
                    <a:pt x="10000" y="8333"/>
                  </a:lnTo>
                  <a:cubicBezTo>
                    <a:pt x="10000" y="9254"/>
                    <a:pt x="7761" y="10000"/>
                    <a:pt x="5000" y="10000"/>
                  </a:cubicBezTo>
                  <a:cubicBezTo>
                    <a:pt x="2239" y="10000"/>
                    <a:pt x="0" y="9254"/>
                    <a:pt x="0" y="8333"/>
                  </a:cubicBezTo>
                  <a:lnTo>
                    <a:pt x="0" y="1667"/>
                  </a:lnTo>
                  <a:close/>
                </a:path>
                <a:path w="10000" h="10000" fill="none" extrusionOk="0">
                  <a:moveTo>
                    <a:pt x="10000" y="1667"/>
                  </a:moveTo>
                  <a:cubicBezTo>
                    <a:pt x="10000" y="2588"/>
                    <a:pt x="7761" y="3334"/>
                    <a:pt x="5000" y="3334"/>
                  </a:cubicBezTo>
                  <a:cubicBezTo>
                    <a:pt x="2239" y="3334"/>
                    <a:pt x="0" y="2588"/>
                    <a:pt x="0" y="1667"/>
                  </a:cubicBezTo>
                </a:path>
                <a:path w="10000" h="10000" fill="none">
                  <a:moveTo>
                    <a:pt x="0" y="1667"/>
                  </a:moveTo>
                  <a:cubicBezTo>
                    <a:pt x="0" y="746"/>
                    <a:pt x="2239" y="0"/>
                    <a:pt x="5000" y="0"/>
                  </a:cubicBezTo>
                  <a:cubicBezTo>
                    <a:pt x="7761" y="0"/>
                    <a:pt x="10000" y="746"/>
                    <a:pt x="10000" y="1667"/>
                  </a:cubicBezTo>
                  <a:lnTo>
                    <a:pt x="10000" y="8333"/>
                  </a:lnTo>
                  <a:cubicBezTo>
                    <a:pt x="10000" y="9254"/>
                    <a:pt x="7761" y="10000"/>
                    <a:pt x="5000" y="10000"/>
                  </a:cubicBezTo>
                  <a:cubicBezTo>
                    <a:pt x="2239" y="10000"/>
                    <a:pt x="0" y="9254"/>
                    <a:pt x="0" y="8333"/>
                  </a:cubicBezTo>
                  <a:lnTo>
                    <a:pt x="0" y="1667"/>
                  </a:lnTo>
                  <a:close/>
                </a:path>
              </a:pathLst>
            </a:custGeom>
            <a:solidFill>
              <a:srgbClr val="8F5943"/>
            </a:solidFill>
            <a:ln w="6350">
              <a:solidFill>
                <a:schemeClr val="bg1">
                  <a:lumMod val="9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3339" tIns="263135" rIns="53340" bIns="158238" numCol="1" spcCol="1270" anchor="ctr" anchorCtr="0">
              <a:noAutofit/>
            </a:bodyPr>
            <a:lstStyle/>
            <a:p>
              <a:pPr lvl="0" algn="ctr" defTabSz="622300">
                <a:lnSpc>
                  <a:spcPct val="90000"/>
                </a:lnSpc>
                <a:spcBef>
                  <a:spcPct val="0"/>
                </a:spcBef>
                <a:spcAft>
                  <a:spcPct val="35000"/>
                </a:spcAft>
              </a:pPr>
              <a:r>
                <a:rPr lang="id-ID" sz="1400" kern="1200" dirty="0"/>
                <a:t>Research</a:t>
              </a:r>
            </a:p>
          </p:txBody>
        </p:sp>
        <p:sp>
          <p:nvSpPr>
            <p:cNvPr id="47" name="Freeform 12">
              <a:extLst>
                <a:ext uri="{FF2B5EF4-FFF2-40B4-BE49-F238E27FC236}">
                  <a16:creationId xmlns:a16="http://schemas.microsoft.com/office/drawing/2014/main" id="{22A4C4E8-EACA-4F20-8EDD-A0CAF5F5E8BE}"/>
                </a:ext>
              </a:extLst>
            </p:cNvPr>
            <p:cNvSpPr/>
            <p:nvPr/>
          </p:nvSpPr>
          <p:spPr>
            <a:xfrm rot="240000">
              <a:off x="6286018" y="2937387"/>
              <a:ext cx="1350917" cy="629389"/>
            </a:xfrm>
            <a:custGeom>
              <a:avLst/>
              <a:gdLst>
                <a:gd name="connsiteX0" fmla="*/ 0 w 10000"/>
                <a:gd name="connsiteY0" fmla="*/ 1667 h 10000"/>
                <a:gd name="connsiteX1" fmla="*/ 5000 w 10000"/>
                <a:gd name="connsiteY1" fmla="*/ 0 h 10000"/>
                <a:gd name="connsiteX2" fmla="*/ 10000 w 10000"/>
                <a:gd name="connsiteY2" fmla="*/ 1667 h 10000"/>
                <a:gd name="connsiteX3" fmla="*/ 10000 w 10000"/>
                <a:gd name="connsiteY3" fmla="*/ 8333 h 10000"/>
                <a:gd name="connsiteX4" fmla="*/ 5000 w 10000"/>
                <a:gd name="connsiteY4" fmla="*/ 10000 h 10000"/>
                <a:gd name="connsiteX5" fmla="*/ 0 w 10000"/>
                <a:gd name="connsiteY5" fmla="*/ 8333 h 10000"/>
                <a:gd name="connsiteX6" fmla="*/ 0 w 10000"/>
                <a:gd name="connsiteY6" fmla="*/ 1667 h 10000"/>
                <a:gd name="connsiteX0" fmla="*/ 10000 w 10000"/>
                <a:gd name="connsiteY0" fmla="*/ 1667 h 10000"/>
                <a:gd name="connsiteX1" fmla="*/ 5000 w 10000"/>
                <a:gd name="connsiteY1" fmla="*/ 3334 h 10000"/>
                <a:gd name="connsiteX2" fmla="*/ 0 w 10000"/>
                <a:gd name="connsiteY2" fmla="*/ 1667 h 10000"/>
                <a:gd name="connsiteX0" fmla="*/ 0 w 10000"/>
                <a:gd name="connsiteY0" fmla="*/ 1667 h 10000"/>
                <a:gd name="connsiteX1" fmla="*/ 5000 w 10000"/>
                <a:gd name="connsiteY1" fmla="*/ 0 h 10000"/>
                <a:gd name="connsiteX2" fmla="*/ 10000 w 10000"/>
                <a:gd name="connsiteY2" fmla="*/ 1667 h 10000"/>
                <a:gd name="connsiteX3" fmla="*/ 10000 w 10000"/>
                <a:gd name="connsiteY3" fmla="*/ 8333 h 10000"/>
                <a:gd name="connsiteX4" fmla="*/ 5000 w 10000"/>
                <a:gd name="connsiteY4" fmla="*/ 10000 h 10000"/>
                <a:gd name="connsiteX5" fmla="*/ 0 w 10000"/>
                <a:gd name="connsiteY5" fmla="*/ 8333 h 10000"/>
                <a:gd name="connsiteX6" fmla="*/ 0 w 10000"/>
                <a:gd name="connsiteY6" fmla="*/ 1667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stroke="0" extrusionOk="0">
                  <a:moveTo>
                    <a:pt x="0" y="1667"/>
                  </a:moveTo>
                  <a:cubicBezTo>
                    <a:pt x="0" y="746"/>
                    <a:pt x="2239" y="0"/>
                    <a:pt x="5000" y="0"/>
                  </a:cubicBezTo>
                  <a:cubicBezTo>
                    <a:pt x="7761" y="0"/>
                    <a:pt x="10000" y="746"/>
                    <a:pt x="10000" y="1667"/>
                  </a:cubicBezTo>
                  <a:lnTo>
                    <a:pt x="10000" y="8333"/>
                  </a:lnTo>
                  <a:cubicBezTo>
                    <a:pt x="10000" y="9254"/>
                    <a:pt x="7761" y="10000"/>
                    <a:pt x="5000" y="10000"/>
                  </a:cubicBezTo>
                  <a:cubicBezTo>
                    <a:pt x="2239" y="10000"/>
                    <a:pt x="0" y="9254"/>
                    <a:pt x="0" y="8333"/>
                  </a:cubicBezTo>
                  <a:lnTo>
                    <a:pt x="0" y="1667"/>
                  </a:lnTo>
                  <a:close/>
                </a:path>
                <a:path w="10000" h="10000" fill="none" extrusionOk="0">
                  <a:moveTo>
                    <a:pt x="10000" y="1667"/>
                  </a:moveTo>
                  <a:cubicBezTo>
                    <a:pt x="10000" y="2588"/>
                    <a:pt x="7761" y="3334"/>
                    <a:pt x="5000" y="3334"/>
                  </a:cubicBezTo>
                  <a:cubicBezTo>
                    <a:pt x="2239" y="3334"/>
                    <a:pt x="0" y="2588"/>
                    <a:pt x="0" y="1667"/>
                  </a:cubicBezTo>
                </a:path>
                <a:path w="10000" h="10000" fill="none">
                  <a:moveTo>
                    <a:pt x="0" y="1667"/>
                  </a:moveTo>
                  <a:cubicBezTo>
                    <a:pt x="0" y="746"/>
                    <a:pt x="2239" y="0"/>
                    <a:pt x="5000" y="0"/>
                  </a:cubicBezTo>
                  <a:cubicBezTo>
                    <a:pt x="7761" y="0"/>
                    <a:pt x="10000" y="746"/>
                    <a:pt x="10000" y="1667"/>
                  </a:cubicBezTo>
                  <a:lnTo>
                    <a:pt x="10000" y="8333"/>
                  </a:lnTo>
                  <a:cubicBezTo>
                    <a:pt x="10000" y="9254"/>
                    <a:pt x="7761" y="10000"/>
                    <a:pt x="5000" y="10000"/>
                  </a:cubicBezTo>
                  <a:cubicBezTo>
                    <a:pt x="2239" y="10000"/>
                    <a:pt x="0" y="9254"/>
                    <a:pt x="0" y="8333"/>
                  </a:cubicBezTo>
                  <a:lnTo>
                    <a:pt x="0" y="1667"/>
                  </a:lnTo>
                  <a:close/>
                </a:path>
              </a:pathLst>
            </a:custGeom>
            <a:solidFill>
              <a:srgbClr val="8F5943"/>
            </a:solidFill>
            <a:ln w="6350">
              <a:solidFill>
                <a:schemeClr val="bg1">
                  <a:lumMod val="9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3339" tIns="263135" rIns="53340" bIns="158238" numCol="1" spcCol="1270" anchor="ctr" anchorCtr="0">
              <a:noAutofit/>
            </a:bodyPr>
            <a:lstStyle/>
            <a:p>
              <a:pPr lvl="0" algn="ctr" defTabSz="622300">
                <a:lnSpc>
                  <a:spcPct val="90000"/>
                </a:lnSpc>
                <a:spcBef>
                  <a:spcPct val="0"/>
                </a:spcBef>
                <a:spcAft>
                  <a:spcPct val="35000"/>
                </a:spcAft>
              </a:pPr>
              <a:r>
                <a:rPr lang="id-ID" sz="1400" kern="1200" dirty="0"/>
                <a:t>Analysis</a:t>
              </a:r>
            </a:p>
          </p:txBody>
        </p:sp>
        <p:sp>
          <p:nvSpPr>
            <p:cNvPr id="48" name="Freeform 15">
              <a:extLst>
                <a:ext uri="{FF2B5EF4-FFF2-40B4-BE49-F238E27FC236}">
                  <a16:creationId xmlns:a16="http://schemas.microsoft.com/office/drawing/2014/main" id="{8CBBEB82-CFDE-4674-B3FA-832FB65C313D}"/>
                </a:ext>
              </a:extLst>
            </p:cNvPr>
            <p:cNvSpPr/>
            <p:nvPr/>
          </p:nvSpPr>
          <p:spPr>
            <a:xfrm rot="240000">
              <a:off x="4251375" y="4140872"/>
              <a:ext cx="1350917" cy="629389"/>
            </a:xfrm>
            <a:custGeom>
              <a:avLst/>
              <a:gdLst>
                <a:gd name="connsiteX0" fmla="*/ 0 w 10000"/>
                <a:gd name="connsiteY0" fmla="*/ 1667 h 10000"/>
                <a:gd name="connsiteX1" fmla="*/ 5000 w 10000"/>
                <a:gd name="connsiteY1" fmla="*/ 0 h 10000"/>
                <a:gd name="connsiteX2" fmla="*/ 10000 w 10000"/>
                <a:gd name="connsiteY2" fmla="*/ 1667 h 10000"/>
                <a:gd name="connsiteX3" fmla="*/ 10000 w 10000"/>
                <a:gd name="connsiteY3" fmla="*/ 8333 h 10000"/>
                <a:gd name="connsiteX4" fmla="*/ 5000 w 10000"/>
                <a:gd name="connsiteY4" fmla="*/ 10000 h 10000"/>
                <a:gd name="connsiteX5" fmla="*/ 0 w 10000"/>
                <a:gd name="connsiteY5" fmla="*/ 8333 h 10000"/>
                <a:gd name="connsiteX6" fmla="*/ 0 w 10000"/>
                <a:gd name="connsiteY6" fmla="*/ 1667 h 10000"/>
                <a:gd name="connsiteX0" fmla="*/ 10000 w 10000"/>
                <a:gd name="connsiteY0" fmla="*/ 1667 h 10000"/>
                <a:gd name="connsiteX1" fmla="*/ 5000 w 10000"/>
                <a:gd name="connsiteY1" fmla="*/ 3334 h 10000"/>
                <a:gd name="connsiteX2" fmla="*/ 0 w 10000"/>
                <a:gd name="connsiteY2" fmla="*/ 1667 h 10000"/>
                <a:gd name="connsiteX0" fmla="*/ 0 w 10000"/>
                <a:gd name="connsiteY0" fmla="*/ 1667 h 10000"/>
                <a:gd name="connsiteX1" fmla="*/ 5000 w 10000"/>
                <a:gd name="connsiteY1" fmla="*/ 0 h 10000"/>
                <a:gd name="connsiteX2" fmla="*/ 10000 w 10000"/>
                <a:gd name="connsiteY2" fmla="*/ 1667 h 10000"/>
                <a:gd name="connsiteX3" fmla="*/ 10000 w 10000"/>
                <a:gd name="connsiteY3" fmla="*/ 8333 h 10000"/>
                <a:gd name="connsiteX4" fmla="*/ 5000 w 10000"/>
                <a:gd name="connsiteY4" fmla="*/ 10000 h 10000"/>
                <a:gd name="connsiteX5" fmla="*/ 0 w 10000"/>
                <a:gd name="connsiteY5" fmla="*/ 8333 h 10000"/>
                <a:gd name="connsiteX6" fmla="*/ 0 w 10000"/>
                <a:gd name="connsiteY6" fmla="*/ 1667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stroke="0" extrusionOk="0">
                  <a:moveTo>
                    <a:pt x="0" y="1667"/>
                  </a:moveTo>
                  <a:cubicBezTo>
                    <a:pt x="0" y="746"/>
                    <a:pt x="2239" y="0"/>
                    <a:pt x="5000" y="0"/>
                  </a:cubicBezTo>
                  <a:cubicBezTo>
                    <a:pt x="7761" y="0"/>
                    <a:pt x="10000" y="746"/>
                    <a:pt x="10000" y="1667"/>
                  </a:cubicBezTo>
                  <a:lnTo>
                    <a:pt x="10000" y="8333"/>
                  </a:lnTo>
                  <a:cubicBezTo>
                    <a:pt x="10000" y="9254"/>
                    <a:pt x="7761" y="10000"/>
                    <a:pt x="5000" y="10000"/>
                  </a:cubicBezTo>
                  <a:cubicBezTo>
                    <a:pt x="2239" y="10000"/>
                    <a:pt x="0" y="9254"/>
                    <a:pt x="0" y="8333"/>
                  </a:cubicBezTo>
                  <a:lnTo>
                    <a:pt x="0" y="1667"/>
                  </a:lnTo>
                  <a:close/>
                </a:path>
                <a:path w="10000" h="10000" fill="none" extrusionOk="0">
                  <a:moveTo>
                    <a:pt x="10000" y="1667"/>
                  </a:moveTo>
                  <a:cubicBezTo>
                    <a:pt x="10000" y="2588"/>
                    <a:pt x="7761" y="3334"/>
                    <a:pt x="5000" y="3334"/>
                  </a:cubicBezTo>
                  <a:cubicBezTo>
                    <a:pt x="2239" y="3334"/>
                    <a:pt x="0" y="2588"/>
                    <a:pt x="0" y="1667"/>
                  </a:cubicBezTo>
                </a:path>
                <a:path w="10000" h="10000" fill="none">
                  <a:moveTo>
                    <a:pt x="0" y="1667"/>
                  </a:moveTo>
                  <a:cubicBezTo>
                    <a:pt x="0" y="746"/>
                    <a:pt x="2239" y="0"/>
                    <a:pt x="5000" y="0"/>
                  </a:cubicBezTo>
                  <a:cubicBezTo>
                    <a:pt x="7761" y="0"/>
                    <a:pt x="10000" y="746"/>
                    <a:pt x="10000" y="1667"/>
                  </a:cubicBezTo>
                  <a:lnTo>
                    <a:pt x="10000" y="8333"/>
                  </a:lnTo>
                  <a:cubicBezTo>
                    <a:pt x="10000" y="9254"/>
                    <a:pt x="7761" y="10000"/>
                    <a:pt x="5000" y="10000"/>
                  </a:cubicBezTo>
                  <a:cubicBezTo>
                    <a:pt x="2239" y="10000"/>
                    <a:pt x="0" y="9254"/>
                    <a:pt x="0" y="8333"/>
                  </a:cubicBezTo>
                  <a:lnTo>
                    <a:pt x="0" y="1667"/>
                  </a:lnTo>
                  <a:close/>
                </a:path>
              </a:pathLst>
            </a:custGeom>
            <a:solidFill>
              <a:srgbClr val="8F5943"/>
            </a:solidFill>
            <a:ln w="6350">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3339" tIns="263135" rIns="53340" bIns="158238" numCol="1" spcCol="1270" anchor="ctr" anchorCtr="0">
              <a:noAutofit/>
            </a:bodyPr>
            <a:lstStyle/>
            <a:p>
              <a:pPr lvl="0" algn="ctr" defTabSz="622300">
                <a:lnSpc>
                  <a:spcPct val="90000"/>
                </a:lnSpc>
                <a:spcBef>
                  <a:spcPct val="0"/>
                </a:spcBef>
                <a:spcAft>
                  <a:spcPct val="35000"/>
                </a:spcAft>
              </a:pPr>
              <a:r>
                <a:rPr lang="id-ID" sz="1400" kern="1200" dirty="0"/>
                <a:t>Brief</a:t>
              </a:r>
            </a:p>
          </p:txBody>
        </p:sp>
        <p:sp>
          <p:nvSpPr>
            <p:cNvPr id="49" name="Freeform 16">
              <a:extLst>
                <a:ext uri="{FF2B5EF4-FFF2-40B4-BE49-F238E27FC236}">
                  <a16:creationId xmlns:a16="http://schemas.microsoft.com/office/drawing/2014/main" id="{4538B0B8-CE9F-4C52-8BC3-FD0E1E3089AC}"/>
                </a:ext>
              </a:extLst>
            </p:cNvPr>
            <p:cNvSpPr/>
            <p:nvPr/>
          </p:nvSpPr>
          <p:spPr>
            <a:xfrm rot="240000">
              <a:off x="4300266" y="3463912"/>
              <a:ext cx="1350917" cy="629389"/>
            </a:xfrm>
            <a:custGeom>
              <a:avLst/>
              <a:gdLst>
                <a:gd name="connsiteX0" fmla="*/ 0 w 10000"/>
                <a:gd name="connsiteY0" fmla="*/ 1667 h 10000"/>
                <a:gd name="connsiteX1" fmla="*/ 5000 w 10000"/>
                <a:gd name="connsiteY1" fmla="*/ 0 h 10000"/>
                <a:gd name="connsiteX2" fmla="*/ 10000 w 10000"/>
                <a:gd name="connsiteY2" fmla="*/ 1667 h 10000"/>
                <a:gd name="connsiteX3" fmla="*/ 10000 w 10000"/>
                <a:gd name="connsiteY3" fmla="*/ 8333 h 10000"/>
                <a:gd name="connsiteX4" fmla="*/ 5000 w 10000"/>
                <a:gd name="connsiteY4" fmla="*/ 10000 h 10000"/>
                <a:gd name="connsiteX5" fmla="*/ 0 w 10000"/>
                <a:gd name="connsiteY5" fmla="*/ 8333 h 10000"/>
                <a:gd name="connsiteX6" fmla="*/ 0 w 10000"/>
                <a:gd name="connsiteY6" fmla="*/ 1667 h 10000"/>
                <a:gd name="connsiteX0" fmla="*/ 10000 w 10000"/>
                <a:gd name="connsiteY0" fmla="*/ 1667 h 10000"/>
                <a:gd name="connsiteX1" fmla="*/ 5000 w 10000"/>
                <a:gd name="connsiteY1" fmla="*/ 3334 h 10000"/>
                <a:gd name="connsiteX2" fmla="*/ 0 w 10000"/>
                <a:gd name="connsiteY2" fmla="*/ 1667 h 10000"/>
                <a:gd name="connsiteX0" fmla="*/ 0 w 10000"/>
                <a:gd name="connsiteY0" fmla="*/ 1667 h 10000"/>
                <a:gd name="connsiteX1" fmla="*/ 5000 w 10000"/>
                <a:gd name="connsiteY1" fmla="*/ 0 h 10000"/>
                <a:gd name="connsiteX2" fmla="*/ 10000 w 10000"/>
                <a:gd name="connsiteY2" fmla="*/ 1667 h 10000"/>
                <a:gd name="connsiteX3" fmla="*/ 10000 w 10000"/>
                <a:gd name="connsiteY3" fmla="*/ 8333 h 10000"/>
                <a:gd name="connsiteX4" fmla="*/ 5000 w 10000"/>
                <a:gd name="connsiteY4" fmla="*/ 10000 h 10000"/>
                <a:gd name="connsiteX5" fmla="*/ 0 w 10000"/>
                <a:gd name="connsiteY5" fmla="*/ 8333 h 10000"/>
                <a:gd name="connsiteX6" fmla="*/ 0 w 10000"/>
                <a:gd name="connsiteY6" fmla="*/ 1667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stroke="0" extrusionOk="0">
                  <a:moveTo>
                    <a:pt x="0" y="1667"/>
                  </a:moveTo>
                  <a:cubicBezTo>
                    <a:pt x="0" y="746"/>
                    <a:pt x="2239" y="0"/>
                    <a:pt x="5000" y="0"/>
                  </a:cubicBezTo>
                  <a:cubicBezTo>
                    <a:pt x="7761" y="0"/>
                    <a:pt x="10000" y="746"/>
                    <a:pt x="10000" y="1667"/>
                  </a:cubicBezTo>
                  <a:lnTo>
                    <a:pt x="10000" y="8333"/>
                  </a:lnTo>
                  <a:cubicBezTo>
                    <a:pt x="10000" y="9254"/>
                    <a:pt x="7761" y="10000"/>
                    <a:pt x="5000" y="10000"/>
                  </a:cubicBezTo>
                  <a:cubicBezTo>
                    <a:pt x="2239" y="10000"/>
                    <a:pt x="0" y="9254"/>
                    <a:pt x="0" y="8333"/>
                  </a:cubicBezTo>
                  <a:lnTo>
                    <a:pt x="0" y="1667"/>
                  </a:lnTo>
                  <a:close/>
                </a:path>
                <a:path w="10000" h="10000" fill="none" extrusionOk="0">
                  <a:moveTo>
                    <a:pt x="10000" y="1667"/>
                  </a:moveTo>
                  <a:cubicBezTo>
                    <a:pt x="10000" y="2588"/>
                    <a:pt x="7761" y="3334"/>
                    <a:pt x="5000" y="3334"/>
                  </a:cubicBezTo>
                  <a:cubicBezTo>
                    <a:pt x="2239" y="3334"/>
                    <a:pt x="0" y="2588"/>
                    <a:pt x="0" y="1667"/>
                  </a:cubicBezTo>
                </a:path>
                <a:path w="10000" h="10000" fill="none">
                  <a:moveTo>
                    <a:pt x="0" y="1667"/>
                  </a:moveTo>
                  <a:cubicBezTo>
                    <a:pt x="0" y="746"/>
                    <a:pt x="2239" y="0"/>
                    <a:pt x="5000" y="0"/>
                  </a:cubicBezTo>
                  <a:cubicBezTo>
                    <a:pt x="7761" y="0"/>
                    <a:pt x="10000" y="746"/>
                    <a:pt x="10000" y="1667"/>
                  </a:cubicBezTo>
                  <a:lnTo>
                    <a:pt x="10000" y="8333"/>
                  </a:lnTo>
                  <a:cubicBezTo>
                    <a:pt x="10000" y="9254"/>
                    <a:pt x="7761" y="10000"/>
                    <a:pt x="5000" y="10000"/>
                  </a:cubicBezTo>
                  <a:cubicBezTo>
                    <a:pt x="2239" y="10000"/>
                    <a:pt x="0" y="9254"/>
                    <a:pt x="0" y="8333"/>
                  </a:cubicBezTo>
                  <a:lnTo>
                    <a:pt x="0" y="1667"/>
                  </a:lnTo>
                  <a:close/>
                </a:path>
              </a:pathLst>
            </a:custGeom>
            <a:solidFill>
              <a:srgbClr val="8F5943"/>
            </a:solidFill>
            <a:ln w="6350">
              <a:solidFill>
                <a:schemeClr val="bg1">
                  <a:lumMod val="9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3339" tIns="263135" rIns="53340" bIns="158238" numCol="1" spcCol="1270" anchor="ctr" anchorCtr="0">
              <a:noAutofit/>
            </a:bodyPr>
            <a:lstStyle/>
            <a:p>
              <a:pPr lvl="0" algn="ctr" defTabSz="622300">
                <a:lnSpc>
                  <a:spcPct val="90000"/>
                </a:lnSpc>
                <a:spcBef>
                  <a:spcPct val="0"/>
                </a:spcBef>
                <a:spcAft>
                  <a:spcPct val="35000"/>
                </a:spcAft>
              </a:pPr>
              <a:r>
                <a:rPr lang="id-ID" sz="1400" kern="1200" dirty="0"/>
                <a:t>Meet Up</a:t>
              </a:r>
            </a:p>
          </p:txBody>
        </p:sp>
        <p:cxnSp>
          <p:nvCxnSpPr>
            <p:cNvPr id="50" name="Straight Connector 8">
              <a:extLst>
                <a:ext uri="{FF2B5EF4-FFF2-40B4-BE49-F238E27FC236}">
                  <a16:creationId xmlns:a16="http://schemas.microsoft.com/office/drawing/2014/main" id="{C3FDD912-28EB-45CD-A478-43975E1ECA55}"/>
                </a:ext>
              </a:extLst>
            </p:cNvPr>
            <p:cNvCxnSpPr/>
            <p:nvPr/>
          </p:nvCxnSpPr>
          <p:spPr>
            <a:xfrm>
              <a:off x="7682594" y="3192989"/>
              <a:ext cx="659548" cy="0"/>
            </a:xfrm>
            <a:prstGeom prst="line">
              <a:avLst/>
            </a:prstGeom>
            <a:ln w="19050">
              <a:solidFill>
                <a:srgbClr val="8F5943"/>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cxnSp>
          <p:nvCxnSpPr>
            <p:cNvPr id="51" name="Straight Connector 10">
              <a:extLst>
                <a:ext uri="{FF2B5EF4-FFF2-40B4-BE49-F238E27FC236}">
                  <a16:creationId xmlns:a16="http://schemas.microsoft.com/office/drawing/2014/main" id="{A5648CA5-E82B-4DF7-A550-F136B6033A34}"/>
                </a:ext>
              </a:extLst>
            </p:cNvPr>
            <p:cNvCxnSpPr/>
            <p:nvPr/>
          </p:nvCxnSpPr>
          <p:spPr>
            <a:xfrm>
              <a:off x="7667816" y="3995710"/>
              <a:ext cx="659548" cy="0"/>
            </a:xfrm>
            <a:prstGeom prst="line">
              <a:avLst/>
            </a:prstGeom>
            <a:ln w="19050">
              <a:solidFill>
                <a:srgbClr val="8F5943"/>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cxnSp>
          <p:nvCxnSpPr>
            <p:cNvPr id="52" name="Straight Connector 11">
              <a:extLst>
                <a:ext uri="{FF2B5EF4-FFF2-40B4-BE49-F238E27FC236}">
                  <a16:creationId xmlns:a16="http://schemas.microsoft.com/office/drawing/2014/main" id="{6C17604E-8F1E-4275-8D61-BF45D08EA1D5}"/>
                </a:ext>
              </a:extLst>
            </p:cNvPr>
            <p:cNvCxnSpPr/>
            <p:nvPr/>
          </p:nvCxnSpPr>
          <p:spPr>
            <a:xfrm>
              <a:off x="7667816" y="4803268"/>
              <a:ext cx="659548" cy="0"/>
            </a:xfrm>
            <a:prstGeom prst="line">
              <a:avLst/>
            </a:prstGeom>
            <a:ln w="19050">
              <a:solidFill>
                <a:srgbClr val="8F5943"/>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cxnSp>
          <p:nvCxnSpPr>
            <p:cNvPr id="53" name="Straight Connector 13">
              <a:extLst>
                <a:ext uri="{FF2B5EF4-FFF2-40B4-BE49-F238E27FC236}">
                  <a16:creationId xmlns:a16="http://schemas.microsoft.com/office/drawing/2014/main" id="{7557D369-65A8-4C11-8FE1-D2A836175C56}"/>
                </a:ext>
              </a:extLst>
            </p:cNvPr>
            <p:cNvCxnSpPr/>
            <p:nvPr/>
          </p:nvCxnSpPr>
          <p:spPr>
            <a:xfrm>
              <a:off x="3473299" y="3603743"/>
              <a:ext cx="659548" cy="0"/>
            </a:xfrm>
            <a:prstGeom prst="line">
              <a:avLst/>
            </a:prstGeom>
            <a:ln w="19050">
              <a:solidFill>
                <a:srgbClr val="8F5943"/>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54" name="Straight Connector 14">
              <a:extLst>
                <a:ext uri="{FF2B5EF4-FFF2-40B4-BE49-F238E27FC236}">
                  <a16:creationId xmlns:a16="http://schemas.microsoft.com/office/drawing/2014/main" id="{F48F4987-5994-4F9B-8CDC-73BF22DF8268}"/>
                </a:ext>
              </a:extLst>
            </p:cNvPr>
            <p:cNvCxnSpPr/>
            <p:nvPr/>
          </p:nvCxnSpPr>
          <p:spPr>
            <a:xfrm>
              <a:off x="3473299" y="4492324"/>
              <a:ext cx="659548" cy="0"/>
            </a:xfrm>
            <a:prstGeom prst="line">
              <a:avLst/>
            </a:prstGeom>
            <a:ln w="19050">
              <a:solidFill>
                <a:srgbClr val="8F5943"/>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nvGrpSpPr>
            <p:cNvPr id="55" name="组合 54">
              <a:extLst>
                <a:ext uri="{FF2B5EF4-FFF2-40B4-BE49-F238E27FC236}">
                  <a16:creationId xmlns:a16="http://schemas.microsoft.com/office/drawing/2014/main" id="{24736F72-5C57-48AF-8F0E-A86D43F2A7F2}"/>
                </a:ext>
              </a:extLst>
            </p:cNvPr>
            <p:cNvGrpSpPr/>
            <p:nvPr/>
          </p:nvGrpSpPr>
          <p:grpSpPr>
            <a:xfrm>
              <a:off x="-168005" y="3205468"/>
              <a:ext cx="3532947" cy="1142406"/>
              <a:chOff x="821463" y="4958962"/>
              <a:chExt cx="3532947" cy="1142406"/>
            </a:xfrm>
          </p:grpSpPr>
          <p:sp>
            <p:nvSpPr>
              <p:cNvPr id="68" name="文本框 36">
                <a:extLst>
                  <a:ext uri="{FF2B5EF4-FFF2-40B4-BE49-F238E27FC236}">
                    <a16:creationId xmlns:a16="http://schemas.microsoft.com/office/drawing/2014/main" id="{C7EBE129-6802-41DF-8673-8A29DB4DEFB2}"/>
                  </a:ext>
                </a:extLst>
              </p:cNvPr>
              <p:cNvSpPr txBox="1"/>
              <p:nvPr/>
            </p:nvSpPr>
            <p:spPr>
              <a:xfrm>
                <a:off x="821463" y="4958962"/>
                <a:ext cx="3532947"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69" name="Text Placeholder 32">
                <a:extLst>
                  <a:ext uri="{FF2B5EF4-FFF2-40B4-BE49-F238E27FC236}">
                    <a16:creationId xmlns:a16="http://schemas.microsoft.com/office/drawing/2014/main" id="{E9E006C7-71F0-4F32-BB8F-9D7DCAB329A4}"/>
                  </a:ext>
                </a:extLst>
              </p:cNvPr>
              <p:cNvSpPr txBox="1">
                <a:spLocks/>
              </p:cNvSpPr>
              <p:nvPr/>
            </p:nvSpPr>
            <p:spPr>
              <a:xfrm>
                <a:off x="1277556" y="5345679"/>
                <a:ext cx="2965968" cy="7556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grpSp>
          <p:nvGrpSpPr>
            <p:cNvPr id="56" name="组合 55">
              <a:extLst>
                <a:ext uri="{FF2B5EF4-FFF2-40B4-BE49-F238E27FC236}">
                  <a16:creationId xmlns:a16="http://schemas.microsoft.com/office/drawing/2014/main" id="{EC061A2B-1128-4FFB-A2E8-58377AE3C72B}"/>
                </a:ext>
              </a:extLst>
            </p:cNvPr>
            <p:cNvGrpSpPr/>
            <p:nvPr/>
          </p:nvGrpSpPr>
          <p:grpSpPr>
            <a:xfrm>
              <a:off x="-168005" y="4287965"/>
              <a:ext cx="3532947" cy="1142406"/>
              <a:chOff x="821463" y="4958962"/>
              <a:chExt cx="3532947" cy="1142406"/>
            </a:xfrm>
          </p:grpSpPr>
          <p:sp>
            <p:nvSpPr>
              <p:cNvPr id="66" name="文本框 65">
                <a:extLst>
                  <a:ext uri="{FF2B5EF4-FFF2-40B4-BE49-F238E27FC236}">
                    <a16:creationId xmlns:a16="http://schemas.microsoft.com/office/drawing/2014/main" id="{2A6445C6-4F60-435D-AE6B-C5080067160C}"/>
                  </a:ext>
                </a:extLst>
              </p:cNvPr>
              <p:cNvSpPr txBox="1"/>
              <p:nvPr/>
            </p:nvSpPr>
            <p:spPr>
              <a:xfrm>
                <a:off x="821463" y="4958962"/>
                <a:ext cx="3532947"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67" name="Text Placeholder 32">
                <a:extLst>
                  <a:ext uri="{FF2B5EF4-FFF2-40B4-BE49-F238E27FC236}">
                    <a16:creationId xmlns:a16="http://schemas.microsoft.com/office/drawing/2014/main" id="{266E0A96-9679-46E9-8EF1-1743EA49C094}"/>
                  </a:ext>
                </a:extLst>
              </p:cNvPr>
              <p:cNvSpPr txBox="1">
                <a:spLocks/>
              </p:cNvSpPr>
              <p:nvPr/>
            </p:nvSpPr>
            <p:spPr>
              <a:xfrm>
                <a:off x="1277556" y="5345679"/>
                <a:ext cx="2965968" cy="7556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grpSp>
          <p:nvGrpSpPr>
            <p:cNvPr id="57" name="组合 56">
              <a:extLst>
                <a:ext uri="{FF2B5EF4-FFF2-40B4-BE49-F238E27FC236}">
                  <a16:creationId xmlns:a16="http://schemas.microsoft.com/office/drawing/2014/main" id="{5895B8AA-BAE1-4493-A374-0FE601878393}"/>
                </a:ext>
              </a:extLst>
            </p:cNvPr>
            <p:cNvGrpSpPr/>
            <p:nvPr/>
          </p:nvGrpSpPr>
          <p:grpSpPr>
            <a:xfrm>
              <a:off x="8543701" y="2449779"/>
              <a:ext cx="3532947" cy="1142406"/>
              <a:chOff x="1593129" y="2217939"/>
              <a:chExt cx="3532947" cy="1142406"/>
            </a:xfrm>
          </p:grpSpPr>
          <p:sp>
            <p:nvSpPr>
              <p:cNvPr id="64" name="文本框 36">
                <a:extLst>
                  <a:ext uri="{FF2B5EF4-FFF2-40B4-BE49-F238E27FC236}">
                    <a16:creationId xmlns:a16="http://schemas.microsoft.com/office/drawing/2014/main" id="{AECB166F-D156-437E-AC0F-0A8C2B0462EF}"/>
                  </a:ext>
                </a:extLst>
              </p:cNvPr>
              <p:cNvSpPr txBox="1"/>
              <p:nvPr/>
            </p:nvSpPr>
            <p:spPr>
              <a:xfrm>
                <a:off x="1593129" y="2217939"/>
                <a:ext cx="3532947" cy="4412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65" name="Text Placeholder 32">
                <a:extLst>
                  <a:ext uri="{FF2B5EF4-FFF2-40B4-BE49-F238E27FC236}">
                    <a16:creationId xmlns:a16="http://schemas.microsoft.com/office/drawing/2014/main" id="{DC82FE72-396F-4C9D-AE9B-85379C071416}"/>
                  </a:ext>
                </a:extLst>
              </p:cNvPr>
              <p:cNvSpPr txBox="1">
                <a:spLocks/>
              </p:cNvSpPr>
              <p:nvPr/>
            </p:nvSpPr>
            <p:spPr>
              <a:xfrm>
                <a:off x="1742456" y="2604656"/>
                <a:ext cx="2986300" cy="7556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grpSp>
          <p:nvGrpSpPr>
            <p:cNvPr id="58" name="组合 57">
              <a:extLst>
                <a:ext uri="{FF2B5EF4-FFF2-40B4-BE49-F238E27FC236}">
                  <a16:creationId xmlns:a16="http://schemas.microsoft.com/office/drawing/2014/main" id="{C6D43A37-EBC6-4A61-B9FA-B90B68E75E86}"/>
                </a:ext>
              </a:extLst>
            </p:cNvPr>
            <p:cNvGrpSpPr/>
            <p:nvPr/>
          </p:nvGrpSpPr>
          <p:grpSpPr>
            <a:xfrm>
              <a:off x="8523368" y="3511483"/>
              <a:ext cx="3532947" cy="1142406"/>
              <a:chOff x="1593129" y="2217939"/>
              <a:chExt cx="3532947" cy="1142406"/>
            </a:xfrm>
          </p:grpSpPr>
          <p:sp>
            <p:nvSpPr>
              <p:cNvPr id="62" name="文本框 36">
                <a:extLst>
                  <a:ext uri="{FF2B5EF4-FFF2-40B4-BE49-F238E27FC236}">
                    <a16:creationId xmlns:a16="http://schemas.microsoft.com/office/drawing/2014/main" id="{5CBF5697-F2DB-4649-9D6E-37897C566EF0}"/>
                  </a:ext>
                </a:extLst>
              </p:cNvPr>
              <p:cNvSpPr txBox="1"/>
              <p:nvPr/>
            </p:nvSpPr>
            <p:spPr>
              <a:xfrm>
                <a:off x="1593129" y="2217939"/>
                <a:ext cx="3532947" cy="4412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63" name="Text Placeholder 32">
                <a:extLst>
                  <a:ext uri="{FF2B5EF4-FFF2-40B4-BE49-F238E27FC236}">
                    <a16:creationId xmlns:a16="http://schemas.microsoft.com/office/drawing/2014/main" id="{A4BC1D61-5E74-4134-8E48-E40FCC633B51}"/>
                  </a:ext>
                </a:extLst>
              </p:cNvPr>
              <p:cNvSpPr txBox="1">
                <a:spLocks/>
              </p:cNvSpPr>
              <p:nvPr/>
            </p:nvSpPr>
            <p:spPr>
              <a:xfrm>
                <a:off x="1742456" y="2604656"/>
                <a:ext cx="2986300" cy="7556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grpSp>
          <p:nvGrpSpPr>
            <p:cNvPr id="59" name="组合 58">
              <a:extLst>
                <a:ext uri="{FF2B5EF4-FFF2-40B4-BE49-F238E27FC236}">
                  <a16:creationId xmlns:a16="http://schemas.microsoft.com/office/drawing/2014/main" id="{EB4F31AC-BBC2-44DC-B95A-60EAFB36D15C}"/>
                </a:ext>
              </a:extLst>
            </p:cNvPr>
            <p:cNvGrpSpPr/>
            <p:nvPr/>
          </p:nvGrpSpPr>
          <p:grpSpPr>
            <a:xfrm>
              <a:off x="8507703" y="4651586"/>
              <a:ext cx="3532947" cy="1142406"/>
              <a:chOff x="1593129" y="2217939"/>
              <a:chExt cx="3532947" cy="1142406"/>
            </a:xfrm>
          </p:grpSpPr>
          <p:sp>
            <p:nvSpPr>
              <p:cNvPr id="60" name="文本框 36">
                <a:extLst>
                  <a:ext uri="{FF2B5EF4-FFF2-40B4-BE49-F238E27FC236}">
                    <a16:creationId xmlns:a16="http://schemas.microsoft.com/office/drawing/2014/main" id="{6423BF36-47E4-4343-879A-FBCA9780C45B}"/>
                  </a:ext>
                </a:extLst>
              </p:cNvPr>
              <p:cNvSpPr txBox="1"/>
              <p:nvPr/>
            </p:nvSpPr>
            <p:spPr>
              <a:xfrm>
                <a:off x="1593129" y="2217939"/>
                <a:ext cx="3532947" cy="4412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61" name="Text Placeholder 32">
                <a:extLst>
                  <a:ext uri="{FF2B5EF4-FFF2-40B4-BE49-F238E27FC236}">
                    <a16:creationId xmlns:a16="http://schemas.microsoft.com/office/drawing/2014/main" id="{89206CF4-FEE0-42BB-9ED4-3093C35D1879}"/>
                  </a:ext>
                </a:extLst>
              </p:cNvPr>
              <p:cNvSpPr txBox="1">
                <a:spLocks/>
              </p:cNvSpPr>
              <p:nvPr/>
            </p:nvSpPr>
            <p:spPr>
              <a:xfrm>
                <a:off x="1742456" y="2604656"/>
                <a:ext cx="2986300" cy="7556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grpSp>
      <p:sp>
        <p:nvSpPr>
          <p:cNvPr id="70" name="Rectangle 37">
            <a:extLst>
              <a:ext uri="{FF2B5EF4-FFF2-40B4-BE49-F238E27FC236}">
                <a16:creationId xmlns:a16="http://schemas.microsoft.com/office/drawing/2014/main" id="{574BE4B5-A93F-4914-A466-B0B7FC41F325}"/>
              </a:ext>
            </a:extLst>
          </p:cNvPr>
          <p:cNvSpPr/>
          <p:nvPr/>
        </p:nvSpPr>
        <p:spPr>
          <a:xfrm>
            <a:off x="2264812" y="5942882"/>
            <a:ext cx="7662376" cy="646331"/>
          </a:xfrm>
          <a:prstGeom prst="rect">
            <a:avLst/>
          </a:prstGeom>
        </p:spPr>
        <p:txBody>
          <a:bodyPr wrap="square">
            <a:spAutoFit/>
          </a:bodyPr>
          <a:lstStyle/>
          <a:p>
            <a:pPr algn="ctr"/>
            <a:r>
              <a:rPr lang="en-GB" sz="1200" dirty="0">
                <a:solidFill>
                  <a:srgbClr val="514940"/>
                </a:solidFill>
                <a:latin typeface="微软雅黑" panose="020B0503020204020204" pitchFamily="34" charset="-122"/>
                <a:ea typeface="微软雅黑" panose="020B0503020204020204" pitchFamily="34" charset="-122"/>
              </a:rPr>
              <a:t>Lorem ipsum </a:t>
            </a:r>
            <a:r>
              <a:rPr lang="en-GB" sz="1200" dirty="0" err="1">
                <a:solidFill>
                  <a:srgbClr val="514940"/>
                </a:solidFill>
                <a:latin typeface="微软雅黑" panose="020B0503020204020204" pitchFamily="34" charset="-122"/>
                <a:ea typeface="微软雅黑" panose="020B0503020204020204" pitchFamily="34" charset="-122"/>
              </a:rPr>
              <a:t>dolor</a:t>
            </a:r>
            <a:r>
              <a:rPr lang="en-GB" sz="1200" dirty="0">
                <a:solidFill>
                  <a:srgbClr val="514940"/>
                </a:solidFill>
                <a:latin typeface="微软雅黑" panose="020B0503020204020204" pitchFamily="34" charset="-122"/>
                <a:ea typeface="微软雅黑" panose="020B0503020204020204" pitchFamily="34" charset="-122"/>
              </a:rPr>
              <a:t> sit </a:t>
            </a:r>
            <a:r>
              <a:rPr lang="en-GB" sz="1200" dirty="0" err="1">
                <a:solidFill>
                  <a:srgbClr val="514940"/>
                </a:solidFill>
                <a:latin typeface="微软雅黑" panose="020B0503020204020204" pitchFamily="34" charset="-122"/>
                <a:ea typeface="微软雅黑" panose="020B0503020204020204" pitchFamily="34" charset="-122"/>
              </a:rPr>
              <a:t>amet</a:t>
            </a:r>
            <a:r>
              <a:rPr lang="en-GB" sz="1200" dirty="0">
                <a:solidFill>
                  <a:srgbClr val="514940"/>
                </a:solidFill>
                <a:latin typeface="微软雅黑" panose="020B0503020204020204" pitchFamily="34" charset="-122"/>
                <a:ea typeface="微软雅黑" panose="020B0503020204020204" pitchFamily="34" charset="-122"/>
              </a:rPr>
              <a:t>, </a:t>
            </a:r>
            <a:r>
              <a:rPr lang="en-GB" sz="1200" dirty="0" err="1">
                <a:solidFill>
                  <a:srgbClr val="514940"/>
                </a:solidFill>
                <a:latin typeface="微软雅黑" panose="020B0503020204020204" pitchFamily="34" charset="-122"/>
                <a:ea typeface="微软雅黑" panose="020B0503020204020204" pitchFamily="34" charset="-122"/>
              </a:rPr>
              <a:t>consectetur</a:t>
            </a:r>
            <a:r>
              <a:rPr lang="en-GB" sz="1200" dirty="0">
                <a:solidFill>
                  <a:srgbClr val="514940"/>
                </a:solidFill>
                <a:latin typeface="微软雅黑" panose="020B0503020204020204" pitchFamily="34" charset="-122"/>
                <a:ea typeface="微软雅黑" panose="020B0503020204020204" pitchFamily="34" charset="-122"/>
              </a:rPr>
              <a:t> </a:t>
            </a:r>
            <a:r>
              <a:rPr lang="en-GB" sz="1200" dirty="0" err="1">
                <a:solidFill>
                  <a:srgbClr val="514940"/>
                </a:solidFill>
                <a:latin typeface="微软雅黑" panose="020B0503020204020204" pitchFamily="34" charset="-122"/>
                <a:ea typeface="微软雅黑" panose="020B0503020204020204" pitchFamily="34" charset="-122"/>
              </a:rPr>
              <a:t>adipiscing</a:t>
            </a:r>
            <a:r>
              <a:rPr lang="en-GB" sz="1200" dirty="0">
                <a:solidFill>
                  <a:srgbClr val="514940"/>
                </a:solidFill>
                <a:latin typeface="微软雅黑" panose="020B0503020204020204" pitchFamily="34" charset="-122"/>
                <a:ea typeface="微软雅黑" panose="020B0503020204020204" pitchFamily="34" charset="-122"/>
              </a:rPr>
              <a:t> </a:t>
            </a:r>
            <a:r>
              <a:rPr lang="en-GB" sz="1200" dirty="0" err="1">
                <a:solidFill>
                  <a:srgbClr val="514940"/>
                </a:solidFill>
                <a:latin typeface="微软雅黑" panose="020B0503020204020204" pitchFamily="34" charset="-122"/>
                <a:ea typeface="微软雅黑" panose="020B0503020204020204" pitchFamily="34" charset="-122"/>
              </a:rPr>
              <a:t>elit</a:t>
            </a:r>
            <a:r>
              <a:rPr lang="en-GB" sz="1200" dirty="0">
                <a:solidFill>
                  <a:srgbClr val="514940"/>
                </a:solidFill>
                <a:latin typeface="微软雅黑" panose="020B0503020204020204" pitchFamily="34" charset="-122"/>
                <a:ea typeface="微软雅黑" panose="020B0503020204020204" pitchFamily="34" charset="-122"/>
              </a:rPr>
              <a:t>. </a:t>
            </a:r>
            <a:r>
              <a:rPr lang="en-GB" sz="1200" dirty="0" err="1">
                <a:solidFill>
                  <a:srgbClr val="514940"/>
                </a:solidFill>
                <a:latin typeface="微软雅黑" panose="020B0503020204020204" pitchFamily="34" charset="-122"/>
                <a:ea typeface="微软雅黑" panose="020B0503020204020204" pitchFamily="34" charset="-122"/>
              </a:rPr>
              <a:t>Nulla</a:t>
            </a:r>
            <a:r>
              <a:rPr lang="en-GB" sz="1200" dirty="0">
                <a:solidFill>
                  <a:srgbClr val="514940"/>
                </a:solidFill>
                <a:latin typeface="微软雅黑" panose="020B0503020204020204" pitchFamily="34" charset="-122"/>
                <a:ea typeface="微软雅黑" panose="020B0503020204020204" pitchFamily="34" charset="-122"/>
              </a:rPr>
              <a:t> </a:t>
            </a:r>
            <a:r>
              <a:rPr lang="en-GB" sz="1200" dirty="0" err="1">
                <a:solidFill>
                  <a:srgbClr val="514940"/>
                </a:solidFill>
                <a:latin typeface="微软雅黑" panose="020B0503020204020204" pitchFamily="34" charset="-122"/>
                <a:ea typeface="微软雅黑" panose="020B0503020204020204" pitchFamily="34" charset="-122"/>
              </a:rPr>
              <a:t>pretium</a:t>
            </a:r>
            <a:r>
              <a:rPr lang="en-GB" sz="1200" dirty="0">
                <a:solidFill>
                  <a:srgbClr val="514940"/>
                </a:solidFill>
                <a:latin typeface="微软雅黑" panose="020B0503020204020204" pitchFamily="34" charset="-122"/>
                <a:ea typeface="微软雅黑" panose="020B0503020204020204" pitchFamily="34" charset="-122"/>
              </a:rPr>
              <a:t>, </a:t>
            </a:r>
            <a:r>
              <a:rPr lang="en-GB" sz="1200" dirty="0" err="1">
                <a:solidFill>
                  <a:srgbClr val="514940"/>
                </a:solidFill>
                <a:latin typeface="微软雅黑" panose="020B0503020204020204" pitchFamily="34" charset="-122"/>
                <a:ea typeface="微软雅黑" panose="020B0503020204020204" pitchFamily="34" charset="-122"/>
              </a:rPr>
              <a:t>lacus</a:t>
            </a:r>
            <a:r>
              <a:rPr lang="en-GB" sz="1200" dirty="0">
                <a:solidFill>
                  <a:srgbClr val="514940"/>
                </a:solidFill>
                <a:latin typeface="微软雅黑" panose="020B0503020204020204" pitchFamily="34" charset="-122"/>
                <a:ea typeface="微软雅黑" panose="020B0503020204020204" pitchFamily="34" charset="-122"/>
              </a:rPr>
              <a:t> ac </a:t>
            </a:r>
            <a:r>
              <a:rPr lang="en-GB" sz="1200" dirty="0" err="1">
                <a:solidFill>
                  <a:srgbClr val="514940"/>
                </a:solidFill>
                <a:latin typeface="微软雅黑" panose="020B0503020204020204" pitchFamily="34" charset="-122"/>
                <a:ea typeface="微软雅黑" panose="020B0503020204020204" pitchFamily="34" charset="-122"/>
              </a:rPr>
              <a:t>aliquet</a:t>
            </a:r>
            <a:r>
              <a:rPr lang="en-GB" sz="1200" dirty="0">
                <a:solidFill>
                  <a:srgbClr val="514940"/>
                </a:solidFill>
                <a:latin typeface="微软雅黑" panose="020B0503020204020204" pitchFamily="34" charset="-122"/>
                <a:ea typeface="微软雅黑" panose="020B0503020204020204" pitchFamily="34" charset="-122"/>
              </a:rPr>
              <a:t> </a:t>
            </a:r>
            <a:r>
              <a:rPr lang="en-GB" sz="1200" dirty="0" err="1">
                <a:solidFill>
                  <a:srgbClr val="514940"/>
                </a:solidFill>
                <a:latin typeface="微软雅黑" panose="020B0503020204020204" pitchFamily="34" charset="-122"/>
                <a:ea typeface="微软雅黑" panose="020B0503020204020204" pitchFamily="34" charset="-122"/>
              </a:rPr>
              <a:t>facilisis</a:t>
            </a:r>
            <a:r>
              <a:rPr lang="en-GB" sz="1200" dirty="0">
                <a:solidFill>
                  <a:srgbClr val="514940"/>
                </a:solidFill>
                <a:latin typeface="微软雅黑" panose="020B0503020204020204" pitchFamily="34" charset="-122"/>
                <a:ea typeface="微软雅黑" panose="020B0503020204020204" pitchFamily="34" charset="-122"/>
              </a:rPr>
              <a:t>, </a:t>
            </a:r>
            <a:r>
              <a:rPr lang="en-GB" sz="1200" dirty="0" err="1">
                <a:solidFill>
                  <a:srgbClr val="514940"/>
                </a:solidFill>
                <a:latin typeface="微软雅黑" panose="020B0503020204020204" pitchFamily="34" charset="-122"/>
                <a:ea typeface="微软雅黑" panose="020B0503020204020204" pitchFamily="34" charset="-122"/>
              </a:rPr>
              <a:t>diam</a:t>
            </a:r>
            <a:r>
              <a:rPr lang="en-GB" sz="1200" dirty="0">
                <a:solidFill>
                  <a:srgbClr val="514940"/>
                </a:solidFill>
                <a:latin typeface="微软雅黑" panose="020B0503020204020204" pitchFamily="34" charset="-122"/>
                <a:ea typeface="微软雅黑" panose="020B0503020204020204" pitchFamily="34" charset="-122"/>
              </a:rPr>
              <a:t> </a:t>
            </a:r>
            <a:r>
              <a:rPr lang="en-GB" sz="1200" dirty="0" err="1">
                <a:solidFill>
                  <a:srgbClr val="514940"/>
                </a:solidFill>
                <a:latin typeface="微软雅黑" panose="020B0503020204020204" pitchFamily="34" charset="-122"/>
                <a:ea typeface="微软雅黑" panose="020B0503020204020204" pitchFamily="34" charset="-122"/>
              </a:rPr>
              <a:t>metus</a:t>
            </a:r>
            <a:r>
              <a:rPr lang="en-GB" sz="1200" dirty="0">
                <a:solidFill>
                  <a:srgbClr val="514940"/>
                </a:solidFill>
                <a:latin typeface="微软雅黑" panose="020B0503020204020204" pitchFamily="34" charset="-122"/>
                <a:ea typeface="微软雅黑" panose="020B0503020204020204" pitchFamily="34" charset="-122"/>
              </a:rPr>
              <a:t> </a:t>
            </a:r>
            <a:r>
              <a:rPr lang="en-GB" sz="1200" dirty="0" err="1">
                <a:solidFill>
                  <a:srgbClr val="514940"/>
                </a:solidFill>
                <a:latin typeface="微软雅黑" panose="020B0503020204020204" pitchFamily="34" charset="-122"/>
                <a:ea typeface="微软雅黑" panose="020B0503020204020204" pitchFamily="34" charset="-122"/>
              </a:rPr>
              <a:t>ultricies</a:t>
            </a:r>
            <a:r>
              <a:rPr lang="en-GB" sz="1200" dirty="0">
                <a:solidFill>
                  <a:srgbClr val="514940"/>
                </a:solidFill>
                <a:latin typeface="微软雅黑" panose="020B0503020204020204" pitchFamily="34" charset="-122"/>
                <a:ea typeface="微软雅黑" panose="020B0503020204020204" pitchFamily="34" charset="-122"/>
              </a:rPr>
              <a:t> </a:t>
            </a:r>
            <a:r>
              <a:rPr lang="en-GB" sz="1200" dirty="0" err="1">
                <a:solidFill>
                  <a:srgbClr val="514940"/>
                </a:solidFill>
                <a:latin typeface="微软雅黑" panose="020B0503020204020204" pitchFamily="34" charset="-122"/>
                <a:ea typeface="微软雅黑" panose="020B0503020204020204" pitchFamily="34" charset="-122"/>
              </a:rPr>
              <a:t>nibh</a:t>
            </a:r>
            <a:r>
              <a:rPr lang="en-GB" sz="1200" dirty="0">
                <a:solidFill>
                  <a:srgbClr val="514940"/>
                </a:solidFill>
                <a:latin typeface="微软雅黑" panose="020B0503020204020204" pitchFamily="34" charset="-122"/>
                <a:ea typeface="微软雅黑" panose="020B0503020204020204" pitchFamily="34" charset="-122"/>
              </a:rPr>
              <a:t>, </a:t>
            </a:r>
            <a:r>
              <a:rPr lang="en-GB" sz="1200" dirty="0" err="1">
                <a:solidFill>
                  <a:srgbClr val="514940"/>
                </a:solidFill>
                <a:latin typeface="微软雅黑" panose="020B0503020204020204" pitchFamily="34" charset="-122"/>
                <a:ea typeface="微软雅黑" panose="020B0503020204020204" pitchFamily="34" charset="-122"/>
              </a:rPr>
              <a:t>vel</a:t>
            </a:r>
            <a:r>
              <a:rPr lang="en-GB" sz="1200" dirty="0">
                <a:solidFill>
                  <a:srgbClr val="514940"/>
                </a:solidFill>
                <a:latin typeface="微软雅黑" panose="020B0503020204020204" pitchFamily="34" charset="-122"/>
                <a:ea typeface="微软雅黑" panose="020B0503020204020204" pitchFamily="34" charset="-122"/>
              </a:rPr>
              <a:t> </a:t>
            </a:r>
            <a:r>
              <a:rPr lang="en-GB" sz="1200" dirty="0" err="1">
                <a:solidFill>
                  <a:srgbClr val="514940"/>
                </a:solidFill>
                <a:latin typeface="微软雅黑" panose="020B0503020204020204" pitchFamily="34" charset="-122"/>
                <a:ea typeface="微软雅黑" panose="020B0503020204020204" pitchFamily="34" charset="-122"/>
              </a:rPr>
              <a:t>eleifend</a:t>
            </a:r>
            <a:r>
              <a:rPr lang="en-GB" sz="1200" dirty="0">
                <a:solidFill>
                  <a:srgbClr val="514940"/>
                </a:solidFill>
                <a:latin typeface="微软雅黑" panose="020B0503020204020204" pitchFamily="34" charset="-122"/>
                <a:ea typeface="微软雅黑" panose="020B0503020204020204" pitchFamily="34" charset="-122"/>
              </a:rPr>
              <a:t> </a:t>
            </a:r>
            <a:r>
              <a:rPr lang="en-GB" sz="1200" dirty="0" err="1">
                <a:solidFill>
                  <a:srgbClr val="514940"/>
                </a:solidFill>
                <a:latin typeface="微软雅黑" panose="020B0503020204020204" pitchFamily="34" charset="-122"/>
                <a:ea typeface="微软雅黑" panose="020B0503020204020204" pitchFamily="34" charset="-122"/>
              </a:rPr>
              <a:t>felis</a:t>
            </a:r>
            <a:r>
              <a:rPr lang="en-GB" sz="1200" dirty="0">
                <a:solidFill>
                  <a:srgbClr val="514940"/>
                </a:solidFill>
                <a:latin typeface="微软雅黑" panose="020B0503020204020204" pitchFamily="34" charset="-122"/>
                <a:ea typeface="微软雅黑" panose="020B0503020204020204" pitchFamily="34" charset="-122"/>
              </a:rPr>
              <a:t> </a:t>
            </a:r>
            <a:r>
              <a:rPr lang="en-GB" sz="1200" dirty="0" err="1">
                <a:solidFill>
                  <a:srgbClr val="514940"/>
                </a:solidFill>
                <a:latin typeface="微软雅黑" panose="020B0503020204020204" pitchFamily="34" charset="-122"/>
                <a:ea typeface="微软雅黑" panose="020B0503020204020204" pitchFamily="34" charset="-122"/>
              </a:rPr>
              <a:t>arcu</a:t>
            </a:r>
            <a:r>
              <a:rPr lang="en-GB" sz="1200" dirty="0">
                <a:solidFill>
                  <a:srgbClr val="514940"/>
                </a:solidFill>
                <a:latin typeface="微软雅黑" panose="020B0503020204020204" pitchFamily="34" charset="-122"/>
                <a:ea typeface="微软雅黑" panose="020B0503020204020204" pitchFamily="34" charset="-122"/>
              </a:rPr>
              <a:t> at </a:t>
            </a:r>
            <a:r>
              <a:rPr lang="en-GB" sz="1200" dirty="0" err="1">
                <a:solidFill>
                  <a:srgbClr val="514940"/>
                </a:solidFill>
                <a:latin typeface="微软雅黑" panose="020B0503020204020204" pitchFamily="34" charset="-122"/>
                <a:ea typeface="微软雅黑" panose="020B0503020204020204" pitchFamily="34" charset="-122"/>
              </a:rPr>
              <a:t>elit</a:t>
            </a:r>
            <a:r>
              <a:rPr lang="en-GB" sz="1200" dirty="0">
                <a:solidFill>
                  <a:srgbClr val="514940"/>
                </a:solidFill>
                <a:latin typeface="微软雅黑" panose="020B0503020204020204" pitchFamily="34" charset="-122"/>
                <a:ea typeface="微软雅黑" panose="020B0503020204020204" pitchFamily="34" charset="-122"/>
              </a:rPr>
              <a:t>. Class </a:t>
            </a:r>
            <a:r>
              <a:rPr lang="en-GB" sz="1200" dirty="0" err="1">
                <a:solidFill>
                  <a:srgbClr val="514940"/>
                </a:solidFill>
                <a:latin typeface="微软雅黑" panose="020B0503020204020204" pitchFamily="34" charset="-122"/>
                <a:ea typeface="微软雅黑" panose="020B0503020204020204" pitchFamily="34" charset="-122"/>
              </a:rPr>
              <a:t>aptent</a:t>
            </a:r>
            <a:r>
              <a:rPr lang="en-GB" sz="1200" dirty="0">
                <a:solidFill>
                  <a:srgbClr val="514940"/>
                </a:solidFill>
                <a:latin typeface="微软雅黑" panose="020B0503020204020204" pitchFamily="34" charset="-122"/>
                <a:ea typeface="微软雅黑" panose="020B0503020204020204" pitchFamily="34" charset="-122"/>
              </a:rPr>
              <a:t> </a:t>
            </a:r>
            <a:r>
              <a:rPr lang="en-GB" sz="1200" dirty="0" err="1">
                <a:solidFill>
                  <a:srgbClr val="514940"/>
                </a:solidFill>
                <a:latin typeface="微软雅黑" panose="020B0503020204020204" pitchFamily="34" charset="-122"/>
                <a:ea typeface="微软雅黑" panose="020B0503020204020204" pitchFamily="34" charset="-122"/>
              </a:rPr>
              <a:t>taciti</a:t>
            </a:r>
            <a:r>
              <a:rPr lang="en-GB" sz="1200" dirty="0">
                <a:solidFill>
                  <a:srgbClr val="514940"/>
                </a:solidFill>
                <a:latin typeface="微软雅黑" panose="020B0503020204020204" pitchFamily="34" charset="-122"/>
                <a:ea typeface="微软雅黑" panose="020B0503020204020204" pitchFamily="34" charset="-122"/>
              </a:rPr>
              <a:t> </a:t>
            </a:r>
            <a:r>
              <a:rPr lang="en-GB" sz="1200" dirty="0" err="1">
                <a:solidFill>
                  <a:srgbClr val="514940"/>
                </a:solidFill>
                <a:latin typeface="微软雅黑" panose="020B0503020204020204" pitchFamily="34" charset="-122"/>
                <a:ea typeface="微软雅黑" panose="020B0503020204020204" pitchFamily="34" charset="-122"/>
              </a:rPr>
              <a:t>sociosqu</a:t>
            </a:r>
            <a:r>
              <a:rPr lang="en-GB" sz="1200" dirty="0">
                <a:solidFill>
                  <a:srgbClr val="514940"/>
                </a:solidFill>
                <a:latin typeface="微软雅黑" panose="020B0503020204020204" pitchFamily="34" charset="-122"/>
                <a:ea typeface="微软雅黑" panose="020B0503020204020204" pitchFamily="34" charset="-122"/>
              </a:rPr>
              <a:t> ad </a:t>
            </a:r>
            <a:r>
              <a:rPr lang="en-GB" sz="1200" dirty="0" err="1">
                <a:solidFill>
                  <a:srgbClr val="514940"/>
                </a:solidFill>
                <a:latin typeface="微软雅黑" panose="020B0503020204020204" pitchFamily="34" charset="-122"/>
                <a:ea typeface="微软雅黑" panose="020B0503020204020204" pitchFamily="34" charset="-122"/>
              </a:rPr>
              <a:t>litora</a:t>
            </a:r>
            <a:r>
              <a:rPr lang="en-GB" sz="1200" dirty="0">
                <a:solidFill>
                  <a:srgbClr val="514940"/>
                </a:solidFill>
                <a:latin typeface="微软雅黑" panose="020B0503020204020204" pitchFamily="34" charset="-122"/>
                <a:ea typeface="微软雅黑" panose="020B0503020204020204" pitchFamily="34" charset="-122"/>
              </a:rPr>
              <a:t> </a:t>
            </a:r>
            <a:r>
              <a:rPr lang="en-GB" sz="1200" dirty="0" err="1">
                <a:solidFill>
                  <a:srgbClr val="514940"/>
                </a:solidFill>
                <a:latin typeface="微软雅黑" panose="020B0503020204020204" pitchFamily="34" charset="-122"/>
                <a:ea typeface="微软雅黑" panose="020B0503020204020204" pitchFamily="34" charset="-122"/>
              </a:rPr>
              <a:t>torquent</a:t>
            </a:r>
            <a:r>
              <a:rPr lang="en-GB" sz="1200" dirty="0">
                <a:solidFill>
                  <a:srgbClr val="514940"/>
                </a:solidFill>
                <a:latin typeface="微软雅黑" panose="020B0503020204020204" pitchFamily="34" charset="-122"/>
                <a:ea typeface="微软雅黑" panose="020B0503020204020204" pitchFamily="34" charset="-122"/>
              </a:rPr>
              <a:t> per </a:t>
            </a:r>
            <a:r>
              <a:rPr lang="en-GB" sz="1200" dirty="0" err="1">
                <a:solidFill>
                  <a:srgbClr val="514940"/>
                </a:solidFill>
                <a:latin typeface="微软雅黑" panose="020B0503020204020204" pitchFamily="34" charset="-122"/>
                <a:ea typeface="微软雅黑" panose="020B0503020204020204" pitchFamily="34" charset="-122"/>
              </a:rPr>
              <a:t>conubia</a:t>
            </a:r>
            <a:r>
              <a:rPr lang="en-GB" sz="1200" dirty="0">
                <a:solidFill>
                  <a:srgbClr val="514940"/>
                </a:solidFill>
                <a:latin typeface="微软雅黑" panose="020B0503020204020204" pitchFamily="34" charset="-122"/>
                <a:ea typeface="微软雅黑" panose="020B0503020204020204" pitchFamily="34" charset="-122"/>
              </a:rPr>
              <a:t> nostra, per </a:t>
            </a:r>
            <a:r>
              <a:rPr lang="en-GB" sz="1200" dirty="0" err="1">
                <a:solidFill>
                  <a:srgbClr val="514940"/>
                </a:solidFill>
                <a:latin typeface="微软雅黑" panose="020B0503020204020204" pitchFamily="34" charset="-122"/>
                <a:ea typeface="微软雅黑" panose="020B0503020204020204" pitchFamily="34" charset="-122"/>
              </a:rPr>
              <a:t>inceptos</a:t>
            </a:r>
            <a:r>
              <a:rPr lang="en-GB" sz="1200" dirty="0">
                <a:solidFill>
                  <a:srgbClr val="514940"/>
                </a:solidFill>
                <a:latin typeface="微软雅黑" panose="020B0503020204020204" pitchFamily="34" charset="-122"/>
                <a:ea typeface="微软雅黑" panose="020B0503020204020204" pitchFamily="34" charset="-122"/>
              </a:rPr>
              <a:t> </a:t>
            </a:r>
            <a:r>
              <a:rPr lang="en-GB" sz="1200" dirty="0" err="1">
                <a:solidFill>
                  <a:srgbClr val="514940"/>
                </a:solidFill>
                <a:latin typeface="微软雅黑" panose="020B0503020204020204" pitchFamily="34" charset="-122"/>
                <a:ea typeface="微软雅黑" panose="020B0503020204020204" pitchFamily="34" charset="-122"/>
              </a:rPr>
              <a:t>himenaeos</a:t>
            </a:r>
            <a:r>
              <a:rPr lang="en-GB" sz="1200" dirty="0">
                <a:solidFill>
                  <a:srgbClr val="514940"/>
                </a:solidFill>
                <a:latin typeface="微软雅黑" panose="020B0503020204020204" pitchFamily="34" charset="-122"/>
                <a:ea typeface="微软雅黑" panose="020B0503020204020204" pitchFamily="34" charset="-122"/>
              </a:rPr>
              <a:t>. Morbi </a:t>
            </a:r>
            <a:r>
              <a:rPr lang="en-GB" sz="1200" dirty="0" err="1">
                <a:solidFill>
                  <a:srgbClr val="514940"/>
                </a:solidFill>
                <a:latin typeface="微软雅黑" panose="020B0503020204020204" pitchFamily="34" charset="-122"/>
                <a:ea typeface="微软雅黑" panose="020B0503020204020204" pitchFamily="34" charset="-122"/>
              </a:rPr>
              <a:t>ullamcorper</a:t>
            </a:r>
            <a:r>
              <a:rPr lang="en-GB" sz="1200" dirty="0">
                <a:solidFill>
                  <a:srgbClr val="514940"/>
                </a:solidFill>
                <a:latin typeface="微软雅黑" panose="020B0503020204020204" pitchFamily="34" charset="-122"/>
                <a:ea typeface="微软雅黑" panose="020B0503020204020204" pitchFamily="34" charset="-122"/>
              </a:rPr>
              <a:t> </a:t>
            </a:r>
            <a:r>
              <a:rPr lang="en-GB" sz="1200" dirty="0" err="1">
                <a:solidFill>
                  <a:srgbClr val="514940"/>
                </a:solidFill>
                <a:latin typeface="微软雅黑" panose="020B0503020204020204" pitchFamily="34" charset="-122"/>
                <a:ea typeface="微软雅黑" panose="020B0503020204020204" pitchFamily="34" charset="-122"/>
              </a:rPr>
              <a:t>enim</a:t>
            </a:r>
            <a:r>
              <a:rPr lang="en-GB" sz="1200" dirty="0">
                <a:solidFill>
                  <a:srgbClr val="514940"/>
                </a:solidFill>
                <a:latin typeface="微软雅黑" panose="020B0503020204020204" pitchFamily="34" charset="-122"/>
                <a:ea typeface="微软雅黑" panose="020B0503020204020204" pitchFamily="34" charset="-122"/>
              </a:rPr>
              <a:t> ac maximus </a:t>
            </a:r>
            <a:r>
              <a:rPr lang="en-GB" sz="1200" dirty="0" err="1">
                <a:solidFill>
                  <a:srgbClr val="514940"/>
                </a:solidFill>
                <a:latin typeface="微软雅黑" panose="020B0503020204020204" pitchFamily="34" charset="-122"/>
                <a:ea typeface="微软雅黑" panose="020B0503020204020204" pitchFamily="34" charset="-122"/>
              </a:rPr>
              <a:t>ornare</a:t>
            </a:r>
            <a:r>
              <a:rPr lang="en-GB" sz="1200" dirty="0">
                <a:solidFill>
                  <a:srgbClr val="514940"/>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924013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FEFF1"/>
        </a:solidFill>
        <a:effectLst/>
      </p:bgPr>
    </p:bg>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82B2C5D0-5FF7-4DC8-A0E8-AEEDF11DC6BF}"/>
              </a:ext>
            </a:extLst>
          </p:cNvPr>
          <p:cNvSpPr txBox="1"/>
          <p:nvPr/>
        </p:nvSpPr>
        <p:spPr>
          <a:xfrm>
            <a:off x="265780" y="286565"/>
            <a:ext cx="666750" cy="584775"/>
          </a:xfrm>
          <a:prstGeom prst="rect">
            <a:avLst/>
          </a:prstGeom>
          <a:solidFill>
            <a:srgbClr val="8F5943"/>
          </a:solidFill>
        </p:spPr>
        <p:txBody>
          <a:bodyPr wrap="square" rtlCol="0">
            <a:spAutoFit/>
          </a:bodyPr>
          <a:lstStyle/>
          <a:p>
            <a:pPr algn="ctr"/>
            <a:r>
              <a:rPr lang="en-US" altLang="zh-CN" sz="3200" dirty="0">
                <a:solidFill>
                  <a:schemeClr val="bg1"/>
                </a:solidFill>
                <a:ea typeface="柳公权柳体" panose="02000000000000000000" pitchFamily="2" charset="-122"/>
              </a:rPr>
              <a:t>04</a:t>
            </a:r>
            <a:endParaRPr lang="zh-CN" altLang="en-US" sz="3200" dirty="0">
              <a:solidFill>
                <a:schemeClr val="bg1"/>
              </a:solidFill>
              <a:ea typeface="柳公权柳体" panose="02000000000000000000" pitchFamily="2" charset="-122"/>
            </a:endParaRPr>
          </a:p>
        </p:txBody>
      </p:sp>
      <p:sp>
        <p:nvSpPr>
          <p:cNvPr id="6" name="文本框 5">
            <a:extLst>
              <a:ext uri="{FF2B5EF4-FFF2-40B4-BE49-F238E27FC236}">
                <a16:creationId xmlns:a16="http://schemas.microsoft.com/office/drawing/2014/main" id="{CCBA6C6F-C20D-4854-9B11-F419CA0C4456}"/>
              </a:ext>
            </a:extLst>
          </p:cNvPr>
          <p:cNvSpPr txBox="1"/>
          <p:nvPr/>
        </p:nvSpPr>
        <p:spPr>
          <a:xfrm>
            <a:off x="999205" y="317342"/>
            <a:ext cx="2817145" cy="523220"/>
          </a:xfrm>
          <a:prstGeom prst="rect">
            <a:avLst/>
          </a:prstGeom>
          <a:noFill/>
        </p:spPr>
        <p:txBody>
          <a:bodyPr wrap="square" rtlCol="0">
            <a:spAutoFit/>
          </a:bodyPr>
          <a:lstStyle/>
          <a:p>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graphicFrame>
        <p:nvGraphicFramePr>
          <p:cNvPr id="4" name="Chart 20">
            <a:extLst>
              <a:ext uri="{FF2B5EF4-FFF2-40B4-BE49-F238E27FC236}">
                <a16:creationId xmlns:a16="http://schemas.microsoft.com/office/drawing/2014/main" id="{666F82FF-ECA5-455C-BE95-41D3736BBA4B}"/>
              </a:ext>
            </a:extLst>
          </p:cNvPr>
          <p:cNvGraphicFramePr/>
          <p:nvPr>
            <p:extLst>
              <p:ext uri="{D42A27DB-BD31-4B8C-83A1-F6EECF244321}">
                <p14:modId xmlns:p14="http://schemas.microsoft.com/office/powerpoint/2010/main" val="321680334"/>
              </p:ext>
            </p:extLst>
          </p:nvPr>
        </p:nvGraphicFramePr>
        <p:xfrm>
          <a:off x="1200150" y="1868231"/>
          <a:ext cx="9791700" cy="3972124"/>
        </p:xfrm>
        <a:graphic>
          <a:graphicData uri="http://schemas.openxmlformats.org/drawingml/2006/chart">
            <c:chart xmlns:c="http://schemas.openxmlformats.org/drawingml/2006/chart" xmlns:r="http://schemas.openxmlformats.org/officeDocument/2006/relationships" r:id="rId2"/>
          </a:graphicData>
        </a:graphic>
      </p:graphicFrame>
      <p:grpSp>
        <p:nvGrpSpPr>
          <p:cNvPr id="7" name="Group 21">
            <a:extLst>
              <a:ext uri="{FF2B5EF4-FFF2-40B4-BE49-F238E27FC236}">
                <a16:creationId xmlns:a16="http://schemas.microsoft.com/office/drawing/2014/main" id="{4FD8E5EA-B52B-48E1-8F70-215AC91044B8}"/>
              </a:ext>
            </a:extLst>
          </p:cNvPr>
          <p:cNvGrpSpPr/>
          <p:nvPr/>
        </p:nvGrpSpPr>
        <p:grpSpPr>
          <a:xfrm>
            <a:off x="2803860" y="5569213"/>
            <a:ext cx="6709316" cy="235730"/>
            <a:chOff x="1028811" y="4267200"/>
            <a:chExt cx="5725624" cy="201168"/>
          </a:xfrm>
        </p:grpSpPr>
        <p:grpSp>
          <p:nvGrpSpPr>
            <p:cNvPr id="8" name="Group 50">
              <a:extLst>
                <a:ext uri="{FF2B5EF4-FFF2-40B4-BE49-F238E27FC236}">
                  <a16:creationId xmlns:a16="http://schemas.microsoft.com/office/drawing/2014/main" id="{BDA5D724-46A1-4A63-B992-90E69B44CA42}"/>
                </a:ext>
              </a:extLst>
            </p:cNvPr>
            <p:cNvGrpSpPr/>
            <p:nvPr/>
          </p:nvGrpSpPr>
          <p:grpSpPr>
            <a:xfrm>
              <a:off x="1028811" y="4267200"/>
              <a:ext cx="1133761" cy="201168"/>
              <a:chOff x="2221306" y="3914656"/>
              <a:chExt cx="1133761" cy="201168"/>
            </a:xfrm>
          </p:grpSpPr>
          <p:sp>
            <p:nvSpPr>
              <p:cNvPr id="21" name="TextBox 36">
                <a:extLst>
                  <a:ext uri="{FF2B5EF4-FFF2-40B4-BE49-F238E27FC236}">
                    <a16:creationId xmlns:a16="http://schemas.microsoft.com/office/drawing/2014/main" id="{5D7EE6AA-D5E0-4A21-B5E4-69C14703ACC2}"/>
                  </a:ext>
                </a:extLst>
              </p:cNvPr>
              <p:cNvSpPr txBox="1"/>
              <p:nvPr/>
            </p:nvSpPr>
            <p:spPr>
              <a:xfrm>
                <a:off x="2463797" y="3938296"/>
                <a:ext cx="891270" cy="153888"/>
              </a:xfrm>
              <a:prstGeom prst="rect">
                <a:avLst/>
              </a:prstGeom>
              <a:noFill/>
            </p:spPr>
            <p:txBody>
              <a:bodyPr wrap="none" lIns="0" tIns="0" rIns="0" bIns="0" rtlCol="0" anchor="t">
                <a:spAutoFit/>
              </a:bodyPr>
              <a:lstStyle/>
              <a:p>
                <a:r>
                  <a:rPr lang="en-US" sz="1000" b="1" dirty="0">
                    <a:solidFill>
                      <a:schemeClr val="tx1">
                        <a:lumMod val="75000"/>
                        <a:lumOff val="25000"/>
                      </a:schemeClr>
                    </a:solidFill>
                  </a:rPr>
                  <a:t>Text Goes Here</a:t>
                </a:r>
              </a:p>
            </p:txBody>
          </p:sp>
          <p:sp>
            <p:nvSpPr>
              <p:cNvPr id="22" name="Oval 37">
                <a:extLst>
                  <a:ext uri="{FF2B5EF4-FFF2-40B4-BE49-F238E27FC236}">
                    <a16:creationId xmlns:a16="http://schemas.microsoft.com/office/drawing/2014/main" id="{5853F626-ED21-44C5-B007-30967DF668BA}"/>
                  </a:ext>
                </a:extLst>
              </p:cNvPr>
              <p:cNvSpPr>
                <a:spLocks noChangeAspect="1"/>
              </p:cNvSpPr>
              <p:nvPr/>
            </p:nvSpPr>
            <p:spPr>
              <a:xfrm>
                <a:off x="2221306" y="3914656"/>
                <a:ext cx="207097" cy="201168"/>
              </a:xfrm>
              <a:prstGeom prst="ellipse">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 name="Group 50">
              <a:extLst>
                <a:ext uri="{FF2B5EF4-FFF2-40B4-BE49-F238E27FC236}">
                  <a16:creationId xmlns:a16="http://schemas.microsoft.com/office/drawing/2014/main" id="{36BD9B28-CD5F-4EF3-B6B1-5CD419C8D595}"/>
                </a:ext>
              </a:extLst>
            </p:cNvPr>
            <p:cNvGrpSpPr/>
            <p:nvPr/>
          </p:nvGrpSpPr>
          <p:grpSpPr>
            <a:xfrm>
              <a:off x="2176777" y="4267200"/>
              <a:ext cx="1133761" cy="201168"/>
              <a:chOff x="2221306" y="3914656"/>
              <a:chExt cx="1133761" cy="201168"/>
            </a:xfrm>
          </p:grpSpPr>
          <p:sp>
            <p:nvSpPr>
              <p:cNvPr id="19" name="TextBox 34">
                <a:extLst>
                  <a:ext uri="{FF2B5EF4-FFF2-40B4-BE49-F238E27FC236}">
                    <a16:creationId xmlns:a16="http://schemas.microsoft.com/office/drawing/2014/main" id="{35EBDDC7-A6D1-4E71-A937-C6CD45FF884D}"/>
                  </a:ext>
                </a:extLst>
              </p:cNvPr>
              <p:cNvSpPr txBox="1"/>
              <p:nvPr/>
            </p:nvSpPr>
            <p:spPr>
              <a:xfrm>
                <a:off x="2463797" y="3938296"/>
                <a:ext cx="891270" cy="153888"/>
              </a:xfrm>
              <a:prstGeom prst="rect">
                <a:avLst/>
              </a:prstGeom>
              <a:noFill/>
            </p:spPr>
            <p:txBody>
              <a:bodyPr wrap="none" lIns="0" tIns="0" rIns="0" bIns="0" rtlCol="0" anchor="t">
                <a:spAutoFit/>
              </a:bodyPr>
              <a:lstStyle/>
              <a:p>
                <a:r>
                  <a:rPr lang="en-US" sz="1000" b="1" dirty="0">
                    <a:solidFill>
                      <a:schemeClr val="tx1">
                        <a:lumMod val="75000"/>
                        <a:lumOff val="25000"/>
                      </a:schemeClr>
                    </a:solidFill>
                  </a:rPr>
                  <a:t>Text Goes Here</a:t>
                </a:r>
              </a:p>
            </p:txBody>
          </p:sp>
          <p:sp>
            <p:nvSpPr>
              <p:cNvPr id="20" name="Oval 35">
                <a:extLst>
                  <a:ext uri="{FF2B5EF4-FFF2-40B4-BE49-F238E27FC236}">
                    <a16:creationId xmlns:a16="http://schemas.microsoft.com/office/drawing/2014/main" id="{8B569AEF-0A06-41A4-A1F9-8CD5823A564A}"/>
                  </a:ext>
                </a:extLst>
              </p:cNvPr>
              <p:cNvSpPr>
                <a:spLocks noChangeAspect="1"/>
              </p:cNvSpPr>
              <p:nvPr/>
            </p:nvSpPr>
            <p:spPr>
              <a:xfrm>
                <a:off x="2221306" y="3914656"/>
                <a:ext cx="207097" cy="201168"/>
              </a:xfrm>
              <a:prstGeom prst="ellipse">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 name="Group 50">
              <a:extLst>
                <a:ext uri="{FF2B5EF4-FFF2-40B4-BE49-F238E27FC236}">
                  <a16:creationId xmlns:a16="http://schemas.microsoft.com/office/drawing/2014/main" id="{4743DB5D-BFA3-473F-8C0A-29163C386B1C}"/>
                </a:ext>
              </a:extLst>
            </p:cNvPr>
            <p:cNvGrpSpPr/>
            <p:nvPr/>
          </p:nvGrpSpPr>
          <p:grpSpPr>
            <a:xfrm>
              <a:off x="3324743" y="4267200"/>
              <a:ext cx="1133761" cy="201168"/>
              <a:chOff x="2221306" y="3914656"/>
              <a:chExt cx="1133761" cy="201168"/>
            </a:xfrm>
          </p:grpSpPr>
          <p:sp>
            <p:nvSpPr>
              <p:cNvPr id="17" name="TextBox 32">
                <a:extLst>
                  <a:ext uri="{FF2B5EF4-FFF2-40B4-BE49-F238E27FC236}">
                    <a16:creationId xmlns:a16="http://schemas.microsoft.com/office/drawing/2014/main" id="{013CC2BA-74EF-4B3A-AC3B-2BCEDEC8B3BD}"/>
                  </a:ext>
                </a:extLst>
              </p:cNvPr>
              <p:cNvSpPr txBox="1"/>
              <p:nvPr/>
            </p:nvSpPr>
            <p:spPr>
              <a:xfrm>
                <a:off x="2463797" y="3938296"/>
                <a:ext cx="891270" cy="153888"/>
              </a:xfrm>
              <a:prstGeom prst="rect">
                <a:avLst/>
              </a:prstGeom>
              <a:noFill/>
            </p:spPr>
            <p:txBody>
              <a:bodyPr wrap="none" lIns="0" tIns="0" rIns="0" bIns="0" rtlCol="0" anchor="t">
                <a:spAutoFit/>
              </a:bodyPr>
              <a:lstStyle/>
              <a:p>
                <a:r>
                  <a:rPr lang="en-US" sz="1000" b="1" dirty="0">
                    <a:solidFill>
                      <a:schemeClr val="tx1">
                        <a:lumMod val="75000"/>
                        <a:lumOff val="25000"/>
                      </a:schemeClr>
                    </a:solidFill>
                  </a:rPr>
                  <a:t>Text Goes Here</a:t>
                </a:r>
              </a:p>
            </p:txBody>
          </p:sp>
          <p:sp>
            <p:nvSpPr>
              <p:cNvPr id="18" name="Oval 33">
                <a:extLst>
                  <a:ext uri="{FF2B5EF4-FFF2-40B4-BE49-F238E27FC236}">
                    <a16:creationId xmlns:a16="http://schemas.microsoft.com/office/drawing/2014/main" id="{90F71EE6-6F38-4EB5-928A-91EC62E5EA6B}"/>
                  </a:ext>
                </a:extLst>
              </p:cNvPr>
              <p:cNvSpPr>
                <a:spLocks noChangeAspect="1"/>
              </p:cNvSpPr>
              <p:nvPr/>
            </p:nvSpPr>
            <p:spPr>
              <a:xfrm>
                <a:off x="2221306" y="3914656"/>
                <a:ext cx="207097" cy="201168"/>
              </a:xfrm>
              <a:prstGeom prst="ellipse">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1" name="Group 50">
              <a:extLst>
                <a:ext uri="{FF2B5EF4-FFF2-40B4-BE49-F238E27FC236}">
                  <a16:creationId xmlns:a16="http://schemas.microsoft.com/office/drawing/2014/main" id="{B4CA923B-31BB-48D4-8D7B-0A91BDBF0E0A}"/>
                </a:ext>
              </a:extLst>
            </p:cNvPr>
            <p:cNvGrpSpPr/>
            <p:nvPr/>
          </p:nvGrpSpPr>
          <p:grpSpPr>
            <a:xfrm>
              <a:off x="4472709" y="4267200"/>
              <a:ext cx="1133761" cy="201168"/>
              <a:chOff x="2221306" y="3914656"/>
              <a:chExt cx="1133761" cy="201168"/>
            </a:xfrm>
          </p:grpSpPr>
          <p:sp>
            <p:nvSpPr>
              <p:cNvPr id="15" name="TextBox 30">
                <a:extLst>
                  <a:ext uri="{FF2B5EF4-FFF2-40B4-BE49-F238E27FC236}">
                    <a16:creationId xmlns:a16="http://schemas.microsoft.com/office/drawing/2014/main" id="{3C4AF55A-B1E3-4DAA-BC8A-527B614899A1}"/>
                  </a:ext>
                </a:extLst>
              </p:cNvPr>
              <p:cNvSpPr txBox="1"/>
              <p:nvPr/>
            </p:nvSpPr>
            <p:spPr>
              <a:xfrm>
                <a:off x="2463797" y="3938296"/>
                <a:ext cx="891270" cy="153888"/>
              </a:xfrm>
              <a:prstGeom prst="rect">
                <a:avLst/>
              </a:prstGeom>
              <a:noFill/>
            </p:spPr>
            <p:txBody>
              <a:bodyPr wrap="none" lIns="0" tIns="0" rIns="0" bIns="0" rtlCol="0" anchor="t">
                <a:spAutoFit/>
              </a:bodyPr>
              <a:lstStyle/>
              <a:p>
                <a:r>
                  <a:rPr lang="en-US" sz="1000" b="1" dirty="0">
                    <a:solidFill>
                      <a:schemeClr val="tx1">
                        <a:lumMod val="75000"/>
                        <a:lumOff val="25000"/>
                      </a:schemeClr>
                    </a:solidFill>
                  </a:rPr>
                  <a:t>Text Goes Here</a:t>
                </a:r>
              </a:p>
            </p:txBody>
          </p:sp>
          <p:sp>
            <p:nvSpPr>
              <p:cNvPr id="16" name="Oval 31">
                <a:extLst>
                  <a:ext uri="{FF2B5EF4-FFF2-40B4-BE49-F238E27FC236}">
                    <a16:creationId xmlns:a16="http://schemas.microsoft.com/office/drawing/2014/main" id="{F771A0B8-CA71-4DD0-A003-8EAA3711F7F2}"/>
                  </a:ext>
                </a:extLst>
              </p:cNvPr>
              <p:cNvSpPr>
                <a:spLocks noChangeAspect="1"/>
              </p:cNvSpPr>
              <p:nvPr/>
            </p:nvSpPr>
            <p:spPr>
              <a:xfrm>
                <a:off x="2221306" y="3914656"/>
                <a:ext cx="207097" cy="201168"/>
              </a:xfrm>
              <a:prstGeom prst="ellipse">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2" name="Group 50">
              <a:extLst>
                <a:ext uri="{FF2B5EF4-FFF2-40B4-BE49-F238E27FC236}">
                  <a16:creationId xmlns:a16="http://schemas.microsoft.com/office/drawing/2014/main" id="{797B769E-71E7-47CD-A565-4F2873AA8900}"/>
                </a:ext>
              </a:extLst>
            </p:cNvPr>
            <p:cNvGrpSpPr/>
            <p:nvPr/>
          </p:nvGrpSpPr>
          <p:grpSpPr>
            <a:xfrm>
              <a:off x="5620674" y="4267200"/>
              <a:ext cx="1133761" cy="201168"/>
              <a:chOff x="2221306" y="3914656"/>
              <a:chExt cx="1133761" cy="201168"/>
            </a:xfrm>
          </p:grpSpPr>
          <p:sp>
            <p:nvSpPr>
              <p:cNvPr id="13" name="TextBox 28">
                <a:extLst>
                  <a:ext uri="{FF2B5EF4-FFF2-40B4-BE49-F238E27FC236}">
                    <a16:creationId xmlns:a16="http://schemas.microsoft.com/office/drawing/2014/main" id="{202114F0-1DE5-46D2-BDFA-3D275F21FD95}"/>
                  </a:ext>
                </a:extLst>
              </p:cNvPr>
              <p:cNvSpPr txBox="1"/>
              <p:nvPr/>
            </p:nvSpPr>
            <p:spPr>
              <a:xfrm>
                <a:off x="2463797" y="3938296"/>
                <a:ext cx="891270" cy="153888"/>
              </a:xfrm>
              <a:prstGeom prst="rect">
                <a:avLst/>
              </a:prstGeom>
              <a:noFill/>
            </p:spPr>
            <p:txBody>
              <a:bodyPr wrap="none" lIns="0" tIns="0" rIns="0" bIns="0" rtlCol="0" anchor="t">
                <a:spAutoFit/>
              </a:bodyPr>
              <a:lstStyle/>
              <a:p>
                <a:r>
                  <a:rPr lang="en-US" sz="1000" b="1" dirty="0">
                    <a:solidFill>
                      <a:schemeClr val="tx1">
                        <a:lumMod val="75000"/>
                        <a:lumOff val="25000"/>
                      </a:schemeClr>
                    </a:solidFill>
                  </a:rPr>
                  <a:t>Text Goes Here</a:t>
                </a:r>
              </a:p>
            </p:txBody>
          </p:sp>
          <p:sp>
            <p:nvSpPr>
              <p:cNvPr id="14" name="Oval 29">
                <a:extLst>
                  <a:ext uri="{FF2B5EF4-FFF2-40B4-BE49-F238E27FC236}">
                    <a16:creationId xmlns:a16="http://schemas.microsoft.com/office/drawing/2014/main" id="{CB63D56F-0748-4EC9-BDF7-7B3B80CB7E49}"/>
                  </a:ext>
                </a:extLst>
              </p:cNvPr>
              <p:cNvSpPr>
                <a:spLocks noChangeAspect="1"/>
              </p:cNvSpPr>
              <p:nvPr/>
            </p:nvSpPr>
            <p:spPr>
              <a:xfrm>
                <a:off x="2221306" y="3914656"/>
                <a:ext cx="207097" cy="201168"/>
              </a:xfrm>
              <a:prstGeom prst="ellipse">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17867986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FEFF1"/>
        </a:solidFill>
        <a:effectLst/>
      </p:bgPr>
    </p:bg>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82B2C5D0-5FF7-4DC8-A0E8-AEEDF11DC6BF}"/>
              </a:ext>
            </a:extLst>
          </p:cNvPr>
          <p:cNvSpPr txBox="1"/>
          <p:nvPr/>
        </p:nvSpPr>
        <p:spPr>
          <a:xfrm>
            <a:off x="265780" y="286565"/>
            <a:ext cx="666750" cy="584775"/>
          </a:xfrm>
          <a:prstGeom prst="rect">
            <a:avLst/>
          </a:prstGeom>
          <a:solidFill>
            <a:srgbClr val="8F5943"/>
          </a:solidFill>
        </p:spPr>
        <p:txBody>
          <a:bodyPr wrap="square" rtlCol="0">
            <a:spAutoFit/>
          </a:bodyPr>
          <a:lstStyle/>
          <a:p>
            <a:pPr algn="ctr"/>
            <a:r>
              <a:rPr lang="en-US" altLang="zh-CN" sz="3200" dirty="0">
                <a:solidFill>
                  <a:schemeClr val="bg1"/>
                </a:solidFill>
                <a:ea typeface="柳公权柳体" panose="02000000000000000000" pitchFamily="2" charset="-122"/>
              </a:rPr>
              <a:t>04</a:t>
            </a:r>
            <a:endParaRPr lang="zh-CN" altLang="en-US" sz="3200" dirty="0">
              <a:solidFill>
                <a:schemeClr val="bg1"/>
              </a:solidFill>
              <a:ea typeface="柳公权柳体" panose="02000000000000000000" pitchFamily="2" charset="-122"/>
            </a:endParaRPr>
          </a:p>
        </p:txBody>
      </p:sp>
      <p:sp>
        <p:nvSpPr>
          <p:cNvPr id="6" name="文本框 5">
            <a:extLst>
              <a:ext uri="{FF2B5EF4-FFF2-40B4-BE49-F238E27FC236}">
                <a16:creationId xmlns:a16="http://schemas.microsoft.com/office/drawing/2014/main" id="{CCBA6C6F-C20D-4854-9B11-F419CA0C4456}"/>
              </a:ext>
            </a:extLst>
          </p:cNvPr>
          <p:cNvSpPr txBox="1"/>
          <p:nvPr/>
        </p:nvSpPr>
        <p:spPr>
          <a:xfrm>
            <a:off x="999205" y="317342"/>
            <a:ext cx="2817145" cy="523220"/>
          </a:xfrm>
          <a:prstGeom prst="rect">
            <a:avLst/>
          </a:prstGeom>
          <a:noFill/>
        </p:spPr>
        <p:txBody>
          <a:bodyPr wrap="square" rtlCol="0">
            <a:spAutoFit/>
          </a:bodyPr>
          <a:lstStyle/>
          <a:p>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grpSp>
        <p:nvGrpSpPr>
          <p:cNvPr id="4" name="组合 3">
            <a:extLst>
              <a:ext uri="{FF2B5EF4-FFF2-40B4-BE49-F238E27FC236}">
                <a16:creationId xmlns:a16="http://schemas.microsoft.com/office/drawing/2014/main" id="{7406A334-B2A5-48F0-AFCD-0512EC0B3AD0}"/>
              </a:ext>
            </a:extLst>
          </p:cNvPr>
          <p:cNvGrpSpPr/>
          <p:nvPr/>
        </p:nvGrpSpPr>
        <p:grpSpPr>
          <a:xfrm>
            <a:off x="886656" y="2299935"/>
            <a:ext cx="10418689" cy="3752150"/>
            <a:chOff x="944014" y="2647180"/>
            <a:chExt cx="10418689" cy="3752150"/>
          </a:xfrm>
        </p:grpSpPr>
        <p:grpSp>
          <p:nvGrpSpPr>
            <p:cNvPr id="7" name="Group 21">
              <a:extLst>
                <a:ext uri="{FF2B5EF4-FFF2-40B4-BE49-F238E27FC236}">
                  <a16:creationId xmlns:a16="http://schemas.microsoft.com/office/drawing/2014/main" id="{4510E944-F8AC-433E-AC40-DD9562E15B49}"/>
                </a:ext>
              </a:extLst>
            </p:cNvPr>
            <p:cNvGrpSpPr/>
            <p:nvPr/>
          </p:nvGrpSpPr>
          <p:grpSpPr>
            <a:xfrm>
              <a:off x="2039257" y="2647180"/>
              <a:ext cx="1934692" cy="1153883"/>
              <a:chOff x="2032062" y="2598057"/>
              <a:chExt cx="1934692" cy="1153883"/>
            </a:xfrm>
          </p:grpSpPr>
          <p:sp>
            <p:nvSpPr>
              <p:cNvPr id="51" name="Wave 7">
                <a:extLst>
                  <a:ext uri="{FF2B5EF4-FFF2-40B4-BE49-F238E27FC236}">
                    <a16:creationId xmlns:a16="http://schemas.microsoft.com/office/drawing/2014/main" id="{874A79F2-152F-46F0-8909-5694E78215BF}"/>
                  </a:ext>
                </a:extLst>
              </p:cNvPr>
              <p:cNvSpPr/>
              <p:nvPr/>
            </p:nvSpPr>
            <p:spPr>
              <a:xfrm>
                <a:off x="2036354" y="2598057"/>
                <a:ext cx="1930400" cy="841828"/>
              </a:xfrm>
              <a:prstGeom prst="wave">
                <a:avLst/>
              </a:prstGeom>
              <a:solidFill>
                <a:srgbClr val="AE6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52" name="Wave 17">
                <a:extLst>
                  <a:ext uri="{FF2B5EF4-FFF2-40B4-BE49-F238E27FC236}">
                    <a16:creationId xmlns:a16="http://schemas.microsoft.com/office/drawing/2014/main" id="{11EFF55D-BF5D-4938-B597-88C17A20D525}"/>
                  </a:ext>
                </a:extLst>
              </p:cNvPr>
              <p:cNvSpPr/>
              <p:nvPr/>
            </p:nvSpPr>
            <p:spPr>
              <a:xfrm>
                <a:off x="2032062" y="2910112"/>
                <a:ext cx="1930400" cy="841828"/>
              </a:xfrm>
              <a:prstGeom prst="wave">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grpSp>
        <p:grpSp>
          <p:nvGrpSpPr>
            <p:cNvPr id="8" name="Group 22">
              <a:extLst>
                <a:ext uri="{FF2B5EF4-FFF2-40B4-BE49-F238E27FC236}">
                  <a16:creationId xmlns:a16="http://schemas.microsoft.com/office/drawing/2014/main" id="{8B64A7B7-F7F5-495C-BD05-9BC1BFF17FE8}"/>
                </a:ext>
              </a:extLst>
            </p:cNvPr>
            <p:cNvGrpSpPr/>
            <p:nvPr/>
          </p:nvGrpSpPr>
          <p:grpSpPr>
            <a:xfrm>
              <a:off x="3962554" y="2942604"/>
              <a:ext cx="1943217" cy="1153883"/>
              <a:chOff x="3955359" y="2598057"/>
              <a:chExt cx="1943217" cy="1153883"/>
            </a:xfrm>
          </p:grpSpPr>
          <p:sp>
            <p:nvSpPr>
              <p:cNvPr id="49" name="Wave 8">
                <a:extLst>
                  <a:ext uri="{FF2B5EF4-FFF2-40B4-BE49-F238E27FC236}">
                    <a16:creationId xmlns:a16="http://schemas.microsoft.com/office/drawing/2014/main" id="{8D6E5FD2-8DD7-4876-93FB-554E4A4EA151}"/>
                  </a:ext>
                </a:extLst>
              </p:cNvPr>
              <p:cNvSpPr/>
              <p:nvPr/>
            </p:nvSpPr>
            <p:spPr>
              <a:xfrm>
                <a:off x="3968176" y="2598057"/>
                <a:ext cx="1930400" cy="841828"/>
              </a:xfrm>
              <a:prstGeom prst="wave">
                <a:avLst/>
              </a:prstGeom>
              <a:solidFill>
                <a:srgbClr val="AE6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0" name="Wave 18">
                <a:extLst>
                  <a:ext uri="{FF2B5EF4-FFF2-40B4-BE49-F238E27FC236}">
                    <a16:creationId xmlns:a16="http://schemas.microsoft.com/office/drawing/2014/main" id="{2D27A89A-1FF5-4BB1-85BD-812AF2D85FBE}"/>
                  </a:ext>
                </a:extLst>
              </p:cNvPr>
              <p:cNvSpPr/>
              <p:nvPr/>
            </p:nvSpPr>
            <p:spPr>
              <a:xfrm>
                <a:off x="3955359" y="2910112"/>
                <a:ext cx="1930400" cy="841828"/>
              </a:xfrm>
              <a:prstGeom prst="wave">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9" name="Group 23">
              <a:extLst>
                <a:ext uri="{FF2B5EF4-FFF2-40B4-BE49-F238E27FC236}">
                  <a16:creationId xmlns:a16="http://schemas.microsoft.com/office/drawing/2014/main" id="{971C2102-D52A-4D75-927C-5F7313124D08}"/>
                </a:ext>
              </a:extLst>
            </p:cNvPr>
            <p:cNvGrpSpPr/>
            <p:nvPr/>
          </p:nvGrpSpPr>
          <p:grpSpPr>
            <a:xfrm>
              <a:off x="5897033" y="3252091"/>
              <a:ext cx="1930462" cy="1153883"/>
              <a:chOff x="5889838" y="2598057"/>
              <a:chExt cx="1930462" cy="1153883"/>
            </a:xfrm>
          </p:grpSpPr>
          <p:sp>
            <p:nvSpPr>
              <p:cNvPr id="47" name="Wave 9">
                <a:extLst>
                  <a:ext uri="{FF2B5EF4-FFF2-40B4-BE49-F238E27FC236}">
                    <a16:creationId xmlns:a16="http://schemas.microsoft.com/office/drawing/2014/main" id="{53180FE3-5360-49A0-8FF6-44261B7087DB}"/>
                  </a:ext>
                </a:extLst>
              </p:cNvPr>
              <p:cNvSpPr/>
              <p:nvPr/>
            </p:nvSpPr>
            <p:spPr>
              <a:xfrm>
                <a:off x="5889838" y="2598057"/>
                <a:ext cx="1930400" cy="841828"/>
              </a:xfrm>
              <a:prstGeom prst="wave">
                <a:avLst/>
              </a:prstGeom>
              <a:solidFill>
                <a:srgbClr val="AE6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48" name="Wave 19">
                <a:extLst>
                  <a:ext uri="{FF2B5EF4-FFF2-40B4-BE49-F238E27FC236}">
                    <a16:creationId xmlns:a16="http://schemas.microsoft.com/office/drawing/2014/main" id="{60E3508E-1E77-450A-B82A-221D1066FEC7}"/>
                  </a:ext>
                </a:extLst>
              </p:cNvPr>
              <p:cNvSpPr/>
              <p:nvPr/>
            </p:nvSpPr>
            <p:spPr>
              <a:xfrm>
                <a:off x="5889900" y="2910112"/>
                <a:ext cx="1930400" cy="841828"/>
              </a:xfrm>
              <a:prstGeom prst="wave">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0" name="Group 24">
              <a:extLst>
                <a:ext uri="{FF2B5EF4-FFF2-40B4-BE49-F238E27FC236}">
                  <a16:creationId xmlns:a16="http://schemas.microsoft.com/office/drawing/2014/main" id="{8857A699-17F3-453D-B1DE-A84AEF1CEEF1}"/>
                </a:ext>
              </a:extLst>
            </p:cNvPr>
            <p:cNvGrpSpPr/>
            <p:nvPr/>
          </p:nvGrpSpPr>
          <p:grpSpPr>
            <a:xfrm>
              <a:off x="7827433" y="2942604"/>
              <a:ext cx="1930462" cy="1153883"/>
              <a:chOff x="7820238" y="2598057"/>
              <a:chExt cx="1930462" cy="1153883"/>
            </a:xfrm>
          </p:grpSpPr>
          <p:sp>
            <p:nvSpPr>
              <p:cNvPr id="45" name="Wave 10">
                <a:extLst>
                  <a:ext uri="{FF2B5EF4-FFF2-40B4-BE49-F238E27FC236}">
                    <a16:creationId xmlns:a16="http://schemas.microsoft.com/office/drawing/2014/main" id="{19C2E844-39C7-4567-B389-8DC2C6C7F6DC}"/>
                  </a:ext>
                </a:extLst>
              </p:cNvPr>
              <p:cNvSpPr/>
              <p:nvPr/>
            </p:nvSpPr>
            <p:spPr>
              <a:xfrm>
                <a:off x="7820238" y="2598057"/>
                <a:ext cx="1930400" cy="841828"/>
              </a:xfrm>
              <a:prstGeom prst="wave">
                <a:avLst/>
              </a:prstGeom>
              <a:solidFill>
                <a:srgbClr val="AE6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6" name="Wave 20">
                <a:extLst>
                  <a:ext uri="{FF2B5EF4-FFF2-40B4-BE49-F238E27FC236}">
                    <a16:creationId xmlns:a16="http://schemas.microsoft.com/office/drawing/2014/main" id="{8844D318-0560-4751-A0DC-8B91DA8BD6E4}"/>
                  </a:ext>
                </a:extLst>
              </p:cNvPr>
              <p:cNvSpPr/>
              <p:nvPr/>
            </p:nvSpPr>
            <p:spPr>
              <a:xfrm>
                <a:off x="7820300" y="2910112"/>
                <a:ext cx="1930400" cy="841828"/>
              </a:xfrm>
              <a:prstGeom prst="wave">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1" name="Group 1">
              <a:extLst>
                <a:ext uri="{FF2B5EF4-FFF2-40B4-BE49-F238E27FC236}">
                  <a16:creationId xmlns:a16="http://schemas.microsoft.com/office/drawing/2014/main" id="{C1C0B77C-314A-455C-A5BB-50B343929CAF}"/>
                </a:ext>
              </a:extLst>
            </p:cNvPr>
            <p:cNvGrpSpPr/>
            <p:nvPr/>
          </p:nvGrpSpPr>
          <p:grpSpPr>
            <a:xfrm>
              <a:off x="3020769" y="3778397"/>
              <a:ext cx="5731897" cy="1069998"/>
              <a:chOff x="3020769" y="3778397"/>
              <a:chExt cx="5731897" cy="1069998"/>
            </a:xfrm>
          </p:grpSpPr>
          <p:cxnSp>
            <p:nvCxnSpPr>
              <p:cNvPr id="41" name="Straight Connector 26">
                <a:extLst>
                  <a:ext uri="{FF2B5EF4-FFF2-40B4-BE49-F238E27FC236}">
                    <a16:creationId xmlns:a16="http://schemas.microsoft.com/office/drawing/2014/main" id="{DD5528B2-B95B-41B4-A67C-3CA0518CE3CE}"/>
                  </a:ext>
                </a:extLst>
              </p:cNvPr>
              <p:cNvCxnSpPr/>
              <p:nvPr/>
            </p:nvCxnSpPr>
            <p:spPr>
              <a:xfrm>
                <a:off x="3020769" y="3778397"/>
                <a:ext cx="0" cy="493215"/>
              </a:xfrm>
              <a:prstGeom prst="line">
                <a:avLst/>
              </a:prstGeom>
              <a:ln w="19050">
                <a:solidFill>
                  <a:srgbClr val="8F5943"/>
                </a:solidFill>
                <a:prstDash val="sysDot"/>
                <a:headEnd type="none" w="lg" len="sm"/>
                <a:tailEnd type="oval" w="lg" len="lg"/>
              </a:ln>
            </p:spPr>
            <p:style>
              <a:lnRef idx="1">
                <a:schemeClr val="accent1"/>
              </a:lnRef>
              <a:fillRef idx="0">
                <a:schemeClr val="accent1"/>
              </a:fillRef>
              <a:effectRef idx="0">
                <a:schemeClr val="accent1"/>
              </a:effectRef>
              <a:fontRef idx="minor">
                <a:schemeClr val="tx1"/>
              </a:fontRef>
            </p:style>
          </p:cxnSp>
          <p:cxnSp>
            <p:nvCxnSpPr>
              <p:cNvPr id="42" name="Straight Connector 33">
                <a:extLst>
                  <a:ext uri="{FF2B5EF4-FFF2-40B4-BE49-F238E27FC236}">
                    <a16:creationId xmlns:a16="http://schemas.microsoft.com/office/drawing/2014/main" id="{ECB10FF3-492B-41FE-BD97-7AF6B69C642C}"/>
                  </a:ext>
                </a:extLst>
              </p:cNvPr>
              <p:cNvCxnSpPr/>
              <p:nvPr/>
            </p:nvCxnSpPr>
            <p:spPr>
              <a:xfrm>
                <a:off x="4909342" y="4045689"/>
                <a:ext cx="0" cy="493215"/>
              </a:xfrm>
              <a:prstGeom prst="line">
                <a:avLst/>
              </a:prstGeom>
              <a:ln w="19050">
                <a:solidFill>
                  <a:srgbClr val="8F5943"/>
                </a:solidFill>
                <a:prstDash val="sysDot"/>
                <a:headEnd type="none" w="lg" len="sm"/>
                <a:tailEnd type="oval" w="lg" len="lg"/>
              </a:ln>
            </p:spPr>
            <p:style>
              <a:lnRef idx="1">
                <a:schemeClr val="accent1"/>
              </a:lnRef>
              <a:fillRef idx="0">
                <a:schemeClr val="accent1"/>
              </a:fillRef>
              <a:effectRef idx="0">
                <a:schemeClr val="accent1"/>
              </a:effectRef>
              <a:fontRef idx="minor">
                <a:schemeClr val="tx1"/>
              </a:fontRef>
            </p:style>
          </p:cxnSp>
          <p:cxnSp>
            <p:nvCxnSpPr>
              <p:cNvPr id="43" name="Straight Connector 35">
                <a:extLst>
                  <a:ext uri="{FF2B5EF4-FFF2-40B4-BE49-F238E27FC236}">
                    <a16:creationId xmlns:a16="http://schemas.microsoft.com/office/drawing/2014/main" id="{B082EBBE-19E2-4B49-9CF5-82D81918BE6E}"/>
                  </a:ext>
                </a:extLst>
              </p:cNvPr>
              <p:cNvCxnSpPr/>
              <p:nvPr/>
            </p:nvCxnSpPr>
            <p:spPr>
              <a:xfrm>
                <a:off x="6822266" y="4355180"/>
                <a:ext cx="0" cy="493215"/>
              </a:xfrm>
              <a:prstGeom prst="line">
                <a:avLst/>
              </a:prstGeom>
              <a:ln w="19050">
                <a:solidFill>
                  <a:srgbClr val="8F5943"/>
                </a:solidFill>
                <a:prstDash val="sysDot"/>
                <a:headEnd type="none" w="lg" len="sm"/>
                <a:tailEnd type="oval" w="lg" len="lg"/>
              </a:ln>
            </p:spPr>
            <p:style>
              <a:lnRef idx="1">
                <a:schemeClr val="accent1"/>
              </a:lnRef>
              <a:fillRef idx="0">
                <a:schemeClr val="accent1"/>
              </a:fillRef>
              <a:effectRef idx="0">
                <a:schemeClr val="accent1"/>
              </a:effectRef>
              <a:fontRef idx="minor">
                <a:schemeClr val="tx1"/>
              </a:fontRef>
            </p:style>
          </p:cxnSp>
          <p:cxnSp>
            <p:nvCxnSpPr>
              <p:cNvPr id="44" name="Straight Connector 37">
                <a:extLst>
                  <a:ext uri="{FF2B5EF4-FFF2-40B4-BE49-F238E27FC236}">
                    <a16:creationId xmlns:a16="http://schemas.microsoft.com/office/drawing/2014/main" id="{96295B8C-744F-4741-A44D-1895DE82D51F}"/>
                  </a:ext>
                </a:extLst>
              </p:cNvPr>
              <p:cNvCxnSpPr/>
              <p:nvPr/>
            </p:nvCxnSpPr>
            <p:spPr>
              <a:xfrm>
                <a:off x="8752666" y="4045689"/>
                <a:ext cx="0" cy="493215"/>
              </a:xfrm>
              <a:prstGeom prst="line">
                <a:avLst/>
              </a:prstGeom>
              <a:ln w="19050">
                <a:solidFill>
                  <a:srgbClr val="8F5943"/>
                </a:solidFill>
                <a:prstDash val="sysDot"/>
                <a:headEnd type="none" w="lg" len="sm"/>
                <a:tailEnd type="oval" w="lg" len="lg"/>
              </a:ln>
            </p:spPr>
            <p:style>
              <a:lnRef idx="1">
                <a:schemeClr val="accent1"/>
              </a:lnRef>
              <a:fillRef idx="0">
                <a:schemeClr val="accent1"/>
              </a:fillRef>
              <a:effectRef idx="0">
                <a:schemeClr val="accent1"/>
              </a:effectRef>
              <a:fontRef idx="minor">
                <a:schemeClr val="tx1"/>
              </a:fontRef>
            </p:style>
          </p:cxnSp>
        </p:grpSp>
        <p:grpSp>
          <p:nvGrpSpPr>
            <p:cNvPr id="12" name="Group 2">
              <a:extLst>
                <a:ext uri="{FF2B5EF4-FFF2-40B4-BE49-F238E27FC236}">
                  <a16:creationId xmlns:a16="http://schemas.microsoft.com/office/drawing/2014/main" id="{B92E26F0-BEDA-4379-AF56-BD84756FF8D9}"/>
                </a:ext>
              </a:extLst>
            </p:cNvPr>
            <p:cNvGrpSpPr/>
            <p:nvPr/>
          </p:nvGrpSpPr>
          <p:grpSpPr>
            <a:xfrm>
              <a:off x="2627333" y="2837255"/>
              <a:ext cx="6493718" cy="1387229"/>
              <a:chOff x="2627333" y="2837255"/>
              <a:chExt cx="6493718" cy="1387229"/>
            </a:xfrm>
          </p:grpSpPr>
          <p:grpSp>
            <p:nvGrpSpPr>
              <p:cNvPr id="29" name="Group 12">
                <a:extLst>
                  <a:ext uri="{FF2B5EF4-FFF2-40B4-BE49-F238E27FC236}">
                    <a16:creationId xmlns:a16="http://schemas.microsoft.com/office/drawing/2014/main" id="{1ED35AB8-3B88-4A05-A052-0245AA222F84}"/>
                  </a:ext>
                </a:extLst>
              </p:cNvPr>
              <p:cNvGrpSpPr/>
              <p:nvPr/>
            </p:nvGrpSpPr>
            <p:grpSpPr>
              <a:xfrm>
                <a:off x="2627333" y="2837255"/>
                <a:ext cx="754247" cy="754246"/>
                <a:chOff x="2627333" y="2837255"/>
                <a:chExt cx="754247" cy="754246"/>
              </a:xfrm>
            </p:grpSpPr>
            <p:sp>
              <p:nvSpPr>
                <p:cNvPr id="39" name="Oval 40">
                  <a:extLst>
                    <a:ext uri="{FF2B5EF4-FFF2-40B4-BE49-F238E27FC236}">
                      <a16:creationId xmlns:a16="http://schemas.microsoft.com/office/drawing/2014/main" id="{945990DC-B7C5-4F3F-9697-666A611EFF94}"/>
                    </a:ext>
                  </a:extLst>
                </p:cNvPr>
                <p:cNvSpPr>
                  <a:spLocks/>
                </p:cNvSpPr>
                <p:nvPr/>
              </p:nvSpPr>
              <p:spPr>
                <a:xfrm>
                  <a:off x="2772197" y="2989159"/>
                  <a:ext cx="464400" cy="464400"/>
                </a:xfrm>
                <a:prstGeom prst="ellipse">
                  <a:avLst/>
                </a:prstGeom>
                <a:noFill/>
                <a:ln w="254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0" name="Oval 4">
                  <a:extLst>
                    <a:ext uri="{FF2B5EF4-FFF2-40B4-BE49-F238E27FC236}">
                      <a16:creationId xmlns:a16="http://schemas.microsoft.com/office/drawing/2014/main" id="{4B0448C3-7E92-47EB-BB6F-20972F2268BF}"/>
                    </a:ext>
                  </a:extLst>
                </p:cNvPr>
                <p:cNvSpPr/>
                <p:nvPr/>
              </p:nvSpPr>
              <p:spPr>
                <a:xfrm>
                  <a:off x="2627333" y="2837255"/>
                  <a:ext cx="754247" cy="754246"/>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43061" tIns="55880" rIns="143061" bIns="55880" numCol="1" spcCol="1270" anchor="ctr" anchorCtr="0">
                  <a:noAutofit/>
                </a:bodyPr>
                <a:lstStyle/>
                <a:p>
                  <a:pPr algn="ctr" defTabSz="1955800">
                    <a:lnSpc>
                      <a:spcPct val="90000"/>
                    </a:lnSpc>
                    <a:spcBef>
                      <a:spcPct val="0"/>
                    </a:spcBef>
                    <a:spcAft>
                      <a:spcPct val="35000"/>
                    </a:spcAft>
                  </a:pPr>
                  <a:r>
                    <a:rPr lang="id-ID" sz="2200" i="0" dirty="0">
                      <a:solidFill>
                        <a:schemeClr val="bg1">
                          <a:lumMod val="95000"/>
                        </a:schemeClr>
                      </a:solidFill>
                      <a:latin typeface="FontAwesome" pitchFamily="2" charset="0"/>
                    </a:rPr>
                    <a:t></a:t>
                  </a:r>
                </a:p>
              </p:txBody>
            </p:sp>
          </p:grpSp>
          <p:grpSp>
            <p:nvGrpSpPr>
              <p:cNvPr id="30" name="Group 13">
                <a:extLst>
                  <a:ext uri="{FF2B5EF4-FFF2-40B4-BE49-F238E27FC236}">
                    <a16:creationId xmlns:a16="http://schemas.microsoft.com/office/drawing/2014/main" id="{4B3ADECD-E9CD-4B38-BA12-558AB815D10D}"/>
                  </a:ext>
                </a:extLst>
              </p:cNvPr>
              <p:cNvGrpSpPr/>
              <p:nvPr/>
            </p:nvGrpSpPr>
            <p:grpSpPr>
              <a:xfrm>
                <a:off x="4563417" y="3160751"/>
                <a:ext cx="754247" cy="754246"/>
                <a:chOff x="4563417" y="3160751"/>
                <a:chExt cx="754247" cy="754246"/>
              </a:xfrm>
            </p:grpSpPr>
            <p:sp>
              <p:nvSpPr>
                <p:cNvPr id="37" name="Oval 41">
                  <a:extLst>
                    <a:ext uri="{FF2B5EF4-FFF2-40B4-BE49-F238E27FC236}">
                      <a16:creationId xmlns:a16="http://schemas.microsoft.com/office/drawing/2014/main" id="{B2E0EF56-08F7-4B83-8769-8E08D760C251}"/>
                    </a:ext>
                  </a:extLst>
                </p:cNvPr>
                <p:cNvSpPr>
                  <a:spLocks/>
                </p:cNvSpPr>
                <p:nvPr/>
              </p:nvSpPr>
              <p:spPr>
                <a:xfrm>
                  <a:off x="4708281" y="3312651"/>
                  <a:ext cx="464400" cy="464400"/>
                </a:xfrm>
                <a:prstGeom prst="ellipse">
                  <a:avLst/>
                </a:prstGeom>
                <a:noFill/>
                <a:ln w="254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8" name="Oval 4">
                  <a:extLst>
                    <a:ext uri="{FF2B5EF4-FFF2-40B4-BE49-F238E27FC236}">
                      <a16:creationId xmlns:a16="http://schemas.microsoft.com/office/drawing/2014/main" id="{64DD338F-5C40-4013-89EC-2E5F39C648C7}"/>
                    </a:ext>
                  </a:extLst>
                </p:cNvPr>
                <p:cNvSpPr/>
                <p:nvPr/>
              </p:nvSpPr>
              <p:spPr>
                <a:xfrm>
                  <a:off x="4563417" y="3160751"/>
                  <a:ext cx="754247" cy="754246"/>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43061" tIns="55880" rIns="143061" bIns="55880" numCol="1" spcCol="1270" anchor="ctr" anchorCtr="0">
                  <a:noAutofit/>
                </a:bodyPr>
                <a:lstStyle/>
                <a:p>
                  <a:pPr lvl="0" algn="ctr" defTabSz="1955800">
                    <a:lnSpc>
                      <a:spcPct val="90000"/>
                    </a:lnSpc>
                    <a:spcBef>
                      <a:spcPct val="0"/>
                    </a:spcBef>
                    <a:spcAft>
                      <a:spcPct val="35000"/>
                    </a:spcAft>
                  </a:pPr>
                  <a:r>
                    <a:rPr lang="id-ID" sz="2400" dirty="0">
                      <a:solidFill>
                        <a:schemeClr val="bg1">
                          <a:lumMod val="95000"/>
                        </a:schemeClr>
                      </a:solidFill>
                      <a:latin typeface="FontAwesome" pitchFamily="2" charset="0"/>
                    </a:rPr>
                    <a:t></a:t>
                  </a:r>
                </a:p>
              </p:txBody>
            </p:sp>
          </p:grpSp>
          <p:grpSp>
            <p:nvGrpSpPr>
              <p:cNvPr id="31" name="Group 14">
                <a:extLst>
                  <a:ext uri="{FF2B5EF4-FFF2-40B4-BE49-F238E27FC236}">
                    <a16:creationId xmlns:a16="http://schemas.microsoft.com/office/drawing/2014/main" id="{B757132E-FFE1-4174-8CE9-0019D3B823C3}"/>
                  </a:ext>
                </a:extLst>
              </p:cNvPr>
              <p:cNvGrpSpPr/>
              <p:nvPr/>
            </p:nvGrpSpPr>
            <p:grpSpPr>
              <a:xfrm>
                <a:off x="6445142" y="3470238"/>
                <a:ext cx="754247" cy="754246"/>
                <a:chOff x="6445142" y="3160751"/>
                <a:chExt cx="754247" cy="754246"/>
              </a:xfrm>
            </p:grpSpPr>
            <p:sp>
              <p:nvSpPr>
                <p:cNvPr id="35" name="Oval 43">
                  <a:extLst>
                    <a:ext uri="{FF2B5EF4-FFF2-40B4-BE49-F238E27FC236}">
                      <a16:creationId xmlns:a16="http://schemas.microsoft.com/office/drawing/2014/main" id="{CEF26ECE-D52A-4C12-821C-611457D8F00E}"/>
                    </a:ext>
                  </a:extLst>
                </p:cNvPr>
                <p:cNvSpPr>
                  <a:spLocks/>
                </p:cNvSpPr>
                <p:nvPr/>
              </p:nvSpPr>
              <p:spPr>
                <a:xfrm>
                  <a:off x="6590006" y="3312651"/>
                  <a:ext cx="464400" cy="464400"/>
                </a:xfrm>
                <a:prstGeom prst="ellipse">
                  <a:avLst/>
                </a:prstGeom>
                <a:noFill/>
                <a:ln w="254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6" name="Oval 4">
                  <a:extLst>
                    <a:ext uri="{FF2B5EF4-FFF2-40B4-BE49-F238E27FC236}">
                      <a16:creationId xmlns:a16="http://schemas.microsoft.com/office/drawing/2014/main" id="{713A1027-733A-42FF-80B0-9CABE2052F5E}"/>
                    </a:ext>
                  </a:extLst>
                </p:cNvPr>
                <p:cNvSpPr/>
                <p:nvPr/>
              </p:nvSpPr>
              <p:spPr>
                <a:xfrm>
                  <a:off x="6445142" y="3160751"/>
                  <a:ext cx="754247" cy="754246"/>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43061" tIns="55880" rIns="143061" bIns="55880" numCol="1" spcCol="1270" anchor="ctr" anchorCtr="0">
                  <a:noAutofit/>
                </a:bodyPr>
                <a:lstStyle/>
                <a:p>
                  <a:pPr lvl="0" algn="ctr"/>
                  <a:r>
                    <a:rPr lang="id-ID" sz="2200" dirty="0">
                      <a:solidFill>
                        <a:schemeClr val="bg1">
                          <a:lumMod val="95000"/>
                        </a:schemeClr>
                      </a:solidFill>
                      <a:latin typeface="FontAwesome" pitchFamily="2" charset="0"/>
                    </a:rPr>
                    <a:t></a:t>
                  </a:r>
                </a:p>
              </p:txBody>
            </p:sp>
          </p:grpSp>
          <p:grpSp>
            <p:nvGrpSpPr>
              <p:cNvPr id="32" name="Group 15">
                <a:extLst>
                  <a:ext uri="{FF2B5EF4-FFF2-40B4-BE49-F238E27FC236}">
                    <a16:creationId xmlns:a16="http://schemas.microsoft.com/office/drawing/2014/main" id="{8BEDA19A-9481-4321-84FC-61D12866EF01}"/>
                  </a:ext>
                </a:extLst>
              </p:cNvPr>
              <p:cNvGrpSpPr/>
              <p:nvPr/>
            </p:nvGrpSpPr>
            <p:grpSpPr>
              <a:xfrm>
                <a:off x="8366804" y="3160815"/>
                <a:ext cx="754247" cy="754246"/>
                <a:chOff x="8366804" y="3160815"/>
                <a:chExt cx="754247" cy="754246"/>
              </a:xfrm>
            </p:grpSpPr>
            <p:sp>
              <p:nvSpPr>
                <p:cNvPr id="33" name="Oval 45">
                  <a:extLst>
                    <a:ext uri="{FF2B5EF4-FFF2-40B4-BE49-F238E27FC236}">
                      <a16:creationId xmlns:a16="http://schemas.microsoft.com/office/drawing/2014/main" id="{B27C1791-8B4E-405D-BC28-9EBEB534DCD8}"/>
                    </a:ext>
                  </a:extLst>
                </p:cNvPr>
                <p:cNvSpPr>
                  <a:spLocks/>
                </p:cNvSpPr>
                <p:nvPr/>
              </p:nvSpPr>
              <p:spPr>
                <a:xfrm>
                  <a:off x="8511668" y="3312715"/>
                  <a:ext cx="464400" cy="464400"/>
                </a:xfrm>
                <a:prstGeom prst="ellipse">
                  <a:avLst/>
                </a:prstGeom>
                <a:noFill/>
                <a:ln w="254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4" name="Oval 4">
                  <a:extLst>
                    <a:ext uri="{FF2B5EF4-FFF2-40B4-BE49-F238E27FC236}">
                      <a16:creationId xmlns:a16="http://schemas.microsoft.com/office/drawing/2014/main" id="{A52310E0-C6F7-4785-BC05-3406FB9246C3}"/>
                    </a:ext>
                  </a:extLst>
                </p:cNvPr>
                <p:cNvSpPr/>
                <p:nvPr/>
              </p:nvSpPr>
              <p:spPr>
                <a:xfrm>
                  <a:off x="8366804" y="3160815"/>
                  <a:ext cx="754247" cy="754246"/>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43061" tIns="55880" rIns="143061" bIns="55880" numCol="1" spcCol="1270" anchor="ctr" anchorCtr="0">
                  <a:noAutofit/>
                </a:bodyPr>
                <a:lstStyle/>
                <a:p>
                  <a:pPr lvl="0" algn="ctr" defTabSz="1955800">
                    <a:lnSpc>
                      <a:spcPct val="90000"/>
                    </a:lnSpc>
                    <a:spcBef>
                      <a:spcPct val="0"/>
                    </a:spcBef>
                    <a:spcAft>
                      <a:spcPct val="35000"/>
                    </a:spcAft>
                  </a:pPr>
                  <a:r>
                    <a:rPr lang="id-ID" sz="2400" dirty="0">
                      <a:solidFill>
                        <a:schemeClr val="bg1">
                          <a:lumMod val="95000"/>
                        </a:schemeClr>
                      </a:solidFill>
                      <a:latin typeface="FontAwesome" pitchFamily="2" charset="0"/>
                    </a:rPr>
                    <a:t></a:t>
                  </a:r>
                </a:p>
              </p:txBody>
            </p:sp>
          </p:grpSp>
        </p:grpSp>
        <p:sp>
          <p:nvSpPr>
            <p:cNvPr id="13" name="TextBox 47">
              <a:extLst>
                <a:ext uri="{FF2B5EF4-FFF2-40B4-BE49-F238E27FC236}">
                  <a16:creationId xmlns:a16="http://schemas.microsoft.com/office/drawing/2014/main" id="{9B20268F-7F4E-47A9-9C42-FBA88EDD8F8A}"/>
                </a:ext>
              </a:extLst>
            </p:cNvPr>
            <p:cNvSpPr txBox="1"/>
            <p:nvPr/>
          </p:nvSpPr>
          <p:spPr>
            <a:xfrm>
              <a:off x="944014" y="3342190"/>
              <a:ext cx="812800" cy="338554"/>
            </a:xfrm>
            <a:prstGeom prst="rect">
              <a:avLst/>
            </a:prstGeom>
            <a:noFill/>
          </p:spPr>
          <p:txBody>
            <a:bodyPr wrap="square" rtlCol="0">
              <a:spAutoFit/>
            </a:bodyPr>
            <a:lstStyle/>
            <a:p>
              <a:pPr algn="r"/>
              <a:r>
                <a:rPr lang="id-ID" sz="1600" dirty="0">
                  <a:solidFill>
                    <a:schemeClr val="tx1">
                      <a:lumMod val="75000"/>
                      <a:lumOff val="25000"/>
                    </a:schemeClr>
                  </a:solidFill>
                </a:rPr>
                <a:t>START</a:t>
              </a:r>
            </a:p>
          </p:txBody>
        </p:sp>
        <p:sp>
          <p:nvSpPr>
            <p:cNvPr id="14" name="TextBox 48">
              <a:extLst>
                <a:ext uri="{FF2B5EF4-FFF2-40B4-BE49-F238E27FC236}">
                  <a16:creationId xmlns:a16="http://schemas.microsoft.com/office/drawing/2014/main" id="{A5CDC30D-2952-4628-B35B-27111B583A68}"/>
                </a:ext>
              </a:extLst>
            </p:cNvPr>
            <p:cNvSpPr txBox="1"/>
            <p:nvPr/>
          </p:nvSpPr>
          <p:spPr>
            <a:xfrm>
              <a:off x="10021681" y="3353208"/>
              <a:ext cx="1341022" cy="338554"/>
            </a:xfrm>
            <a:prstGeom prst="rect">
              <a:avLst/>
            </a:prstGeom>
            <a:noFill/>
          </p:spPr>
          <p:txBody>
            <a:bodyPr wrap="square" rtlCol="0">
              <a:spAutoFit/>
            </a:bodyPr>
            <a:lstStyle/>
            <a:p>
              <a:pPr algn="r"/>
              <a:r>
                <a:rPr lang="id-ID" sz="1600" dirty="0">
                  <a:solidFill>
                    <a:schemeClr val="tx1">
                      <a:lumMod val="75000"/>
                      <a:lumOff val="25000"/>
                    </a:schemeClr>
                  </a:solidFill>
                </a:rPr>
                <a:t>PROFITABLE</a:t>
              </a:r>
            </a:p>
          </p:txBody>
        </p:sp>
        <p:sp>
          <p:nvSpPr>
            <p:cNvPr id="15" name="Half Frame 11">
              <a:extLst>
                <a:ext uri="{FF2B5EF4-FFF2-40B4-BE49-F238E27FC236}">
                  <a16:creationId xmlns:a16="http://schemas.microsoft.com/office/drawing/2014/main" id="{32908B5D-E9B9-4AE0-94AD-AAE2279498FA}"/>
                </a:ext>
              </a:extLst>
            </p:cNvPr>
            <p:cNvSpPr/>
            <p:nvPr/>
          </p:nvSpPr>
          <p:spPr>
            <a:xfrm rot="8100000">
              <a:off x="1629195" y="3405395"/>
              <a:ext cx="252000" cy="252024"/>
            </a:xfrm>
            <a:prstGeom prst="halfFrame">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16" name="Half Frame 50">
              <a:extLst>
                <a:ext uri="{FF2B5EF4-FFF2-40B4-BE49-F238E27FC236}">
                  <a16:creationId xmlns:a16="http://schemas.microsoft.com/office/drawing/2014/main" id="{015A82AD-F1F5-4F9B-AC6E-64F22DF2158B}"/>
                </a:ext>
              </a:extLst>
            </p:cNvPr>
            <p:cNvSpPr/>
            <p:nvPr/>
          </p:nvSpPr>
          <p:spPr>
            <a:xfrm rot="8100000">
              <a:off x="9787105" y="3415705"/>
              <a:ext cx="252000" cy="252024"/>
            </a:xfrm>
            <a:prstGeom prst="halfFrame">
              <a:avLst/>
            </a:prstGeom>
            <a:solidFill>
              <a:srgbClr val="8F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grpSp>
          <p:nvGrpSpPr>
            <p:cNvPr id="17" name="组合 16">
              <a:extLst>
                <a:ext uri="{FF2B5EF4-FFF2-40B4-BE49-F238E27FC236}">
                  <a16:creationId xmlns:a16="http://schemas.microsoft.com/office/drawing/2014/main" id="{C0FD0AA4-69A7-45B5-BAB9-34023F851BC2}"/>
                </a:ext>
              </a:extLst>
            </p:cNvPr>
            <p:cNvGrpSpPr/>
            <p:nvPr/>
          </p:nvGrpSpPr>
          <p:grpSpPr>
            <a:xfrm>
              <a:off x="1498045" y="4634000"/>
              <a:ext cx="2253318" cy="1466793"/>
              <a:chOff x="800107" y="4051408"/>
              <a:chExt cx="2253318" cy="1466793"/>
            </a:xfrm>
          </p:grpSpPr>
          <p:sp>
            <p:nvSpPr>
              <p:cNvPr id="27" name="文本框 26">
                <a:extLst>
                  <a:ext uri="{FF2B5EF4-FFF2-40B4-BE49-F238E27FC236}">
                    <a16:creationId xmlns:a16="http://schemas.microsoft.com/office/drawing/2014/main" id="{74F114FF-56C7-4C11-B0D9-78A04CB96ACB}"/>
                  </a:ext>
                </a:extLst>
              </p:cNvPr>
              <p:cNvSpPr txBox="1"/>
              <p:nvPr/>
            </p:nvSpPr>
            <p:spPr>
              <a:xfrm>
                <a:off x="879822" y="4051408"/>
                <a:ext cx="1963106"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28" name="Text Placeholder 32">
                <a:extLst>
                  <a:ext uri="{FF2B5EF4-FFF2-40B4-BE49-F238E27FC236}">
                    <a16:creationId xmlns:a16="http://schemas.microsoft.com/office/drawing/2014/main" id="{F65CA240-C65A-4221-9C84-EB947D009BD2}"/>
                  </a:ext>
                </a:extLst>
              </p:cNvPr>
              <p:cNvSpPr txBox="1">
                <a:spLocks/>
              </p:cNvSpPr>
              <p:nvPr/>
            </p:nvSpPr>
            <p:spPr>
              <a:xfrm>
                <a:off x="800107" y="4535987"/>
                <a:ext cx="2253318" cy="98221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grpSp>
          <p:nvGrpSpPr>
            <p:cNvPr id="18" name="组合 17">
              <a:extLst>
                <a:ext uri="{FF2B5EF4-FFF2-40B4-BE49-F238E27FC236}">
                  <a16:creationId xmlns:a16="http://schemas.microsoft.com/office/drawing/2014/main" id="{CB193A44-E124-42A2-94ED-027021C30B9D}"/>
                </a:ext>
              </a:extLst>
            </p:cNvPr>
            <p:cNvGrpSpPr/>
            <p:nvPr/>
          </p:nvGrpSpPr>
          <p:grpSpPr>
            <a:xfrm>
              <a:off x="3826287" y="4812806"/>
              <a:ext cx="2253318" cy="1466793"/>
              <a:chOff x="800107" y="4051408"/>
              <a:chExt cx="2253318" cy="1466793"/>
            </a:xfrm>
          </p:grpSpPr>
          <p:sp>
            <p:nvSpPr>
              <p:cNvPr id="25" name="文本框 24">
                <a:extLst>
                  <a:ext uri="{FF2B5EF4-FFF2-40B4-BE49-F238E27FC236}">
                    <a16:creationId xmlns:a16="http://schemas.microsoft.com/office/drawing/2014/main" id="{EC1EC14E-377B-4BB3-A2F1-7AD228CDC0C6}"/>
                  </a:ext>
                </a:extLst>
              </p:cNvPr>
              <p:cNvSpPr txBox="1"/>
              <p:nvPr/>
            </p:nvSpPr>
            <p:spPr>
              <a:xfrm>
                <a:off x="879822" y="4051408"/>
                <a:ext cx="1963106"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26" name="Text Placeholder 32">
                <a:extLst>
                  <a:ext uri="{FF2B5EF4-FFF2-40B4-BE49-F238E27FC236}">
                    <a16:creationId xmlns:a16="http://schemas.microsoft.com/office/drawing/2014/main" id="{6EA26F6A-FAA2-4218-9E0E-81204C8ABF76}"/>
                  </a:ext>
                </a:extLst>
              </p:cNvPr>
              <p:cNvSpPr txBox="1">
                <a:spLocks/>
              </p:cNvSpPr>
              <p:nvPr/>
            </p:nvSpPr>
            <p:spPr>
              <a:xfrm>
                <a:off x="800107" y="4535987"/>
                <a:ext cx="2253318" cy="98221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grpSp>
          <p:nvGrpSpPr>
            <p:cNvPr id="19" name="组合 18">
              <a:extLst>
                <a:ext uri="{FF2B5EF4-FFF2-40B4-BE49-F238E27FC236}">
                  <a16:creationId xmlns:a16="http://schemas.microsoft.com/office/drawing/2014/main" id="{1308A12D-F634-4CE6-910C-3200660AF09A}"/>
                </a:ext>
              </a:extLst>
            </p:cNvPr>
            <p:cNvGrpSpPr/>
            <p:nvPr/>
          </p:nvGrpSpPr>
          <p:grpSpPr>
            <a:xfrm>
              <a:off x="6186280" y="4932537"/>
              <a:ext cx="2253318" cy="1466793"/>
              <a:chOff x="800107" y="4051408"/>
              <a:chExt cx="2253318" cy="1466793"/>
            </a:xfrm>
          </p:grpSpPr>
          <p:sp>
            <p:nvSpPr>
              <p:cNvPr id="23" name="文本框 22">
                <a:extLst>
                  <a:ext uri="{FF2B5EF4-FFF2-40B4-BE49-F238E27FC236}">
                    <a16:creationId xmlns:a16="http://schemas.microsoft.com/office/drawing/2014/main" id="{3DAC7463-8D81-4854-81D2-66321088226E}"/>
                  </a:ext>
                </a:extLst>
              </p:cNvPr>
              <p:cNvSpPr txBox="1"/>
              <p:nvPr/>
            </p:nvSpPr>
            <p:spPr>
              <a:xfrm>
                <a:off x="879822" y="4051408"/>
                <a:ext cx="1963106"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24" name="Text Placeholder 32">
                <a:extLst>
                  <a:ext uri="{FF2B5EF4-FFF2-40B4-BE49-F238E27FC236}">
                    <a16:creationId xmlns:a16="http://schemas.microsoft.com/office/drawing/2014/main" id="{18A56189-CE22-427E-A2B9-A6A45EC775CC}"/>
                  </a:ext>
                </a:extLst>
              </p:cNvPr>
              <p:cNvSpPr txBox="1">
                <a:spLocks/>
              </p:cNvSpPr>
              <p:nvPr/>
            </p:nvSpPr>
            <p:spPr>
              <a:xfrm>
                <a:off x="800107" y="4535987"/>
                <a:ext cx="2253318" cy="98221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grpSp>
          <p:nvGrpSpPr>
            <p:cNvPr id="20" name="组合 19">
              <a:extLst>
                <a:ext uri="{FF2B5EF4-FFF2-40B4-BE49-F238E27FC236}">
                  <a16:creationId xmlns:a16="http://schemas.microsoft.com/office/drawing/2014/main" id="{4E66A3BE-1F2F-4D49-BAE9-0867056C575B}"/>
                </a:ext>
              </a:extLst>
            </p:cNvPr>
            <p:cNvGrpSpPr/>
            <p:nvPr/>
          </p:nvGrpSpPr>
          <p:grpSpPr>
            <a:xfrm>
              <a:off x="8511668" y="4692571"/>
              <a:ext cx="2253318" cy="1466793"/>
              <a:chOff x="800107" y="4051408"/>
              <a:chExt cx="2253318" cy="1466793"/>
            </a:xfrm>
          </p:grpSpPr>
          <p:sp>
            <p:nvSpPr>
              <p:cNvPr id="21" name="文本框 20">
                <a:extLst>
                  <a:ext uri="{FF2B5EF4-FFF2-40B4-BE49-F238E27FC236}">
                    <a16:creationId xmlns:a16="http://schemas.microsoft.com/office/drawing/2014/main" id="{BD077499-4B03-4B69-8818-E92A339031AB}"/>
                  </a:ext>
                </a:extLst>
              </p:cNvPr>
              <p:cNvSpPr txBox="1"/>
              <p:nvPr/>
            </p:nvSpPr>
            <p:spPr>
              <a:xfrm>
                <a:off x="879822" y="4051408"/>
                <a:ext cx="1963106"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 YOUR TEXT </a:t>
                </a:r>
              </a:p>
            </p:txBody>
          </p:sp>
          <p:sp>
            <p:nvSpPr>
              <p:cNvPr id="22" name="Text Placeholder 32">
                <a:extLst>
                  <a:ext uri="{FF2B5EF4-FFF2-40B4-BE49-F238E27FC236}">
                    <a16:creationId xmlns:a16="http://schemas.microsoft.com/office/drawing/2014/main" id="{EB8ABE87-2824-40FD-91B7-4056B55FB705}"/>
                  </a:ext>
                </a:extLst>
              </p:cNvPr>
              <p:cNvSpPr txBox="1">
                <a:spLocks/>
              </p:cNvSpPr>
              <p:nvPr/>
            </p:nvSpPr>
            <p:spPr>
              <a:xfrm>
                <a:off x="800107" y="4535987"/>
                <a:ext cx="2253318" cy="98221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rPr>
                  <a:t>Lemon drops oat cake oat cake sugar plum. Jelly beans macaroon I love topping danish cake</a:t>
                </a:r>
              </a:p>
            </p:txBody>
          </p:sp>
        </p:grpSp>
      </p:grpSp>
    </p:spTree>
    <p:extLst>
      <p:ext uri="{BB962C8B-B14F-4D97-AF65-F5344CB8AC3E}">
        <p14:creationId xmlns:p14="http://schemas.microsoft.com/office/powerpoint/2010/main" val="30336793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DDEFE46D-8F34-48E0-8A2B-183152C7CF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a:extLst>
              <a:ext uri="{FF2B5EF4-FFF2-40B4-BE49-F238E27FC236}">
                <a16:creationId xmlns:a16="http://schemas.microsoft.com/office/drawing/2014/main" id="{3C95C904-6C54-4F08-8391-4EDD2A5BF892}"/>
              </a:ext>
            </a:extLst>
          </p:cNvPr>
          <p:cNvPicPr>
            <a:picLocks noChangeAspect="1"/>
          </p:cNvPicPr>
          <p:nvPr/>
        </p:nvPicPr>
        <p:blipFill rotWithShape="1">
          <a:blip r:embed="rId3">
            <a:extLst>
              <a:ext uri="{28A0092B-C50C-407E-A947-70E740481C1C}">
                <a14:useLocalDpi xmlns:a14="http://schemas.microsoft.com/office/drawing/2010/main" val="0"/>
              </a:ext>
            </a:extLst>
          </a:blip>
          <a:srcRect l="50722" t="15469" r="34346" b="58531"/>
          <a:stretch/>
        </p:blipFill>
        <p:spPr>
          <a:xfrm>
            <a:off x="6096000" y="747580"/>
            <a:ext cx="1892300" cy="1830520"/>
          </a:xfrm>
          <a:prstGeom prst="rect">
            <a:avLst/>
          </a:prstGeom>
        </p:spPr>
      </p:pic>
      <p:grpSp>
        <p:nvGrpSpPr>
          <p:cNvPr id="26" name="组合 25">
            <a:extLst>
              <a:ext uri="{FF2B5EF4-FFF2-40B4-BE49-F238E27FC236}">
                <a16:creationId xmlns:a16="http://schemas.microsoft.com/office/drawing/2014/main" id="{7D39826C-E528-4CBF-B5B4-3C7E490FBE68}"/>
              </a:ext>
            </a:extLst>
          </p:cNvPr>
          <p:cNvGrpSpPr/>
          <p:nvPr/>
        </p:nvGrpSpPr>
        <p:grpSpPr>
          <a:xfrm>
            <a:off x="7602492" y="1345053"/>
            <a:ext cx="3898238" cy="4782222"/>
            <a:chOff x="4146881" y="1127145"/>
            <a:chExt cx="3898238" cy="4782222"/>
          </a:xfrm>
        </p:grpSpPr>
        <p:grpSp>
          <p:nvGrpSpPr>
            <p:cNvPr id="27" name="组合 26">
              <a:extLst>
                <a:ext uri="{FF2B5EF4-FFF2-40B4-BE49-F238E27FC236}">
                  <a16:creationId xmlns:a16="http://schemas.microsoft.com/office/drawing/2014/main" id="{681D6589-D1D3-4AF7-AECD-629BA263683F}"/>
                </a:ext>
              </a:extLst>
            </p:cNvPr>
            <p:cNvGrpSpPr/>
            <p:nvPr/>
          </p:nvGrpSpPr>
          <p:grpSpPr>
            <a:xfrm>
              <a:off x="4146881" y="1127145"/>
              <a:ext cx="3898238" cy="4268575"/>
              <a:chOff x="837884" y="1054575"/>
              <a:chExt cx="3898238" cy="4268575"/>
            </a:xfrm>
          </p:grpSpPr>
          <p:grpSp>
            <p:nvGrpSpPr>
              <p:cNvPr id="29" name="组合 28">
                <a:extLst>
                  <a:ext uri="{FF2B5EF4-FFF2-40B4-BE49-F238E27FC236}">
                    <a16:creationId xmlns:a16="http://schemas.microsoft.com/office/drawing/2014/main" id="{317C1A67-7CE4-414F-9BE4-F7D9FAC78EBC}"/>
                  </a:ext>
                </a:extLst>
              </p:cNvPr>
              <p:cNvGrpSpPr/>
              <p:nvPr/>
            </p:nvGrpSpPr>
            <p:grpSpPr>
              <a:xfrm>
                <a:off x="837884" y="1380766"/>
                <a:ext cx="3416193" cy="3942384"/>
                <a:chOff x="4693920" y="1852698"/>
                <a:chExt cx="2560320" cy="3008474"/>
              </a:xfrm>
            </p:grpSpPr>
            <p:cxnSp>
              <p:nvCxnSpPr>
                <p:cNvPr id="38" name="直接连接符 37">
                  <a:extLst>
                    <a:ext uri="{FF2B5EF4-FFF2-40B4-BE49-F238E27FC236}">
                      <a16:creationId xmlns:a16="http://schemas.microsoft.com/office/drawing/2014/main" id="{8D82EA6C-B3F1-4D49-B988-58253F7FC584}"/>
                    </a:ext>
                  </a:extLst>
                </p:cNvPr>
                <p:cNvCxnSpPr>
                  <a:cxnSpLocks/>
                </p:cNvCxnSpPr>
                <p:nvPr/>
              </p:nvCxnSpPr>
              <p:spPr>
                <a:xfrm flipH="1">
                  <a:off x="4701524" y="1866341"/>
                  <a:ext cx="365760" cy="0"/>
                </a:xfrm>
                <a:prstGeom prst="line">
                  <a:avLst/>
                </a:prstGeom>
                <a:ln w="28575">
                  <a:solidFill>
                    <a:srgbClr val="8F5943"/>
                  </a:solidFill>
                </a:ln>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id="{283DB541-3BB1-4FEB-B7D2-31E59182BDBD}"/>
                    </a:ext>
                  </a:extLst>
                </p:cNvPr>
                <p:cNvCxnSpPr/>
                <p:nvPr/>
              </p:nvCxnSpPr>
              <p:spPr>
                <a:xfrm flipH="1">
                  <a:off x="6385560" y="1859632"/>
                  <a:ext cx="868680" cy="0"/>
                </a:xfrm>
                <a:prstGeom prst="line">
                  <a:avLst/>
                </a:prstGeom>
                <a:ln w="28575">
                  <a:solidFill>
                    <a:srgbClr val="8F5943"/>
                  </a:solidFill>
                </a:ln>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a16="http://schemas.microsoft.com/office/drawing/2014/main" id="{6C675B32-A951-49B9-8708-59FE6CBE542B}"/>
                    </a:ext>
                  </a:extLst>
                </p:cNvPr>
                <p:cNvCxnSpPr>
                  <a:cxnSpLocks/>
                </p:cNvCxnSpPr>
                <p:nvPr/>
              </p:nvCxnSpPr>
              <p:spPr>
                <a:xfrm flipH="1" flipV="1">
                  <a:off x="4693920" y="1859632"/>
                  <a:ext cx="7604" cy="3001540"/>
                </a:xfrm>
                <a:prstGeom prst="line">
                  <a:avLst/>
                </a:prstGeom>
                <a:ln w="28575">
                  <a:solidFill>
                    <a:srgbClr val="8F5943"/>
                  </a:solidFill>
                </a:ln>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6="http://schemas.microsoft.com/office/drawing/2014/main" id="{2A28A932-3509-4009-ACDA-A8377776FE2B}"/>
                    </a:ext>
                  </a:extLst>
                </p:cNvPr>
                <p:cNvCxnSpPr>
                  <a:cxnSpLocks/>
                </p:cNvCxnSpPr>
                <p:nvPr/>
              </p:nvCxnSpPr>
              <p:spPr>
                <a:xfrm flipH="1">
                  <a:off x="4701524" y="4861172"/>
                  <a:ext cx="2026920" cy="0"/>
                </a:xfrm>
                <a:prstGeom prst="line">
                  <a:avLst/>
                </a:prstGeom>
                <a:ln w="28575">
                  <a:solidFill>
                    <a:srgbClr val="8F5943"/>
                  </a:solidFill>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id="{D69807DE-5189-4E98-854C-CE80267EBA2C}"/>
                    </a:ext>
                  </a:extLst>
                </p:cNvPr>
                <p:cNvCxnSpPr>
                  <a:cxnSpLocks/>
                </p:cNvCxnSpPr>
                <p:nvPr/>
              </p:nvCxnSpPr>
              <p:spPr>
                <a:xfrm flipV="1">
                  <a:off x="7254240" y="1852698"/>
                  <a:ext cx="0" cy="1440004"/>
                </a:xfrm>
                <a:prstGeom prst="line">
                  <a:avLst/>
                </a:prstGeom>
                <a:ln w="28575">
                  <a:solidFill>
                    <a:srgbClr val="8F5943"/>
                  </a:solidFill>
                </a:ln>
              </p:spPr>
              <p:style>
                <a:lnRef idx="1">
                  <a:schemeClr val="accent1"/>
                </a:lnRef>
                <a:fillRef idx="0">
                  <a:schemeClr val="accent1"/>
                </a:fillRef>
                <a:effectRef idx="0">
                  <a:schemeClr val="accent1"/>
                </a:effectRef>
                <a:fontRef idx="minor">
                  <a:schemeClr val="tx1"/>
                </a:fontRef>
              </p:style>
            </p:cxnSp>
          </p:grpSp>
          <p:sp>
            <p:nvSpPr>
              <p:cNvPr id="30" name="文本框 29">
                <a:extLst>
                  <a:ext uri="{FF2B5EF4-FFF2-40B4-BE49-F238E27FC236}">
                    <a16:creationId xmlns:a16="http://schemas.microsoft.com/office/drawing/2014/main" id="{9ADB00A4-A229-4632-9DBF-AC1A66FBABEC}"/>
                  </a:ext>
                </a:extLst>
              </p:cNvPr>
              <p:cNvSpPr txBox="1"/>
              <p:nvPr/>
            </p:nvSpPr>
            <p:spPr>
              <a:xfrm>
                <a:off x="1445511" y="1054575"/>
                <a:ext cx="1333780" cy="1569660"/>
              </a:xfrm>
              <a:prstGeom prst="rect">
                <a:avLst/>
              </a:prstGeom>
              <a:noFill/>
            </p:spPr>
            <p:txBody>
              <a:bodyPr wrap="square" rtlCol="0">
                <a:spAutoFit/>
              </a:bodyPr>
              <a:lstStyle/>
              <a:p>
                <a:r>
                  <a:rPr lang="zh-CN" altLang="en-US" sz="9600" dirty="0">
                    <a:solidFill>
                      <a:srgbClr val="8F5943"/>
                    </a:solidFill>
                    <a:latin typeface="微软雅黑" panose="020B0503020204020204" pitchFamily="34" charset="-122"/>
                    <a:ea typeface="微软雅黑" panose="020B0503020204020204" pitchFamily="34" charset="-122"/>
                  </a:rPr>
                  <a:t>谢</a:t>
                </a:r>
              </a:p>
            </p:txBody>
          </p:sp>
          <p:sp>
            <p:nvSpPr>
              <p:cNvPr id="31" name="文本框 30">
                <a:extLst>
                  <a:ext uri="{FF2B5EF4-FFF2-40B4-BE49-F238E27FC236}">
                    <a16:creationId xmlns:a16="http://schemas.microsoft.com/office/drawing/2014/main" id="{870054C9-5391-4E42-A470-53B919FA1609}"/>
                  </a:ext>
                </a:extLst>
              </p:cNvPr>
              <p:cNvSpPr txBox="1"/>
              <p:nvPr/>
            </p:nvSpPr>
            <p:spPr>
              <a:xfrm>
                <a:off x="2642133" y="2422349"/>
                <a:ext cx="1333767" cy="1569660"/>
              </a:xfrm>
              <a:prstGeom prst="rect">
                <a:avLst/>
              </a:prstGeom>
              <a:noFill/>
            </p:spPr>
            <p:txBody>
              <a:bodyPr wrap="square" rtlCol="0">
                <a:spAutoFit/>
              </a:bodyPr>
              <a:lstStyle/>
              <a:p>
                <a:r>
                  <a:rPr lang="zh-CN" altLang="en-US" sz="9600" dirty="0">
                    <a:solidFill>
                      <a:srgbClr val="8F5943"/>
                    </a:solidFill>
                    <a:latin typeface="微软雅黑" panose="020B0503020204020204" pitchFamily="34" charset="-122"/>
                    <a:ea typeface="微软雅黑" panose="020B0503020204020204" pitchFamily="34" charset="-122"/>
                  </a:rPr>
                  <a:t>谢</a:t>
                </a:r>
              </a:p>
            </p:txBody>
          </p:sp>
          <p:grpSp>
            <p:nvGrpSpPr>
              <p:cNvPr id="32" name="组合 31">
                <a:extLst>
                  <a:ext uri="{FF2B5EF4-FFF2-40B4-BE49-F238E27FC236}">
                    <a16:creationId xmlns:a16="http://schemas.microsoft.com/office/drawing/2014/main" id="{CF640F20-F8A1-43A3-B7ED-81B406020C89}"/>
                  </a:ext>
                </a:extLst>
              </p:cNvPr>
              <p:cNvGrpSpPr/>
              <p:nvPr/>
            </p:nvGrpSpPr>
            <p:grpSpPr>
              <a:xfrm>
                <a:off x="2718331" y="4075362"/>
                <a:ext cx="2017791" cy="807329"/>
                <a:chOff x="2177471" y="3557211"/>
                <a:chExt cx="2017791" cy="807329"/>
              </a:xfrm>
            </p:grpSpPr>
            <p:sp>
              <p:nvSpPr>
                <p:cNvPr id="35" name="文本框 34">
                  <a:extLst>
                    <a:ext uri="{FF2B5EF4-FFF2-40B4-BE49-F238E27FC236}">
                      <a16:creationId xmlns:a16="http://schemas.microsoft.com/office/drawing/2014/main" id="{1298E9A6-509C-44B9-8B02-674A6C281C77}"/>
                    </a:ext>
                  </a:extLst>
                </p:cNvPr>
                <p:cNvSpPr txBox="1"/>
                <p:nvPr/>
              </p:nvSpPr>
              <p:spPr>
                <a:xfrm>
                  <a:off x="2177471" y="3557211"/>
                  <a:ext cx="1494743" cy="307777"/>
                </a:xfrm>
                <a:prstGeom prst="rect">
                  <a:avLst/>
                </a:prstGeom>
                <a:noFill/>
              </p:spPr>
              <p:txBody>
                <a:bodyPr wrap="square" rtlCol="0">
                  <a:spAutoFit/>
                </a:bodyPr>
                <a:lstStyle/>
                <a:p>
                  <a:r>
                    <a:rPr lang="en-US" altLang="zh-CN" sz="1400" dirty="0">
                      <a:solidFill>
                        <a:srgbClr val="8F5943"/>
                      </a:solidFill>
                    </a:rPr>
                    <a:t>TAKING THE</a:t>
                  </a:r>
                  <a:endParaRPr lang="zh-CN" altLang="en-US" sz="1400" dirty="0">
                    <a:solidFill>
                      <a:srgbClr val="8F5943"/>
                    </a:solidFill>
                  </a:endParaRPr>
                </a:p>
              </p:txBody>
            </p:sp>
            <p:sp>
              <p:nvSpPr>
                <p:cNvPr id="36" name="文本框 35">
                  <a:extLst>
                    <a:ext uri="{FF2B5EF4-FFF2-40B4-BE49-F238E27FC236}">
                      <a16:creationId xmlns:a16="http://schemas.microsoft.com/office/drawing/2014/main" id="{3921D7BF-91E7-4D5E-B5BC-16364CC31357}"/>
                    </a:ext>
                  </a:extLst>
                </p:cNvPr>
                <p:cNvSpPr txBox="1"/>
                <p:nvPr/>
              </p:nvSpPr>
              <p:spPr>
                <a:xfrm>
                  <a:off x="2190011" y="3801797"/>
                  <a:ext cx="1494743" cy="307777"/>
                </a:xfrm>
                <a:prstGeom prst="rect">
                  <a:avLst/>
                </a:prstGeom>
                <a:noFill/>
              </p:spPr>
              <p:txBody>
                <a:bodyPr wrap="square" rtlCol="0">
                  <a:spAutoFit/>
                </a:bodyPr>
                <a:lstStyle/>
                <a:p>
                  <a:r>
                    <a:rPr lang="en-US" altLang="zh-CN" sz="1400" dirty="0">
                      <a:solidFill>
                        <a:srgbClr val="8F5943"/>
                      </a:solidFill>
                    </a:rPr>
                    <a:t>ADVANTAGE</a:t>
                  </a:r>
                  <a:endParaRPr lang="zh-CN" altLang="en-US" sz="1400" dirty="0">
                    <a:solidFill>
                      <a:srgbClr val="8F5943"/>
                    </a:solidFill>
                  </a:endParaRPr>
                </a:p>
              </p:txBody>
            </p:sp>
            <p:sp>
              <p:nvSpPr>
                <p:cNvPr id="37" name="文本框 36">
                  <a:extLst>
                    <a:ext uri="{FF2B5EF4-FFF2-40B4-BE49-F238E27FC236}">
                      <a16:creationId xmlns:a16="http://schemas.microsoft.com/office/drawing/2014/main" id="{9ABCD41C-53CD-43DA-A5E3-DEC8AFF4EAB7}"/>
                    </a:ext>
                  </a:extLst>
                </p:cNvPr>
                <p:cNvSpPr txBox="1"/>
                <p:nvPr/>
              </p:nvSpPr>
              <p:spPr>
                <a:xfrm>
                  <a:off x="2188488" y="4056763"/>
                  <a:ext cx="2006774" cy="307777"/>
                </a:xfrm>
                <a:prstGeom prst="rect">
                  <a:avLst/>
                </a:prstGeom>
                <a:noFill/>
              </p:spPr>
              <p:txBody>
                <a:bodyPr wrap="square" rtlCol="0">
                  <a:spAutoFit/>
                </a:bodyPr>
                <a:lstStyle/>
                <a:p>
                  <a:r>
                    <a:rPr lang="en-US" altLang="zh-CN" sz="1400" dirty="0">
                      <a:solidFill>
                        <a:srgbClr val="8F5943"/>
                      </a:solidFill>
                    </a:rPr>
                    <a:t>OF YOUTH TO TRVEL</a:t>
                  </a:r>
                  <a:endParaRPr lang="zh-CN" altLang="en-US" sz="1400" dirty="0">
                    <a:solidFill>
                      <a:srgbClr val="8F5943"/>
                    </a:solidFill>
                  </a:endParaRPr>
                </a:p>
              </p:txBody>
            </p:sp>
          </p:grpSp>
          <p:sp>
            <p:nvSpPr>
              <p:cNvPr id="33" name="文本框 32">
                <a:extLst>
                  <a:ext uri="{FF2B5EF4-FFF2-40B4-BE49-F238E27FC236}">
                    <a16:creationId xmlns:a16="http://schemas.microsoft.com/office/drawing/2014/main" id="{0D662A0C-EFEE-4F65-9D2B-9E4939946563}"/>
                  </a:ext>
                </a:extLst>
              </p:cNvPr>
              <p:cNvSpPr txBox="1"/>
              <p:nvPr/>
            </p:nvSpPr>
            <p:spPr>
              <a:xfrm>
                <a:off x="1569956" y="2646669"/>
                <a:ext cx="1082430" cy="1128858"/>
              </a:xfrm>
              <a:prstGeom prst="rect">
                <a:avLst/>
              </a:prstGeom>
              <a:noFill/>
            </p:spPr>
            <p:txBody>
              <a:bodyPr wrap="square" rtlCol="0">
                <a:spAutoFit/>
              </a:bodyPr>
              <a:lstStyle/>
              <a:p>
                <a:pPr algn="ctr"/>
                <a:r>
                  <a:rPr lang="zh-CN" altLang="en-US" sz="6600" dirty="0">
                    <a:solidFill>
                      <a:srgbClr val="8F5943"/>
                    </a:solidFill>
                    <a:latin typeface="方正宋刻本秀楷简体" panose="02000000000000000000" pitchFamily="2" charset="-122"/>
                    <a:ea typeface="方正宋刻本秀楷简体" panose="02000000000000000000" pitchFamily="2" charset="-122"/>
                  </a:rPr>
                  <a:t>观</a:t>
                </a:r>
              </a:p>
            </p:txBody>
          </p:sp>
          <p:sp>
            <p:nvSpPr>
              <p:cNvPr id="34" name="文本框 33">
                <a:extLst>
                  <a:ext uri="{FF2B5EF4-FFF2-40B4-BE49-F238E27FC236}">
                    <a16:creationId xmlns:a16="http://schemas.microsoft.com/office/drawing/2014/main" id="{4CED32BE-6F69-48F7-B883-5D8BE059E3EB}"/>
                  </a:ext>
                </a:extLst>
              </p:cNvPr>
              <p:cNvSpPr txBox="1"/>
              <p:nvPr/>
            </p:nvSpPr>
            <p:spPr>
              <a:xfrm>
                <a:off x="1569956" y="3938339"/>
                <a:ext cx="1082430" cy="1128858"/>
              </a:xfrm>
              <a:prstGeom prst="rect">
                <a:avLst/>
              </a:prstGeom>
              <a:noFill/>
            </p:spPr>
            <p:txBody>
              <a:bodyPr wrap="square" rtlCol="0">
                <a:spAutoFit/>
              </a:bodyPr>
              <a:lstStyle/>
              <a:p>
                <a:pPr algn="ctr"/>
                <a:r>
                  <a:rPr lang="zh-CN" altLang="en-US" sz="6600" dirty="0">
                    <a:solidFill>
                      <a:srgbClr val="8F5943"/>
                    </a:solidFill>
                    <a:latin typeface="方正宋刻本秀楷简体" panose="02000000000000000000" pitchFamily="2" charset="-122"/>
                    <a:ea typeface="方正宋刻本秀楷简体" panose="02000000000000000000" pitchFamily="2" charset="-122"/>
                  </a:rPr>
                  <a:t>看</a:t>
                </a:r>
              </a:p>
            </p:txBody>
          </p:sp>
        </p:grpSp>
        <p:sp>
          <p:nvSpPr>
            <p:cNvPr id="28" name="文本框 27">
              <a:extLst>
                <a:ext uri="{FF2B5EF4-FFF2-40B4-BE49-F238E27FC236}">
                  <a16:creationId xmlns:a16="http://schemas.microsoft.com/office/drawing/2014/main" id="{163A4B8A-B23C-4372-960D-B6422002997F}"/>
                </a:ext>
              </a:extLst>
            </p:cNvPr>
            <p:cNvSpPr txBox="1"/>
            <p:nvPr/>
          </p:nvSpPr>
          <p:spPr>
            <a:xfrm>
              <a:off x="5050681" y="3693376"/>
              <a:ext cx="932278" cy="2215991"/>
            </a:xfrm>
            <a:prstGeom prst="rect">
              <a:avLst/>
            </a:prstGeom>
            <a:noFill/>
          </p:spPr>
          <p:txBody>
            <a:bodyPr wrap="square" rtlCol="0">
              <a:spAutoFit/>
            </a:bodyPr>
            <a:lstStyle/>
            <a:p>
              <a:r>
                <a:rPr lang="en-US" altLang="zh-CN" sz="13800" dirty="0">
                  <a:solidFill>
                    <a:srgbClr val="8F5943"/>
                  </a:solidFill>
                  <a:latin typeface="Arial Rounded MT Bold" panose="020F0704030504030204" pitchFamily="34" charset="0"/>
                </a:rPr>
                <a:t>,</a:t>
              </a:r>
              <a:endParaRPr lang="zh-CN" altLang="en-US" sz="13800" dirty="0">
                <a:solidFill>
                  <a:srgbClr val="8F5943"/>
                </a:solidFill>
                <a:latin typeface="Arial Rounded MT Bold" panose="020F0704030504030204" pitchFamily="34" charset="0"/>
              </a:endParaRPr>
            </a:p>
          </p:txBody>
        </p:sp>
      </p:grpSp>
    </p:spTree>
    <p:extLst>
      <p:ext uri="{BB962C8B-B14F-4D97-AF65-F5344CB8AC3E}">
        <p14:creationId xmlns:p14="http://schemas.microsoft.com/office/powerpoint/2010/main" val="2362097441"/>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TotalTime>
  <Words>1103</Words>
  <Application>Microsoft Office PowerPoint</Application>
  <PresentationFormat>宽屏</PresentationFormat>
  <Paragraphs>183</Paragraphs>
  <Slides>19</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19</vt:i4>
      </vt:variant>
    </vt:vector>
  </HeadingPairs>
  <TitlesOfParts>
    <vt:vector size="34" baseType="lpstr">
      <vt:lpstr>FontAwesome</vt:lpstr>
      <vt:lpstr>Lato Regular</vt:lpstr>
      <vt:lpstr>ＭＳ Ｐゴシック</vt:lpstr>
      <vt:lpstr>Signika Negative</vt:lpstr>
      <vt:lpstr>Source Sans Pro Light</vt:lpstr>
      <vt:lpstr>等线</vt:lpstr>
      <vt:lpstr>等线 Light</vt:lpstr>
      <vt:lpstr>方正宋刻本秀楷繁体</vt:lpstr>
      <vt:lpstr>方正宋刻本秀楷简体</vt:lpstr>
      <vt:lpstr>柳公权柳体</vt:lpstr>
      <vt:lpstr>微软雅黑</vt:lpstr>
      <vt:lpstr>Arial</vt:lpstr>
      <vt:lpstr>Arial Rounded MT Bold</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15</cp:revision>
  <dcterms:created xsi:type="dcterms:W3CDTF">2018-08-24T02:35:31Z</dcterms:created>
  <dcterms:modified xsi:type="dcterms:W3CDTF">2018-08-24T05:12:10Z</dcterms:modified>
</cp:coreProperties>
</file>