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6" r:id="rId4"/>
    <p:sldId id="268" r:id="rId5"/>
    <p:sldId id="269" r:id="rId6"/>
    <p:sldId id="270" r:id="rId7"/>
    <p:sldId id="271" r:id="rId8"/>
    <p:sldId id="281" r:id="rId9"/>
    <p:sldId id="274" r:id="rId10"/>
    <p:sldId id="280" r:id="rId11"/>
    <p:sldId id="278" r:id="rId12"/>
    <p:sldId id="277" r:id="rId13"/>
    <p:sldId id="279" r:id="rId14"/>
    <p:sldId id="275" r:id="rId15"/>
    <p:sldId id="272" r:id="rId16"/>
    <p:sldId id="276" r:id="rId17"/>
    <p:sldId id="273" r:id="rId18"/>
    <p:sldId id="257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DA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2018/8/2/Thu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2018/8/2/Thu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2018/8/2/Thu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2018/8/2/Thu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2018/8/2/Thu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2018/8/2/Thu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2018/8/2/Thu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2018/8/2/Thu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2018/8/2/Thu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2018/8/2/Thu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2018/8/2/Thu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2018/8/2/Thu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B553B58-303F-4802-A71B-6736F838ED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706" y="293089"/>
            <a:ext cx="4926762" cy="6564911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A1D34FC-2017-4B31-B7A5-44537629FE2A}"/>
              </a:ext>
            </a:extLst>
          </p:cNvPr>
          <p:cNvSpPr txBox="1"/>
          <p:nvPr/>
        </p:nvSpPr>
        <p:spPr>
          <a:xfrm>
            <a:off x="974961" y="2874643"/>
            <a:ext cx="1292662" cy="193899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7200" dirty="0">
                <a:solidFill>
                  <a:schemeClr val="bg1">
                    <a:lumMod val="50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创意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C64A963-D212-4700-9FDD-752A967549AB}"/>
              </a:ext>
            </a:extLst>
          </p:cNvPr>
          <p:cNvSpPr txBox="1"/>
          <p:nvPr/>
        </p:nvSpPr>
        <p:spPr>
          <a:xfrm>
            <a:off x="2226736" y="2657952"/>
            <a:ext cx="44802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dirty="0">
                <a:solidFill>
                  <a:srgbClr val="90C9CA"/>
                </a:solidFill>
              </a:rPr>
              <a:t>FOR YOUR</a:t>
            </a:r>
            <a:endParaRPr lang="zh-CN" altLang="en-US" sz="8000" dirty="0">
              <a:solidFill>
                <a:srgbClr val="90C9CA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67BBB96-5F4B-4E22-8220-59B4F2B08106}"/>
              </a:ext>
            </a:extLst>
          </p:cNvPr>
          <p:cNvSpPr/>
          <p:nvPr/>
        </p:nvSpPr>
        <p:spPr>
          <a:xfrm>
            <a:off x="2333023" y="3844139"/>
            <a:ext cx="5157631" cy="825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219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"/>
                            </p:stCondLst>
                            <p:childTnLst>
                              <p:par>
                                <p:cTn id="1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4A6A620-A90D-4CF3-A72E-C26FF357B41B}"/>
              </a:ext>
            </a:extLst>
          </p:cNvPr>
          <p:cNvSpPr txBox="1"/>
          <p:nvPr/>
        </p:nvSpPr>
        <p:spPr>
          <a:xfrm>
            <a:off x="1754136" y="2422604"/>
            <a:ext cx="703796" cy="156966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目录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A6F233C-558D-47D1-98B6-80BB7DE8125D}"/>
              </a:ext>
            </a:extLst>
          </p:cNvPr>
          <p:cNvSpPr txBox="1"/>
          <p:nvPr/>
        </p:nvSpPr>
        <p:spPr>
          <a:xfrm>
            <a:off x="4248811" y="1132035"/>
            <a:ext cx="4302467" cy="40011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01 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点 击 添 加 标 题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AADBAC7-7C52-46E6-833B-4B6B4645E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810" y="1474531"/>
            <a:ext cx="5958840" cy="5770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only and not tackle my whole life problem at once. 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D775C8C-A53F-49B5-AC33-BCA6FA5B2DE3}"/>
              </a:ext>
            </a:extLst>
          </p:cNvPr>
          <p:cNvSpPr txBox="1"/>
          <p:nvPr/>
        </p:nvSpPr>
        <p:spPr>
          <a:xfrm>
            <a:off x="4248811" y="2287857"/>
            <a:ext cx="4302467" cy="40011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02 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点 击 添 加 标 题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F9B7448-9EE9-4B27-BECF-C72EC246F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810" y="2630353"/>
            <a:ext cx="5958840" cy="5770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only and not tackle my whole life problem at once. 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89E0267-1570-4792-BAD9-5BEC9C1F581A}"/>
              </a:ext>
            </a:extLst>
          </p:cNvPr>
          <p:cNvSpPr txBox="1"/>
          <p:nvPr/>
        </p:nvSpPr>
        <p:spPr>
          <a:xfrm>
            <a:off x="4248811" y="3504018"/>
            <a:ext cx="4302467" cy="40011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03 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点 击 添 加 标 题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5430B8E-CF78-4641-B33E-B34034F0AF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810" y="3846514"/>
            <a:ext cx="5958840" cy="5770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only and not tackle my whole life problem at once. 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777949E-0E91-4709-9906-7CDF81A448A9}"/>
              </a:ext>
            </a:extLst>
          </p:cNvPr>
          <p:cNvSpPr txBox="1"/>
          <p:nvPr/>
        </p:nvSpPr>
        <p:spPr>
          <a:xfrm>
            <a:off x="4248811" y="4645772"/>
            <a:ext cx="4302467" cy="40011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04 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点 击 添 加 标 题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2ED8D75-3464-405D-BA74-70A9238240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810" y="4988268"/>
            <a:ext cx="5958840" cy="5770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only and not tackle my whole life problem at once. </a:t>
            </a:r>
          </a:p>
        </p:txBody>
      </p:sp>
    </p:spTree>
    <p:extLst>
      <p:ext uri="{BB962C8B-B14F-4D97-AF65-F5344CB8AC3E}">
        <p14:creationId xmlns:p14="http://schemas.microsoft.com/office/powerpoint/2010/main" val="4087016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剪去单角 10">
            <a:extLst>
              <a:ext uri="{FF2B5EF4-FFF2-40B4-BE49-F238E27FC236}">
                <a16:creationId xmlns:a16="http://schemas.microsoft.com/office/drawing/2014/main" id="{D96BFB0D-9DAB-4BD9-B609-C1B5946199D3}"/>
              </a:ext>
            </a:extLst>
          </p:cNvPr>
          <p:cNvSpPr/>
          <p:nvPr/>
        </p:nvSpPr>
        <p:spPr>
          <a:xfrm>
            <a:off x="0" y="2100133"/>
            <a:ext cx="12192000" cy="2886075"/>
          </a:xfrm>
          <a:prstGeom prst="snip1Rect">
            <a:avLst/>
          </a:prstGeom>
          <a:solidFill>
            <a:srgbClr val="D2D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7">
            <a:extLst>
              <a:ext uri="{FF2B5EF4-FFF2-40B4-BE49-F238E27FC236}">
                <a16:creationId xmlns:a16="http://schemas.microsoft.com/office/drawing/2014/main" id="{EED43B5A-FBD0-41BD-B85D-25F20A405FBA}"/>
              </a:ext>
            </a:extLst>
          </p:cNvPr>
          <p:cNvSpPr txBox="1"/>
          <p:nvPr/>
        </p:nvSpPr>
        <p:spPr>
          <a:xfrm>
            <a:off x="2566004" y="2528758"/>
            <a:ext cx="261173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auto">
              <a:defRPr/>
            </a:pPr>
            <a:r>
              <a:rPr lang="zh-CN" altLang="en-US" sz="2800" b="1" spc="300" noProof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 Light" panose="020B0502040204020203" pitchFamily="34" charset="-122"/>
              </a:rPr>
              <a:t>第 一 部 分</a:t>
            </a:r>
            <a:endParaRPr lang="en-US" altLang="zh-CN" sz="2800" b="1" spc="300" noProof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 Light" panose="020B0502040204020203" pitchFamily="34" charset="-122"/>
            </a:endParaRPr>
          </a:p>
        </p:txBody>
      </p:sp>
      <p:sp>
        <p:nvSpPr>
          <p:cNvPr id="13" name="TextBox 23">
            <a:extLst>
              <a:ext uri="{FF2B5EF4-FFF2-40B4-BE49-F238E27FC236}">
                <a16:creationId xmlns:a16="http://schemas.microsoft.com/office/drawing/2014/main" id="{656D5AC1-D90E-4E44-A404-6C3A24AAA648}"/>
              </a:ext>
            </a:extLst>
          </p:cNvPr>
          <p:cNvSpPr txBox="1"/>
          <p:nvPr/>
        </p:nvSpPr>
        <p:spPr>
          <a:xfrm>
            <a:off x="2607702" y="3320967"/>
            <a:ext cx="61656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Ebrima" pitchFamily="2" charset="0"/>
              </a:rPr>
              <a:t>The waves beside them danced; but they  Out-did the sparkling waves in glee: A poet could not but be gay The waves beside them danced; but they  Out-did the sparkling waves in glee: A poet could not but be gay The waves beside them danced; but they  Out-did</a:t>
            </a:r>
            <a:endParaRPr lang="zh-CN" altLang="en-US" sz="12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Ebrima" pitchFamily="2" charset="0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1653B418-A7D9-4126-A584-5957ABD3EA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982" b="67927"/>
          <a:stretch/>
        </p:blipFill>
        <p:spPr>
          <a:xfrm>
            <a:off x="7665098" y="3687340"/>
            <a:ext cx="4526902" cy="317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541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3A016C4-6B9D-4A08-849F-AB30A838161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28" r="9691"/>
          <a:stretch/>
        </p:blipFill>
        <p:spPr>
          <a:xfrm>
            <a:off x="815383" y="1316516"/>
            <a:ext cx="1696278" cy="1675163"/>
          </a:xfrm>
          <a:prstGeom prst="ellipse">
            <a:avLst/>
          </a:prstGeom>
        </p:spPr>
      </p:pic>
      <p:sp>
        <p:nvSpPr>
          <p:cNvPr id="3" name="TextBox 17">
            <a:extLst>
              <a:ext uri="{FF2B5EF4-FFF2-40B4-BE49-F238E27FC236}">
                <a16:creationId xmlns:a16="http://schemas.microsoft.com/office/drawing/2014/main" id="{A743CE83-4459-4193-B177-4395F72185E1}"/>
              </a:ext>
            </a:extLst>
          </p:cNvPr>
          <p:cNvSpPr txBox="1"/>
          <p:nvPr/>
        </p:nvSpPr>
        <p:spPr>
          <a:xfrm>
            <a:off x="2905138" y="1396049"/>
            <a:ext cx="265118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auto">
              <a:defRPr/>
            </a:pPr>
            <a:r>
              <a:rPr lang="en-US" altLang="zh-CN" sz="2400" b="1" spc="300" noProof="1">
                <a:latin typeface="Playfair Display SC"/>
                <a:ea typeface="楷体" panose="02010609060101010101" pitchFamily="49" charset="-122"/>
                <a:cs typeface="微软雅黑 Light" panose="020B0502040204020203" pitchFamily="34" charset="-122"/>
              </a:rPr>
              <a:t>YOUR TITLE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96454407-8FEA-4992-829D-AFC10D41645B}"/>
              </a:ext>
            </a:extLst>
          </p:cNvPr>
          <p:cNvSpPr txBox="1"/>
          <p:nvPr/>
        </p:nvSpPr>
        <p:spPr>
          <a:xfrm>
            <a:off x="2905137" y="1857714"/>
            <a:ext cx="3478963" cy="11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Ebrima" pitchFamily="2" charset="0"/>
              </a:rPr>
              <a:t>The waves beside them danced; but they  Out-did the sparkling waves in glee: A poet could not but be gay The waves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Ebrima" pitchFamily="2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EAC4A11B-6BA9-4F16-9464-F12595489E40}"/>
              </a:ext>
            </a:extLst>
          </p:cNvPr>
          <p:cNvCxnSpPr>
            <a:cxnSpLocks/>
          </p:cNvCxnSpPr>
          <p:nvPr/>
        </p:nvCxnSpPr>
        <p:spPr>
          <a:xfrm flipH="1">
            <a:off x="1391479" y="3614531"/>
            <a:ext cx="4704521" cy="2560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C4FCBB1C-58BB-42D6-89BB-E47AB4A5E1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168" y="1996282"/>
            <a:ext cx="4933475" cy="3287699"/>
          </a:xfrm>
          <a:prstGeom prst="rect">
            <a:avLst/>
          </a:prstGeom>
        </p:spPr>
      </p:pic>
      <p:sp>
        <p:nvSpPr>
          <p:cNvPr id="7" name="TextBox 17">
            <a:extLst>
              <a:ext uri="{FF2B5EF4-FFF2-40B4-BE49-F238E27FC236}">
                <a16:creationId xmlns:a16="http://schemas.microsoft.com/office/drawing/2014/main" id="{F2F7B817-922E-44FF-A6CC-C546CD17DB58}"/>
              </a:ext>
            </a:extLst>
          </p:cNvPr>
          <p:cNvSpPr txBox="1"/>
          <p:nvPr/>
        </p:nvSpPr>
        <p:spPr>
          <a:xfrm>
            <a:off x="3444818" y="4032151"/>
            <a:ext cx="265118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fontAlgn="auto">
              <a:defRPr/>
            </a:pPr>
            <a:r>
              <a:rPr lang="en-US" altLang="zh-CN" sz="2400" b="1" spc="300" noProof="1">
                <a:latin typeface="Playfair Display SC"/>
                <a:ea typeface="楷体" panose="02010609060101010101" pitchFamily="49" charset="-122"/>
                <a:cs typeface="微软雅黑 Light" panose="020B0502040204020203" pitchFamily="34" charset="-122"/>
              </a:rPr>
              <a:t>YOUR TITLE</a:t>
            </a:r>
          </a:p>
        </p:txBody>
      </p:sp>
      <p:sp>
        <p:nvSpPr>
          <p:cNvPr id="8" name="TextBox 23">
            <a:extLst>
              <a:ext uri="{FF2B5EF4-FFF2-40B4-BE49-F238E27FC236}">
                <a16:creationId xmlns:a16="http://schemas.microsoft.com/office/drawing/2014/main" id="{68273C17-6702-44C9-998B-56225AE9F5AF}"/>
              </a:ext>
            </a:extLst>
          </p:cNvPr>
          <p:cNvSpPr txBox="1"/>
          <p:nvPr/>
        </p:nvSpPr>
        <p:spPr>
          <a:xfrm>
            <a:off x="1709531" y="4493816"/>
            <a:ext cx="4386470" cy="11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Ebrima" pitchFamily="2" charset="0"/>
              </a:rPr>
              <a:t>The waves beside them danced; but they  Out-did the sparkling waves in glee: A poet could not but be gay The waves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Ebrim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22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7C2EA8E-65DE-42D5-AC8F-A2DE7FADC2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11" y="911223"/>
            <a:ext cx="3776663" cy="5035551"/>
          </a:xfrm>
          <a:prstGeom prst="rect">
            <a:avLst/>
          </a:prstGeom>
        </p:spPr>
      </p:pic>
      <p:sp>
        <p:nvSpPr>
          <p:cNvPr id="3" name="椭圆 2">
            <a:extLst>
              <a:ext uri="{FF2B5EF4-FFF2-40B4-BE49-F238E27FC236}">
                <a16:creationId xmlns:a16="http://schemas.microsoft.com/office/drawing/2014/main" id="{362EBBF6-910F-48D3-AED0-A956B7F457AB}"/>
              </a:ext>
            </a:extLst>
          </p:cNvPr>
          <p:cNvSpPr/>
          <p:nvPr/>
        </p:nvSpPr>
        <p:spPr>
          <a:xfrm>
            <a:off x="4483557" y="2117184"/>
            <a:ext cx="535021" cy="535021"/>
          </a:xfrm>
          <a:prstGeom prst="ellipse">
            <a:avLst/>
          </a:prstGeom>
          <a:solidFill>
            <a:srgbClr val="334545"/>
          </a:solidFill>
          <a:ln>
            <a:solidFill>
              <a:srgbClr val="3345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28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0D32AC52-67EE-49A3-9D35-489BC06C2924}"/>
              </a:ext>
            </a:extLst>
          </p:cNvPr>
          <p:cNvSpPr/>
          <p:nvPr/>
        </p:nvSpPr>
        <p:spPr>
          <a:xfrm>
            <a:off x="4483556" y="3244907"/>
            <a:ext cx="535021" cy="535021"/>
          </a:xfrm>
          <a:prstGeom prst="ellipse">
            <a:avLst/>
          </a:prstGeom>
          <a:solidFill>
            <a:srgbClr val="334545"/>
          </a:solidFill>
          <a:ln>
            <a:solidFill>
              <a:srgbClr val="3345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28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83C484A-23E1-4EA4-AD52-2D70853B6294}"/>
              </a:ext>
            </a:extLst>
          </p:cNvPr>
          <p:cNvSpPr/>
          <p:nvPr/>
        </p:nvSpPr>
        <p:spPr>
          <a:xfrm>
            <a:off x="5289137" y="2078477"/>
            <a:ext cx="5867152" cy="603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exercise my soul in three ways. I will do somebody a good turn and not get found out: If anybody knows of it,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ACC267C-2E4B-477E-B3EC-AAB94144092C}"/>
              </a:ext>
            </a:extLst>
          </p:cNvPr>
          <p:cNvSpPr/>
          <p:nvPr/>
        </p:nvSpPr>
        <p:spPr>
          <a:xfrm>
            <a:off x="5289137" y="3176878"/>
            <a:ext cx="5867152" cy="603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exercise my soul in three ways. I will do somebody a good turn and not get found out: If anybody knows of it,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8A094DA-81BB-4F38-8E11-340918D65685}"/>
              </a:ext>
            </a:extLst>
          </p:cNvPr>
          <p:cNvSpPr/>
          <p:nvPr/>
        </p:nvSpPr>
        <p:spPr>
          <a:xfrm>
            <a:off x="5317273" y="4266847"/>
            <a:ext cx="5867152" cy="603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exercise my soul in three ways. I will do somebody a good turn and not get found out: If anybody knows of it,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43509C50-79F0-4C5B-8E1F-95DEFE9FA6B3}"/>
              </a:ext>
            </a:extLst>
          </p:cNvPr>
          <p:cNvSpPr/>
          <p:nvPr/>
        </p:nvSpPr>
        <p:spPr>
          <a:xfrm>
            <a:off x="4486036" y="4371814"/>
            <a:ext cx="535021" cy="535021"/>
          </a:xfrm>
          <a:prstGeom prst="ellipse">
            <a:avLst/>
          </a:prstGeom>
          <a:solidFill>
            <a:srgbClr val="334545"/>
          </a:solidFill>
          <a:ln>
            <a:solidFill>
              <a:srgbClr val="3345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sz="28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9984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7" grpId="0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E943D46-CC09-4068-B47D-35A616ED12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29" r="42531"/>
          <a:stretch/>
        </p:blipFill>
        <p:spPr>
          <a:xfrm>
            <a:off x="357809" y="274982"/>
            <a:ext cx="3278960" cy="6308035"/>
          </a:xfrm>
          <a:prstGeom prst="rect">
            <a:avLst/>
          </a:prstGeom>
        </p:spPr>
      </p:pic>
      <p:sp>
        <p:nvSpPr>
          <p:cNvPr id="3" name="TextBox 17">
            <a:extLst>
              <a:ext uri="{FF2B5EF4-FFF2-40B4-BE49-F238E27FC236}">
                <a16:creationId xmlns:a16="http://schemas.microsoft.com/office/drawing/2014/main" id="{0753FC6C-DB99-407B-8E85-C5E9041A5E93}"/>
              </a:ext>
            </a:extLst>
          </p:cNvPr>
          <p:cNvSpPr txBox="1"/>
          <p:nvPr/>
        </p:nvSpPr>
        <p:spPr>
          <a:xfrm>
            <a:off x="5632174" y="1231999"/>
            <a:ext cx="449248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auto">
              <a:defRPr/>
            </a:pPr>
            <a:r>
              <a:rPr lang="en-US" altLang="zh-CN" sz="2400" b="1" spc="300" noProof="1">
                <a:latin typeface="Playfair Display SC"/>
                <a:ea typeface="楷体" panose="02010609060101010101" pitchFamily="49" charset="-122"/>
                <a:cs typeface="微软雅黑 Light" panose="020B0502040204020203" pitchFamily="34" charset="-122"/>
              </a:rPr>
              <a:t>HERE IS YOUR TITLE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DA288F67-5E68-4446-800F-7F6B05F8B2C6}"/>
              </a:ext>
            </a:extLst>
          </p:cNvPr>
          <p:cNvSpPr txBox="1"/>
          <p:nvPr/>
        </p:nvSpPr>
        <p:spPr>
          <a:xfrm>
            <a:off x="5108713" y="1693664"/>
            <a:ext cx="5539408" cy="18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Ebrima" pitchFamily="2" charset="0"/>
              </a:rPr>
              <a:t>The waves beside them danced; but they  Out-did the sparkling waves in glee: </a:t>
            </a:r>
          </a:p>
          <a:p>
            <a:pPr algn="ctr">
              <a:lnSpc>
                <a:spcPct val="20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Ebrima" pitchFamily="2" charset="0"/>
              </a:rPr>
              <a:t>A poet could not but be gay The waves beside them danced; but they  Out-did the sparkling waves in glee: A poet could not but be gay The waves beside them danced; 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Ebrima" pitchFamily="2" charset="0"/>
            </a:endParaRPr>
          </a:p>
        </p:txBody>
      </p:sp>
      <p:sp>
        <p:nvSpPr>
          <p:cNvPr id="5" name="TextBox 23">
            <a:extLst>
              <a:ext uri="{FF2B5EF4-FFF2-40B4-BE49-F238E27FC236}">
                <a16:creationId xmlns:a16="http://schemas.microsoft.com/office/drawing/2014/main" id="{06BD46F3-EF53-4532-8441-638A34A7E568}"/>
              </a:ext>
            </a:extLst>
          </p:cNvPr>
          <p:cNvSpPr txBox="1"/>
          <p:nvPr/>
        </p:nvSpPr>
        <p:spPr>
          <a:xfrm>
            <a:off x="5108713" y="3716638"/>
            <a:ext cx="5539408" cy="18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Ebrima" pitchFamily="2" charset="0"/>
              </a:rPr>
              <a:t>The waves beside them danced; but they  Out-did the sparkling waves in glee: </a:t>
            </a:r>
          </a:p>
          <a:p>
            <a:pPr algn="ctr">
              <a:lnSpc>
                <a:spcPct val="20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Ebrima" pitchFamily="2" charset="0"/>
              </a:rPr>
              <a:t>A poet could not but be gay The waves beside them danced; but they  Out-did the sparkling waves in glee: A poet could not but be gay The waves beside them danced; 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Ebrim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358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850F63B1-2A76-4410-A022-1429EE85F369}"/>
              </a:ext>
            </a:extLst>
          </p:cNvPr>
          <p:cNvCxnSpPr/>
          <p:nvPr/>
        </p:nvCxnSpPr>
        <p:spPr>
          <a:xfrm>
            <a:off x="1877565" y="1759711"/>
            <a:ext cx="3586162" cy="0"/>
          </a:xfrm>
          <a:prstGeom prst="line">
            <a:avLst/>
          </a:prstGeom>
          <a:ln>
            <a:solidFill>
              <a:srgbClr val="D2DA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43B11B11-5CFA-42B7-B418-C89ADD6C6434}"/>
              </a:ext>
            </a:extLst>
          </p:cNvPr>
          <p:cNvCxnSpPr/>
          <p:nvPr/>
        </p:nvCxnSpPr>
        <p:spPr>
          <a:xfrm>
            <a:off x="1877565" y="2469323"/>
            <a:ext cx="3586162" cy="0"/>
          </a:xfrm>
          <a:prstGeom prst="line">
            <a:avLst/>
          </a:prstGeom>
          <a:ln>
            <a:solidFill>
              <a:srgbClr val="D2DA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2C61F455-2B89-4035-865C-6A20907846FC}"/>
              </a:ext>
            </a:extLst>
          </p:cNvPr>
          <p:cNvSpPr txBox="1"/>
          <p:nvPr/>
        </p:nvSpPr>
        <p:spPr>
          <a:xfrm>
            <a:off x="2356749" y="1905915"/>
            <a:ext cx="26277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点  击  标  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2E50F72-EE60-441F-AA78-AA1DB2C35677}"/>
              </a:ext>
            </a:extLst>
          </p:cNvPr>
          <p:cNvSpPr txBox="1"/>
          <p:nvPr/>
        </p:nvSpPr>
        <p:spPr>
          <a:xfrm>
            <a:off x="1572762" y="2758734"/>
            <a:ext cx="41957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 my whole life problem at once.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A4AD039-6CC9-455A-BAEB-C95CAA157ABB}"/>
              </a:ext>
            </a:extLst>
          </p:cNvPr>
          <p:cNvSpPr txBox="1"/>
          <p:nvPr/>
        </p:nvSpPr>
        <p:spPr>
          <a:xfrm>
            <a:off x="1572762" y="4205284"/>
            <a:ext cx="41957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 my whole life problem at once.</a:t>
            </a: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12FB441E-76DC-470A-BC86-B2306BA6741E}"/>
              </a:ext>
            </a:extLst>
          </p:cNvPr>
          <p:cNvCxnSpPr/>
          <p:nvPr/>
        </p:nvCxnSpPr>
        <p:spPr>
          <a:xfrm>
            <a:off x="6580570" y="1759711"/>
            <a:ext cx="3586162" cy="0"/>
          </a:xfrm>
          <a:prstGeom prst="line">
            <a:avLst/>
          </a:prstGeom>
          <a:ln>
            <a:solidFill>
              <a:srgbClr val="D2DA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9EDD44AB-8E6E-473B-ADAD-8A443BE847DC}"/>
              </a:ext>
            </a:extLst>
          </p:cNvPr>
          <p:cNvCxnSpPr/>
          <p:nvPr/>
        </p:nvCxnSpPr>
        <p:spPr>
          <a:xfrm>
            <a:off x="6580570" y="2469323"/>
            <a:ext cx="3586162" cy="0"/>
          </a:xfrm>
          <a:prstGeom prst="line">
            <a:avLst/>
          </a:prstGeom>
          <a:ln>
            <a:solidFill>
              <a:srgbClr val="D2DA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A83EA6EB-4463-49BF-A9A1-46F59BFAD05E}"/>
              </a:ext>
            </a:extLst>
          </p:cNvPr>
          <p:cNvSpPr txBox="1"/>
          <p:nvPr/>
        </p:nvSpPr>
        <p:spPr>
          <a:xfrm>
            <a:off x="7059754" y="1905915"/>
            <a:ext cx="26277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点  击  标  题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44BA94C-1872-48B9-92CA-5CA2DBD73127}"/>
              </a:ext>
            </a:extLst>
          </p:cNvPr>
          <p:cNvSpPr txBox="1"/>
          <p:nvPr/>
        </p:nvSpPr>
        <p:spPr>
          <a:xfrm>
            <a:off x="6275767" y="2758734"/>
            <a:ext cx="41957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 my whole life problem at once.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579FE06-1D8B-4FDB-8614-4A9BB6E22A3B}"/>
              </a:ext>
            </a:extLst>
          </p:cNvPr>
          <p:cNvSpPr txBox="1"/>
          <p:nvPr/>
        </p:nvSpPr>
        <p:spPr>
          <a:xfrm>
            <a:off x="6275767" y="4205284"/>
            <a:ext cx="41957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 my whole life problem at once.</a:t>
            </a:r>
          </a:p>
        </p:txBody>
      </p:sp>
    </p:spTree>
    <p:extLst>
      <p:ext uri="{BB962C8B-B14F-4D97-AF65-F5344CB8AC3E}">
        <p14:creationId xmlns:p14="http://schemas.microsoft.com/office/powerpoint/2010/main" val="254708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75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25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5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2B3DC5DE-B293-4484-8768-434B61552A9D}"/>
              </a:ext>
            </a:extLst>
          </p:cNvPr>
          <p:cNvGrpSpPr/>
          <p:nvPr/>
        </p:nvGrpSpPr>
        <p:grpSpPr>
          <a:xfrm rot="5400000" flipV="1">
            <a:off x="30732" y="3359510"/>
            <a:ext cx="4140641" cy="138979"/>
            <a:chOff x="1802295" y="3140766"/>
            <a:chExt cx="8587409" cy="288234"/>
          </a:xfrm>
        </p:grpSpPr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C86AA84C-E058-4CB6-AA5B-B6BD3DD86593}"/>
                </a:ext>
              </a:extLst>
            </p:cNvPr>
            <p:cNvCxnSpPr/>
            <p:nvPr/>
          </p:nvCxnSpPr>
          <p:spPr>
            <a:xfrm>
              <a:off x="1802295" y="3286539"/>
              <a:ext cx="858740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菱形 5">
              <a:extLst>
                <a:ext uri="{FF2B5EF4-FFF2-40B4-BE49-F238E27FC236}">
                  <a16:creationId xmlns:a16="http://schemas.microsoft.com/office/drawing/2014/main" id="{86506EC5-9A58-4F9D-84CC-B3F8AA98DBC3}"/>
                </a:ext>
              </a:extLst>
            </p:cNvPr>
            <p:cNvSpPr/>
            <p:nvPr/>
          </p:nvSpPr>
          <p:spPr>
            <a:xfrm>
              <a:off x="2941982" y="3140766"/>
              <a:ext cx="278296" cy="278296"/>
            </a:xfrm>
            <a:prstGeom prst="diamond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菱形 6">
              <a:extLst>
                <a:ext uri="{FF2B5EF4-FFF2-40B4-BE49-F238E27FC236}">
                  <a16:creationId xmlns:a16="http://schemas.microsoft.com/office/drawing/2014/main" id="{FE5DF2E8-4F98-4066-A40B-AA9CE5F14CE1}"/>
                </a:ext>
              </a:extLst>
            </p:cNvPr>
            <p:cNvSpPr/>
            <p:nvPr/>
          </p:nvSpPr>
          <p:spPr>
            <a:xfrm>
              <a:off x="5956851" y="3150704"/>
              <a:ext cx="278296" cy="278296"/>
            </a:xfrm>
            <a:prstGeom prst="diamond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菱形 7">
              <a:extLst>
                <a:ext uri="{FF2B5EF4-FFF2-40B4-BE49-F238E27FC236}">
                  <a16:creationId xmlns:a16="http://schemas.microsoft.com/office/drawing/2014/main" id="{A150830D-4C0F-4216-A371-F5C1E9D5791C}"/>
                </a:ext>
              </a:extLst>
            </p:cNvPr>
            <p:cNvSpPr/>
            <p:nvPr/>
          </p:nvSpPr>
          <p:spPr>
            <a:xfrm>
              <a:off x="8685922" y="3147391"/>
              <a:ext cx="278296" cy="278296"/>
            </a:xfrm>
            <a:prstGeom prst="diamond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TextBox 23">
            <a:extLst>
              <a:ext uri="{FF2B5EF4-FFF2-40B4-BE49-F238E27FC236}">
                <a16:creationId xmlns:a16="http://schemas.microsoft.com/office/drawing/2014/main" id="{F6816C6F-ACD3-44E0-BEB1-B976C3BB11CA}"/>
              </a:ext>
            </a:extLst>
          </p:cNvPr>
          <p:cNvSpPr txBox="1"/>
          <p:nvPr/>
        </p:nvSpPr>
        <p:spPr>
          <a:xfrm>
            <a:off x="2703444" y="1525891"/>
            <a:ext cx="7566989" cy="764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Ebrima" pitchFamily="2" charset="0"/>
              </a:rPr>
              <a:t>The waves beside them danced; but they  Out-did the sparkling waves in glee: A poet could not but be gay The waves beside them danced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Ebrima" pitchFamily="2" charset="0"/>
            </a:endParaRPr>
          </a:p>
        </p:txBody>
      </p:sp>
      <p:sp>
        <p:nvSpPr>
          <p:cNvPr id="10" name="TextBox 23">
            <a:extLst>
              <a:ext uri="{FF2B5EF4-FFF2-40B4-BE49-F238E27FC236}">
                <a16:creationId xmlns:a16="http://schemas.microsoft.com/office/drawing/2014/main" id="{8DE86F45-4F26-4634-99B9-0CE3940F91D6}"/>
              </a:ext>
            </a:extLst>
          </p:cNvPr>
          <p:cNvSpPr txBox="1"/>
          <p:nvPr/>
        </p:nvSpPr>
        <p:spPr>
          <a:xfrm>
            <a:off x="2703444" y="3046682"/>
            <a:ext cx="7566989" cy="764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Ebrima" pitchFamily="2" charset="0"/>
              </a:rPr>
              <a:t>The waves beside them danced; but they  Out-did the sparkling waves in glee: A poet could not but be gay The waves beside them danced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Ebrima" pitchFamily="2" charset="0"/>
            </a:endParaRPr>
          </a:p>
        </p:txBody>
      </p:sp>
      <p:sp>
        <p:nvSpPr>
          <p:cNvPr id="11" name="TextBox 23">
            <a:extLst>
              <a:ext uri="{FF2B5EF4-FFF2-40B4-BE49-F238E27FC236}">
                <a16:creationId xmlns:a16="http://schemas.microsoft.com/office/drawing/2014/main" id="{591C0787-DBA8-40BE-9A1A-CF5CA783BF11}"/>
              </a:ext>
            </a:extLst>
          </p:cNvPr>
          <p:cNvSpPr txBox="1"/>
          <p:nvPr/>
        </p:nvSpPr>
        <p:spPr>
          <a:xfrm>
            <a:off x="2703443" y="4362574"/>
            <a:ext cx="7566989" cy="764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Ebrima" pitchFamily="2" charset="0"/>
              </a:rPr>
              <a:t>The waves beside them danced; but they  Out-did the sparkling waves in glee: A poet could not but be gay The waves beside them danced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Ebrim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0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剪去单角 10">
            <a:extLst>
              <a:ext uri="{FF2B5EF4-FFF2-40B4-BE49-F238E27FC236}">
                <a16:creationId xmlns:a16="http://schemas.microsoft.com/office/drawing/2014/main" id="{D96BFB0D-9DAB-4BD9-B609-C1B5946199D3}"/>
              </a:ext>
            </a:extLst>
          </p:cNvPr>
          <p:cNvSpPr/>
          <p:nvPr/>
        </p:nvSpPr>
        <p:spPr>
          <a:xfrm>
            <a:off x="0" y="2100133"/>
            <a:ext cx="12192000" cy="2886075"/>
          </a:xfrm>
          <a:prstGeom prst="snip1Rect">
            <a:avLst/>
          </a:prstGeom>
          <a:solidFill>
            <a:srgbClr val="D2D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7">
            <a:extLst>
              <a:ext uri="{FF2B5EF4-FFF2-40B4-BE49-F238E27FC236}">
                <a16:creationId xmlns:a16="http://schemas.microsoft.com/office/drawing/2014/main" id="{EED43B5A-FBD0-41BD-B85D-25F20A405FBA}"/>
              </a:ext>
            </a:extLst>
          </p:cNvPr>
          <p:cNvSpPr txBox="1"/>
          <p:nvPr/>
        </p:nvSpPr>
        <p:spPr>
          <a:xfrm>
            <a:off x="2566004" y="2528758"/>
            <a:ext cx="261173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auto">
              <a:defRPr/>
            </a:pPr>
            <a:r>
              <a:rPr lang="zh-CN" altLang="en-US" sz="2800" b="1" spc="300" noProof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 Light" panose="020B0502040204020203" pitchFamily="34" charset="-122"/>
              </a:rPr>
              <a:t>第 二 部 分</a:t>
            </a:r>
            <a:endParaRPr lang="en-US" altLang="zh-CN" sz="2800" b="1" spc="300" noProof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 Light" panose="020B0502040204020203" pitchFamily="34" charset="-122"/>
            </a:endParaRPr>
          </a:p>
        </p:txBody>
      </p:sp>
      <p:sp>
        <p:nvSpPr>
          <p:cNvPr id="13" name="TextBox 23">
            <a:extLst>
              <a:ext uri="{FF2B5EF4-FFF2-40B4-BE49-F238E27FC236}">
                <a16:creationId xmlns:a16="http://schemas.microsoft.com/office/drawing/2014/main" id="{656D5AC1-D90E-4E44-A404-6C3A24AAA648}"/>
              </a:ext>
            </a:extLst>
          </p:cNvPr>
          <p:cNvSpPr txBox="1"/>
          <p:nvPr/>
        </p:nvSpPr>
        <p:spPr>
          <a:xfrm>
            <a:off x="2607702" y="3320967"/>
            <a:ext cx="61656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Ebrima" pitchFamily="2" charset="0"/>
              </a:rPr>
              <a:t>The waves beside them danced; but they  Out-did the sparkling waves in glee: A poet could not but be gay The waves beside them danced; but they  Out-did the sparkling waves in glee: A poet could not but be gay The waves beside them danced; but they  Out-did</a:t>
            </a:r>
            <a:endParaRPr lang="zh-CN" altLang="en-US" sz="12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Ebrima" pitchFamily="2" charset="0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1653B418-A7D9-4126-A584-5957ABD3EA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982" b="67927"/>
          <a:stretch/>
        </p:blipFill>
        <p:spPr>
          <a:xfrm>
            <a:off x="7665098" y="3687340"/>
            <a:ext cx="4526902" cy="317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203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9">
            <a:extLst>
              <a:ext uri="{FF2B5EF4-FFF2-40B4-BE49-F238E27FC236}">
                <a16:creationId xmlns:a16="http://schemas.microsoft.com/office/drawing/2014/main" id="{EF29BD7B-6C76-49AD-8F12-EC326AC87C71}"/>
              </a:ext>
            </a:extLst>
          </p:cNvPr>
          <p:cNvSpPr txBox="1"/>
          <p:nvPr/>
        </p:nvSpPr>
        <p:spPr>
          <a:xfrm>
            <a:off x="2917703" y="1990544"/>
            <a:ext cx="3000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不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散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青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春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F7F925B-7796-4CB7-AD91-81EE1F169976}"/>
              </a:ext>
            </a:extLst>
          </p:cNvPr>
          <p:cNvSpPr txBox="1"/>
          <p:nvPr/>
        </p:nvSpPr>
        <p:spPr>
          <a:xfrm>
            <a:off x="1253893" y="2925950"/>
            <a:ext cx="4664184" cy="406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</a:t>
            </a:r>
            <a:endParaRPr lang="zh-CN" altLang="en-US" sz="1200" dirty="0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D17D847F-F4B0-492F-9AFF-E26F0D9F2521}"/>
              </a:ext>
            </a:extLst>
          </p:cNvPr>
          <p:cNvCxnSpPr/>
          <p:nvPr/>
        </p:nvCxnSpPr>
        <p:spPr>
          <a:xfrm>
            <a:off x="4017371" y="2809461"/>
            <a:ext cx="1900706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3AE98148-11E7-4854-BEFF-026C5503095E}"/>
              </a:ext>
            </a:extLst>
          </p:cNvPr>
          <p:cNvSpPr txBox="1"/>
          <p:nvPr/>
        </p:nvSpPr>
        <p:spPr>
          <a:xfrm>
            <a:off x="4320207" y="3992750"/>
            <a:ext cx="1597869" cy="791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5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</a:t>
            </a:r>
            <a:endParaRPr lang="zh-CN" altLang="en-US" sz="105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664C0B6-B2C1-4023-B986-0FFA290637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956" y="1990544"/>
            <a:ext cx="5501044" cy="275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763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>
            <a:extLst>
              <a:ext uri="{FF2B5EF4-FFF2-40B4-BE49-F238E27FC236}">
                <a16:creationId xmlns:a16="http://schemas.microsoft.com/office/drawing/2014/main" id="{E9C59028-1F97-4618-960C-E60F7CCB7866}"/>
              </a:ext>
            </a:extLst>
          </p:cNvPr>
          <p:cNvSpPr/>
          <p:nvPr/>
        </p:nvSpPr>
        <p:spPr>
          <a:xfrm>
            <a:off x="7177708" y="2531065"/>
            <a:ext cx="278296" cy="278296"/>
          </a:xfrm>
          <a:prstGeom prst="diamond">
            <a:avLst/>
          </a:prstGeom>
          <a:solidFill>
            <a:srgbClr val="D2D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7">
            <a:extLst>
              <a:ext uri="{FF2B5EF4-FFF2-40B4-BE49-F238E27FC236}">
                <a16:creationId xmlns:a16="http://schemas.microsoft.com/office/drawing/2014/main" id="{2AEBA59B-00DA-4409-B6AC-D66B7F03D5E4}"/>
              </a:ext>
            </a:extLst>
          </p:cNvPr>
          <p:cNvSpPr txBox="1"/>
          <p:nvPr/>
        </p:nvSpPr>
        <p:spPr>
          <a:xfrm>
            <a:off x="6096000" y="3198167"/>
            <a:ext cx="243177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auto">
              <a:defRPr/>
            </a:pPr>
            <a:r>
              <a:rPr lang="en-US" altLang="zh-CN" sz="2400" b="1" spc="300" noProof="1">
                <a:latin typeface="Playfair Display SC"/>
                <a:ea typeface="楷体" panose="02010609060101010101" pitchFamily="49" charset="-122"/>
                <a:cs typeface="微软雅黑 Light" panose="020B0502040204020203" pitchFamily="34" charset="-122"/>
              </a:rPr>
              <a:t>YOUR TITLE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EAE81569-9879-4104-A9D7-7CD6E0001027}"/>
              </a:ext>
            </a:extLst>
          </p:cNvPr>
          <p:cNvSpPr txBox="1"/>
          <p:nvPr/>
        </p:nvSpPr>
        <p:spPr>
          <a:xfrm>
            <a:off x="6096000" y="3659832"/>
            <a:ext cx="2431773" cy="11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Ebrima" pitchFamily="2" charset="0"/>
              </a:rPr>
              <a:t>The waves beside them danced; but they  Out-did the sparkling waves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Ebrima" pitchFamily="2" charset="0"/>
            </a:endParaRPr>
          </a:p>
        </p:txBody>
      </p:sp>
      <p:sp>
        <p:nvSpPr>
          <p:cNvPr id="5" name="菱形 4">
            <a:extLst>
              <a:ext uri="{FF2B5EF4-FFF2-40B4-BE49-F238E27FC236}">
                <a16:creationId xmlns:a16="http://schemas.microsoft.com/office/drawing/2014/main" id="{664B2FBB-0284-48CD-A822-DE4EC0005B4D}"/>
              </a:ext>
            </a:extLst>
          </p:cNvPr>
          <p:cNvSpPr/>
          <p:nvPr/>
        </p:nvSpPr>
        <p:spPr>
          <a:xfrm>
            <a:off x="10112888" y="2531065"/>
            <a:ext cx="278296" cy="278296"/>
          </a:xfrm>
          <a:prstGeom prst="diamond">
            <a:avLst/>
          </a:prstGeom>
          <a:solidFill>
            <a:srgbClr val="D2D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17">
            <a:extLst>
              <a:ext uri="{FF2B5EF4-FFF2-40B4-BE49-F238E27FC236}">
                <a16:creationId xmlns:a16="http://schemas.microsoft.com/office/drawing/2014/main" id="{655077B0-9F01-472E-98C7-FAB8148A30D8}"/>
              </a:ext>
            </a:extLst>
          </p:cNvPr>
          <p:cNvSpPr txBox="1"/>
          <p:nvPr/>
        </p:nvSpPr>
        <p:spPr>
          <a:xfrm>
            <a:off x="9031180" y="3198167"/>
            <a:ext cx="243177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auto">
              <a:defRPr/>
            </a:pPr>
            <a:r>
              <a:rPr lang="en-US" altLang="zh-CN" sz="2400" b="1" spc="300" noProof="1">
                <a:latin typeface="Playfair Display SC"/>
                <a:ea typeface="楷体" panose="02010609060101010101" pitchFamily="49" charset="-122"/>
                <a:cs typeface="微软雅黑 Light" panose="020B0502040204020203" pitchFamily="34" charset="-122"/>
              </a:rPr>
              <a:t>YOUR TITLE</a:t>
            </a:r>
          </a:p>
        </p:txBody>
      </p:sp>
      <p:sp>
        <p:nvSpPr>
          <p:cNvPr id="7" name="TextBox 23">
            <a:extLst>
              <a:ext uri="{FF2B5EF4-FFF2-40B4-BE49-F238E27FC236}">
                <a16:creationId xmlns:a16="http://schemas.microsoft.com/office/drawing/2014/main" id="{BF500A8C-D1F8-49F7-B411-B1FD920B1F60}"/>
              </a:ext>
            </a:extLst>
          </p:cNvPr>
          <p:cNvSpPr txBox="1"/>
          <p:nvPr/>
        </p:nvSpPr>
        <p:spPr>
          <a:xfrm>
            <a:off x="9031180" y="3659832"/>
            <a:ext cx="2431773" cy="11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Ebrima" pitchFamily="2" charset="0"/>
              </a:rPr>
              <a:t>The waves beside them danced; but they  Out-did the sparkling waves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Ebrima" pitchFamily="2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34050A5-DDEA-4EB4-96E2-72D3DC5C3A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82" y="2029234"/>
            <a:ext cx="4933475" cy="328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802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26">
            <a:extLst>
              <a:ext uri="{FF2B5EF4-FFF2-40B4-BE49-F238E27FC236}">
                <a16:creationId xmlns:a16="http://schemas.microsoft.com/office/drawing/2014/main" id="{A0C7D387-3876-4A6B-89C4-773138B6EB46}"/>
              </a:ext>
            </a:extLst>
          </p:cNvPr>
          <p:cNvSpPr/>
          <p:nvPr/>
        </p:nvSpPr>
        <p:spPr>
          <a:xfrm>
            <a:off x="1840921" y="1666438"/>
            <a:ext cx="1421319" cy="1421319"/>
          </a:xfrm>
          <a:prstGeom prst="ellipse">
            <a:avLst/>
          </a:prstGeom>
          <a:solidFill>
            <a:srgbClr val="D2D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i="1" spc="-150" dirty="0">
              <a:solidFill>
                <a:schemeClr val="tx1"/>
              </a:solidFill>
              <a:latin typeface="Bodoni MT" pitchFamily="18" charset="0"/>
            </a:endParaRPr>
          </a:p>
        </p:txBody>
      </p:sp>
      <p:sp>
        <p:nvSpPr>
          <p:cNvPr id="3" name="TextBox 31">
            <a:extLst>
              <a:ext uri="{FF2B5EF4-FFF2-40B4-BE49-F238E27FC236}">
                <a16:creationId xmlns:a16="http://schemas.microsoft.com/office/drawing/2014/main" id="{3FAA02CA-8B67-48B2-8E8D-883B1C10263F}"/>
              </a:ext>
            </a:extLst>
          </p:cNvPr>
          <p:cNvSpPr txBox="1"/>
          <p:nvPr/>
        </p:nvSpPr>
        <p:spPr>
          <a:xfrm>
            <a:off x="1793296" y="2162691"/>
            <a:ext cx="151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spc="-150" dirty="0">
                <a:solidFill>
                  <a:schemeClr val="bg1"/>
                </a:solidFill>
                <a:latin typeface="Bodoni MT" pitchFamily="18" charset="0"/>
              </a:rPr>
              <a:t>ideas</a:t>
            </a:r>
            <a:endParaRPr lang="en-US" sz="2400" i="1" kern="3000" spc="-150" dirty="0">
              <a:solidFill>
                <a:schemeClr val="bg1"/>
              </a:solidFill>
              <a:latin typeface="Bodoni MT" pitchFamily="18" charset="0"/>
            </a:endParaRPr>
          </a:p>
        </p:txBody>
      </p:sp>
      <p:sp>
        <p:nvSpPr>
          <p:cNvPr id="4" name="Oval 67">
            <a:extLst>
              <a:ext uri="{FF2B5EF4-FFF2-40B4-BE49-F238E27FC236}">
                <a16:creationId xmlns:a16="http://schemas.microsoft.com/office/drawing/2014/main" id="{7396507B-9E69-407A-BFDF-F379F7464104}"/>
              </a:ext>
            </a:extLst>
          </p:cNvPr>
          <p:cNvSpPr/>
          <p:nvPr/>
        </p:nvSpPr>
        <p:spPr>
          <a:xfrm>
            <a:off x="1840921" y="3857188"/>
            <a:ext cx="1421319" cy="1421319"/>
          </a:xfrm>
          <a:prstGeom prst="ellipse">
            <a:avLst/>
          </a:prstGeom>
          <a:solidFill>
            <a:srgbClr val="D2D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i="1" spc="-150" dirty="0">
              <a:solidFill>
                <a:schemeClr val="tx1"/>
              </a:solidFill>
              <a:latin typeface="Bodoni MT" pitchFamily="18" charset="0"/>
            </a:endParaRPr>
          </a:p>
        </p:txBody>
      </p:sp>
      <p:sp>
        <p:nvSpPr>
          <p:cNvPr id="5" name="TextBox 69">
            <a:extLst>
              <a:ext uri="{FF2B5EF4-FFF2-40B4-BE49-F238E27FC236}">
                <a16:creationId xmlns:a16="http://schemas.microsoft.com/office/drawing/2014/main" id="{C4B2F3BF-FF6C-4727-B9F7-AE1F27C725FF}"/>
              </a:ext>
            </a:extLst>
          </p:cNvPr>
          <p:cNvSpPr txBox="1"/>
          <p:nvPr/>
        </p:nvSpPr>
        <p:spPr>
          <a:xfrm>
            <a:off x="1793296" y="4353441"/>
            <a:ext cx="151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spc="-150" dirty="0">
                <a:solidFill>
                  <a:schemeClr val="bg1"/>
                </a:solidFill>
                <a:latin typeface="Bodoni MT" pitchFamily="18" charset="0"/>
              </a:rPr>
              <a:t>revise</a:t>
            </a:r>
            <a:endParaRPr lang="en-US" sz="2400" i="1" kern="3000" spc="-150" dirty="0">
              <a:solidFill>
                <a:schemeClr val="bg1"/>
              </a:solidFill>
              <a:latin typeface="Bodoni MT" pitchFamily="18" charset="0"/>
            </a:endParaRPr>
          </a:p>
        </p:txBody>
      </p:sp>
      <p:sp>
        <p:nvSpPr>
          <p:cNvPr id="6" name="TextBox 17">
            <a:extLst>
              <a:ext uri="{FF2B5EF4-FFF2-40B4-BE49-F238E27FC236}">
                <a16:creationId xmlns:a16="http://schemas.microsoft.com/office/drawing/2014/main" id="{D6AE87A4-E63C-410C-8AA1-7390EEF16C58}"/>
              </a:ext>
            </a:extLst>
          </p:cNvPr>
          <p:cNvSpPr txBox="1"/>
          <p:nvPr/>
        </p:nvSpPr>
        <p:spPr>
          <a:xfrm>
            <a:off x="3785923" y="1776838"/>
            <a:ext cx="2611730" cy="369332"/>
          </a:xfrm>
          <a:prstGeom prst="rect">
            <a:avLst/>
          </a:prstGeom>
          <a:solidFill>
            <a:srgbClr val="D2DAD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fontAlgn="auto">
              <a:defRPr/>
            </a:pPr>
            <a:r>
              <a:rPr lang="en-US" altLang="zh-CN" b="1" spc="300" noProof="1">
                <a:latin typeface="楷体" panose="02010609060101010101" pitchFamily="49" charset="-122"/>
                <a:ea typeface="楷体" panose="02010609060101010101" pitchFamily="49" charset="-122"/>
                <a:cs typeface="微软雅黑 Light" panose="020B0502040204020203" pitchFamily="34" charset="-122"/>
              </a:rPr>
              <a:t>Tittle here</a:t>
            </a:r>
          </a:p>
        </p:txBody>
      </p:sp>
      <p:sp>
        <p:nvSpPr>
          <p:cNvPr id="7" name="TextBox 23">
            <a:extLst>
              <a:ext uri="{FF2B5EF4-FFF2-40B4-BE49-F238E27FC236}">
                <a16:creationId xmlns:a16="http://schemas.microsoft.com/office/drawing/2014/main" id="{9106807B-1097-471A-B223-8701C2364650}"/>
              </a:ext>
            </a:extLst>
          </p:cNvPr>
          <p:cNvSpPr txBox="1"/>
          <p:nvPr/>
        </p:nvSpPr>
        <p:spPr>
          <a:xfrm>
            <a:off x="3692373" y="2233677"/>
            <a:ext cx="7417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Ebrima" pitchFamily="2" charset="0"/>
              </a:rPr>
              <a:t>The waves beside them danced; but they  Out-did the sparkling waves in glee: A poet could not but be gay The waves beside them danced; but they  Out-did the sparkling waves in glee: A poet could not but be gay The waves beside them danced; but they  Out-did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Ebrima" pitchFamily="2" charset="0"/>
            </a:endParaRPr>
          </a:p>
        </p:txBody>
      </p:sp>
      <p:sp>
        <p:nvSpPr>
          <p:cNvPr id="8" name="TextBox 17">
            <a:extLst>
              <a:ext uri="{FF2B5EF4-FFF2-40B4-BE49-F238E27FC236}">
                <a16:creationId xmlns:a16="http://schemas.microsoft.com/office/drawing/2014/main" id="{82C36612-90A1-4CF7-B738-CE54F50097B6}"/>
              </a:ext>
            </a:extLst>
          </p:cNvPr>
          <p:cNvSpPr txBox="1"/>
          <p:nvPr/>
        </p:nvSpPr>
        <p:spPr>
          <a:xfrm>
            <a:off x="3785923" y="3984109"/>
            <a:ext cx="2611730" cy="369332"/>
          </a:xfrm>
          <a:prstGeom prst="rect">
            <a:avLst/>
          </a:prstGeom>
          <a:solidFill>
            <a:srgbClr val="D2DAD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fontAlgn="auto">
              <a:defRPr/>
            </a:pPr>
            <a:r>
              <a:rPr lang="en-US" altLang="zh-CN" b="1" spc="300" noProof="1">
                <a:latin typeface="楷体" panose="02010609060101010101" pitchFamily="49" charset="-122"/>
                <a:ea typeface="楷体" panose="02010609060101010101" pitchFamily="49" charset="-122"/>
                <a:cs typeface="微软雅黑 Light" panose="020B0502040204020203" pitchFamily="34" charset="-122"/>
              </a:rPr>
              <a:t>Tittle here</a:t>
            </a:r>
          </a:p>
        </p:txBody>
      </p:sp>
      <p:sp>
        <p:nvSpPr>
          <p:cNvPr id="9" name="TextBox 23">
            <a:extLst>
              <a:ext uri="{FF2B5EF4-FFF2-40B4-BE49-F238E27FC236}">
                <a16:creationId xmlns:a16="http://schemas.microsoft.com/office/drawing/2014/main" id="{EADCD316-5227-4C78-978F-B52E80532A49}"/>
              </a:ext>
            </a:extLst>
          </p:cNvPr>
          <p:cNvSpPr txBox="1"/>
          <p:nvPr/>
        </p:nvSpPr>
        <p:spPr>
          <a:xfrm>
            <a:off x="3692373" y="4440948"/>
            <a:ext cx="7417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Ebrima" pitchFamily="2" charset="0"/>
              </a:rPr>
              <a:t>The waves beside them danced; but they  Out-did the sparkling waves in glee: A poet could not but be gay The waves beside them danced; but they  Out-did the sparkling waves in glee: A poet could not but be gay The waves beside them danced; but they  Out-did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Ebrim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83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箭头: 右 1">
            <a:extLst>
              <a:ext uri="{FF2B5EF4-FFF2-40B4-BE49-F238E27FC236}">
                <a16:creationId xmlns:a16="http://schemas.microsoft.com/office/drawing/2014/main" id="{1468C517-E8A3-490E-BFB6-AEA097670E0C}"/>
              </a:ext>
            </a:extLst>
          </p:cNvPr>
          <p:cNvSpPr/>
          <p:nvPr/>
        </p:nvSpPr>
        <p:spPr>
          <a:xfrm>
            <a:off x="1630017" y="2332383"/>
            <a:ext cx="463826" cy="622852"/>
          </a:xfrm>
          <a:prstGeom prst="rightArrow">
            <a:avLst/>
          </a:prstGeom>
          <a:solidFill>
            <a:srgbClr val="D2D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7">
            <a:extLst>
              <a:ext uri="{FF2B5EF4-FFF2-40B4-BE49-F238E27FC236}">
                <a16:creationId xmlns:a16="http://schemas.microsoft.com/office/drawing/2014/main" id="{8BD0DB17-9AEF-456D-99C5-E19DACFF4694}"/>
              </a:ext>
            </a:extLst>
          </p:cNvPr>
          <p:cNvSpPr txBox="1"/>
          <p:nvPr/>
        </p:nvSpPr>
        <p:spPr>
          <a:xfrm>
            <a:off x="2471531" y="2101550"/>
            <a:ext cx="449248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auto">
              <a:defRPr/>
            </a:pPr>
            <a:r>
              <a:rPr lang="en-US" altLang="zh-CN" sz="2400" b="1" spc="300" noProof="1">
                <a:latin typeface="Playfair Display SC"/>
                <a:ea typeface="楷体" panose="02010609060101010101" pitchFamily="49" charset="-122"/>
                <a:cs typeface="微软雅黑 Light" panose="020B0502040204020203" pitchFamily="34" charset="-122"/>
              </a:rPr>
              <a:t>HERE IS YOUR TITLE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59B31628-B4F5-441B-8C93-57F135E0757D}"/>
              </a:ext>
            </a:extLst>
          </p:cNvPr>
          <p:cNvSpPr txBox="1"/>
          <p:nvPr/>
        </p:nvSpPr>
        <p:spPr>
          <a:xfrm>
            <a:off x="2471530" y="2563215"/>
            <a:ext cx="6235147" cy="603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Ebrima" pitchFamily="2" charset="0"/>
              </a:rPr>
              <a:t>The waves beside them danced; but they  Out-did the sparkling waves in glee: A poet could not but be gay The waves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Ebrima" pitchFamily="2" charset="0"/>
            </a:endParaRPr>
          </a:p>
        </p:txBody>
      </p:sp>
      <p:sp>
        <p:nvSpPr>
          <p:cNvPr id="5" name="箭头: 右 4">
            <a:extLst>
              <a:ext uri="{FF2B5EF4-FFF2-40B4-BE49-F238E27FC236}">
                <a16:creationId xmlns:a16="http://schemas.microsoft.com/office/drawing/2014/main" id="{37475F31-C623-470E-97C3-8111F3E4752A}"/>
              </a:ext>
            </a:extLst>
          </p:cNvPr>
          <p:cNvSpPr/>
          <p:nvPr/>
        </p:nvSpPr>
        <p:spPr>
          <a:xfrm>
            <a:off x="3796747" y="3932583"/>
            <a:ext cx="463826" cy="622852"/>
          </a:xfrm>
          <a:prstGeom prst="rightArrow">
            <a:avLst/>
          </a:prstGeom>
          <a:solidFill>
            <a:srgbClr val="D2D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17">
            <a:extLst>
              <a:ext uri="{FF2B5EF4-FFF2-40B4-BE49-F238E27FC236}">
                <a16:creationId xmlns:a16="http://schemas.microsoft.com/office/drawing/2014/main" id="{514C1E9B-22DA-489D-B2BF-EEC8E1AB96A2}"/>
              </a:ext>
            </a:extLst>
          </p:cNvPr>
          <p:cNvSpPr txBox="1"/>
          <p:nvPr/>
        </p:nvSpPr>
        <p:spPr>
          <a:xfrm>
            <a:off x="4638261" y="3701750"/>
            <a:ext cx="449248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auto">
              <a:defRPr/>
            </a:pPr>
            <a:r>
              <a:rPr lang="en-US" altLang="zh-CN" sz="2400" b="1" spc="300" noProof="1">
                <a:latin typeface="Playfair Display SC"/>
                <a:ea typeface="楷体" panose="02010609060101010101" pitchFamily="49" charset="-122"/>
                <a:cs typeface="微软雅黑 Light" panose="020B0502040204020203" pitchFamily="34" charset="-122"/>
              </a:rPr>
              <a:t>HERE IS YOUR TITLE</a:t>
            </a:r>
          </a:p>
        </p:txBody>
      </p:sp>
      <p:sp>
        <p:nvSpPr>
          <p:cNvPr id="7" name="TextBox 23">
            <a:extLst>
              <a:ext uri="{FF2B5EF4-FFF2-40B4-BE49-F238E27FC236}">
                <a16:creationId xmlns:a16="http://schemas.microsoft.com/office/drawing/2014/main" id="{DA039EF7-6C4D-474F-84CD-094D87917DA3}"/>
              </a:ext>
            </a:extLst>
          </p:cNvPr>
          <p:cNvSpPr txBox="1"/>
          <p:nvPr/>
        </p:nvSpPr>
        <p:spPr>
          <a:xfrm>
            <a:off x="4638260" y="4163415"/>
            <a:ext cx="6235147" cy="603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Ebrima" pitchFamily="2" charset="0"/>
              </a:rPr>
              <a:t>The waves beside them danced; but they  Out-did the sparkling waves in glee: A poet could not but be gay The waves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Ebrim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0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剪去单角 10">
            <a:extLst>
              <a:ext uri="{FF2B5EF4-FFF2-40B4-BE49-F238E27FC236}">
                <a16:creationId xmlns:a16="http://schemas.microsoft.com/office/drawing/2014/main" id="{D96BFB0D-9DAB-4BD9-B609-C1B5946199D3}"/>
              </a:ext>
            </a:extLst>
          </p:cNvPr>
          <p:cNvSpPr/>
          <p:nvPr/>
        </p:nvSpPr>
        <p:spPr>
          <a:xfrm>
            <a:off x="0" y="2100133"/>
            <a:ext cx="12192000" cy="2886075"/>
          </a:xfrm>
          <a:prstGeom prst="snip1Rect">
            <a:avLst/>
          </a:prstGeom>
          <a:solidFill>
            <a:srgbClr val="D2D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7">
            <a:extLst>
              <a:ext uri="{FF2B5EF4-FFF2-40B4-BE49-F238E27FC236}">
                <a16:creationId xmlns:a16="http://schemas.microsoft.com/office/drawing/2014/main" id="{EED43B5A-FBD0-41BD-B85D-25F20A405FBA}"/>
              </a:ext>
            </a:extLst>
          </p:cNvPr>
          <p:cNvSpPr txBox="1"/>
          <p:nvPr/>
        </p:nvSpPr>
        <p:spPr>
          <a:xfrm>
            <a:off x="2566004" y="2528758"/>
            <a:ext cx="261173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auto">
              <a:defRPr/>
            </a:pPr>
            <a:r>
              <a:rPr lang="zh-CN" altLang="en-US" sz="2800" b="1" spc="300" noProof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 Light" panose="020B0502040204020203" pitchFamily="34" charset="-122"/>
              </a:rPr>
              <a:t>第 三 部 分</a:t>
            </a:r>
            <a:endParaRPr lang="en-US" altLang="zh-CN" sz="2800" b="1" spc="300" noProof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 Light" panose="020B0502040204020203" pitchFamily="34" charset="-122"/>
            </a:endParaRPr>
          </a:p>
        </p:txBody>
      </p:sp>
      <p:sp>
        <p:nvSpPr>
          <p:cNvPr id="13" name="TextBox 23">
            <a:extLst>
              <a:ext uri="{FF2B5EF4-FFF2-40B4-BE49-F238E27FC236}">
                <a16:creationId xmlns:a16="http://schemas.microsoft.com/office/drawing/2014/main" id="{656D5AC1-D90E-4E44-A404-6C3A24AAA648}"/>
              </a:ext>
            </a:extLst>
          </p:cNvPr>
          <p:cNvSpPr txBox="1"/>
          <p:nvPr/>
        </p:nvSpPr>
        <p:spPr>
          <a:xfrm>
            <a:off x="2607702" y="3320967"/>
            <a:ext cx="61656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Ebrima" pitchFamily="2" charset="0"/>
              </a:rPr>
              <a:t>The waves beside them danced; but they  Out-did the sparkling waves in glee: A poet could not but be gay The waves beside them danced; but they  Out-did the sparkling waves in glee: A poet could not but be gay The waves beside them danced; but they  Out-did</a:t>
            </a:r>
            <a:endParaRPr lang="zh-CN" altLang="en-US" sz="12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Ebrima" pitchFamily="2" charset="0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1653B418-A7D9-4126-A584-5957ABD3EA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982" b="67927"/>
          <a:stretch/>
        </p:blipFill>
        <p:spPr>
          <a:xfrm>
            <a:off x="7665098" y="3687340"/>
            <a:ext cx="4526902" cy="317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201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420F08F-C5FA-44C4-94AE-AF4B1D9C14CF}"/>
              </a:ext>
            </a:extLst>
          </p:cNvPr>
          <p:cNvSpPr/>
          <p:nvPr/>
        </p:nvSpPr>
        <p:spPr>
          <a:xfrm>
            <a:off x="3281607" y="1800664"/>
            <a:ext cx="2827605" cy="382641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Freeform 421">
            <a:extLst>
              <a:ext uri="{FF2B5EF4-FFF2-40B4-BE49-F238E27FC236}">
                <a16:creationId xmlns:a16="http://schemas.microsoft.com/office/drawing/2014/main" id="{B6D7F824-8120-4B9B-922C-97DD5E21224B}"/>
              </a:ext>
            </a:extLst>
          </p:cNvPr>
          <p:cNvSpPr>
            <a:spLocks noEditPoints="1"/>
          </p:cNvSpPr>
          <p:nvPr/>
        </p:nvSpPr>
        <p:spPr bwMode="auto">
          <a:xfrm>
            <a:off x="4360162" y="2218178"/>
            <a:ext cx="693980" cy="693980"/>
          </a:xfrm>
          <a:custGeom>
            <a:avLst/>
            <a:gdLst>
              <a:gd name="T0" fmla="*/ 9 w 82"/>
              <a:gd name="T1" fmla="*/ 82 h 82"/>
              <a:gd name="T2" fmla="*/ 73 w 82"/>
              <a:gd name="T3" fmla="*/ 82 h 82"/>
              <a:gd name="T4" fmla="*/ 76 w 82"/>
              <a:gd name="T5" fmla="*/ 38 h 82"/>
              <a:gd name="T6" fmla="*/ 6 w 82"/>
              <a:gd name="T7" fmla="*/ 38 h 82"/>
              <a:gd name="T8" fmla="*/ 9 w 82"/>
              <a:gd name="T9" fmla="*/ 82 h 82"/>
              <a:gd name="T10" fmla="*/ 56 w 82"/>
              <a:gd name="T11" fmla="*/ 54 h 82"/>
              <a:gd name="T12" fmla="*/ 59 w 82"/>
              <a:gd name="T13" fmla="*/ 51 h 82"/>
              <a:gd name="T14" fmla="*/ 62 w 82"/>
              <a:gd name="T15" fmla="*/ 54 h 82"/>
              <a:gd name="T16" fmla="*/ 62 w 82"/>
              <a:gd name="T17" fmla="*/ 71 h 82"/>
              <a:gd name="T18" fmla="*/ 59 w 82"/>
              <a:gd name="T19" fmla="*/ 74 h 82"/>
              <a:gd name="T20" fmla="*/ 56 w 82"/>
              <a:gd name="T21" fmla="*/ 71 h 82"/>
              <a:gd name="T22" fmla="*/ 56 w 82"/>
              <a:gd name="T23" fmla="*/ 54 h 82"/>
              <a:gd name="T24" fmla="*/ 44 w 82"/>
              <a:gd name="T25" fmla="*/ 54 h 82"/>
              <a:gd name="T26" fmla="*/ 47 w 82"/>
              <a:gd name="T27" fmla="*/ 51 h 82"/>
              <a:gd name="T28" fmla="*/ 50 w 82"/>
              <a:gd name="T29" fmla="*/ 54 h 82"/>
              <a:gd name="T30" fmla="*/ 50 w 82"/>
              <a:gd name="T31" fmla="*/ 71 h 82"/>
              <a:gd name="T32" fmla="*/ 47 w 82"/>
              <a:gd name="T33" fmla="*/ 74 h 82"/>
              <a:gd name="T34" fmla="*/ 44 w 82"/>
              <a:gd name="T35" fmla="*/ 71 h 82"/>
              <a:gd name="T36" fmla="*/ 44 w 82"/>
              <a:gd name="T37" fmla="*/ 54 h 82"/>
              <a:gd name="T38" fmla="*/ 32 w 82"/>
              <a:gd name="T39" fmla="*/ 54 h 82"/>
              <a:gd name="T40" fmla="*/ 35 w 82"/>
              <a:gd name="T41" fmla="*/ 51 h 82"/>
              <a:gd name="T42" fmla="*/ 38 w 82"/>
              <a:gd name="T43" fmla="*/ 54 h 82"/>
              <a:gd name="T44" fmla="*/ 38 w 82"/>
              <a:gd name="T45" fmla="*/ 71 h 82"/>
              <a:gd name="T46" fmla="*/ 35 w 82"/>
              <a:gd name="T47" fmla="*/ 74 h 82"/>
              <a:gd name="T48" fmla="*/ 32 w 82"/>
              <a:gd name="T49" fmla="*/ 71 h 82"/>
              <a:gd name="T50" fmla="*/ 32 w 82"/>
              <a:gd name="T51" fmla="*/ 54 h 82"/>
              <a:gd name="T52" fmla="*/ 20 w 82"/>
              <a:gd name="T53" fmla="*/ 54 h 82"/>
              <a:gd name="T54" fmla="*/ 23 w 82"/>
              <a:gd name="T55" fmla="*/ 51 h 82"/>
              <a:gd name="T56" fmla="*/ 26 w 82"/>
              <a:gd name="T57" fmla="*/ 54 h 82"/>
              <a:gd name="T58" fmla="*/ 26 w 82"/>
              <a:gd name="T59" fmla="*/ 71 h 82"/>
              <a:gd name="T60" fmla="*/ 23 w 82"/>
              <a:gd name="T61" fmla="*/ 74 h 82"/>
              <a:gd name="T62" fmla="*/ 20 w 82"/>
              <a:gd name="T63" fmla="*/ 71 h 82"/>
              <a:gd name="T64" fmla="*/ 20 w 82"/>
              <a:gd name="T65" fmla="*/ 54 h 82"/>
              <a:gd name="T66" fmla="*/ 74 w 82"/>
              <a:gd name="T67" fmla="*/ 20 h 82"/>
              <a:gd name="T68" fmla="*/ 59 w 82"/>
              <a:gd name="T69" fmla="*/ 20 h 82"/>
              <a:gd name="T70" fmla="*/ 66 w 82"/>
              <a:gd name="T71" fmla="*/ 10 h 82"/>
              <a:gd name="T72" fmla="*/ 64 w 82"/>
              <a:gd name="T73" fmla="*/ 2 h 82"/>
              <a:gd name="T74" fmla="*/ 56 w 82"/>
              <a:gd name="T75" fmla="*/ 4 h 82"/>
              <a:gd name="T76" fmla="*/ 47 w 82"/>
              <a:gd name="T77" fmla="*/ 19 h 82"/>
              <a:gd name="T78" fmla="*/ 46 w 82"/>
              <a:gd name="T79" fmla="*/ 20 h 82"/>
              <a:gd name="T80" fmla="*/ 36 w 82"/>
              <a:gd name="T81" fmla="*/ 20 h 82"/>
              <a:gd name="T82" fmla="*/ 35 w 82"/>
              <a:gd name="T83" fmla="*/ 19 h 82"/>
              <a:gd name="T84" fmla="*/ 26 w 82"/>
              <a:gd name="T85" fmla="*/ 4 h 82"/>
              <a:gd name="T86" fmla="*/ 18 w 82"/>
              <a:gd name="T87" fmla="*/ 2 h 82"/>
              <a:gd name="T88" fmla="*/ 16 w 82"/>
              <a:gd name="T89" fmla="*/ 10 h 82"/>
              <a:gd name="T90" fmla="*/ 22 w 82"/>
              <a:gd name="T91" fmla="*/ 20 h 82"/>
              <a:gd name="T92" fmla="*/ 7 w 82"/>
              <a:gd name="T93" fmla="*/ 20 h 82"/>
              <a:gd name="T94" fmla="*/ 0 w 82"/>
              <a:gd name="T95" fmla="*/ 28 h 82"/>
              <a:gd name="T96" fmla="*/ 7 w 82"/>
              <a:gd name="T97" fmla="*/ 35 h 82"/>
              <a:gd name="T98" fmla="*/ 74 w 82"/>
              <a:gd name="T99" fmla="*/ 35 h 82"/>
              <a:gd name="T100" fmla="*/ 82 w 82"/>
              <a:gd name="T101" fmla="*/ 28 h 82"/>
              <a:gd name="T102" fmla="*/ 74 w 82"/>
              <a:gd name="T103" fmla="*/ 2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82" h="82">
                <a:moveTo>
                  <a:pt x="9" y="82"/>
                </a:moveTo>
                <a:cubicBezTo>
                  <a:pt x="73" y="82"/>
                  <a:pt x="73" y="82"/>
                  <a:pt x="73" y="82"/>
                </a:cubicBezTo>
                <a:cubicBezTo>
                  <a:pt x="76" y="38"/>
                  <a:pt x="76" y="38"/>
                  <a:pt x="76" y="38"/>
                </a:cubicBezTo>
                <a:cubicBezTo>
                  <a:pt x="6" y="38"/>
                  <a:pt x="6" y="38"/>
                  <a:pt x="6" y="38"/>
                </a:cubicBezTo>
                <a:lnTo>
                  <a:pt x="9" y="82"/>
                </a:lnTo>
                <a:close/>
                <a:moveTo>
                  <a:pt x="56" y="54"/>
                </a:moveTo>
                <a:cubicBezTo>
                  <a:pt x="56" y="52"/>
                  <a:pt x="58" y="51"/>
                  <a:pt x="59" y="51"/>
                </a:cubicBezTo>
                <a:cubicBezTo>
                  <a:pt x="61" y="51"/>
                  <a:pt x="62" y="52"/>
                  <a:pt x="62" y="54"/>
                </a:cubicBezTo>
                <a:cubicBezTo>
                  <a:pt x="62" y="71"/>
                  <a:pt x="62" y="71"/>
                  <a:pt x="62" y="71"/>
                </a:cubicBezTo>
                <a:cubicBezTo>
                  <a:pt x="62" y="73"/>
                  <a:pt x="61" y="74"/>
                  <a:pt x="59" y="74"/>
                </a:cubicBezTo>
                <a:cubicBezTo>
                  <a:pt x="58" y="74"/>
                  <a:pt x="56" y="73"/>
                  <a:pt x="56" y="71"/>
                </a:cubicBezTo>
                <a:lnTo>
                  <a:pt x="56" y="54"/>
                </a:lnTo>
                <a:close/>
                <a:moveTo>
                  <a:pt x="44" y="54"/>
                </a:moveTo>
                <a:cubicBezTo>
                  <a:pt x="44" y="52"/>
                  <a:pt x="46" y="51"/>
                  <a:pt x="47" y="51"/>
                </a:cubicBezTo>
                <a:cubicBezTo>
                  <a:pt x="49" y="51"/>
                  <a:pt x="50" y="52"/>
                  <a:pt x="50" y="54"/>
                </a:cubicBezTo>
                <a:cubicBezTo>
                  <a:pt x="50" y="71"/>
                  <a:pt x="50" y="71"/>
                  <a:pt x="50" y="71"/>
                </a:cubicBezTo>
                <a:cubicBezTo>
                  <a:pt x="50" y="73"/>
                  <a:pt x="49" y="74"/>
                  <a:pt x="47" y="74"/>
                </a:cubicBezTo>
                <a:cubicBezTo>
                  <a:pt x="46" y="74"/>
                  <a:pt x="44" y="73"/>
                  <a:pt x="44" y="71"/>
                </a:cubicBezTo>
                <a:lnTo>
                  <a:pt x="44" y="54"/>
                </a:lnTo>
                <a:close/>
                <a:moveTo>
                  <a:pt x="32" y="54"/>
                </a:moveTo>
                <a:cubicBezTo>
                  <a:pt x="32" y="52"/>
                  <a:pt x="33" y="51"/>
                  <a:pt x="35" y="51"/>
                </a:cubicBezTo>
                <a:cubicBezTo>
                  <a:pt x="37" y="51"/>
                  <a:pt x="38" y="52"/>
                  <a:pt x="38" y="54"/>
                </a:cubicBezTo>
                <a:cubicBezTo>
                  <a:pt x="38" y="71"/>
                  <a:pt x="38" y="71"/>
                  <a:pt x="38" y="71"/>
                </a:cubicBezTo>
                <a:cubicBezTo>
                  <a:pt x="38" y="73"/>
                  <a:pt x="37" y="74"/>
                  <a:pt x="35" y="74"/>
                </a:cubicBezTo>
                <a:cubicBezTo>
                  <a:pt x="33" y="74"/>
                  <a:pt x="32" y="73"/>
                  <a:pt x="32" y="71"/>
                </a:cubicBezTo>
                <a:lnTo>
                  <a:pt x="32" y="54"/>
                </a:lnTo>
                <a:close/>
                <a:moveTo>
                  <a:pt x="20" y="54"/>
                </a:moveTo>
                <a:cubicBezTo>
                  <a:pt x="20" y="52"/>
                  <a:pt x="21" y="51"/>
                  <a:pt x="23" y="51"/>
                </a:cubicBezTo>
                <a:cubicBezTo>
                  <a:pt x="24" y="51"/>
                  <a:pt x="26" y="52"/>
                  <a:pt x="26" y="54"/>
                </a:cubicBezTo>
                <a:cubicBezTo>
                  <a:pt x="26" y="71"/>
                  <a:pt x="26" y="71"/>
                  <a:pt x="26" y="71"/>
                </a:cubicBezTo>
                <a:cubicBezTo>
                  <a:pt x="26" y="73"/>
                  <a:pt x="24" y="74"/>
                  <a:pt x="23" y="74"/>
                </a:cubicBezTo>
                <a:cubicBezTo>
                  <a:pt x="21" y="74"/>
                  <a:pt x="20" y="73"/>
                  <a:pt x="20" y="71"/>
                </a:cubicBezTo>
                <a:lnTo>
                  <a:pt x="20" y="54"/>
                </a:lnTo>
                <a:close/>
                <a:moveTo>
                  <a:pt x="74" y="20"/>
                </a:moveTo>
                <a:cubicBezTo>
                  <a:pt x="59" y="20"/>
                  <a:pt x="59" y="20"/>
                  <a:pt x="59" y="20"/>
                </a:cubicBezTo>
                <a:cubicBezTo>
                  <a:pt x="66" y="10"/>
                  <a:pt x="66" y="10"/>
                  <a:pt x="66" y="10"/>
                </a:cubicBezTo>
                <a:cubicBezTo>
                  <a:pt x="67" y="7"/>
                  <a:pt x="66" y="3"/>
                  <a:pt x="64" y="2"/>
                </a:cubicBezTo>
                <a:cubicBezTo>
                  <a:pt x="61" y="0"/>
                  <a:pt x="57" y="1"/>
                  <a:pt x="56" y="4"/>
                </a:cubicBezTo>
                <a:cubicBezTo>
                  <a:pt x="47" y="19"/>
                  <a:pt x="47" y="19"/>
                  <a:pt x="47" y="19"/>
                </a:cubicBezTo>
                <a:cubicBezTo>
                  <a:pt x="47" y="20"/>
                  <a:pt x="46" y="20"/>
                  <a:pt x="46" y="20"/>
                </a:cubicBezTo>
                <a:cubicBezTo>
                  <a:pt x="36" y="20"/>
                  <a:pt x="36" y="20"/>
                  <a:pt x="36" y="20"/>
                </a:cubicBezTo>
                <a:cubicBezTo>
                  <a:pt x="36" y="20"/>
                  <a:pt x="35" y="20"/>
                  <a:pt x="35" y="19"/>
                </a:cubicBezTo>
                <a:cubicBezTo>
                  <a:pt x="26" y="4"/>
                  <a:pt x="26" y="4"/>
                  <a:pt x="26" y="4"/>
                </a:cubicBezTo>
                <a:cubicBezTo>
                  <a:pt x="25" y="1"/>
                  <a:pt x="21" y="0"/>
                  <a:pt x="18" y="2"/>
                </a:cubicBezTo>
                <a:cubicBezTo>
                  <a:pt x="16" y="3"/>
                  <a:pt x="15" y="7"/>
                  <a:pt x="16" y="10"/>
                </a:cubicBezTo>
                <a:cubicBezTo>
                  <a:pt x="22" y="20"/>
                  <a:pt x="22" y="20"/>
                  <a:pt x="22" y="20"/>
                </a:cubicBezTo>
                <a:cubicBezTo>
                  <a:pt x="7" y="20"/>
                  <a:pt x="7" y="20"/>
                  <a:pt x="7" y="20"/>
                </a:cubicBezTo>
                <a:cubicBezTo>
                  <a:pt x="3" y="20"/>
                  <a:pt x="0" y="24"/>
                  <a:pt x="0" y="28"/>
                </a:cubicBezTo>
                <a:cubicBezTo>
                  <a:pt x="0" y="32"/>
                  <a:pt x="3" y="35"/>
                  <a:pt x="7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8" y="35"/>
                  <a:pt x="82" y="32"/>
                  <a:pt x="82" y="28"/>
                </a:cubicBezTo>
                <a:cubicBezTo>
                  <a:pt x="82" y="24"/>
                  <a:pt x="78" y="20"/>
                  <a:pt x="74" y="20"/>
                </a:cubicBezTo>
                <a:close/>
              </a:path>
            </a:pathLst>
          </a:custGeom>
          <a:solidFill>
            <a:srgbClr val="464E5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A3D6D890-396E-42D5-9D40-88707147F1D6}"/>
              </a:ext>
            </a:extLst>
          </p:cNvPr>
          <p:cNvGrpSpPr/>
          <p:nvPr/>
        </p:nvGrpSpPr>
        <p:grpSpPr>
          <a:xfrm>
            <a:off x="1721639" y="2296147"/>
            <a:ext cx="658253" cy="637273"/>
            <a:chOff x="5738521" y="4736393"/>
            <a:chExt cx="398463" cy="385763"/>
          </a:xfrm>
          <a:solidFill>
            <a:schemeClr val="bg1">
              <a:lumMod val="65000"/>
            </a:schemeClr>
          </a:solidFill>
        </p:grpSpPr>
        <p:sp>
          <p:nvSpPr>
            <p:cNvPr id="5" name="Freeform 544">
              <a:extLst>
                <a:ext uri="{FF2B5EF4-FFF2-40B4-BE49-F238E27FC236}">
                  <a16:creationId xmlns:a16="http://schemas.microsoft.com/office/drawing/2014/main" id="{10F09FDE-D0D8-450C-B66A-96CC9DD879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3458" y="4736393"/>
              <a:ext cx="111125" cy="106363"/>
            </a:xfrm>
            <a:custGeom>
              <a:avLst/>
              <a:gdLst>
                <a:gd name="T0" fmla="*/ 32 w 70"/>
                <a:gd name="T1" fmla="*/ 0 h 67"/>
                <a:gd name="T2" fmla="*/ 0 w 70"/>
                <a:gd name="T3" fmla="*/ 67 h 67"/>
                <a:gd name="T4" fmla="*/ 70 w 70"/>
                <a:gd name="T5" fmla="*/ 67 h 67"/>
                <a:gd name="T6" fmla="*/ 32 w 70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67">
                  <a:moveTo>
                    <a:pt x="32" y="0"/>
                  </a:moveTo>
                  <a:lnTo>
                    <a:pt x="0" y="67"/>
                  </a:lnTo>
                  <a:lnTo>
                    <a:pt x="70" y="67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6" name="Freeform 545">
              <a:extLst>
                <a:ext uri="{FF2B5EF4-FFF2-40B4-BE49-F238E27FC236}">
                  <a16:creationId xmlns:a16="http://schemas.microsoft.com/office/drawing/2014/main" id="{217C0C3D-FD28-4786-B29A-B8EB9A44B1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2496" y="4858631"/>
              <a:ext cx="280988" cy="149225"/>
            </a:xfrm>
            <a:custGeom>
              <a:avLst/>
              <a:gdLst>
                <a:gd name="T0" fmla="*/ 126 w 177"/>
                <a:gd name="T1" fmla="*/ 0 h 94"/>
                <a:gd name="T2" fmla="*/ 46 w 177"/>
                <a:gd name="T3" fmla="*/ 0 h 94"/>
                <a:gd name="T4" fmla="*/ 0 w 177"/>
                <a:gd name="T5" fmla="*/ 94 h 94"/>
                <a:gd name="T6" fmla="*/ 177 w 177"/>
                <a:gd name="T7" fmla="*/ 94 h 94"/>
                <a:gd name="T8" fmla="*/ 126 w 177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94">
                  <a:moveTo>
                    <a:pt x="126" y="0"/>
                  </a:moveTo>
                  <a:lnTo>
                    <a:pt x="46" y="0"/>
                  </a:lnTo>
                  <a:lnTo>
                    <a:pt x="0" y="94"/>
                  </a:lnTo>
                  <a:lnTo>
                    <a:pt x="177" y="94"/>
                  </a:lnTo>
                  <a:lnTo>
                    <a:pt x="126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Freeform 546">
              <a:extLst>
                <a:ext uri="{FF2B5EF4-FFF2-40B4-BE49-F238E27FC236}">
                  <a16:creationId xmlns:a16="http://schemas.microsoft.com/office/drawing/2014/main" id="{A7C88E61-8774-4AAF-8CA0-50F010D28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8521" y="5020556"/>
              <a:ext cx="398463" cy="101600"/>
            </a:xfrm>
            <a:custGeom>
              <a:avLst/>
              <a:gdLst>
                <a:gd name="T0" fmla="*/ 251 w 251"/>
                <a:gd name="T1" fmla="*/ 64 h 64"/>
                <a:gd name="T2" fmla="*/ 216 w 251"/>
                <a:gd name="T3" fmla="*/ 0 h 64"/>
                <a:gd name="T4" fmla="*/ 32 w 251"/>
                <a:gd name="T5" fmla="*/ 0 h 64"/>
                <a:gd name="T6" fmla="*/ 0 w 251"/>
                <a:gd name="T7" fmla="*/ 64 h 64"/>
                <a:gd name="T8" fmla="*/ 251 w 251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1" h="64">
                  <a:moveTo>
                    <a:pt x="251" y="64"/>
                  </a:moveTo>
                  <a:lnTo>
                    <a:pt x="216" y="0"/>
                  </a:lnTo>
                  <a:lnTo>
                    <a:pt x="32" y="0"/>
                  </a:lnTo>
                  <a:lnTo>
                    <a:pt x="0" y="64"/>
                  </a:lnTo>
                  <a:lnTo>
                    <a:pt x="251" y="6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8" name="Freeform 28">
            <a:extLst>
              <a:ext uri="{FF2B5EF4-FFF2-40B4-BE49-F238E27FC236}">
                <a16:creationId xmlns:a16="http://schemas.microsoft.com/office/drawing/2014/main" id="{7566E1BA-9C4B-421A-A67A-2CC266B91C71}"/>
              </a:ext>
            </a:extLst>
          </p:cNvPr>
          <p:cNvSpPr>
            <a:spLocks noEditPoints="1"/>
          </p:cNvSpPr>
          <p:nvPr/>
        </p:nvSpPr>
        <p:spPr bwMode="auto">
          <a:xfrm>
            <a:off x="7067435" y="2296148"/>
            <a:ext cx="657151" cy="706905"/>
          </a:xfrm>
          <a:custGeom>
            <a:avLst/>
            <a:gdLst>
              <a:gd name="T0" fmla="*/ 4 w 95"/>
              <a:gd name="T1" fmla="*/ 12 h 102"/>
              <a:gd name="T2" fmla="*/ 4 w 95"/>
              <a:gd name="T3" fmla="*/ 12 h 102"/>
              <a:gd name="T4" fmla="*/ 43 w 95"/>
              <a:gd name="T5" fmla="*/ 12 h 102"/>
              <a:gd name="T6" fmla="*/ 45 w 95"/>
              <a:gd name="T7" fmla="*/ 2 h 102"/>
              <a:gd name="T8" fmla="*/ 46 w 95"/>
              <a:gd name="T9" fmla="*/ 1 h 102"/>
              <a:gd name="T10" fmla="*/ 47 w 95"/>
              <a:gd name="T11" fmla="*/ 0 h 102"/>
              <a:gd name="T12" fmla="*/ 48 w 95"/>
              <a:gd name="T13" fmla="*/ 0 h 102"/>
              <a:gd name="T14" fmla="*/ 49 w 95"/>
              <a:gd name="T15" fmla="*/ 0 h 102"/>
              <a:gd name="T16" fmla="*/ 50 w 95"/>
              <a:gd name="T17" fmla="*/ 1 h 102"/>
              <a:gd name="T18" fmla="*/ 50 w 95"/>
              <a:gd name="T19" fmla="*/ 2 h 102"/>
              <a:gd name="T20" fmla="*/ 53 w 95"/>
              <a:gd name="T21" fmla="*/ 12 h 102"/>
              <a:gd name="T22" fmla="*/ 91 w 95"/>
              <a:gd name="T23" fmla="*/ 12 h 102"/>
              <a:gd name="T24" fmla="*/ 95 w 95"/>
              <a:gd name="T25" fmla="*/ 16 h 102"/>
              <a:gd name="T26" fmla="*/ 95 w 95"/>
              <a:gd name="T27" fmla="*/ 16 h 102"/>
              <a:gd name="T28" fmla="*/ 95 w 95"/>
              <a:gd name="T29" fmla="*/ 71 h 102"/>
              <a:gd name="T30" fmla="*/ 91 w 95"/>
              <a:gd name="T31" fmla="*/ 75 h 102"/>
              <a:gd name="T32" fmla="*/ 91 w 95"/>
              <a:gd name="T33" fmla="*/ 75 h 102"/>
              <a:gd name="T34" fmla="*/ 70 w 95"/>
              <a:gd name="T35" fmla="*/ 75 h 102"/>
              <a:gd name="T36" fmla="*/ 76 w 95"/>
              <a:gd name="T37" fmla="*/ 99 h 102"/>
              <a:gd name="T38" fmla="*/ 74 w 95"/>
              <a:gd name="T39" fmla="*/ 102 h 102"/>
              <a:gd name="T40" fmla="*/ 71 w 95"/>
              <a:gd name="T41" fmla="*/ 100 h 102"/>
              <a:gd name="T42" fmla="*/ 65 w 95"/>
              <a:gd name="T43" fmla="*/ 75 h 102"/>
              <a:gd name="T44" fmla="*/ 50 w 95"/>
              <a:gd name="T45" fmla="*/ 75 h 102"/>
              <a:gd name="T46" fmla="*/ 50 w 95"/>
              <a:gd name="T47" fmla="*/ 89 h 102"/>
              <a:gd name="T48" fmla="*/ 48 w 95"/>
              <a:gd name="T49" fmla="*/ 92 h 102"/>
              <a:gd name="T50" fmla="*/ 45 w 95"/>
              <a:gd name="T51" fmla="*/ 89 h 102"/>
              <a:gd name="T52" fmla="*/ 45 w 95"/>
              <a:gd name="T53" fmla="*/ 75 h 102"/>
              <a:gd name="T54" fmla="*/ 31 w 95"/>
              <a:gd name="T55" fmla="*/ 75 h 102"/>
              <a:gd name="T56" fmla="*/ 24 w 95"/>
              <a:gd name="T57" fmla="*/ 100 h 102"/>
              <a:gd name="T58" fmla="*/ 21 w 95"/>
              <a:gd name="T59" fmla="*/ 102 h 102"/>
              <a:gd name="T60" fmla="*/ 19 w 95"/>
              <a:gd name="T61" fmla="*/ 99 h 102"/>
              <a:gd name="T62" fmla="*/ 26 w 95"/>
              <a:gd name="T63" fmla="*/ 75 h 102"/>
              <a:gd name="T64" fmla="*/ 4 w 95"/>
              <a:gd name="T65" fmla="*/ 75 h 102"/>
              <a:gd name="T66" fmla="*/ 0 w 95"/>
              <a:gd name="T67" fmla="*/ 71 h 102"/>
              <a:gd name="T68" fmla="*/ 0 w 95"/>
              <a:gd name="T69" fmla="*/ 71 h 102"/>
              <a:gd name="T70" fmla="*/ 0 w 95"/>
              <a:gd name="T71" fmla="*/ 16 h 102"/>
              <a:gd name="T72" fmla="*/ 4 w 95"/>
              <a:gd name="T73" fmla="*/ 12 h 102"/>
              <a:gd name="T74" fmla="*/ 25 w 95"/>
              <a:gd name="T75" fmla="*/ 64 h 102"/>
              <a:gd name="T76" fmla="*/ 25 w 95"/>
              <a:gd name="T77" fmla="*/ 64 h 102"/>
              <a:gd name="T78" fmla="*/ 71 w 95"/>
              <a:gd name="T79" fmla="*/ 64 h 102"/>
              <a:gd name="T80" fmla="*/ 73 w 95"/>
              <a:gd name="T81" fmla="*/ 61 h 102"/>
              <a:gd name="T82" fmla="*/ 71 w 95"/>
              <a:gd name="T83" fmla="*/ 59 h 102"/>
              <a:gd name="T84" fmla="*/ 25 w 95"/>
              <a:gd name="T85" fmla="*/ 59 h 102"/>
              <a:gd name="T86" fmla="*/ 22 w 95"/>
              <a:gd name="T87" fmla="*/ 61 h 102"/>
              <a:gd name="T88" fmla="*/ 25 w 95"/>
              <a:gd name="T89" fmla="*/ 64 h 102"/>
              <a:gd name="T90" fmla="*/ 87 w 95"/>
              <a:gd name="T91" fmla="*/ 20 h 102"/>
              <a:gd name="T92" fmla="*/ 87 w 95"/>
              <a:gd name="T93" fmla="*/ 20 h 102"/>
              <a:gd name="T94" fmla="*/ 8 w 95"/>
              <a:gd name="T95" fmla="*/ 20 h 102"/>
              <a:gd name="T96" fmla="*/ 8 w 95"/>
              <a:gd name="T97" fmla="*/ 67 h 102"/>
              <a:gd name="T98" fmla="*/ 87 w 95"/>
              <a:gd name="T99" fmla="*/ 67 h 102"/>
              <a:gd name="T100" fmla="*/ 87 w 95"/>
              <a:gd name="T101" fmla="*/ 2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95" h="102">
                <a:moveTo>
                  <a:pt x="4" y="12"/>
                </a:moveTo>
                <a:cubicBezTo>
                  <a:pt x="4" y="12"/>
                  <a:pt x="4" y="12"/>
                  <a:pt x="4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5" y="2"/>
                  <a:pt x="45" y="2"/>
                  <a:pt x="45" y="2"/>
                </a:cubicBezTo>
                <a:cubicBezTo>
                  <a:pt x="45" y="2"/>
                  <a:pt x="45" y="2"/>
                  <a:pt x="46" y="1"/>
                </a:cubicBezTo>
                <a:cubicBezTo>
                  <a:pt x="46" y="1"/>
                  <a:pt x="46" y="1"/>
                  <a:pt x="47" y="0"/>
                </a:cubicBezTo>
                <a:cubicBezTo>
                  <a:pt x="47" y="0"/>
                  <a:pt x="47" y="0"/>
                  <a:pt x="48" y="0"/>
                </a:cubicBezTo>
                <a:cubicBezTo>
                  <a:pt x="48" y="0"/>
                  <a:pt x="48" y="0"/>
                  <a:pt x="49" y="0"/>
                </a:cubicBezTo>
                <a:cubicBezTo>
                  <a:pt x="49" y="1"/>
                  <a:pt x="50" y="1"/>
                  <a:pt x="50" y="1"/>
                </a:cubicBezTo>
                <a:cubicBezTo>
                  <a:pt x="50" y="2"/>
                  <a:pt x="50" y="2"/>
                  <a:pt x="50" y="2"/>
                </a:cubicBezTo>
                <a:cubicBezTo>
                  <a:pt x="53" y="12"/>
                  <a:pt x="53" y="12"/>
                  <a:pt x="53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3" y="12"/>
                  <a:pt x="95" y="13"/>
                  <a:pt x="95" y="16"/>
                </a:cubicBezTo>
                <a:cubicBezTo>
                  <a:pt x="95" y="16"/>
                  <a:pt x="95" y="16"/>
                  <a:pt x="95" y="16"/>
                </a:cubicBezTo>
                <a:cubicBezTo>
                  <a:pt x="95" y="71"/>
                  <a:pt x="95" y="71"/>
                  <a:pt x="95" y="71"/>
                </a:cubicBezTo>
                <a:cubicBezTo>
                  <a:pt x="95" y="73"/>
                  <a:pt x="93" y="75"/>
                  <a:pt x="91" y="75"/>
                </a:cubicBezTo>
                <a:cubicBezTo>
                  <a:pt x="91" y="75"/>
                  <a:pt x="91" y="75"/>
                  <a:pt x="91" y="75"/>
                </a:cubicBezTo>
                <a:cubicBezTo>
                  <a:pt x="70" y="75"/>
                  <a:pt x="70" y="75"/>
                  <a:pt x="70" y="75"/>
                </a:cubicBezTo>
                <a:cubicBezTo>
                  <a:pt x="76" y="99"/>
                  <a:pt x="76" y="99"/>
                  <a:pt x="76" y="99"/>
                </a:cubicBezTo>
                <a:cubicBezTo>
                  <a:pt x="76" y="100"/>
                  <a:pt x="76" y="102"/>
                  <a:pt x="74" y="102"/>
                </a:cubicBezTo>
                <a:cubicBezTo>
                  <a:pt x="73" y="102"/>
                  <a:pt x="72" y="102"/>
                  <a:pt x="71" y="100"/>
                </a:cubicBezTo>
                <a:cubicBezTo>
                  <a:pt x="65" y="75"/>
                  <a:pt x="65" y="75"/>
                  <a:pt x="65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89"/>
                  <a:pt x="50" y="89"/>
                  <a:pt x="50" y="89"/>
                </a:cubicBezTo>
                <a:cubicBezTo>
                  <a:pt x="50" y="91"/>
                  <a:pt x="49" y="92"/>
                  <a:pt x="48" y="92"/>
                </a:cubicBezTo>
                <a:cubicBezTo>
                  <a:pt x="46" y="92"/>
                  <a:pt x="45" y="91"/>
                  <a:pt x="45" y="89"/>
                </a:cubicBezTo>
                <a:cubicBezTo>
                  <a:pt x="45" y="75"/>
                  <a:pt x="45" y="75"/>
                  <a:pt x="45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24" y="102"/>
                  <a:pt x="22" y="102"/>
                  <a:pt x="21" y="102"/>
                </a:cubicBezTo>
                <a:cubicBezTo>
                  <a:pt x="20" y="102"/>
                  <a:pt x="19" y="100"/>
                  <a:pt x="19" y="99"/>
                </a:cubicBezTo>
                <a:cubicBezTo>
                  <a:pt x="26" y="75"/>
                  <a:pt x="26" y="75"/>
                  <a:pt x="26" y="75"/>
                </a:cubicBezTo>
                <a:cubicBezTo>
                  <a:pt x="4" y="75"/>
                  <a:pt x="4" y="75"/>
                  <a:pt x="4" y="75"/>
                </a:cubicBezTo>
                <a:cubicBezTo>
                  <a:pt x="2" y="75"/>
                  <a:pt x="0" y="73"/>
                  <a:pt x="0" y="71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2"/>
                  <a:pt x="4" y="12"/>
                </a:cubicBezTo>
                <a:close/>
                <a:moveTo>
                  <a:pt x="25" y="64"/>
                </a:moveTo>
                <a:cubicBezTo>
                  <a:pt x="25" y="64"/>
                  <a:pt x="25" y="64"/>
                  <a:pt x="25" y="64"/>
                </a:cubicBezTo>
                <a:cubicBezTo>
                  <a:pt x="71" y="64"/>
                  <a:pt x="71" y="64"/>
                  <a:pt x="71" y="64"/>
                </a:cubicBezTo>
                <a:cubicBezTo>
                  <a:pt x="72" y="64"/>
                  <a:pt x="73" y="63"/>
                  <a:pt x="73" y="61"/>
                </a:cubicBezTo>
                <a:cubicBezTo>
                  <a:pt x="73" y="60"/>
                  <a:pt x="72" y="59"/>
                  <a:pt x="71" y="59"/>
                </a:cubicBezTo>
                <a:cubicBezTo>
                  <a:pt x="25" y="59"/>
                  <a:pt x="25" y="59"/>
                  <a:pt x="25" y="59"/>
                </a:cubicBezTo>
                <a:cubicBezTo>
                  <a:pt x="23" y="59"/>
                  <a:pt x="22" y="60"/>
                  <a:pt x="22" y="61"/>
                </a:cubicBezTo>
                <a:cubicBezTo>
                  <a:pt x="22" y="63"/>
                  <a:pt x="23" y="64"/>
                  <a:pt x="25" y="64"/>
                </a:cubicBezTo>
                <a:close/>
                <a:moveTo>
                  <a:pt x="87" y="20"/>
                </a:moveTo>
                <a:cubicBezTo>
                  <a:pt x="87" y="20"/>
                  <a:pt x="87" y="20"/>
                  <a:pt x="87" y="20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67"/>
                  <a:pt x="8" y="67"/>
                  <a:pt x="8" y="67"/>
                </a:cubicBezTo>
                <a:cubicBezTo>
                  <a:pt x="87" y="67"/>
                  <a:pt x="87" y="67"/>
                  <a:pt x="87" y="67"/>
                </a:cubicBezTo>
                <a:cubicBezTo>
                  <a:pt x="87" y="20"/>
                  <a:pt x="87" y="20"/>
                  <a:pt x="87" y="2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 sz="160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Freeform 111">
            <a:extLst>
              <a:ext uri="{FF2B5EF4-FFF2-40B4-BE49-F238E27FC236}">
                <a16:creationId xmlns:a16="http://schemas.microsoft.com/office/drawing/2014/main" id="{FF0A4287-313D-4C38-A109-14C755D78E98}"/>
              </a:ext>
            </a:extLst>
          </p:cNvPr>
          <p:cNvSpPr>
            <a:spLocks noEditPoints="1"/>
          </p:cNvSpPr>
          <p:nvPr/>
        </p:nvSpPr>
        <p:spPr bwMode="auto">
          <a:xfrm>
            <a:off x="9709303" y="2253956"/>
            <a:ext cx="753543" cy="749097"/>
          </a:xfrm>
          <a:custGeom>
            <a:avLst/>
            <a:gdLst>
              <a:gd name="T0" fmla="*/ 114 w 127"/>
              <a:gd name="T1" fmla="*/ 59 h 126"/>
              <a:gd name="T2" fmla="*/ 105 w 127"/>
              <a:gd name="T3" fmla="*/ 61 h 126"/>
              <a:gd name="T4" fmla="*/ 98 w 127"/>
              <a:gd name="T5" fmla="*/ 31 h 126"/>
              <a:gd name="T6" fmla="*/ 108 w 127"/>
              <a:gd name="T7" fmla="*/ 23 h 126"/>
              <a:gd name="T8" fmla="*/ 103 w 127"/>
              <a:gd name="T9" fmla="*/ 18 h 126"/>
              <a:gd name="T10" fmla="*/ 95 w 127"/>
              <a:gd name="T11" fmla="*/ 28 h 126"/>
              <a:gd name="T12" fmla="*/ 65 w 127"/>
              <a:gd name="T13" fmla="*/ 21 h 126"/>
              <a:gd name="T14" fmla="*/ 67 w 127"/>
              <a:gd name="T15" fmla="*/ 12 h 126"/>
              <a:gd name="T16" fmla="*/ 63 w 127"/>
              <a:gd name="T17" fmla="*/ 0 h 126"/>
              <a:gd name="T18" fmla="*/ 59 w 127"/>
              <a:gd name="T19" fmla="*/ 12 h 126"/>
              <a:gd name="T20" fmla="*/ 61 w 127"/>
              <a:gd name="T21" fmla="*/ 21 h 126"/>
              <a:gd name="T22" fmla="*/ 31 w 127"/>
              <a:gd name="T23" fmla="*/ 28 h 126"/>
              <a:gd name="T24" fmla="*/ 24 w 127"/>
              <a:gd name="T25" fmla="*/ 18 h 126"/>
              <a:gd name="T26" fmla="*/ 19 w 127"/>
              <a:gd name="T27" fmla="*/ 23 h 126"/>
              <a:gd name="T28" fmla="*/ 28 w 127"/>
              <a:gd name="T29" fmla="*/ 31 h 126"/>
              <a:gd name="T30" fmla="*/ 22 w 127"/>
              <a:gd name="T31" fmla="*/ 61 h 126"/>
              <a:gd name="T32" fmla="*/ 13 w 127"/>
              <a:gd name="T33" fmla="*/ 59 h 126"/>
              <a:gd name="T34" fmla="*/ 0 w 127"/>
              <a:gd name="T35" fmla="*/ 63 h 126"/>
              <a:gd name="T36" fmla="*/ 13 w 127"/>
              <a:gd name="T37" fmla="*/ 67 h 126"/>
              <a:gd name="T38" fmla="*/ 22 w 127"/>
              <a:gd name="T39" fmla="*/ 65 h 126"/>
              <a:gd name="T40" fmla="*/ 28 w 127"/>
              <a:gd name="T41" fmla="*/ 95 h 126"/>
              <a:gd name="T42" fmla="*/ 18 w 127"/>
              <a:gd name="T43" fmla="*/ 102 h 126"/>
              <a:gd name="T44" fmla="*/ 24 w 127"/>
              <a:gd name="T45" fmla="*/ 108 h 126"/>
              <a:gd name="T46" fmla="*/ 31 w 127"/>
              <a:gd name="T47" fmla="*/ 98 h 126"/>
              <a:gd name="T48" fmla="*/ 61 w 127"/>
              <a:gd name="T49" fmla="*/ 105 h 126"/>
              <a:gd name="T50" fmla="*/ 59 w 127"/>
              <a:gd name="T51" fmla="*/ 113 h 126"/>
              <a:gd name="T52" fmla="*/ 63 w 127"/>
              <a:gd name="T53" fmla="*/ 126 h 126"/>
              <a:gd name="T54" fmla="*/ 67 w 127"/>
              <a:gd name="T55" fmla="*/ 113 h 126"/>
              <a:gd name="T56" fmla="*/ 65 w 127"/>
              <a:gd name="T57" fmla="*/ 105 h 126"/>
              <a:gd name="T58" fmla="*/ 95 w 127"/>
              <a:gd name="T59" fmla="*/ 98 h 126"/>
              <a:gd name="T60" fmla="*/ 103 w 127"/>
              <a:gd name="T61" fmla="*/ 108 h 126"/>
              <a:gd name="T62" fmla="*/ 108 w 127"/>
              <a:gd name="T63" fmla="*/ 102 h 126"/>
              <a:gd name="T64" fmla="*/ 99 w 127"/>
              <a:gd name="T65" fmla="*/ 95 h 126"/>
              <a:gd name="T66" fmla="*/ 105 w 127"/>
              <a:gd name="T67" fmla="*/ 65 h 126"/>
              <a:gd name="T68" fmla="*/ 114 w 127"/>
              <a:gd name="T69" fmla="*/ 67 h 126"/>
              <a:gd name="T70" fmla="*/ 127 w 127"/>
              <a:gd name="T71" fmla="*/ 63 h 126"/>
              <a:gd name="T72" fmla="*/ 99 w 127"/>
              <a:gd name="T73" fmla="*/ 61 h 126"/>
              <a:gd name="T74" fmla="*/ 90 w 127"/>
              <a:gd name="T75" fmla="*/ 39 h 126"/>
              <a:gd name="T76" fmla="*/ 87 w 127"/>
              <a:gd name="T77" fmla="*/ 36 h 126"/>
              <a:gd name="T78" fmla="*/ 65 w 127"/>
              <a:gd name="T79" fmla="*/ 27 h 126"/>
              <a:gd name="T80" fmla="*/ 61 w 127"/>
              <a:gd name="T81" fmla="*/ 27 h 126"/>
              <a:gd name="T82" fmla="*/ 40 w 127"/>
              <a:gd name="T83" fmla="*/ 36 h 126"/>
              <a:gd name="T84" fmla="*/ 36 w 127"/>
              <a:gd name="T85" fmla="*/ 39 h 126"/>
              <a:gd name="T86" fmla="*/ 28 w 127"/>
              <a:gd name="T87" fmla="*/ 61 h 126"/>
              <a:gd name="T88" fmla="*/ 28 w 127"/>
              <a:gd name="T89" fmla="*/ 65 h 126"/>
              <a:gd name="T90" fmla="*/ 36 w 127"/>
              <a:gd name="T91" fmla="*/ 86 h 126"/>
              <a:gd name="T92" fmla="*/ 40 w 127"/>
              <a:gd name="T93" fmla="*/ 90 h 126"/>
              <a:gd name="T94" fmla="*/ 61 w 127"/>
              <a:gd name="T95" fmla="*/ 99 h 126"/>
              <a:gd name="T96" fmla="*/ 65 w 127"/>
              <a:gd name="T97" fmla="*/ 99 h 126"/>
              <a:gd name="T98" fmla="*/ 87 w 127"/>
              <a:gd name="T99" fmla="*/ 90 h 126"/>
              <a:gd name="T100" fmla="*/ 90 w 127"/>
              <a:gd name="T101" fmla="*/ 86 h 126"/>
              <a:gd name="T102" fmla="*/ 99 w 127"/>
              <a:gd name="T103" fmla="*/ 65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7" h="126">
                <a:moveTo>
                  <a:pt x="123" y="59"/>
                </a:moveTo>
                <a:cubicBezTo>
                  <a:pt x="114" y="59"/>
                  <a:pt x="114" y="59"/>
                  <a:pt x="114" y="59"/>
                </a:cubicBezTo>
                <a:cubicBezTo>
                  <a:pt x="113" y="59"/>
                  <a:pt x="111" y="60"/>
                  <a:pt x="111" y="61"/>
                </a:cubicBezTo>
                <a:cubicBezTo>
                  <a:pt x="105" y="61"/>
                  <a:pt x="105" y="61"/>
                  <a:pt x="105" y="61"/>
                </a:cubicBezTo>
                <a:cubicBezTo>
                  <a:pt x="104" y="51"/>
                  <a:pt x="100" y="42"/>
                  <a:pt x="94" y="35"/>
                </a:cubicBezTo>
                <a:cubicBezTo>
                  <a:pt x="98" y="31"/>
                  <a:pt x="98" y="31"/>
                  <a:pt x="98" y="31"/>
                </a:cubicBezTo>
                <a:cubicBezTo>
                  <a:pt x="100" y="31"/>
                  <a:pt x="101" y="31"/>
                  <a:pt x="102" y="30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10" y="22"/>
                  <a:pt x="110" y="19"/>
                  <a:pt x="108" y="18"/>
                </a:cubicBezTo>
                <a:cubicBezTo>
                  <a:pt x="107" y="16"/>
                  <a:pt x="104" y="16"/>
                  <a:pt x="103" y="18"/>
                </a:cubicBezTo>
                <a:cubicBezTo>
                  <a:pt x="96" y="24"/>
                  <a:pt x="96" y="24"/>
                  <a:pt x="96" y="24"/>
                </a:cubicBezTo>
                <a:cubicBezTo>
                  <a:pt x="95" y="25"/>
                  <a:pt x="95" y="26"/>
                  <a:pt x="95" y="28"/>
                </a:cubicBezTo>
                <a:cubicBezTo>
                  <a:pt x="91" y="32"/>
                  <a:pt x="91" y="32"/>
                  <a:pt x="91" y="32"/>
                </a:cubicBezTo>
                <a:cubicBezTo>
                  <a:pt x="84" y="26"/>
                  <a:pt x="75" y="22"/>
                  <a:pt x="65" y="21"/>
                </a:cubicBezTo>
                <a:cubicBezTo>
                  <a:pt x="65" y="15"/>
                  <a:pt x="65" y="15"/>
                  <a:pt x="65" y="15"/>
                </a:cubicBezTo>
                <a:cubicBezTo>
                  <a:pt x="66" y="15"/>
                  <a:pt x="67" y="14"/>
                  <a:pt x="67" y="12"/>
                </a:cubicBezTo>
                <a:cubicBezTo>
                  <a:pt x="67" y="3"/>
                  <a:pt x="67" y="3"/>
                  <a:pt x="67" y="3"/>
                </a:cubicBezTo>
                <a:cubicBezTo>
                  <a:pt x="67" y="1"/>
                  <a:pt x="65" y="0"/>
                  <a:pt x="63" y="0"/>
                </a:cubicBezTo>
                <a:cubicBezTo>
                  <a:pt x="61" y="0"/>
                  <a:pt x="59" y="1"/>
                  <a:pt x="59" y="3"/>
                </a:cubicBezTo>
                <a:cubicBezTo>
                  <a:pt x="59" y="12"/>
                  <a:pt x="59" y="12"/>
                  <a:pt x="59" y="12"/>
                </a:cubicBezTo>
                <a:cubicBezTo>
                  <a:pt x="59" y="14"/>
                  <a:pt x="60" y="15"/>
                  <a:pt x="61" y="15"/>
                </a:cubicBezTo>
                <a:cubicBezTo>
                  <a:pt x="61" y="21"/>
                  <a:pt x="61" y="21"/>
                  <a:pt x="61" y="21"/>
                </a:cubicBezTo>
                <a:cubicBezTo>
                  <a:pt x="51" y="22"/>
                  <a:pt x="42" y="26"/>
                  <a:pt x="35" y="32"/>
                </a:cubicBezTo>
                <a:cubicBezTo>
                  <a:pt x="31" y="28"/>
                  <a:pt x="31" y="28"/>
                  <a:pt x="31" y="28"/>
                </a:cubicBezTo>
                <a:cubicBezTo>
                  <a:pt x="32" y="27"/>
                  <a:pt x="31" y="25"/>
                  <a:pt x="30" y="25"/>
                </a:cubicBezTo>
                <a:cubicBezTo>
                  <a:pt x="24" y="18"/>
                  <a:pt x="24" y="18"/>
                  <a:pt x="24" y="18"/>
                </a:cubicBezTo>
                <a:cubicBezTo>
                  <a:pt x="22" y="17"/>
                  <a:pt x="20" y="17"/>
                  <a:pt x="19" y="18"/>
                </a:cubicBezTo>
                <a:cubicBezTo>
                  <a:pt x="17" y="20"/>
                  <a:pt x="17" y="22"/>
                  <a:pt x="19" y="23"/>
                </a:cubicBezTo>
                <a:cubicBezTo>
                  <a:pt x="25" y="30"/>
                  <a:pt x="25" y="30"/>
                  <a:pt x="25" y="30"/>
                </a:cubicBezTo>
                <a:cubicBezTo>
                  <a:pt x="26" y="31"/>
                  <a:pt x="27" y="31"/>
                  <a:pt x="28" y="31"/>
                </a:cubicBezTo>
                <a:cubicBezTo>
                  <a:pt x="32" y="35"/>
                  <a:pt x="32" y="35"/>
                  <a:pt x="32" y="35"/>
                </a:cubicBezTo>
                <a:cubicBezTo>
                  <a:pt x="26" y="42"/>
                  <a:pt x="22" y="51"/>
                  <a:pt x="22" y="61"/>
                </a:cubicBezTo>
                <a:cubicBezTo>
                  <a:pt x="16" y="61"/>
                  <a:pt x="16" y="61"/>
                  <a:pt x="16" y="61"/>
                </a:cubicBezTo>
                <a:cubicBezTo>
                  <a:pt x="15" y="60"/>
                  <a:pt x="14" y="59"/>
                  <a:pt x="13" y="59"/>
                </a:cubicBezTo>
                <a:cubicBezTo>
                  <a:pt x="4" y="59"/>
                  <a:pt x="4" y="59"/>
                  <a:pt x="4" y="59"/>
                </a:cubicBezTo>
                <a:cubicBezTo>
                  <a:pt x="2" y="59"/>
                  <a:pt x="0" y="61"/>
                  <a:pt x="0" y="63"/>
                </a:cubicBezTo>
                <a:cubicBezTo>
                  <a:pt x="0" y="65"/>
                  <a:pt x="2" y="67"/>
                  <a:pt x="4" y="67"/>
                </a:cubicBezTo>
                <a:cubicBezTo>
                  <a:pt x="13" y="67"/>
                  <a:pt x="13" y="67"/>
                  <a:pt x="13" y="67"/>
                </a:cubicBezTo>
                <a:cubicBezTo>
                  <a:pt x="14" y="67"/>
                  <a:pt x="15" y="66"/>
                  <a:pt x="16" y="65"/>
                </a:cubicBezTo>
                <a:cubicBezTo>
                  <a:pt x="22" y="65"/>
                  <a:pt x="22" y="65"/>
                  <a:pt x="22" y="65"/>
                </a:cubicBezTo>
                <a:cubicBezTo>
                  <a:pt x="22" y="75"/>
                  <a:pt x="26" y="84"/>
                  <a:pt x="32" y="91"/>
                </a:cubicBezTo>
                <a:cubicBezTo>
                  <a:pt x="28" y="95"/>
                  <a:pt x="28" y="95"/>
                  <a:pt x="28" y="95"/>
                </a:cubicBezTo>
                <a:cubicBezTo>
                  <a:pt x="27" y="95"/>
                  <a:pt x="26" y="95"/>
                  <a:pt x="25" y="96"/>
                </a:cubicBezTo>
                <a:cubicBezTo>
                  <a:pt x="18" y="102"/>
                  <a:pt x="18" y="102"/>
                  <a:pt x="18" y="102"/>
                </a:cubicBezTo>
                <a:cubicBezTo>
                  <a:pt x="17" y="104"/>
                  <a:pt x="17" y="106"/>
                  <a:pt x="18" y="108"/>
                </a:cubicBezTo>
                <a:cubicBezTo>
                  <a:pt x="20" y="109"/>
                  <a:pt x="22" y="109"/>
                  <a:pt x="24" y="108"/>
                </a:cubicBezTo>
                <a:cubicBezTo>
                  <a:pt x="30" y="101"/>
                  <a:pt x="30" y="101"/>
                  <a:pt x="30" y="101"/>
                </a:cubicBezTo>
                <a:cubicBezTo>
                  <a:pt x="31" y="100"/>
                  <a:pt x="31" y="99"/>
                  <a:pt x="31" y="98"/>
                </a:cubicBezTo>
                <a:cubicBezTo>
                  <a:pt x="35" y="94"/>
                  <a:pt x="35" y="94"/>
                  <a:pt x="35" y="94"/>
                </a:cubicBezTo>
                <a:cubicBezTo>
                  <a:pt x="42" y="100"/>
                  <a:pt x="51" y="104"/>
                  <a:pt x="61" y="105"/>
                </a:cubicBezTo>
                <a:cubicBezTo>
                  <a:pt x="61" y="110"/>
                  <a:pt x="61" y="110"/>
                  <a:pt x="61" y="110"/>
                </a:cubicBezTo>
                <a:cubicBezTo>
                  <a:pt x="60" y="111"/>
                  <a:pt x="59" y="112"/>
                  <a:pt x="59" y="113"/>
                </a:cubicBezTo>
                <a:cubicBezTo>
                  <a:pt x="59" y="123"/>
                  <a:pt x="59" y="123"/>
                  <a:pt x="59" y="123"/>
                </a:cubicBezTo>
                <a:cubicBezTo>
                  <a:pt x="59" y="125"/>
                  <a:pt x="61" y="126"/>
                  <a:pt x="63" y="126"/>
                </a:cubicBezTo>
                <a:cubicBezTo>
                  <a:pt x="65" y="126"/>
                  <a:pt x="67" y="125"/>
                  <a:pt x="67" y="123"/>
                </a:cubicBezTo>
                <a:cubicBezTo>
                  <a:pt x="67" y="113"/>
                  <a:pt x="67" y="113"/>
                  <a:pt x="67" y="113"/>
                </a:cubicBezTo>
                <a:cubicBezTo>
                  <a:pt x="67" y="112"/>
                  <a:pt x="66" y="111"/>
                  <a:pt x="65" y="110"/>
                </a:cubicBezTo>
                <a:cubicBezTo>
                  <a:pt x="65" y="105"/>
                  <a:pt x="65" y="105"/>
                  <a:pt x="65" y="105"/>
                </a:cubicBezTo>
                <a:cubicBezTo>
                  <a:pt x="75" y="104"/>
                  <a:pt x="84" y="100"/>
                  <a:pt x="91" y="94"/>
                </a:cubicBezTo>
                <a:cubicBezTo>
                  <a:pt x="95" y="98"/>
                  <a:pt x="95" y="98"/>
                  <a:pt x="95" y="98"/>
                </a:cubicBezTo>
                <a:cubicBezTo>
                  <a:pt x="95" y="99"/>
                  <a:pt x="96" y="100"/>
                  <a:pt x="96" y="101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4" y="109"/>
                  <a:pt x="107" y="109"/>
                  <a:pt x="108" y="108"/>
                </a:cubicBezTo>
                <a:cubicBezTo>
                  <a:pt x="110" y="106"/>
                  <a:pt x="110" y="104"/>
                  <a:pt x="108" y="102"/>
                </a:cubicBezTo>
                <a:cubicBezTo>
                  <a:pt x="102" y="96"/>
                  <a:pt x="102" y="96"/>
                  <a:pt x="102" y="96"/>
                </a:cubicBezTo>
                <a:cubicBezTo>
                  <a:pt x="101" y="95"/>
                  <a:pt x="100" y="95"/>
                  <a:pt x="99" y="95"/>
                </a:cubicBezTo>
                <a:cubicBezTo>
                  <a:pt x="94" y="91"/>
                  <a:pt x="94" y="91"/>
                  <a:pt x="94" y="91"/>
                </a:cubicBezTo>
                <a:cubicBezTo>
                  <a:pt x="100" y="84"/>
                  <a:pt x="104" y="75"/>
                  <a:pt x="105" y="65"/>
                </a:cubicBezTo>
                <a:cubicBezTo>
                  <a:pt x="111" y="65"/>
                  <a:pt x="111" y="65"/>
                  <a:pt x="111" y="65"/>
                </a:cubicBezTo>
                <a:cubicBezTo>
                  <a:pt x="112" y="66"/>
                  <a:pt x="113" y="67"/>
                  <a:pt x="114" y="67"/>
                </a:cubicBezTo>
                <a:cubicBezTo>
                  <a:pt x="123" y="67"/>
                  <a:pt x="123" y="67"/>
                  <a:pt x="123" y="67"/>
                </a:cubicBezTo>
                <a:cubicBezTo>
                  <a:pt x="125" y="67"/>
                  <a:pt x="127" y="65"/>
                  <a:pt x="127" y="63"/>
                </a:cubicBezTo>
                <a:cubicBezTo>
                  <a:pt x="127" y="61"/>
                  <a:pt x="125" y="59"/>
                  <a:pt x="123" y="59"/>
                </a:cubicBezTo>
                <a:close/>
                <a:moveTo>
                  <a:pt x="99" y="61"/>
                </a:moveTo>
                <a:cubicBezTo>
                  <a:pt x="69" y="61"/>
                  <a:pt x="69" y="61"/>
                  <a:pt x="69" y="61"/>
                </a:cubicBezTo>
                <a:cubicBezTo>
                  <a:pt x="90" y="39"/>
                  <a:pt x="90" y="39"/>
                  <a:pt x="90" y="39"/>
                </a:cubicBezTo>
                <a:cubicBezTo>
                  <a:pt x="95" y="45"/>
                  <a:pt x="98" y="52"/>
                  <a:pt x="99" y="61"/>
                </a:cubicBezTo>
                <a:close/>
                <a:moveTo>
                  <a:pt x="87" y="36"/>
                </a:moveTo>
                <a:cubicBezTo>
                  <a:pt x="65" y="57"/>
                  <a:pt x="65" y="57"/>
                  <a:pt x="65" y="57"/>
                </a:cubicBezTo>
                <a:cubicBezTo>
                  <a:pt x="65" y="27"/>
                  <a:pt x="65" y="27"/>
                  <a:pt x="65" y="27"/>
                </a:cubicBezTo>
                <a:cubicBezTo>
                  <a:pt x="74" y="28"/>
                  <a:pt x="81" y="31"/>
                  <a:pt x="87" y="36"/>
                </a:cubicBezTo>
                <a:close/>
                <a:moveTo>
                  <a:pt x="61" y="27"/>
                </a:moveTo>
                <a:cubicBezTo>
                  <a:pt x="61" y="57"/>
                  <a:pt x="61" y="57"/>
                  <a:pt x="61" y="57"/>
                </a:cubicBezTo>
                <a:cubicBezTo>
                  <a:pt x="40" y="36"/>
                  <a:pt x="40" y="36"/>
                  <a:pt x="40" y="36"/>
                </a:cubicBezTo>
                <a:cubicBezTo>
                  <a:pt x="45" y="31"/>
                  <a:pt x="53" y="28"/>
                  <a:pt x="61" y="27"/>
                </a:cubicBezTo>
                <a:close/>
                <a:moveTo>
                  <a:pt x="36" y="39"/>
                </a:moveTo>
                <a:cubicBezTo>
                  <a:pt x="58" y="61"/>
                  <a:pt x="58" y="61"/>
                  <a:pt x="58" y="61"/>
                </a:cubicBezTo>
                <a:cubicBezTo>
                  <a:pt x="28" y="61"/>
                  <a:pt x="28" y="61"/>
                  <a:pt x="28" y="61"/>
                </a:cubicBezTo>
                <a:cubicBezTo>
                  <a:pt x="28" y="52"/>
                  <a:pt x="31" y="45"/>
                  <a:pt x="36" y="39"/>
                </a:cubicBezTo>
                <a:close/>
                <a:moveTo>
                  <a:pt x="28" y="65"/>
                </a:moveTo>
                <a:cubicBezTo>
                  <a:pt x="58" y="65"/>
                  <a:pt x="58" y="65"/>
                  <a:pt x="58" y="65"/>
                </a:cubicBezTo>
                <a:cubicBezTo>
                  <a:pt x="36" y="86"/>
                  <a:pt x="36" y="86"/>
                  <a:pt x="36" y="86"/>
                </a:cubicBezTo>
                <a:cubicBezTo>
                  <a:pt x="31" y="81"/>
                  <a:pt x="28" y="73"/>
                  <a:pt x="28" y="65"/>
                </a:cubicBezTo>
                <a:close/>
                <a:moveTo>
                  <a:pt x="40" y="90"/>
                </a:moveTo>
                <a:cubicBezTo>
                  <a:pt x="61" y="68"/>
                  <a:pt x="61" y="68"/>
                  <a:pt x="61" y="68"/>
                </a:cubicBezTo>
                <a:cubicBezTo>
                  <a:pt x="61" y="99"/>
                  <a:pt x="61" y="99"/>
                  <a:pt x="61" y="99"/>
                </a:cubicBezTo>
                <a:cubicBezTo>
                  <a:pt x="53" y="98"/>
                  <a:pt x="45" y="95"/>
                  <a:pt x="40" y="90"/>
                </a:cubicBezTo>
                <a:close/>
                <a:moveTo>
                  <a:pt x="65" y="99"/>
                </a:moveTo>
                <a:cubicBezTo>
                  <a:pt x="65" y="68"/>
                  <a:pt x="65" y="68"/>
                  <a:pt x="65" y="68"/>
                </a:cubicBezTo>
                <a:cubicBezTo>
                  <a:pt x="87" y="90"/>
                  <a:pt x="87" y="90"/>
                  <a:pt x="87" y="90"/>
                </a:cubicBezTo>
                <a:cubicBezTo>
                  <a:pt x="81" y="95"/>
                  <a:pt x="74" y="98"/>
                  <a:pt x="65" y="99"/>
                </a:cubicBezTo>
                <a:close/>
                <a:moveTo>
                  <a:pt x="90" y="86"/>
                </a:moveTo>
                <a:cubicBezTo>
                  <a:pt x="69" y="65"/>
                  <a:pt x="69" y="65"/>
                  <a:pt x="69" y="65"/>
                </a:cubicBezTo>
                <a:cubicBezTo>
                  <a:pt x="99" y="65"/>
                  <a:pt x="99" y="65"/>
                  <a:pt x="99" y="65"/>
                </a:cubicBezTo>
                <a:cubicBezTo>
                  <a:pt x="98" y="73"/>
                  <a:pt x="95" y="81"/>
                  <a:pt x="90" y="86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CCBB38C-565C-4D4C-826D-8EC64334C195}"/>
              </a:ext>
            </a:extLst>
          </p:cNvPr>
          <p:cNvSpPr/>
          <p:nvPr/>
        </p:nvSpPr>
        <p:spPr>
          <a:xfrm>
            <a:off x="695325" y="3425862"/>
            <a:ext cx="2620183" cy="1539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buFontTx/>
              <a:buNone/>
            </a:pPr>
            <a:r>
              <a:rPr lang="en-US" altLang="zh-CN" sz="1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ADD YOUR TITTLE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this day only and not tackle my whole life problem at</a:t>
            </a:r>
            <a:endParaRPr lang="zh-CN" altLang="en-US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20563FD-8FEB-4EF3-A12B-C79B21B0632D}"/>
              </a:ext>
            </a:extLst>
          </p:cNvPr>
          <p:cNvSpPr/>
          <p:nvPr/>
        </p:nvSpPr>
        <p:spPr>
          <a:xfrm>
            <a:off x="3366137" y="3446804"/>
            <a:ext cx="2620183" cy="1539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buFontTx/>
              <a:buNone/>
            </a:pPr>
            <a:r>
              <a:rPr lang="en-US" altLang="zh-CN" sz="1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ADD YOUR TITTLE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this day only and not tackle my whole life problem at</a:t>
            </a:r>
            <a:endParaRPr lang="zh-CN" altLang="en-US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105965F-F328-4FB9-ABD2-115B22B824CC}"/>
              </a:ext>
            </a:extLst>
          </p:cNvPr>
          <p:cNvSpPr/>
          <p:nvPr/>
        </p:nvSpPr>
        <p:spPr>
          <a:xfrm>
            <a:off x="6051237" y="3446804"/>
            <a:ext cx="2620183" cy="1539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buFontTx/>
              <a:buNone/>
            </a:pPr>
            <a:r>
              <a:rPr lang="en-US" altLang="zh-CN" sz="1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ADD YOUR TITTLE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this day only and not tackle my whole life problem at</a:t>
            </a:r>
            <a:endParaRPr lang="zh-CN" altLang="en-US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81F21E2-459F-46B5-B6B4-F092814CFFCB}"/>
              </a:ext>
            </a:extLst>
          </p:cNvPr>
          <p:cNvSpPr/>
          <p:nvPr/>
        </p:nvSpPr>
        <p:spPr>
          <a:xfrm>
            <a:off x="8745059" y="3432736"/>
            <a:ext cx="2620183" cy="1539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buFontTx/>
              <a:buNone/>
            </a:pPr>
            <a:r>
              <a:rPr lang="en-US" altLang="zh-CN" sz="1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ADD YOUR TITTLE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this day only and not tackle my whole life problem at</a:t>
            </a:r>
            <a:endParaRPr lang="zh-CN" altLang="en-US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801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 animBg="1"/>
      <p:bldP spid="9" grpId="0" animBg="1"/>
      <p:bldP spid="10" grpId="0"/>
      <p:bldP spid="11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剪去单角 10">
            <a:extLst>
              <a:ext uri="{FF2B5EF4-FFF2-40B4-BE49-F238E27FC236}">
                <a16:creationId xmlns:a16="http://schemas.microsoft.com/office/drawing/2014/main" id="{D96BFB0D-9DAB-4BD9-B609-C1B5946199D3}"/>
              </a:ext>
            </a:extLst>
          </p:cNvPr>
          <p:cNvSpPr/>
          <p:nvPr/>
        </p:nvSpPr>
        <p:spPr>
          <a:xfrm>
            <a:off x="0" y="2100133"/>
            <a:ext cx="12192000" cy="2886075"/>
          </a:xfrm>
          <a:prstGeom prst="snip1Rect">
            <a:avLst/>
          </a:prstGeom>
          <a:solidFill>
            <a:srgbClr val="D2D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7">
            <a:extLst>
              <a:ext uri="{FF2B5EF4-FFF2-40B4-BE49-F238E27FC236}">
                <a16:creationId xmlns:a16="http://schemas.microsoft.com/office/drawing/2014/main" id="{EED43B5A-FBD0-41BD-B85D-25F20A405FBA}"/>
              </a:ext>
            </a:extLst>
          </p:cNvPr>
          <p:cNvSpPr txBox="1"/>
          <p:nvPr/>
        </p:nvSpPr>
        <p:spPr>
          <a:xfrm>
            <a:off x="2566004" y="2528758"/>
            <a:ext cx="261173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auto">
              <a:defRPr/>
            </a:pPr>
            <a:r>
              <a:rPr lang="zh-CN" altLang="en-US" sz="2800" b="1" spc="300" noProof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 Light" panose="020B0502040204020203" pitchFamily="34" charset="-122"/>
              </a:rPr>
              <a:t>第 四 部 分</a:t>
            </a:r>
            <a:endParaRPr lang="en-US" altLang="zh-CN" sz="2800" b="1" spc="300" noProof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 Light" panose="020B0502040204020203" pitchFamily="34" charset="-122"/>
            </a:endParaRPr>
          </a:p>
        </p:txBody>
      </p:sp>
      <p:sp>
        <p:nvSpPr>
          <p:cNvPr id="13" name="TextBox 23">
            <a:extLst>
              <a:ext uri="{FF2B5EF4-FFF2-40B4-BE49-F238E27FC236}">
                <a16:creationId xmlns:a16="http://schemas.microsoft.com/office/drawing/2014/main" id="{656D5AC1-D90E-4E44-A404-6C3A24AAA648}"/>
              </a:ext>
            </a:extLst>
          </p:cNvPr>
          <p:cNvSpPr txBox="1"/>
          <p:nvPr/>
        </p:nvSpPr>
        <p:spPr>
          <a:xfrm>
            <a:off x="2607702" y="3320967"/>
            <a:ext cx="61656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Ebrima" pitchFamily="2" charset="0"/>
              </a:rPr>
              <a:t>The waves beside them danced; but they  Out-did the sparkling waves in glee: A poet could not but be gay The waves beside them danced; but they  Out-did the sparkling waves in glee: A poet could not but be gay The waves beside them danced; but they  Out-did</a:t>
            </a:r>
            <a:endParaRPr lang="zh-CN" altLang="en-US" sz="12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Ebrima" pitchFamily="2" charset="0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1653B418-A7D9-4126-A584-5957ABD3EA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982" b="67927"/>
          <a:stretch/>
        </p:blipFill>
        <p:spPr>
          <a:xfrm>
            <a:off x="7665098" y="3687340"/>
            <a:ext cx="4526902" cy="317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69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1E6DD7F-8F45-4B86-921F-68F02AB0CE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551" y="1850157"/>
            <a:ext cx="4746379" cy="3157686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8A1DF000-C4CC-485F-94D4-01DF40C1FF0A}"/>
              </a:ext>
            </a:extLst>
          </p:cNvPr>
          <p:cNvSpPr txBox="1"/>
          <p:nvPr/>
        </p:nvSpPr>
        <p:spPr>
          <a:xfrm>
            <a:off x="845941" y="1643178"/>
            <a:ext cx="5413131" cy="40011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ADD YOUR TITTLE HERE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B6C0D1C-8588-4143-B8D0-A3B435B67C02}"/>
              </a:ext>
            </a:extLst>
          </p:cNvPr>
          <p:cNvSpPr/>
          <p:nvPr/>
        </p:nvSpPr>
        <p:spPr>
          <a:xfrm>
            <a:off x="845940" y="2121964"/>
            <a:ext cx="57933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 Just for today I will try to live through this day only and not tackle my whole life problem at once. tackle my whole life problem at once Just for today I will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6BBAAB3-2BE5-4B30-84AC-9A9D1E912F7A}"/>
              </a:ext>
            </a:extLst>
          </p:cNvPr>
          <p:cNvSpPr txBox="1"/>
          <p:nvPr/>
        </p:nvSpPr>
        <p:spPr>
          <a:xfrm>
            <a:off x="845941" y="3695705"/>
            <a:ext cx="5413131" cy="40011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ADD YOUR TITTLE HERE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D21C354-5190-4842-9BB4-47E56D4D63BC}"/>
              </a:ext>
            </a:extLst>
          </p:cNvPr>
          <p:cNvSpPr/>
          <p:nvPr/>
        </p:nvSpPr>
        <p:spPr>
          <a:xfrm>
            <a:off x="845940" y="4174491"/>
            <a:ext cx="57933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 Just for today I will try to live through this day only and not tackle my whole life problem at once. tackle my whole life problem at once Just for today I will</a:t>
            </a:r>
          </a:p>
        </p:txBody>
      </p:sp>
    </p:spTree>
    <p:extLst>
      <p:ext uri="{BB962C8B-B14F-4D97-AF65-F5344CB8AC3E}">
        <p14:creationId xmlns:p14="http://schemas.microsoft.com/office/powerpoint/2010/main" val="372543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7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2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B553B58-303F-4802-A71B-6736F838ED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706" y="293089"/>
            <a:ext cx="4926762" cy="6564911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A1D34FC-2017-4B31-B7A5-44537629FE2A}"/>
              </a:ext>
            </a:extLst>
          </p:cNvPr>
          <p:cNvSpPr txBox="1"/>
          <p:nvPr/>
        </p:nvSpPr>
        <p:spPr>
          <a:xfrm>
            <a:off x="974961" y="2874643"/>
            <a:ext cx="1292662" cy="193899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7200" dirty="0">
                <a:solidFill>
                  <a:schemeClr val="bg1">
                    <a:lumMod val="50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謝謝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C64A963-D212-4700-9FDD-752A967549AB}"/>
              </a:ext>
            </a:extLst>
          </p:cNvPr>
          <p:cNvSpPr txBox="1"/>
          <p:nvPr/>
        </p:nvSpPr>
        <p:spPr>
          <a:xfrm>
            <a:off x="2226736" y="2657952"/>
            <a:ext cx="44802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dirty="0">
                <a:solidFill>
                  <a:srgbClr val="90C9CA"/>
                </a:solidFill>
              </a:rPr>
              <a:t>FOR YOUR</a:t>
            </a:r>
            <a:endParaRPr lang="zh-CN" altLang="en-US" sz="8000" dirty="0">
              <a:solidFill>
                <a:srgbClr val="90C9CA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67BBB96-5F4B-4E22-8220-59B4F2B08106}"/>
              </a:ext>
            </a:extLst>
          </p:cNvPr>
          <p:cNvSpPr/>
          <p:nvPr/>
        </p:nvSpPr>
        <p:spPr>
          <a:xfrm>
            <a:off x="2333023" y="3844139"/>
            <a:ext cx="5157631" cy="825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661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"/>
                            </p:stCondLst>
                            <p:childTnLst>
                              <p:par>
                                <p:cTn id="1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932</Words>
  <Application>Microsoft Office PowerPoint</Application>
  <PresentationFormat>宽屏</PresentationFormat>
  <Paragraphs>76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9" baseType="lpstr">
      <vt:lpstr>Playfair Display SC</vt:lpstr>
      <vt:lpstr>宋体</vt:lpstr>
      <vt:lpstr>微软雅黑 Light</vt:lpstr>
      <vt:lpstr>文悦古典明朝体 (非商业使用) W5</vt:lpstr>
      <vt:lpstr>Arial</vt:lpstr>
      <vt:lpstr>Bodoni MT</vt:lpstr>
      <vt:lpstr>Calibri</vt:lpstr>
      <vt:lpstr>Calibri Light</vt:lpstr>
      <vt:lpstr>Ebrima</vt:lpstr>
      <vt:lpstr>楷体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20</cp:revision>
  <dcterms:created xsi:type="dcterms:W3CDTF">2018-07-24T03:12:43Z</dcterms:created>
  <dcterms:modified xsi:type="dcterms:W3CDTF">2018-08-02T09:27:13Z</dcterms:modified>
</cp:coreProperties>
</file>