
<file path=[Content_Types].xml><?xml version="1.0" encoding="utf-8"?>
<Types xmlns="http://schemas.openxmlformats.org/package/2006/content-types">
  <Default Extension="jpeg" ContentType="image/jpeg"/>
  <Default Extension="wdp" ContentType="image/vnd.ms-photo"/>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8" r:id="rId4"/>
    <p:sldId id="281" r:id="rId5"/>
    <p:sldId id="260" r:id="rId6"/>
    <p:sldId id="267" r:id="rId7"/>
    <p:sldId id="268" r:id="rId8"/>
    <p:sldId id="269" r:id="rId9"/>
    <p:sldId id="282" r:id="rId10"/>
    <p:sldId id="266" r:id="rId11"/>
    <p:sldId id="261" r:id="rId12"/>
    <p:sldId id="262" r:id="rId13"/>
    <p:sldId id="283" r:id="rId14"/>
    <p:sldId id="271" r:id="rId15"/>
    <p:sldId id="263" r:id="rId16"/>
    <p:sldId id="273" r:id="rId17"/>
    <p:sldId id="274" r:id="rId18"/>
    <p:sldId id="276" r:id="rId19"/>
    <p:sldId id="285" r:id="rId20"/>
    <p:sldId id="265" r:id="rId21"/>
    <p:sldId id="287" r:id="rId22"/>
    <p:sldId id="288" r:id="rId23"/>
    <p:sldId id="286" r:id="rId24"/>
    <p:sldId id="264" r:id="rId25"/>
    <p:sldId id="289" r:id="rId26"/>
    <p:sldId id="279"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34E4F"/>
    <a:srgbClr val="7327C4"/>
    <a:srgbClr val="A269E1"/>
    <a:srgbClr val="370D74"/>
    <a:srgbClr val="8D871C"/>
    <a:srgbClr val="130426"/>
    <a:srgbClr val="240743"/>
    <a:srgbClr val="01010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p:scale>
          <a:sx n="66" d="100"/>
          <a:sy n="66" d="100"/>
        </p:scale>
        <p:origin x="2256" y="1152"/>
      </p:cViewPr>
      <p:guideLst>
        <p:guide orient="horz" pos="2160"/>
        <p:guide pos="3817"/>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en-US"/>
          </a:p>
        </p:txBody>
      </p:sp>
      <p:sp>
        <p:nvSpPr>
          <p:cNvPr id="4" name="日期占位符 3"/>
          <p:cNvSpPr>
            <a:spLocks noGrp="1"/>
          </p:cNvSpPr>
          <p:nvPr>
            <p:ph type="dt" sz="half" idx="10"/>
          </p:nvPr>
        </p:nvSpPr>
        <p:spPr/>
        <p:txBody>
          <a:bodyPr/>
          <a:lstStyle/>
          <a:p>
            <a:fld id="{5A6FC0C2-14E7-4537-81B0-512029AAF520}" type="datetimeFigureOut">
              <a:rPr lang="en-US" smtClean="0"/>
            </a:fld>
            <a:endParaRPr lang="en-US" dirty="0"/>
          </a:p>
        </p:txBody>
      </p:sp>
      <p:sp>
        <p:nvSpPr>
          <p:cNvPr id="5" name="页脚占位符 4"/>
          <p:cNvSpPr>
            <a:spLocks noGrp="1"/>
          </p:cNvSpPr>
          <p:nvPr>
            <p:ph type="ftr" sz="quarter" idx="11"/>
          </p:nvPr>
        </p:nvSpPr>
        <p:spPr/>
        <p:txBody>
          <a:bodyPr/>
          <a:lstStyle/>
          <a:p>
            <a:endParaRPr lang="en-US" dirty="0"/>
          </a:p>
        </p:txBody>
      </p:sp>
      <p:sp>
        <p:nvSpPr>
          <p:cNvPr id="6" name="灯片编号占位符 5"/>
          <p:cNvSpPr>
            <a:spLocks noGrp="1"/>
          </p:cNvSpPr>
          <p:nvPr>
            <p:ph type="sldNum" sz="quarter" idx="12"/>
          </p:nvPr>
        </p:nvSpPr>
        <p:spPr/>
        <p:txBody>
          <a:bodyPr/>
          <a:lstStyle/>
          <a:p>
            <a:fld id="{537B12E7-AA7F-436A-8C31-A27B8DA2EE5E}" type="slidenum">
              <a:rPr lang="en-US" smtClean="0"/>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en-US"/>
          </a:p>
        </p:txBody>
      </p:sp>
      <p:sp>
        <p:nvSpPr>
          <p:cNvPr id="3" name="内容占位符 2"/>
          <p:cNvSpPr>
            <a:spLocks noGrp="1"/>
          </p:cNvSpPr>
          <p:nvPr>
            <p:ph idx="1" hasCustomPrompt="1"/>
          </p:nvPr>
        </p:nvSpPr>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4" name="日期占位符 3"/>
          <p:cNvSpPr>
            <a:spLocks noGrp="1"/>
          </p:cNvSpPr>
          <p:nvPr>
            <p:ph type="dt" sz="half" idx="10"/>
          </p:nvPr>
        </p:nvSpPr>
        <p:spPr/>
        <p:txBody>
          <a:bodyPr/>
          <a:lstStyle/>
          <a:p>
            <a:fld id="{5A6FC0C2-14E7-4537-81B0-512029AAF520}" type="datetimeFigureOut">
              <a:rPr lang="en-US" smtClean="0"/>
            </a:fld>
            <a:endParaRPr lang="en-US" dirty="0"/>
          </a:p>
        </p:txBody>
      </p:sp>
      <p:sp>
        <p:nvSpPr>
          <p:cNvPr id="5" name="页脚占位符 4"/>
          <p:cNvSpPr>
            <a:spLocks noGrp="1"/>
          </p:cNvSpPr>
          <p:nvPr>
            <p:ph type="ftr" sz="quarter" idx="11"/>
          </p:nvPr>
        </p:nvSpPr>
        <p:spPr/>
        <p:txBody>
          <a:bodyPr/>
          <a:lstStyle/>
          <a:p>
            <a:endParaRPr lang="en-US" dirty="0"/>
          </a:p>
        </p:txBody>
      </p:sp>
      <p:sp>
        <p:nvSpPr>
          <p:cNvPr id="6" name="灯片编号占位符 5"/>
          <p:cNvSpPr>
            <a:spLocks noGrp="1"/>
          </p:cNvSpPr>
          <p:nvPr>
            <p:ph type="sldNum" sz="quarter" idx="12"/>
          </p:nvPr>
        </p:nvSpPr>
        <p:spPr/>
        <p:txBody>
          <a:bodyPr/>
          <a:lstStyle/>
          <a:p>
            <a:fld id="{537B12E7-AA7F-436A-8C31-A27B8DA2EE5E}" type="slidenum">
              <a:rPr lang="en-US" smtClean="0"/>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endParaRPr lang="zh-CN" altLang="en-US" smtClean="0"/>
          </a:p>
        </p:txBody>
      </p:sp>
      <p:sp>
        <p:nvSpPr>
          <p:cNvPr id="4" name="日期占位符 3"/>
          <p:cNvSpPr>
            <a:spLocks noGrp="1"/>
          </p:cNvSpPr>
          <p:nvPr>
            <p:ph type="dt" sz="half" idx="10"/>
          </p:nvPr>
        </p:nvSpPr>
        <p:spPr/>
        <p:txBody>
          <a:bodyPr/>
          <a:lstStyle/>
          <a:p>
            <a:fld id="{5A6FC0C2-14E7-4537-81B0-512029AAF520}" type="datetimeFigureOut">
              <a:rPr lang="en-US" smtClean="0"/>
            </a:fld>
            <a:endParaRPr lang="en-US" dirty="0"/>
          </a:p>
        </p:txBody>
      </p:sp>
      <p:sp>
        <p:nvSpPr>
          <p:cNvPr id="5" name="页脚占位符 4"/>
          <p:cNvSpPr>
            <a:spLocks noGrp="1"/>
          </p:cNvSpPr>
          <p:nvPr>
            <p:ph type="ftr" sz="quarter" idx="11"/>
          </p:nvPr>
        </p:nvSpPr>
        <p:spPr/>
        <p:txBody>
          <a:bodyPr/>
          <a:lstStyle/>
          <a:p>
            <a:endParaRPr lang="en-US" dirty="0"/>
          </a:p>
        </p:txBody>
      </p:sp>
      <p:sp>
        <p:nvSpPr>
          <p:cNvPr id="6" name="灯片编号占位符 5"/>
          <p:cNvSpPr>
            <a:spLocks noGrp="1"/>
          </p:cNvSpPr>
          <p:nvPr>
            <p:ph type="sldNum" sz="quarter" idx="12"/>
          </p:nvPr>
        </p:nvSpPr>
        <p:spPr/>
        <p:txBody>
          <a:bodyPr/>
          <a:lstStyle/>
          <a:p>
            <a:fld id="{537B12E7-AA7F-436A-8C31-A27B8DA2EE5E}" type="slidenum">
              <a:rPr lang="en-US" smtClean="0"/>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5" name="日期占位符 4"/>
          <p:cNvSpPr>
            <a:spLocks noGrp="1"/>
          </p:cNvSpPr>
          <p:nvPr>
            <p:ph type="dt" sz="half" idx="10"/>
          </p:nvPr>
        </p:nvSpPr>
        <p:spPr/>
        <p:txBody>
          <a:bodyPr/>
          <a:lstStyle/>
          <a:p>
            <a:fld id="{5A6FC0C2-14E7-4537-81B0-512029AAF520}" type="datetimeFigureOut">
              <a:rPr lang="en-US" smtClean="0"/>
            </a:fld>
            <a:endParaRPr lang="en-US" dirty="0"/>
          </a:p>
        </p:txBody>
      </p:sp>
      <p:sp>
        <p:nvSpPr>
          <p:cNvPr id="6" name="页脚占位符 5"/>
          <p:cNvSpPr>
            <a:spLocks noGrp="1"/>
          </p:cNvSpPr>
          <p:nvPr>
            <p:ph type="ftr" sz="quarter" idx="11"/>
          </p:nvPr>
        </p:nvSpPr>
        <p:spPr/>
        <p:txBody>
          <a:bodyPr/>
          <a:lstStyle/>
          <a:p>
            <a:endParaRPr lang="en-US" dirty="0"/>
          </a:p>
        </p:txBody>
      </p:sp>
      <p:sp>
        <p:nvSpPr>
          <p:cNvPr id="7" name="灯片编号占位符 6"/>
          <p:cNvSpPr>
            <a:spLocks noGrp="1"/>
          </p:cNvSpPr>
          <p:nvPr>
            <p:ph type="sldNum" sz="quarter" idx="12"/>
          </p:nvPr>
        </p:nvSpPr>
        <p:spPr/>
        <p:txBody>
          <a:bodyPr/>
          <a:lstStyle/>
          <a:p>
            <a:fld id="{537B12E7-AA7F-436A-8C31-A27B8DA2EE5E}" type="slidenum">
              <a:rPr lang="en-US" smtClean="0"/>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endParaRPr lang="zh-CN" altLang="en-US" smtClean="0"/>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endParaRPr lang="zh-CN" altLang="en-US" smtClean="0"/>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7" name="日期占位符 6"/>
          <p:cNvSpPr>
            <a:spLocks noGrp="1"/>
          </p:cNvSpPr>
          <p:nvPr>
            <p:ph type="dt" sz="half" idx="10"/>
          </p:nvPr>
        </p:nvSpPr>
        <p:spPr/>
        <p:txBody>
          <a:bodyPr/>
          <a:lstStyle/>
          <a:p>
            <a:fld id="{5A6FC0C2-14E7-4537-81B0-512029AAF520}" type="datetimeFigureOut">
              <a:rPr lang="en-US" smtClean="0"/>
            </a:fld>
            <a:endParaRPr lang="en-US" dirty="0"/>
          </a:p>
        </p:txBody>
      </p:sp>
      <p:sp>
        <p:nvSpPr>
          <p:cNvPr id="8" name="页脚占位符 7"/>
          <p:cNvSpPr>
            <a:spLocks noGrp="1"/>
          </p:cNvSpPr>
          <p:nvPr>
            <p:ph type="ftr" sz="quarter" idx="11"/>
          </p:nvPr>
        </p:nvSpPr>
        <p:spPr/>
        <p:txBody>
          <a:bodyPr/>
          <a:lstStyle/>
          <a:p>
            <a:endParaRPr lang="en-US" dirty="0"/>
          </a:p>
        </p:txBody>
      </p:sp>
      <p:sp>
        <p:nvSpPr>
          <p:cNvPr id="9" name="灯片编号占位符 8"/>
          <p:cNvSpPr>
            <a:spLocks noGrp="1"/>
          </p:cNvSpPr>
          <p:nvPr>
            <p:ph type="sldNum" sz="quarter" idx="12"/>
          </p:nvPr>
        </p:nvSpPr>
        <p:spPr/>
        <p:txBody>
          <a:bodyPr/>
          <a:lstStyle/>
          <a:p>
            <a:fld id="{537B12E7-AA7F-436A-8C31-A27B8DA2EE5E}" type="slidenum">
              <a:rPr lang="en-US" smtClean="0"/>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en-US"/>
          </a:p>
        </p:txBody>
      </p:sp>
      <p:sp>
        <p:nvSpPr>
          <p:cNvPr id="3" name="日期占位符 2"/>
          <p:cNvSpPr>
            <a:spLocks noGrp="1"/>
          </p:cNvSpPr>
          <p:nvPr>
            <p:ph type="dt" sz="half" idx="10"/>
          </p:nvPr>
        </p:nvSpPr>
        <p:spPr/>
        <p:txBody>
          <a:bodyPr/>
          <a:lstStyle/>
          <a:p>
            <a:fld id="{5A6FC0C2-14E7-4537-81B0-512029AAF520}" type="datetimeFigureOut">
              <a:rPr lang="en-US" smtClean="0"/>
            </a:fld>
            <a:endParaRPr lang="en-US" dirty="0"/>
          </a:p>
        </p:txBody>
      </p:sp>
      <p:sp>
        <p:nvSpPr>
          <p:cNvPr id="4" name="页脚占位符 3"/>
          <p:cNvSpPr>
            <a:spLocks noGrp="1"/>
          </p:cNvSpPr>
          <p:nvPr>
            <p:ph type="ftr" sz="quarter" idx="11"/>
          </p:nvPr>
        </p:nvSpPr>
        <p:spPr/>
        <p:txBody>
          <a:bodyPr/>
          <a:lstStyle/>
          <a:p>
            <a:endParaRPr lang="en-US" dirty="0"/>
          </a:p>
        </p:txBody>
      </p:sp>
      <p:sp>
        <p:nvSpPr>
          <p:cNvPr id="5" name="灯片编号占位符 4"/>
          <p:cNvSpPr>
            <a:spLocks noGrp="1"/>
          </p:cNvSpPr>
          <p:nvPr>
            <p:ph type="sldNum" sz="quarter" idx="12"/>
          </p:nvPr>
        </p:nvSpPr>
        <p:spPr/>
        <p:txBody>
          <a:bodyPr/>
          <a:lstStyle/>
          <a:p>
            <a:fld id="{537B12E7-AA7F-436A-8C31-A27B8DA2EE5E}" type="slidenum">
              <a:rPr lang="en-US" smtClean="0"/>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A6FC0C2-14E7-4537-81B0-512029AAF520}" type="datetimeFigureOut">
              <a:rPr lang="en-US" smtClean="0"/>
            </a:fld>
            <a:endParaRPr lang="en-US" dirty="0"/>
          </a:p>
        </p:txBody>
      </p:sp>
      <p:sp>
        <p:nvSpPr>
          <p:cNvPr id="3" name="页脚占位符 2"/>
          <p:cNvSpPr>
            <a:spLocks noGrp="1"/>
          </p:cNvSpPr>
          <p:nvPr>
            <p:ph type="ftr" sz="quarter" idx="11"/>
          </p:nvPr>
        </p:nvSpPr>
        <p:spPr/>
        <p:txBody>
          <a:bodyPr/>
          <a:lstStyle/>
          <a:p>
            <a:endParaRPr lang="en-US" dirty="0"/>
          </a:p>
        </p:txBody>
      </p:sp>
      <p:sp>
        <p:nvSpPr>
          <p:cNvPr id="4" name="灯片编号占位符 3"/>
          <p:cNvSpPr>
            <a:spLocks noGrp="1"/>
          </p:cNvSpPr>
          <p:nvPr>
            <p:ph type="sldNum" sz="quarter" idx="12"/>
          </p:nvPr>
        </p:nvSpPr>
        <p:spPr/>
        <p:txBody>
          <a:bodyPr/>
          <a:lstStyle/>
          <a:p>
            <a:fld id="{537B12E7-AA7F-436A-8C31-A27B8DA2EE5E}" type="slidenum">
              <a:rPr lang="en-US" smtClean="0"/>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endParaRPr lang="zh-CN" altLang="en-US" smtClean="0"/>
          </a:p>
        </p:txBody>
      </p:sp>
      <p:sp>
        <p:nvSpPr>
          <p:cNvPr id="5" name="日期占位符 4"/>
          <p:cNvSpPr>
            <a:spLocks noGrp="1"/>
          </p:cNvSpPr>
          <p:nvPr>
            <p:ph type="dt" sz="half" idx="10"/>
          </p:nvPr>
        </p:nvSpPr>
        <p:spPr/>
        <p:txBody>
          <a:bodyPr/>
          <a:lstStyle/>
          <a:p>
            <a:fld id="{5A6FC0C2-14E7-4537-81B0-512029AAF520}" type="datetimeFigureOut">
              <a:rPr lang="en-US" smtClean="0"/>
            </a:fld>
            <a:endParaRPr lang="en-US" dirty="0"/>
          </a:p>
        </p:txBody>
      </p:sp>
      <p:sp>
        <p:nvSpPr>
          <p:cNvPr id="6" name="页脚占位符 5"/>
          <p:cNvSpPr>
            <a:spLocks noGrp="1"/>
          </p:cNvSpPr>
          <p:nvPr>
            <p:ph type="ftr" sz="quarter" idx="11"/>
          </p:nvPr>
        </p:nvSpPr>
        <p:spPr/>
        <p:txBody>
          <a:bodyPr/>
          <a:lstStyle/>
          <a:p>
            <a:endParaRPr lang="en-US" dirty="0"/>
          </a:p>
        </p:txBody>
      </p:sp>
      <p:sp>
        <p:nvSpPr>
          <p:cNvPr id="7" name="灯片编号占位符 6"/>
          <p:cNvSpPr>
            <a:spLocks noGrp="1"/>
          </p:cNvSpPr>
          <p:nvPr>
            <p:ph type="sldNum" sz="quarter" idx="12"/>
          </p:nvPr>
        </p:nvSpPr>
        <p:spPr/>
        <p:txBody>
          <a:bodyPr/>
          <a:lstStyle/>
          <a:p>
            <a:fld id="{537B12E7-AA7F-436A-8C31-A27B8DA2EE5E}" type="slidenum">
              <a:rPr lang="en-US" smtClean="0"/>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endParaRPr lang="zh-CN" altLang="en-US" smtClean="0"/>
          </a:p>
        </p:txBody>
      </p:sp>
      <p:sp>
        <p:nvSpPr>
          <p:cNvPr id="5" name="日期占位符 4"/>
          <p:cNvSpPr>
            <a:spLocks noGrp="1"/>
          </p:cNvSpPr>
          <p:nvPr>
            <p:ph type="dt" sz="half" idx="10"/>
          </p:nvPr>
        </p:nvSpPr>
        <p:spPr/>
        <p:txBody>
          <a:bodyPr/>
          <a:lstStyle/>
          <a:p>
            <a:fld id="{5A6FC0C2-14E7-4537-81B0-512029AAF520}" type="datetimeFigureOut">
              <a:rPr lang="en-US" smtClean="0"/>
            </a:fld>
            <a:endParaRPr lang="en-US" dirty="0"/>
          </a:p>
        </p:txBody>
      </p:sp>
      <p:sp>
        <p:nvSpPr>
          <p:cNvPr id="6" name="页脚占位符 5"/>
          <p:cNvSpPr>
            <a:spLocks noGrp="1"/>
          </p:cNvSpPr>
          <p:nvPr>
            <p:ph type="ftr" sz="quarter" idx="11"/>
          </p:nvPr>
        </p:nvSpPr>
        <p:spPr/>
        <p:txBody>
          <a:bodyPr/>
          <a:lstStyle/>
          <a:p>
            <a:endParaRPr lang="en-US" dirty="0"/>
          </a:p>
        </p:txBody>
      </p:sp>
      <p:sp>
        <p:nvSpPr>
          <p:cNvPr id="7" name="灯片编号占位符 6"/>
          <p:cNvSpPr>
            <a:spLocks noGrp="1"/>
          </p:cNvSpPr>
          <p:nvPr>
            <p:ph type="sldNum" sz="quarter" idx="12"/>
          </p:nvPr>
        </p:nvSpPr>
        <p:spPr/>
        <p:txBody>
          <a:bodyPr/>
          <a:lstStyle/>
          <a:p>
            <a:fld id="{537B12E7-AA7F-436A-8C31-A27B8DA2EE5E}" type="slidenum">
              <a:rPr lang="en-US" smtClean="0"/>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en-US"/>
          </a:p>
        </p:txBody>
      </p:sp>
      <p:sp>
        <p:nvSpPr>
          <p:cNvPr id="3" name="竖排文字占位符 2"/>
          <p:cNvSpPr>
            <a:spLocks noGrp="1"/>
          </p:cNvSpPr>
          <p:nvPr>
            <p:ph type="body" orient="vert" idx="1" hasCustomPrompt="1"/>
          </p:nvPr>
        </p:nvSpPr>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4" name="日期占位符 3"/>
          <p:cNvSpPr>
            <a:spLocks noGrp="1"/>
          </p:cNvSpPr>
          <p:nvPr>
            <p:ph type="dt" sz="half" idx="10"/>
          </p:nvPr>
        </p:nvSpPr>
        <p:spPr/>
        <p:txBody>
          <a:bodyPr/>
          <a:lstStyle/>
          <a:p>
            <a:fld id="{5A6FC0C2-14E7-4537-81B0-512029AAF520}" type="datetimeFigureOut">
              <a:rPr lang="en-US" smtClean="0"/>
            </a:fld>
            <a:endParaRPr lang="en-US" dirty="0"/>
          </a:p>
        </p:txBody>
      </p:sp>
      <p:sp>
        <p:nvSpPr>
          <p:cNvPr id="5" name="页脚占位符 4"/>
          <p:cNvSpPr>
            <a:spLocks noGrp="1"/>
          </p:cNvSpPr>
          <p:nvPr>
            <p:ph type="ftr" sz="quarter" idx="11"/>
          </p:nvPr>
        </p:nvSpPr>
        <p:spPr/>
        <p:txBody>
          <a:bodyPr/>
          <a:lstStyle/>
          <a:p>
            <a:endParaRPr lang="en-US" dirty="0"/>
          </a:p>
        </p:txBody>
      </p:sp>
      <p:sp>
        <p:nvSpPr>
          <p:cNvPr id="6" name="灯片编号占位符 5"/>
          <p:cNvSpPr>
            <a:spLocks noGrp="1"/>
          </p:cNvSpPr>
          <p:nvPr>
            <p:ph type="sldNum" sz="quarter" idx="12"/>
          </p:nvPr>
        </p:nvSpPr>
        <p:spPr/>
        <p:txBody>
          <a:bodyPr/>
          <a:lstStyle/>
          <a:p>
            <a:fld id="{537B12E7-AA7F-436A-8C31-A27B8DA2EE5E}" type="slidenum">
              <a:rPr lang="en-US" smtClean="0"/>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4" name="日期占位符 3"/>
          <p:cNvSpPr>
            <a:spLocks noGrp="1"/>
          </p:cNvSpPr>
          <p:nvPr>
            <p:ph type="dt" sz="half" idx="10"/>
          </p:nvPr>
        </p:nvSpPr>
        <p:spPr/>
        <p:txBody>
          <a:bodyPr/>
          <a:lstStyle/>
          <a:p>
            <a:fld id="{5A6FC0C2-14E7-4537-81B0-512029AAF520}" type="datetimeFigureOut">
              <a:rPr lang="en-US" smtClean="0"/>
            </a:fld>
            <a:endParaRPr lang="en-US" dirty="0"/>
          </a:p>
        </p:txBody>
      </p:sp>
      <p:sp>
        <p:nvSpPr>
          <p:cNvPr id="5" name="页脚占位符 4"/>
          <p:cNvSpPr>
            <a:spLocks noGrp="1"/>
          </p:cNvSpPr>
          <p:nvPr>
            <p:ph type="ftr" sz="quarter" idx="11"/>
          </p:nvPr>
        </p:nvSpPr>
        <p:spPr/>
        <p:txBody>
          <a:bodyPr/>
          <a:lstStyle/>
          <a:p>
            <a:endParaRPr lang="en-US" dirty="0"/>
          </a:p>
        </p:txBody>
      </p:sp>
      <p:sp>
        <p:nvSpPr>
          <p:cNvPr id="6" name="灯片编号占位符 5"/>
          <p:cNvSpPr>
            <a:spLocks noGrp="1"/>
          </p:cNvSpPr>
          <p:nvPr>
            <p:ph type="sldNum" sz="quarter" idx="12"/>
          </p:nvPr>
        </p:nvSpPr>
        <p:spPr/>
        <p:txBody>
          <a:bodyPr/>
          <a:lstStyle/>
          <a:p>
            <a:fld id="{537B12E7-AA7F-436A-8C31-A27B8DA2EE5E}" type="slidenum">
              <a:rPr lang="en-US" smtClean="0"/>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6FC0C2-14E7-4537-81B0-512029AAF520}" type="datetimeFigureOut">
              <a:rPr lang="en-US" smtClean="0"/>
            </a:fld>
            <a:endParaRPr lang="en-US" dirty="0"/>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7B12E7-AA7F-436A-8C31-A27B8DA2EE5E}" type="slidenum">
              <a:rPr lang="en-US" smtClean="0"/>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7.png"/><Relationship Id="rId2" Type="http://schemas.microsoft.com/office/2007/relationships/hdphoto" Target="../media/hdphoto1.wdp"/><Relationship Id="rId1" Type="http://schemas.openxmlformats.org/officeDocument/2006/relationships/image" Target="../media/image6.png"/></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image" Target="../media/image9.png"/></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3.png"/><Relationship Id="rId1"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5.png"/><Relationship Id="rId1" Type="http://schemas.openxmlformats.org/officeDocument/2006/relationships/image" Target="../media/image14.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9.png"/></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3.png"/><Relationship Id="rId2" Type="http://schemas.openxmlformats.org/officeDocument/2006/relationships/image" Target="../media/image5.png"/><Relationship Id="rId1"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6.png"/><Relationship Id="rId1" Type="http://schemas.openxmlformats.org/officeDocument/2006/relationships/image" Target="../media/image9.png"/></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7.png"/><Relationship Id="rId2" Type="http://schemas.openxmlformats.org/officeDocument/2006/relationships/image" Target="../media/image5.png"/><Relationship Id="rId1"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1.png"/></Relationships>
</file>

<file path=ppt/slides/_rels/slide19.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8.png"/><Relationship Id="rId3" Type="http://schemas.openxmlformats.org/officeDocument/2006/relationships/image" Target="../media/image13.png"/><Relationship Id="rId2" Type="http://schemas.openxmlformats.org/officeDocument/2006/relationships/image" Target="../media/image5.png"/><Relationship Id="rId1"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3.png"/><Relationship Id="rId1" Type="http://schemas.openxmlformats.org/officeDocument/2006/relationships/image" Target="../media/image5.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1.png"/><Relationship Id="rId1" Type="http://schemas.openxmlformats.org/officeDocument/2006/relationships/image" Target="../media/image20.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8.png"/><Relationship Id="rId1" Type="http://schemas.openxmlformats.org/officeDocument/2006/relationships/image" Target="../media/image13.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3458280"/>
            <a:ext cx="12192000" cy="3399720"/>
          </a:xfrm>
          <a:prstGeom prst="rect">
            <a:avLst/>
          </a:prstGeom>
          <a:solidFill>
            <a:srgbClr val="034E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图片 1"/>
          <p:cNvPicPr>
            <a:picLocks noChangeAspect="1"/>
          </p:cNvPicPr>
          <p:nvPr/>
        </p:nvPicPr>
        <p:blipFill>
          <a:blip r:embed="rId1"/>
          <a:stretch>
            <a:fillRect/>
          </a:stretch>
        </p:blipFill>
        <p:spPr>
          <a:xfrm>
            <a:off x="0" y="0"/>
            <a:ext cx="12192000" cy="4066903"/>
          </a:xfrm>
          <a:prstGeom prst="rect">
            <a:avLst/>
          </a:prstGeom>
        </p:spPr>
      </p:pic>
      <p:sp>
        <p:nvSpPr>
          <p:cNvPr id="11" name="文本框 10"/>
          <p:cNvSpPr txBox="1"/>
          <p:nvPr/>
        </p:nvSpPr>
        <p:spPr>
          <a:xfrm>
            <a:off x="1517987" y="4717657"/>
            <a:ext cx="2281394" cy="276999"/>
          </a:xfrm>
          <a:prstGeom prst="rect">
            <a:avLst/>
          </a:prstGeom>
          <a:noFill/>
          <a:ln>
            <a:solidFill>
              <a:schemeClr val="bg1"/>
            </a:solidFill>
          </a:ln>
        </p:spPr>
        <p:txBody>
          <a:bodyPr wrap="none" rtlCol="0">
            <a:spAutoFit/>
          </a:bodyPr>
          <a:lstStyle/>
          <a:p>
            <a:r>
              <a:rPr lang="en-US" sz="1200" dirty="0" smtClean="0">
                <a:solidFill>
                  <a:schemeClr val="bg1"/>
                </a:solidFill>
              </a:rPr>
              <a:t>HUANXIANG  POWERPOINT</a:t>
            </a:r>
            <a:endParaRPr lang="en-US" sz="1200" dirty="0">
              <a:solidFill>
                <a:schemeClr val="bg1"/>
              </a:solidFill>
            </a:endParaRPr>
          </a:p>
        </p:txBody>
      </p:sp>
      <p:sp>
        <p:nvSpPr>
          <p:cNvPr id="12" name="TextBox 17"/>
          <p:cNvSpPr txBox="1"/>
          <p:nvPr/>
        </p:nvSpPr>
        <p:spPr>
          <a:xfrm>
            <a:off x="1467186" y="1726940"/>
            <a:ext cx="5079326" cy="1446550"/>
          </a:xfrm>
          <a:prstGeom prst="rect">
            <a:avLst/>
          </a:prstGeom>
          <a:noFill/>
        </p:spPr>
        <p:txBody>
          <a:bodyPr wrap="square" rtlCol="0">
            <a:spAutoFit/>
          </a:bodyPr>
          <a:lstStyle/>
          <a:p>
            <a:r>
              <a:rPr lang="en-US" sz="8800" dirty="0" smtClean="0">
                <a:solidFill>
                  <a:schemeClr val="bg1"/>
                </a:solidFill>
                <a:latin typeface="Century Gothic" panose="020B0502020202020204" pitchFamily="34" charset="0"/>
                <a:cs typeface="Arial" panose="020B0604020202020204" pitchFamily="34" charset="0"/>
              </a:rPr>
              <a:t>201X</a:t>
            </a:r>
            <a:endParaRPr lang="en-US" sz="8800" dirty="0" smtClean="0">
              <a:solidFill>
                <a:schemeClr val="bg1"/>
              </a:solidFill>
              <a:latin typeface="Century Gothic" panose="020B0502020202020204" pitchFamily="34" charset="0"/>
              <a:cs typeface="Arial" panose="020B0604020202020204" pitchFamily="34" charset="0"/>
            </a:endParaRPr>
          </a:p>
        </p:txBody>
      </p:sp>
      <p:cxnSp>
        <p:nvCxnSpPr>
          <p:cNvPr id="13" name="直接连接符 12"/>
          <p:cNvCxnSpPr/>
          <p:nvPr/>
        </p:nvCxnSpPr>
        <p:spPr>
          <a:xfrm>
            <a:off x="1603712" y="4065912"/>
            <a:ext cx="2520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1467186" y="4192225"/>
            <a:ext cx="9429414" cy="400110"/>
          </a:xfrm>
          <a:prstGeom prst="rect">
            <a:avLst/>
          </a:prstGeom>
        </p:spPr>
        <p:txBody>
          <a:bodyPr wrap="square">
            <a:spAutoFit/>
          </a:bodyPr>
          <a:lstStyle/>
          <a:p>
            <a:r>
              <a:rPr lang="en-US" sz="2000" dirty="0" smtClean="0">
                <a:solidFill>
                  <a:schemeClr val="bg1"/>
                </a:solidFill>
              </a:rPr>
              <a:t>If a man empties his purse into his head, no man can take it away from him.</a:t>
            </a:r>
            <a:endParaRPr lang="en-US" sz="2000" dirty="0">
              <a:solidFill>
                <a:schemeClr val="bg1"/>
              </a:solidFill>
            </a:endParaRPr>
          </a:p>
        </p:txBody>
      </p:sp>
      <p:sp>
        <p:nvSpPr>
          <p:cNvPr id="18" name="TextBox 17"/>
          <p:cNvSpPr txBox="1"/>
          <p:nvPr/>
        </p:nvSpPr>
        <p:spPr>
          <a:xfrm>
            <a:off x="1419561" y="2831604"/>
            <a:ext cx="7841914" cy="1107996"/>
          </a:xfrm>
          <a:prstGeom prst="rect">
            <a:avLst/>
          </a:prstGeom>
          <a:noFill/>
        </p:spPr>
        <p:txBody>
          <a:bodyPr wrap="square" rtlCol="0" anchor="ctr">
            <a:spAutoFit/>
          </a:bodyPr>
          <a:lstStyle/>
          <a:p>
            <a:r>
              <a:rPr lang="en-US" sz="6600" dirty="0" smtClean="0">
                <a:solidFill>
                  <a:schemeClr val="bg1"/>
                </a:solidFill>
                <a:latin typeface="Century Gothic" panose="020B0502020202020204" pitchFamily="34" charset="0"/>
                <a:cs typeface="Arial" panose="020B0604020202020204" pitchFamily="34" charset="0"/>
              </a:rPr>
              <a:t>Business Template</a:t>
            </a:r>
            <a:endParaRPr lang="en-US" sz="6600" dirty="0">
              <a:solidFill>
                <a:schemeClr val="bg1"/>
              </a:solidFill>
              <a:latin typeface="Century Gothic" panose="020B0502020202020204" pitchFamily="34" charset="0"/>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6857974" y="1228396"/>
            <a:ext cx="3225826" cy="4401205"/>
          </a:xfrm>
          <a:prstGeom prst="rect">
            <a:avLst/>
          </a:prstGeom>
          <a:noFill/>
        </p:spPr>
        <p:txBody>
          <a:bodyPr wrap="square" rtlCol="0">
            <a:spAutoFit/>
          </a:bodyPr>
          <a:lstStyle/>
          <a:p>
            <a:pPr>
              <a:lnSpc>
                <a:spcPct val="250000"/>
              </a:lnSpc>
            </a:pPr>
            <a:r>
              <a:rPr lang="en-US" altLang="zh-CN" sz="2800" dirty="0" smtClean="0">
                <a:solidFill>
                  <a:schemeClr val="accent4"/>
                </a:solidFill>
                <a:latin typeface="Century Gothic" panose="020B0502020202020204" pitchFamily="34" charset="0"/>
              </a:rPr>
              <a:t>About US</a:t>
            </a:r>
            <a:endParaRPr lang="en-US" altLang="zh-CN" sz="2800" dirty="0" smtClean="0">
              <a:solidFill>
                <a:schemeClr val="accent4"/>
              </a:solidFill>
              <a:latin typeface="Century Gothic" panose="020B0502020202020204" pitchFamily="34" charset="0"/>
            </a:endParaRPr>
          </a:p>
          <a:p>
            <a:pPr>
              <a:lnSpc>
                <a:spcPct val="250000"/>
              </a:lnSpc>
            </a:pPr>
            <a:r>
              <a:rPr lang="en-US" altLang="zh-CN" sz="2800" dirty="0" smtClean="0">
                <a:solidFill>
                  <a:schemeClr val="accent4"/>
                </a:solidFill>
                <a:latin typeface="Century Gothic" panose="020B0502020202020204" pitchFamily="34" charset="0"/>
              </a:rPr>
              <a:t>Our Service</a:t>
            </a:r>
            <a:endParaRPr lang="en-US" altLang="zh-CN" sz="2800" dirty="0" smtClean="0">
              <a:solidFill>
                <a:schemeClr val="accent4"/>
              </a:solidFill>
              <a:latin typeface="Century Gothic" panose="020B0502020202020204" pitchFamily="34" charset="0"/>
            </a:endParaRPr>
          </a:p>
          <a:p>
            <a:pPr>
              <a:lnSpc>
                <a:spcPct val="250000"/>
              </a:lnSpc>
            </a:pPr>
            <a:r>
              <a:rPr lang="en-US" altLang="zh-CN" sz="2800" dirty="0" smtClean="0">
                <a:solidFill>
                  <a:schemeClr val="accent4"/>
                </a:solidFill>
                <a:latin typeface="Century Gothic" panose="020B0502020202020204" pitchFamily="34" charset="0"/>
              </a:rPr>
              <a:t>Our Products</a:t>
            </a:r>
            <a:endParaRPr lang="en-US" altLang="zh-CN" sz="2800" dirty="0" smtClean="0">
              <a:solidFill>
                <a:schemeClr val="accent4"/>
              </a:solidFill>
              <a:latin typeface="Century Gothic" panose="020B0502020202020204" pitchFamily="34" charset="0"/>
            </a:endParaRPr>
          </a:p>
          <a:p>
            <a:pPr>
              <a:lnSpc>
                <a:spcPct val="250000"/>
              </a:lnSpc>
            </a:pPr>
            <a:r>
              <a:rPr lang="en-US" altLang="zh-CN" sz="2800" dirty="0" smtClean="0">
                <a:solidFill>
                  <a:schemeClr val="accent4"/>
                </a:solidFill>
                <a:latin typeface="Century Gothic" panose="020B0502020202020204" pitchFamily="34" charset="0"/>
              </a:rPr>
              <a:t>Future Plans</a:t>
            </a:r>
            <a:endParaRPr lang="en-US" altLang="zh-CN" sz="2800" dirty="0" smtClean="0">
              <a:solidFill>
                <a:schemeClr val="accent4"/>
              </a:solidFill>
              <a:latin typeface="Century Gothic" panose="020B0502020202020204" pitchFamily="34" charset="0"/>
            </a:endParaRPr>
          </a:p>
        </p:txBody>
      </p:sp>
      <p:sp>
        <p:nvSpPr>
          <p:cNvPr id="9" name="矩形 8"/>
          <p:cNvSpPr/>
          <p:nvPr/>
        </p:nvSpPr>
        <p:spPr>
          <a:xfrm>
            <a:off x="6857974" y="2072001"/>
            <a:ext cx="3964547" cy="276999"/>
          </a:xfrm>
          <a:prstGeom prst="rect">
            <a:avLst/>
          </a:prstGeom>
        </p:spPr>
        <p:txBody>
          <a:bodyPr wrap="none">
            <a:spAutoFit/>
          </a:bodyPr>
          <a:lstStyle/>
          <a:p>
            <a:r>
              <a:rPr lang="en-US" sz="1200" dirty="0" smtClean="0">
                <a:solidFill>
                  <a:schemeClr val="bg1">
                    <a:lumMod val="75000"/>
                  </a:schemeClr>
                </a:solidFill>
              </a:rPr>
              <a:t>Lorem ipsum dolor sit </a:t>
            </a:r>
            <a:r>
              <a:rPr lang="en-US" sz="1200" dirty="0" err="1" smtClean="0">
                <a:solidFill>
                  <a:schemeClr val="bg1">
                    <a:lumMod val="75000"/>
                  </a:schemeClr>
                </a:solidFill>
              </a:rPr>
              <a:t>amet</a:t>
            </a:r>
            <a:r>
              <a:rPr lang="en-US" sz="1200" dirty="0" smtClean="0">
                <a:solidFill>
                  <a:schemeClr val="bg1">
                    <a:lumMod val="75000"/>
                  </a:schemeClr>
                </a:solidFill>
              </a:rPr>
              <a:t>, consectetur adipiscing </a:t>
            </a:r>
            <a:r>
              <a:rPr lang="en-US" sz="1200" dirty="0" err="1" smtClean="0">
                <a:solidFill>
                  <a:schemeClr val="bg1">
                    <a:lumMod val="75000"/>
                  </a:schemeClr>
                </a:solidFill>
              </a:rPr>
              <a:t>elit</a:t>
            </a:r>
            <a:r>
              <a:rPr lang="en-US" sz="1200" dirty="0" smtClean="0">
                <a:solidFill>
                  <a:schemeClr val="bg1">
                    <a:lumMod val="75000"/>
                  </a:schemeClr>
                </a:solidFill>
              </a:rPr>
              <a:t>. </a:t>
            </a:r>
            <a:endParaRPr lang="en-US" sz="1200" dirty="0">
              <a:solidFill>
                <a:schemeClr val="bg1">
                  <a:lumMod val="75000"/>
                </a:schemeClr>
              </a:solidFill>
            </a:endParaRPr>
          </a:p>
        </p:txBody>
      </p:sp>
      <p:sp>
        <p:nvSpPr>
          <p:cNvPr id="10" name="矩形 9"/>
          <p:cNvSpPr/>
          <p:nvPr/>
        </p:nvSpPr>
        <p:spPr>
          <a:xfrm>
            <a:off x="6857974" y="3154505"/>
            <a:ext cx="3964547" cy="276999"/>
          </a:xfrm>
          <a:prstGeom prst="rect">
            <a:avLst/>
          </a:prstGeom>
        </p:spPr>
        <p:txBody>
          <a:bodyPr wrap="none">
            <a:spAutoFit/>
          </a:bodyPr>
          <a:lstStyle/>
          <a:p>
            <a:r>
              <a:rPr lang="en-US" sz="1200" dirty="0" smtClean="0">
                <a:solidFill>
                  <a:schemeClr val="bg1">
                    <a:lumMod val="75000"/>
                  </a:schemeClr>
                </a:solidFill>
              </a:rPr>
              <a:t>Lorem ipsum dolor sit </a:t>
            </a:r>
            <a:r>
              <a:rPr lang="en-US" sz="1200" dirty="0" err="1" smtClean="0">
                <a:solidFill>
                  <a:schemeClr val="bg1">
                    <a:lumMod val="75000"/>
                  </a:schemeClr>
                </a:solidFill>
              </a:rPr>
              <a:t>amet</a:t>
            </a:r>
            <a:r>
              <a:rPr lang="en-US" sz="1200" dirty="0" smtClean="0">
                <a:solidFill>
                  <a:schemeClr val="bg1">
                    <a:lumMod val="75000"/>
                  </a:schemeClr>
                </a:solidFill>
              </a:rPr>
              <a:t>, consectetur adipiscing </a:t>
            </a:r>
            <a:r>
              <a:rPr lang="en-US" sz="1200" dirty="0" err="1" smtClean="0">
                <a:solidFill>
                  <a:schemeClr val="bg1">
                    <a:lumMod val="75000"/>
                  </a:schemeClr>
                </a:solidFill>
              </a:rPr>
              <a:t>elit</a:t>
            </a:r>
            <a:r>
              <a:rPr lang="en-US" sz="1200" dirty="0" smtClean="0">
                <a:solidFill>
                  <a:schemeClr val="bg1">
                    <a:lumMod val="75000"/>
                  </a:schemeClr>
                </a:solidFill>
              </a:rPr>
              <a:t>. </a:t>
            </a:r>
            <a:endParaRPr lang="en-US" sz="1200" dirty="0">
              <a:solidFill>
                <a:schemeClr val="bg1">
                  <a:lumMod val="75000"/>
                </a:schemeClr>
              </a:solidFill>
            </a:endParaRPr>
          </a:p>
        </p:txBody>
      </p:sp>
      <p:sp>
        <p:nvSpPr>
          <p:cNvPr id="11" name="矩形 10"/>
          <p:cNvSpPr/>
          <p:nvPr/>
        </p:nvSpPr>
        <p:spPr>
          <a:xfrm>
            <a:off x="6857974" y="4214681"/>
            <a:ext cx="3964547" cy="276999"/>
          </a:xfrm>
          <a:prstGeom prst="rect">
            <a:avLst/>
          </a:prstGeom>
        </p:spPr>
        <p:txBody>
          <a:bodyPr wrap="none">
            <a:spAutoFit/>
          </a:bodyPr>
          <a:lstStyle/>
          <a:p>
            <a:r>
              <a:rPr lang="en-US" sz="1200" dirty="0" smtClean="0">
                <a:solidFill>
                  <a:schemeClr val="bg1">
                    <a:lumMod val="75000"/>
                  </a:schemeClr>
                </a:solidFill>
              </a:rPr>
              <a:t>Lorem ipsum dolor sit </a:t>
            </a:r>
            <a:r>
              <a:rPr lang="en-US" sz="1200" dirty="0" err="1" smtClean="0">
                <a:solidFill>
                  <a:schemeClr val="bg1">
                    <a:lumMod val="75000"/>
                  </a:schemeClr>
                </a:solidFill>
              </a:rPr>
              <a:t>amet</a:t>
            </a:r>
            <a:r>
              <a:rPr lang="en-US" sz="1200" dirty="0" smtClean="0">
                <a:solidFill>
                  <a:schemeClr val="bg1">
                    <a:lumMod val="75000"/>
                  </a:schemeClr>
                </a:solidFill>
              </a:rPr>
              <a:t>, consectetur adipiscing </a:t>
            </a:r>
            <a:r>
              <a:rPr lang="en-US" sz="1200" dirty="0" err="1" smtClean="0">
                <a:solidFill>
                  <a:schemeClr val="bg1">
                    <a:lumMod val="75000"/>
                  </a:schemeClr>
                </a:solidFill>
              </a:rPr>
              <a:t>elit</a:t>
            </a:r>
            <a:r>
              <a:rPr lang="en-US" sz="1200" dirty="0" smtClean="0">
                <a:solidFill>
                  <a:schemeClr val="bg1">
                    <a:lumMod val="75000"/>
                  </a:schemeClr>
                </a:solidFill>
              </a:rPr>
              <a:t>. </a:t>
            </a:r>
            <a:endParaRPr lang="en-US" sz="1200" dirty="0">
              <a:solidFill>
                <a:schemeClr val="bg1">
                  <a:lumMod val="75000"/>
                </a:schemeClr>
              </a:solidFill>
            </a:endParaRPr>
          </a:p>
        </p:txBody>
      </p:sp>
      <p:sp>
        <p:nvSpPr>
          <p:cNvPr id="12" name="矩形 11"/>
          <p:cNvSpPr/>
          <p:nvPr/>
        </p:nvSpPr>
        <p:spPr>
          <a:xfrm>
            <a:off x="6857974" y="5274857"/>
            <a:ext cx="3964547" cy="276999"/>
          </a:xfrm>
          <a:prstGeom prst="rect">
            <a:avLst/>
          </a:prstGeom>
        </p:spPr>
        <p:txBody>
          <a:bodyPr wrap="none">
            <a:spAutoFit/>
          </a:bodyPr>
          <a:lstStyle/>
          <a:p>
            <a:r>
              <a:rPr lang="en-US" sz="1200" dirty="0" smtClean="0">
                <a:solidFill>
                  <a:schemeClr val="bg1">
                    <a:lumMod val="75000"/>
                  </a:schemeClr>
                </a:solidFill>
              </a:rPr>
              <a:t>Lorem ipsum dolor sit </a:t>
            </a:r>
            <a:r>
              <a:rPr lang="en-US" sz="1200" dirty="0" err="1" smtClean="0">
                <a:solidFill>
                  <a:schemeClr val="bg1">
                    <a:lumMod val="75000"/>
                  </a:schemeClr>
                </a:solidFill>
              </a:rPr>
              <a:t>amet</a:t>
            </a:r>
            <a:r>
              <a:rPr lang="en-US" sz="1200" dirty="0" smtClean="0">
                <a:solidFill>
                  <a:schemeClr val="bg1">
                    <a:lumMod val="75000"/>
                  </a:schemeClr>
                </a:solidFill>
              </a:rPr>
              <a:t>, consectetur adipiscing </a:t>
            </a:r>
            <a:r>
              <a:rPr lang="en-US" sz="1200" dirty="0" err="1" smtClean="0">
                <a:solidFill>
                  <a:schemeClr val="bg1">
                    <a:lumMod val="75000"/>
                  </a:schemeClr>
                </a:solidFill>
              </a:rPr>
              <a:t>elit</a:t>
            </a:r>
            <a:r>
              <a:rPr lang="en-US" sz="1200" dirty="0" smtClean="0">
                <a:solidFill>
                  <a:schemeClr val="bg1">
                    <a:lumMod val="75000"/>
                  </a:schemeClr>
                </a:solidFill>
              </a:rPr>
              <a:t>. </a:t>
            </a:r>
            <a:endParaRPr lang="en-US" sz="1200" dirty="0">
              <a:solidFill>
                <a:schemeClr val="bg1">
                  <a:lumMod val="75000"/>
                </a:schemeClr>
              </a:solidFill>
            </a:endParaRPr>
          </a:p>
        </p:txBody>
      </p:sp>
      <p:sp>
        <p:nvSpPr>
          <p:cNvPr id="13" name="TextBox 5"/>
          <p:cNvSpPr txBox="1"/>
          <p:nvPr/>
        </p:nvSpPr>
        <p:spPr>
          <a:xfrm>
            <a:off x="6028206" y="1718058"/>
            <a:ext cx="898003" cy="707886"/>
          </a:xfrm>
          <a:prstGeom prst="rect">
            <a:avLst/>
          </a:prstGeom>
          <a:noFill/>
        </p:spPr>
        <p:txBody>
          <a:bodyPr wrap="none" rtlCol="0">
            <a:spAutoFit/>
          </a:bodyPr>
          <a:lstStyle/>
          <a:p>
            <a:r>
              <a:rPr lang="en-US" sz="4000" dirty="0" smtClean="0">
                <a:latin typeface="Arial" panose="020B0604020202020204" pitchFamily="34" charset="0"/>
                <a:ea typeface="Open Sans" panose="020B0606030504020204" pitchFamily="34" charset="0"/>
                <a:cs typeface="Open Sans" panose="020B0606030504020204" pitchFamily="34" charset="0"/>
              </a:rPr>
              <a:t>01.</a:t>
            </a:r>
            <a:endParaRPr lang="en-US" sz="4000" dirty="0">
              <a:latin typeface="Arial" panose="020B0604020202020204" pitchFamily="34" charset="0"/>
              <a:ea typeface="Open Sans" panose="020B0606030504020204" pitchFamily="34" charset="0"/>
              <a:cs typeface="Open Sans" panose="020B0606030504020204" pitchFamily="34" charset="0"/>
            </a:endParaRPr>
          </a:p>
        </p:txBody>
      </p:sp>
      <p:sp>
        <p:nvSpPr>
          <p:cNvPr id="14" name="TextBox 5"/>
          <p:cNvSpPr txBox="1"/>
          <p:nvPr/>
        </p:nvSpPr>
        <p:spPr>
          <a:xfrm>
            <a:off x="6028206" y="2787684"/>
            <a:ext cx="898003" cy="707886"/>
          </a:xfrm>
          <a:prstGeom prst="rect">
            <a:avLst/>
          </a:prstGeom>
          <a:noFill/>
        </p:spPr>
        <p:txBody>
          <a:bodyPr wrap="none" rtlCol="0">
            <a:spAutoFit/>
          </a:bodyPr>
          <a:lstStyle/>
          <a:p>
            <a:r>
              <a:rPr lang="en-US" sz="4000" dirty="0" smtClean="0">
                <a:latin typeface="Arial" panose="020B0604020202020204" pitchFamily="34" charset="0"/>
                <a:ea typeface="Open Sans" panose="020B0606030504020204" pitchFamily="34" charset="0"/>
                <a:cs typeface="Open Sans" panose="020B0606030504020204" pitchFamily="34" charset="0"/>
              </a:rPr>
              <a:t>02.</a:t>
            </a:r>
            <a:endParaRPr lang="en-US" sz="4000" dirty="0">
              <a:latin typeface="Arial" panose="020B0604020202020204" pitchFamily="34" charset="0"/>
              <a:ea typeface="Open Sans" panose="020B0606030504020204" pitchFamily="34" charset="0"/>
              <a:cs typeface="Open Sans" panose="020B0606030504020204" pitchFamily="34" charset="0"/>
            </a:endParaRPr>
          </a:p>
        </p:txBody>
      </p:sp>
      <p:sp>
        <p:nvSpPr>
          <p:cNvPr id="15" name="TextBox 5"/>
          <p:cNvSpPr txBox="1"/>
          <p:nvPr/>
        </p:nvSpPr>
        <p:spPr>
          <a:xfrm>
            <a:off x="6028206" y="3857310"/>
            <a:ext cx="898003" cy="707886"/>
          </a:xfrm>
          <a:prstGeom prst="rect">
            <a:avLst/>
          </a:prstGeom>
          <a:noFill/>
        </p:spPr>
        <p:txBody>
          <a:bodyPr wrap="none" rtlCol="0">
            <a:spAutoFit/>
          </a:bodyPr>
          <a:lstStyle/>
          <a:p>
            <a:r>
              <a:rPr lang="en-US" sz="4000" dirty="0" smtClean="0">
                <a:latin typeface="Arial" panose="020B0604020202020204" pitchFamily="34" charset="0"/>
                <a:ea typeface="Open Sans" panose="020B0606030504020204" pitchFamily="34" charset="0"/>
                <a:cs typeface="Open Sans" panose="020B0606030504020204" pitchFamily="34" charset="0"/>
              </a:rPr>
              <a:t>03.</a:t>
            </a:r>
            <a:endParaRPr lang="en-US" sz="4000" dirty="0">
              <a:latin typeface="Arial" panose="020B0604020202020204" pitchFamily="34" charset="0"/>
              <a:ea typeface="Open Sans" panose="020B0606030504020204" pitchFamily="34" charset="0"/>
              <a:cs typeface="Open Sans" panose="020B0606030504020204" pitchFamily="34" charset="0"/>
            </a:endParaRPr>
          </a:p>
        </p:txBody>
      </p:sp>
      <p:sp>
        <p:nvSpPr>
          <p:cNvPr id="16" name="TextBox 5"/>
          <p:cNvSpPr txBox="1"/>
          <p:nvPr/>
        </p:nvSpPr>
        <p:spPr>
          <a:xfrm>
            <a:off x="6028206" y="4926935"/>
            <a:ext cx="898003" cy="707886"/>
          </a:xfrm>
          <a:prstGeom prst="rect">
            <a:avLst/>
          </a:prstGeom>
          <a:noFill/>
        </p:spPr>
        <p:txBody>
          <a:bodyPr wrap="none" rtlCol="0">
            <a:spAutoFit/>
          </a:bodyPr>
          <a:lstStyle/>
          <a:p>
            <a:r>
              <a:rPr lang="en-US" sz="4000" dirty="0" smtClean="0">
                <a:latin typeface="Arial" panose="020B0604020202020204" pitchFamily="34" charset="0"/>
                <a:ea typeface="Open Sans" panose="020B0606030504020204" pitchFamily="34" charset="0"/>
                <a:cs typeface="Open Sans" panose="020B0606030504020204" pitchFamily="34" charset="0"/>
              </a:rPr>
              <a:t>04.</a:t>
            </a:r>
            <a:endParaRPr lang="en-US" sz="4000" dirty="0">
              <a:latin typeface="Arial" panose="020B0604020202020204" pitchFamily="34" charset="0"/>
              <a:ea typeface="Open Sans" panose="020B0606030504020204" pitchFamily="34" charset="0"/>
              <a:cs typeface="Open Sans" panose="020B0606030504020204" pitchFamily="34" charset="0"/>
            </a:endParaRPr>
          </a:p>
        </p:txBody>
      </p:sp>
      <p:sp>
        <p:nvSpPr>
          <p:cNvPr id="18" name="矩形 17"/>
          <p:cNvSpPr/>
          <p:nvPr/>
        </p:nvSpPr>
        <p:spPr>
          <a:xfrm>
            <a:off x="3333750" y="819150"/>
            <a:ext cx="7848600" cy="5086350"/>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图片 18"/>
          <p:cNvPicPr>
            <a:picLocks noChangeAspect="1"/>
          </p:cNvPicPr>
          <p:nvPr/>
        </p:nvPicPr>
        <p:blipFill>
          <a:blip r:embed="rId1"/>
          <a:stretch>
            <a:fillRect/>
          </a:stretch>
        </p:blipFill>
        <p:spPr>
          <a:xfrm>
            <a:off x="0" y="-2253"/>
            <a:ext cx="5302611" cy="6860253"/>
          </a:xfrm>
          <a:prstGeom prst="rect">
            <a:avLst/>
          </a:prstGeom>
        </p:spPr>
      </p:pic>
      <p:sp>
        <p:nvSpPr>
          <p:cNvPr id="20" name="矩形 19"/>
          <p:cNvSpPr/>
          <p:nvPr/>
        </p:nvSpPr>
        <p:spPr>
          <a:xfrm>
            <a:off x="1368387" y="3011594"/>
            <a:ext cx="3004456" cy="83480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smtClean="0">
                <a:solidFill>
                  <a:schemeClr val="bg1"/>
                </a:solidFill>
                <a:latin typeface="Century Gothic" panose="020B0502020202020204" pitchFamily="34" charset="0"/>
              </a:rPr>
              <a:t>Contents</a:t>
            </a:r>
            <a:endParaRPr lang="en-US" sz="4400" b="1" dirty="0">
              <a:solidFill>
                <a:schemeClr val="bg1"/>
              </a:solidFill>
              <a:latin typeface="Century Gothic" panose="020B05020202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p:cNvPicPr>
            <a:picLocks noChangeAspect="1"/>
          </p:cNvPicPr>
          <p:nvPr/>
        </p:nvPicPr>
        <p:blipFill>
          <a:blip r:embed="rId1"/>
          <a:stretch>
            <a:fillRect/>
          </a:stretch>
        </p:blipFill>
        <p:spPr>
          <a:xfrm>
            <a:off x="0" y="0"/>
            <a:ext cx="12192000" cy="3441700"/>
          </a:xfrm>
          <a:prstGeom prst="rect">
            <a:avLst/>
          </a:prstGeom>
        </p:spPr>
      </p:pic>
      <p:sp>
        <p:nvSpPr>
          <p:cNvPr id="20" name="矩形 19"/>
          <p:cNvSpPr/>
          <p:nvPr/>
        </p:nvSpPr>
        <p:spPr>
          <a:xfrm>
            <a:off x="1679438" y="2768434"/>
            <a:ext cx="1980000" cy="198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0" b="1" dirty="0" smtClean="0"/>
              <a:t>01</a:t>
            </a:r>
            <a:endParaRPr lang="en-US" sz="8000" b="1" dirty="0"/>
          </a:p>
        </p:txBody>
      </p:sp>
      <p:sp>
        <p:nvSpPr>
          <p:cNvPr id="22" name="矩形 21"/>
          <p:cNvSpPr/>
          <p:nvPr/>
        </p:nvSpPr>
        <p:spPr>
          <a:xfrm>
            <a:off x="3837839" y="3417328"/>
            <a:ext cx="3688830" cy="1015663"/>
          </a:xfrm>
          <a:prstGeom prst="rect">
            <a:avLst/>
          </a:prstGeom>
        </p:spPr>
        <p:txBody>
          <a:bodyPr wrap="none">
            <a:spAutoFit/>
          </a:bodyPr>
          <a:lstStyle/>
          <a:p>
            <a:r>
              <a:rPr lang="en-US" sz="6000" b="1" dirty="0" smtClean="0">
                <a:solidFill>
                  <a:schemeClr val="tx2"/>
                </a:solidFill>
                <a:latin typeface="Century Gothic" panose="020B0502020202020204" pitchFamily="34" charset="0"/>
              </a:rPr>
              <a:t>About US</a:t>
            </a:r>
            <a:endParaRPr lang="en-US" sz="6000" b="1" dirty="0">
              <a:solidFill>
                <a:schemeClr val="tx2"/>
              </a:solidFill>
              <a:latin typeface="Century Gothic" panose="020B0502020202020204" pitchFamily="34" charset="0"/>
            </a:endParaRPr>
          </a:p>
        </p:txBody>
      </p:sp>
      <p:sp>
        <p:nvSpPr>
          <p:cNvPr id="23" name="矩形 22"/>
          <p:cNvSpPr/>
          <p:nvPr/>
        </p:nvSpPr>
        <p:spPr>
          <a:xfrm>
            <a:off x="3837839" y="4471435"/>
            <a:ext cx="6278618" cy="307777"/>
          </a:xfrm>
          <a:prstGeom prst="rect">
            <a:avLst/>
          </a:prstGeom>
        </p:spPr>
        <p:txBody>
          <a:bodyPr wrap="square">
            <a:spAutoFit/>
          </a:bodyPr>
          <a:lstStyle/>
          <a:p>
            <a:r>
              <a:rPr lang="en-US" sz="1400" dirty="0">
                <a:solidFill>
                  <a:schemeClr val="accent4"/>
                </a:solidFill>
              </a:rPr>
              <a:t>If a man empties his purse into his head, no man can take it away from him.</a:t>
            </a:r>
            <a:endParaRPr lang="en-US" sz="1400" dirty="0">
              <a:solidFill>
                <a:schemeClr val="accent4"/>
              </a:solidFill>
            </a:endParaRPr>
          </a:p>
        </p:txBody>
      </p:sp>
      <p:sp>
        <p:nvSpPr>
          <p:cNvPr id="25" name="文本框 24"/>
          <p:cNvSpPr txBox="1"/>
          <p:nvPr/>
        </p:nvSpPr>
        <p:spPr>
          <a:xfrm>
            <a:off x="10446384" y="5981920"/>
            <a:ext cx="1479823" cy="523220"/>
          </a:xfrm>
          <a:prstGeom prst="rect">
            <a:avLst/>
          </a:prstGeom>
          <a:noFill/>
          <a:ln>
            <a:noFill/>
          </a:ln>
        </p:spPr>
        <p:txBody>
          <a:bodyPr wrap="square" rtlCol="0">
            <a:spAutoFit/>
          </a:bodyPr>
          <a:lstStyle/>
          <a:p>
            <a:r>
              <a:rPr lang="en-US" sz="1400" b="1" dirty="0" smtClean="0">
                <a:solidFill>
                  <a:schemeClr val="accent4"/>
                </a:solidFill>
              </a:rPr>
              <a:t>HUANXIANG  POWERPOINT</a:t>
            </a:r>
            <a:endParaRPr lang="en-US" sz="1400" b="1" dirty="0">
              <a:solidFill>
                <a:schemeClr val="accent4"/>
              </a:solidFill>
            </a:endParaRPr>
          </a:p>
        </p:txBody>
      </p:sp>
      <p:pic>
        <p:nvPicPr>
          <p:cNvPr id="27" name="图片 26"/>
          <p:cNvPicPr>
            <a:picLocks noChangeAspect="1"/>
          </p:cNvPicPr>
          <p:nvPr/>
        </p:nvPicPr>
        <p:blipFill>
          <a:blip r:embed="rId2"/>
          <a:stretch>
            <a:fillRect/>
          </a:stretch>
        </p:blipFill>
        <p:spPr>
          <a:xfrm>
            <a:off x="9925684" y="5981920"/>
            <a:ext cx="520700" cy="5207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882735" y="667657"/>
            <a:ext cx="2716808" cy="2123658"/>
          </a:xfrm>
          <a:prstGeom prst="rect">
            <a:avLst/>
          </a:prstGeom>
        </p:spPr>
        <p:txBody>
          <a:bodyPr wrap="square">
            <a:spAutoFit/>
          </a:bodyPr>
          <a:lstStyle/>
          <a:p>
            <a:r>
              <a:rPr lang="en-US" sz="6600" b="1" dirty="0" smtClean="0">
                <a:solidFill>
                  <a:schemeClr val="accent2"/>
                </a:solidFill>
                <a:latin typeface="Century Gothic" panose="020B0502020202020204" pitchFamily="34" charset="0"/>
              </a:rPr>
              <a:t>About US</a:t>
            </a:r>
            <a:endParaRPr lang="en-US" sz="6600" b="1" dirty="0">
              <a:solidFill>
                <a:schemeClr val="accent2"/>
              </a:solidFill>
              <a:latin typeface="Century Gothic" panose="020B0502020202020204" pitchFamily="34" charset="0"/>
            </a:endParaRPr>
          </a:p>
        </p:txBody>
      </p:sp>
      <p:cxnSp>
        <p:nvCxnSpPr>
          <p:cNvPr id="20" name="直接连接符 19"/>
          <p:cNvCxnSpPr/>
          <p:nvPr/>
        </p:nvCxnSpPr>
        <p:spPr>
          <a:xfrm>
            <a:off x="1003796" y="5981539"/>
            <a:ext cx="10922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6" name="图片 25"/>
          <p:cNvPicPr>
            <a:picLocks noChangeAspect="1"/>
          </p:cNvPicPr>
          <p:nvPr/>
        </p:nvPicPr>
        <p:blipFill rotWithShape="1">
          <a:blip r:embed="rId1"/>
          <a:srcRect l="50413"/>
          <a:stretch>
            <a:fillRect/>
          </a:stretch>
        </p:blipFill>
        <p:spPr>
          <a:xfrm>
            <a:off x="7082971" y="0"/>
            <a:ext cx="5109029" cy="6858000"/>
          </a:xfrm>
          <a:prstGeom prst="rect">
            <a:avLst/>
          </a:prstGeom>
        </p:spPr>
      </p:pic>
      <p:sp>
        <p:nvSpPr>
          <p:cNvPr id="27" name="矩形 26"/>
          <p:cNvSpPr/>
          <p:nvPr/>
        </p:nvSpPr>
        <p:spPr>
          <a:xfrm>
            <a:off x="4368614" y="667657"/>
            <a:ext cx="5036643" cy="54283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ounded Rectangle 33"/>
          <p:cNvSpPr/>
          <p:nvPr/>
        </p:nvSpPr>
        <p:spPr>
          <a:xfrm>
            <a:off x="4831025" y="2913035"/>
            <a:ext cx="581353" cy="58135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370D74"/>
                </a:solidFill>
                <a:latin typeface="Yu Gothic Light" panose="020B0300000000000000" pitchFamily="34" charset="-128"/>
                <a:ea typeface="Yu Gothic Light" panose="020B0300000000000000" pitchFamily="34" charset="-128"/>
              </a:rPr>
              <a:t>1</a:t>
            </a:r>
            <a:endParaRPr lang="en-US" dirty="0">
              <a:solidFill>
                <a:srgbClr val="370D74"/>
              </a:solidFill>
              <a:latin typeface="Yu Gothic Light" panose="020B0300000000000000" pitchFamily="34" charset="-128"/>
              <a:ea typeface="Yu Gothic Light" panose="020B0300000000000000" pitchFamily="34" charset="-128"/>
            </a:endParaRPr>
          </a:p>
        </p:txBody>
      </p:sp>
      <p:sp>
        <p:nvSpPr>
          <p:cNvPr id="29" name="文本框 28"/>
          <p:cNvSpPr txBox="1"/>
          <p:nvPr/>
        </p:nvSpPr>
        <p:spPr>
          <a:xfrm>
            <a:off x="5483483" y="2849768"/>
            <a:ext cx="3217521" cy="70788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600" b="1" dirty="0" smtClean="0">
                <a:solidFill>
                  <a:schemeClr val="bg1"/>
                </a:solidFill>
              </a:rPr>
              <a:t>Example Text</a:t>
            </a:r>
            <a:endParaRPr lang="en-US" altLang="zh-CN" sz="1600" b="1" dirty="0" smtClean="0">
              <a:solidFill>
                <a:schemeClr val="bg1"/>
              </a:solidFill>
            </a:endParaRPr>
          </a:p>
          <a:p>
            <a:r>
              <a:rPr lang="en-US" altLang="zh-CN" sz="1200" dirty="0" smtClean="0">
                <a:solidFill>
                  <a:schemeClr val="bg1"/>
                </a:solidFill>
              </a:rPr>
              <a:t>Lorem </a:t>
            </a:r>
            <a:r>
              <a:rPr lang="en-US" altLang="zh-CN" sz="1200" dirty="0">
                <a:solidFill>
                  <a:schemeClr val="bg1"/>
                </a:solidFill>
              </a:rPr>
              <a:t>ipsum dolor sit </a:t>
            </a:r>
            <a:r>
              <a:rPr lang="en-US" altLang="zh-CN" sz="1200" dirty="0" err="1">
                <a:solidFill>
                  <a:schemeClr val="bg1"/>
                </a:solidFill>
              </a:rPr>
              <a:t>amet</a:t>
            </a:r>
            <a:r>
              <a:rPr lang="en-US" altLang="zh-CN" sz="1200" dirty="0">
                <a:solidFill>
                  <a:schemeClr val="bg1"/>
                </a:solidFill>
              </a:rPr>
              <a:t>, consectetuer adipiscing </a:t>
            </a:r>
            <a:r>
              <a:rPr lang="en-US" altLang="zh-CN" sz="1200" dirty="0" err="1">
                <a:solidFill>
                  <a:schemeClr val="bg1"/>
                </a:solidFill>
              </a:rPr>
              <a:t>elit</a:t>
            </a:r>
            <a:r>
              <a:rPr lang="en-US" altLang="zh-CN" sz="1200" dirty="0">
                <a:solidFill>
                  <a:schemeClr val="bg1"/>
                </a:solidFill>
              </a:rPr>
              <a:t>. Maecenas </a:t>
            </a:r>
            <a:r>
              <a:rPr lang="en-US" altLang="zh-CN" sz="1200" dirty="0" smtClean="0">
                <a:solidFill>
                  <a:schemeClr val="bg1"/>
                </a:solidFill>
              </a:rPr>
              <a:t> </a:t>
            </a:r>
            <a:r>
              <a:rPr lang="en-US" altLang="zh-CN" sz="1200" dirty="0">
                <a:solidFill>
                  <a:schemeClr val="bg1"/>
                </a:solidFill>
              </a:rPr>
              <a:t>congue massa. </a:t>
            </a:r>
            <a:endParaRPr lang="en-US" altLang="zh-CN" sz="1200" dirty="0">
              <a:solidFill>
                <a:schemeClr val="bg1"/>
              </a:solidFill>
            </a:endParaRPr>
          </a:p>
        </p:txBody>
      </p:sp>
      <p:sp>
        <p:nvSpPr>
          <p:cNvPr id="30" name="Rounded Rectangle 33"/>
          <p:cNvSpPr/>
          <p:nvPr/>
        </p:nvSpPr>
        <p:spPr>
          <a:xfrm>
            <a:off x="4831025" y="3943529"/>
            <a:ext cx="581353" cy="58135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370D74"/>
                </a:solidFill>
                <a:latin typeface="Yu Gothic Light" panose="020B0300000000000000" pitchFamily="34" charset="-128"/>
                <a:ea typeface="Yu Gothic Light" panose="020B0300000000000000" pitchFamily="34" charset="-128"/>
              </a:rPr>
              <a:t>2</a:t>
            </a:r>
            <a:endParaRPr lang="en-US" dirty="0">
              <a:solidFill>
                <a:srgbClr val="370D74"/>
              </a:solidFill>
              <a:latin typeface="Yu Gothic Light" panose="020B0300000000000000" pitchFamily="34" charset="-128"/>
              <a:ea typeface="Yu Gothic Light" panose="020B0300000000000000" pitchFamily="34" charset="-128"/>
            </a:endParaRPr>
          </a:p>
        </p:txBody>
      </p:sp>
      <p:sp>
        <p:nvSpPr>
          <p:cNvPr id="31" name="文本框 30"/>
          <p:cNvSpPr txBox="1"/>
          <p:nvPr/>
        </p:nvSpPr>
        <p:spPr>
          <a:xfrm>
            <a:off x="5483483" y="3880262"/>
            <a:ext cx="3217521" cy="70788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600" b="1" dirty="0" smtClean="0">
                <a:solidFill>
                  <a:schemeClr val="bg1"/>
                </a:solidFill>
              </a:rPr>
              <a:t>Example Text</a:t>
            </a:r>
            <a:endParaRPr lang="en-US" altLang="zh-CN" sz="1600" b="1" dirty="0" smtClean="0">
              <a:solidFill>
                <a:schemeClr val="bg1"/>
              </a:solidFill>
            </a:endParaRPr>
          </a:p>
          <a:p>
            <a:r>
              <a:rPr lang="en-US" altLang="zh-CN" sz="1200" dirty="0" smtClean="0">
                <a:solidFill>
                  <a:schemeClr val="bg1"/>
                </a:solidFill>
              </a:rPr>
              <a:t>Lorem </a:t>
            </a:r>
            <a:r>
              <a:rPr lang="en-US" altLang="zh-CN" sz="1200" dirty="0">
                <a:solidFill>
                  <a:schemeClr val="bg1"/>
                </a:solidFill>
              </a:rPr>
              <a:t>ipsum dolor sit </a:t>
            </a:r>
            <a:r>
              <a:rPr lang="en-US" altLang="zh-CN" sz="1200" dirty="0" err="1">
                <a:solidFill>
                  <a:schemeClr val="bg1"/>
                </a:solidFill>
              </a:rPr>
              <a:t>amet</a:t>
            </a:r>
            <a:r>
              <a:rPr lang="en-US" altLang="zh-CN" sz="1200" dirty="0">
                <a:solidFill>
                  <a:schemeClr val="bg1"/>
                </a:solidFill>
              </a:rPr>
              <a:t>, consectetuer adipiscing </a:t>
            </a:r>
            <a:r>
              <a:rPr lang="en-US" altLang="zh-CN" sz="1200" dirty="0" err="1">
                <a:solidFill>
                  <a:schemeClr val="bg1"/>
                </a:solidFill>
              </a:rPr>
              <a:t>elit</a:t>
            </a:r>
            <a:r>
              <a:rPr lang="en-US" altLang="zh-CN" sz="1200" dirty="0">
                <a:solidFill>
                  <a:schemeClr val="bg1"/>
                </a:solidFill>
              </a:rPr>
              <a:t>. Maecenas </a:t>
            </a:r>
            <a:r>
              <a:rPr lang="en-US" altLang="zh-CN" sz="1200" dirty="0" smtClean="0">
                <a:solidFill>
                  <a:schemeClr val="bg1"/>
                </a:solidFill>
              </a:rPr>
              <a:t> </a:t>
            </a:r>
            <a:r>
              <a:rPr lang="en-US" altLang="zh-CN" sz="1200" dirty="0">
                <a:solidFill>
                  <a:schemeClr val="bg1"/>
                </a:solidFill>
              </a:rPr>
              <a:t>congue massa. </a:t>
            </a:r>
            <a:endParaRPr lang="en-US" altLang="zh-CN" sz="1200" dirty="0">
              <a:solidFill>
                <a:schemeClr val="bg1"/>
              </a:solidFill>
            </a:endParaRPr>
          </a:p>
        </p:txBody>
      </p:sp>
      <p:sp>
        <p:nvSpPr>
          <p:cNvPr id="32" name="Rounded Rectangle 33"/>
          <p:cNvSpPr/>
          <p:nvPr/>
        </p:nvSpPr>
        <p:spPr>
          <a:xfrm>
            <a:off x="4831025" y="5037290"/>
            <a:ext cx="581353" cy="58135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370D74"/>
                </a:solidFill>
                <a:latin typeface="Yu Gothic Light" panose="020B0300000000000000" pitchFamily="34" charset="-128"/>
                <a:ea typeface="Yu Gothic Light" panose="020B0300000000000000" pitchFamily="34" charset="-128"/>
              </a:rPr>
              <a:t>3</a:t>
            </a:r>
            <a:endParaRPr lang="en-US" dirty="0">
              <a:solidFill>
                <a:srgbClr val="370D74"/>
              </a:solidFill>
              <a:latin typeface="Yu Gothic Light" panose="020B0300000000000000" pitchFamily="34" charset="-128"/>
              <a:ea typeface="Yu Gothic Light" panose="020B0300000000000000" pitchFamily="34" charset="-128"/>
            </a:endParaRPr>
          </a:p>
        </p:txBody>
      </p:sp>
      <p:sp>
        <p:nvSpPr>
          <p:cNvPr id="33" name="文本框 32"/>
          <p:cNvSpPr txBox="1"/>
          <p:nvPr/>
        </p:nvSpPr>
        <p:spPr>
          <a:xfrm>
            <a:off x="5483483" y="4974023"/>
            <a:ext cx="3217521" cy="70788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600" b="1" dirty="0" smtClean="0">
                <a:solidFill>
                  <a:schemeClr val="bg1"/>
                </a:solidFill>
              </a:rPr>
              <a:t>Example Text</a:t>
            </a:r>
            <a:endParaRPr lang="en-US" altLang="zh-CN" sz="1600" b="1" dirty="0" smtClean="0">
              <a:solidFill>
                <a:schemeClr val="bg1"/>
              </a:solidFill>
            </a:endParaRPr>
          </a:p>
          <a:p>
            <a:r>
              <a:rPr lang="en-US" altLang="zh-CN" sz="1200" dirty="0" smtClean="0">
                <a:solidFill>
                  <a:schemeClr val="bg1"/>
                </a:solidFill>
              </a:rPr>
              <a:t>Lorem </a:t>
            </a:r>
            <a:r>
              <a:rPr lang="en-US" altLang="zh-CN" sz="1200" dirty="0">
                <a:solidFill>
                  <a:schemeClr val="bg1"/>
                </a:solidFill>
              </a:rPr>
              <a:t>ipsum dolor sit </a:t>
            </a:r>
            <a:r>
              <a:rPr lang="en-US" altLang="zh-CN" sz="1200" dirty="0" err="1">
                <a:solidFill>
                  <a:schemeClr val="bg1"/>
                </a:solidFill>
              </a:rPr>
              <a:t>amet</a:t>
            </a:r>
            <a:r>
              <a:rPr lang="en-US" altLang="zh-CN" sz="1200" dirty="0">
                <a:solidFill>
                  <a:schemeClr val="bg1"/>
                </a:solidFill>
              </a:rPr>
              <a:t>, consectetuer adipiscing </a:t>
            </a:r>
            <a:r>
              <a:rPr lang="en-US" altLang="zh-CN" sz="1200" dirty="0" err="1">
                <a:solidFill>
                  <a:schemeClr val="bg1"/>
                </a:solidFill>
              </a:rPr>
              <a:t>elit</a:t>
            </a:r>
            <a:r>
              <a:rPr lang="en-US" altLang="zh-CN" sz="1200" dirty="0">
                <a:solidFill>
                  <a:schemeClr val="bg1"/>
                </a:solidFill>
              </a:rPr>
              <a:t>. Maecenas </a:t>
            </a:r>
            <a:r>
              <a:rPr lang="en-US" altLang="zh-CN" sz="1200" dirty="0" smtClean="0">
                <a:solidFill>
                  <a:schemeClr val="bg1"/>
                </a:solidFill>
              </a:rPr>
              <a:t> </a:t>
            </a:r>
            <a:r>
              <a:rPr lang="en-US" altLang="zh-CN" sz="1200" dirty="0">
                <a:solidFill>
                  <a:schemeClr val="bg1"/>
                </a:solidFill>
              </a:rPr>
              <a:t>congue massa. </a:t>
            </a:r>
            <a:endParaRPr lang="en-US" altLang="zh-CN" sz="1200" dirty="0">
              <a:solidFill>
                <a:schemeClr val="bg1"/>
              </a:solidFill>
            </a:endParaRPr>
          </a:p>
        </p:txBody>
      </p:sp>
      <p:sp>
        <p:nvSpPr>
          <p:cNvPr id="34" name="矩形 33"/>
          <p:cNvSpPr/>
          <p:nvPr/>
        </p:nvSpPr>
        <p:spPr>
          <a:xfrm>
            <a:off x="4795762" y="1150102"/>
            <a:ext cx="4182346" cy="1477328"/>
          </a:xfrm>
          <a:prstGeom prst="rect">
            <a:avLst/>
          </a:prstGeom>
        </p:spPr>
        <p:txBody>
          <a:bodyPr wrap="square">
            <a:spAutoFit/>
          </a:bodyPr>
          <a:lstStyle/>
          <a:p>
            <a:pPr>
              <a:lnSpc>
                <a:spcPct val="150000"/>
              </a:lnSpc>
            </a:pPr>
            <a:r>
              <a:rPr lang="en-US" sz="1200" dirty="0">
                <a:solidFill>
                  <a:schemeClr val="bg1"/>
                </a:solidFill>
              </a:rPr>
              <a:t>Lorem Ipsum Dolor Sit Amet, Conse Ctetuer Adipi Scing Elit. Maecenas Porttitor Congue Massa. Fusce Posuere, Magna Sed Pulvinar Ultricies, Purus Lectus Malesuada Libero, Sit Amet Commodo Magna Eros Quis Urna. Lorem Ipsum Dolor Sit Amet, Conse Ctetuer Adipi Scing Elit. </a:t>
            </a:r>
            <a:endParaRPr lang="en-US" sz="1200" dirty="0">
              <a:solidFill>
                <a:schemeClr val="bg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p:cNvPicPr>
            <a:picLocks noChangeAspect="1"/>
          </p:cNvPicPr>
          <p:nvPr/>
        </p:nvPicPr>
        <p:blipFill rotWithShape="1">
          <a:blip r:embed="rId1"/>
          <a:srcRect t="24130" b="32521"/>
          <a:stretch>
            <a:fillRect/>
          </a:stretch>
        </p:blipFill>
        <p:spPr>
          <a:xfrm>
            <a:off x="-36285" y="0"/>
            <a:ext cx="12228285" cy="6858000"/>
          </a:xfrm>
          <a:prstGeom prst="rect">
            <a:avLst/>
          </a:prstGeom>
        </p:spPr>
      </p:pic>
      <p:sp>
        <p:nvSpPr>
          <p:cNvPr id="3" name="矩形 2"/>
          <p:cNvSpPr/>
          <p:nvPr/>
        </p:nvSpPr>
        <p:spPr>
          <a:xfrm>
            <a:off x="551543" y="567813"/>
            <a:ext cx="11088914" cy="57223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矩形 24"/>
          <p:cNvSpPr/>
          <p:nvPr/>
        </p:nvSpPr>
        <p:spPr>
          <a:xfrm>
            <a:off x="4956627" y="1123534"/>
            <a:ext cx="6270173" cy="476313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矩形 25"/>
          <p:cNvSpPr/>
          <p:nvPr/>
        </p:nvSpPr>
        <p:spPr>
          <a:xfrm>
            <a:off x="5541228" y="1595686"/>
            <a:ext cx="2754280" cy="769441"/>
          </a:xfrm>
          <a:prstGeom prst="rect">
            <a:avLst/>
          </a:prstGeom>
        </p:spPr>
        <p:txBody>
          <a:bodyPr wrap="none">
            <a:spAutoFit/>
          </a:bodyPr>
          <a:lstStyle/>
          <a:p>
            <a:r>
              <a:rPr lang="en-US" sz="4400" b="1" dirty="0" smtClean="0">
                <a:solidFill>
                  <a:schemeClr val="bg1"/>
                </a:solidFill>
              </a:rPr>
              <a:t>About US</a:t>
            </a:r>
            <a:endParaRPr lang="en-US" sz="4400" b="1" dirty="0">
              <a:solidFill>
                <a:schemeClr val="bg1"/>
              </a:solidFill>
            </a:endParaRPr>
          </a:p>
        </p:txBody>
      </p:sp>
      <p:sp>
        <p:nvSpPr>
          <p:cNvPr id="27" name="矩形 26"/>
          <p:cNvSpPr/>
          <p:nvPr/>
        </p:nvSpPr>
        <p:spPr>
          <a:xfrm>
            <a:off x="5613798" y="2361550"/>
            <a:ext cx="4053440" cy="276999"/>
          </a:xfrm>
          <a:prstGeom prst="rect">
            <a:avLst/>
          </a:prstGeom>
          <a:solidFill>
            <a:schemeClr val="accent4"/>
          </a:solidFill>
        </p:spPr>
        <p:txBody>
          <a:bodyPr wrap="square">
            <a:spAutoFit/>
          </a:bodyPr>
          <a:lstStyle/>
          <a:p>
            <a:r>
              <a:rPr lang="en-US" sz="1200" dirty="0" smtClean="0">
                <a:solidFill>
                  <a:schemeClr val="bg1"/>
                </a:solidFill>
              </a:rPr>
              <a:t>Lorem ipsum dolor sit </a:t>
            </a:r>
            <a:r>
              <a:rPr lang="en-US" sz="1200" dirty="0" err="1" smtClean="0">
                <a:solidFill>
                  <a:schemeClr val="bg1"/>
                </a:solidFill>
              </a:rPr>
              <a:t>amet</a:t>
            </a:r>
            <a:r>
              <a:rPr lang="en-US" sz="1200" dirty="0" smtClean="0">
                <a:solidFill>
                  <a:schemeClr val="bg1"/>
                </a:solidFill>
              </a:rPr>
              <a:t>, consectetur adipiscing </a:t>
            </a:r>
            <a:r>
              <a:rPr lang="en-US" sz="1200" dirty="0" err="1" smtClean="0">
                <a:solidFill>
                  <a:schemeClr val="bg1"/>
                </a:solidFill>
              </a:rPr>
              <a:t>elit</a:t>
            </a:r>
            <a:r>
              <a:rPr lang="en-US" sz="1200" dirty="0" smtClean="0">
                <a:solidFill>
                  <a:schemeClr val="bg1"/>
                </a:solidFill>
              </a:rPr>
              <a:t>. </a:t>
            </a:r>
            <a:endParaRPr lang="en-US" sz="1200" dirty="0">
              <a:solidFill>
                <a:schemeClr val="bg1"/>
              </a:solidFill>
            </a:endParaRPr>
          </a:p>
        </p:txBody>
      </p:sp>
      <p:cxnSp>
        <p:nvCxnSpPr>
          <p:cNvPr id="28" name="直接连接符 27"/>
          <p:cNvCxnSpPr/>
          <p:nvPr/>
        </p:nvCxnSpPr>
        <p:spPr>
          <a:xfrm>
            <a:off x="5541228" y="1594801"/>
            <a:ext cx="1092200"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9" name="矩形 28"/>
          <p:cNvSpPr/>
          <p:nvPr/>
        </p:nvSpPr>
        <p:spPr>
          <a:xfrm>
            <a:off x="5541228" y="2834754"/>
            <a:ext cx="5243610" cy="2585323"/>
          </a:xfrm>
          <a:prstGeom prst="rect">
            <a:avLst/>
          </a:prstGeom>
        </p:spPr>
        <p:txBody>
          <a:bodyPr wrap="square">
            <a:spAutoFit/>
          </a:bodyPr>
          <a:lstStyle/>
          <a:p>
            <a:pPr>
              <a:lnSpc>
                <a:spcPct val="150000"/>
              </a:lnSpc>
            </a:pPr>
            <a:r>
              <a:rPr lang="en-US" altLang="zh-CN" dirty="0">
                <a:solidFill>
                  <a:schemeClr val="bg1"/>
                </a:solidFill>
              </a:rPr>
              <a:t>Lorem Ipsum Dolor Sit Amet, Conse Ctetuer Adipi Scing Elit. Maecenas Porttitor Congue Massa. Fusce Posuere, Magna Sed Pulvinar Ultricies, Purus Lectus Malesuada Libero, Sit Amet Commodo Magna Eros Quis Urna. Lorem Ipsum Dolor Sit Amet, Conse Ctetuer Adipi Scing Elit. </a:t>
            </a:r>
            <a:endParaRPr lang="en-US" altLang="zh-CN" dirty="0">
              <a:solidFill>
                <a:schemeClr val="bg1"/>
              </a:solidFill>
            </a:endParaRPr>
          </a:p>
        </p:txBody>
      </p:sp>
      <p:pic>
        <p:nvPicPr>
          <p:cNvPr id="5" name="图片 4"/>
          <p:cNvPicPr>
            <a:picLocks noChangeAspect="1"/>
          </p:cNvPicPr>
          <p:nvPr/>
        </p:nvPicPr>
        <p:blipFill rotWithShape="1">
          <a:blip r:embed="rId2"/>
          <a:srcRect l="24394" r="24394"/>
          <a:stretch>
            <a:fillRect/>
          </a:stretch>
        </p:blipFill>
        <p:spPr>
          <a:xfrm>
            <a:off x="969032" y="1123534"/>
            <a:ext cx="3659010" cy="476313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4"/>
          <p:cNvSpPr txBox="1"/>
          <p:nvPr/>
        </p:nvSpPr>
        <p:spPr>
          <a:xfrm>
            <a:off x="1049274" y="546208"/>
            <a:ext cx="3145356" cy="1569660"/>
          </a:xfrm>
          <a:prstGeom prst="rect">
            <a:avLst/>
          </a:prstGeom>
          <a:noFill/>
        </p:spPr>
        <p:txBody>
          <a:bodyPr wrap="square" rtlCol="0">
            <a:spAutoFit/>
          </a:bodyPr>
          <a:lstStyle/>
          <a:p>
            <a:pPr algn="r"/>
            <a:r>
              <a:rPr lang="en-US" altLang="zh-CN" sz="4800" b="1" dirty="0" smtClean="0">
                <a:solidFill>
                  <a:schemeClr val="accent2"/>
                </a:solidFill>
                <a:latin typeface="Century Gothic" panose="020B0502020202020204" pitchFamily="34" charset="0"/>
              </a:rPr>
              <a:t>Team Members</a:t>
            </a:r>
            <a:endParaRPr lang="en-US" altLang="zh-CN" sz="4800" b="1" dirty="0" smtClean="0">
              <a:solidFill>
                <a:schemeClr val="accent2"/>
              </a:solidFill>
              <a:latin typeface="Century Gothic" panose="020B0502020202020204" pitchFamily="34" charset="0"/>
            </a:endParaRPr>
          </a:p>
        </p:txBody>
      </p:sp>
      <p:cxnSp>
        <p:nvCxnSpPr>
          <p:cNvPr id="4" name="直接连接符 3"/>
          <p:cNvCxnSpPr/>
          <p:nvPr/>
        </p:nvCxnSpPr>
        <p:spPr>
          <a:xfrm>
            <a:off x="2960267" y="2115868"/>
            <a:ext cx="1092200"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pic>
        <p:nvPicPr>
          <p:cNvPr id="11" name="图片 10"/>
          <p:cNvPicPr>
            <a:picLocks noChangeAspect="1"/>
          </p:cNvPicPr>
          <p:nvPr/>
        </p:nvPicPr>
        <p:blipFill rotWithShape="1">
          <a:blip r:embed="rId1" cstate="print">
            <a:extLst>
              <a:ext uri="{BEBA8EAE-BF5A-486C-A8C5-ECC9F3942E4B}">
                <a14:imgProps xmlns:a14="http://schemas.microsoft.com/office/drawing/2010/main">
                  <a14:imgLayer r:embed="rId2">
                    <a14:imgEffect>
                      <a14:saturation sat="300000"/>
                    </a14:imgEffect>
                  </a14:imgLayer>
                </a14:imgProps>
              </a:ext>
              <a:ext uri="{28A0092B-C50C-407E-A947-70E740481C1C}">
                <a14:useLocalDpi xmlns:a14="http://schemas.microsoft.com/office/drawing/2010/main" val="0"/>
              </a:ext>
            </a:extLst>
          </a:blip>
          <a:srcRect l="14114" r="14114"/>
          <a:stretch>
            <a:fillRect/>
          </a:stretch>
        </p:blipFill>
        <p:spPr>
          <a:xfrm>
            <a:off x="1348952" y="2962666"/>
            <a:ext cx="1800000" cy="1800000"/>
          </a:xfrm>
          <a:prstGeom prst="ellipse">
            <a:avLst/>
          </a:prstGeom>
          <a:effectLst>
            <a:outerShdw blurRad="63500" sx="102000" sy="102000" algn="ctr" rotWithShape="0">
              <a:prstClr val="black">
                <a:alpha val="40000"/>
              </a:prstClr>
            </a:outerShdw>
          </a:effectLst>
        </p:spPr>
      </p:pic>
      <p:pic>
        <p:nvPicPr>
          <p:cNvPr id="12" name="图片 11"/>
          <p:cNvPicPr>
            <a:picLocks noChangeAspect="1"/>
          </p:cNvPicPr>
          <p:nvPr/>
        </p:nvPicPr>
        <p:blipFill rotWithShape="1">
          <a:blip r:embed="rId1" cstate="print">
            <a:extLst>
              <a:ext uri="{BEBA8EAE-BF5A-486C-A8C5-ECC9F3942E4B}">
                <a14:imgProps xmlns:a14="http://schemas.microsoft.com/office/drawing/2010/main">
                  <a14:imgLayer r:embed="rId2">
                    <a14:imgEffect>
                      <a14:saturation sat="300000"/>
                    </a14:imgEffect>
                  </a14:imgLayer>
                </a14:imgProps>
              </a:ext>
              <a:ext uri="{28A0092B-C50C-407E-A947-70E740481C1C}">
                <a14:useLocalDpi xmlns:a14="http://schemas.microsoft.com/office/drawing/2010/main" val="0"/>
              </a:ext>
            </a:extLst>
          </a:blip>
          <a:srcRect l="14114" r="14114"/>
          <a:stretch>
            <a:fillRect/>
          </a:stretch>
        </p:blipFill>
        <p:spPr>
          <a:xfrm>
            <a:off x="3948378" y="2975398"/>
            <a:ext cx="1800000" cy="1800000"/>
          </a:xfrm>
          <a:prstGeom prst="ellipse">
            <a:avLst/>
          </a:prstGeom>
          <a:effectLst>
            <a:outerShdw blurRad="63500" sx="102000" sy="102000" algn="ctr" rotWithShape="0">
              <a:prstClr val="black">
                <a:alpha val="40000"/>
              </a:prstClr>
            </a:outerShdw>
          </a:effectLst>
        </p:spPr>
      </p:pic>
      <p:pic>
        <p:nvPicPr>
          <p:cNvPr id="13" name="图片 12"/>
          <p:cNvPicPr>
            <a:picLocks noChangeAspect="1"/>
          </p:cNvPicPr>
          <p:nvPr/>
        </p:nvPicPr>
        <p:blipFill rotWithShape="1">
          <a:blip r:embed="rId3" cstate="print">
            <a:extLst>
              <a:ext uri="{BEBA8EAE-BF5A-486C-A8C5-ECC9F3942E4B}">
                <a14:imgProps xmlns:a14="http://schemas.microsoft.com/office/drawing/2010/main">
                  <a14:imgLayer r:embed="rId2">
                    <a14:imgEffect>
                      <a14:saturation sat="300000"/>
                    </a14:imgEffect>
                  </a14:imgLayer>
                </a14:imgProps>
              </a:ext>
              <a:ext uri="{28A0092B-C50C-407E-A947-70E740481C1C}">
                <a14:useLocalDpi xmlns:a14="http://schemas.microsoft.com/office/drawing/2010/main" val="0"/>
              </a:ext>
            </a:extLst>
          </a:blip>
          <a:srcRect l="14114" r="14114"/>
          <a:stretch>
            <a:fillRect/>
          </a:stretch>
        </p:blipFill>
        <p:spPr>
          <a:xfrm>
            <a:off x="6547804" y="2975398"/>
            <a:ext cx="1800000" cy="1800000"/>
          </a:xfrm>
          <a:prstGeom prst="ellipse">
            <a:avLst/>
          </a:prstGeom>
          <a:effectLst>
            <a:outerShdw blurRad="63500" sx="102000" sy="102000" algn="ctr" rotWithShape="0">
              <a:prstClr val="black">
                <a:alpha val="40000"/>
              </a:prstClr>
            </a:outerShdw>
          </a:effectLst>
        </p:spPr>
      </p:pic>
      <p:pic>
        <p:nvPicPr>
          <p:cNvPr id="14" name="图片 13"/>
          <p:cNvPicPr>
            <a:picLocks noChangeAspect="1"/>
          </p:cNvPicPr>
          <p:nvPr/>
        </p:nvPicPr>
        <p:blipFill rotWithShape="1">
          <a:blip r:embed="rId3" cstate="print">
            <a:extLst>
              <a:ext uri="{BEBA8EAE-BF5A-486C-A8C5-ECC9F3942E4B}">
                <a14:imgProps xmlns:a14="http://schemas.microsoft.com/office/drawing/2010/main">
                  <a14:imgLayer r:embed="rId2">
                    <a14:imgEffect>
                      <a14:saturation sat="300000"/>
                    </a14:imgEffect>
                  </a14:imgLayer>
                </a14:imgProps>
              </a:ext>
              <a:ext uri="{28A0092B-C50C-407E-A947-70E740481C1C}">
                <a14:useLocalDpi xmlns:a14="http://schemas.microsoft.com/office/drawing/2010/main" val="0"/>
              </a:ext>
            </a:extLst>
          </a:blip>
          <a:srcRect l="14114" r="14114"/>
          <a:stretch>
            <a:fillRect/>
          </a:stretch>
        </p:blipFill>
        <p:spPr>
          <a:xfrm>
            <a:off x="9147229" y="2962666"/>
            <a:ext cx="1800000" cy="1800000"/>
          </a:xfrm>
          <a:prstGeom prst="ellipse">
            <a:avLst/>
          </a:prstGeom>
          <a:effectLst>
            <a:outerShdw blurRad="63500" sx="102000" sy="102000" algn="ctr" rotWithShape="0">
              <a:prstClr val="black">
                <a:alpha val="40000"/>
              </a:prstClr>
            </a:outerShdw>
          </a:effectLst>
        </p:spPr>
      </p:pic>
      <p:sp>
        <p:nvSpPr>
          <p:cNvPr id="15" name="文本框 8"/>
          <p:cNvSpPr txBox="1"/>
          <p:nvPr/>
        </p:nvSpPr>
        <p:spPr>
          <a:xfrm>
            <a:off x="1053606" y="5107874"/>
            <a:ext cx="2390692" cy="73866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b="1" dirty="0" smtClean="0">
                <a:solidFill>
                  <a:schemeClr val="accent4"/>
                </a:solidFill>
              </a:rPr>
              <a:t>Your Name</a:t>
            </a:r>
            <a:endParaRPr lang="en-US" altLang="zh-CN" b="1" dirty="0" smtClean="0">
              <a:solidFill>
                <a:schemeClr val="accent4"/>
              </a:solidFill>
            </a:endParaRPr>
          </a:p>
          <a:p>
            <a:pPr algn="ctr"/>
            <a:r>
              <a:rPr lang="en-US" altLang="zh-CN" sz="1200" dirty="0" smtClean="0">
                <a:solidFill>
                  <a:schemeClr val="accent4"/>
                </a:solidFill>
              </a:rPr>
              <a:t>Lorem </a:t>
            </a:r>
            <a:r>
              <a:rPr lang="en-US" altLang="zh-CN" sz="1200" dirty="0">
                <a:solidFill>
                  <a:schemeClr val="accent4"/>
                </a:solidFill>
              </a:rPr>
              <a:t>ipsum dolor sit </a:t>
            </a:r>
            <a:r>
              <a:rPr lang="en-US" altLang="zh-CN" sz="1200" dirty="0" err="1">
                <a:solidFill>
                  <a:schemeClr val="accent4"/>
                </a:solidFill>
              </a:rPr>
              <a:t>amet</a:t>
            </a:r>
            <a:r>
              <a:rPr lang="en-US" altLang="zh-CN" sz="1200" dirty="0">
                <a:solidFill>
                  <a:schemeClr val="accent4"/>
                </a:solidFill>
              </a:rPr>
              <a:t>, consectetuer adipiscing </a:t>
            </a:r>
            <a:r>
              <a:rPr lang="en-US" altLang="zh-CN" sz="1200" dirty="0" err="1">
                <a:solidFill>
                  <a:schemeClr val="accent4"/>
                </a:solidFill>
              </a:rPr>
              <a:t>elit</a:t>
            </a:r>
            <a:r>
              <a:rPr lang="en-US" altLang="zh-CN" sz="1200" dirty="0">
                <a:solidFill>
                  <a:schemeClr val="accent4"/>
                </a:solidFill>
              </a:rPr>
              <a:t>. </a:t>
            </a:r>
            <a:endParaRPr lang="en-US" altLang="zh-CN" sz="1200" dirty="0">
              <a:solidFill>
                <a:schemeClr val="accent4"/>
              </a:solidFill>
            </a:endParaRPr>
          </a:p>
        </p:txBody>
      </p:sp>
      <p:sp>
        <p:nvSpPr>
          <p:cNvPr id="16" name="文本框 8"/>
          <p:cNvSpPr txBox="1"/>
          <p:nvPr/>
        </p:nvSpPr>
        <p:spPr>
          <a:xfrm>
            <a:off x="3653032" y="5107874"/>
            <a:ext cx="2390692" cy="73866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b="1" dirty="0" smtClean="0">
                <a:solidFill>
                  <a:schemeClr val="accent4"/>
                </a:solidFill>
              </a:rPr>
              <a:t>Your Name</a:t>
            </a:r>
            <a:endParaRPr lang="en-US" altLang="zh-CN" b="1" dirty="0" smtClean="0">
              <a:solidFill>
                <a:schemeClr val="accent4"/>
              </a:solidFill>
            </a:endParaRPr>
          </a:p>
          <a:p>
            <a:pPr algn="ctr"/>
            <a:r>
              <a:rPr lang="en-US" altLang="zh-CN" sz="1200" dirty="0" smtClean="0">
                <a:solidFill>
                  <a:schemeClr val="accent4"/>
                </a:solidFill>
              </a:rPr>
              <a:t>Lorem </a:t>
            </a:r>
            <a:r>
              <a:rPr lang="en-US" altLang="zh-CN" sz="1200" dirty="0">
                <a:solidFill>
                  <a:schemeClr val="accent4"/>
                </a:solidFill>
              </a:rPr>
              <a:t>ipsum dolor sit </a:t>
            </a:r>
            <a:r>
              <a:rPr lang="en-US" altLang="zh-CN" sz="1200" dirty="0" err="1">
                <a:solidFill>
                  <a:schemeClr val="accent4"/>
                </a:solidFill>
              </a:rPr>
              <a:t>amet</a:t>
            </a:r>
            <a:r>
              <a:rPr lang="en-US" altLang="zh-CN" sz="1200" dirty="0">
                <a:solidFill>
                  <a:schemeClr val="accent4"/>
                </a:solidFill>
              </a:rPr>
              <a:t>, consectetuer adipiscing </a:t>
            </a:r>
            <a:r>
              <a:rPr lang="en-US" altLang="zh-CN" sz="1200" dirty="0" err="1">
                <a:solidFill>
                  <a:schemeClr val="accent4"/>
                </a:solidFill>
              </a:rPr>
              <a:t>elit</a:t>
            </a:r>
            <a:r>
              <a:rPr lang="en-US" altLang="zh-CN" sz="1200" dirty="0">
                <a:solidFill>
                  <a:schemeClr val="accent4"/>
                </a:solidFill>
              </a:rPr>
              <a:t>. </a:t>
            </a:r>
            <a:endParaRPr lang="en-US" altLang="zh-CN" sz="1200" dirty="0">
              <a:solidFill>
                <a:schemeClr val="accent4"/>
              </a:solidFill>
            </a:endParaRPr>
          </a:p>
        </p:txBody>
      </p:sp>
      <p:sp>
        <p:nvSpPr>
          <p:cNvPr id="17" name="文本框 8"/>
          <p:cNvSpPr txBox="1"/>
          <p:nvPr/>
        </p:nvSpPr>
        <p:spPr>
          <a:xfrm>
            <a:off x="6252458" y="5107874"/>
            <a:ext cx="2390692" cy="73866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b="1" dirty="0" smtClean="0">
                <a:solidFill>
                  <a:schemeClr val="accent4"/>
                </a:solidFill>
              </a:rPr>
              <a:t>Your Name</a:t>
            </a:r>
            <a:endParaRPr lang="en-US" altLang="zh-CN" b="1" dirty="0" smtClean="0">
              <a:solidFill>
                <a:schemeClr val="accent4"/>
              </a:solidFill>
            </a:endParaRPr>
          </a:p>
          <a:p>
            <a:pPr algn="ctr"/>
            <a:r>
              <a:rPr lang="en-US" altLang="zh-CN" sz="1200" dirty="0" smtClean="0">
                <a:solidFill>
                  <a:schemeClr val="accent4"/>
                </a:solidFill>
              </a:rPr>
              <a:t>Lorem </a:t>
            </a:r>
            <a:r>
              <a:rPr lang="en-US" altLang="zh-CN" sz="1200" dirty="0">
                <a:solidFill>
                  <a:schemeClr val="accent4"/>
                </a:solidFill>
              </a:rPr>
              <a:t>ipsum dolor sit </a:t>
            </a:r>
            <a:r>
              <a:rPr lang="en-US" altLang="zh-CN" sz="1200" dirty="0" err="1">
                <a:solidFill>
                  <a:schemeClr val="accent4"/>
                </a:solidFill>
              </a:rPr>
              <a:t>amet</a:t>
            </a:r>
            <a:r>
              <a:rPr lang="en-US" altLang="zh-CN" sz="1200" dirty="0">
                <a:solidFill>
                  <a:schemeClr val="accent4"/>
                </a:solidFill>
              </a:rPr>
              <a:t>, consectetuer adipiscing </a:t>
            </a:r>
            <a:r>
              <a:rPr lang="en-US" altLang="zh-CN" sz="1200" dirty="0" err="1">
                <a:solidFill>
                  <a:schemeClr val="accent4"/>
                </a:solidFill>
              </a:rPr>
              <a:t>elit</a:t>
            </a:r>
            <a:r>
              <a:rPr lang="en-US" altLang="zh-CN" sz="1200" dirty="0">
                <a:solidFill>
                  <a:schemeClr val="accent4"/>
                </a:solidFill>
              </a:rPr>
              <a:t>. </a:t>
            </a:r>
            <a:endParaRPr lang="en-US" altLang="zh-CN" sz="1200" dirty="0">
              <a:solidFill>
                <a:schemeClr val="accent4"/>
              </a:solidFill>
            </a:endParaRPr>
          </a:p>
        </p:txBody>
      </p:sp>
      <p:sp>
        <p:nvSpPr>
          <p:cNvPr id="18" name="文本框 8"/>
          <p:cNvSpPr txBox="1"/>
          <p:nvPr/>
        </p:nvSpPr>
        <p:spPr>
          <a:xfrm>
            <a:off x="8851883" y="5107874"/>
            <a:ext cx="2390692" cy="73866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b="1" dirty="0" smtClean="0">
                <a:solidFill>
                  <a:schemeClr val="accent4"/>
                </a:solidFill>
              </a:rPr>
              <a:t>Your Name</a:t>
            </a:r>
            <a:endParaRPr lang="en-US" altLang="zh-CN" b="1" dirty="0" smtClean="0">
              <a:solidFill>
                <a:schemeClr val="accent4"/>
              </a:solidFill>
            </a:endParaRPr>
          </a:p>
          <a:p>
            <a:pPr algn="ctr"/>
            <a:r>
              <a:rPr lang="en-US" altLang="zh-CN" sz="1200" dirty="0" smtClean="0">
                <a:solidFill>
                  <a:schemeClr val="accent4"/>
                </a:solidFill>
              </a:rPr>
              <a:t>Lorem </a:t>
            </a:r>
            <a:r>
              <a:rPr lang="en-US" altLang="zh-CN" sz="1200" dirty="0">
                <a:solidFill>
                  <a:schemeClr val="accent4"/>
                </a:solidFill>
              </a:rPr>
              <a:t>ipsum dolor sit </a:t>
            </a:r>
            <a:r>
              <a:rPr lang="en-US" altLang="zh-CN" sz="1200" dirty="0" err="1">
                <a:solidFill>
                  <a:schemeClr val="accent4"/>
                </a:solidFill>
              </a:rPr>
              <a:t>amet</a:t>
            </a:r>
            <a:r>
              <a:rPr lang="en-US" altLang="zh-CN" sz="1200" dirty="0">
                <a:solidFill>
                  <a:schemeClr val="accent4"/>
                </a:solidFill>
              </a:rPr>
              <a:t>, consectetuer adipiscing </a:t>
            </a:r>
            <a:r>
              <a:rPr lang="en-US" altLang="zh-CN" sz="1200" dirty="0" err="1">
                <a:solidFill>
                  <a:schemeClr val="accent4"/>
                </a:solidFill>
              </a:rPr>
              <a:t>elit</a:t>
            </a:r>
            <a:r>
              <a:rPr lang="en-US" altLang="zh-CN" sz="1200" dirty="0">
                <a:solidFill>
                  <a:schemeClr val="accent4"/>
                </a:solidFill>
              </a:rPr>
              <a:t>. </a:t>
            </a:r>
            <a:endParaRPr lang="en-US" altLang="zh-CN" sz="1200" dirty="0">
              <a:solidFill>
                <a:schemeClr val="accent4"/>
              </a:solidFill>
            </a:endParaRPr>
          </a:p>
        </p:txBody>
      </p:sp>
      <p:sp>
        <p:nvSpPr>
          <p:cNvPr id="20" name="矩形 19"/>
          <p:cNvSpPr/>
          <p:nvPr/>
        </p:nvSpPr>
        <p:spPr>
          <a:xfrm>
            <a:off x="4466335" y="654708"/>
            <a:ext cx="6645611" cy="1569660"/>
          </a:xfrm>
          <a:prstGeom prst="rect">
            <a:avLst/>
          </a:prstGeom>
        </p:spPr>
        <p:txBody>
          <a:bodyPr wrap="square">
            <a:spAutoFit/>
          </a:bodyPr>
          <a:lstStyle/>
          <a:p>
            <a:pPr>
              <a:lnSpc>
                <a:spcPct val="150000"/>
              </a:lnSpc>
            </a:pPr>
            <a:r>
              <a:rPr lang="en-US" sz="1600" dirty="0">
                <a:solidFill>
                  <a:schemeClr val="accent6"/>
                </a:solidFill>
              </a:rPr>
              <a:t>Lorem Ipsum Dolor Sit Amet, Conse Ctetuer Adipi Scing Elit. Maecenas Porttitor Congue Massa. Fusce Posuere, Magna Sed Pulvinar Ultricies, Purus Lectus Malesuada Libero, Sit Amet Commodo Magna Eros Quis Urna. Lorem Ipsum Dolor Sit Amet, Conse Ctetuer Adipi Scing Elit. </a:t>
            </a:r>
            <a:endParaRPr lang="en-US" sz="1600" dirty="0">
              <a:solidFill>
                <a:schemeClr val="accent6"/>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1"/>
          <a:stretch>
            <a:fillRect/>
          </a:stretch>
        </p:blipFill>
        <p:spPr>
          <a:xfrm>
            <a:off x="0" y="0"/>
            <a:ext cx="12192000" cy="4066903"/>
          </a:xfrm>
          <a:prstGeom prst="rect">
            <a:avLst/>
          </a:prstGeom>
        </p:spPr>
      </p:pic>
      <p:pic>
        <p:nvPicPr>
          <p:cNvPr id="30" name="图片 29"/>
          <p:cNvPicPr>
            <a:picLocks noChangeAspect="1"/>
          </p:cNvPicPr>
          <p:nvPr/>
        </p:nvPicPr>
        <p:blipFill rotWithShape="1">
          <a:blip r:embed="rId2" cstate="print">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rcRect l="18503" t="7337" r="9321"/>
          <a:stretch>
            <a:fillRect/>
          </a:stretch>
        </p:blipFill>
        <p:spPr>
          <a:xfrm>
            <a:off x="1425578" y="949404"/>
            <a:ext cx="4796519" cy="4419600"/>
          </a:xfrm>
          <a:prstGeom prst="rect">
            <a:avLst/>
          </a:prstGeom>
        </p:spPr>
      </p:pic>
      <p:sp>
        <p:nvSpPr>
          <p:cNvPr id="38" name="矩形 37"/>
          <p:cNvSpPr/>
          <p:nvPr/>
        </p:nvSpPr>
        <p:spPr>
          <a:xfrm>
            <a:off x="5331373" y="1714500"/>
            <a:ext cx="5353050" cy="4419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1"/>
          <p:cNvSpPr txBox="1"/>
          <p:nvPr/>
        </p:nvSpPr>
        <p:spPr>
          <a:xfrm>
            <a:off x="5900246" y="2106603"/>
            <a:ext cx="4624879" cy="1292662"/>
          </a:xfrm>
          <a:prstGeom prst="rect">
            <a:avLst/>
          </a:prstGeom>
          <a:noFill/>
        </p:spPr>
        <p:txBody>
          <a:bodyPr wrap="square" rtlCol="0">
            <a:spAutoFit/>
          </a:bodyPr>
          <a:lstStyle/>
          <a:p>
            <a:r>
              <a:rPr lang="en-US" altLang="zh-CN" sz="4800" b="1" dirty="0" smtClean="0">
                <a:solidFill>
                  <a:schemeClr val="bg1"/>
                </a:solidFill>
                <a:latin typeface="Arial" panose="020B0604020202020204" pitchFamily="34" charset="0"/>
                <a:ea typeface="Open Sans" panose="020B0606030504020204" pitchFamily="34" charset="0"/>
                <a:cs typeface="Arial" panose="020B0604020202020204" pitchFamily="34" charset="0"/>
              </a:rPr>
              <a:t>HUANXIANG</a:t>
            </a:r>
            <a:endParaRPr lang="en-US" sz="1200" dirty="0" smtClean="0">
              <a:solidFill>
                <a:schemeClr val="bg1"/>
              </a:solidFill>
              <a:latin typeface="Arial" panose="020B0604020202020204" pitchFamily="34" charset="0"/>
              <a:ea typeface="Open Sans" panose="020B0606030504020204" pitchFamily="34" charset="0"/>
              <a:cs typeface="Arial" panose="020B0604020202020204" pitchFamily="34" charset="0"/>
            </a:endParaRPr>
          </a:p>
          <a:p>
            <a:pPr>
              <a:lnSpc>
                <a:spcPct val="150000"/>
              </a:lnSpc>
            </a:pPr>
            <a:r>
              <a:rPr lang="en-US" sz="2000" dirty="0" smtClean="0">
                <a:solidFill>
                  <a:schemeClr val="bg1"/>
                </a:solidFill>
                <a:latin typeface="Arial" panose="020B0604020202020204" pitchFamily="34" charset="0"/>
                <a:ea typeface="Open Sans" panose="020B0606030504020204" pitchFamily="34" charset="0"/>
                <a:cs typeface="Arial" panose="020B0604020202020204" pitchFamily="34" charset="0"/>
              </a:rPr>
              <a:t>FOCUS TEMPLATE PRESENTS</a:t>
            </a:r>
            <a:endParaRPr lang="en-US" sz="2000" dirty="0" smtClean="0">
              <a:solidFill>
                <a:schemeClr val="bg1"/>
              </a:solidFill>
              <a:latin typeface="Arial" panose="020B0604020202020204" pitchFamily="34" charset="0"/>
              <a:ea typeface="Open Sans" panose="020B0606030504020204" pitchFamily="34" charset="0"/>
              <a:cs typeface="Arial" panose="020B0604020202020204" pitchFamily="34" charset="0"/>
            </a:endParaRPr>
          </a:p>
        </p:txBody>
      </p:sp>
      <p:cxnSp>
        <p:nvCxnSpPr>
          <p:cNvPr id="40" name="直接连接符 39"/>
          <p:cNvCxnSpPr/>
          <p:nvPr/>
        </p:nvCxnSpPr>
        <p:spPr>
          <a:xfrm>
            <a:off x="5970097" y="3631302"/>
            <a:ext cx="1080120"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41" name="矩形 40"/>
          <p:cNvSpPr/>
          <p:nvPr/>
        </p:nvSpPr>
        <p:spPr>
          <a:xfrm>
            <a:off x="5900246" y="3612669"/>
            <a:ext cx="4215305" cy="1661993"/>
          </a:xfrm>
          <a:prstGeom prst="rect">
            <a:avLst/>
          </a:prstGeom>
        </p:spPr>
        <p:txBody>
          <a:bodyPr wrap="square">
            <a:spAutoFit/>
          </a:bodyPr>
          <a:lstStyle/>
          <a:p>
            <a:endParaRPr lang="en-US" sz="1200" dirty="0">
              <a:solidFill>
                <a:schemeClr val="bg1"/>
              </a:solidFill>
              <a:latin typeface="Arial" panose="020B0604020202020204" pitchFamily="34" charset="0"/>
              <a:ea typeface="Open Sans" panose="020B0606030504020204" pitchFamily="34" charset="0"/>
              <a:cs typeface="Arial" panose="020B0604020202020204" pitchFamily="34" charset="0"/>
            </a:endParaRPr>
          </a:p>
          <a:p>
            <a:pPr>
              <a:lnSpc>
                <a:spcPct val="150000"/>
              </a:lnSpc>
            </a:pPr>
            <a:r>
              <a:rPr lang="en-US" sz="1200" dirty="0">
                <a:solidFill>
                  <a:schemeClr val="bg1"/>
                </a:solidFill>
                <a:latin typeface="Arial" panose="020B0604020202020204" pitchFamily="34" charset="0"/>
                <a:ea typeface="Open Sans" panose="020B0606030504020204" pitchFamily="34" charset="0"/>
                <a:cs typeface="Arial" panose="020B0604020202020204" pitchFamily="34" charset="0"/>
              </a:rPr>
              <a:t>Lorem Ipsum Dolor Sit Amet, Conse Ctetuer Adipi Scing Elit. Maecenas Porttitor Congue Massa. Fusce Posuere, Magna Sed Pulvinar Ultricies, Purus Lectus Malesuada Libero, Sit Amet Commodo Magna Eros Quis Urna. Lorem Ipsum Dolor Sit Amet, Conse Ctetuer Adipi Scing Elit. </a:t>
            </a:r>
            <a:endParaRPr lang="en-US" sz="1200" dirty="0">
              <a:solidFill>
                <a:schemeClr val="bg1"/>
              </a:solidFill>
              <a:latin typeface="Arial" panose="020B0604020202020204" pitchFamily="34" charset="0"/>
              <a:ea typeface="Open Sans" panose="020B0606030504020204" pitchFamily="34" charset="0"/>
              <a:cs typeface="Arial" panose="020B0604020202020204" pitchFamily="34" charset="0"/>
            </a:endParaRPr>
          </a:p>
        </p:txBody>
      </p:sp>
      <p:sp>
        <p:nvSpPr>
          <p:cNvPr id="42" name="Freeform: Shape 175"/>
          <p:cNvSpPr>
            <a:spLocks noChangeAspect="1"/>
          </p:cNvSpPr>
          <p:nvPr/>
        </p:nvSpPr>
        <p:spPr>
          <a:xfrm>
            <a:off x="6522460" y="5463345"/>
            <a:ext cx="309413" cy="252000"/>
          </a:xfrm>
          <a:custGeom>
            <a:avLst/>
            <a:gdLst/>
            <a:ahLst/>
            <a:cxnLst/>
            <a:rect l="l" t="t" r="r" b="b"/>
            <a:pathLst>
              <a:path w="261241" h="212766">
                <a:moveTo>
                  <a:pt x="208049" y="106375"/>
                </a:moveTo>
                <a:cubicBezTo>
                  <a:pt x="205658" y="106471"/>
                  <a:pt x="203553" y="107428"/>
                  <a:pt x="201735" y="109246"/>
                </a:cubicBezTo>
                <a:cubicBezTo>
                  <a:pt x="199917" y="111063"/>
                  <a:pt x="198961" y="113168"/>
                  <a:pt x="198865" y="115560"/>
                </a:cubicBezTo>
                <a:cubicBezTo>
                  <a:pt x="198961" y="118013"/>
                  <a:pt x="199917" y="120155"/>
                  <a:pt x="201735" y="121986"/>
                </a:cubicBezTo>
                <a:cubicBezTo>
                  <a:pt x="203553" y="123817"/>
                  <a:pt x="205658" y="124780"/>
                  <a:pt x="208049" y="124872"/>
                </a:cubicBezTo>
                <a:cubicBezTo>
                  <a:pt x="211546" y="124780"/>
                  <a:pt x="214342" y="123817"/>
                  <a:pt x="216436" y="121986"/>
                </a:cubicBezTo>
                <a:cubicBezTo>
                  <a:pt x="218530" y="120155"/>
                  <a:pt x="219604" y="118013"/>
                  <a:pt x="219657" y="115560"/>
                </a:cubicBezTo>
                <a:cubicBezTo>
                  <a:pt x="219604" y="113168"/>
                  <a:pt x="218530" y="111063"/>
                  <a:pt x="216436" y="109246"/>
                </a:cubicBezTo>
                <a:cubicBezTo>
                  <a:pt x="214342" y="107428"/>
                  <a:pt x="211546" y="106471"/>
                  <a:pt x="208049" y="106375"/>
                </a:cubicBezTo>
                <a:close/>
                <a:moveTo>
                  <a:pt x="157153" y="106375"/>
                </a:moveTo>
                <a:cubicBezTo>
                  <a:pt x="154761" y="106471"/>
                  <a:pt x="152657" y="107428"/>
                  <a:pt x="150839" y="109246"/>
                </a:cubicBezTo>
                <a:cubicBezTo>
                  <a:pt x="149021" y="111063"/>
                  <a:pt x="148065" y="113168"/>
                  <a:pt x="147969" y="115560"/>
                </a:cubicBezTo>
                <a:cubicBezTo>
                  <a:pt x="148065" y="118013"/>
                  <a:pt x="149021" y="120155"/>
                  <a:pt x="150839" y="121986"/>
                </a:cubicBezTo>
                <a:cubicBezTo>
                  <a:pt x="152657" y="123817"/>
                  <a:pt x="154761" y="124780"/>
                  <a:pt x="157153" y="124872"/>
                </a:cubicBezTo>
                <a:cubicBezTo>
                  <a:pt x="160706" y="124780"/>
                  <a:pt x="163518" y="123817"/>
                  <a:pt x="165588" y="121986"/>
                </a:cubicBezTo>
                <a:cubicBezTo>
                  <a:pt x="167658" y="120155"/>
                  <a:pt x="168716" y="118013"/>
                  <a:pt x="168761" y="115560"/>
                </a:cubicBezTo>
                <a:cubicBezTo>
                  <a:pt x="168716" y="113168"/>
                  <a:pt x="167658" y="111063"/>
                  <a:pt x="165588" y="109246"/>
                </a:cubicBezTo>
                <a:cubicBezTo>
                  <a:pt x="163518" y="107428"/>
                  <a:pt x="160706" y="106471"/>
                  <a:pt x="157153" y="106375"/>
                </a:cubicBezTo>
                <a:close/>
                <a:moveTo>
                  <a:pt x="182665" y="69397"/>
                </a:moveTo>
                <a:cubicBezTo>
                  <a:pt x="196726" y="69540"/>
                  <a:pt x="209678" y="72597"/>
                  <a:pt x="221519" y="78569"/>
                </a:cubicBezTo>
                <a:cubicBezTo>
                  <a:pt x="233359" y="84540"/>
                  <a:pt x="242890" y="92567"/>
                  <a:pt x="250111" y="102648"/>
                </a:cubicBezTo>
                <a:cubicBezTo>
                  <a:pt x="257331" y="112730"/>
                  <a:pt x="261041" y="124007"/>
                  <a:pt x="261241" y="136481"/>
                </a:cubicBezTo>
                <a:cubicBezTo>
                  <a:pt x="261055" y="146926"/>
                  <a:pt x="257983" y="156653"/>
                  <a:pt x="252025" y="165662"/>
                </a:cubicBezTo>
                <a:cubicBezTo>
                  <a:pt x="246067" y="174672"/>
                  <a:pt x="238339" y="182676"/>
                  <a:pt x="228841" y="189677"/>
                </a:cubicBezTo>
                <a:lnTo>
                  <a:pt x="235857" y="212766"/>
                </a:lnTo>
                <a:lnTo>
                  <a:pt x="210473" y="198861"/>
                </a:lnTo>
                <a:cubicBezTo>
                  <a:pt x="205814" y="200063"/>
                  <a:pt x="201164" y="201136"/>
                  <a:pt x="196521" y="202082"/>
                </a:cubicBezTo>
                <a:cubicBezTo>
                  <a:pt x="191878" y="203029"/>
                  <a:pt x="187260" y="203528"/>
                  <a:pt x="182665" y="203581"/>
                </a:cubicBezTo>
                <a:cubicBezTo>
                  <a:pt x="167841" y="203438"/>
                  <a:pt x="154530" y="200380"/>
                  <a:pt x="142734" y="194406"/>
                </a:cubicBezTo>
                <a:cubicBezTo>
                  <a:pt x="130938" y="188432"/>
                  <a:pt x="121587" y="180404"/>
                  <a:pt x="114681" y="170319"/>
                </a:cubicBezTo>
                <a:cubicBezTo>
                  <a:pt x="107774" y="160235"/>
                  <a:pt x="104244" y="148956"/>
                  <a:pt x="104089" y="136481"/>
                </a:cubicBezTo>
                <a:cubicBezTo>
                  <a:pt x="104244" y="124007"/>
                  <a:pt x="107774" y="112730"/>
                  <a:pt x="114681" y="102648"/>
                </a:cubicBezTo>
                <a:cubicBezTo>
                  <a:pt x="121587" y="92567"/>
                  <a:pt x="130938" y="84540"/>
                  <a:pt x="142734" y="78569"/>
                </a:cubicBezTo>
                <a:cubicBezTo>
                  <a:pt x="154530" y="72597"/>
                  <a:pt x="167841" y="69540"/>
                  <a:pt x="182665" y="69397"/>
                </a:cubicBezTo>
                <a:close/>
                <a:moveTo>
                  <a:pt x="127177" y="39291"/>
                </a:moveTo>
                <a:cubicBezTo>
                  <a:pt x="123528" y="39336"/>
                  <a:pt x="120334" y="40394"/>
                  <a:pt x="117594" y="42464"/>
                </a:cubicBezTo>
                <a:cubicBezTo>
                  <a:pt x="114854" y="44535"/>
                  <a:pt x="113414" y="47346"/>
                  <a:pt x="113273" y="50900"/>
                </a:cubicBezTo>
                <a:cubicBezTo>
                  <a:pt x="113414" y="54392"/>
                  <a:pt x="114854" y="57166"/>
                  <a:pt x="117594" y="59223"/>
                </a:cubicBezTo>
                <a:cubicBezTo>
                  <a:pt x="120334" y="61280"/>
                  <a:pt x="123528" y="62333"/>
                  <a:pt x="127177" y="62381"/>
                </a:cubicBezTo>
                <a:cubicBezTo>
                  <a:pt x="130669" y="62333"/>
                  <a:pt x="133443" y="61280"/>
                  <a:pt x="135500" y="59223"/>
                </a:cubicBezTo>
                <a:cubicBezTo>
                  <a:pt x="137557" y="57166"/>
                  <a:pt x="138609" y="54392"/>
                  <a:pt x="138657" y="50900"/>
                </a:cubicBezTo>
                <a:cubicBezTo>
                  <a:pt x="138609" y="47346"/>
                  <a:pt x="137557" y="44535"/>
                  <a:pt x="135500" y="42464"/>
                </a:cubicBezTo>
                <a:cubicBezTo>
                  <a:pt x="133443" y="40394"/>
                  <a:pt x="130669" y="39336"/>
                  <a:pt x="127177" y="39291"/>
                </a:cubicBezTo>
                <a:close/>
                <a:moveTo>
                  <a:pt x="62377" y="39291"/>
                </a:moveTo>
                <a:cubicBezTo>
                  <a:pt x="58784" y="39336"/>
                  <a:pt x="55605" y="40394"/>
                  <a:pt x="52842" y="42464"/>
                </a:cubicBezTo>
                <a:cubicBezTo>
                  <a:pt x="50078" y="44535"/>
                  <a:pt x="48622" y="47346"/>
                  <a:pt x="48473" y="50900"/>
                </a:cubicBezTo>
                <a:cubicBezTo>
                  <a:pt x="48622" y="54392"/>
                  <a:pt x="50078" y="57166"/>
                  <a:pt x="52842" y="59223"/>
                </a:cubicBezTo>
                <a:cubicBezTo>
                  <a:pt x="55605" y="61280"/>
                  <a:pt x="58784" y="62333"/>
                  <a:pt x="62377" y="62381"/>
                </a:cubicBezTo>
                <a:cubicBezTo>
                  <a:pt x="65930" y="62333"/>
                  <a:pt x="68741" y="61280"/>
                  <a:pt x="70812" y="59223"/>
                </a:cubicBezTo>
                <a:cubicBezTo>
                  <a:pt x="72882" y="57166"/>
                  <a:pt x="73939" y="54392"/>
                  <a:pt x="73985" y="50900"/>
                </a:cubicBezTo>
                <a:cubicBezTo>
                  <a:pt x="73939" y="47346"/>
                  <a:pt x="72882" y="44535"/>
                  <a:pt x="70812" y="42464"/>
                </a:cubicBezTo>
                <a:cubicBezTo>
                  <a:pt x="68741" y="40394"/>
                  <a:pt x="65930" y="39336"/>
                  <a:pt x="62377" y="39291"/>
                </a:cubicBezTo>
                <a:close/>
                <a:moveTo>
                  <a:pt x="92481" y="0"/>
                </a:moveTo>
                <a:cubicBezTo>
                  <a:pt x="107781" y="112"/>
                  <a:pt x="121981" y="2964"/>
                  <a:pt x="135081" y="8557"/>
                </a:cubicBezTo>
                <a:cubicBezTo>
                  <a:pt x="148180" y="14149"/>
                  <a:pt x="159196" y="21811"/>
                  <a:pt x="168128" y="31543"/>
                </a:cubicBezTo>
                <a:cubicBezTo>
                  <a:pt x="177060" y="41274"/>
                  <a:pt x="182926" y="52404"/>
                  <a:pt x="185726" y="64932"/>
                </a:cubicBezTo>
                <a:cubicBezTo>
                  <a:pt x="182814" y="64570"/>
                  <a:pt x="179837" y="64400"/>
                  <a:pt x="176797" y="64422"/>
                </a:cubicBezTo>
                <a:cubicBezTo>
                  <a:pt x="162013" y="64577"/>
                  <a:pt x="148722" y="67907"/>
                  <a:pt x="136923" y="74411"/>
                </a:cubicBezTo>
                <a:cubicBezTo>
                  <a:pt x="125125" y="80915"/>
                  <a:pt x="115764" y="89658"/>
                  <a:pt x="108841" y="100641"/>
                </a:cubicBezTo>
                <a:cubicBezTo>
                  <a:pt x="101918" y="111623"/>
                  <a:pt x="98378" y="123910"/>
                  <a:pt x="98221" y="137502"/>
                </a:cubicBezTo>
                <a:cubicBezTo>
                  <a:pt x="98242" y="144284"/>
                  <a:pt x="99220" y="150747"/>
                  <a:pt x="101155" y="156892"/>
                </a:cubicBezTo>
                <a:cubicBezTo>
                  <a:pt x="99693" y="157019"/>
                  <a:pt x="98247" y="157115"/>
                  <a:pt x="96818" y="157179"/>
                </a:cubicBezTo>
                <a:cubicBezTo>
                  <a:pt x="95388" y="157243"/>
                  <a:pt x="93942" y="157275"/>
                  <a:pt x="92481" y="157275"/>
                </a:cubicBezTo>
                <a:cubicBezTo>
                  <a:pt x="86778" y="157227"/>
                  <a:pt x="81378" y="156748"/>
                  <a:pt x="76281" y="155839"/>
                </a:cubicBezTo>
                <a:cubicBezTo>
                  <a:pt x="71184" y="154931"/>
                  <a:pt x="65784" y="153878"/>
                  <a:pt x="60081" y="152682"/>
                </a:cubicBezTo>
                <a:lnTo>
                  <a:pt x="27808" y="168883"/>
                </a:lnTo>
                <a:lnTo>
                  <a:pt x="36992" y="141073"/>
                </a:lnTo>
                <a:cubicBezTo>
                  <a:pt x="25350" y="132968"/>
                  <a:pt x="16299" y="123698"/>
                  <a:pt x="9838" y="113266"/>
                </a:cubicBezTo>
                <a:cubicBezTo>
                  <a:pt x="3378" y="102833"/>
                  <a:pt x="99" y="91271"/>
                  <a:pt x="0" y="78578"/>
                </a:cubicBezTo>
                <a:cubicBezTo>
                  <a:pt x="199" y="63754"/>
                  <a:pt x="4421" y="50444"/>
                  <a:pt x="12666" y="38647"/>
                </a:cubicBezTo>
                <a:cubicBezTo>
                  <a:pt x="20911" y="26851"/>
                  <a:pt x="31984" y="17500"/>
                  <a:pt x="45884" y="10593"/>
                </a:cubicBezTo>
                <a:cubicBezTo>
                  <a:pt x="59784" y="3686"/>
                  <a:pt x="75316" y="156"/>
                  <a:pt x="92481"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chemeClr val="accent6"/>
              </a:solidFill>
            </a:endParaRPr>
          </a:p>
        </p:txBody>
      </p:sp>
      <p:sp>
        <p:nvSpPr>
          <p:cNvPr id="43" name="Freeform: Shape 176"/>
          <p:cNvSpPr>
            <a:spLocks noChangeAspect="1"/>
          </p:cNvSpPr>
          <p:nvPr/>
        </p:nvSpPr>
        <p:spPr>
          <a:xfrm>
            <a:off x="7132236" y="5463345"/>
            <a:ext cx="311123" cy="252000"/>
          </a:xfrm>
          <a:custGeom>
            <a:avLst/>
            <a:gdLst/>
            <a:ahLst/>
            <a:cxnLst/>
            <a:rect l="l" t="t" r="r" b="b"/>
            <a:pathLst>
              <a:path w="228580" h="185143">
                <a:moveTo>
                  <a:pt x="72464" y="126703"/>
                </a:moveTo>
                <a:cubicBezTo>
                  <a:pt x="69260" y="127779"/>
                  <a:pt x="66702" y="129742"/>
                  <a:pt x="64790" y="132590"/>
                </a:cubicBezTo>
                <a:cubicBezTo>
                  <a:pt x="62972" y="135569"/>
                  <a:pt x="62430" y="138483"/>
                  <a:pt x="63163" y="141334"/>
                </a:cubicBezTo>
                <a:cubicBezTo>
                  <a:pt x="63897" y="144185"/>
                  <a:pt x="65715" y="146334"/>
                  <a:pt x="68619" y="147781"/>
                </a:cubicBezTo>
                <a:cubicBezTo>
                  <a:pt x="71685" y="149080"/>
                  <a:pt x="74871" y="149192"/>
                  <a:pt x="78177" y="148115"/>
                </a:cubicBezTo>
                <a:cubicBezTo>
                  <a:pt x="81482" y="147038"/>
                  <a:pt x="84126" y="145012"/>
                  <a:pt x="86107" y="142037"/>
                </a:cubicBezTo>
                <a:cubicBezTo>
                  <a:pt x="87857" y="138994"/>
                  <a:pt x="88329" y="136047"/>
                  <a:pt x="87521" y="133196"/>
                </a:cubicBezTo>
                <a:cubicBezTo>
                  <a:pt x="86713" y="130345"/>
                  <a:pt x="84795" y="128228"/>
                  <a:pt x="81767" y="126845"/>
                </a:cubicBezTo>
                <a:cubicBezTo>
                  <a:pt x="78770" y="125673"/>
                  <a:pt x="75669" y="125626"/>
                  <a:pt x="72464" y="126703"/>
                </a:cubicBezTo>
                <a:close/>
                <a:moveTo>
                  <a:pt x="96309" y="120852"/>
                </a:moveTo>
                <a:cubicBezTo>
                  <a:pt x="95117" y="120483"/>
                  <a:pt x="93924" y="120520"/>
                  <a:pt x="92731" y="120964"/>
                </a:cubicBezTo>
                <a:cubicBezTo>
                  <a:pt x="91539" y="121407"/>
                  <a:pt x="90602" y="122178"/>
                  <a:pt x="89920" y="123275"/>
                </a:cubicBezTo>
                <a:cubicBezTo>
                  <a:pt x="89290" y="124454"/>
                  <a:pt x="89121" y="125570"/>
                  <a:pt x="89412" y="126623"/>
                </a:cubicBezTo>
                <a:cubicBezTo>
                  <a:pt x="89703" y="127675"/>
                  <a:pt x="90426" y="128473"/>
                  <a:pt x="91581" y="129016"/>
                </a:cubicBezTo>
                <a:cubicBezTo>
                  <a:pt x="92779" y="129449"/>
                  <a:pt x="93993" y="129444"/>
                  <a:pt x="95223" y="128999"/>
                </a:cubicBezTo>
                <a:cubicBezTo>
                  <a:pt x="96453" y="128555"/>
                  <a:pt x="97411" y="127752"/>
                  <a:pt x="98098" y="126590"/>
                </a:cubicBezTo>
                <a:cubicBezTo>
                  <a:pt x="98726" y="125402"/>
                  <a:pt x="98875" y="124271"/>
                  <a:pt x="98545" y="123195"/>
                </a:cubicBezTo>
                <a:cubicBezTo>
                  <a:pt x="98215" y="122119"/>
                  <a:pt x="97470" y="121338"/>
                  <a:pt x="96309" y="120852"/>
                </a:cubicBezTo>
                <a:close/>
                <a:moveTo>
                  <a:pt x="90638" y="99508"/>
                </a:moveTo>
                <a:cubicBezTo>
                  <a:pt x="93674" y="99563"/>
                  <a:pt x="96713" y="99964"/>
                  <a:pt x="99757" y="100709"/>
                </a:cubicBezTo>
                <a:cubicBezTo>
                  <a:pt x="106052" y="102406"/>
                  <a:pt x="111169" y="105274"/>
                  <a:pt x="115108" y="109313"/>
                </a:cubicBezTo>
                <a:cubicBezTo>
                  <a:pt x="119047" y="113352"/>
                  <a:pt x="121520" y="118072"/>
                  <a:pt x="122527" y="123474"/>
                </a:cubicBezTo>
                <a:cubicBezTo>
                  <a:pt x="123533" y="128875"/>
                  <a:pt x="122785" y="134467"/>
                  <a:pt x="120282" y="140249"/>
                </a:cubicBezTo>
                <a:lnTo>
                  <a:pt x="120282" y="140239"/>
                </a:lnTo>
                <a:cubicBezTo>
                  <a:pt x="117622" y="146070"/>
                  <a:pt x="113677" y="150879"/>
                  <a:pt x="108447" y="154669"/>
                </a:cubicBezTo>
                <a:cubicBezTo>
                  <a:pt x="103217" y="158458"/>
                  <a:pt x="97363" y="160943"/>
                  <a:pt x="90884" y="162125"/>
                </a:cubicBezTo>
                <a:cubicBezTo>
                  <a:pt x="84405" y="163306"/>
                  <a:pt x="77962" y="162901"/>
                  <a:pt x="71555" y="160907"/>
                </a:cubicBezTo>
                <a:cubicBezTo>
                  <a:pt x="65446" y="158868"/>
                  <a:pt x="60605" y="155738"/>
                  <a:pt x="57032" y="151519"/>
                </a:cubicBezTo>
                <a:cubicBezTo>
                  <a:pt x="53459" y="147299"/>
                  <a:pt x="51339" y="142505"/>
                  <a:pt x="50670" y="137137"/>
                </a:cubicBezTo>
                <a:cubicBezTo>
                  <a:pt x="50002" y="131768"/>
                  <a:pt x="50970" y="126340"/>
                  <a:pt x="53574" y="120852"/>
                </a:cubicBezTo>
                <a:cubicBezTo>
                  <a:pt x="56298" y="115542"/>
                  <a:pt x="60127" y="111119"/>
                  <a:pt x="65061" y="107583"/>
                </a:cubicBezTo>
                <a:cubicBezTo>
                  <a:pt x="69994" y="104047"/>
                  <a:pt x="75489" y="101645"/>
                  <a:pt x="81543" y="100376"/>
                </a:cubicBezTo>
                <a:cubicBezTo>
                  <a:pt x="84571" y="99742"/>
                  <a:pt x="87602" y="99452"/>
                  <a:pt x="90638" y="99508"/>
                </a:cubicBezTo>
                <a:close/>
                <a:moveTo>
                  <a:pt x="105521" y="81383"/>
                </a:moveTo>
                <a:cubicBezTo>
                  <a:pt x="99651" y="80924"/>
                  <a:pt x="93520" y="80983"/>
                  <a:pt x="87128" y="81559"/>
                </a:cubicBezTo>
                <a:cubicBezTo>
                  <a:pt x="74365" y="82943"/>
                  <a:pt x="63039" y="86144"/>
                  <a:pt x="53148" y="91161"/>
                </a:cubicBezTo>
                <a:cubicBezTo>
                  <a:pt x="43258" y="96179"/>
                  <a:pt x="35607" y="102366"/>
                  <a:pt x="30196" y="109723"/>
                </a:cubicBezTo>
                <a:cubicBezTo>
                  <a:pt x="24784" y="117080"/>
                  <a:pt x="22416" y="124959"/>
                  <a:pt x="23090" y="133360"/>
                </a:cubicBezTo>
                <a:cubicBezTo>
                  <a:pt x="24052" y="141734"/>
                  <a:pt x="27911" y="149001"/>
                  <a:pt x="34665" y="155162"/>
                </a:cubicBezTo>
                <a:cubicBezTo>
                  <a:pt x="41420" y="161323"/>
                  <a:pt x="50145" y="165896"/>
                  <a:pt x="60840" y="168880"/>
                </a:cubicBezTo>
                <a:cubicBezTo>
                  <a:pt x="71535" y="171864"/>
                  <a:pt x="83275" y="172778"/>
                  <a:pt x="96058" y="171621"/>
                </a:cubicBezTo>
                <a:cubicBezTo>
                  <a:pt x="108816" y="170237"/>
                  <a:pt x="120139" y="167037"/>
                  <a:pt x="130027" y="162020"/>
                </a:cubicBezTo>
                <a:cubicBezTo>
                  <a:pt x="139915" y="157003"/>
                  <a:pt x="147565" y="150817"/>
                  <a:pt x="152975" y="143462"/>
                </a:cubicBezTo>
                <a:cubicBezTo>
                  <a:pt x="158386" y="136106"/>
                  <a:pt x="160755" y="128228"/>
                  <a:pt x="160081" y="119829"/>
                </a:cubicBezTo>
                <a:lnTo>
                  <a:pt x="160097" y="119836"/>
                </a:lnTo>
                <a:cubicBezTo>
                  <a:pt x="159134" y="111462"/>
                  <a:pt x="155276" y="104195"/>
                  <a:pt x="148521" y="98033"/>
                </a:cubicBezTo>
                <a:cubicBezTo>
                  <a:pt x="141766" y="91871"/>
                  <a:pt x="133042" y="87297"/>
                  <a:pt x="122346" y="84311"/>
                </a:cubicBezTo>
                <a:cubicBezTo>
                  <a:pt x="116999" y="82817"/>
                  <a:pt x="111390" y="81841"/>
                  <a:pt x="105521" y="81383"/>
                </a:cubicBezTo>
                <a:close/>
                <a:moveTo>
                  <a:pt x="169440" y="31037"/>
                </a:moveTo>
                <a:cubicBezTo>
                  <a:pt x="171946" y="31146"/>
                  <a:pt x="174439" y="31580"/>
                  <a:pt x="176917" y="32339"/>
                </a:cubicBezTo>
                <a:cubicBezTo>
                  <a:pt x="181874" y="33857"/>
                  <a:pt x="186214" y="36659"/>
                  <a:pt x="189939" y="40746"/>
                </a:cubicBezTo>
                <a:cubicBezTo>
                  <a:pt x="193572" y="44859"/>
                  <a:pt x="195898" y="49458"/>
                  <a:pt x="196918" y="54543"/>
                </a:cubicBezTo>
                <a:cubicBezTo>
                  <a:pt x="197938" y="59628"/>
                  <a:pt x="197651" y="64639"/>
                  <a:pt x="196056" y="69576"/>
                </a:cubicBezTo>
                <a:cubicBezTo>
                  <a:pt x="195353" y="71587"/>
                  <a:pt x="194116" y="73047"/>
                  <a:pt x="192345" y="73958"/>
                </a:cubicBezTo>
                <a:cubicBezTo>
                  <a:pt x="190574" y="74869"/>
                  <a:pt x="188668" y="75023"/>
                  <a:pt x="186626" y="74420"/>
                </a:cubicBezTo>
                <a:cubicBezTo>
                  <a:pt x="184616" y="73716"/>
                  <a:pt x="183156" y="72479"/>
                  <a:pt x="182245" y="70708"/>
                </a:cubicBezTo>
                <a:cubicBezTo>
                  <a:pt x="181334" y="68936"/>
                  <a:pt x="181180" y="67030"/>
                  <a:pt x="181783" y="64988"/>
                </a:cubicBezTo>
                <a:cubicBezTo>
                  <a:pt x="182548" y="62525"/>
                  <a:pt x="182676" y="60054"/>
                  <a:pt x="182166" y="57574"/>
                </a:cubicBezTo>
                <a:cubicBezTo>
                  <a:pt x="181655" y="55094"/>
                  <a:pt x="180507" y="52845"/>
                  <a:pt x="178721" y="50827"/>
                </a:cubicBezTo>
                <a:cubicBezTo>
                  <a:pt x="176892" y="48846"/>
                  <a:pt x="174776" y="47480"/>
                  <a:pt x="172373" y="46728"/>
                </a:cubicBezTo>
                <a:cubicBezTo>
                  <a:pt x="169970" y="45975"/>
                  <a:pt x="167534" y="45853"/>
                  <a:pt x="165067" y="46361"/>
                </a:cubicBezTo>
                <a:lnTo>
                  <a:pt x="165072" y="46366"/>
                </a:lnTo>
                <a:cubicBezTo>
                  <a:pt x="162962" y="46773"/>
                  <a:pt x="161059" y="46438"/>
                  <a:pt x="159363" y="45361"/>
                </a:cubicBezTo>
                <a:cubicBezTo>
                  <a:pt x="157668" y="44285"/>
                  <a:pt x="156594" y="42706"/>
                  <a:pt x="156142" y="40625"/>
                </a:cubicBezTo>
                <a:cubicBezTo>
                  <a:pt x="155736" y="38523"/>
                  <a:pt x="156070" y="36636"/>
                  <a:pt x="157146" y="34963"/>
                </a:cubicBezTo>
                <a:cubicBezTo>
                  <a:pt x="158222" y="33291"/>
                  <a:pt x="159799" y="32198"/>
                  <a:pt x="161877" y="31685"/>
                </a:cubicBezTo>
                <a:cubicBezTo>
                  <a:pt x="164412" y="31144"/>
                  <a:pt x="166933" y="30928"/>
                  <a:pt x="169440" y="31037"/>
                </a:cubicBezTo>
                <a:close/>
                <a:moveTo>
                  <a:pt x="90417" y="26484"/>
                </a:moveTo>
                <a:cubicBezTo>
                  <a:pt x="98484" y="25299"/>
                  <a:pt x="104702" y="26781"/>
                  <a:pt x="109070" y="30930"/>
                </a:cubicBezTo>
                <a:cubicBezTo>
                  <a:pt x="111855" y="33724"/>
                  <a:pt x="113429" y="37418"/>
                  <a:pt x="113790" y="42013"/>
                </a:cubicBezTo>
                <a:cubicBezTo>
                  <a:pt x="114151" y="46608"/>
                  <a:pt x="113429" y="51801"/>
                  <a:pt x="111621" y="57592"/>
                </a:cubicBezTo>
                <a:cubicBezTo>
                  <a:pt x="111127" y="59469"/>
                  <a:pt x="111336" y="60560"/>
                  <a:pt x="112250" y="60865"/>
                </a:cubicBezTo>
                <a:cubicBezTo>
                  <a:pt x="113163" y="61170"/>
                  <a:pt x="114176" y="61156"/>
                  <a:pt x="115288" y="60823"/>
                </a:cubicBezTo>
                <a:cubicBezTo>
                  <a:pt x="116400" y="60490"/>
                  <a:pt x="117006" y="60306"/>
                  <a:pt x="117107" y="60271"/>
                </a:cubicBezTo>
                <a:cubicBezTo>
                  <a:pt x="128923" y="55322"/>
                  <a:pt x="139383" y="52813"/>
                  <a:pt x="148488" y="52744"/>
                </a:cubicBezTo>
                <a:cubicBezTo>
                  <a:pt x="157593" y="52675"/>
                  <a:pt x="164099" y="55269"/>
                  <a:pt x="168006" y="60526"/>
                </a:cubicBezTo>
                <a:cubicBezTo>
                  <a:pt x="169959" y="63352"/>
                  <a:pt x="170900" y="66687"/>
                  <a:pt x="170828" y="70533"/>
                </a:cubicBezTo>
                <a:cubicBezTo>
                  <a:pt x="170757" y="74378"/>
                  <a:pt x="169816" y="78607"/>
                  <a:pt x="168006" y="83218"/>
                </a:cubicBezTo>
                <a:cubicBezTo>
                  <a:pt x="167235" y="85241"/>
                  <a:pt x="167246" y="86618"/>
                  <a:pt x="168038" y="87349"/>
                </a:cubicBezTo>
                <a:cubicBezTo>
                  <a:pt x="168830" y="88080"/>
                  <a:pt x="170052" y="88659"/>
                  <a:pt x="171705" y="89087"/>
                </a:cubicBezTo>
                <a:cubicBezTo>
                  <a:pt x="176183" y="90437"/>
                  <a:pt x="180520" y="92458"/>
                  <a:pt x="184717" y="95150"/>
                </a:cubicBezTo>
                <a:cubicBezTo>
                  <a:pt x="188914" y="97842"/>
                  <a:pt x="192381" y="101271"/>
                  <a:pt x="195118" y="105437"/>
                </a:cubicBezTo>
                <a:cubicBezTo>
                  <a:pt x="197855" y="109604"/>
                  <a:pt x="199273" y="114573"/>
                  <a:pt x="199371" y="120346"/>
                </a:cubicBezTo>
                <a:lnTo>
                  <a:pt x="199374" y="120342"/>
                </a:lnTo>
                <a:cubicBezTo>
                  <a:pt x="199320" y="127634"/>
                  <a:pt x="196844" y="135047"/>
                  <a:pt x="191946" y="142581"/>
                </a:cubicBezTo>
                <a:cubicBezTo>
                  <a:pt x="187048" y="150116"/>
                  <a:pt x="180048" y="157092"/>
                  <a:pt x="170946" y="163511"/>
                </a:cubicBezTo>
                <a:cubicBezTo>
                  <a:pt x="161844" y="169929"/>
                  <a:pt x="150962" y="175111"/>
                  <a:pt x="138298" y="179056"/>
                </a:cubicBezTo>
                <a:cubicBezTo>
                  <a:pt x="125634" y="183001"/>
                  <a:pt x="111510" y="185030"/>
                  <a:pt x="95926" y="185143"/>
                </a:cubicBezTo>
                <a:cubicBezTo>
                  <a:pt x="83934" y="185122"/>
                  <a:pt x="72266" y="183729"/>
                  <a:pt x="60919" y="180963"/>
                </a:cubicBezTo>
                <a:cubicBezTo>
                  <a:pt x="49573" y="178198"/>
                  <a:pt x="39323" y="174185"/>
                  <a:pt x="30169" y="168926"/>
                </a:cubicBezTo>
                <a:cubicBezTo>
                  <a:pt x="21015" y="163667"/>
                  <a:pt x="13731" y="157287"/>
                  <a:pt x="8316" y="149786"/>
                </a:cubicBezTo>
                <a:cubicBezTo>
                  <a:pt x="2901" y="142284"/>
                  <a:pt x="129" y="133787"/>
                  <a:pt x="0" y="124295"/>
                </a:cubicBezTo>
                <a:cubicBezTo>
                  <a:pt x="72" y="114323"/>
                  <a:pt x="3054" y="103854"/>
                  <a:pt x="8946" y="92887"/>
                </a:cubicBezTo>
                <a:cubicBezTo>
                  <a:pt x="14838" y="81921"/>
                  <a:pt x="23209" y="71006"/>
                  <a:pt x="34061" y="60143"/>
                </a:cubicBezTo>
                <a:cubicBezTo>
                  <a:pt x="43829" y="50473"/>
                  <a:pt x="53647" y="42741"/>
                  <a:pt x="63514" y="36950"/>
                </a:cubicBezTo>
                <a:cubicBezTo>
                  <a:pt x="73382" y="31158"/>
                  <a:pt x="82349" y="27670"/>
                  <a:pt x="90417" y="26484"/>
                </a:cubicBezTo>
                <a:close/>
                <a:moveTo>
                  <a:pt x="170928" y="64"/>
                </a:moveTo>
                <a:cubicBezTo>
                  <a:pt x="176076" y="300"/>
                  <a:pt x="181185" y="1196"/>
                  <a:pt x="186257" y="2751"/>
                </a:cubicBezTo>
                <a:cubicBezTo>
                  <a:pt x="196399" y="5861"/>
                  <a:pt x="205325" y="11592"/>
                  <a:pt x="213035" y="19945"/>
                </a:cubicBezTo>
                <a:cubicBezTo>
                  <a:pt x="220539" y="28426"/>
                  <a:pt x="225319" y="37879"/>
                  <a:pt x="227375" y="48304"/>
                </a:cubicBezTo>
                <a:cubicBezTo>
                  <a:pt x="229430" y="58729"/>
                  <a:pt x="228857" y="69006"/>
                  <a:pt x="225653" y="79136"/>
                </a:cubicBezTo>
                <a:cubicBezTo>
                  <a:pt x="224814" y="81476"/>
                  <a:pt x="223369" y="83177"/>
                  <a:pt x="221320" y="84241"/>
                </a:cubicBezTo>
                <a:cubicBezTo>
                  <a:pt x="219270" y="85304"/>
                  <a:pt x="217061" y="85475"/>
                  <a:pt x="214692" y="84751"/>
                </a:cubicBezTo>
                <a:cubicBezTo>
                  <a:pt x="212357" y="83911"/>
                  <a:pt x="210651" y="82465"/>
                  <a:pt x="209574" y="80413"/>
                </a:cubicBezTo>
                <a:cubicBezTo>
                  <a:pt x="208497" y="78362"/>
                  <a:pt x="208290" y="76152"/>
                  <a:pt x="208952" y="73783"/>
                </a:cubicBezTo>
                <a:cubicBezTo>
                  <a:pt x="211260" y="66572"/>
                  <a:pt x="211685" y="59254"/>
                  <a:pt x="210228" y="51830"/>
                </a:cubicBezTo>
                <a:cubicBezTo>
                  <a:pt x="208771" y="44406"/>
                  <a:pt x="205365" y="37691"/>
                  <a:pt x="200012" y="31685"/>
                </a:cubicBezTo>
                <a:cubicBezTo>
                  <a:pt x="194530" y="25748"/>
                  <a:pt x="188186" y="21671"/>
                  <a:pt x="180980" y="19451"/>
                </a:cubicBezTo>
                <a:cubicBezTo>
                  <a:pt x="173774" y="17232"/>
                  <a:pt x="166471" y="16886"/>
                  <a:pt x="159070" y="18413"/>
                </a:cubicBezTo>
                <a:cubicBezTo>
                  <a:pt x="156632" y="18873"/>
                  <a:pt x="154426" y="18464"/>
                  <a:pt x="152451" y="17186"/>
                </a:cubicBezTo>
                <a:cubicBezTo>
                  <a:pt x="150476" y="15909"/>
                  <a:pt x="149194" y="14066"/>
                  <a:pt x="148607" y="11657"/>
                </a:cubicBezTo>
                <a:cubicBezTo>
                  <a:pt x="148147" y="9228"/>
                  <a:pt x="148556" y="7045"/>
                  <a:pt x="149835" y="5109"/>
                </a:cubicBezTo>
                <a:cubicBezTo>
                  <a:pt x="151114" y="3174"/>
                  <a:pt x="152959" y="1915"/>
                  <a:pt x="155370" y="1334"/>
                </a:cubicBezTo>
                <a:cubicBezTo>
                  <a:pt x="160594" y="251"/>
                  <a:pt x="165780" y="-172"/>
                  <a:pt x="170928" y="64"/>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chemeClr val="accent6"/>
              </a:solidFill>
            </a:endParaRPr>
          </a:p>
        </p:txBody>
      </p:sp>
      <p:sp>
        <p:nvSpPr>
          <p:cNvPr id="44" name="Freeform: Shape 180"/>
          <p:cNvSpPr>
            <a:spLocks noChangeAspect="1"/>
          </p:cNvSpPr>
          <p:nvPr/>
        </p:nvSpPr>
        <p:spPr>
          <a:xfrm>
            <a:off x="5970097" y="5463345"/>
            <a:ext cx="252000" cy="252000"/>
          </a:xfrm>
          <a:custGeom>
            <a:avLst/>
            <a:gdLst/>
            <a:ahLst/>
            <a:cxnLst/>
            <a:rect l="l" t="t" r="r" b="b"/>
            <a:pathLst>
              <a:path w="195927" h="195927">
                <a:moveTo>
                  <a:pt x="144275" y="36723"/>
                </a:moveTo>
                <a:cubicBezTo>
                  <a:pt x="124628" y="36085"/>
                  <a:pt x="111360" y="47185"/>
                  <a:pt x="104470" y="70022"/>
                </a:cubicBezTo>
                <a:cubicBezTo>
                  <a:pt x="106254" y="69251"/>
                  <a:pt x="108013" y="68656"/>
                  <a:pt x="109749" y="68236"/>
                </a:cubicBezTo>
                <a:cubicBezTo>
                  <a:pt x="111484" y="67816"/>
                  <a:pt x="113212" y="67603"/>
                  <a:pt x="114932" y="67598"/>
                </a:cubicBezTo>
                <a:cubicBezTo>
                  <a:pt x="118507" y="67598"/>
                  <a:pt x="121085" y="68618"/>
                  <a:pt x="122667" y="70660"/>
                </a:cubicBezTo>
                <a:cubicBezTo>
                  <a:pt x="124248" y="72701"/>
                  <a:pt x="124817" y="75763"/>
                  <a:pt x="124373" y="79846"/>
                </a:cubicBezTo>
                <a:cubicBezTo>
                  <a:pt x="124179" y="82273"/>
                  <a:pt x="123291" y="85266"/>
                  <a:pt x="121710" y="88825"/>
                </a:cubicBezTo>
                <a:cubicBezTo>
                  <a:pt x="120128" y="92384"/>
                  <a:pt x="117869" y="96493"/>
                  <a:pt x="114932" y="101152"/>
                </a:cubicBezTo>
                <a:cubicBezTo>
                  <a:pt x="111934" y="105868"/>
                  <a:pt x="109318" y="109387"/>
                  <a:pt x="107086" y="111710"/>
                </a:cubicBezTo>
                <a:cubicBezTo>
                  <a:pt x="104853" y="114033"/>
                  <a:pt x="103003" y="115192"/>
                  <a:pt x="101536" y="115187"/>
                </a:cubicBezTo>
                <a:cubicBezTo>
                  <a:pt x="99633" y="115189"/>
                  <a:pt x="97825" y="113398"/>
                  <a:pt x="96114" y="109812"/>
                </a:cubicBezTo>
                <a:cubicBezTo>
                  <a:pt x="94402" y="106227"/>
                  <a:pt x="92722" y="100831"/>
                  <a:pt x="91074" y="93625"/>
                </a:cubicBezTo>
                <a:cubicBezTo>
                  <a:pt x="90564" y="91464"/>
                  <a:pt x="89831" y="87684"/>
                  <a:pt x="88874" y="82286"/>
                </a:cubicBezTo>
                <a:cubicBezTo>
                  <a:pt x="87917" y="76888"/>
                  <a:pt x="86736" y="69823"/>
                  <a:pt x="85333" y="61091"/>
                </a:cubicBezTo>
                <a:cubicBezTo>
                  <a:pt x="84060" y="53053"/>
                  <a:pt x="81726" y="47152"/>
                  <a:pt x="78332" y="43389"/>
                </a:cubicBezTo>
                <a:cubicBezTo>
                  <a:pt x="74938" y="39625"/>
                  <a:pt x="70468" y="37998"/>
                  <a:pt x="64920" y="38509"/>
                </a:cubicBezTo>
                <a:cubicBezTo>
                  <a:pt x="62613" y="38753"/>
                  <a:pt x="59700" y="39923"/>
                  <a:pt x="56181" y="42017"/>
                </a:cubicBezTo>
                <a:cubicBezTo>
                  <a:pt x="52662" y="44112"/>
                  <a:pt x="48601" y="47195"/>
                  <a:pt x="43997" y="51267"/>
                </a:cubicBezTo>
                <a:cubicBezTo>
                  <a:pt x="40561" y="54273"/>
                  <a:pt x="37132" y="57319"/>
                  <a:pt x="33711" y="60405"/>
                </a:cubicBezTo>
                <a:cubicBezTo>
                  <a:pt x="30290" y="63491"/>
                  <a:pt x="26829" y="66569"/>
                  <a:pt x="23329" y="69639"/>
                </a:cubicBezTo>
                <a:lnTo>
                  <a:pt x="29963" y="78187"/>
                </a:lnTo>
                <a:cubicBezTo>
                  <a:pt x="33153" y="76013"/>
                  <a:pt x="35672" y="74365"/>
                  <a:pt x="37522" y="73243"/>
                </a:cubicBezTo>
                <a:cubicBezTo>
                  <a:pt x="39372" y="72122"/>
                  <a:pt x="40552" y="71558"/>
                  <a:pt x="41063" y="71553"/>
                </a:cubicBezTo>
                <a:cubicBezTo>
                  <a:pt x="43490" y="71556"/>
                  <a:pt x="45844" y="73464"/>
                  <a:pt x="48128" y="77278"/>
                </a:cubicBezTo>
                <a:cubicBezTo>
                  <a:pt x="50411" y="81092"/>
                  <a:pt x="52606" y="86797"/>
                  <a:pt x="54714" y="94391"/>
                </a:cubicBezTo>
                <a:cubicBezTo>
                  <a:pt x="56627" y="101402"/>
                  <a:pt x="58541" y="108398"/>
                  <a:pt x="60455" y="115378"/>
                </a:cubicBezTo>
                <a:cubicBezTo>
                  <a:pt x="62369" y="122358"/>
                  <a:pt x="64282" y="129354"/>
                  <a:pt x="66196" y="136366"/>
                </a:cubicBezTo>
                <a:cubicBezTo>
                  <a:pt x="69061" y="143960"/>
                  <a:pt x="72229" y="149664"/>
                  <a:pt x="75701" y="153478"/>
                </a:cubicBezTo>
                <a:cubicBezTo>
                  <a:pt x="79172" y="157292"/>
                  <a:pt x="82978" y="159201"/>
                  <a:pt x="87119" y="159203"/>
                </a:cubicBezTo>
                <a:cubicBezTo>
                  <a:pt x="93756" y="159203"/>
                  <a:pt x="101151" y="156078"/>
                  <a:pt x="109303" y="149826"/>
                </a:cubicBezTo>
                <a:cubicBezTo>
                  <a:pt x="117454" y="143574"/>
                  <a:pt x="126348" y="134197"/>
                  <a:pt x="135983" y="121694"/>
                </a:cubicBezTo>
                <a:cubicBezTo>
                  <a:pt x="145301" y="109701"/>
                  <a:pt x="152371" y="98984"/>
                  <a:pt x="157193" y="89542"/>
                </a:cubicBezTo>
                <a:cubicBezTo>
                  <a:pt x="162015" y="80101"/>
                  <a:pt x="164556" y="71936"/>
                  <a:pt x="164817" y="65046"/>
                </a:cubicBezTo>
                <a:cubicBezTo>
                  <a:pt x="165260" y="55804"/>
                  <a:pt x="163766" y="48835"/>
                  <a:pt x="160335" y="44138"/>
                </a:cubicBezTo>
                <a:cubicBezTo>
                  <a:pt x="156903" y="39442"/>
                  <a:pt x="151550" y="36970"/>
                  <a:pt x="144275" y="36723"/>
                </a:cubicBezTo>
                <a:close/>
                <a:moveTo>
                  <a:pt x="36725" y="0"/>
                </a:moveTo>
                <a:lnTo>
                  <a:pt x="159202" y="0"/>
                </a:lnTo>
                <a:cubicBezTo>
                  <a:pt x="166039" y="78"/>
                  <a:pt x="172217" y="1749"/>
                  <a:pt x="177736" y="5015"/>
                </a:cubicBezTo>
                <a:cubicBezTo>
                  <a:pt x="183254" y="8281"/>
                  <a:pt x="187646" y="12673"/>
                  <a:pt x="190912" y="18191"/>
                </a:cubicBezTo>
                <a:cubicBezTo>
                  <a:pt x="194177" y="23710"/>
                  <a:pt x="195849" y="29887"/>
                  <a:pt x="195927" y="36723"/>
                </a:cubicBezTo>
                <a:lnTo>
                  <a:pt x="195927" y="159203"/>
                </a:lnTo>
                <a:cubicBezTo>
                  <a:pt x="195849" y="166039"/>
                  <a:pt x="194177" y="172217"/>
                  <a:pt x="190912" y="177735"/>
                </a:cubicBezTo>
                <a:cubicBezTo>
                  <a:pt x="187646" y="183253"/>
                  <a:pt x="183254" y="187646"/>
                  <a:pt x="177736" y="190911"/>
                </a:cubicBezTo>
                <a:cubicBezTo>
                  <a:pt x="172217" y="194177"/>
                  <a:pt x="166039" y="195849"/>
                  <a:pt x="159202" y="195927"/>
                </a:cubicBezTo>
                <a:lnTo>
                  <a:pt x="36725" y="195927"/>
                </a:lnTo>
                <a:cubicBezTo>
                  <a:pt x="29887" y="195849"/>
                  <a:pt x="23709" y="194177"/>
                  <a:pt x="18190" y="190911"/>
                </a:cubicBezTo>
                <a:cubicBezTo>
                  <a:pt x="12672" y="187646"/>
                  <a:pt x="8280" y="183253"/>
                  <a:pt x="5015" y="177735"/>
                </a:cubicBezTo>
                <a:cubicBezTo>
                  <a:pt x="1749" y="172217"/>
                  <a:pt x="78" y="166039"/>
                  <a:pt x="0" y="159203"/>
                </a:cubicBezTo>
                <a:lnTo>
                  <a:pt x="0" y="36723"/>
                </a:lnTo>
                <a:cubicBezTo>
                  <a:pt x="78" y="29887"/>
                  <a:pt x="1749" y="23710"/>
                  <a:pt x="5015" y="18191"/>
                </a:cubicBezTo>
                <a:cubicBezTo>
                  <a:pt x="8280" y="12673"/>
                  <a:pt x="12672" y="8281"/>
                  <a:pt x="18190" y="5015"/>
                </a:cubicBezTo>
                <a:cubicBezTo>
                  <a:pt x="23709" y="1749"/>
                  <a:pt x="29887" y="78"/>
                  <a:pt x="36725"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chemeClr val="accent6"/>
              </a:solidFill>
            </a:endParaRPr>
          </a:p>
        </p:txBody>
      </p:sp>
      <p:sp>
        <p:nvSpPr>
          <p:cNvPr id="45" name="文本框 8"/>
          <p:cNvSpPr txBox="1"/>
          <p:nvPr/>
        </p:nvSpPr>
        <p:spPr>
          <a:xfrm>
            <a:off x="1425578" y="5452586"/>
            <a:ext cx="2390692"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b="1" dirty="0" smtClean="0">
                <a:solidFill>
                  <a:schemeClr val="accent4"/>
                </a:solidFill>
              </a:rPr>
              <a:t>XXXX CEO</a:t>
            </a:r>
            <a:endParaRPr lang="en-US" altLang="zh-CN" sz="1200" dirty="0">
              <a:solidFill>
                <a:schemeClr val="accent4"/>
              </a:solidFill>
            </a:endParaRPr>
          </a:p>
        </p:txBody>
      </p:sp>
      <p:cxnSp>
        <p:nvCxnSpPr>
          <p:cNvPr id="7" name="直接连接符 6"/>
          <p:cNvCxnSpPr/>
          <p:nvPr/>
        </p:nvCxnSpPr>
        <p:spPr>
          <a:xfrm>
            <a:off x="1425578" y="5905500"/>
            <a:ext cx="14097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0" y="0"/>
            <a:ext cx="12192000" cy="3441700"/>
          </a:xfrm>
          <a:prstGeom prst="rect">
            <a:avLst/>
          </a:prstGeom>
        </p:spPr>
      </p:pic>
      <p:sp>
        <p:nvSpPr>
          <p:cNvPr id="3" name="矩形 2"/>
          <p:cNvSpPr/>
          <p:nvPr/>
        </p:nvSpPr>
        <p:spPr>
          <a:xfrm>
            <a:off x="1679438" y="2768434"/>
            <a:ext cx="1980000" cy="198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0" b="1" dirty="0" smtClean="0"/>
              <a:t>02</a:t>
            </a:r>
            <a:endParaRPr lang="en-US" sz="8000" b="1" dirty="0"/>
          </a:p>
        </p:txBody>
      </p:sp>
      <p:sp>
        <p:nvSpPr>
          <p:cNvPr id="4" name="矩形 3"/>
          <p:cNvSpPr/>
          <p:nvPr/>
        </p:nvSpPr>
        <p:spPr>
          <a:xfrm>
            <a:off x="3837839" y="3417328"/>
            <a:ext cx="4493538" cy="1015663"/>
          </a:xfrm>
          <a:prstGeom prst="rect">
            <a:avLst/>
          </a:prstGeom>
        </p:spPr>
        <p:txBody>
          <a:bodyPr wrap="none">
            <a:spAutoFit/>
          </a:bodyPr>
          <a:lstStyle/>
          <a:p>
            <a:r>
              <a:rPr lang="en-US" sz="6000" b="1" dirty="0">
                <a:solidFill>
                  <a:schemeClr val="tx2"/>
                </a:solidFill>
                <a:latin typeface="Century Gothic" panose="020B0502020202020204" pitchFamily="34" charset="0"/>
              </a:rPr>
              <a:t>Our Service</a:t>
            </a:r>
            <a:endParaRPr lang="en-US" sz="6000" b="1" dirty="0">
              <a:solidFill>
                <a:schemeClr val="tx2"/>
              </a:solidFill>
              <a:latin typeface="Century Gothic" panose="020B0502020202020204" pitchFamily="34" charset="0"/>
            </a:endParaRPr>
          </a:p>
        </p:txBody>
      </p:sp>
      <p:sp>
        <p:nvSpPr>
          <p:cNvPr id="5" name="矩形 4"/>
          <p:cNvSpPr/>
          <p:nvPr/>
        </p:nvSpPr>
        <p:spPr>
          <a:xfrm>
            <a:off x="3837839" y="4471435"/>
            <a:ext cx="6278618" cy="307777"/>
          </a:xfrm>
          <a:prstGeom prst="rect">
            <a:avLst/>
          </a:prstGeom>
        </p:spPr>
        <p:txBody>
          <a:bodyPr wrap="square">
            <a:spAutoFit/>
          </a:bodyPr>
          <a:lstStyle/>
          <a:p>
            <a:r>
              <a:rPr lang="en-US" sz="1400" dirty="0">
                <a:solidFill>
                  <a:schemeClr val="accent4"/>
                </a:solidFill>
              </a:rPr>
              <a:t>If a man empties his purse into his head, no man can take it away from him.</a:t>
            </a:r>
            <a:endParaRPr lang="en-US" sz="1400" dirty="0">
              <a:solidFill>
                <a:schemeClr val="accent4"/>
              </a:solidFill>
            </a:endParaRPr>
          </a:p>
        </p:txBody>
      </p:sp>
      <p:sp>
        <p:nvSpPr>
          <p:cNvPr id="6" name="文本框 5"/>
          <p:cNvSpPr txBox="1"/>
          <p:nvPr/>
        </p:nvSpPr>
        <p:spPr>
          <a:xfrm>
            <a:off x="10446384" y="5981920"/>
            <a:ext cx="1479823" cy="523220"/>
          </a:xfrm>
          <a:prstGeom prst="rect">
            <a:avLst/>
          </a:prstGeom>
          <a:noFill/>
          <a:ln>
            <a:noFill/>
          </a:ln>
        </p:spPr>
        <p:txBody>
          <a:bodyPr wrap="square" rtlCol="0">
            <a:spAutoFit/>
          </a:bodyPr>
          <a:lstStyle/>
          <a:p>
            <a:r>
              <a:rPr lang="en-US" sz="1400" b="1" dirty="0" smtClean="0">
                <a:solidFill>
                  <a:schemeClr val="accent4"/>
                </a:solidFill>
              </a:rPr>
              <a:t>HUANXIANG  POWERPOINT</a:t>
            </a:r>
            <a:endParaRPr lang="en-US" sz="1400" b="1" dirty="0">
              <a:solidFill>
                <a:schemeClr val="accent4"/>
              </a:solidFill>
            </a:endParaRPr>
          </a:p>
        </p:txBody>
      </p:sp>
      <p:pic>
        <p:nvPicPr>
          <p:cNvPr id="7" name="图片 6"/>
          <p:cNvPicPr>
            <a:picLocks noChangeAspect="1"/>
          </p:cNvPicPr>
          <p:nvPr/>
        </p:nvPicPr>
        <p:blipFill>
          <a:blip r:embed="rId2"/>
          <a:stretch>
            <a:fillRect/>
          </a:stretch>
        </p:blipFill>
        <p:spPr>
          <a:xfrm>
            <a:off x="9925684" y="5981920"/>
            <a:ext cx="520700" cy="5207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rotWithShape="1">
          <a:blip r:embed="rId1"/>
          <a:srcRect t="11000" b="16107"/>
          <a:stretch>
            <a:fillRect/>
          </a:stretch>
        </p:blipFill>
        <p:spPr>
          <a:xfrm>
            <a:off x="0" y="0"/>
            <a:ext cx="12192000" cy="6865257"/>
          </a:xfrm>
          <a:prstGeom prst="rect">
            <a:avLst/>
          </a:prstGeom>
        </p:spPr>
      </p:pic>
      <p:sp>
        <p:nvSpPr>
          <p:cNvPr id="20" name="矩形 19"/>
          <p:cNvSpPr/>
          <p:nvPr/>
        </p:nvSpPr>
        <p:spPr>
          <a:xfrm>
            <a:off x="0" y="1741714"/>
            <a:ext cx="12192000" cy="46155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p>
        </p:txBody>
      </p:sp>
      <p:pic>
        <p:nvPicPr>
          <p:cNvPr id="21" name="图片 20"/>
          <p:cNvPicPr>
            <a:picLocks noChangeAspect="1"/>
          </p:cNvPicPr>
          <p:nvPr/>
        </p:nvPicPr>
        <p:blipFill rotWithShape="1">
          <a:blip r:embed="rId2"/>
          <a:srcRect l="15662" t="60350" r="49620" b="12815"/>
          <a:stretch>
            <a:fillRect/>
          </a:stretch>
        </p:blipFill>
        <p:spPr>
          <a:xfrm>
            <a:off x="6100011" y="3516344"/>
            <a:ext cx="2376000" cy="2376000"/>
          </a:xfrm>
          <a:prstGeom prst="rect">
            <a:avLst/>
          </a:prstGeom>
        </p:spPr>
      </p:pic>
      <p:sp>
        <p:nvSpPr>
          <p:cNvPr id="22" name="矩形 21"/>
          <p:cNvSpPr/>
          <p:nvPr/>
        </p:nvSpPr>
        <p:spPr>
          <a:xfrm>
            <a:off x="8595359" y="3516344"/>
            <a:ext cx="2376000" cy="237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3" name="图片 22"/>
          <p:cNvPicPr>
            <a:picLocks noChangeAspect="1"/>
          </p:cNvPicPr>
          <p:nvPr/>
        </p:nvPicPr>
        <p:blipFill rotWithShape="1">
          <a:blip r:embed="rId2"/>
          <a:srcRect l="28327" t="27862" r="36955" b="45303"/>
          <a:stretch>
            <a:fillRect/>
          </a:stretch>
        </p:blipFill>
        <p:spPr>
          <a:xfrm>
            <a:off x="1116638" y="3516344"/>
            <a:ext cx="2376000" cy="2376000"/>
          </a:xfrm>
          <a:prstGeom prst="rect">
            <a:avLst/>
          </a:prstGeom>
        </p:spPr>
      </p:pic>
      <p:sp>
        <p:nvSpPr>
          <p:cNvPr id="24" name="矩形 23"/>
          <p:cNvSpPr/>
          <p:nvPr/>
        </p:nvSpPr>
        <p:spPr>
          <a:xfrm>
            <a:off x="3609545" y="3516344"/>
            <a:ext cx="2376000" cy="237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Freeform: Shape 175"/>
          <p:cNvSpPr>
            <a:spLocks noChangeAspect="1"/>
          </p:cNvSpPr>
          <p:nvPr/>
        </p:nvSpPr>
        <p:spPr>
          <a:xfrm>
            <a:off x="4355526" y="3815305"/>
            <a:ext cx="884039" cy="720000"/>
          </a:xfrm>
          <a:custGeom>
            <a:avLst/>
            <a:gdLst/>
            <a:ahLst/>
            <a:cxnLst/>
            <a:rect l="l" t="t" r="r" b="b"/>
            <a:pathLst>
              <a:path w="261241" h="212766">
                <a:moveTo>
                  <a:pt x="208049" y="106375"/>
                </a:moveTo>
                <a:cubicBezTo>
                  <a:pt x="205658" y="106471"/>
                  <a:pt x="203553" y="107428"/>
                  <a:pt x="201735" y="109246"/>
                </a:cubicBezTo>
                <a:cubicBezTo>
                  <a:pt x="199917" y="111063"/>
                  <a:pt x="198961" y="113168"/>
                  <a:pt x="198865" y="115560"/>
                </a:cubicBezTo>
                <a:cubicBezTo>
                  <a:pt x="198961" y="118013"/>
                  <a:pt x="199917" y="120155"/>
                  <a:pt x="201735" y="121986"/>
                </a:cubicBezTo>
                <a:cubicBezTo>
                  <a:pt x="203553" y="123817"/>
                  <a:pt x="205658" y="124780"/>
                  <a:pt x="208049" y="124872"/>
                </a:cubicBezTo>
                <a:cubicBezTo>
                  <a:pt x="211546" y="124780"/>
                  <a:pt x="214342" y="123817"/>
                  <a:pt x="216436" y="121986"/>
                </a:cubicBezTo>
                <a:cubicBezTo>
                  <a:pt x="218530" y="120155"/>
                  <a:pt x="219604" y="118013"/>
                  <a:pt x="219657" y="115560"/>
                </a:cubicBezTo>
                <a:cubicBezTo>
                  <a:pt x="219604" y="113168"/>
                  <a:pt x="218530" y="111063"/>
                  <a:pt x="216436" y="109246"/>
                </a:cubicBezTo>
                <a:cubicBezTo>
                  <a:pt x="214342" y="107428"/>
                  <a:pt x="211546" y="106471"/>
                  <a:pt x="208049" y="106375"/>
                </a:cubicBezTo>
                <a:close/>
                <a:moveTo>
                  <a:pt x="157153" y="106375"/>
                </a:moveTo>
                <a:cubicBezTo>
                  <a:pt x="154761" y="106471"/>
                  <a:pt x="152657" y="107428"/>
                  <a:pt x="150839" y="109246"/>
                </a:cubicBezTo>
                <a:cubicBezTo>
                  <a:pt x="149021" y="111063"/>
                  <a:pt x="148065" y="113168"/>
                  <a:pt x="147969" y="115560"/>
                </a:cubicBezTo>
                <a:cubicBezTo>
                  <a:pt x="148065" y="118013"/>
                  <a:pt x="149021" y="120155"/>
                  <a:pt x="150839" y="121986"/>
                </a:cubicBezTo>
                <a:cubicBezTo>
                  <a:pt x="152657" y="123817"/>
                  <a:pt x="154761" y="124780"/>
                  <a:pt x="157153" y="124872"/>
                </a:cubicBezTo>
                <a:cubicBezTo>
                  <a:pt x="160706" y="124780"/>
                  <a:pt x="163518" y="123817"/>
                  <a:pt x="165588" y="121986"/>
                </a:cubicBezTo>
                <a:cubicBezTo>
                  <a:pt x="167658" y="120155"/>
                  <a:pt x="168716" y="118013"/>
                  <a:pt x="168761" y="115560"/>
                </a:cubicBezTo>
                <a:cubicBezTo>
                  <a:pt x="168716" y="113168"/>
                  <a:pt x="167658" y="111063"/>
                  <a:pt x="165588" y="109246"/>
                </a:cubicBezTo>
                <a:cubicBezTo>
                  <a:pt x="163518" y="107428"/>
                  <a:pt x="160706" y="106471"/>
                  <a:pt x="157153" y="106375"/>
                </a:cubicBezTo>
                <a:close/>
                <a:moveTo>
                  <a:pt x="182665" y="69397"/>
                </a:moveTo>
                <a:cubicBezTo>
                  <a:pt x="196726" y="69540"/>
                  <a:pt x="209678" y="72597"/>
                  <a:pt x="221519" y="78569"/>
                </a:cubicBezTo>
                <a:cubicBezTo>
                  <a:pt x="233359" y="84540"/>
                  <a:pt x="242890" y="92567"/>
                  <a:pt x="250111" y="102648"/>
                </a:cubicBezTo>
                <a:cubicBezTo>
                  <a:pt x="257331" y="112730"/>
                  <a:pt x="261041" y="124007"/>
                  <a:pt x="261241" y="136481"/>
                </a:cubicBezTo>
                <a:cubicBezTo>
                  <a:pt x="261055" y="146926"/>
                  <a:pt x="257983" y="156653"/>
                  <a:pt x="252025" y="165662"/>
                </a:cubicBezTo>
                <a:cubicBezTo>
                  <a:pt x="246067" y="174672"/>
                  <a:pt x="238339" y="182676"/>
                  <a:pt x="228841" y="189677"/>
                </a:cubicBezTo>
                <a:lnTo>
                  <a:pt x="235857" y="212766"/>
                </a:lnTo>
                <a:lnTo>
                  <a:pt x="210473" y="198861"/>
                </a:lnTo>
                <a:cubicBezTo>
                  <a:pt x="205814" y="200063"/>
                  <a:pt x="201164" y="201136"/>
                  <a:pt x="196521" y="202082"/>
                </a:cubicBezTo>
                <a:cubicBezTo>
                  <a:pt x="191878" y="203029"/>
                  <a:pt x="187260" y="203528"/>
                  <a:pt x="182665" y="203581"/>
                </a:cubicBezTo>
                <a:cubicBezTo>
                  <a:pt x="167841" y="203438"/>
                  <a:pt x="154530" y="200380"/>
                  <a:pt x="142734" y="194406"/>
                </a:cubicBezTo>
                <a:cubicBezTo>
                  <a:pt x="130938" y="188432"/>
                  <a:pt x="121587" y="180404"/>
                  <a:pt x="114681" y="170319"/>
                </a:cubicBezTo>
                <a:cubicBezTo>
                  <a:pt x="107774" y="160235"/>
                  <a:pt x="104244" y="148956"/>
                  <a:pt x="104089" y="136481"/>
                </a:cubicBezTo>
                <a:cubicBezTo>
                  <a:pt x="104244" y="124007"/>
                  <a:pt x="107774" y="112730"/>
                  <a:pt x="114681" y="102648"/>
                </a:cubicBezTo>
                <a:cubicBezTo>
                  <a:pt x="121587" y="92567"/>
                  <a:pt x="130938" y="84540"/>
                  <a:pt x="142734" y="78569"/>
                </a:cubicBezTo>
                <a:cubicBezTo>
                  <a:pt x="154530" y="72597"/>
                  <a:pt x="167841" y="69540"/>
                  <a:pt x="182665" y="69397"/>
                </a:cubicBezTo>
                <a:close/>
                <a:moveTo>
                  <a:pt x="127177" y="39291"/>
                </a:moveTo>
                <a:cubicBezTo>
                  <a:pt x="123528" y="39336"/>
                  <a:pt x="120334" y="40394"/>
                  <a:pt x="117594" y="42464"/>
                </a:cubicBezTo>
                <a:cubicBezTo>
                  <a:pt x="114854" y="44535"/>
                  <a:pt x="113414" y="47346"/>
                  <a:pt x="113273" y="50900"/>
                </a:cubicBezTo>
                <a:cubicBezTo>
                  <a:pt x="113414" y="54392"/>
                  <a:pt x="114854" y="57166"/>
                  <a:pt x="117594" y="59223"/>
                </a:cubicBezTo>
                <a:cubicBezTo>
                  <a:pt x="120334" y="61280"/>
                  <a:pt x="123528" y="62333"/>
                  <a:pt x="127177" y="62381"/>
                </a:cubicBezTo>
                <a:cubicBezTo>
                  <a:pt x="130669" y="62333"/>
                  <a:pt x="133443" y="61280"/>
                  <a:pt x="135500" y="59223"/>
                </a:cubicBezTo>
                <a:cubicBezTo>
                  <a:pt x="137557" y="57166"/>
                  <a:pt x="138609" y="54392"/>
                  <a:pt x="138657" y="50900"/>
                </a:cubicBezTo>
                <a:cubicBezTo>
                  <a:pt x="138609" y="47346"/>
                  <a:pt x="137557" y="44535"/>
                  <a:pt x="135500" y="42464"/>
                </a:cubicBezTo>
                <a:cubicBezTo>
                  <a:pt x="133443" y="40394"/>
                  <a:pt x="130669" y="39336"/>
                  <a:pt x="127177" y="39291"/>
                </a:cubicBezTo>
                <a:close/>
                <a:moveTo>
                  <a:pt x="62377" y="39291"/>
                </a:moveTo>
                <a:cubicBezTo>
                  <a:pt x="58784" y="39336"/>
                  <a:pt x="55605" y="40394"/>
                  <a:pt x="52842" y="42464"/>
                </a:cubicBezTo>
                <a:cubicBezTo>
                  <a:pt x="50078" y="44535"/>
                  <a:pt x="48622" y="47346"/>
                  <a:pt x="48473" y="50900"/>
                </a:cubicBezTo>
                <a:cubicBezTo>
                  <a:pt x="48622" y="54392"/>
                  <a:pt x="50078" y="57166"/>
                  <a:pt x="52842" y="59223"/>
                </a:cubicBezTo>
                <a:cubicBezTo>
                  <a:pt x="55605" y="61280"/>
                  <a:pt x="58784" y="62333"/>
                  <a:pt x="62377" y="62381"/>
                </a:cubicBezTo>
                <a:cubicBezTo>
                  <a:pt x="65930" y="62333"/>
                  <a:pt x="68741" y="61280"/>
                  <a:pt x="70812" y="59223"/>
                </a:cubicBezTo>
                <a:cubicBezTo>
                  <a:pt x="72882" y="57166"/>
                  <a:pt x="73939" y="54392"/>
                  <a:pt x="73985" y="50900"/>
                </a:cubicBezTo>
                <a:cubicBezTo>
                  <a:pt x="73939" y="47346"/>
                  <a:pt x="72882" y="44535"/>
                  <a:pt x="70812" y="42464"/>
                </a:cubicBezTo>
                <a:cubicBezTo>
                  <a:pt x="68741" y="40394"/>
                  <a:pt x="65930" y="39336"/>
                  <a:pt x="62377" y="39291"/>
                </a:cubicBezTo>
                <a:close/>
                <a:moveTo>
                  <a:pt x="92481" y="0"/>
                </a:moveTo>
                <a:cubicBezTo>
                  <a:pt x="107781" y="112"/>
                  <a:pt x="121981" y="2964"/>
                  <a:pt x="135081" y="8557"/>
                </a:cubicBezTo>
                <a:cubicBezTo>
                  <a:pt x="148180" y="14149"/>
                  <a:pt x="159196" y="21811"/>
                  <a:pt x="168128" y="31543"/>
                </a:cubicBezTo>
                <a:cubicBezTo>
                  <a:pt x="177060" y="41274"/>
                  <a:pt x="182926" y="52404"/>
                  <a:pt x="185726" y="64932"/>
                </a:cubicBezTo>
                <a:cubicBezTo>
                  <a:pt x="182814" y="64570"/>
                  <a:pt x="179837" y="64400"/>
                  <a:pt x="176797" y="64422"/>
                </a:cubicBezTo>
                <a:cubicBezTo>
                  <a:pt x="162013" y="64577"/>
                  <a:pt x="148722" y="67907"/>
                  <a:pt x="136923" y="74411"/>
                </a:cubicBezTo>
                <a:cubicBezTo>
                  <a:pt x="125125" y="80915"/>
                  <a:pt x="115764" y="89658"/>
                  <a:pt x="108841" y="100641"/>
                </a:cubicBezTo>
                <a:cubicBezTo>
                  <a:pt x="101918" y="111623"/>
                  <a:pt x="98378" y="123910"/>
                  <a:pt x="98221" y="137502"/>
                </a:cubicBezTo>
                <a:cubicBezTo>
                  <a:pt x="98242" y="144284"/>
                  <a:pt x="99220" y="150747"/>
                  <a:pt x="101155" y="156892"/>
                </a:cubicBezTo>
                <a:cubicBezTo>
                  <a:pt x="99693" y="157019"/>
                  <a:pt x="98247" y="157115"/>
                  <a:pt x="96818" y="157179"/>
                </a:cubicBezTo>
                <a:cubicBezTo>
                  <a:pt x="95388" y="157243"/>
                  <a:pt x="93942" y="157275"/>
                  <a:pt x="92481" y="157275"/>
                </a:cubicBezTo>
                <a:cubicBezTo>
                  <a:pt x="86778" y="157227"/>
                  <a:pt x="81378" y="156748"/>
                  <a:pt x="76281" y="155839"/>
                </a:cubicBezTo>
                <a:cubicBezTo>
                  <a:pt x="71184" y="154931"/>
                  <a:pt x="65784" y="153878"/>
                  <a:pt x="60081" y="152682"/>
                </a:cubicBezTo>
                <a:lnTo>
                  <a:pt x="27808" y="168883"/>
                </a:lnTo>
                <a:lnTo>
                  <a:pt x="36992" y="141073"/>
                </a:lnTo>
                <a:cubicBezTo>
                  <a:pt x="25350" y="132968"/>
                  <a:pt x="16299" y="123698"/>
                  <a:pt x="9838" y="113266"/>
                </a:cubicBezTo>
                <a:cubicBezTo>
                  <a:pt x="3378" y="102833"/>
                  <a:pt x="99" y="91271"/>
                  <a:pt x="0" y="78578"/>
                </a:cubicBezTo>
                <a:cubicBezTo>
                  <a:pt x="199" y="63754"/>
                  <a:pt x="4421" y="50444"/>
                  <a:pt x="12666" y="38647"/>
                </a:cubicBezTo>
                <a:cubicBezTo>
                  <a:pt x="20911" y="26851"/>
                  <a:pt x="31984" y="17500"/>
                  <a:pt x="45884" y="10593"/>
                </a:cubicBezTo>
                <a:cubicBezTo>
                  <a:pt x="59784" y="3686"/>
                  <a:pt x="75316" y="156"/>
                  <a:pt x="9248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26" name="Freeform: Shape 176"/>
          <p:cNvSpPr>
            <a:spLocks noChangeAspect="1"/>
          </p:cNvSpPr>
          <p:nvPr/>
        </p:nvSpPr>
        <p:spPr>
          <a:xfrm>
            <a:off x="6845992" y="3822419"/>
            <a:ext cx="888921" cy="720000"/>
          </a:xfrm>
          <a:custGeom>
            <a:avLst/>
            <a:gdLst/>
            <a:ahLst/>
            <a:cxnLst/>
            <a:rect l="l" t="t" r="r" b="b"/>
            <a:pathLst>
              <a:path w="228580" h="185143">
                <a:moveTo>
                  <a:pt x="72464" y="126703"/>
                </a:moveTo>
                <a:cubicBezTo>
                  <a:pt x="69260" y="127779"/>
                  <a:pt x="66702" y="129742"/>
                  <a:pt x="64790" y="132590"/>
                </a:cubicBezTo>
                <a:cubicBezTo>
                  <a:pt x="62972" y="135569"/>
                  <a:pt x="62430" y="138483"/>
                  <a:pt x="63163" y="141334"/>
                </a:cubicBezTo>
                <a:cubicBezTo>
                  <a:pt x="63897" y="144185"/>
                  <a:pt x="65715" y="146334"/>
                  <a:pt x="68619" y="147781"/>
                </a:cubicBezTo>
                <a:cubicBezTo>
                  <a:pt x="71685" y="149080"/>
                  <a:pt x="74871" y="149192"/>
                  <a:pt x="78177" y="148115"/>
                </a:cubicBezTo>
                <a:cubicBezTo>
                  <a:pt x="81482" y="147038"/>
                  <a:pt x="84126" y="145012"/>
                  <a:pt x="86107" y="142037"/>
                </a:cubicBezTo>
                <a:cubicBezTo>
                  <a:pt x="87857" y="138994"/>
                  <a:pt x="88329" y="136047"/>
                  <a:pt x="87521" y="133196"/>
                </a:cubicBezTo>
                <a:cubicBezTo>
                  <a:pt x="86713" y="130345"/>
                  <a:pt x="84795" y="128228"/>
                  <a:pt x="81767" y="126845"/>
                </a:cubicBezTo>
                <a:cubicBezTo>
                  <a:pt x="78770" y="125673"/>
                  <a:pt x="75669" y="125626"/>
                  <a:pt x="72464" y="126703"/>
                </a:cubicBezTo>
                <a:close/>
                <a:moveTo>
                  <a:pt x="96309" y="120852"/>
                </a:moveTo>
                <a:cubicBezTo>
                  <a:pt x="95117" y="120483"/>
                  <a:pt x="93924" y="120520"/>
                  <a:pt x="92731" y="120964"/>
                </a:cubicBezTo>
                <a:cubicBezTo>
                  <a:pt x="91539" y="121407"/>
                  <a:pt x="90602" y="122178"/>
                  <a:pt x="89920" y="123275"/>
                </a:cubicBezTo>
                <a:cubicBezTo>
                  <a:pt x="89290" y="124454"/>
                  <a:pt x="89121" y="125570"/>
                  <a:pt x="89412" y="126623"/>
                </a:cubicBezTo>
                <a:cubicBezTo>
                  <a:pt x="89703" y="127675"/>
                  <a:pt x="90426" y="128473"/>
                  <a:pt x="91581" y="129016"/>
                </a:cubicBezTo>
                <a:cubicBezTo>
                  <a:pt x="92779" y="129449"/>
                  <a:pt x="93993" y="129444"/>
                  <a:pt x="95223" y="128999"/>
                </a:cubicBezTo>
                <a:cubicBezTo>
                  <a:pt x="96453" y="128555"/>
                  <a:pt x="97411" y="127752"/>
                  <a:pt x="98098" y="126590"/>
                </a:cubicBezTo>
                <a:cubicBezTo>
                  <a:pt x="98726" y="125402"/>
                  <a:pt x="98875" y="124271"/>
                  <a:pt x="98545" y="123195"/>
                </a:cubicBezTo>
                <a:cubicBezTo>
                  <a:pt x="98215" y="122119"/>
                  <a:pt x="97470" y="121338"/>
                  <a:pt x="96309" y="120852"/>
                </a:cubicBezTo>
                <a:close/>
                <a:moveTo>
                  <a:pt x="90638" y="99508"/>
                </a:moveTo>
                <a:cubicBezTo>
                  <a:pt x="93674" y="99563"/>
                  <a:pt x="96713" y="99964"/>
                  <a:pt x="99757" y="100709"/>
                </a:cubicBezTo>
                <a:cubicBezTo>
                  <a:pt x="106052" y="102406"/>
                  <a:pt x="111169" y="105274"/>
                  <a:pt x="115108" y="109313"/>
                </a:cubicBezTo>
                <a:cubicBezTo>
                  <a:pt x="119047" y="113352"/>
                  <a:pt x="121520" y="118072"/>
                  <a:pt x="122527" y="123474"/>
                </a:cubicBezTo>
                <a:cubicBezTo>
                  <a:pt x="123533" y="128875"/>
                  <a:pt x="122785" y="134467"/>
                  <a:pt x="120282" y="140249"/>
                </a:cubicBezTo>
                <a:lnTo>
                  <a:pt x="120282" y="140239"/>
                </a:lnTo>
                <a:cubicBezTo>
                  <a:pt x="117622" y="146070"/>
                  <a:pt x="113677" y="150879"/>
                  <a:pt x="108447" y="154669"/>
                </a:cubicBezTo>
                <a:cubicBezTo>
                  <a:pt x="103217" y="158458"/>
                  <a:pt x="97363" y="160943"/>
                  <a:pt x="90884" y="162125"/>
                </a:cubicBezTo>
                <a:cubicBezTo>
                  <a:pt x="84405" y="163306"/>
                  <a:pt x="77962" y="162901"/>
                  <a:pt x="71555" y="160907"/>
                </a:cubicBezTo>
                <a:cubicBezTo>
                  <a:pt x="65446" y="158868"/>
                  <a:pt x="60605" y="155738"/>
                  <a:pt x="57032" y="151519"/>
                </a:cubicBezTo>
                <a:cubicBezTo>
                  <a:pt x="53459" y="147299"/>
                  <a:pt x="51339" y="142505"/>
                  <a:pt x="50670" y="137137"/>
                </a:cubicBezTo>
                <a:cubicBezTo>
                  <a:pt x="50002" y="131768"/>
                  <a:pt x="50970" y="126340"/>
                  <a:pt x="53574" y="120852"/>
                </a:cubicBezTo>
                <a:cubicBezTo>
                  <a:pt x="56298" y="115542"/>
                  <a:pt x="60127" y="111119"/>
                  <a:pt x="65061" y="107583"/>
                </a:cubicBezTo>
                <a:cubicBezTo>
                  <a:pt x="69994" y="104047"/>
                  <a:pt x="75489" y="101645"/>
                  <a:pt x="81543" y="100376"/>
                </a:cubicBezTo>
                <a:cubicBezTo>
                  <a:pt x="84571" y="99742"/>
                  <a:pt x="87602" y="99452"/>
                  <a:pt x="90638" y="99508"/>
                </a:cubicBezTo>
                <a:close/>
                <a:moveTo>
                  <a:pt x="105521" y="81383"/>
                </a:moveTo>
                <a:cubicBezTo>
                  <a:pt x="99651" y="80924"/>
                  <a:pt x="93520" y="80983"/>
                  <a:pt x="87128" y="81559"/>
                </a:cubicBezTo>
                <a:cubicBezTo>
                  <a:pt x="74365" y="82943"/>
                  <a:pt x="63039" y="86144"/>
                  <a:pt x="53148" y="91161"/>
                </a:cubicBezTo>
                <a:cubicBezTo>
                  <a:pt x="43258" y="96179"/>
                  <a:pt x="35607" y="102366"/>
                  <a:pt x="30196" y="109723"/>
                </a:cubicBezTo>
                <a:cubicBezTo>
                  <a:pt x="24784" y="117080"/>
                  <a:pt x="22416" y="124959"/>
                  <a:pt x="23090" y="133360"/>
                </a:cubicBezTo>
                <a:cubicBezTo>
                  <a:pt x="24052" y="141734"/>
                  <a:pt x="27911" y="149001"/>
                  <a:pt x="34665" y="155162"/>
                </a:cubicBezTo>
                <a:cubicBezTo>
                  <a:pt x="41420" y="161323"/>
                  <a:pt x="50145" y="165896"/>
                  <a:pt x="60840" y="168880"/>
                </a:cubicBezTo>
                <a:cubicBezTo>
                  <a:pt x="71535" y="171864"/>
                  <a:pt x="83275" y="172778"/>
                  <a:pt x="96058" y="171621"/>
                </a:cubicBezTo>
                <a:cubicBezTo>
                  <a:pt x="108816" y="170237"/>
                  <a:pt x="120139" y="167037"/>
                  <a:pt x="130027" y="162020"/>
                </a:cubicBezTo>
                <a:cubicBezTo>
                  <a:pt x="139915" y="157003"/>
                  <a:pt x="147565" y="150817"/>
                  <a:pt x="152975" y="143462"/>
                </a:cubicBezTo>
                <a:cubicBezTo>
                  <a:pt x="158386" y="136106"/>
                  <a:pt x="160755" y="128228"/>
                  <a:pt x="160081" y="119829"/>
                </a:cubicBezTo>
                <a:lnTo>
                  <a:pt x="160097" y="119836"/>
                </a:lnTo>
                <a:cubicBezTo>
                  <a:pt x="159134" y="111462"/>
                  <a:pt x="155276" y="104195"/>
                  <a:pt x="148521" y="98033"/>
                </a:cubicBezTo>
                <a:cubicBezTo>
                  <a:pt x="141766" y="91871"/>
                  <a:pt x="133042" y="87297"/>
                  <a:pt x="122346" y="84311"/>
                </a:cubicBezTo>
                <a:cubicBezTo>
                  <a:pt x="116999" y="82817"/>
                  <a:pt x="111390" y="81841"/>
                  <a:pt x="105521" y="81383"/>
                </a:cubicBezTo>
                <a:close/>
                <a:moveTo>
                  <a:pt x="169440" y="31037"/>
                </a:moveTo>
                <a:cubicBezTo>
                  <a:pt x="171946" y="31146"/>
                  <a:pt x="174439" y="31580"/>
                  <a:pt x="176917" y="32339"/>
                </a:cubicBezTo>
                <a:cubicBezTo>
                  <a:pt x="181874" y="33857"/>
                  <a:pt x="186214" y="36659"/>
                  <a:pt x="189939" y="40746"/>
                </a:cubicBezTo>
                <a:cubicBezTo>
                  <a:pt x="193572" y="44859"/>
                  <a:pt x="195898" y="49458"/>
                  <a:pt x="196918" y="54543"/>
                </a:cubicBezTo>
                <a:cubicBezTo>
                  <a:pt x="197938" y="59628"/>
                  <a:pt x="197651" y="64639"/>
                  <a:pt x="196056" y="69576"/>
                </a:cubicBezTo>
                <a:cubicBezTo>
                  <a:pt x="195353" y="71587"/>
                  <a:pt x="194116" y="73047"/>
                  <a:pt x="192345" y="73958"/>
                </a:cubicBezTo>
                <a:cubicBezTo>
                  <a:pt x="190574" y="74869"/>
                  <a:pt x="188668" y="75023"/>
                  <a:pt x="186626" y="74420"/>
                </a:cubicBezTo>
                <a:cubicBezTo>
                  <a:pt x="184616" y="73716"/>
                  <a:pt x="183156" y="72479"/>
                  <a:pt x="182245" y="70708"/>
                </a:cubicBezTo>
                <a:cubicBezTo>
                  <a:pt x="181334" y="68936"/>
                  <a:pt x="181180" y="67030"/>
                  <a:pt x="181783" y="64988"/>
                </a:cubicBezTo>
                <a:cubicBezTo>
                  <a:pt x="182548" y="62525"/>
                  <a:pt x="182676" y="60054"/>
                  <a:pt x="182166" y="57574"/>
                </a:cubicBezTo>
                <a:cubicBezTo>
                  <a:pt x="181655" y="55094"/>
                  <a:pt x="180507" y="52845"/>
                  <a:pt x="178721" y="50827"/>
                </a:cubicBezTo>
                <a:cubicBezTo>
                  <a:pt x="176892" y="48846"/>
                  <a:pt x="174776" y="47480"/>
                  <a:pt x="172373" y="46728"/>
                </a:cubicBezTo>
                <a:cubicBezTo>
                  <a:pt x="169970" y="45975"/>
                  <a:pt x="167534" y="45853"/>
                  <a:pt x="165067" y="46361"/>
                </a:cubicBezTo>
                <a:lnTo>
                  <a:pt x="165072" y="46366"/>
                </a:lnTo>
                <a:cubicBezTo>
                  <a:pt x="162962" y="46773"/>
                  <a:pt x="161059" y="46438"/>
                  <a:pt x="159363" y="45361"/>
                </a:cubicBezTo>
                <a:cubicBezTo>
                  <a:pt x="157668" y="44285"/>
                  <a:pt x="156594" y="42706"/>
                  <a:pt x="156142" y="40625"/>
                </a:cubicBezTo>
                <a:cubicBezTo>
                  <a:pt x="155736" y="38523"/>
                  <a:pt x="156070" y="36636"/>
                  <a:pt x="157146" y="34963"/>
                </a:cubicBezTo>
                <a:cubicBezTo>
                  <a:pt x="158222" y="33291"/>
                  <a:pt x="159799" y="32198"/>
                  <a:pt x="161877" y="31685"/>
                </a:cubicBezTo>
                <a:cubicBezTo>
                  <a:pt x="164412" y="31144"/>
                  <a:pt x="166933" y="30928"/>
                  <a:pt x="169440" y="31037"/>
                </a:cubicBezTo>
                <a:close/>
                <a:moveTo>
                  <a:pt x="90417" y="26484"/>
                </a:moveTo>
                <a:cubicBezTo>
                  <a:pt x="98484" y="25299"/>
                  <a:pt x="104702" y="26781"/>
                  <a:pt x="109070" y="30930"/>
                </a:cubicBezTo>
                <a:cubicBezTo>
                  <a:pt x="111855" y="33724"/>
                  <a:pt x="113429" y="37418"/>
                  <a:pt x="113790" y="42013"/>
                </a:cubicBezTo>
                <a:cubicBezTo>
                  <a:pt x="114151" y="46608"/>
                  <a:pt x="113429" y="51801"/>
                  <a:pt x="111621" y="57592"/>
                </a:cubicBezTo>
                <a:cubicBezTo>
                  <a:pt x="111127" y="59469"/>
                  <a:pt x="111336" y="60560"/>
                  <a:pt x="112250" y="60865"/>
                </a:cubicBezTo>
                <a:cubicBezTo>
                  <a:pt x="113163" y="61170"/>
                  <a:pt x="114176" y="61156"/>
                  <a:pt x="115288" y="60823"/>
                </a:cubicBezTo>
                <a:cubicBezTo>
                  <a:pt x="116400" y="60490"/>
                  <a:pt x="117006" y="60306"/>
                  <a:pt x="117107" y="60271"/>
                </a:cubicBezTo>
                <a:cubicBezTo>
                  <a:pt x="128923" y="55322"/>
                  <a:pt x="139383" y="52813"/>
                  <a:pt x="148488" y="52744"/>
                </a:cubicBezTo>
                <a:cubicBezTo>
                  <a:pt x="157593" y="52675"/>
                  <a:pt x="164099" y="55269"/>
                  <a:pt x="168006" y="60526"/>
                </a:cubicBezTo>
                <a:cubicBezTo>
                  <a:pt x="169959" y="63352"/>
                  <a:pt x="170900" y="66687"/>
                  <a:pt x="170828" y="70533"/>
                </a:cubicBezTo>
                <a:cubicBezTo>
                  <a:pt x="170757" y="74378"/>
                  <a:pt x="169816" y="78607"/>
                  <a:pt x="168006" y="83218"/>
                </a:cubicBezTo>
                <a:cubicBezTo>
                  <a:pt x="167235" y="85241"/>
                  <a:pt x="167246" y="86618"/>
                  <a:pt x="168038" y="87349"/>
                </a:cubicBezTo>
                <a:cubicBezTo>
                  <a:pt x="168830" y="88080"/>
                  <a:pt x="170052" y="88659"/>
                  <a:pt x="171705" y="89087"/>
                </a:cubicBezTo>
                <a:cubicBezTo>
                  <a:pt x="176183" y="90437"/>
                  <a:pt x="180520" y="92458"/>
                  <a:pt x="184717" y="95150"/>
                </a:cubicBezTo>
                <a:cubicBezTo>
                  <a:pt x="188914" y="97842"/>
                  <a:pt x="192381" y="101271"/>
                  <a:pt x="195118" y="105437"/>
                </a:cubicBezTo>
                <a:cubicBezTo>
                  <a:pt x="197855" y="109604"/>
                  <a:pt x="199273" y="114573"/>
                  <a:pt x="199371" y="120346"/>
                </a:cubicBezTo>
                <a:lnTo>
                  <a:pt x="199374" y="120342"/>
                </a:lnTo>
                <a:cubicBezTo>
                  <a:pt x="199320" y="127634"/>
                  <a:pt x="196844" y="135047"/>
                  <a:pt x="191946" y="142581"/>
                </a:cubicBezTo>
                <a:cubicBezTo>
                  <a:pt x="187048" y="150116"/>
                  <a:pt x="180048" y="157092"/>
                  <a:pt x="170946" y="163511"/>
                </a:cubicBezTo>
                <a:cubicBezTo>
                  <a:pt x="161844" y="169929"/>
                  <a:pt x="150962" y="175111"/>
                  <a:pt x="138298" y="179056"/>
                </a:cubicBezTo>
                <a:cubicBezTo>
                  <a:pt x="125634" y="183001"/>
                  <a:pt x="111510" y="185030"/>
                  <a:pt x="95926" y="185143"/>
                </a:cubicBezTo>
                <a:cubicBezTo>
                  <a:pt x="83934" y="185122"/>
                  <a:pt x="72266" y="183729"/>
                  <a:pt x="60919" y="180963"/>
                </a:cubicBezTo>
                <a:cubicBezTo>
                  <a:pt x="49573" y="178198"/>
                  <a:pt x="39323" y="174185"/>
                  <a:pt x="30169" y="168926"/>
                </a:cubicBezTo>
                <a:cubicBezTo>
                  <a:pt x="21015" y="163667"/>
                  <a:pt x="13731" y="157287"/>
                  <a:pt x="8316" y="149786"/>
                </a:cubicBezTo>
                <a:cubicBezTo>
                  <a:pt x="2901" y="142284"/>
                  <a:pt x="129" y="133787"/>
                  <a:pt x="0" y="124295"/>
                </a:cubicBezTo>
                <a:cubicBezTo>
                  <a:pt x="72" y="114323"/>
                  <a:pt x="3054" y="103854"/>
                  <a:pt x="8946" y="92887"/>
                </a:cubicBezTo>
                <a:cubicBezTo>
                  <a:pt x="14838" y="81921"/>
                  <a:pt x="23209" y="71006"/>
                  <a:pt x="34061" y="60143"/>
                </a:cubicBezTo>
                <a:cubicBezTo>
                  <a:pt x="43829" y="50473"/>
                  <a:pt x="53647" y="42741"/>
                  <a:pt x="63514" y="36950"/>
                </a:cubicBezTo>
                <a:cubicBezTo>
                  <a:pt x="73382" y="31158"/>
                  <a:pt x="82349" y="27670"/>
                  <a:pt x="90417" y="26484"/>
                </a:cubicBezTo>
                <a:close/>
                <a:moveTo>
                  <a:pt x="170928" y="64"/>
                </a:moveTo>
                <a:cubicBezTo>
                  <a:pt x="176076" y="300"/>
                  <a:pt x="181185" y="1196"/>
                  <a:pt x="186257" y="2751"/>
                </a:cubicBezTo>
                <a:cubicBezTo>
                  <a:pt x="196399" y="5861"/>
                  <a:pt x="205325" y="11592"/>
                  <a:pt x="213035" y="19945"/>
                </a:cubicBezTo>
                <a:cubicBezTo>
                  <a:pt x="220539" y="28426"/>
                  <a:pt x="225319" y="37879"/>
                  <a:pt x="227375" y="48304"/>
                </a:cubicBezTo>
                <a:cubicBezTo>
                  <a:pt x="229430" y="58729"/>
                  <a:pt x="228857" y="69006"/>
                  <a:pt x="225653" y="79136"/>
                </a:cubicBezTo>
                <a:cubicBezTo>
                  <a:pt x="224814" y="81476"/>
                  <a:pt x="223369" y="83177"/>
                  <a:pt x="221320" y="84241"/>
                </a:cubicBezTo>
                <a:cubicBezTo>
                  <a:pt x="219270" y="85304"/>
                  <a:pt x="217061" y="85475"/>
                  <a:pt x="214692" y="84751"/>
                </a:cubicBezTo>
                <a:cubicBezTo>
                  <a:pt x="212357" y="83911"/>
                  <a:pt x="210651" y="82465"/>
                  <a:pt x="209574" y="80413"/>
                </a:cubicBezTo>
                <a:cubicBezTo>
                  <a:pt x="208497" y="78362"/>
                  <a:pt x="208290" y="76152"/>
                  <a:pt x="208952" y="73783"/>
                </a:cubicBezTo>
                <a:cubicBezTo>
                  <a:pt x="211260" y="66572"/>
                  <a:pt x="211685" y="59254"/>
                  <a:pt x="210228" y="51830"/>
                </a:cubicBezTo>
                <a:cubicBezTo>
                  <a:pt x="208771" y="44406"/>
                  <a:pt x="205365" y="37691"/>
                  <a:pt x="200012" y="31685"/>
                </a:cubicBezTo>
                <a:cubicBezTo>
                  <a:pt x="194530" y="25748"/>
                  <a:pt x="188186" y="21671"/>
                  <a:pt x="180980" y="19451"/>
                </a:cubicBezTo>
                <a:cubicBezTo>
                  <a:pt x="173774" y="17232"/>
                  <a:pt x="166471" y="16886"/>
                  <a:pt x="159070" y="18413"/>
                </a:cubicBezTo>
                <a:cubicBezTo>
                  <a:pt x="156632" y="18873"/>
                  <a:pt x="154426" y="18464"/>
                  <a:pt x="152451" y="17186"/>
                </a:cubicBezTo>
                <a:cubicBezTo>
                  <a:pt x="150476" y="15909"/>
                  <a:pt x="149194" y="14066"/>
                  <a:pt x="148607" y="11657"/>
                </a:cubicBezTo>
                <a:cubicBezTo>
                  <a:pt x="148147" y="9228"/>
                  <a:pt x="148556" y="7045"/>
                  <a:pt x="149835" y="5109"/>
                </a:cubicBezTo>
                <a:cubicBezTo>
                  <a:pt x="151114" y="3174"/>
                  <a:pt x="152959" y="1915"/>
                  <a:pt x="155370" y="1334"/>
                </a:cubicBezTo>
                <a:cubicBezTo>
                  <a:pt x="160594" y="251"/>
                  <a:pt x="165780" y="-172"/>
                  <a:pt x="170928" y="6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27" name="Freeform: Shape 180"/>
          <p:cNvSpPr>
            <a:spLocks noChangeAspect="1"/>
          </p:cNvSpPr>
          <p:nvPr/>
        </p:nvSpPr>
        <p:spPr>
          <a:xfrm>
            <a:off x="1944638" y="3862579"/>
            <a:ext cx="720000" cy="720000"/>
          </a:xfrm>
          <a:custGeom>
            <a:avLst/>
            <a:gdLst/>
            <a:ahLst/>
            <a:cxnLst/>
            <a:rect l="l" t="t" r="r" b="b"/>
            <a:pathLst>
              <a:path w="195927" h="195927">
                <a:moveTo>
                  <a:pt x="144275" y="36723"/>
                </a:moveTo>
                <a:cubicBezTo>
                  <a:pt x="124628" y="36085"/>
                  <a:pt x="111360" y="47185"/>
                  <a:pt x="104470" y="70022"/>
                </a:cubicBezTo>
                <a:cubicBezTo>
                  <a:pt x="106254" y="69251"/>
                  <a:pt x="108013" y="68656"/>
                  <a:pt x="109749" y="68236"/>
                </a:cubicBezTo>
                <a:cubicBezTo>
                  <a:pt x="111484" y="67816"/>
                  <a:pt x="113212" y="67603"/>
                  <a:pt x="114932" y="67598"/>
                </a:cubicBezTo>
                <a:cubicBezTo>
                  <a:pt x="118507" y="67598"/>
                  <a:pt x="121085" y="68618"/>
                  <a:pt x="122667" y="70660"/>
                </a:cubicBezTo>
                <a:cubicBezTo>
                  <a:pt x="124248" y="72701"/>
                  <a:pt x="124817" y="75763"/>
                  <a:pt x="124373" y="79846"/>
                </a:cubicBezTo>
                <a:cubicBezTo>
                  <a:pt x="124179" y="82273"/>
                  <a:pt x="123291" y="85266"/>
                  <a:pt x="121710" y="88825"/>
                </a:cubicBezTo>
                <a:cubicBezTo>
                  <a:pt x="120128" y="92384"/>
                  <a:pt x="117869" y="96493"/>
                  <a:pt x="114932" y="101152"/>
                </a:cubicBezTo>
                <a:cubicBezTo>
                  <a:pt x="111934" y="105868"/>
                  <a:pt x="109318" y="109387"/>
                  <a:pt x="107086" y="111710"/>
                </a:cubicBezTo>
                <a:cubicBezTo>
                  <a:pt x="104853" y="114033"/>
                  <a:pt x="103003" y="115192"/>
                  <a:pt x="101536" y="115187"/>
                </a:cubicBezTo>
                <a:cubicBezTo>
                  <a:pt x="99633" y="115189"/>
                  <a:pt x="97825" y="113398"/>
                  <a:pt x="96114" y="109812"/>
                </a:cubicBezTo>
                <a:cubicBezTo>
                  <a:pt x="94402" y="106227"/>
                  <a:pt x="92722" y="100831"/>
                  <a:pt x="91074" y="93625"/>
                </a:cubicBezTo>
                <a:cubicBezTo>
                  <a:pt x="90564" y="91464"/>
                  <a:pt x="89831" y="87684"/>
                  <a:pt x="88874" y="82286"/>
                </a:cubicBezTo>
                <a:cubicBezTo>
                  <a:pt x="87917" y="76888"/>
                  <a:pt x="86736" y="69823"/>
                  <a:pt x="85333" y="61091"/>
                </a:cubicBezTo>
                <a:cubicBezTo>
                  <a:pt x="84060" y="53053"/>
                  <a:pt x="81726" y="47152"/>
                  <a:pt x="78332" y="43389"/>
                </a:cubicBezTo>
                <a:cubicBezTo>
                  <a:pt x="74938" y="39625"/>
                  <a:pt x="70468" y="37998"/>
                  <a:pt x="64920" y="38509"/>
                </a:cubicBezTo>
                <a:cubicBezTo>
                  <a:pt x="62613" y="38753"/>
                  <a:pt x="59700" y="39923"/>
                  <a:pt x="56181" y="42017"/>
                </a:cubicBezTo>
                <a:cubicBezTo>
                  <a:pt x="52662" y="44112"/>
                  <a:pt x="48601" y="47195"/>
                  <a:pt x="43997" y="51267"/>
                </a:cubicBezTo>
                <a:cubicBezTo>
                  <a:pt x="40561" y="54273"/>
                  <a:pt x="37132" y="57319"/>
                  <a:pt x="33711" y="60405"/>
                </a:cubicBezTo>
                <a:cubicBezTo>
                  <a:pt x="30290" y="63491"/>
                  <a:pt x="26829" y="66569"/>
                  <a:pt x="23329" y="69639"/>
                </a:cubicBezTo>
                <a:lnTo>
                  <a:pt x="29963" y="78187"/>
                </a:lnTo>
                <a:cubicBezTo>
                  <a:pt x="33153" y="76013"/>
                  <a:pt x="35672" y="74365"/>
                  <a:pt x="37522" y="73243"/>
                </a:cubicBezTo>
                <a:cubicBezTo>
                  <a:pt x="39372" y="72122"/>
                  <a:pt x="40552" y="71558"/>
                  <a:pt x="41063" y="71553"/>
                </a:cubicBezTo>
                <a:cubicBezTo>
                  <a:pt x="43490" y="71556"/>
                  <a:pt x="45844" y="73464"/>
                  <a:pt x="48128" y="77278"/>
                </a:cubicBezTo>
                <a:cubicBezTo>
                  <a:pt x="50411" y="81092"/>
                  <a:pt x="52606" y="86797"/>
                  <a:pt x="54714" y="94391"/>
                </a:cubicBezTo>
                <a:cubicBezTo>
                  <a:pt x="56627" y="101402"/>
                  <a:pt x="58541" y="108398"/>
                  <a:pt x="60455" y="115378"/>
                </a:cubicBezTo>
                <a:cubicBezTo>
                  <a:pt x="62369" y="122358"/>
                  <a:pt x="64282" y="129354"/>
                  <a:pt x="66196" y="136366"/>
                </a:cubicBezTo>
                <a:cubicBezTo>
                  <a:pt x="69061" y="143960"/>
                  <a:pt x="72229" y="149664"/>
                  <a:pt x="75701" y="153478"/>
                </a:cubicBezTo>
                <a:cubicBezTo>
                  <a:pt x="79172" y="157292"/>
                  <a:pt x="82978" y="159201"/>
                  <a:pt x="87119" y="159203"/>
                </a:cubicBezTo>
                <a:cubicBezTo>
                  <a:pt x="93756" y="159203"/>
                  <a:pt x="101151" y="156078"/>
                  <a:pt x="109303" y="149826"/>
                </a:cubicBezTo>
                <a:cubicBezTo>
                  <a:pt x="117454" y="143574"/>
                  <a:pt x="126348" y="134197"/>
                  <a:pt x="135983" y="121694"/>
                </a:cubicBezTo>
                <a:cubicBezTo>
                  <a:pt x="145301" y="109701"/>
                  <a:pt x="152371" y="98984"/>
                  <a:pt x="157193" y="89542"/>
                </a:cubicBezTo>
                <a:cubicBezTo>
                  <a:pt x="162015" y="80101"/>
                  <a:pt x="164556" y="71936"/>
                  <a:pt x="164817" y="65046"/>
                </a:cubicBezTo>
                <a:cubicBezTo>
                  <a:pt x="165260" y="55804"/>
                  <a:pt x="163766" y="48835"/>
                  <a:pt x="160335" y="44138"/>
                </a:cubicBezTo>
                <a:cubicBezTo>
                  <a:pt x="156903" y="39442"/>
                  <a:pt x="151550" y="36970"/>
                  <a:pt x="144275" y="36723"/>
                </a:cubicBezTo>
                <a:close/>
                <a:moveTo>
                  <a:pt x="36725" y="0"/>
                </a:moveTo>
                <a:lnTo>
                  <a:pt x="159202" y="0"/>
                </a:lnTo>
                <a:cubicBezTo>
                  <a:pt x="166039" y="78"/>
                  <a:pt x="172217" y="1749"/>
                  <a:pt x="177736" y="5015"/>
                </a:cubicBezTo>
                <a:cubicBezTo>
                  <a:pt x="183254" y="8281"/>
                  <a:pt x="187646" y="12673"/>
                  <a:pt x="190912" y="18191"/>
                </a:cubicBezTo>
                <a:cubicBezTo>
                  <a:pt x="194177" y="23710"/>
                  <a:pt x="195849" y="29887"/>
                  <a:pt x="195927" y="36723"/>
                </a:cubicBezTo>
                <a:lnTo>
                  <a:pt x="195927" y="159203"/>
                </a:lnTo>
                <a:cubicBezTo>
                  <a:pt x="195849" y="166039"/>
                  <a:pt x="194177" y="172217"/>
                  <a:pt x="190912" y="177735"/>
                </a:cubicBezTo>
                <a:cubicBezTo>
                  <a:pt x="187646" y="183253"/>
                  <a:pt x="183254" y="187646"/>
                  <a:pt x="177736" y="190911"/>
                </a:cubicBezTo>
                <a:cubicBezTo>
                  <a:pt x="172217" y="194177"/>
                  <a:pt x="166039" y="195849"/>
                  <a:pt x="159202" y="195927"/>
                </a:cubicBezTo>
                <a:lnTo>
                  <a:pt x="36725" y="195927"/>
                </a:lnTo>
                <a:cubicBezTo>
                  <a:pt x="29887" y="195849"/>
                  <a:pt x="23709" y="194177"/>
                  <a:pt x="18190" y="190911"/>
                </a:cubicBezTo>
                <a:cubicBezTo>
                  <a:pt x="12672" y="187646"/>
                  <a:pt x="8280" y="183253"/>
                  <a:pt x="5015" y="177735"/>
                </a:cubicBezTo>
                <a:cubicBezTo>
                  <a:pt x="1749" y="172217"/>
                  <a:pt x="78" y="166039"/>
                  <a:pt x="0" y="159203"/>
                </a:cubicBezTo>
                <a:lnTo>
                  <a:pt x="0" y="36723"/>
                </a:lnTo>
                <a:cubicBezTo>
                  <a:pt x="78" y="29887"/>
                  <a:pt x="1749" y="23710"/>
                  <a:pt x="5015" y="18191"/>
                </a:cubicBezTo>
                <a:cubicBezTo>
                  <a:pt x="8280" y="12673"/>
                  <a:pt x="12672" y="8281"/>
                  <a:pt x="18190" y="5015"/>
                </a:cubicBezTo>
                <a:cubicBezTo>
                  <a:pt x="23709" y="1749"/>
                  <a:pt x="29887" y="78"/>
                  <a:pt x="3672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28" name="Freeform: Shape 197"/>
          <p:cNvSpPr>
            <a:spLocks noChangeAspect="1"/>
          </p:cNvSpPr>
          <p:nvPr/>
        </p:nvSpPr>
        <p:spPr>
          <a:xfrm>
            <a:off x="9340140" y="3822419"/>
            <a:ext cx="886438" cy="720000"/>
          </a:xfrm>
          <a:custGeom>
            <a:avLst/>
            <a:gdLst/>
            <a:ahLst/>
            <a:cxnLst/>
            <a:rect l="l" t="t" r="r" b="b"/>
            <a:pathLst>
              <a:path w="201030" h="163285">
                <a:moveTo>
                  <a:pt x="139165" y="0"/>
                </a:moveTo>
                <a:cubicBezTo>
                  <a:pt x="145139" y="39"/>
                  <a:pt x="150699" y="1203"/>
                  <a:pt x="155843" y="3492"/>
                </a:cubicBezTo>
                <a:cubicBezTo>
                  <a:pt x="160988" y="5780"/>
                  <a:pt x="165463" y="8953"/>
                  <a:pt x="169269" y="13011"/>
                </a:cubicBezTo>
                <a:cubicBezTo>
                  <a:pt x="173938" y="12110"/>
                  <a:pt x="178471" y="10819"/>
                  <a:pt x="182869" y="9137"/>
                </a:cubicBezTo>
                <a:cubicBezTo>
                  <a:pt x="187267" y="7454"/>
                  <a:pt x="191450" y="5429"/>
                  <a:pt x="195418" y="3061"/>
                </a:cubicBezTo>
                <a:cubicBezTo>
                  <a:pt x="193858" y="7874"/>
                  <a:pt x="191525" y="12217"/>
                  <a:pt x="188418" y="16089"/>
                </a:cubicBezTo>
                <a:cubicBezTo>
                  <a:pt x="185311" y="19961"/>
                  <a:pt x="181607" y="23188"/>
                  <a:pt x="177305" y="25768"/>
                </a:cubicBezTo>
                <a:cubicBezTo>
                  <a:pt x="181458" y="25311"/>
                  <a:pt x="185524" y="24535"/>
                  <a:pt x="189502" y="23440"/>
                </a:cubicBezTo>
                <a:cubicBezTo>
                  <a:pt x="193481" y="22345"/>
                  <a:pt x="197323" y="20995"/>
                  <a:pt x="201030" y="19390"/>
                </a:cubicBezTo>
                <a:cubicBezTo>
                  <a:pt x="198216" y="23483"/>
                  <a:pt x="195075" y="27320"/>
                  <a:pt x="191607" y="30903"/>
                </a:cubicBezTo>
                <a:cubicBezTo>
                  <a:pt x="188139" y="34485"/>
                  <a:pt x="184392" y="37749"/>
                  <a:pt x="180366" y="40693"/>
                </a:cubicBezTo>
                <a:cubicBezTo>
                  <a:pt x="180472" y="42479"/>
                  <a:pt x="180515" y="44265"/>
                  <a:pt x="180494" y="46051"/>
                </a:cubicBezTo>
                <a:cubicBezTo>
                  <a:pt x="180475" y="59854"/>
                  <a:pt x="177921" y="73620"/>
                  <a:pt x="172832" y="87349"/>
                </a:cubicBezTo>
                <a:cubicBezTo>
                  <a:pt x="167743" y="101078"/>
                  <a:pt x="160231" y="113660"/>
                  <a:pt x="150295" y="125095"/>
                </a:cubicBezTo>
                <a:cubicBezTo>
                  <a:pt x="140358" y="136530"/>
                  <a:pt x="128110" y="145707"/>
                  <a:pt x="113550" y="152627"/>
                </a:cubicBezTo>
                <a:cubicBezTo>
                  <a:pt x="98990" y="159548"/>
                  <a:pt x="82230" y="163100"/>
                  <a:pt x="63268" y="163285"/>
                </a:cubicBezTo>
                <a:cubicBezTo>
                  <a:pt x="51560" y="163248"/>
                  <a:pt x="40377" y="161632"/>
                  <a:pt x="29721" y="158438"/>
                </a:cubicBezTo>
                <a:cubicBezTo>
                  <a:pt x="19065" y="155243"/>
                  <a:pt x="9158" y="150693"/>
                  <a:pt x="0" y="144788"/>
                </a:cubicBezTo>
                <a:cubicBezTo>
                  <a:pt x="1650" y="144977"/>
                  <a:pt x="3293" y="145110"/>
                  <a:pt x="4927" y="145187"/>
                </a:cubicBezTo>
                <a:cubicBezTo>
                  <a:pt x="6561" y="145264"/>
                  <a:pt x="8235" y="145301"/>
                  <a:pt x="9950" y="145298"/>
                </a:cubicBezTo>
                <a:cubicBezTo>
                  <a:pt x="19623" y="145258"/>
                  <a:pt x="28786" y="143712"/>
                  <a:pt x="37438" y="140658"/>
                </a:cubicBezTo>
                <a:cubicBezTo>
                  <a:pt x="46091" y="137604"/>
                  <a:pt x="53978" y="133283"/>
                  <a:pt x="61100" y="127694"/>
                </a:cubicBezTo>
                <a:cubicBezTo>
                  <a:pt x="51897" y="127357"/>
                  <a:pt x="43866" y="124587"/>
                  <a:pt x="37008" y="119386"/>
                </a:cubicBezTo>
                <a:cubicBezTo>
                  <a:pt x="30149" y="114185"/>
                  <a:pt x="25339" y="107430"/>
                  <a:pt x="22578" y="99119"/>
                </a:cubicBezTo>
                <a:cubicBezTo>
                  <a:pt x="25108" y="99523"/>
                  <a:pt x="27701" y="99736"/>
                  <a:pt x="30359" y="99757"/>
                </a:cubicBezTo>
                <a:cubicBezTo>
                  <a:pt x="32214" y="99754"/>
                  <a:pt x="34053" y="99632"/>
                  <a:pt x="35876" y="99390"/>
                </a:cubicBezTo>
                <a:cubicBezTo>
                  <a:pt x="37699" y="99148"/>
                  <a:pt x="39474" y="98803"/>
                  <a:pt x="41201" y="98354"/>
                </a:cubicBezTo>
                <a:cubicBezTo>
                  <a:pt x="31565" y="96246"/>
                  <a:pt x="23699" y="91531"/>
                  <a:pt x="17603" y="84210"/>
                </a:cubicBezTo>
                <a:cubicBezTo>
                  <a:pt x="11507" y="76888"/>
                  <a:pt x="8361" y="68123"/>
                  <a:pt x="8164" y="57915"/>
                </a:cubicBezTo>
                <a:cubicBezTo>
                  <a:pt x="8164" y="57846"/>
                  <a:pt x="8164" y="57761"/>
                  <a:pt x="8164" y="57660"/>
                </a:cubicBezTo>
                <a:cubicBezTo>
                  <a:pt x="8164" y="57559"/>
                  <a:pt x="8164" y="57474"/>
                  <a:pt x="8164" y="57405"/>
                </a:cubicBezTo>
                <a:cubicBezTo>
                  <a:pt x="10917" y="58946"/>
                  <a:pt x="13861" y="60169"/>
                  <a:pt x="16997" y="61072"/>
                </a:cubicBezTo>
                <a:cubicBezTo>
                  <a:pt x="20133" y="61976"/>
                  <a:pt x="23396" y="62497"/>
                  <a:pt x="26787" y="62635"/>
                </a:cubicBezTo>
                <a:cubicBezTo>
                  <a:pt x="21167" y="58861"/>
                  <a:pt x="16718" y="54003"/>
                  <a:pt x="13441" y="48060"/>
                </a:cubicBezTo>
                <a:cubicBezTo>
                  <a:pt x="10165" y="42118"/>
                  <a:pt x="8491" y="35538"/>
                  <a:pt x="8419" y="28319"/>
                </a:cubicBezTo>
                <a:cubicBezTo>
                  <a:pt x="8430" y="24487"/>
                  <a:pt x="8918" y="20830"/>
                  <a:pt x="9886" y="17349"/>
                </a:cubicBezTo>
                <a:cubicBezTo>
                  <a:pt x="10853" y="13867"/>
                  <a:pt x="12235" y="10593"/>
                  <a:pt x="14032" y="7526"/>
                </a:cubicBezTo>
                <a:cubicBezTo>
                  <a:pt x="24308" y="20150"/>
                  <a:pt x="36729" y="30238"/>
                  <a:pt x="51294" y="37791"/>
                </a:cubicBezTo>
                <a:cubicBezTo>
                  <a:pt x="65859" y="45344"/>
                  <a:pt x="81756" y="49628"/>
                  <a:pt x="98984" y="50644"/>
                </a:cubicBezTo>
                <a:cubicBezTo>
                  <a:pt x="98325" y="47561"/>
                  <a:pt x="97985" y="44414"/>
                  <a:pt x="97964" y="41204"/>
                </a:cubicBezTo>
                <a:cubicBezTo>
                  <a:pt x="98050" y="33547"/>
                  <a:pt x="99919" y="26622"/>
                  <a:pt x="103572" y="20429"/>
                </a:cubicBezTo>
                <a:cubicBezTo>
                  <a:pt x="107225" y="14237"/>
                  <a:pt x="112146" y="9306"/>
                  <a:pt x="118335" y="5636"/>
                </a:cubicBezTo>
                <a:cubicBezTo>
                  <a:pt x="124525" y="1967"/>
                  <a:pt x="131468" y="88"/>
                  <a:pt x="13916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29" name="文本框 8"/>
          <p:cNvSpPr txBox="1"/>
          <p:nvPr/>
        </p:nvSpPr>
        <p:spPr>
          <a:xfrm>
            <a:off x="1335130" y="4730195"/>
            <a:ext cx="1939016" cy="9233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b="1" dirty="0" smtClean="0">
                <a:solidFill>
                  <a:schemeClr val="bg1"/>
                </a:solidFill>
              </a:rPr>
              <a:t>Case 01</a:t>
            </a:r>
            <a:endParaRPr lang="en-US" altLang="zh-CN" b="1" dirty="0">
              <a:solidFill>
                <a:schemeClr val="bg1"/>
              </a:solidFill>
            </a:endParaRPr>
          </a:p>
          <a:p>
            <a:pPr algn="ctr"/>
            <a:r>
              <a:rPr lang="en-US" altLang="zh-CN" sz="1200" dirty="0" smtClean="0">
                <a:solidFill>
                  <a:schemeClr val="bg1"/>
                </a:solidFill>
              </a:rPr>
              <a:t>Lorem </a:t>
            </a:r>
            <a:r>
              <a:rPr lang="en-US" altLang="zh-CN" sz="1200" dirty="0">
                <a:solidFill>
                  <a:schemeClr val="bg1"/>
                </a:solidFill>
              </a:rPr>
              <a:t>ipsum dolor sit </a:t>
            </a:r>
            <a:r>
              <a:rPr lang="en-US" altLang="zh-CN" sz="1200" dirty="0" err="1">
                <a:solidFill>
                  <a:schemeClr val="bg1"/>
                </a:solidFill>
              </a:rPr>
              <a:t>amet</a:t>
            </a:r>
            <a:r>
              <a:rPr lang="en-US" altLang="zh-CN" sz="1200" dirty="0">
                <a:solidFill>
                  <a:schemeClr val="bg1"/>
                </a:solidFill>
              </a:rPr>
              <a:t>, consectetuer adipiscing </a:t>
            </a:r>
            <a:r>
              <a:rPr lang="en-US" altLang="zh-CN" sz="1200" dirty="0" err="1">
                <a:solidFill>
                  <a:schemeClr val="bg1"/>
                </a:solidFill>
              </a:rPr>
              <a:t>elit</a:t>
            </a:r>
            <a:r>
              <a:rPr lang="en-US" altLang="zh-CN" sz="1200" dirty="0">
                <a:solidFill>
                  <a:schemeClr val="bg1"/>
                </a:solidFill>
              </a:rPr>
              <a:t>. </a:t>
            </a:r>
            <a:endParaRPr lang="en-US" altLang="zh-CN" sz="1200" dirty="0">
              <a:solidFill>
                <a:schemeClr val="bg1"/>
              </a:solidFill>
            </a:endParaRPr>
          </a:p>
        </p:txBody>
      </p:sp>
      <p:sp>
        <p:nvSpPr>
          <p:cNvPr id="30" name="文本框 8"/>
          <p:cNvSpPr txBox="1"/>
          <p:nvPr/>
        </p:nvSpPr>
        <p:spPr>
          <a:xfrm>
            <a:off x="3828037" y="4741688"/>
            <a:ext cx="1939016" cy="9233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b="1" dirty="0" smtClean="0">
                <a:solidFill>
                  <a:schemeClr val="bg1"/>
                </a:solidFill>
              </a:rPr>
              <a:t>Case 02</a:t>
            </a:r>
            <a:endParaRPr lang="en-US" altLang="zh-CN" b="1" dirty="0">
              <a:solidFill>
                <a:schemeClr val="bg1"/>
              </a:solidFill>
            </a:endParaRPr>
          </a:p>
          <a:p>
            <a:pPr algn="ctr"/>
            <a:r>
              <a:rPr lang="en-US" altLang="zh-CN" sz="1200" dirty="0" smtClean="0">
                <a:solidFill>
                  <a:schemeClr val="bg1"/>
                </a:solidFill>
              </a:rPr>
              <a:t>Lorem </a:t>
            </a:r>
            <a:r>
              <a:rPr lang="en-US" altLang="zh-CN" sz="1200" dirty="0">
                <a:solidFill>
                  <a:schemeClr val="bg1"/>
                </a:solidFill>
              </a:rPr>
              <a:t>ipsum dolor sit </a:t>
            </a:r>
            <a:r>
              <a:rPr lang="en-US" altLang="zh-CN" sz="1200" dirty="0" err="1">
                <a:solidFill>
                  <a:schemeClr val="bg1"/>
                </a:solidFill>
              </a:rPr>
              <a:t>amet</a:t>
            </a:r>
            <a:r>
              <a:rPr lang="en-US" altLang="zh-CN" sz="1200" dirty="0">
                <a:solidFill>
                  <a:schemeClr val="bg1"/>
                </a:solidFill>
              </a:rPr>
              <a:t>, consectetuer adipiscing </a:t>
            </a:r>
            <a:r>
              <a:rPr lang="en-US" altLang="zh-CN" sz="1200" dirty="0" err="1">
                <a:solidFill>
                  <a:schemeClr val="bg1"/>
                </a:solidFill>
              </a:rPr>
              <a:t>elit</a:t>
            </a:r>
            <a:r>
              <a:rPr lang="en-US" altLang="zh-CN" sz="1200" dirty="0">
                <a:solidFill>
                  <a:schemeClr val="bg1"/>
                </a:solidFill>
              </a:rPr>
              <a:t>. </a:t>
            </a:r>
            <a:endParaRPr lang="en-US" altLang="zh-CN" sz="1200" dirty="0">
              <a:solidFill>
                <a:schemeClr val="bg1"/>
              </a:solidFill>
            </a:endParaRPr>
          </a:p>
        </p:txBody>
      </p:sp>
      <p:sp>
        <p:nvSpPr>
          <p:cNvPr id="31" name="文本框 8"/>
          <p:cNvSpPr txBox="1"/>
          <p:nvPr/>
        </p:nvSpPr>
        <p:spPr>
          <a:xfrm>
            <a:off x="6320944" y="4679564"/>
            <a:ext cx="1939016" cy="9233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b="1" dirty="0" smtClean="0">
                <a:solidFill>
                  <a:schemeClr val="bg1"/>
                </a:solidFill>
              </a:rPr>
              <a:t>Case 03</a:t>
            </a:r>
            <a:endParaRPr lang="en-US" altLang="zh-CN" b="1" dirty="0">
              <a:solidFill>
                <a:schemeClr val="bg1"/>
              </a:solidFill>
            </a:endParaRPr>
          </a:p>
          <a:p>
            <a:pPr algn="ctr"/>
            <a:r>
              <a:rPr lang="en-US" altLang="zh-CN" sz="1200" dirty="0" smtClean="0">
                <a:solidFill>
                  <a:schemeClr val="bg1"/>
                </a:solidFill>
              </a:rPr>
              <a:t>Lorem </a:t>
            </a:r>
            <a:r>
              <a:rPr lang="en-US" altLang="zh-CN" sz="1200" dirty="0">
                <a:solidFill>
                  <a:schemeClr val="bg1"/>
                </a:solidFill>
              </a:rPr>
              <a:t>ipsum dolor sit </a:t>
            </a:r>
            <a:r>
              <a:rPr lang="en-US" altLang="zh-CN" sz="1200" dirty="0" err="1">
                <a:solidFill>
                  <a:schemeClr val="bg1"/>
                </a:solidFill>
              </a:rPr>
              <a:t>amet</a:t>
            </a:r>
            <a:r>
              <a:rPr lang="en-US" altLang="zh-CN" sz="1200" dirty="0">
                <a:solidFill>
                  <a:schemeClr val="bg1"/>
                </a:solidFill>
              </a:rPr>
              <a:t>, consectetuer adipiscing </a:t>
            </a:r>
            <a:r>
              <a:rPr lang="en-US" altLang="zh-CN" sz="1200" dirty="0" err="1">
                <a:solidFill>
                  <a:schemeClr val="bg1"/>
                </a:solidFill>
              </a:rPr>
              <a:t>elit</a:t>
            </a:r>
            <a:r>
              <a:rPr lang="en-US" altLang="zh-CN" sz="1200" dirty="0">
                <a:solidFill>
                  <a:schemeClr val="bg1"/>
                </a:solidFill>
              </a:rPr>
              <a:t>. </a:t>
            </a:r>
            <a:endParaRPr lang="en-US" altLang="zh-CN" sz="1200" dirty="0">
              <a:solidFill>
                <a:schemeClr val="bg1"/>
              </a:solidFill>
            </a:endParaRPr>
          </a:p>
        </p:txBody>
      </p:sp>
      <p:sp>
        <p:nvSpPr>
          <p:cNvPr id="32" name="文本框 8"/>
          <p:cNvSpPr txBox="1"/>
          <p:nvPr/>
        </p:nvSpPr>
        <p:spPr>
          <a:xfrm>
            <a:off x="8813851" y="4665025"/>
            <a:ext cx="1939016" cy="9233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b="1" dirty="0" smtClean="0">
                <a:solidFill>
                  <a:schemeClr val="bg1"/>
                </a:solidFill>
              </a:rPr>
              <a:t>Case 04</a:t>
            </a:r>
            <a:endParaRPr lang="en-US" altLang="zh-CN" b="1" dirty="0">
              <a:solidFill>
                <a:schemeClr val="bg1"/>
              </a:solidFill>
            </a:endParaRPr>
          </a:p>
          <a:p>
            <a:pPr algn="ctr"/>
            <a:r>
              <a:rPr lang="en-US" altLang="zh-CN" sz="1200" dirty="0" smtClean="0">
                <a:solidFill>
                  <a:schemeClr val="bg1"/>
                </a:solidFill>
              </a:rPr>
              <a:t>Lorem </a:t>
            </a:r>
            <a:r>
              <a:rPr lang="en-US" altLang="zh-CN" sz="1200" dirty="0">
                <a:solidFill>
                  <a:schemeClr val="bg1"/>
                </a:solidFill>
              </a:rPr>
              <a:t>ipsum dolor sit </a:t>
            </a:r>
            <a:r>
              <a:rPr lang="en-US" altLang="zh-CN" sz="1200" dirty="0" err="1">
                <a:solidFill>
                  <a:schemeClr val="bg1"/>
                </a:solidFill>
              </a:rPr>
              <a:t>amet</a:t>
            </a:r>
            <a:r>
              <a:rPr lang="en-US" altLang="zh-CN" sz="1200" dirty="0">
                <a:solidFill>
                  <a:schemeClr val="bg1"/>
                </a:solidFill>
              </a:rPr>
              <a:t>, consectetuer adipiscing </a:t>
            </a:r>
            <a:r>
              <a:rPr lang="en-US" altLang="zh-CN" sz="1200" dirty="0" err="1">
                <a:solidFill>
                  <a:schemeClr val="bg1"/>
                </a:solidFill>
              </a:rPr>
              <a:t>elit</a:t>
            </a:r>
            <a:r>
              <a:rPr lang="en-US" altLang="zh-CN" sz="1200" dirty="0">
                <a:solidFill>
                  <a:schemeClr val="bg1"/>
                </a:solidFill>
              </a:rPr>
              <a:t>. </a:t>
            </a:r>
            <a:endParaRPr lang="en-US" altLang="zh-CN" sz="1200" dirty="0">
              <a:solidFill>
                <a:schemeClr val="bg1"/>
              </a:solidFill>
            </a:endParaRPr>
          </a:p>
        </p:txBody>
      </p:sp>
      <p:sp>
        <p:nvSpPr>
          <p:cNvPr id="33" name="TextBox 14"/>
          <p:cNvSpPr txBox="1"/>
          <p:nvPr/>
        </p:nvSpPr>
        <p:spPr>
          <a:xfrm>
            <a:off x="3284473" y="584606"/>
            <a:ext cx="5623055" cy="830997"/>
          </a:xfrm>
          <a:prstGeom prst="rect">
            <a:avLst/>
          </a:prstGeom>
          <a:noFill/>
        </p:spPr>
        <p:txBody>
          <a:bodyPr wrap="square" rtlCol="0">
            <a:spAutoFit/>
          </a:bodyPr>
          <a:lstStyle/>
          <a:p>
            <a:pPr algn="ctr"/>
            <a:r>
              <a:rPr lang="en-US" altLang="zh-CN" sz="4800" b="1" dirty="0">
                <a:solidFill>
                  <a:schemeClr val="bg1"/>
                </a:solidFill>
                <a:latin typeface="Century Gothic" panose="020B0502020202020204" pitchFamily="34" charset="0"/>
              </a:rPr>
              <a:t>Our Service</a:t>
            </a:r>
            <a:endParaRPr lang="en-US" altLang="zh-CN" sz="4800" b="1" dirty="0">
              <a:solidFill>
                <a:schemeClr val="bg1"/>
              </a:solidFill>
              <a:latin typeface="Century Gothic" panose="020B0502020202020204" pitchFamily="34" charset="0"/>
            </a:endParaRPr>
          </a:p>
        </p:txBody>
      </p:sp>
      <p:cxnSp>
        <p:nvCxnSpPr>
          <p:cNvPr id="34" name="直接连接符 33"/>
          <p:cNvCxnSpPr/>
          <p:nvPr/>
        </p:nvCxnSpPr>
        <p:spPr>
          <a:xfrm>
            <a:off x="5549900" y="1459536"/>
            <a:ext cx="10922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35" name="矩形 34"/>
          <p:cNvSpPr/>
          <p:nvPr/>
        </p:nvSpPr>
        <p:spPr>
          <a:xfrm>
            <a:off x="1116638" y="2080453"/>
            <a:ext cx="9958724" cy="1200329"/>
          </a:xfrm>
          <a:prstGeom prst="rect">
            <a:avLst/>
          </a:prstGeom>
        </p:spPr>
        <p:txBody>
          <a:bodyPr wrap="square">
            <a:spAutoFit/>
          </a:bodyPr>
          <a:lstStyle/>
          <a:p>
            <a:pPr algn="ctr">
              <a:lnSpc>
                <a:spcPct val="150000"/>
              </a:lnSpc>
            </a:pPr>
            <a:r>
              <a:rPr lang="en-US" sz="1600" b="1" dirty="0" smtClean="0">
                <a:solidFill>
                  <a:schemeClr val="accent4"/>
                </a:solidFill>
                <a:latin typeface="Arial" panose="020B0604020202020204" pitchFamily="34" charset="0"/>
                <a:ea typeface="Open Sans" panose="020B0606030504020204" pitchFamily="34" charset="0"/>
                <a:cs typeface="Arial" panose="020B0604020202020204" pitchFamily="34" charset="0"/>
              </a:rPr>
              <a:t>Lorem </a:t>
            </a:r>
            <a:r>
              <a:rPr lang="en-US" sz="1600" b="1" dirty="0">
                <a:solidFill>
                  <a:schemeClr val="accent4"/>
                </a:solidFill>
                <a:latin typeface="Arial" panose="020B0604020202020204" pitchFamily="34" charset="0"/>
                <a:ea typeface="Open Sans" panose="020B0606030504020204" pitchFamily="34" charset="0"/>
                <a:cs typeface="Arial" panose="020B0604020202020204" pitchFamily="34" charset="0"/>
              </a:rPr>
              <a:t>Ipsum Dolor Sit Amet, Conse Ctetuer Adipi Scing Elit. Maecenas Porttitor Congue Massa. Fusce Posuere, Magna Sed Pulvinar Ultricies, Purus Lectus Malesuada Libero, Sit Amet Commodo Magna Eros Quis Urna. Lorem Ipsum Dolor Sit Amet, Conse Ctetuer Adipi Scing Elit. </a:t>
            </a:r>
            <a:endParaRPr lang="en-US" sz="1600" b="1" dirty="0">
              <a:solidFill>
                <a:schemeClr val="accent4"/>
              </a:solidFill>
              <a:latin typeface="Arial" panose="020B0604020202020204" pitchFamily="34" charset="0"/>
              <a:ea typeface="Open Sans" panose="020B0606030504020204" pitchFamily="34" charset="0"/>
              <a:cs typeface="Arial" panose="020B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010612" y="1892299"/>
            <a:ext cx="3240000" cy="2160000"/>
          </a:xfrm>
          <a:prstGeom prst="rect">
            <a:avLst/>
          </a:prstGeom>
        </p:spPr>
      </p:pic>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76000" y="1892299"/>
            <a:ext cx="3240000" cy="2160000"/>
          </a:xfrm>
          <a:prstGeom prst="rect">
            <a:avLst/>
          </a:prstGeom>
        </p:spPr>
      </p:pic>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1388" y="1892299"/>
            <a:ext cx="3240000" cy="2160000"/>
          </a:xfrm>
          <a:prstGeom prst="rect">
            <a:avLst/>
          </a:prstGeom>
        </p:spPr>
      </p:pic>
      <p:sp>
        <p:nvSpPr>
          <p:cNvPr id="13" name="文本框 8"/>
          <p:cNvSpPr txBox="1"/>
          <p:nvPr/>
        </p:nvSpPr>
        <p:spPr>
          <a:xfrm>
            <a:off x="1838304" y="4109629"/>
            <a:ext cx="2855944" cy="106182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b="1" dirty="0" smtClean="0">
                <a:solidFill>
                  <a:schemeClr val="accent4"/>
                </a:solidFill>
              </a:rPr>
              <a:t>Example Text</a:t>
            </a:r>
            <a:endParaRPr lang="en-US" altLang="zh-CN" b="1" dirty="0" smtClean="0">
              <a:solidFill>
                <a:schemeClr val="accent4"/>
              </a:solidFill>
            </a:endParaRPr>
          </a:p>
          <a:p>
            <a:pPr>
              <a:lnSpc>
                <a:spcPct val="150000"/>
              </a:lnSpc>
            </a:pPr>
            <a:r>
              <a:rPr lang="en-US" altLang="zh-CN" sz="1200" dirty="0" smtClean="0">
                <a:solidFill>
                  <a:schemeClr val="accent4"/>
                </a:solidFill>
              </a:rPr>
              <a:t>Lorem </a:t>
            </a:r>
            <a:r>
              <a:rPr lang="en-US" altLang="zh-CN" sz="1200" dirty="0">
                <a:solidFill>
                  <a:schemeClr val="accent4"/>
                </a:solidFill>
              </a:rPr>
              <a:t>ipsum dolor sit </a:t>
            </a:r>
            <a:r>
              <a:rPr lang="en-US" altLang="zh-CN" sz="1200" dirty="0" err="1">
                <a:solidFill>
                  <a:schemeClr val="accent4"/>
                </a:solidFill>
              </a:rPr>
              <a:t>amet</a:t>
            </a:r>
            <a:r>
              <a:rPr lang="en-US" altLang="zh-CN" sz="1200" dirty="0">
                <a:solidFill>
                  <a:schemeClr val="accent4"/>
                </a:solidFill>
              </a:rPr>
              <a:t>, consectetuer adipiscing </a:t>
            </a:r>
            <a:r>
              <a:rPr lang="en-US" altLang="zh-CN" sz="1200" dirty="0" err="1">
                <a:solidFill>
                  <a:schemeClr val="accent4"/>
                </a:solidFill>
              </a:rPr>
              <a:t>elit</a:t>
            </a:r>
            <a:r>
              <a:rPr lang="en-US" altLang="zh-CN" sz="1200" dirty="0">
                <a:solidFill>
                  <a:schemeClr val="accent4"/>
                </a:solidFill>
              </a:rPr>
              <a:t>. </a:t>
            </a:r>
            <a:endParaRPr lang="en-US" altLang="zh-CN" sz="1200" dirty="0">
              <a:solidFill>
                <a:schemeClr val="accent4"/>
              </a:solidFill>
            </a:endParaRPr>
          </a:p>
        </p:txBody>
      </p:sp>
      <p:sp>
        <p:nvSpPr>
          <p:cNvPr id="14" name="文本框 8"/>
          <p:cNvSpPr txBox="1"/>
          <p:nvPr/>
        </p:nvSpPr>
        <p:spPr>
          <a:xfrm>
            <a:off x="5391966" y="4109629"/>
            <a:ext cx="2855944" cy="106182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b="1" dirty="0" smtClean="0">
                <a:solidFill>
                  <a:schemeClr val="accent4"/>
                </a:solidFill>
              </a:rPr>
              <a:t>Example Text</a:t>
            </a:r>
            <a:endParaRPr lang="en-US" altLang="zh-CN" b="1" dirty="0" smtClean="0">
              <a:solidFill>
                <a:schemeClr val="accent4"/>
              </a:solidFill>
            </a:endParaRPr>
          </a:p>
          <a:p>
            <a:pPr>
              <a:lnSpc>
                <a:spcPct val="150000"/>
              </a:lnSpc>
            </a:pPr>
            <a:r>
              <a:rPr lang="en-US" altLang="zh-CN" sz="1200" dirty="0" smtClean="0">
                <a:solidFill>
                  <a:schemeClr val="accent4"/>
                </a:solidFill>
              </a:rPr>
              <a:t>Lorem </a:t>
            </a:r>
            <a:r>
              <a:rPr lang="en-US" altLang="zh-CN" sz="1200" dirty="0">
                <a:solidFill>
                  <a:schemeClr val="accent4"/>
                </a:solidFill>
              </a:rPr>
              <a:t>ipsum dolor sit </a:t>
            </a:r>
            <a:r>
              <a:rPr lang="en-US" altLang="zh-CN" sz="1200" dirty="0" err="1">
                <a:solidFill>
                  <a:schemeClr val="accent4"/>
                </a:solidFill>
              </a:rPr>
              <a:t>amet</a:t>
            </a:r>
            <a:r>
              <a:rPr lang="en-US" altLang="zh-CN" sz="1200" dirty="0">
                <a:solidFill>
                  <a:schemeClr val="accent4"/>
                </a:solidFill>
              </a:rPr>
              <a:t>, consectetuer adipiscing </a:t>
            </a:r>
            <a:r>
              <a:rPr lang="en-US" altLang="zh-CN" sz="1200" dirty="0" err="1">
                <a:solidFill>
                  <a:schemeClr val="accent4"/>
                </a:solidFill>
              </a:rPr>
              <a:t>elit</a:t>
            </a:r>
            <a:r>
              <a:rPr lang="en-US" altLang="zh-CN" sz="1200" dirty="0">
                <a:solidFill>
                  <a:schemeClr val="accent4"/>
                </a:solidFill>
              </a:rPr>
              <a:t>. </a:t>
            </a:r>
            <a:endParaRPr lang="en-US" altLang="zh-CN" sz="1200" dirty="0">
              <a:solidFill>
                <a:schemeClr val="accent4"/>
              </a:solidFill>
            </a:endParaRPr>
          </a:p>
        </p:txBody>
      </p:sp>
      <p:sp>
        <p:nvSpPr>
          <p:cNvPr id="15" name="文本框 8"/>
          <p:cNvSpPr txBox="1"/>
          <p:nvPr/>
        </p:nvSpPr>
        <p:spPr>
          <a:xfrm>
            <a:off x="8907528" y="4109629"/>
            <a:ext cx="2855944" cy="106182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b="1" dirty="0" smtClean="0">
                <a:solidFill>
                  <a:schemeClr val="accent4"/>
                </a:solidFill>
              </a:rPr>
              <a:t>Example Text</a:t>
            </a:r>
            <a:endParaRPr lang="en-US" altLang="zh-CN" b="1" dirty="0" smtClean="0">
              <a:solidFill>
                <a:schemeClr val="accent4"/>
              </a:solidFill>
            </a:endParaRPr>
          </a:p>
          <a:p>
            <a:pPr>
              <a:lnSpc>
                <a:spcPct val="150000"/>
              </a:lnSpc>
            </a:pPr>
            <a:r>
              <a:rPr lang="en-US" altLang="zh-CN" sz="1200" dirty="0" smtClean="0">
                <a:solidFill>
                  <a:schemeClr val="accent4"/>
                </a:solidFill>
              </a:rPr>
              <a:t>Lorem </a:t>
            </a:r>
            <a:r>
              <a:rPr lang="en-US" altLang="zh-CN" sz="1200" dirty="0">
                <a:solidFill>
                  <a:schemeClr val="accent4"/>
                </a:solidFill>
              </a:rPr>
              <a:t>ipsum dolor sit </a:t>
            </a:r>
            <a:r>
              <a:rPr lang="en-US" altLang="zh-CN" sz="1200" dirty="0" err="1">
                <a:solidFill>
                  <a:schemeClr val="accent4"/>
                </a:solidFill>
              </a:rPr>
              <a:t>amet</a:t>
            </a:r>
            <a:r>
              <a:rPr lang="en-US" altLang="zh-CN" sz="1200" dirty="0">
                <a:solidFill>
                  <a:schemeClr val="accent4"/>
                </a:solidFill>
              </a:rPr>
              <a:t>, consectetuer adipiscing </a:t>
            </a:r>
            <a:r>
              <a:rPr lang="en-US" altLang="zh-CN" sz="1200" dirty="0" err="1">
                <a:solidFill>
                  <a:schemeClr val="accent4"/>
                </a:solidFill>
              </a:rPr>
              <a:t>elit</a:t>
            </a:r>
            <a:r>
              <a:rPr lang="en-US" altLang="zh-CN" sz="1200" dirty="0">
                <a:solidFill>
                  <a:schemeClr val="accent4"/>
                </a:solidFill>
              </a:rPr>
              <a:t>. </a:t>
            </a:r>
            <a:endParaRPr lang="en-US" altLang="zh-CN" sz="1200" dirty="0">
              <a:solidFill>
                <a:schemeClr val="accent4"/>
              </a:solidFill>
            </a:endParaRPr>
          </a:p>
        </p:txBody>
      </p:sp>
      <p:sp>
        <p:nvSpPr>
          <p:cNvPr id="19" name="Freeform: Shape 43"/>
          <p:cNvSpPr>
            <a:spLocks noChangeAspect="1"/>
          </p:cNvSpPr>
          <p:nvPr/>
        </p:nvSpPr>
        <p:spPr>
          <a:xfrm>
            <a:off x="895994" y="4280543"/>
            <a:ext cx="600138" cy="720000"/>
          </a:xfrm>
          <a:custGeom>
            <a:avLst/>
            <a:gdLst/>
            <a:ahLst/>
            <a:cxnLst/>
            <a:rect l="l" t="t" r="r" b="b"/>
            <a:pathLst>
              <a:path w="195927" h="228584">
                <a:moveTo>
                  <a:pt x="97963" y="43102"/>
                </a:moveTo>
                <a:cubicBezTo>
                  <a:pt x="99618" y="43103"/>
                  <a:pt x="101248" y="43169"/>
                  <a:pt x="102854" y="43301"/>
                </a:cubicBezTo>
                <a:cubicBezTo>
                  <a:pt x="104461" y="43434"/>
                  <a:pt x="106060" y="43627"/>
                  <a:pt x="107651" y="43883"/>
                </a:cubicBezTo>
                <a:lnTo>
                  <a:pt x="105865" y="74117"/>
                </a:lnTo>
                <a:lnTo>
                  <a:pt x="115817" y="45414"/>
                </a:lnTo>
                <a:cubicBezTo>
                  <a:pt x="119010" y="46246"/>
                  <a:pt x="122099" y="47293"/>
                  <a:pt x="125084" y="48555"/>
                </a:cubicBezTo>
                <a:cubicBezTo>
                  <a:pt x="128069" y="49818"/>
                  <a:pt x="130935" y="51280"/>
                  <a:pt x="133681" y="52941"/>
                </a:cubicBezTo>
                <a:lnTo>
                  <a:pt x="120538" y="80240"/>
                </a:lnTo>
                <a:lnTo>
                  <a:pt x="140699" y="57533"/>
                </a:lnTo>
                <a:cubicBezTo>
                  <a:pt x="143253" y="59510"/>
                  <a:pt x="145672" y="61647"/>
                  <a:pt x="147956" y="63943"/>
                </a:cubicBezTo>
                <a:cubicBezTo>
                  <a:pt x="150239" y="66239"/>
                  <a:pt x="152371" y="68695"/>
                  <a:pt x="154352" y="71310"/>
                </a:cubicBezTo>
                <a:lnTo>
                  <a:pt x="131767" y="91593"/>
                </a:lnTo>
                <a:lnTo>
                  <a:pt x="158945" y="78326"/>
                </a:lnTo>
                <a:cubicBezTo>
                  <a:pt x="160601" y="81077"/>
                  <a:pt x="162042" y="83963"/>
                  <a:pt x="163268" y="86985"/>
                </a:cubicBezTo>
                <a:cubicBezTo>
                  <a:pt x="164493" y="90007"/>
                  <a:pt x="165519" y="93116"/>
                  <a:pt x="166346" y="96313"/>
                </a:cubicBezTo>
                <a:lnTo>
                  <a:pt x="137764" y="106263"/>
                </a:lnTo>
                <a:lnTo>
                  <a:pt x="168005" y="104478"/>
                </a:lnTo>
                <a:cubicBezTo>
                  <a:pt x="168255" y="106074"/>
                  <a:pt x="168425" y="107694"/>
                  <a:pt x="168515" y="109337"/>
                </a:cubicBezTo>
                <a:cubicBezTo>
                  <a:pt x="168605" y="110981"/>
                  <a:pt x="168648" y="112633"/>
                  <a:pt x="168643" y="114292"/>
                </a:cubicBezTo>
                <a:cubicBezTo>
                  <a:pt x="168648" y="115946"/>
                  <a:pt x="168605" y="117577"/>
                  <a:pt x="168515" y="119183"/>
                </a:cubicBezTo>
                <a:cubicBezTo>
                  <a:pt x="168425" y="120790"/>
                  <a:pt x="168255" y="122389"/>
                  <a:pt x="168005" y="123979"/>
                </a:cubicBezTo>
                <a:lnTo>
                  <a:pt x="137892" y="122194"/>
                </a:lnTo>
                <a:lnTo>
                  <a:pt x="166474" y="132144"/>
                </a:lnTo>
                <a:cubicBezTo>
                  <a:pt x="165639" y="135397"/>
                  <a:pt x="164597" y="138522"/>
                  <a:pt x="163347" y="141520"/>
                </a:cubicBezTo>
                <a:cubicBezTo>
                  <a:pt x="162098" y="144518"/>
                  <a:pt x="160673" y="147388"/>
                  <a:pt x="159073" y="150131"/>
                </a:cubicBezTo>
                <a:lnTo>
                  <a:pt x="131767" y="136991"/>
                </a:lnTo>
                <a:lnTo>
                  <a:pt x="154352" y="157147"/>
                </a:lnTo>
                <a:cubicBezTo>
                  <a:pt x="152435" y="159762"/>
                  <a:pt x="150335" y="162218"/>
                  <a:pt x="148052" y="164514"/>
                </a:cubicBezTo>
                <a:cubicBezTo>
                  <a:pt x="145768" y="166810"/>
                  <a:pt x="143317" y="168947"/>
                  <a:pt x="140699" y="170924"/>
                </a:cubicBezTo>
                <a:lnTo>
                  <a:pt x="120666" y="148217"/>
                </a:lnTo>
                <a:lnTo>
                  <a:pt x="133808" y="175644"/>
                </a:lnTo>
                <a:cubicBezTo>
                  <a:pt x="131062" y="177297"/>
                  <a:pt x="128197" y="178743"/>
                  <a:pt x="125211" y="179981"/>
                </a:cubicBezTo>
                <a:cubicBezTo>
                  <a:pt x="122226" y="181220"/>
                  <a:pt x="119137" y="182283"/>
                  <a:pt x="115945" y="183171"/>
                </a:cubicBezTo>
                <a:lnTo>
                  <a:pt x="105865" y="154085"/>
                </a:lnTo>
                <a:lnTo>
                  <a:pt x="107651" y="184701"/>
                </a:lnTo>
                <a:cubicBezTo>
                  <a:pt x="106060" y="184957"/>
                  <a:pt x="104461" y="185151"/>
                  <a:pt x="102854" y="185283"/>
                </a:cubicBezTo>
                <a:cubicBezTo>
                  <a:pt x="101248" y="185415"/>
                  <a:pt x="99618" y="185482"/>
                  <a:pt x="97963" y="185483"/>
                </a:cubicBezTo>
                <a:cubicBezTo>
                  <a:pt x="96365" y="185482"/>
                  <a:pt x="94751" y="185415"/>
                  <a:pt x="93120" y="185283"/>
                </a:cubicBezTo>
                <a:cubicBezTo>
                  <a:pt x="91490" y="185151"/>
                  <a:pt x="89875" y="184957"/>
                  <a:pt x="88276" y="184701"/>
                </a:cubicBezTo>
                <a:lnTo>
                  <a:pt x="90061" y="154340"/>
                </a:lnTo>
                <a:lnTo>
                  <a:pt x="80110" y="183171"/>
                </a:lnTo>
                <a:cubicBezTo>
                  <a:pt x="76917" y="182339"/>
                  <a:pt x="73828" y="181292"/>
                  <a:pt x="70843" y="180029"/>
                </a:cubicBezTo>
                <a:cubicBezTo>
                  <a:pt x="67858" y="178767"/>
                  <a:pt x="64992" y="177305"/>
                  <a:pt x="62246" y="175644"/>
                </a:cubicBezTo>
                <a:lnTo>
                  <a:pt x="75389" y="148217"/>
                </a:lnTo>
                <a:lnTo>
                  <a:pt x="55356" y="170924"/>
                </a:lnTo>
                <a:cubicBezTo>
                  <a:pt x="52740" y="169003"/>
                  <a:pt x="50284" y="166882"/>
                  <a:pt x="47987" y="164562"/>
                </a:cubicBezTo>
                <a:cubicBezTo>
                  <a:pt x="45690" y="162242"/>
                  <a:pt x="43553" y="159770"/>
                  <a:pt x="41575" y="157147"/>
                </a:cubicBezTo>
                <a:lnTo>
                  <a:pt x="64288" y="136991"/>
                </a:lnTo>
                <a:lnTo>
                  <a:pt x="36982" y="150258"/>
                </a:lnTo>
                <a:cubicBezTo>
                  <a:pt x="35381" y="147452"/>
                  <a:pt x="33957" y="144550"/>
                  <a:pt x="32707" y="141552"/>
                </a:cubicBezTo>
                <a:cubicBezTo>
                  <a:pt x="31458" y="138554"/>
                  <a:pt x="30416" y="135460"/>
                  <a:pt x="29581" y="132271"/>
                </a:cubicBezTo>
                <a:lnTo>
                  <a:pt x="58163" y="122194"/>
                </a:lnTo>
                <a:lnTo>
                  <a:pt x="27922" y="123979"/>
                </a:lnTo>
                <a:cubicBezTo>
                  <a:pt x="27729" y="122389"/>
                  <a:pt x="27577" y="120790"/>
                  <a:pt x="27467" y="119183"/>
                </a:cubicBezTo>
                <a:cubicBezTo>
                  <a:pt x="27356" y="117577"/>
                  <a:pt x="27300" y="115946"/>
                  <a:pt x="27298" y="114292"/>
                </a:cubicBezTo>
                <a:cubicBezTo>
                  <a:pt x="27315" y="110957"/>
                  <a:pt x="27523" y="107686"/>
                  <a:pt x="27922" y="104478"/>
                </a:cubicBezTo>
                <a:lnTo>
                  <a:pt x="58291" y="106263"/>
                </a:lnTo>
                <a:lnTo>
                  <a:pt x="29581" y="96186"/>
                </a:lnTo>
                <a:cubicBezTo>
                  <a:pt x="30416" y="92994"/>
                  <a:pt x="31458" y="89906"/>
                  <a:pt x="32707" y="86921"/>
                </a:cubicBezTo>
                <a:cubicBezTo>
                  <a:pt x="33957" y="83937"/>
                  <a:pt x="35381" y="81072"/>
                  <a:pt x="36982" y="78326"/>
                </a:cubicBezTo>
                <a:lnTo>
                  <a:pt x="64288" y="91593"/>
                </a:lnTo>
                <a:lnTo>
                  <a:pt x="41703" y="71310"/>
                </a:lnTo>
                <a:cubicBezTo>
                  <a:pt x="43683" y="68695"/>
                  <a:pt x="45815" y="66239"/>
                  <a:pt x="48099" y="63943"/>
                </a:cubicBezTo>
                <a:cubicBezTo>
                  <a:pt x="50382" y="61647"/>
                  <a:pt x="52801" y="59510"/>
                  <a:pt x="55356" y="57533"/>
                </a:cubicBezTo>
                <a:lnTo>
                  <a:pt x="75516" y="80240"/>
                </a:lnTo>
                <a:lnTo>
                  <a:pt x="62374" y="52813"/>
                </a:lnTo>
                <a:cubicBezTo>
                  <a:pt x="65120" y="51213"/>
                  <a:pt x="67985" y="49789"/>
                  <a:pt x="70971" y="48540"/>
                </a:cubicBezTo>
                <a:cubicBezTo>
                  <a:pt x="73956" y="47290"/>
                  <a:pt x="77045" y="46249"/>
                  <a:pt x="80237" y="45414"/>
                </a:cubicBezTo>
                <a:lnTo>
                  <a:pt x="90061" y="73989"/>
                </a:lnTo>
                <a:lnTo>
                  <a:pt x="88404" y="43883"/>
                </a:lnTo>
                <a:cubicBezTo>
                  <a:pt x="89942" y="43627"/>
                  <a:pt x="91519" y="43434"/>
                  <a:pt x="93136" y="43301"/>
                </a:cubicBezTo>
                <a:cubicBezTo>
                  <a:pt x="94753" y="43169"/>
                  <a:pt x="96362" y="43103"/>
                  <a:pt x="97963" y="43102"/>
                </a:cubicBezTo>
                <a:close/>
                <a:moveTo>
                  <a:pt x="97963" y="39291"/>
                </a:moveTo>
                <a:cubicBezTo>
                  <a:pt x="84072" y="39449"/>
                  <a:pt x="71529" y="42860"/>
                  <a:pt x="60334" y="49524"/>
                </a:cubicBezTo>
                <a:cubicBezTo>
                  <a:pt x="49139" y="56188"/>
                  <a:pt x="40233" y="65155"/>
                  <a:pt x="33617" y="76425"/>
                </a:cubicBezTo>
                <a:cubicBezTo>
                  <a:pt x="27000" y="87694"/>
                  <a:pt x="23613" y="100317"/>
                  <a:pt x="23456" y="114292"/>
                </a:cubicBezTo>
                <a:cubicBezTo>
                  <a:pt x="23613" y="128226"/>
                  <a:pt x="27000" y="140819"/>
                  <a:pt x="33617" y="152070"/>
                </a:cubicBezTo>
                <a:cubicBezTo>
                  <a:pt x="40233" y="163322"/>
                  <a:pt x="49139" y="172277"/>
                  <a:pt x="60334" y="178937"/>
                </a:cubicBezTo>
                <a:cubicBezTo>
                  <a:pt x="71529" y="185597"/>
                  <a:pt x="84072" y="189007"/>
                  <a:pt x="97963" y="189166"/>
                </a:cubicBezTo>
                <a:cubicBezTo>
                  <a:pt x="111815" y="189007"/>
                  <a:pt x="124339" y="185597"/>
                  <a:pt x="135536" y="178937"/>
                </a:cubicBezTo>
                <a:cubicBezTo>
                  <a:pt x="146734" y="172277"/>
                  <a:pt x="155649" y="163322"/>
                  <a:pt x="162282" y="152070"/>
                </a:cubicBezTo>
                <a:cubicBezTo>
                  <a:pt x="168915" y="140819"/>
                  <a:pt x="172311" y="128226"/>
                  <a:pt x="172471" y="114292"/>
                </a:cubicBezTo>
                <a:cubicBezTo>
                  <a:pt x="172311" y="100317"/>
                  <a:pt x="168915" y="87694"/>
                  <a:pt x="162282" y="76425"/>
                </a:cubicBezTo>
                <a:cubicBezTo>
                  <a:pt x="155649" y="65155"/>
                  <a:pt x="146734" y="56188"/>
                  <a:pt x="135536" y="49524"/>
                </a:cubicBezTo>
                <a:cubicBezTo>
                  <a:pt x="124339" y="42860"/>
                  <a:pt x="111815" y="39449"/>
                  <a:pt x="97963" y="39291"/>
                </a:cubicBezTo>
                <a:close/>
                <a:moveTo>
                  <a:pt x="97963" y="16584"/>
                </a:moveTo>
                <a:lnTo>
                  <a:pt x="181767" y="65442"/>
                </a:lnTo>
                <a:lnTo>
                  <a:pt x="181767" y="163142"/>
                </a:lnTo>
                <a:lnTo>
                  <a:pt x="97963" y="212001"/>
                </a:lnTo>
                <a:lnTo>
                  <a:pt x="14160" y="163142"/>
                </a:lnTo>
                <a:lnTo>
                  <a:pt x="14160" y="65442"/>
                </a:lnTo>
                <a:close/>
                <a:moveTo>
                  <a:pt x="97963" y="9313"/>
                </a:moveTo>
                <a:lnTo>
                  <a:pt x="7638" y="61743"/>
                </a:lnTo>
                <a:lnTo>
                  <a:pt x="7638" y="166714"/>
                </a:lnTo>
                <a:lnTo>
                  <a:pt x="97963" y="219272"/>
                </a:lnTo>
                <a:lnTo>
                  <a:pt x="188289" y="166714"/>
                </a:lnTo>
                <a:lnTo>
                  <a:pt x="188289" y="61743"/>
                </a:lnTo>
                <a:close/>
                <a:moveTo>
                  <a:pt x="97963" y="0"/>
                </a:moveTo>
                <a:lnTo>
                  <a:pt x="195927" y="57150"/>
                </a:lnTo>
                <a:lnTo>
                  <a:pt x="195927" y="171434"/>
                </a:lnTo>
                <a:lnTo>
                  <a:pt x="97963" y="228584"/>
                </a:lnTo>
                <a:lnTo>
                  <a:pt x="0" y="171434"/>
                </a:lnTo>
                <a:lnTo>
                  <a:pt x="0" y="5715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0" name="Freeform: Shape 84"/>
          <p:cNvSpPr>
            <a:spLocks noChangeAspect="1"/>
          </p:cNvSpPr>
          <p:nvPr/>
        </p:nvSpPr>
        <p:spPr>
          <a:xfrm>
            <a:off x="4399638" y="4280543"/>
            <a:ext cx="700173" cy="720000"/>
          </a:xfrm>
          <a:custGeom>
            <a:avLst/>
            <a:gdLst/>
            <a:ahLst/>
            <a:cxnLst/>
            <a:rect l="l" t="t" r="r" b="b"/>
            <a:pathLst>
              <a:path w="228584" h="228584">
                <a:moveTo>
                  <a:pt x="114292" y="114287"/>
                </a:moveTo>
                <a:cubicBezTo>
                  <a:pt x="118931" y="114402"/>
                  <a:pt x="122783" y="115991"/>
                  <a:pt x="125847" y="119056"/>
                </a:cubicBezTo>
                <a:cubicBezTo>
                  <a:pt x="128911" y="122121"/>
                  <a:pt x="130500" y="125975"/>
                  <a:pt x="130615" y="130619"/>
                </a:cubicBezTo>
                <a:cubicBezTo>
                  <a:pt x="130578" y="133652"/>
                  <a:pt x="129823" y="136390"/>
                  <a:pt x="128350" y="138833"/>
                </a:cubicBezTo>
                <a:cubicBezTo>
                  <a:pt x="126877" y="141276"/>
                  <a:pt x="124910" y="143216"/>
                  <a:pt x="122448" y="144654"/>
                </a:cubicBezTo>
                <a:lnTo>
                  <a:pt x="122448" y="159200"/>
                </a:lnTo>
                <a:cubicBezTo>
                  <a:pt x="122422" y="160375"/>
                  <a:pt x="122029" y="161342"/>
                  <a:pt x="121269" y="162102"/>
                </a:cubicBezTo>
                <a:cubicBezTo>
                  <a:pt x="120510" y="162863"/>
                  <a:pt x="119544" y="163256"/>
                  <a:pt x="118370" y="163283"/>
                </a:cubicBezTo>
                <a:lnTo>
                  <a:pt x="110214" y="163283"/>
                </a:lnTo>
                <a:cubicBezTo>
                  <a:pt x="109040" y="163256"/>
                  <a:pt x="108074" y="162863"/>
                  <a:pt x="107315" y="162102"/>
                </a:cubicBezTo>
                <a:cubicBezTo>
                  <a:pt x="106555" y="161342"/>
                  <a:pt x="106162" y="160375"/>
                  <a:pt x="106136" y="159200"/>
                </a:cubicBezTo>
                <a:lnTo>
                  <a:pt x="106136" y="144654"/>
                </a:lnTo>
                <a:cubicBezTo>
                  <a:pt x="103674" y="143216"/>
                  <a:pt x="101706" y="141276"/>
                  <a:pt x="100234" y="138833"/>
                </a:cubicBezTo>
                <a:cubicBezTo>
                  <a:pt x="98761" y="136390"/>
                  <a:pt x="98006" y="133652"/>
                  <a:pt x="97968" y="130619"/>
                </a:cubicBezTo>
                <a:cubicBezTo>
                  <a:pt x="98083" y="125975"/>
                  <a:pt x="99672" y="122121"/>
                  <a:pt x="102737" y="119056"/>
                </a:cubicBezTo>
                <a:cubicBezTo>
                  <a:pt x="105801" y="115991"/>
                  <a:pt x="109653" y="114402"/>
                  <a:pt x="114292" y="114287"/>
                </a:cubicBezTo>
                <a:close/>
                <a:moveTo>
                  <a:pt x="59187" y="106121"/>
                </a:moveTo>
                <a:lnTo>
                  <a:pt x="63261" y="106121"/>
                </a:lnTo>
                <a:cubicBezTo>
                  <a:pt x="63847" y="106135"/>
                  <a:pt x="64330" y="106331"/>
                  <a:pt x="64709" y="106712"/>
                </a:cubicBezTo>
                <a:cubicBezTo>
                  <a:pt x="65089" y="107092"/>
                  <a:pt x="65285" y="107575"/>
                  <a:pt x="65298" y="108163"/>
                </a:cubicBezTo>
                <a:lnTo>
                  <a:pt x="65298" y="169407"/>
                </a:lnTo>
                <a:cubicBezTo>
                  <a:pt x="65285" y="169995"/>
                  <a:pt x="65089" y="170478"/>
                  <a:pt x="64709" y="170859"/>
                </a:cubicBezTo>
                <a:cubicBezTo>
                  <a:pt x="64330" y="171239"/>
                  <a:pt x="63847" y="171435"/>
                  <a:pt x="63261" y="171449"/>
                </a:cubicBezTo>
                <a:lnTo>
                  <a:pt x="59187" y="171449"/>
                </a:lnTo>
                <a:cubicBezTo>
                  <a:pt x="58601" y="171435"/>
                  <a:pt x="58118" y="171239"/>
                  <a:pt x="57739" y="170859"/>
                </a:cubicBezTo>
                <a:cubicBezTo>
                  <a:pt x="57360" y="170478"/>
                  <a:pt x="57163" y="169995"/>
                  <a:pt x="57150" y="169407"/>
                </a:cubicBezTo>
                <a:lnTo>
                  <a:pt x="57150" y="108163"/>
                </a:lnTo>
                <a:cubicBezTo>
                  <a:pt x="57163" y="107575"/>
                  <a:pt x="57360" y="107092"/>
                  <a:pt x="57739" y="106712"/>
                </a:cubicBezTo>
                <a:cubicBezTo>
                  <a:pt x="58118" y="106331"/>
                  <a:pt x="58601" y="106135"/>
                  <a:pt x="59187" y="106121"/>
                </a:cubicBezTo>
                <a:close/>
                <a:moveTo>
                  <a:pt x="57150" y="97956"/>
                </a:moveTo>
                <a:cubicBezTo>
                  <a:pt x="54852" y="98017"/>
                  <a:pt x="52929" y="98820"/>
                  <a:pt x="51382" y="100364"/>
                </a:cubicBezTo>
                <a:cubicBezTo>
                  <a:pt x="49835" y="101908"/>
                  <a:pt x="49031" y="103827"/>
                  <a:pt x="48970" y="106121"/>
                </a:cubicBezTo>
                <a:lnTo>
                  <a:pt x="48970" y="171449"/>
                </a:lnTo>
                <a:cubicBezTo>
                  <a:pt x="49031" y="173743"/>
                  <a:pt x="49835" y="175662"/>
                  <a:pt x="51382" y="177206"/>
                </a:cubicBezTo>
                <a:cubicBezTo>
                  <a:pt x="52929" y="178751"/>
                  <a:pt x="54852" y="179553"/>
                  <a:pt x="57150" y="179615"/>
                </a:cubicBezTo>
                <a:lnTo>
                  <a:pt x="171447" y="179615"/>
                </a:lnTo>
                <a:cubicBezTo>
                  <a:pt x="173742" y="179553"/>
                  <a:pt x="175661" y="178751"/>
                  <a:pt x="177206" y="177206"/>
                </a:cubicBezTo>
                <a:cubicBezTo>
                  <a:pt x="178750" y="175662"/>
                  <a:pt x="179553" y="173743"/>
                  <a:pt x="179614" y="171449"/>
                </a:cubicBezTo>
                <a:lnTo>
                  <a:pt x="179614" y="106121"/>
                </a:lnTo>
                <a:cubicBezTo>
                  <a:pt x="179553" y="103827"/>
                  <a:pt x="178750" y="101908"/>
                  <a:pt x="177206" y="100364"/>
                </a:cubicBezTo>
                <a:cubicBezTo>
                  <a:pt x="175661" y="98820"/>
                  <a:pt x="173742" y="98017"/>
                  <a:pt x="171447" y="97956"/>
                </a:cubicBezTo>
                <a:close/>
                <a:moveTo>
                  <a:pt x="114292" y="32641"/>
                </a:moveTo>
                <a:cubicBezTo>
                  <a:pt x="105947" y="32738"/>
                  <a:pt x="98400" y="34785"/>
                  <a:pt x="91650" y="38785"/>
                </a:cubicBezTo>
                <a:cubicBezTo>
                  <a:pt x="84901" y="42785"/>
                  <a:pt x="79526" y="48160"/>
                  <a:pt x="75526" y="54910"/>
                </a:cubicBezTo>
                <a:cubicBezTo>
                  <a:pt x="71526" y="61660"/>
                  <a:pt x="69478" y="69209"/>
                  <a:pt x="69382" y="77557"/>
                </a:cubicBezTo>
                <a:lnTo>
                  <a:pt x="69382" y="89807"/>
                </a:lnTo>
                <a:cubicBezTo>
                  <a:pt x="69409" y="90981"/>
                  <a:pt x="69802" y="91949"/>
                  <a:pt x="70563" y="92709"/>
                </a:cubicBezTo>
                <a:cubicBezTo>
                  <a:pt x="71323" y="93470"/>
                  <a:pt x="72291" y="93863"/>
                  <a:pt x="73466" y="93890"/>
                </a:cubicBezTo>
                <a:lnTo>
                  <a:pt x="81633" y="93890"/>
                </a:lnTo>
                <a:cubicBezTo>
                  <a:pt x="82809" y="93863"/>
                  <a:pt x="83776" y="93470"/>
                  <a:pt x="84537" y="92709"/>
                </a:cubicBezTo>
                <a:cubicBezTo>
                  <a:pt x="85297" y="91949"/>
                  <a:pt x="85691" y="90981"/>
                  <a:pt x="85717" y="89807"/>
                </a:cubicBezTo>
                <a:lnTo>
                  <a:pt x="85717" y="77557"/>
                </a:lnTo>
                <a:cubicBezTo>
                  <a:pt x="85919" y="69443"/>
                  <a:pt x="88705" y="62702"/>
                  <a:pt x="94075" y="57332"/>
                </a:cubicBezTo>
                <a:cubicBezTo>
                  <a:pt x="99444" y="51962"/>
                  <a:pt x="106183" y="49176"/>
                  <a:pt x="114292" y="48974"/>
                </a:cubicBezTo>
                <a:cubicBezTo>
                  <a:pt x="122400" y="49176"/>
                  <a:pt x="129139" y="51962"/>
                  <a:pt x="134508" y="57332"/>
                </a:cubicBezTo>
                <a:cubicBezTo>
                  <a:pt x="139877" y="62702"/>
                  <a:pt x="142662" y="69443"/>
                  <a:pt x="142865" y="77557"/>
                </a:cubicBezTo>
                <a:lnTo>
                  <a:pt x="142865" y="89807"/>
                </a:lnTo>
                <a:cubicBezTo>
                  <a:pt x="142891" y="90981"/>
                  <a:pt x="143285" y="91949"/>
                  <a:pt x="144045" y="92709"/>
                </a:cubicBezTo>
                <a:cubicBezTo>
                  <a:pt x="144805" y="93470"/>
                  <a:pt x="145773" y="93863"/>
                  <a:pt x="146948" y="93890"/>
                </a:cubicBezTo>
                <a:lnTo>
                  <a:pt x="155114" y="93890"/>
                </a:lnTo>
                <a:cubicBezTo>
                  <a:pt x="156289" y="93863"/>
                  <a:pt x="157257" y="93470"/>
                  <a:pt x="158017" y="92709"/>
                </a:cubicBezTo>
                <a:cubicBezTo>
                  <a:pt x="158778" y="91949"/>
                  <a:pt x="159171" y="90981"/>
                  <a:pt x="159198" y="89807"/>
                </a:cubicBezTo>
                <a:lnTo>
                  <a:pt x="159198" y="77557"/>
                </a:lnTo>
                <a:cubicBezTo>
                  <a:pt x="159102" y="69209"/>
                  <a:pt x="157054" y="61660"/>
                  <a:pt x="153054" y="54910"/>
                </a:cubicBezTo>
                <a:cubicBezTo>
                  <a:pt x="149055" y="48160"/>
                  <a:pt x="143681" y="42785"/>
                  <a:pt x="136932" y="38785"/>
                </a:cubicBezTo>
                <a:cubicBezTo>
                  <a:pt x="130183" y="34785"/>
                  <a:pt x="122636" y="32738"/>
                  <a:pt x="114292" y="32641"/>
                </a:cubicBezTo>
                <a:close/>
                <a:moveTo>
                  <a:pt x="114292" y="16329"/>
                </a:moveTo>
                <a:cubicBezTo>
                  <a:pt x="132531" y="16537"/>
                  <a:pt x="149010" y="20996"/>
                  <a:pt x="163731" y="29707"/>
                </a:cubicBezTo>
                <a:cubicBezTo>
                  <a:pt x="178452" y="38418"/>
                  <a:pt x="190168" y="50133"/>
                  <a:pt x="198878" y="64853"/>
                </a:cubicBezTo>
                <a:cubicBezTo>
                  <a:pt x="207589" y="79573"/>
                  <a:pt x="212048" y="96051"/>
                  <a:pt x="212255" y="114287"/>
                </a:cubicBezTo>
                <a:cubicBezTo>
                  <a:pt x="212048" y="132528"/>
                  <a:pt x="207589" y="149009"/>
                  <a:pt x="198878" y="163731"/>
                </a:cubicBezTo>
                <a:cubicBezTo>
                  <a:pt x="190168" y="178452"/>
                  <a:pt x="178452" y="190168"/>
                  <a:pt x="163731" y="198879"/>
                </a:cubicBezTo>
                <a:cubicBezTo>
                  <a:pt x="149010" y="207589"/>
                  <a:pt x="132531" y="212048"/>
                  <a:pt x="114292" y="212256"/>
                </a:cubicBezTo>
                <a:cubicBezTo>
                  <a:pt x="96055" y="212048"/>
                  <a:pt x="79577" y="207589"/>
                  <a:pt x="64856" y="198879"/>
                </a:cubicBezTo>
                <a:cubicBezTo>
                  <a:pt x="50135" y="190168"/>
                  <a:pt x="38419" y="178452"/>
                  <a:pt x="29707" y="163731"/>
                </a:cubicBezTo>
                <a:cubicBezTo>
                  <a:pt x="20996" y="149009"/>
                  <a:pt x="16536" y="132528"/>
                  <a:pt x="16329" y="114287"/>
                </a:cubicBezTo>
                <a:cubicBezTo>
                  <a:pt x="16536" y="96051"/>
                  <a:pt x="20996" y="79573"/>
                  <a:pt x="29707" y="64853"/>
                </a:cubicBezTo>
                <a:cubicBezTo>
                  <a:pt x="38419" y="50133"/>
                  <a:pt x="50135" y="38418"/>
                  <a:pt x="64856" y="29707"/>
                </a:cubicBezTo>
                <a:cubicBezTo>
                  <a:pt x="79577" y="20996"/>
                  <a:pt x="96055" y="16537"/>
                  <a:pt x="114292" y="16329"/>
                </a:cubicBezTo>
                <a:close/>
                <a:moveTo>
                  <a:pt x="114292" y="8149"/>
                </a:moveTo>
                <a:cubicBezTo>
                  <a:pt x="99560" y="8244"/>
                  <a:pt x="85798" y="11027"/>
                  <a:pt x="73007" y="16499"/>
                </a:cubicBezTo>
                <a:cubicBezTo>
                  <a:pt x="60216" y="21971"/>
                  <a:pt x="48969" y="29558"/>
                  <a:pt x="39265" y="39262"/>
                </a:cubicBezTo>
                <a:cubicBezTo>
                  <a:pt x="29561" y="48965"/>
                  <a:pt x="21972" y="60212"/>
                  <a:pt x="16500" y="73002"/>
                </a:cubicBezTo>
                <a:cubicBezTo>
                  <a:pt x="11028" y="85793"/>
                  <a:pt x="8244" y="99554"/>
                  <a:pt x="8148" y="114287"/>
                </a:cubicBezTo>
                <a:cubicBezTo>
                  <a:pt x="8244" y="129024"/>
                  <a:pt x="11028" y="142788"/>
                  <a:pt x="16500" y="155580"/>
                </a:cubicBezTo>
                <a:cubicBezTo>
                  <a:pt x="21972" y="168372"/>
                  <a:pt x="29561" y="179620"/>
                  <a:pt x="39265" y="189323"/>
                </a:cubicBezTo>
                <a:cubicBezTo>
                  <a:pt x="48969" y="199027"/>
                  <a:pt x="60216" y="206615"/>
                  <a:pt x="73007" y="212086"/>
                </a:cubicBezTo>
                <a:cubicBezTo>
                  <a:pt x="85798" y="217557"/>
                  <a:pt x="99560" y="220341"/>
                  <a:pt x="114292" y="220436"/>
                </a:cubicBezTo>
                <a:cubicBezTo>
                  <a:pt x="129027" y="220341"/>
                  <a:pt x="142790" y="217557"/>
                  <a:pt x="155582" y="212086"/>
                </a:cubicBezTo>
                <a:cubicBezTo>
                  <a:pt x="168373" y="206615"/>
                  <a:pt x="179620" y="199027"/>
                  <a:pt x="189323" y="189323"/>
                </a:cubicBezTo>
                <a:cubicBezTo>
                  <a:pt x="199027" y="179620"/>
                  <a:pt x="206614" y="168372"/>
                  <a:pt x="212086" y="155580"/>
                </a:cubicBezTo>
                <a:cubicBezTo>
                  <a:pt x="217557" y="142788"/>
                  <a:pt x="220340" y="129024"/>
                  <a:pt x="220436" y="114287"/>
                </a:cubicBezTo>
                <a:cubicBezTo>
                  <a:pt x="220340" y="99554"/>
                  <a:pt x="217557" y="85793"/>
                  <a:pt x="212086" y="73002"/>
                </a:cubicBezTo>
                <a:cubicBezTo>
                  <a:pt x="206614" y="60212"/>
                  <a:pt x="199027" y="48965"/>
                  <a:pt x="189323" y="39262"/>
                </a:cubicBezTo>
                <a:cubicBezTo>
                  <a:pt x="179620" y="29558"/>
                  <a:pt x="168373" y="21971"/>
                  <a:pt x="155582" y="16499"/>
                </a:cubicBezTo>
                <a:cubicBezTo>
                  <a:pt x="142790" y="11027"/>
                  <a:pt x="129027" y="8244"/>
                  <a:pt x="114292" y="8149"/>
                </a:cubicBezTo>
                <a:close/>
                <a:moveTo>
                  <a:pt x="114292" y="0"/>
                </a:moveTo>
                <a:cubicBezTo>
                  <a:pt x="130182" y="102"/>
                  <a:pt x="145016" y="3095"/>
                  <a:pt x="158793" y="8978"/>
                </a:cubicBezTo>
                <a:cubicBezTo>
                  <a:pt x="172570" y="14861"/>
                  <a:pt x="184679" y="23024"/>
                  <a:pt x="195120" y="33465"/>
                </a:cubicBezTo>
                <a:cubicBezTo>
                  <a:pt x="205562" y="43906"/>
                  <a:pt x="213724" y="56015"/>
                  <a:pt x="219607" y="69791"/>
                </a:cubicBezTo>
                <a:cubicBezTo>
                  <a:pt x="225490" y="83568"/>
                  <a:pt x="228482" y="98400"/>
                  <a:pt x="228584" y="114287"/>
                </a:cubicBezTo>
                <a:cubicBezTo>
                  <a:pt x="228482" y="130179"/>
                  <a:pt x="225490" y="145013"/>
                  <a:pt x="219607" y="158791"/>
                </a:cubicBezTo>
                <a:cubicBezTo>
                  <a:pt x="213724" y="172569"/>
                  <a:pt x="205562" y="184679"/>
                  <a:pt x="195120" y="195120"/>
                </a:cubicBezTo>
                <a:cubicBezTo>
                  <a:pt x="184679" y="205562"/>
                  <a:pt x="172570" y="213724"/>
                  <a:pt x="158793" y="219607"/>
                </a:cubicBezTo>
                <a:cubicBezTo>
                  <a:pt x="145016" y="225490"/>
                  <a:pt x="130182" y="228482"/>
                  <a:pt x="114292" y="228584"/>
                </a:cubicBezTo>
                <a:cubicBezTo>
                  <a:pt x="98403" y="228482"/>
                  <a:pt x="83570" y="225490"/>
                  <a:pt x="69793" y="219607"/>
                </a:cubicBezTo>
                <a:cubicBezTo>
                  <a:pt x="56016" y="213724"/>
                  <a:pt x="43907" y="205562"/>
                  <a:pt x="33465" y="195120"/>
                </a:cubicBezTo>
                <a:cubicBezTo>
                  <a:pt x="23023" y="184679"/>
                  <a:pt x="14861" y="172569"/>
                  <a:pt x="8978" y="158791"/>
                </a:cubicBezTo>
                <a:cubicBezTo>
                  <a:pt x="3094" y="145013"/>
                  <a:pt x="102" y="130179"/>
                  <a:pt x="0" y="114287"/>
                </a:cubicBezTo>
                <a:cubicBezTo>
                  <a:pt x="102" y="98400"/>
                  <a:pt x="3094" y="83568"/>
                  <a:pt x="8978" y="69791"/>
                </a:cubicBezTo>
                <a:cubicBezTo>
                  <a:pt x="14861" y="56015"/>
                  <a:pt x="23023" y="43906"/>
                  <a:pt x="33465" y="33465"/>
                </a:cubicBezTo>
                <a:cubicBezTo>
                  <a:pt x="43907" y="23024"/>
                  <a:pt x="56016" y="14861"/>
                  <a:pt x="69793" y="8978"/>
                </a:cubicBezTo>
                <a:cubicBezTo>
                  <a:pt x="83570" y="3095"/>
                  <a:pt x="98403" y="102"/>
                  <a:pt x="114292"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1" name="Freeform: Shape 146"/>
          <p:cNvSpPr>
            <a:spLocks noChangeAspect="1"/>
          </p:cNvSpPr>
          <p:nvPr/>
        </p:nvSpPr>
        <p:spPr>
          <a:xfrm>
            <a:off x="7931220" y="4280543"/>
            <a:ext cx="668133" cy="720000"/>
          </a:xfrm>
          <a:custGeom>
            <a:avLst/>
            <a:gdLst/>
            <a:ahLst/>
            <a:cxnLst/>
            <a:rect l="l" t="t" r="r" b="b"/>
            <a:pathLst>
              <a:path w="218124" h="228584">
                <a:moveTo>
                  <a:pt x="175915" y="86618"/>
                </a:moveTo>
                <a:lnTo>
                  <a:pt x="197586" y="86618"/>
                </a:lnTo>
                <a:cubicBezTo>
                  <a:pt x="202276" y="86624"/>
                  <a:pt x="205907" y="87824"/>
                  <a:pt x="208477" y="90220"/>
                </a:cubicBezTo>
                <a:cubicBezTo>
                  <a:pt x="211046" y="92616"/>
                  <a:pt x="212349" y="96175"/>
                  <a:pt x="212383" y="100898"/>
                </a:cubicBezTo>
                <a:cubicBezTo>
                  <a:pt x="212293" y="105772"/>
                  <a:pt x="210783" y="109315"/>
                  <a:pt x="207855" y="111528"/>
                </a:cubicBezTo>
                <a:cubicBezTo>
                  <a:pt x="204926" y="113740"/>
                  <a:pt x="201120" y="114829"/>
                  <a:pt x="196437" y="114795"/>
                </a:cubicBezTo>
                <a:lnTo>
                  <a:pt x="179088" y="114795"/>
                </a:lnTo>
                <a:lnTo>
                  <a:pt x="179088" y="137378"/>
                </a:lnTo>
                <a:lnTo>
                  <a:pt x="175915" y="137378"/>
                </a:lnTo>
                <a:close/>
                <a:moveTo>
                  <a:pt x="114294" y="2791"/>
                </a:moveTo>
                <a:cubicBezTo>
                  <a:pt x="98790" y="2890"/>
                  <a:pt x="84317" y="5809"/>
                  <a:pt x="70876" y="11549"/>
                </a:cubicBezTo>
                <a:cubicBezTo>
                  <a:pt x="57435" y="17288"/>
                  <a:pt x="45621" y="25250"/>
                  <a:pt x="35435" y="35436"/>
                </a:cubicBezTo>
                <a:cubicBezTo>
                  <a:pt x="25249" y="45622"/>
                  <a:pt x="17287" y="57434"/>
                  <a:pt x="11548" y="70874"/>
                </a:cubicBezTo>
                <a:cubicBezTo>
                  <a:pt x="5809" y="84314"/>
                  <a:pt x="2890" y="98784"/>
                  <a:pt x="2791" y="114285"/>
                </a:cubicBezTo>
                <a:cubicBezTo>
                  <a:pt x="2890" y="129790"/>
                  <a:pt x="5809" y="144264"/>
                  <a:pt x="11548" y="157705"/>
                </a:cubicBezTo>
                <a:cubicBezTo>
                  <a:pt x="17287" y="171147"/>
                  <a:pt x="25249" y="182962"/>
                  <a:pt x="35435" y="193148"/>
                </a:cubicBezTo>
                <a:cubicBezTo>
                  <a:pt x="45621" y="203335"/>
                  <a:pt x="57435" y="211297"/>
                  <a:pt x="70876" y="217036"/>
                </a:cubicBezTo>
                <a:cubicBezTo>
                  <a:pt x="84317" y="222775"/>
                  <a:pt x="98790" y="225695"/>
                  <a:pt x="114294" y="225794"/>
                </a:cubicBezTo>
                <a:cubicBezTo>
                  <a:pt x="128598" y="225731"/>
                  <a:pt x="142175" y="223163"/>
                  <a:pt x="155025" y="218092"/>
                </a:cubicBezTo>
                <a:cubicBezTo>
                  <a:pt x="167875" y="213020"/>
                  <a:pt x="179400" y="205821"/>
                  <a:pt x="189600" y="196497"/>
                </a:cubicBezTo>
                <a:cubicBezTo>
                  <a:pt x="199799" y="187172"/>
                  <a:pt x="208074" y="176099"/>
                  <a:pt x="214424" y="163277"/>
                </a:cubicBezTo>
                <a:lnTo>
                  <a:pt x="177819" y="146819"/>
                </a:lnTo>
                <a:cubicBezTo>
                  <a:pt x="171493" y="158873"/>
                  <a:pt x="162724" y="168320"/>
                  <a:pt x="151514" y="175159"/>
                </a:cubicBezTo>
                <a:cubicBezTo>
                  <a:pt x="140304" y="181998"/>
                  <a:pt x="127898" y="185480"/>
                  <a:pt x="114294" y="185605"/>
                </a:cubicBezTo>
                <a:cubicBezTo>
                  <a:pt x="101044" y="185452"/>
                  <a:pt x="89059" y="182199"/>
                  <a:pt x="78341" y="175847"/>
                </a:cubicBezTo>
                <a:cubicBezTo>
                  <a:pt x="67623" y="169494"/>
                  <a:pt x="59088" y="160959"/>
                  <a:pt x="52735" y="150240"/>
                </a:cubicBezTo>
                <a:cubicBezTo>
                  <a:pt x="46383" y="139521"/>
                  <a:pt x="43131" y="127536"/>
                  <a:pt x="42978" y="114285"/>
                </a:cubicBezTo>
                <a:cubicBezTo>
                  <a:pt x="43131" y="101039"/>
                  <a:pt x="46383" y="89059"/>
                  <a:pt x="52735" y="78342"/>
                </a:cubicBezTo>
                <a:cubicBezTo>
                  <a:pt x="59088" y="67626"/>
                  <a:pt x="67623" y="59092"/>
                  <a:pt x="78341" y="52740"/>
                </a:cubicBezTo>
                <a:cubicBezTo>
                  <a:pt x="89059" y="46388"/>
                  <a:pt x="101044" y="43135"/>
                  <a:pt x="114294" y="42982"/>
                </a:cubicBezTo>
                <a:cubicBezTo>
                  <a:pt x="127289" y="43065"/>
                  <a:pt x="139191" y="46185"/>
                  <a:pt x="150000" y="52344"/>
                </a:cubicBezTo>
                <a:cubicBezTo>
                  <a:pt x="160810" y="58503"/>
                  <a:pt x="169491" y="67206"/>
                  <a:pt x="176042" y="78453"/>
                </a:cubicBezTo>
                <a:lnTo>
                  <a:pt x="211745" y="60207"/>
                </a:lnTo>
                <a:cubicBezTo>
                  <a:pt x="205107" y="48372"/>
                  <a:pt x="196770" y="38174"/>
                  <a:pt x="186736" y="29614"/>
                </a:cubicBezTo>
                <a:cubicBezTo>
                  <a:pt x="176702" y="21053"/>
                  <a:pt x="165513" y="14456"/>
                  <a:pt x="153168" y="9823"/>
                </a:cubicBezTo>
                <a:cubicBezTo>
                  <a:pt x="140824" y="5189"/>
                  <a:pt x="127866" y="2845"/>
                  <a:pt x="114294" y="2791"/>
                </a:cubicBezTo>
                <a:close/>
                <a:moveTo>
                  <a:pt x="114294" y="0"/>
                </a:moveTo>
                <a:cubicBezTo>
                  <a:pt x="128249" y="55"/>
                  <a:pt x="141560" y="2454"/>
                  <a:pt x="154227" y="7198"/>
                </a:cubicBezTo>
                <a:cubicBezTo>
                  <a:pt x="166894" y="11942"/>
                  <a:pt x="178369" y="18707"/>
                  <a:pt x="188655" y="27491"/>
                </a:cubicBezTo>
                <a:cubicBezTo>
                  <a:pt x="198940" y="36276"/>
                  <a:pt x="207487" y="46756"/>
                  <a:pt x="214297" y="58931"/>
                </a:cubicBezTo>
                <a:cubicBezTo>
                  <a:pt x="214307" y="59008"/>
                  <a:pt x="214350" y="59109"/>
                  <a:pt x="214424" y="59234"/>
                </a:cubicBezTo>
                <a:cubicBezTo>
                  <a:pt x="214499" y="59359"/>
                  <a:pt x="214541" y="59428"/>
                  <a:pt x="214552" y="59442"/>
                </a:cubicBezTo>
                <a:lnTo>
                  <a:pt x="215572" y="61483"/>
                </a:lnTo>
                <a:cubicBezTo>
                  <a:pt x="209242" y="64721"/>
                  <a:pt x="202864" y="67942"/>
                  <a:pt x="196439" y="71148"/>
                </a:cubicBezTo>
                <a:cubicBezTo>
                  <a:pt x="190013" y="74354"/>
                  <a:pt x="183637" y="77639"/>
                  <a:pt x="177311" y="81004"/>
                </a:cubicBezTo>
                <a:cubicBezTo>
                  <a:pt x="167050" y="86574"/>
                  <a:pt x="156835" y="92238"/>
                  <a:pt x="146667" y="97997"/>
                </a:cubicBezTo>
                <a:cubicBezTo>
                  <a:pt x="136498" y="103756"/>
                  <a:pt x="126345" y="109483"/>
                  <a:pt x="116208" y="115178"/>
                </a:cubicBezTo>
                <a:cubicBezTo>
                  <a:pt x="133053" y="123216"/>
                  <a:pt x="149976" y="131126"/>
                  <a:pt x="166976" y="138909"/>
                </a:cubicBezTo>
                <a:cubicBezTo>
                  <a:pt x="183976" y="146691"/>
                  <a:pt x="201025" y="154347"/>
                  <a:pt x="218124" y="161874"/>
                </a:cubicBezTo>
                <a:lnTo>
                  <a:pt x="217613" y="163277"/>
                </a:lnTo>
                <a:lnTo>
                  <a:pt x="216976" y="164553"/>
                </a:lnTo>
                <a:cubicBezTo>
                  <a:pt x="210494" y="177675"/>
                  <a:pt x="202027" y="189011"/>
                  <a:pt x="191574" y="198562"/>
                </a:cubicBezTo>
                <a:cubicBezTo>
                  <a:pt x="181122" y="208113"/>
                  <a:pt x="169301" y="215489"/>
                  <a:pt x="156112" y="220688"/>
                </a:cubicBezTo>
                <a:cubicBezTo>
                  <a:pt x="142923" y="225887"/>
                  <a:pt x="128984" y="228519"/>
                  <a:pt x="114294" y="228584"/>
                </a:cubicBezTo>
                <a:cubicBezTo>
                  <a:pt x="98405" y="228482"/>
                  <a:pt x="83571" y="225490"/>
                  <a:pt x="69794" y="219606"/>
                </a:cubicBezTo>
                <a:cubicBezTo>
                  <a:pt x="56017" y="213723"/>
                  <a:pt x="43907" y="205560"/>
                  <a:pt x="33466" y="195118"/>
                </a:cubicBezTo>
                <a:cubicBezTo>
                  <a:pt x="23024" y="184675"/>
                  <a:pt x="14861" y="172565"/>
                  <a:pt x="8978" y="158787"/>
                </a:cubicBezTo>
                <a:cubicBezTo>
                  <a:pt x="3095" y="145010"/>
                  <a:pt x="102" y="130175"/>
                  <a:pt x="0" y="114285"/>
                </a:cubicBezTo>
                <a:cubicBezTo>
                  <a:pt x="102" y="98399"/>
                  <a:pt x="3095" y="83568"/>
                  <a:pt x="8978" y="69792"/>
                </a:cubicBezTo>
                <a:cubicBezTo>
                  <a:pt x="14861" y="56016"/>
                  <a:pt x="23024" y="43908"/>
                  <a:pt x="33466" y="33466"/>
                </a:cubicBezTo>
                <a:cubicBezTo>
                  <a:pt x="43907" y="23025"/>
                  <a:pt x="56017" y="14862"/>
                  <a:pt x="69794" y="8979"/>
                </a:cubicBezTo>
                <a:cubicBezTo>
                  <a:pt x="83571" y="3095"/>
                  <a:pt x="98405" y="102"/>
                  <a:pt x="114294"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2" name="TextBox 14"/>
          <p:cNvSpPr txBox="1"/>
          <p:nvPr/>
        </p:nvSpPr>
        <p:spPr>
          <a:xfrm>
            <a:off x="3284473" y="584606"/>
            <a:ext cx="5623055" cy="830997"/>
          </a:xfrm>
          <a:prstGeom prst="rect">
            <a:avLst/>
          </a:prstGeom>
          <a:noFill/>
        </p:spPr>
        <p:txBody>
          <a:bodyPr wrap="square" rtlCol="0">
            <a:spAutoFit/>
          </a:bodyPr>
          <a:lstStyle/>
          <a:p>
            <a:pPr algn="ctr"/>
            <a:r>
              <a:rPr lang="en-US" altLang="zh-CN" sz="4800" b="1" dirty="0">
                <a:solidFill>
                  <a:schemeClr val="accent1"/>
                </a:solidFill>
                <a:latin typeface="Century Gothic" panose="020B0502020202020204" pitchFamily="34" charset="0"/>
              </a:rPr>
              <a:t>Our Service</a:t>
            </a:r>
            <a:endParaRPr lang="en-US" altLang="zh-CN" sz="4800" b="1" dirty="0">
              <a:solidFill>
                <a:schemeClr val="accent1"/>
              </a:solidFill>
              <a:latin typeface="Century Gothic" panose="020B0502020202020204" pitchFamily="34" charset="0"/>
            </a:endParaRPr>
          </a:p>
        </p:txBody>
      </p:sp>
      <p:cxnSp>
        <p:nvCxnSpPr>
          <p:cNvPr id="23" name="直接连接符 22"/>
          <p:cNvCxnSpPr/>
          <p:nvPr/>
        </p:nvCxnSpPr>
        <p:spPr>
          <a:xfrm>
            <a:off x="5549900" y="1459536"/>
            <a:ext cx="1092200"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p:cNvSpPr txBox="1"/>
          <p:nvPr/>
        </p:nvSpPr>
        <p:spPr>
          <a:xfrm>
            <a:off x="1019045" y="595441"/>
            <a:ext cx="5623055" cy="830997"/>
          </a:xfrm>
          <a:prstGeom prst="rect">
            <a:avLst/>
          </a:prstGeom>
          <a:noFill/>
        </p:spPr>
        <p:txBody>
          <a:bodyPr wrap="square" rtlCol="0">
            <a:spAutoFit/>
          </a:bodyPr>
          <a:lstStyle/>
          <a:p>
            <a:r>
              <a:rPr lang="en-US" altLang="zh-CN" sz="4800" b="1" dirty="0" err="1" smtClean="0">
                <a:solidFill>
                  <a:schemeClr val="accent1"/>
                </a:solidFill>
                <a:latin typeface="Century Gothic" panose="020B0502020202020204" pitchFamily="34" charset="0"/>
              </a:rPr>
              <a:t>Huanxiang</a:t>
            </a:r>
            <a:r>
              <a:rPr lang="en-US" altLang="zh-CN" sz="4800" b="1" dirty="0" smtClean="0">
                <a:solidFill>
                  <a:schemeClr val="accent1"/>
                </a:solidFill>
                <a:latin typeface="Century Gothic" panose="020B0502020202020204" pitchFamily="34" charset="0"/>
              </a:rPr>
              <a:t> Title</a:t>
            </a:r>
            <a:endParaRPr lang="en-US" altLang="zh-CN" sz="4800" b="1" dirty="0" smtClean="0">
              <a:solidFill>
                <a:schemeClr val="accent1"/>
              </a:solidFill>
              <a:latin typeface="Century Gothic" panose="020B0502020202020204" pitchFamily="34" charset="0"/>
            </a:endParaRPr>
          </a:p>
        </p:txBody>
      </p:sp>
      <p:cxnSp>
        <p:nvCxnSpPr>
          <p:cNvPr id="3" name="直接连接符 2"/>
          <p:cNvCxnSpPr/>
          <p:nvPr/>
        </p:nvCxnSpPr>
        <p:spPr>
          <a:xfrm>
            <a:off x="1129276" y="1426438"/>
            <a:ext cx="10922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文本框 8"/>
          <p:cNvSpPr txBox="1"/>
          <p:nvPr/>
        </p:nvSpPr>
        <p:spPr>
          <a:xfrm>
            <a:off x="1747426" y="3328579"/>
            <a:ext cx="3164342" cy="70788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600" b="1" dirty="0" smtClean="0">
                <a:solidFill>
                  <a:schemeClr val="accent4"/>
                </a:solidFill>
              </a:rPr>
              <a:t>Example Text</a:t>
            </a:r>
            <a:endParaRPr lang="en-US" altLang="zh-CN" sz="1600" b="1" dirty="0" smtClean="0">
              <a:solidFill>
                <a:schemeClr val="accent4"/>
              </a:solidFill>
            </a:endParaRPr>
          </a:p>
          <a:p>
            <a:r>
              <a:rPr lang="en-US" altLang="zh-CN" sz="1200" dirty="0" smtClean="0">
                <a:solidFill>
                  <a:schemeClr val="accent4"/>
                </a:solidFill>
              </a:rPr>
              <a:t>Lorem </a:t>
            </a:r>
            <a:r>
              <a:rPr lang="en-US" altLang="zh-CN" sz="1200" dirty="0">
                <a:solidFill>
                  <a:schemeClr val="accent4"/>
                </a:solidFill>
              </a:rPr>
              <a:t>ipsum dolor sit </a:t>
            </a:r>
            <a:r>
              <a:rPr lang="en-US" altLang="zh-CN" sz="1200" dirty="0" err="1">
                <a:solidFill>
                  <a:schemeClr val="accent4"/>
                </a:solidFill>
              </a:rPr>
              <a:t>amet</a:t>
            </a:r>
            <a:r>
              <a:rPr lang="en-US" altLang="zh-CN" sz="1200" dirty="0">
                <a:solidFill>
                  <a:schemeClr val="accent4"/>
                </a:solidFill>
              </a:rPr>
              <a:t>, consectetuer adipiscing </a:t>
            </a:r>
            <a:r>
              <a:rPr lang="en-US" altLang="zh-CN" sz="1200" dirty="0" err="1">
                <a:solidFill>
                  <a:schemeClr val="accent4"/>
                </a:solidFill>
              </a:rPr>
              <a:t>elit</a:t>
            </a:r>
            <a:r>
              <a:rPr lang="en-US" altLang="zh-CN" sz="1200" dirty="0">
                <a:solidFill>
                  <a:schemeClr val="accent4"/>
                </a:solidFill>
              </a:rPr>
              <a:t>. Maecenas porttitor </a:t>
            </a:r>
            <a:r>
              <a:rPr lang="en-US" altLang="zh-CN" sz="1200" dirty="0" smtClean="0">
                <a:solidFill>
                  <a:schemeClr val="accent4"/>
                </a:solidFill>
              </a:rPr>
              <a:t>congue. </a:t>
            </a:r>
            <a:endParaRPr lang="en-US" altLang="zh-CN" sz="1200" dirty="0">
              <a:solidFill>
                <a:schemeClr val="accent4"/>
              </a:solidFill>
            </a:endParaRPr>
          </a:p>
        </p:txBody>
      </p:sp>
      <p:sp>
        <p:nvSpPr>
          <p:cNvPr id="8" name="文本框 8"/>
          <p:cNvSpPr txBox="1"/>
          <p:nvPr/>
        </p:nvSpPr>
        <p:spPr>
          <a:xfrm>
            <a:off x="1776002" y="4300797"/>
            <a:ext cx="3164342" cy="70788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600" b="1" dirty="0" smtClean="0">
                <a:solidFill>
                  <a:schemeClr val="accent4"/>
                </a:solidFill>
              </a:rPr>
              <a:t>Example Text</a:t>
            </a:r>
            <a:endParaRPr lang="en-US" altLang="zh-CN" sz="1600" b="1" dirty="0" smtClean="0">
              <a:solidFill>
                <a:schemeClr val="accent4"/>
              </a:solidFill>
            </a:endParaRPr>
          </a:p>
          <a:p>
            <a:r>
              <a:rPr lang="en-US" altLang="zh-CN" sz="1200" dirty="0" smtClean="0">
                <a:solidFill>
                  <a:schemeClr val="accent4"/>
                </a:solidFill>
              </a:rPr>
              <a:t>Lorem </a:t>
            </a:r>
            <a:r>
              <a:rPr lang="en-US" altLang="zh-CN" sz="1200" dirty="0">
                <a:solidFill>
                  <a:schemeClr val="accent4"/>
                </a:solidFill>
              </a:rPr>
              <a:t>ipsum dolor sit </a:t>
            </a:r>
            <a:r>
              <a:rPr lang="en-US" altLang="zh-CN" sz="1200" dirty="0" err="1">
                <a:solidFill>
                  <a:schemeClr val="accent4"/>
                </a:solidFill>
              </a:rPr>
              <a:t>amet</a:t>
            </a:r>
            <a:r>
              <a:rPr lang="en-US" altLang="zh-CN" sz="1200" dirty="0">
                <a:solidFill>
                  <a:schemeClr val="accent4"/>
                </a:solidFill>
              </a:rPr>
              <a:t>, consectetuer adipiscing </a:t>
            </a:r>
            <a:r>
              <a:rPr lang="en-US" altLang="zh-CN" sz="1200" dirty="0" err="1">
                <a:solidFill>
                  <a:schemeClr val="accent4"/>
                </a:solidFill>
              </a:rPr>
              <a:t>elit</a:t>
            </a:r>
            <a:r>
              <a:rPr lang="en-US" altLang="zh-CN" sz="1200" dirty="0">
                <a:solidFill>
                  <a:schemeClr val="accent4"/>
                </a:solidFill>
              </a:rPr>
              <a:t>. Maecenas porttitor </a:t>
            </a:r>
            <a:r>
              <a:rPr lang="en-US" altLang="zh-CN" sz="1200" dirty="0" smtClean="0">
                <a:solidFill>
                  <a:schemeClr val="accent4"/>
                </a:solidFill>
              </a:rPr>
              <a:t>congue. </a:t>
            </a:r>
            <a:endParaRPr lang="en-US" altLang="zh-CN" sz="1200" dirty="0">
              <a:solidFill>
                <a:schemeClr val="accent4"/>
              </a:solidFill>
            </a:endParaRPr>
          </a:p>
        </p:txBody>
      </p:sp>
      <p:sp>
        <p:nvSpPr>
          <p:cNvPr id="13" name="椭圆 12"/>
          <p:cNvSpPr/>
          <p:nvPr/>
        </p:nvSpPr>
        <p:spPr>
          <a:xfrm>
            <a:off x="1311272" y="3413125"/>
            <a:ext cx="428625" cy="42862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1</a:t>
            </a:r>
            <a:endParaRPr lang="en-US" dirty="0"/>
          </a:p>
        </p:txBody>
      </p:sp>
      <p:sp>
        <p:nvSpPr>
          <p:cNvPr id="14" name="椭圆 13"/>
          <p:cNvSpPr/>
          <p:nvPr/>
        </p:nvSpPr>
        <p:spPr>
          <a:xfrm>
            <a:off x="1311272" y="4318448"/>
            <a:ext cx="428625" cy="42862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2</a:t>
            </a:r>
            <a:endParaRPr lang="en-US" dirty="0"/>
          </a:p>
        </p:txBody>
      </p:sp>
      <p:sp>
        <p:nvSpPr>
          <p:cNvPr id="16" name="文本框 8"/>
          <p:cNvSpPr txBox="1"/>
          <p:nvPr/>
        </p:nvSpPr>
        <p:spPr>
          <a:xfrm>
            <a:off x="1793949" y="5273015"/>
            <a:ext cx="3164342" cy="70788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600" b="1" dirty="0" smtClean="0">
                <a:solidFill>
                  <a:schemeClr val="accent4"/>
                </a:solidFill>
              </a:rPr>
              <a:t>Example Text</a:t>
            </a:r>
            <a:endParaRPr lang="en-US" altLang="zh-CN" sz="1600" b="1" dirty="0" smtClean="0">
              <a:solidFill>
                <a:schemeClr val="accent4"/>
              </a:solidFill>
            </a:endParaRPr>
          </a:p>
          <a:p>
            <a:r>
              <a:rPr lang="en-US" altLang="zh-CN" sz="1200" dirty="0" smtClean="0">
                <a:solidFill>
                  <a:schemeClr val="accent4"/>
                </a:solidFill>
              </a:rPr>
              <a:t>Lorem </a:t>
            </a:r>
            <a:r>
              <a:rPr lang="en-US" altLang="zh-CN" sz="1200" dirty="0">
                <a:solidFill>
                  <a:schemeClr val="accent4"/>
                </a:solidFill>
              </a:rPr>
              <a:t>ipsum dolor sit </a:t>
            </a:r>
            <a:r>
              <a:rPr lang="en-US" altLang="zh-CN" sz="1200" dirty="0" err="1">
                <a:solidFill>
                  <a:schemeClr val="accent4"/>
                </a:solidFill>
              </a:rPr>
              <a:t>amet</a:t>
            </a:r>
            <a:r>
              <a:rPr lang="en-US" altLang="zh-CN" sz="1200" dirty="0">
                <a:solidFill>
                  <a:schemeClr val="accent4"/>
                </a:solidFill>
              </a:rPr>
              <a:t>, consectetuer adipiscing </a:t>
            </a:r>
            <a:r>
              <a:rPr lang="en-US" altLang="zh-CN" sz="1200" dirty="0" err="1">
                <a:solidFill>
                  <a:schemeClr val="accent4"/>
                </a:solidFill>
              </a:rPr>
              <a:t>elit</a:t>
            </a:r>
            <a:r>
              <a:rPr lang="en-US" altLang="zh-CN" sz="1200" dirty="0">
                <a:solidFill>
                  <a:schemeClr val="accent4"/>
                </a:solidFill>
              </a:rPr>
              <a:t>. Maecenas porttitor </a:t>
            </a:r>
            <a:r>
              <a:rPr lang="en-US" altLang="zh-CN" sz="1200" dirty="0" smtClean="0">
                <a:solidFill>
                  <a:schemeClr val="accent4"/>
                </a:solidFill>
              </a:rPr>
              <a:t>congue. </a:t>
            </a:r>
            <a:endParaRPr lang="en-US" altLang="zh-CN" sz="1200" dirty="0">
              <a:solidFill>
                <a:schemeClr val="accent4"/>
              </a:solidFill>
            </a:endParaRPr>
          </a:p>
        </p:txBody>
      </p:sp>
      <p:sp>
        <p:nvSpPr>
          <p:cNvPr id="17" name="椭圆 16"/>
          <p:cNvSpPr/>
          <p:nvPr/>
        </p:nvSpPr>
        <p:spPr>
          <a:xfrm>
            <a:off x="1329219" y="5290666"/>
            <a:ext cx="428625" cy="42862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3</a:t>
            </a:r>
            <a:endParaRPr lang="en-US" dirty="0"/>
          </a:p>
        </p:txBody>
      </p:sp>
      <p:pic>
        <p:nvPicPr>
          <p:cNvPr id="18" name="图片 17"/>
          <p:cNvPicPr>
            <a:picLocks noChangeAspect="1"/>
          </p:cNvPicPr>
          <p:nvPr/>
        </p:nvPicPr>
        <p:blipFill rotWithShape="1">
          <a:blip r:embed="rId1"/>
          <a:srcRect t="11000" r="65521" b="16107"/>
          <a:stretch>
            <a:fillRect/>
          </a:stretch>
        </p:blipFill>
        <p:spPr>
          <a:xfrm>
            <a:off x="7988300" y="-7257"/>
            <a:ext cx="4203700" cy="6865257"/>
          </a:xfrm>
          <a:prstGeom prst="rect">
            <a:avLst/>
          </a:prstGeom>
        </p:spPr>
      </p:pic>
      <p:pic>
        <p:nvPicPr>
          <p:cNvPr id="4" name="图片 3"/>
          <p:cNvPicPr>
            <a:picLocks noChangeAspect="1"/>
          </p:cNvPicPr>
          <p:nvPr/>
        </p:nvPicPr>
        <p:blipFill rotWithShape="1">
          <a:blip r:embed="rId2"/>
          <a:srcRect l="5253" r="7393"/>
          <a:stretch>
            <a:fillRect/>
          </a:stretch>
        </p:blipFill>
        <p:spPr>
          <a:xfrm>
            <a:off x="5632406" y="1707124"/>
            <a:ext cx="5702300" cy="4351867"/>
          </a:xfrm>
          <a:prstGeom prst="rect">
            <a:avLst/>
          </a:prstGeom>
        </p:spPr>
      </p:pic>
      <p:sp>
        <p:nvSpPr>
          <p:cNvPr id="20" name="矩形 19"/>
          <p:cNvSpPr/>
          <p:nvPr/>
        </p:nvSpPr>
        <p:spPr>
          <a:xfrm>
            <a:off x="1129276" y="1707124"/>
            <a:ext cx="4306324" cy="1477328"/>
          </a:xfrm>
          <a:prstGeom prst="rect">
            <a:avLst/>
          </a:prstGeom>
        </p:spPr>
        <p:txBody>
          <a:bodyPr wrap="square">
            <a:spAutoFit/>
          </a:bodyPr>
          <a:lstStyle/>
          <a:p>
            <a:pPr>
              <a:lnSpc>
                <a:spcPct val="150000"/>
              </a:lnSpc>
            </a:pPr>
            <a:r>
              <a:rPr lang="en-US" sz="1200" dirty="0" smtClean="0">
                <a:solidFill>
                  <a:schemeClr val="accent4"/>
                </a:solidFill>
                <a:latin typeface="Arial" panose="020B0604020202020204" pitchFamily="34" charset="0"/>
                <a:ea typeface="Open Sans" panose="020B0606030504020204" pitchFamily="34" charset="0"/>
                <a:cs typeface="Arial" panose="020B0604020202020204" pitchFamily="34" charset="0"/>
              </a:rPr>
              <a:t>Lorem </a:t>
            </a:r>
            <a:r>
              <a:rPr lang="en-US" sz="1200" dirty="0">
                <a:solidFill>
                  <a:schemeClr val="accent4"/>
                </a:solidFill>
                <a:latin typeface="Arial" panose="020B0604020202020204" pitchFamily="34" charset="0"/>
                <a:ea typeface="Open Sans" panose="020B0606030504020204" pitchFamily="34" charset="0"/>
                <a:cs typeface="Arial" panose="020B0604020202020204" pitchFamily="34" charset="0"/>
              </a:rPr>
              <a:t>Ipsum Dolor Sit Amet, Conse Ctetuer Adipi Scing Elit. Maecenas Porttitor Congue Massa. Fusce Posuere, Magna Sed Pulvinar Ultricies, Purus Lectus Malesuada Libero, Sit Amet Commodo Magna Eros Quis Urna. Lorem Ipsum Dolor Sit Amet, Conse Ctetuer Adipi Scing Elit. </a:t>
            </a:r>
            <a:endParaRPr lang="en-US" sz="1200" dirty="0">
              <a:solidFill>
                <a:schemeClr val="accent4"/>
              </a:solidFill>
              <a:latin typeface="Arial" panose="020B0604020202020204" pitchFamily="34" charset="0"/>
              <a:ea typeface="Open Sans" panose="020B0606030504020204" pitchFamily="34" charset="0"/>
              <a:cs typeface="Arial" panose="020B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0" y="0"/>
            <a:ext cx="12192000" cy="3441700"/>
          </a:xfrm>
          <a:prstGeom prst="rect">
            <a:avLst/>
          </a:prstGeom>
        </p:spPr>
      </p:pic>
      <p:sp>
        <p:nvSpPr>
          <p:cNvPr id="3" name="矩形 2"/>
          <p:cNvSpPr/>
          <p:nvPr/>
        </p:nvSpPr>
        <p:spPr>
          <a:xfrm>
            <a:off x="1679438" y="2768434"/>
            <a:ext cx="1980000" cy="198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0" b="1" dirty="0" smtClean="0"/>
              <a:t>03</a:t>
            </a:r>
            <a:endParaRPr lang="en-US" sz="8000" b="1" dirty="0"/>
          </a:p>
        </p:txBody>
      </p:sp>
      <p:sp>
        <p:nvSpPr>
          <p:cNvPr id="4" name="矩形 3"/>
          <p:cNvSpPr/>
          <p:nvPr/>
        </p:nvSpPr>
        <p:spPr>
          <a:xfrm>
            <a:off x="3837839" y="3417328"/>
            <a:ext cx="4955203" cy="1015663"/>
          </a:xfrm>
          <a:prstGeom prst="rect">
            <a:avLst/>
          </a:prstGeom>
        </p:spPr>
        <p:txBody>
          <a:bodyPr wrap="none">
            <a:spAutoFit/>
          </a:bodyPr>
          <a:lstStyle/>
          <a:p>
            <a:r>
              <a:rPr lang="en-US" sz="6000" b="1" dirty="0">
                <a:solidFill>
                  <a:schemeClr val="tx2"/>
                </a:solidFill>
                <a:latin typeface="Century Gothic" panose="020B0502020202020204" pitchFamily="34" charset="0"/>
              </a:rPr>
              <a:t>Our Products</a:t>
            </a:r>
            <a:endParaRPr lang="en-US" sz="6000" b="1" dirty="0">
              <a:solidFill>
                <a:schemeClr val="tx2"/>
              </a:solidFill>
              <a:latin typeface="Century Gothic" panose="020B0502020202020204" pitchFamily="34" charset="0"/>
            </a:endParaRPr>
          </a:p>
        </p:txBody>
      </p:sp>
      <p:sp>
        <p:nvSpPr>
          <p:cNvPr id="5" name="矩形 4"/>
          <p:cNvSpPr/>
          <p:nvPr/>
        </p:nvSpPr>
        <p:spPr>
          <a:xfrm>
            <a:off x="3837839" y="4471435"/>
            <a:ext cx="6278618" cy="307777"/>
          </a:xfrm>
          <a:prstGeom prst="rect">
            <a:avLst/>
          </a:prstGeom>
        </p:spPr>
        <p:txBody>
          <a:bodyPr wrap="square">
            <a:spAutoFit/>
          </a:bodyPr>
          <a:lstStyle/>
          <a:p>
            <a:r>
              <a:rPr lang="en-US" sz="1400" dirty="0">
                <a:solidFill>
                  <a:schemeClr val="accent4"/>
                </a:solidFill>
              </a:rPr>
              <a:t>If a man empties his purse into his head, no man can take it away from him.</a:t>
            </a:r>
            <a:endParaRPr lang="en-US" sz="1400" dirty="0">
              <a:solidFill>
                <a:schemeClr val="accent4"/>
              </a:solidFill>
            </a:endParaRPr>
          </a:p>
        </p:txBody>
      </p:sp>
      <p:sp>
        <p:nvSpPr>
          <p:cNvPr id="6" name="文本框 5"/>
          <p:cNvSpPr txBox="1"/>
          <p:nvPr/>
        </p:nvSpPr>
        <p:spPr>
          <a:xfrm>
            <a:off x="10446384" y="5981920"/>
            <a:ext cx="1479823" cy="523220"/>
          </a:xfrm>
          <a:prstGeom prst="rect">
            <a:avLst/>
          </a:prstGeom>
          <a:noFill/>
          <a:ln>
            <a:noFill/>
          </a:ln>
        </p:spPr>
        <p:txBody>
          <a:bodyPr wrap="square" rtlCol="0">
            <a:spAutoFit/>
          </a:bodyPr>
          <a:lstStyle/>
          <a:p>
            <a:r>
              <a:rPr lang="en-US" sz="1400" b="1" dirty="0" smtClean="0">
                <a:solidFill>
                  <a:schemeClr val="accent4"/>
                </a:solidFill>
              </a:rPr>
              <a:t>HUANXIANG  POWERPOINT</a:t>
            </a:r>
            <a:endParaRPr lang="en-US" sz="1400" b="1" dirty="0">
              <a:solidFill>
                <a:schemeClr val="accent4"/>
              </a:solidFill>
            </a:endParaRPr>
          </a:p>
        </p:txBody>
      </p:sp>
      <p:pic>
        <p:nvPicPr>
          <p:cNvPr id="7" name="图片 6"/>
          <p:cNvPicPr>
            <a:picLocks noChangeAspect="1"/>
          </p:cNvPicPr>
          <p:nvPr/>
        </p:nvPicPr>
        <p:blipFill>
          <a:blip r:embed="rId2"/>
          <a:stretch>
            <a:fillRect/>
          </a:stretch>
        </p:blipFill>
        <p:spPr>
          <a:xfrm>
            <a:off x="9925684" y="5981920"/>
            <a:ext cx="520700" cy="5207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flipH="1">
            <a:off x="5308599" y="0"/>
            <a:ext cx="5300870" cy="6858000"/>
          </a:xfrm>
          <a:prstGeom prst="rect">
            <a:avLst/>
          </a:prstGeom>
        </p:spPr>
      </p:pic>
      <p:sp>
        <p:nvSpPr>
          <p:cNvPr id="3" name="矩形 2"/>
          <p:cNvSpPr/>
          <p:nvPr/>
        </p:nvSpPr>
        <p:spPr>
          <a:xfrm>
            <a:off x="1111477" y="2617260"/>
            <a:ext cx="3841523" cy="1754326"/>
          </a:xfrm>
          <a:prstGeom prst="rect">
            <a:avLst/>
          </a:prstGeom>
        </p:spPr>
        <p:txBody>
          <a:bodyPr wrap="square">
            <a:spAutoFit/>
          </a:bodyPr>
          <a:lstStyle/>
          <a:p>
            <a:pPr>
              <a:lnSpc>
                <a:spcPct val="150000"/>
              </a:lnSpc>
            </a:pPr>
            <a:r>
              <a:rPr lang="en-US" altLang="zh-CN" sz="1200" dirty="0">
                <a:solidFill>
                  <a:schemeClr val="tx1">
                    <a:lumMod val="50000"/>
                    <a:lumOff val="50000"/>
                  </a:schemeClr>
                </a:solidFill>
              </a:rPr>
              <a:t>Lorem Ipsum Dolor Sit Amet, Conse Ctetuer Adipi Scing Elit. Maecenas Porttitor Congue Massa. Fusce Posuere, Magna Sed Pulvinar Ultricies, Purus Lectus Malesuada Libero, Sit Amet Commodo Magna Eros Quis Urna. Lorem Ipsum Dolor Sit Amet, Conse Ctetuer Adipi Scing Elit. </a:t>
            </a:r>
            <a:endParaRPr lang="en-US" altLang="zh-CN" sz="1200" dirty="0">
              <a:solidFill>
                <a:schemeClr val="tx1">
                  <a:lumMod val="50000"/>
                  <a:lumOff val="50000"/>
                </a:schemeClr>
              </a:solidFill>
            </a:endParaRPr>
          </a:p>
        </p:txBody>
      </p:sp>
      <p:sp>
        <p:nvSpPr>
          <p:cNvPr id="4" name="矩形 3"/>
          <p:cNvSpPr/>
          <p:nvPr/>
        </p:nvSpPr>
        <p:spPr>
          <a:xfrm>
            <a:off x="1111477" y="941088"/>
            <a:ext cx="3955823" cy="1569660"/>
          </a:xfrm>
          <a:prstGeom prst="rect">
            <a:avLst/>
          </a:prstGeom>
        </p:spPr>
        <p:txBody>
          <a:bodyPr wrap="square">
            <a:spAutoFit/>
          </a:bodyPr>
          <a:lstStyle/>
          <a:p>
            <a:r>
              <a:rPr lang="en-US" altLang="zh-CN" sz="4800" b="1" dirty="0" err="1" smtClean="0">
                <a:solidFill>
                  <a:schemeClr val="accent1"/>
                </a:solidFill>
                <a:latin typeface="Century Gothic" panose="020B0502020202020204" pitchFamily="34" charset="0"/>
              </a:rPr>
              <a:t>Huanxiang</a:t>
            </a:r>
            <a:r>
              <a:rPr lang="en-US" altLang="zh-CN" sz="4800" b="1" dirty="0" smtClean="0">
                <a:solidFill>
                  <a:schemeClr val="accent1"/>
                </a:solidFill>
                <a:latin typeface="Century Gothic" panose="020B0502020202020204" pitchFamily="34" charset="0"/>
              </a:rPr>
              <a:t> Title</a:t>
            </a:r>
            <a:endParaRPr lang="en-US" altLang="zh-CN" sz="4800" b="1" dirty="0" smtClean="0">
              <a:solidFill>
                <a:schemeClr val="accent1"/>
              </a:solidFill>
              <a:latin typeface="Century Gothic" panose="020B0502020202020204" pitchFamily="34" charset="0"/>
            </a:endParaRPr>
          </a:p>
        </p:txBody>
      </p:sp>
      <p:sp>
        <p:nvSpPr>
          <p:cNvPr id="6" name="矩形 5"/>
          <p:cNvSpPr/>
          <p:nvPr/>
        </p:nvSpPr>
        <p:spPr>
          <a:xfrm>
            <a:off x="1111476" y="4371586"/>
            <a:ext cx="3841523" cy="1754326"/>
          </a:xfrm>
          <a:prstGeom prst="rect">
            <a:avLst/>
          </a:prstGeom>
        </p:spPr>
        <p:txBody>
          <a:bodyPr wrap="square">
            <a:spAutoFit/>
          </a:bodyPr>
          <a:lstStyle/>
          <a:p>
            <a:pPr>
              <a:lnSpc>
                <a:spcPct val="150000"/>
              </a:lnSpc>
            </a:pPr>
            <a:r>
              <a:rPr lang="en-US" altLang="zh-CN" sz="1200" dirty="0">
                <a:solidFill>
                  <a:schemeClr val="tx1">
                    <a:lumMod val="50000"/>
                    <a:lumOff val="50000"/>
                  </a:schemeClr>
                </a:solidFill>
              </a:rPr>
              <a:t>Lorem Ipsum Dolor Sit Amet, Conse Ctetuer Adipi Scing Elit. Maecenas Porttitor Congue Massa. Fusce Posuere, Magna Sed Pulvinar Ultricies, Purus Lectus Malesuada Libero, Sit Amet Commodo Magna Eros Quis Urna. Lorem Ipsum Dolor Sit Amet, Conse Ctetuer Adipi Scing Elit. </a:t>
            </a:r>
            <a:endParaRPr lang="en-US" altLang="zh-CN" sz="1200" dirty="0">
              <a:solidFill>
                <a:schemeClr val="tx1">
                  <a:lumMod val="50000"/>
                  <a:lumOff val="50000"/>
                </a:schemeClr>
              </a:solidFill>
            </a:endParaRPr>
          </a:p>
        </p:txBody>
      </p:sp>
      <p:cxnSp>
        <p:nvCxnSpPr>
          <p:cNvPr id="8" name="直接连接符 7"/>
          <p:cNvCxnSpPr/>
          <p:nvPr/>
        </p:nvCxnSpPr>
        <p:spPr>
          <a:xfrm>
            <a:off x="1213758" y="2417778"/>
            <a:ext cx="10922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图片 10"/>
          <p:cNvPicPr>
            <a:picLocks noChangeAspect="1"/>
          </p:cNvPicPr>
          <p:nvPr/>
        </p:nvPicPr>
        <p:blipFill>
          <a:blip r:embed="rId2"/>
          <a:stretch>
            <a:fillRect/>
          </a:stretch>
        </p:blipFill>
        <p:spPr>
          <a:xfrm>
            <a:off x="7715251" y="0"/>
            <a:ext cx="4476750" cy="6858000"/>
          </a:xfrm>
          <a:prstGeom prst="rect">
            <a:avLst/>
          </a:prstGeom>
        </p:spPr>
      </p:pic>
      <p:sp>
        <p:nvSpPr>
          <p:cNvPr id="12" name="Freeform: Shape 36"/>
          <p:cNvSpPr>
            <a:spLocks noChangeAspect="1"/>
          </p:cNvSpPr>
          <p:nvPr/>
        </p:nvSpPr>
        <p:spPr>
          <a:xfrm>
            <a:off x="6223925" y="3287074"/>
            <a:ext cx="576000" cy="518271"/>
          </a:xfrm>
          <a:custGeom>
            <a:avLst/>
            <a:gdLst/>
            <a:ahLst/>
            <a:cxnLst/>
            <a:rect l="l" t="t" r="r" b="b"/>
            <a:pathLst>
              <a:path w="261241" h="228584">
                <a:moveTo>
                  <a:pt x="204989" y="170924"/>
                </a:moveTo>
                <a:lnTo>
                  <a:pt x="198862" y="199882"/>
                </a:lnTo>
                <a:lnTo>
                  <a:pt x="215458" y="170924"/>
                </a:lnTo>
                <a:close/>
                <a:moveTo>
                  <a:pt x="146569" y="170924"/>
                </a:moveTo>
                <a:lnTo>
                  <a:pt x="189052" y="214695"/>
                </a:lnTo>
                <a:cubicBezTo>
                  <a:pt x="189304" y="214565"/>
                  <a:pt x="189564" y="214442"/>
                  <a:pt x="189832" y="214328"/>
                </a:cubicBezTo>
                <a:cubicBezTo>
                  <a:pt x="190100" y="214214"/>
                  <a:pt x="190392" y="214123"/>
                  <a:pt x="190708" y="214057"/>
                </a:cubicBezTo>
                <a:lnTo>
                  <a:pt x="192747" y="210484"/>
                </a:lnTo>
                <a:lnTo>
                  <a:pt x="201030" y="170924"/>
                </a:lnTo>
                <a:close/>
                <a:moveTo>
                  <a:pt x="123348" y="170924"/>
                </a:moveTo>
                <a:lnTo>
                  <a:pt x="79714" y="216099"/>
                </a:lnTo>
                <a:lnTo>
                  <a:pt x="125645" y="216099"/>
                </a:lnTo>
                <a:cubicBezTo>
                  <a:pt x="126291" y="215511"/>
                  <a:pt x="127041" y="215027"/>
                  <a:pt x="127894" y="214647"/>
                </a:cubicBezTo>
                <a:cubicBezTo>
                  <a:pt x="128747" y="214267"/>
                  <a:pt x="129656" y="214070"/>
                  <a:pt x="130621" y="214057"/>
                </a:cubicBezTo>
                <a:cubicBezTo>
                  <a:pt x="131586" y="214070"/>
                  <a:pt x="132495" y="214267"/>
                  <a:pt x="133348" y="214647"/>
                </a:cubicBezTo>
                <a:cubicBezTo>
                  <a:pt x="134201" y="215027"/>
                  <a:pt x="134951" y="215511"/>
                  <a:pt x="135597" y="216099"/>
                </a:cubicBezTo>
                <a:lnTo>
                  <a:pt x="185227" y="216099"/>
                </a:lnTo>
                <a:lnTo>
                  <a:pt x="141593" y="170924"/>
                </a:lnTo>
                <a:close/>
                <a:moveTo>
                  <a:pt x="70401" y="170924"/>
                </a:moveTo>
                <a:lnTo>
                  <a:pt x="70401" y="213674"/>
                </a:lnTo>
                <a:lnTo>
                  <a:pt x="70912" y="214440"/>
                </a:lnTo>
                <a:cubicBezTo>
                  <a:pt x="71483" y="214629"/>
                  <a:pt x="71999" y="214857"/>
                  <a:pt x="72459" y="215126"/>
                </a:cubicBezTo>
                <a:cubicBezTo>
                  <a:pt x="72918" y="215394"/>
                  <a:pt x="73338" y="215719"/>
                  <a:pt x="73718" y="216099"/>
                </a:cubicBezTo>
                <a:lnTo>
                  <a:pt x="74356" y="216099"/>
                </a:lnTo>
                <a:lnTo>
                  <a:pt x="117990" y="170924"/>
                </a:lnTo>
                <a:close/>
                <a:moveTo>
                  <a:pt x="45797" y="170924"/>
                </a:moveTo>
                <a:lnTo>
                  <a:pt x="66590" y="207026"/>
                </a:lnTo>
                <a:lnTo>
                  <a:pt x="66590" y="170924"/>
                </a:lnTo>
                <a:close/>
                <a:moveTo>
                  <a:pt x="132407" y="161500"/>
                </a:moveTo>
                <a:lnTo>
                  <a:pt x="127049" y="167113"/>
                </a:lnTo>
                <a:lnTo>
                  <a:pt x="137893" y="167113"/>
                </a:lnTo>
                <a:close/>
                <a:moveTo>
                  <a:pt x="207918" y="157034"/>
                </a:moveTo>
                <a:lnTo>
                  <a:pt x="205750" y="167113"/>
                </a:lnTo>
                <a:lnTo>
                  <a:pt x="215445" y="167113"/>
                </a:lnTo>
                <a:cubicBezTo>
                  <a:pt x="215511" y="166855"/>
                  <a:pt x="215602" y="166605"/>
                  <a:pt x="215716" y="166364"/>
                </a:cubicBezTo>
                <a:cubicBezTo>
                  <a:pt x="215830" y="166122"/>
                  <a:pt x="215952" y="165904"/>
                  <a:pt x="216083" y="165710"/>
                </a:cubicBezTo>
                <a:close/>
                <a:moveTo>
                  <a:pt x="66590" y="143000"/>
                </a:moveTo>
                <a:lnTo>
                  <a:pt x="45144" y="165582"/>
                </a:lnTo>
                <a:cubicBezTo>
                  <a:pt x="45420" y="166092"/>
                  <a:pt x="45632" y="166603"/>
                  <a:pt x="45781" y="167113"/>
                </a:cubicBezTo>
                <a:lnTo>
                  <a:pt x="66590" y="167113"/>
                </a:lnTo>
                <a:close/>
                <a:moveTo>
                  <a:pt x="172596" y="119781"/>
                </a:moveTo>
                <a:lnTo>
                  <a:pt x="134831" y="158948"/>
                </a:lnTo>
                <a:lnTo>
                  <a:pt x="142869" y="167113"/>
                </a:lnTo>
                <a:lnTo>
                  <a:pt x="201923" y="167113"/>
                </a:lnTo>
                <a:lnTo>
                  <a:pt x="204729" y="153717"/>
                </a:lnTo>
                <a:close/>
                <a:moveTo>
                  <a:pt x="90432" y="117739"/>
                </a:moveTo>
                <a:lnTo>
                  <a:pt x="70401" y="138918"/>
                </a:lnTo>
                <a:lnTo>
                  <a:pt x="70401" y="167113"/>
                </a:lnTo>
                <a:lnTo>
                  <a:pt x="121690" y="167113"/>
                </a:lnTo>
                <a:lnTo>
                  <a:pt x="129856" y="158693"/>
                </a:lnTo>
                <a:close/>
                <a:moveTo>
                  <a:pt x="70401" y="97071"/>
                </a:moveTo>
                <a:lnTo>
                  <a:pt x="70401" y="133304"/>
                </a:lnTo>
                <a:lnTo>
                  <a:pt x="87753" y="115060"/>
                </a:lnTo>
                <a:close/>
                <a:moveTo>
                  <a:pt x="130494" y="75255"/>
                </a:moveTo>
                <a:lnTo>
                  <a:pt x="92601" y="115443"/>
                </a:lnTo>
                <a:lnTo>
                  <a:pt x="132280" y="156141"/>
                </a:lnTo>
                <a:lnTo>
                  <a:pt x="170045" y="116974"/>
                </a:lnTo>
                <a:close/>
                <a:moveTo>
                  <a:pt x="225276" y="74362"/>
                </a:moveTo>
                <a:lnTo>
                  <a:pt x="208819" y="152441"/>
                </a:lnTo>
                <a:lnTo>
                  <a:pt x="218649" y="162903"/>
                </a:lnTo>
                <a:cubicBezTo>
                  <a:pt x="218968" y="162714"/>
                  <a:pt x="219287" y="162549"/>
                  <a:pt x="219605" y="162409"/>
                </a:cubicBezTo>
                <a:cubicBezTo>
                  <a:pt x="219924" y="162268"/>
                  <a:pt x="220242" y="162135"/>
                  <a:pt x="220561" y="162010"/>
                </a:cubicBezTo>
                <a:lnTo>
                  <a:pt x="246970" y="115953"/>
                </a:lnTo>
                <a:cubicBezTo>
                  <a:pt x="246903" y="115640"/>
                  <a:pt x="246845" y="115342"/>
                  <a:pt x="246794" y="115060"/>
                </a:cubicBezTo>
                <a:cubicBezTo>
                  <a:pt x="246744" y="114778"/>
                  <a:pt x="246717" y="114481"/>
                  <a:pt x="246715" y="114167"/>
                </a:cubicBezTo>
                <a:cubicBezTo>
                  <a:pt x="246723" y="113787"/>
                  <a:pt x="246770" y="113431"/>
                  <a:pt x="246858" y="113099"/>
                </a:cubicBezTo>
                <a:cubicBezTo>
                  <a:pt x="246946" y="112766"/>
                  <a:pt x="247025" y="112442"/>
                  <a:pt x="247097" y="112126"/>
                </a:cubicBezTo>
                <a:close/>
                <a:moveTo>
                  <a:pt x="221963" y="68748"/>
                </a:moveTo>
                <a:lnTo>
                  <a:pt x="175276" y="117101"/>
                </a:lnTo>
                <a:lnTo>
                  <a:pt x="205627" y="149124"/>
                </a:lnTo>
                <a:lnTo>
                  <a:pt x="222472" y="69514"/>
                </a:lnTo>
                <a:lnTo>
                  <a:pt x="222090" y="68876"/>
                </a:lnTo>
                <a:cubicBezTo>
                  <a:pt x="222085" y="68871"/>
                  <a:pt x="222063" y="68849"/>
                  <a:pt x="222026" y="68812"/>
                </a:cubicBezTo>
                <a:cubicBezTo>
                  <a:pt x="221989" y="68775"/>
                  <a:pt x="221968" y="68754"/>
                  <a:pt x="221963" y="68748"/>
                </a:cubicBezTo>
                <a:close/>
                <a:moveTo>
                  <a:pt x="42735" y="68376"/>
                </a:moveTo>
                <a:cubicBezTo>
                  <a:pt x="41566" y="69120"/>
                  <a:pt x="40333" y="69546"/>
                  <a:pt x="39036" y="69652"/>
                </a:cubicBezTo>
                <a:lnTo>
                  <a:pt x="14288" y="112514"/>
                </a:lnTo>
                <a:lnTo>
                  <a:pt x="14272" y="112509"/>
                </a:lnTo>
                <a:cubicBezTo>
                  <a:pt x="14333" y="112761"/>
                  <a:pt x="14370" y="113022"/>
                  <a:pt x="14383" y="113290"/>
                </a:cubicBezTo>
                <a:cubicBezTo>
                  <a:pt x="14397" y="113558"/>
                  <a:pt x="14402" y="113851"/>
                  <a:pt x="14399" y="114167"/>
                </a:cubicBezTo>
                <a:cubicBezTo>
                  <a:pt x="14405" y="114486"/>
                  <a:pt x="14394" y="114805"/>
                  <a:pt x="14367" y="115124"/>
                </a:cubicBezTo>
                <a:cubicBezTo>
                  <a:pt x="14341" y="115443"/>
                  <a:pt x="14267" y="115762"/>
                  <a:pt x="14145" y="116081"/>
                </a:cubicBezTo>
                <a:lnTo>
                  <a:pt x="40684" y="162010"/>
                </a:lnTo>
                <a:cubicBezTo>
                  <a:pt x="41002" y="162082"/>
                  <a:pt x="41321" y="162193"/>
                  <a:pt x="41639" y="162345"/>
                </a:cubicBezTo>
                <a:cubicBezTo>
                  <a:pt x="41958" y="162496"/>
                  <a:pt x="42277" y="162640"/>
                  <a:pt x="42595" y="162775"/>
                </a:cubicBezTo>
                <a:lnTo>
                  <a:pt x="66584" y="137390"/>
                </a:lnTo>
                <a:lnTo>
                  <a:pt x="66584" y="93124"/>
                </a:lnTo>
                <a:close/>
                <a:moveTo>
                  <a:pt x="66590" y="54332"/>
                </a:moveTo>
                <a:lnTo>
                  <a:pt x="45653" y="61859"/>
                </a:lnTo>
                <a:cubicBezTo>
                  <a:pt x="45659" y="61928"/>
                  <a:pt x="45680" y="62013"/>
                  <a:pt x="45717" y="62114"/>
                </a:cubicBezTo>
                <a:cubicBezTo>
                  <a:pt x="45754" y="62215"/>
                  <a:pt x="45776" y="62300"/>
                  <a:pt x="45781" y="62369"/>
                </a:cubicBezTo>
                <a:cubicBezTo>
                  <a:pt x="45778" y="63074"/>
                  <a:pt x="45688" y="63738"/>
                  <a:pt x="45510" y="64363"/>
                </a:cubicBezTo>
                <a:cubicBezTo>
                  <a:pt x="45332" y="64987"/>
                  <a:pt x="45083" y="65556"/>
                  <a:pt x="44761" y="66069"/>
                </a:cubicBezTo>
                <a:lnTo>
                  <a:pt x="66590" y="88651"/>
                </a:lnTo>
                <a:close/>
                <a:moveTo>
                  <a:pt x="99359" y="42467"/>
                </a:moveTo>
                <a:lnTo>
                  <a:pt x="70408" y="52928"/>
                </a:lnTo>
                <a:lnTo>
                  <a:pt x="70408" y="92606"/>
                </a:lnTo>
                <a:lnTo>
                  <a:pt x="89919" y="112636"/>
                </a:lnTo>
                <a:lnTo>
                  <a:pt x="127806" y="72576"/>
                </a:lnTo>
                <a:close/>
                <a:moveTo>
                  <a:pt x="66590" y="21799"/>
                </a:moveTo>
                <a:lnTo>
                  <a:pt x="45797" y="57777"/>
                </a:lnTo>
                <a:lnTo>
                  <a:pt x="66590" y="50249"/>
                </a:lnTo>
                <a:close/>
                <a:moveTo>
                  <a:pt x="72187" y="13761"/>
                </a:moveTo>
                <a:cubicBezTo>
                  <a:pt x="71825" y="13889"/>
                  <a:pt x="71402" y="14016"/>
                  <a:pt x="70917" y="14144"/>
                </a:cubicBezTo>
                <a:lnTo>
                  <a:pt x="70401" y="15165"/>
                </a:lnTo>
                <a:lnTo>
                  <a:pt x="70401" y="48846"/>
                </a:lnTo>
                <a:lnTo>
                  <a:pt x="96556" y="39405"/>
                </a:lnTo>
                <a:close/>
                <a:moveTo>
                  <a:pt x="188922" y="13506"/>
                </a:moveTo>
                <a:lnTo>
                  <a:pt x="133173" y="72576"/>
                </a:lnTo>
                <a:lnTo>
                  <a:pt x="172724" y="114295"/>
                </a:lnTo>
                <a:lnTo>
                  <a:pt x="219159" y="66069"/>
                </a:lnTo>
                <a:cubicBezTo>
                  <a:pt x="218838" y="65556"/>
                  <a:pt x="218588" y="64987"/>
                  <a:pt x="218411" y="64363"/>
                </a:cubicBezTo>
                <a:cubicBezTo>
                  <a:pt x="218233" y="63738"/>
                  <a:pt x="218142" y="63074"/>
                  <a:pt x="218140" y="62369"/>
                </a:cubicBezTo>
                <a:cubicBezTo>
                  <a:pt x="218140" y="62311"/>
                  <a:pt x="218140" y="62268"/>
                  <a:pt x="218140" y="62242"/>
                </a:cubicBezTo>
                <a:cubicBezTo>
                  <a:pt x="218140" y="62215"/>
                  <a:pt x="218140" y="62173"/>
                  <a:pt x="218140" y="62114"/>
                </a:cubicBezTo>
                <a:lnTo>
                  <a:pt x="190579" y="14144"/>
                </a:lnTo>
                <a:cubicBezTo>
                  <a:pt x="190263" y="14078"/>
                  <a:pt x="189971" y="13987"/>
                  <a:pt x="189703" y="13873"/>
                </a:cubicBezTo>
                <a:cubicBezTo>
                  <a:pt x="189435" y="13759"/>
                  <a:pt x="189175" y="13636"/>
                  <a:pt x="188922" y="13506"/>
                </a:cubicBezTo>
                <a:close/>
                <a:moveTo>
                  <a:pt x="182548" y="12486"/>
                </a:moveTo>
                <a:lnTo>
                  <a:pt x="103318" y="41063"/>
                </a:lnTo>
                <a:lnTo>
                  <a:pt x="130494" y="69769"/>
                </a:lnTo>
                <a:lnTo>
                  <a:pt x="184590" y="12486"/>
                </a:lnTo>
                <a:close/>
                <a:moveTo>
                  <a:pt x="76270" y="12486"/>
                </a:moveTo>
                <a:lnTo>
                  <a:pt x="100511" y="38002"/>
                </a:lnTo>
                <a:lnTo>
                  <a:pt x="171193" y="12486"/>
                </a:lnTo>
                <a:lnTo>
                  <a:pt x="135469" y="12486"/>
                </a:lnTo>
                <a:cubicBezTo>
                  <a:pt x="134829" y="13129"/>
                  <a:pt x="134100" y="13628"/>
                  <a:pt x="133284" y="13985"/>
                </a:cubicBezTo>
                <a:cubicBezTo>
                  <a:pt x="132468" y="14341"/>
                  <a:pt x="131581" y="14521"/>
                  <a:pt x="130621" y="14527"/>
                </a:cubicBezTo>
                <a:cubicBezTo>
                  <a:pt x="129662" y="14521"/>
                  <a:pt x="128774" y="14341"/>
                  <a:pt x="127958" y="13985"/>
                </a:cubicBezTo>
                <a:cubicBezTo>
                  <a:pt x="127142" y="13628"/>
                  <a:pt x="126413" y="13129"/>
                  <a:pt x="125773" y="12486"/>
                </a:cubicBezTo>
                <a:close/>
                <a:moveTo>
                  <a:pt x="69005" y="0"/>
                </a:moveTo>
                <a:cubicBezTo>
                  <a:pt x="70154" y="8"/>
                  <a:pt x="71200" y="248"/>
                  <a:pt x="72142" y="718"/>
                </a:cubicBezTo>
                <a:cubicBezTo>
                  <a:pt x="73084" y="1188"/>
                  <a:pt x="73907" y="1842"/>
                  <a:pt x="74611" y="2679"/>
                </a:cubicBezTo>
                <a:lnTo>
                  <a:pt x="125135" y="2679"/>
                </a:lnTo>
                <a:cubicBezTo>
                  <a:pt x="125778" y="1842"/>
                  <a:pt x="126565" y="1188"/>
                  <a:pt x="127495" y="718"/>
                </a:cubicBezTo>
                <a:cubicBezTo>
                  <a:pt x="128426" y="248"/>
                  <a:pt x="129468" y="8"/>
                  <a:pt x="130621" y="0"/>
                </a:cubicBezTo>
                <a:cubicBezTo>
                  <a:pt x="131775" y="8"/>
                  <a:pt x="132817" y="248"/>
                  <a:pt x="133747" y="718"/>
                </a:cubicBezTo>
                <a:cubicBezTo>
                  <a:pt x="134677" y="1188"/>
                  <a:pt x="135464" y="1842"/>
                  <a:pt x="136107" y="2679"/>
                </a:cubicBezTo>
                <a:lnTo>
                  <a:pt x="186883" y="2679"/>
                </a:lnTo>
                <a:cubicBezTo>
                  <a:pt x="187587" y="1842"/>
                  <a:pt x="188410" y="1188"/>
                  <a:pt x="189352" y="718"/>
                </a:cubicBezTo>
                <a:cubicBezTo>
                  <a:pt x="190295" y="248"/>
                  <a:pt x="191341" y="8"/>
                  <a:pt x="192490" y="0"/>
                </a:cubicBezTo>
                <a:cubicBezTo>
                  <a:pt x="194521" y="48"/>
                  <a:pt x="196226" y="749"/>
                  <a:pt x="197604" y="2104"/>
                </a:cubicBezTo>
                <a:cubicBezTo>
                  <a:pt x="198982" y="3458"/>
                  <a:pt x="199698" y="5178"/>
                  <a:pt x="199754" y="7264"/>
                </a:cubicBezTo>
                <a:cubicBezTo>
                  <a:pt x="199749" y="7646"/>
                  <a:pt x="199696" y="8028"/>
                  <a:pt x="199595" y="8410"/>
                </a:cubicBezTo>
                <a:cubicBezTo>
                  <a:pt x="199494" y="8793"/>
                  <a:pt x="199377" y="9175"/>
                  <a:pt x="199244" y="9557"/>
                </a:cubicBezTo>
                <a:lnTo>
                  <a:pt x="225658" y="55225"/>
                </a:lnTo>
                <a:cubicBezTo>
                  <a:pt x="227622" y="55339"/>
                  <a:pt x="229268" y="56067"/>
                  <a:pt x="230596" y="57410"/>
                </a:cubicBezTo>
                <a:cubicBezTo>
                  <a:pt x="231923" y="58752"/>
                  <a:pt x="232613" y="60405"/>
                  <a:pt x="232666" y="62369"/>
                </a:cubicBezTo>
                <a:cubicBezTo>
                  <a:pt x="232661" y="63007"/>
                  <a:pt x="232576" y="63613"/>
                  <a:pt x="232412" y="64187"/>
                </a:cubicBezTo>
                <a:cubicBezTo>
                  <a:pt x="232247" y="64762"/>
                  <a:pt x="232035" y="65304"/>
                  <a:pt x="231774" y="65814"/>
                </a:cubicBezTo>
                <a:lnTo>
                  <a:pt x="255635" y="107150"/>
                </a:lnTo>
                <a:cubicBezTo>
                  <a:pt x="257262" y="107506"/>
                  <a:pt x="258595" y="108325"/>
                  <a:pt x="259633" y="109606"/>
                </a:cubicBezTo>
                <a:cubicBezTo>
                  <a:pt x="260671" y="110887"/>
                  <a:pt x="261207" y="112408"/>
                  <a:pt x="261241" y="114167"/>
                </a:cubicBezTo>
                <a:cubicBezTo>
                  <a:pt x="261204" y="115988"/>
                  <a:pt x="260641" y="117545"/>
                  <a:pt x="259553" y="118840"/>
                </a:cubicBezTo>
                <a:cubicBezTo>
                  <a:pt x="258465" y="120135"/>
                  <a:pt x="257073" y="120961"/>
                  <a:pt x="255380" y="121317"/>
                </a:cubicBezTo>
                <a:lnTo>
                  <a:pt x="229232" y="166730"/>
                </a:lnTo>
                <a:cubicBezTo>
                  <a:pt x="229487" y="167496"/>
                  <a:pt x="229615" y="168261"/>
                  <a:pt x="229615" y="169027"/>
                </a:cubicBezTo>
                <a:cubicBezTo>
                  <a:pt x="229583" y="170786"/>
                  <a:pt x="229041" y="172306"/>
                  <a:pt x="227988" y="173587"/>
                </a:cubicBezTo>
                <a:cubicBezTo>
                  <a:pt x="226935" y="174868"/>
                  <a:pt x="225563" y="175687"/>
                  <a:pt x="223872" y="176043"/>
                </a:cubicBezTo>
                <a:lnTo>
                  <a:pt x="199244" y="219028"/>
                </a:lnTo>
                <a:cubicBezTo>
                  <a:pt x="199499" y="219644"/>
                  <a:pt x="199627" y="220323"/>
                  <a:pt x="199627" y="221066"/>
                </a:cubicBezTo>
                <a:cubicBezTo>
                  <a:pt x="199579" y="223096"/>
                  <a:pt x="198878" y="224800"/>
                  <a:pt x="197524" y="226178"/>
                </a:cubicBezTo>
                <a:cubicBezTo>
                  <a:pt x="196170" y="227556"/>
                  <a:pt x="194450" y="228273"/>
                  <a:pt x="192363" y="228329"/>
                </a:cubicBezTo>
                <a:cubicBezTo>
                  <a:pt x="191333" y="228321"/>
                  <a:pt x="190367" y="228114"/>
                  <a:pt x="189464" y="227707"/>
                </a:cubicBezTo>
                <a:cubicBezTo>
                  <a:pt x="188562" y="227301"/>
                  <a:pt x="187787" y="226743"/>
                  <a:pt x="187141" y="226033"/>
                </a:cubicBezTo>
                <a:lnTo>
                  <a:pt x="136107" y="226033"/>
                </a:lnTo>
                <a:cubicBezTo>
                  <a:pt x="135455" y="226809"/>
                  <a:pt x="134653" y="227426"/>
                  <a:pt x="133699" y="227883"/>
                </a:cubicBezTo>
                <a:cubicBezTo>
                  <a:pt x="132744" y="228340"/>
                  <a:pt x="131718" y="228574"/>
                  <a:pt x="130621" y="228584"/>
                </a:cubicBezTo>
                <a:cubicBezTo>
                  <a:pt x="129523" y="228574"/>
                  <a:pt x="128497" y="228340"/>
                  <a:pt x="127543" y="227883"/>
                </a:cubicBezTo>
                <a:cubicBezTo>
                  <a:pt x="126588" y="227426"/>
                  <a:pt x="125786" y="226809"/>
                  <a:pt x="125134" y="226033"/>
                </a:cubicBezTo>
                <a:lnTo>
                  <a:pt x="74228" y="226033"/>
                </a:lnTo>
                <a:cubicBezTo>
                  <a:pt x="73586" y="226809"/>
                  <a:pt x="72800" y="227426"/>
                  <a:pt x="71871" y="227883"/>
                </a:cubicBezTo>
                <a:cubicBezTo>
                  <a:pt x="70942" y="228340"/>
                  <a:pt x="69902" y="228574"/>
                  <a:pt x="68750" y="228584"/>
                </a:cubicBezTo>
                <a:cubicBezTo>
                  <a:pt x="66719" y="228536"/>
                  <a:pt x="65015" y="227835"/>
                  <a:pt x="63638" y="226481"/>
                </a:cubicBezTo>
                <a:cubicBezTo>
                  <a:pt x="62260" y="225126"/>
                  <a:pt x="61543" y="223406"/>
                  <a:pt x="61487" y="221321"/>
                </a:cubicBezTo>
                <a:cubicBezTo>
                  <a:pt x="61493" y="220872"/>
                  <a:pt x="61546" y="220432"/>
                  <a:pt x="61647" y="219999"/>
                </a:cubicBezTo>
                <a:cubicBezTo>
                  <a:pt x="61748" y="219567"/>
                  <a:pt x="61865" y="219158"/>
                  <a:pt x="61997" y="218773"/>
                </a:cubicBezTo>
                <a:lnTo>
                  <a:pt x="37371" y="176040"/>
                </a:lnTo>
                <a:cubicBezTo>
                  <a:pt x="35682" y="175684"/>
                  <a:pt x="34312" y="174865"/>
                  <a:pt x="33261" y="173584"/>
                </a:cubicBezTo>
                <a:cubicBezTo>
                  <a:pt x="32210" y="172303"/>
                  <a:pt x="31668" y="170782"/>
                  <a:pt x="31636" y="169023"/>
                </a:cubicBezTo>
                <a:cubicBezTo>
                  <a:pt x="31636" y="168584"/>
                  <a:pt x="31668" y="168186"/>
                  <a:pt x="31732" y="167827"/>
                </a:cubicBezTo>
                <a:cubicBezTo>
                  <a:pt x="31796" y="167468"/>
                  <a:pt x="31891" y="167101"/>
                  <a:pt x="32019" y="166727"/>
                </a:cubicBezTo>
                <a:lnTo>
                  <a:pt x="5734" y="121309"/>
                </a:lnTo>
                <a:cubicBezTo>
                  <a:pt x="4046" y="120892"/>
                  <a:pt x="2676" y="120036"/>
                  <a:pt x="1625" y="118742"/>
                </a:cubicBezTo>
                <a:cubicBezTo>
                  <a:pt x="574" y="117447"/>
                  <a:pt x="32" y="115922"/>
                  <a:pt x="0" y="114165"/>
                </a:cubicBezTo>
                <a:cubicBezTo>
                  <a:pt x="35" y="112344"/>
                  <a:pt x="603" y="110787"/>
                  <a:pt x="1705" y="109493"/>
                </a:cubicBezTo>
                <a:cubicBezTo>
                  <a:pt x="2806" y="108198"/>
                  <a:pt x="4235" y="107374"/>
                  <a:pt x="5989" y="107021"/>
                </a:cubicBezTo>
                <a:lnTo>
                  <a:pt x="31382" y="63134"/>
                </a:lnTo>
                <a:cubicBezTo>
                  <a:pt x="31376" y="63007"/>
                  <a:pt x="31355" y="62879"/>
                  <a:pt x="31318" y="62752"/>
                </a:cubicBezTo>
                <a:cubicBezTo>
                  <a:pt x="31281" y="62624"/>
                  <a:pt x="31259" y="62496"/>
                  <a:pt x="31254" y="62369"/>
                </a:cubicBezTo>
                <a:cubicBezTo>
                  <a:pt x="31275" y="60886"/>
                  <a:pt x="31679" y="59578"/>
                  <a:pt x="32465" y="58446"/>
                </a:cubicBezTo>
                <a:cubicBezTo>
                  <a:pt x="33250" y="57314"/>
                  <a:pt x="34291" y="56453"/>
                  <a:pt x="35587" y="55862"/>
                </a:cubicBezTo>
                <a:lnTo>
                  <a:pt x="62252" y="9557"/>
                </a:lnTo>
                <a:cubicBezTo>
                  <a:pt x="62120" y="9230"/>
                  <a:pt x="62003" y="8864"/>
                  <a:pt x="61902" y="8458"/>
                </a:cubicBezTo>
                <a:cubicBezTo>
                  <a:pt x="61801" y="8052"/>
                  <a:pt x="61748" y="7654"/>
                  <a:pt x="61743" y="7264"/>
                </a:cubicBezTo>
                <a:cubicBezTo>
                  <a:pt x="61798" y="5178"/>
                  <a:pt x="62515" y="3458"/>
                  <a:pt x="63893" y="2104"/>
                </a:cubicBezTo>
                <a:cubicBezTo>
                  <a:pt x="65270" y="749"/>
                  <a:pt x="66974" y="48"/>
                  <a:pt x="6900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4" name="Freeform: Shape 59"/>
          <p:cNvSpPr>
            <a:spLocks noChangeAspect="1"/>
          </p:cNvSpPr>
          <p:nvPr/>
        </p:nvSpPr>
        <p:spPr>
          <a:xfrm>
            <a:off x="6223925" y="1725918"/>
            <a:ext cx="576000" cy="592286"/>
          </a:xfrm>
          <a:custGeom>
            <a:avLst/>
            <a:gdLst/>
            <a:ahLst/>
            <a:cxnLst/>
            <a:rect l="l" t="t" r="r" b="b"/>
            <a:pathLst>
              <a:path w="228578" h="228567">
                <a:moveTo>
                  <a:pt x="8156" y="212255"/>
                </a:moveTo>
                <a:cubicBezTo>
                  <a:pt x="10448" y="212316"/>
                  <a:pt x="12365" y="213118"/>
                  <a:pt x="13907" y="214660"/>
                </a:cubicBezTo>
                <a:cubicBezTo>
                  <a:pt x="15450" y="216203"/>
                  <a:pt x="16252" y="218120"/>
                  <a:pt x="16313" y="220411"/>
                </a:cubicBezTo>
                <a:cubicBezTo>
                  <a:pt x="16252" y="222702"/>
                  <a:pt x="15450" y="224619"/>
                  <a:pt x="13907" y="226162"/>
                </a:cubicBezTo>
                <a:cubicBezTo>
                  <a:pt x="12365" y="227705"/>
                  <a:pt x="10448" y="228506"/>
                  <a:pt x="8156" y="228567"/>
                </a:cubicBezTo>
                <a:cubicBezTo>
                  <a:pt x="5865" y="228506"/>
                  <a:pt x="3948" y="227705"/>
                  <a:pt x="2406" y="226162"/>
                </a:cubicBezTo>
                <a:cubicBezTo>
                  <a:pt x="863" y="224619"/>
                  <a:pt x="61" y="222702"/>
                  <a:pt x="0" y="220411"/>
                </a:cubicBezTo>
                <a:cubicBezTo>
                  <a:pt x="61" y="218120"/>
                  <a:pt x="863" y="216203"/>
                  <a:pt x="2406" y="214660"/>
                </a:cubicBezTo>
                <a:cubicBezTo>
                  <a:pt x="3948" y="213118"/>
                  <a:pt x="5865" y="212316"/>
                  <a:pt x="8156" y="212255"/>
                </a:cubicBezTo>
                <a:close/>
                <a:moveTo>
                  <a:pt x="32657" y="187762"/>
                </a:moveTo>
                <a:cubicBezTo>
                  <a:pt x="34949" y="187823"/>
                  <a:pt x="36866" y="188625"/>
                  <a:pt x="38408" y="190167"/>
                </a:cubicBezTo>
                <a:cubicBezTo>
                  <a:pt x="39951" y="191710"/>
                  <a:pt x="40753" y="193627"/>
                  <a:pt x="40814" y="195918"/>
                </a:cubicBezTo>
                <a:cubicBezTo>
                  <a:pt x="40753" y="198210"/>
                  <a:pt x="39951" y="200126"/>
                  <a:pt x="38408" y="201669"/>
                </a:cubicBezTo>
                <a:cubicBezTo>
                  <a:pt x="36866" y="203212"/>
                  <a:pt x="34949" y="204013"/>
                  <a:pt x="32657" y="204075"/>
                </a:cubicBezTo>
                <a:cubicBezTo>
                  <a:pt x="30361" y="204013"/>
                  <a:pt x="28441" y="203212"/>
                  <a:pt x="26895" y="201669"/>
                </a:cubicBezTo>
                <a:cubicBezTo>
                  <a:pt x="25349" y="200126"/>
                  <a:pt x="24546" y="198210"/>
                  <a:pt x="24485" y="195918"/>
                </a:cubicBezTo>
                <a:cubicBezTo>
                  <a:pt x="24546" y="193627"/>
                  <a:pt x="25349" y="191710"/>
                  <a:pt x="26895" y="190167"/>
                </a:cubicBezTo>
                <a:cubicBezTo>
                  <a:pt x="28441" y="188625"/>
                  <a:pt x="30361" y="187823"/>
                  <a:pt x="32657" y="187762"/>
                </a:cubicBezTo>
                <a:close/>
                <a:moveTo>
                  <a:pt x="46549" y="149354"/>
                </a:moveTo>
                <a:lnTo>
                  <a:pt x="79204" y="182019"/>
                </a:lnTo>
                <a:lnTo>
                  <a:pt x="67732" y="193497"/>
                </a:lnTo>
                <a:lnTo>
                  <a:pt x="35079" y="160832"/>
                </a:lnTo>
                <a:close/>
                <a:moveTo>
                  <a:pt x="81630" y="138776"/>
                </a:moveTo>
                <a:cubicBezTo>
                  <a:pt x="83926" y="138837"/>
                  <a:pt x="85846" y="139639"/>
                  <a:pt x="87391" y="141182"/>
                </a:cubicBezTo>
                <a:cubicBezTo>
                  <a:pt x="88936" y="142724"/>
                  <a:pt x="89740" y="144641"/>
                  <a:pt x="89801" y="146933"/>
                </a:cubicBezTo>
                <a:cubicBezTo>
                  <a:pt x="89740" y="149224"/>
                  <a:pt x="88936" y="151141"/>
                  <a:pt x="87391" y="152683"/>
                </a:cubicBezTo>
                <a:cubicBezTo>
                  <a:pt x="85846" y="154226"/>
                  <a:pt x="83926" y="155028"/>
                  <a:pt x="81630" y="155089"/>
                </a:cubicBezTo>
                <a:cubicBezTo>
                  <a:pt x="79336" y="155028"/>
                  <a:pt x="77416" y="154226"/>
                  <a:pt x="75873" y="152683"/>
                </a:cubicBezTo>
                <a:cubicBezTo>
                  <a:pt x="74330" y="151141"/>
                  <a:pt x="73528" y="149224"/>
                  <a:pt x="73467" y="146933"/>
                </a:cubicBezTo>
                <a:cubicBezTo>
                  <a:pt x="73528" y="144641"/>
                  <a:pt x="74330" y="142724"/>
                  <a:pt x="75873" y="141182"/>
                </a:cubicBezTo>
                <a:cubicBezTo>
                  <a:pt x="77416" y="139639"/>
                  <a:pt x="79336" y="138837"/>
                  <a:pt x="81630" y="138776"/>
                </a:cubicBezTo>
                <a:close/>
                <a:moveTo>
                  <a:pt x="106131" y="114274"/>
                </a:moveTo>
                <a:cubicBezTo>
                  <a:pt x="108425" y="114336"/>
                  <a:pt x="110344" y="115138"/>
                  <a:pt x="111889" y="116682"/>
                </a:cubicBezTo>
                <a:cubicBezTo>
                  <a:pt x="113433" y="118227"/>
                  <a:pt x="114236" y="120146"/>
                  <a:pt x="114297" y="122439"/>
                </a:cubicBezTo>
                <a:cubicBezTo>
                  <a:pt x="114236" y="124733"/>
                  <a:pt x="113433" y="126652"/>
                  <a:pt x="111889" y="128196"/>
                </a:cubicBezTo>
                <a:cubicBezTo>
                  <a:pt x="110344" y="129741"/>
                  <a:pt x="108425" y="130543"/>
                  <a:pt x="106131" y="130604"/>
                </a:cubicBezTo>
                <a:cubicBezTo>
                  <a:pt x="103837" y="130543"/>
                  <a:pt x="101918" y="129741"/>
                  <a:pt x="100373" y="128196"/>
                </a:cubicBezTo>
                <a:cubicBezTo>
                  <a:pt x="98829" y="126652"/>
                  <a:pt x="98026" y="124733"/>
                  <a:pt x="97965" y="122439"/>
                </a:cubicBezTo>
                <a:cubicBezTo>
                  <a:pt x="98026" y="120146"/>
                  <a:pt x="98829" y="118227"/>
                  <a:pt x="100373" y="116682"/>
                </a:cubicBezTo>
                <a:cubicBezTo>
                  <a:pt x="101918" y="115138"/>
                  <a:pt x="103837" y="114336"/>
                  <a:pt x="106131" y="114274"/>
                </a:cubicBezTo>
                <a:close/>
                <a:moveTo>
                  <a:pt x="179981" y="106109"/>
                </a:moveTo>
                <a:lnTo>
                  <a:pt x="179981" y="106116"/>
                </a:lnTo>
                <a:lnTo>
                  <a:pt x="179981" y="106112"/>
                </a:lnTo>
                <a:close/>
                <a:moveTo>
                  <a:pt x="106131" y="61202"/>
                </a:moveTo>
                <a:cubicBezTo>
                  <a:pt x="114478" y="61298"/>
                  <a:pt x="122025" y="63345"/>
                  <a:pt x="128772" y="67344"/>
                </a:cubicBezTo>
                <a:cubicBezTo>
                  <a:pt x="135519" y="71343"/>
                  <a:pt x="140891" y="76717"/>
                  <a:pt x="144888" y="83467"/>
                </a:cubicBezTo>
                <a:cubicBezTo>
                  <a:pt x="148885" y="90216"/>
                  <a:pt x="150932" y="97763"/>
                  <a:pt x="151027" y="106109"/>
                </a:cubicBezTo>
                <a:lnTo>
                  <a:pt x="151037" y="106113"/>
                </a:lnTo>
                <a:cubicBezTo>
                  <a:pt x="150975" y="108407"/>
                  <a:pt x="150173" y="110326"/>
                  <a:pt x="148628" y="111871"/>
                </a:cubicBezTo>
                <a:cubicBezTo>
                  <a:pt x="147084" y="113415"/>
                  <a:pt x="145165" y="114218"/>
                  <a:pt x="142871" y="114279"/>
                </a:cubicBezTo>
                <a:cubicBezTo>
                  <a:pt x="140576" y="114218"/>
                  <a:pt x="138657" y="113415"/>
                  <a:pt x="137113" y="111871"/>
                </a:cubicBezTo>
                <a:cubicBezTo>
                  <a:pt x="135568" y="110326"/>
                  <a:pt x="134766" y="108407"/>
                  <a:pt x="134705" y="106113"/>
                </a:cubicBezTo>
                <a:cubicBezTo>
                  <a:pt x="134502" y="98000"/>
                  <a:pt x="131717" y="91259"/>
                  <a:pt x="126347" y="85890"/>
                </a:cubicBezTo>
                <a:cubicBezTo>
                  <a:pt x="120977" y="80521"/>
                  <a:pt x="114236" y="77735"/>
                  <a:pt x="106123" y="77533"/>
                </a:cubicBezTo>
                <a:cubicBezTo>
                  <a:pt x="98067" y="77735"/>
                  <a:pt x="91344" y="80521"/>
                  <a:pt x="85955" y="85890"/>
                </a:cubicBezTo>
                <a:cubicBezTo>
                  <a:pt x="80566" y="91259"/>
                  <a:pt x="77766" y="98000"/>
                  <a:pt x="77557" y="106113"/>
                </a:cubicBezTo>
                <a:cubicBezTo>
                  <a:pt x="77496" y="108407"/>
                  <a:pt x="76694" y="110326"/>
                  <a:pt x="75151" y="111871"/>
                </a:cubicBezTo>
                <a:cubicBezTo>
                  <a:pt x="73607" y="113415"/>
                  <a:pt x="71689" y="114218"/>
                  <a:pt x="69394" y="114279"/>
                </a:cubicBezTo>
                <a:cubicBezTo>
                  <a:pt x="67100" y="114218"/>
                  <a:pt x="65180" y="113415"/>
                  <a:pt x="63634" y="111870"/>
                </a:cubicBezTo>
                <a:cubicBezTo>
                  <a:pt x="62089" y="110325"/>
                  <a:pt x="61283" y="108405"/>
                  <a:pt x="61219" y="106109"/>
                </a:cubicBezTo>
                <a:cubicBezTo>
                  <a:pt x="61315" y="97763"/>
                  <a:pt x="63362" y="90216"/>
                  <a:pt x="67362" y="83467"/>
                </a:cubicBezTo>
                <a:cubicBezTo>
                  <a:pt x="71362" y="76717"/>
                  <a:pt x="76736" y="71343"/>
                  <a:pt x="83486" y="67344"/>
                </a:cubicBezTo>
                <a:cubicBezTo>
                  <a:pt x="90236" y="63345"/>
                  <a:pt x="97784" y="61298"/>
                  <a:pt x="106131" y="61202"/>
                </a:cubicBezTo>
                <a:close/>
                <a:moveTo>
                  <a:pt x="106510" y="32641"/>
                </a:moveTo>
                <a:cubicBezTo>
                  <a:pt x="120186" y="32796"/>
                  <a:pt x="132544" y="36141"/>
                  <a:pt x="143584" y="42675"/>
                </a:cubicBezTo>
                <a:cubicBezTo>
                  <a:pt x="154625" y="49208"/>
                  <a:pt x="163412" y="57996"/>
                  <a:pt x="169946" y="69037"/>
                </a:cubicBezTo>
                <a:cubicBezTo>
                  <a:pt x="173213" y="74557"/>
                  <a:pt x="175683" y="80407"/>
                  <a:pt x="177355" y="86587"/>
                </a:cubicBezTo>
                <a:lnTo>
                  <a:pt x="179981" y="106112"/>
                </a:lnTo>
                <a:lnTo>
                  <a:pt x="177083" y="124329"/>
                </a:lnTo>
                <a:cubicBezTo>
                  <a:pt x="175220" y="129470"/>
                  <a:pt x="172875" y="133993"/>
                  <a:pt x="170049" y="137900"/>
                </a:cubicBezTo>
                <a:cubicBezTo>
                  <a:pt x="167222" y="141807"/>
                  <a:pt x="164330" y="145414"/>
                  <a:pt x="161370" y="148721"/>
                </a:cubicBezTo>
                <a:cubicBezTo>
                  <a:pt x="157250" y="153125"/>
                  <a:pt x="153839" y="157617"/>
                  <a:pt x="151139" y="162196"/>
                </a:cubicBezTo>
                <a:cubicBezTo>
                  <a:pt x="148439" y="166776"/>
                  <a:pt x="147040" y="172575"/>
                  <a:pt x="146941" y="179595"/>
                </a:cubicBezTo>
                <a:cubicBezTo>
                  <a:pt x="146838" y="188714"/>
                  <a:pt x="144609" y="196953"/>
                  <a:pt x="140255" y="204312"/>
                </a:cubicBezTo>
                <a:cubicBezTo>
                  <a:pt x="135901" y="211671"/>
                  <a:pt x="130044" y="217527"/>
                  <a:pt x="122685" y="221881"/>
                </a:cubicBezTo>
                <a:cubicBezTo>
                  <a:pt x="115325" y="226235"/>
                  <a:pt x="107086" y="228464"/>
                  <a:pt x="97965" y="228567"/>
                </a:cubicBezTo>
                <a:cubicBezTo>
                  <a:pt x="95671" y="228506"/>
                  <a:pt x="93752" y="227704"/>
                  <a:pt x="92207" y="226161"/>
                </a:cubicBezTo>
                <a:cubicBezTo>
                  <a:pt x="90661" y="224618"/>
                  <a:pt x="89856" y="222698"/>
                  <a:pt x="89791" y="220403"/>
                </a:cubicBezTo>
                <a:cubicBezTo>
                  <a:pt x="89852" y="218109"/>
                  <a:pt x="90655" y="216191"/>
                  <a:pt x="92201" y="214649"/>
                </a:cubicBezTo>
                <a:cubicBezTo>
                  <a:pt x="93747" y="213106"/>
                  <a:pt x="95671" y="212308"/>
                  <a:pt x="97971" y="212255"/>
                </a:cubicBezTo>
                <a:cubicBezTo>
                  <a:pt x="104033" y="212185"/>
                  <a:pt x="109518" y="210694"/>
                  <a:pt x="114426" y="207783"/>
                </a:cubicBezTo>
                <a:cubicBezTo>
                  <a:pt x="119335" y="204872"/>
                  <a:pt x="123244" y="200962"/>
                  <a:pt x="126156" y="196053"/>
                </a:cubicBezTo>
                <a:cubicBezTo>
                  <a:pt x="129067" y="191144"/>
                  <a:pt x="130558" y="185658"/>
                  <a:pt x="130629" y="179594"/>
                </a:cubicBezTo>
                <a:cubicBezTo>
                  <a:pt x="130697" y="172793"/>
                  <a:pt x="131651" y="166882"/>
                  <a:pt x="133489" y="161861"/>
                </a:cubicBezTo>
                <a:cubicBezTo>
                  <a:pt x="135328" y="156840"/>
                  <a:pt x="137641" y="152415"/>
                  <a:pt x="140429" y="148587"/>
                </a:cubicBezTo>
                <a:cubicBezTo>
                  <a:pt x="143217" y="144758"/>
                  <a:pt x="146068" y="141232"/>
                  <a:pt x="148984" y="138009"/>
                </a:cubicBezTo>
                <a:cubicBezTo>
                  <a:pt x="153060" y="133653"/>
                  <a:pt x="156497" y="129085"/>
                  <a:pt x="159295" y="124305"/>
                </a:cubicBezTo>
                <a:cubicBezTo>
                  <a:pt x="162094" y="119525"/>
                  <a:pt x="163552" y="113462"/>
                  <a:pt x="163668" y="106116"/>
                </a:cubicBezTo>
                <a:cubicBezTo>
                  <a:pt x="163546" y="95487"/>
                  <a:pt x="160941" y="85878"/>
                  <a:pt x="155852" y="77287"/>
                </a:cubicBezTo>
                <a:cubicBezTo>
                  <a:pt x="150763" y="68697"/>
                  <a:pt x="143923" y="61857"/>
                  <a:pt x="135333" y="56769"/>
                </a:cubicBezTo>
                <a:cubicBezTo>
                  <a:pt x="126743" y="51680"/>
                  <a:pt x="117136" y="49075"/>
                  <a:pt x="106510" y="48953"/>
                </a:cubicBezTo>
                <a:cubicBezTo>
                  <a:pt x="95883" y="49075"/>
                  <a:pt x="86275" y="51680"/>
                  <a:pt x="77685" y="56769"/>
                </a:cubicBezTo>
                <a:cubicBezTo>
                  <a:pt x="69095" y="61857"/>
                  <a:pt x="62256" y="68697"/>
                  <a:pt x="57168" y="77287"/>
                </a:cubicBezTo>
                <a:cubicBezTo>
                  <a:pt x="52080" y="85878"/>
                  <a:pt x="49475" y="95487"/>
                  <a:pt x="49353" y="106116"/>
                </a:cubicBezTo>
                <a:cubicBezTo>
                  <a:pt x="49292" y="108410"/>
                  <a:pt x="48490" y="110330"/>
                  <a:pt x="46947" y="111875"/>
                </a:cubicBezTo>
                <a:cubicBezTo>
                  <a:pt x="45404" y="113419"/>
                  <a:pt x="43488" y="114222"/>
                  <a:pt x="41196" y="114283"/>
                </a:cubicBezTo>
                <a:cubicBezTo>
                  <a:pt x="38905" y="114222"/>
                  <a:pt x="36988" y="113419"/>
                  <a:pt x="35445" y="111875"/>
                </a:cubicBezTo>
                <a:cubicBezTo>
                  <a:pt x="33903" y="110330"/>
                  <a:pt x="33101" y="108410"/>
                  <a:pt x="33040" y="106116"/>
                </a:cubicBezTo>
                <a:cubicBezTo>
                  <a:pt x="33196" y="92437"/>
                  <a:pt x="36540" y="80078"/>
                  <a:pt x="43074" y="69037"/>
                </a:cubicBezTo>
                <a:cubicBezTo>
                  <a:pt x="49607" y="57996"/>
                  <a:pt x="58394" y="49208"/>
                  <a:pt x="69434" y="42675"/>
                </a:cubicBezTo>
                <a:cubicBezTo>
                  <a:pt x="80475" y="36141"/>
                  <a:pt x="92833" y="32796"/>
                  <a:pt x="106510" y="32641"/>
                </a:cubicBezTo>
                <a:close/>
                <a:moveTo>
                  <a:pt x="161339" y="22961"/>
                </a:moveTo>
                <a:cubicBezTo>
                  <a:pt x="163492" y="22645"/>
                  <a:pt x="165500" y="23150"/>
                  <a:pt x="167364" y="24476"/>
                </a:cubicBezTo>
                <a:cubicBezTo>
                  <a:pt x="175039" y="30254"/>
                  <a:pt x="181743" y="36933"/>
                  <a:pt x="187477" y="44511"/>
                </a:cubicBezTo>
                <a:cubicBezTo>
                  <a:pt x="193211" y="52090"/>
                  <a:pt x="197814" y="60333"/>
                  <a:pt x="201285" y="69239"/>
                </a:cubicBezTo>
                <a:cubicBezTo>
                  <a:pt x="202077" y="71419"/>
                  <a:pt x="202024" y="73503"/>
                  <a:pt x="201125" y="75491"/>
                </a:cubicBezTo>
                <a:cubicBezTo>
                  <a:pt x="200227" y="77480"/>
                  <a:pt x="198707" y="78926"/>
                  <a:pt x="196565" y="79829"/>
                </a:cubicBezTo>
                <a:cubicBezTo>
                  <a:pt x="196116" y="80018"/>
                  <a:pt x="195643" y="80151"/>
                  <a:pt x="195146" y="80228"/>
                </a:cubicBezTo>
                <a:cubicBezTo>
                  <a:pt x="194649" y="80305"/>
                  <a:pt x="194144" y="80343"/>
                  <a:pt x="193631" y="80340"/>
                </a:cubicBezTo>
                <a:cubicBezTo>
                  <a:pt x="191994" y="80329"/>
                  <a:pt x="190484" y="79872"/>
                  <a:pt x="189102" y="78968"/>
                </a:cubicBezTo>
                <a:cubicBezTo>
                  <a:pt x="187720" y="78064"/>
                  <a:pt x="186721" y="76778"/>
                  <a:pt x="186104" y="75109"/>
                </a:cubicBezTo>
                <a:cubicBezTo>
                  <a:pt x="183208" y="67615"/>
                  <a:pt x="179340" y="60689"/>
                  <a:pt x="174501" y="54330"/>
                </a:cubicBezTo>
                <a:cubicBezTo>
                  <a:pt x="169662" y="47971"/>
                  <a:pt x="164010" y="42355"/>
                  <a:pt x="157544" y="37483"/>
                </a:cubicBezTo>
                <a:cubicBezTo>
                  <a:pt x="155744" y="36063"/>
                  <a:pt x="154686" y="34283"/>
                  <a:pt x="154370" y="32145"/>
                </a:cubicBezTo>
                <a:cubicBezTo>
                  <a:pt x="154054" y="30006"/>
                  <a:pt x="154559" y="28003"/>
                  <a:pt x="155885" y="26135"/>
                </a:cubicBezTo>
                <a:cubicBezTo>
                  <a:pt x="157369" y="24335"/>
                  <a:pt x="159186" y="23278"/>
                  <a:pt x="161339" y="22961"/>
                </a:cubicBezTo>
                <a:close/>
                <a:moveTo>
                  <a:pt x="178562" y="79"/>
                </a:moveTo>
                <a:cubicBezTo>
                  <a:pt x="180701" y="-213"/>
                  <a:pt x="182705" y="308"/>
                  <a:pt x="184574" y="1642"/>
                </a:cubicBezTo>
                <a:cubicBezTo>
                  <a:pt x="194431" y="9027"/>
                  <a:pt x="203036" y="17568"/>
                  <a:pt x="210390" y="27264"/>
                </a:cubicBezTo>
                <a:cubicBezTo>
                  <a:pt x="217744" y="36959"/>
                  <a:pt x="223638" y="47506"/>
                  <a:pt x="228074" y="58905"/>
                </a:cubicBezTo>
                <a:lnTo>
                  <a:pt x="228074" y="58919"/>
                </a:lnTo>
                <a:cubicBezTo>
                  <a:pt x="228810" y="61098"/>
                  <a:pt x="228741" y="63180"/>
                  <a:pt x="227867" y="65166"/>
                </a:cubicBezTo>
                <a:cubicBezTo>
                  <a:pt x="226992" y="67152"/>
                  <a:pt x="225488" y="68597"/>
                  <a:pt x="223354" y="69499"/>
                </a:cubicBezTo>
                <a:cubicBezTo>
                  <a:pt x="222849" y="69688"/>
                  <a:pt x="222360" y="69821"/>
                  <a:pt x="221887" y="69898"/>
                </a:cubicBezTo>
                <a:cubicBezTo>
                  <a:pt x="221414" y="69975"/>
                  <a:pt x="220925" y="70012"/>
                  <a:pt x="220420" y="70009"/>
                </a:cubicBezTo>
                <a:cubicBezTo>
                  <a:pt x="218730" y="69998"/>
                  <a:pt x="217199" y="69542"/>
                  <a:pt x="215827" y="68639"/>
                </a:cubicBezTo>
                <a:cubicBezTo>
                  <a:pt x="214456" y="67736"/>
                  <a:pt x="213436" y="66451"/>
                  <a:pt x="212766" y="64784"/>
                </a:cubicBezTo>
                <a:cubicBezTo>
                  <a:pt x="208907" y="54795"/>
                  <a:pt x="203772" y="45564"/>
                  <a:pt x="197362" y="37089"/>
                </a:cubicBezTo>
                <a:cubicBezTo>
                  <a:pt x="190952" y="28614"/>
                  <a:pt x="183457" y="21136"/>
                  <a:pt x="174879" y="14654"/>
                </a:cubicBezTo>
                <a:cubicBezTo>
                  <a:pt x="173023" y="13232"/>
                  <a:pt x="171950" y="11451"/>
                  <a:pt x="171657" y="9312"/>
                </a:cubicBezTo>
                <a:cubicBezTo>
                  <a:pt x="171365" y="7172"/>
                  <a:pt x="171886" y="5168"/>
                  <a:pt x="173220" y="3300"/>
                </a:cubicBezTo>
                <a:cubicBezTo>
                  <a:pt x="174642" y="1445"/>
                  <a:pt x="176423" y="371"/>
                  <a:pt x="178562" y="79"/>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tr-TR" dirty="0"/>
          </a:p>
        </p:txBody>
      </p:sp>
      <p:sp>
        <p:nvSpPr>
          <p:cNvPr id="15" name="Freeform: Shape 182"/>
          <p:cNvSpPr>
            <a:spLocks noChangeAspect="1"/>
          </p:cNvSpPr>
          <p:nvPr/>
        </p:nvSpPr>
        <p:spPr>
          <a:xfrm>
            <a:off x="6223925" y="4774214"/>
            <a:ext cx="576000" cy="672004"/>
          </a:xfrm>
          <a:custGeom>
            <a:avLst/>
            <a:gdLst/>
            <a:ahLst/>
            <a:cxnLst/>
            <a:rect l="l" t="t" r="r" b="b"/>
            <a:pathLst>
              <a:path w="195927" h="228584">
                <a:moveTo>
                  <a:pt x="138785" y="199639"/>
                </a:moveTo>
                <a:lnTo>
                  <a:pt x="158946" y="201298"/>
                </a:lnTo>
                <a:lnTo>
                  <a:pt x="152056" y="221711"/>
                </a:lnTo>
                <a:lnTo>
                  <a:pt x="146952" y="213291"/>
                </a:lnTo>
                <a:cubicBezTo>
                  <a:pt x="141720" y="216640"/>
                  <a:pt x="136074" y="219510"/>
                  <a:pt x="130013" y="221900"/>
                </a:cubicBezTo>
                <a:cubicBezTo>
                  <a:pt x="123953" y="224290"/>
                  <a:pt x="117860" y="226010"/>
                  <a:pt x="111736" y="227059"/>
                </a:cubicBezTo>
                <a:cubicBezTo>
                  <a:pt x="109864" y="227456"/>
                  <a:pt x="107929" y="227806"/>
                  <a:pt x="105930" y="228108"/>
                </a:cubicBezTo>
                <a:cubicBezTo>
                  <a:pt x="103931" y="228410"/>
                  <a:pt x="101996" y="228568"/>
                  <a:pt x="100125" y="228584"/>
                </a:cubicBezTo>
                <a:lnTo>
                  <a:pt x="89424" y="228584"/>
                </a:lnTo>
                <a:cubicBezTo>
                  <a:pt x="84762" y="228533"/>
                  <a:pt x="79329" y="227744"/>
                  <a:pt x="73126" y="226217"/>
                </a:cubicBezTo>
                <a:cubicBezTo>
                  <a:pt x="66923" y="224689"/>
                  <a:pt x="60876" y="222729"/>
                  <a:pt x="54984" y="220337"/>
                </a:cubicBezTo>
                <a:cubicBezTo>
                  <a:pt x="49093" y="217944"/>
                  <a:pt x="44284" y="215426"/>
                  <a:pt x="40557" y="212780"/>
                </a:cubicBezTo>
                <a:cubicBezTo>
                  <a:pt x="40180" y="212472"/>
                  <a:pt x="39914" y="212164"/>
                  <a:pt x="39760" y="211855"/>
                </a:cubicBezTo>
                <a:cubicBezTo>
                  <a:pt x="39605" y="211547"/>
                  <a:pt x="39531" y="211175"/>
                  <a:pt x="39536" y="210739"/>
                </a:cubicBezTo>
                <a:cubicBezTo>
                  <a:pt x="39552" y="210024"/>
                  <a:pt x="39776" y="209445"/>
                  <a:pt x="40206" y="209001"/>
                </a:cubicBezTo>
                <a:cubicBezTo>
                  <a:pt x="40637" y="208557"/>
                  <a:pt x="41179" y="208328"/>
                  <a:pt x="41833" y="208315"/>
                </a:cubicBezTo>
                <a:cubicBezTo>
                  <a:pt x="42599" y="208453"/>
                  <a:pt x="44002" y="209102"/>
                  <a:pt x="46044" y="210261"/>
                </a:cubicBezTo>
                <a:cubicBezTo>
                  <a:pt x="48085" y="211420"/>
                  <a:pt x="49616" y="212260"/>
                  <a:pt x="50637" y="212780"/>
                </a:cubicBezTo>
                <a:cubicBezTo>
                  <a:pt x="56541" y="215749"/>
                  <a:pt x="63106" y="218296"/>
                  <a:pt x="70334" y="220420"/>
                </a:cubicBezTo>
                <a:cubicBezTo>
                  <a:pt x="77561" y="222543"/>
                  <a:pt x="84478" y="223654"/>
                  <a:pt x="91083" y="223753"/>
                </a:cubicBezTo>
                <a:cubicBezTo>
                  <a:pt x="98866" y="223798"/>
                  <a:pt x="105926" y="223197"/>
                  <a:pt x="112264" y="221951"/>
                </a:cubicBezTo>
                <a:cubicBezTo>
                  <a:pt x="118602" y="220704"/>
                  <a:pt x="125316" y="218540"/>
                  <a:pt x="132406" y="215460"/>
                </a:cubicBezTo>
                <a:cubicBezTo>
                  <a:pt x="134495" y="214487"/>
                  <a:pt x="136505" y="213434"/>
                  <a:pt x="138435" y="212302"/>
                </a:cubicBezTo>
                <a:cubicBezTo>
                  <a:pt x="140365" y="211170"/>
                  <a:pt x="142311" y="210053"/>
                  <a:pt x="144272" y="208953"/>
                </a:cubicBezTo>
                <a:close/>
                <a:moveTo>
                  <a:pt x="146314" y="91967"/>
                </a:moveTo>
                <a:lnTo>
                  <a:pt x="154352" y="120920"/>
                </a:lnTo>
                <a:lnTo>
                  <a:pt x="136616" y="115561"/>
                </a:lnTo>
                <a:close/>
                <a:moveTo>
                  <a:pt x="72327" y="83672"/>
                </a:moveTo>
                <a:cubicBezTo>
                  <a:pt x="72385" y="84078"/>
                  <a:pt x="72396" y="84763"/>
                  <a:pt x="72359" y="85728"/>
                </a:cubicBezTo>
                <a:cubicBezTo>
                  <a:pt x="72322" y="86692"/>
                  <a:pt x="72268" y="87410"/>
                  <a:pt x="72200" y="87881"/>
                </a:cubicBezTo>
                <a:cubicBezTo>
                  <a:pt x="72088" y="88226"/>
                  <a:pt x="71518" y="89437"/>
                  <a:pt x="70489" y="91513"/>
                </a:cubicBezTo>
                <a:cubicBezTo>
                  <a:pt x="69460" y="93589"/>
                  <a:pt x="68389" y="95736"/>
                  <a:pt x="67275" y="97953"/>
                </a:cubicBezTo>
                <a:cubicBezTo>
                  <a:pt x="66162" y="100170"/>
                  <a:pt x="65422" y="101663"/>
                  <a:pt x="65055" y="102431"/>
                </a:cubicBezTo>
                <a:cubicBezTo>
                  <a:pt x="64781" y="103014"/>
                  <a:pt x="63797" y="104809"/>
                  <a:pt x="62104" y="107815"/>
                </a:cubicBezTo>
                <a:cubicBezTo>
                  <a:pt x="60411" y="110821"/>
                  <a:pt x="58119" y="114594"/>
                  <a:pt x="55230" y="119133"/>
                </a:cubicBezTo>
                <a:cubicBezTo>
                  <a:pt x="56352" y="119617"/>
                  <a:pt x="57745" y="120213"/>
                  <a:pt x="59409" y="120920"/>
                </a:cubicBezTo>
                <a:cubicBezTo>
                  <a:pt x="61073" y="121627"/>
                  <a:pt x="62402" y="122222"/>
                  <a:pt x="63396" y="122706"/>
                </a:cubicBezTo>
                <a:cubicBezTo>
                  <a:pt x="64288" y="123117"/>
                  <a:pt x="66119" y="123911"/>
                  <a:pt x="68887" y="125087"/>
                </a:cubicBezTo>
                <a:cubicBezTo>
                  <a:pt x="71655" y="126264"/>
                  <a:pt x="74346" y="127398"/>
                  <a:pt x="76958" y="128490"/>
                </a:cubicBezTo>
                <a:cubicBezTo>
                  <a:pt x="79571" y="129581"/>
                  <a:pt x="81089" y="130205"/>
                  <a:pt x="81514" y="130361"/>
                </a:cubicBezTo>
                <a:cubicBezTo>
                  <a:pt x="81783" y="130511"/>
                  <a:pt x="82081" y="131090"/>
                  <a:pt x="82407" y="132100"/>
                </a:cubicBezTo>
                <a:cubicBezTo>
                  <a:pt x="82733" y="133109"/>
                  <a:pt x="83002" y="134162"/>
                  <a:pt x="83215" y="135256"/>
                </a:cubicBezTo>
                <a:cubicBezTo>
                  <a:pt x="83427" y="136351"/>
                  <a:pt x="83498" y="137101"/>
                  <a:pt x="83427" y="137506"/>
                </a:cubicBezTo>
                <a:cubicBezTo>
                  <a:pt x="83277" y="137766"/>
                  <a:pt x="82656" y="137714"/>
                  <a:pt x="81566" y="137350"/>
                </a:cubicBezTo>
                <a:cubicBezTo>
                  <a:pt x="80475" y="136986"/>
                  <a:pt x="79306" y="136537"/>
                  <a:pt x="78059" y="136003"/>
                </a:cubicBezTo>
                <a:cubicBezTo>
                  <a:pt x="76813" y="135469"/>
                  <a:pt x="75880" y="135077"/>
                  <a:pt x="75262" y="134826"/>
                </a:cubicBezTo>
                <a:cubicBezTo>
                  <a:pt x="74638" y="134532"/>
                  <a:pt x="73575" y="133973"/>
                  <a:pt x="72072" y="133149"/>
                </a:cubicBezTo>
                <a:cubicBezTo>
                  <a:pt x="70569" y="132325"/>
                  <a:pt x="69052" y="131473"/>
                  <a:pt x="67521" y="130592"/>
                </a:cubicBezTo>
                <a:cubicBezTo>
                  <a:pt x="65990" y="129712"/>
                  <a:pt x="64870" y="129039"/>
                  <a:pt x="64161" y="128575"/>
                </a:cubicBezTo>
                <a:cubicBezTo>
                  <a:pt x="63451" y="128086"/>
                  <a:pt x="62363" y="127263"/>
                  <a:pt x="60896" y="126108"/>
                </a:cubicBezTo>
                <a:cubicBezTo>
                  <a:pt x="59429" y="124953"/>
                  <a:pt x="58020" y="123847"/>
                  <a:pt x="56667" y="122791"/>
                </a:cubicBezTo>
                <a:cubicBezTo>
                  <a:pt x="55313" y="121735"/>
                  <a:pt x="54452" y="121111"/>
                  <a:pt x="54082" y="120920"/>
                </a:cubicBezTo>
                <a:cubicBezTo>
                  <a:pt x="51775" y="124465"/>
                  <a:pt x="49180" y="128219"/>
                  <a:pt x="46299" y="132179"/>
                </a:cubicBezTo>
                <a:cubicBezTo>
                  <a:pt x="43417" y="136139"/>
                  <a:pt x="40313" y="140084"/>
                  <a:pt x="36984" y="144012"/>
                </a:cubicBezTo>
                <a:cubicBezTo>
                  <a:pt x="36174" y="144980"/>
                  <a:pt x="34988" y="146391"/>
                  <a:pt x="33426" y="148246"/>
                </a:cubicBezTo>
                <a:cubicBezTo>
                  <a:pt x="31865" y="150102"/>
                  <a:pt x="30196" y="151957"/>
                  <a:pt x="28422" y="153813"/>
                </a:cubicBezTo>
                <a:cubicBezTo>
                  <a:pt x="26648" y="155668"/>
                  <a:pt x="25036" y="157080"/>
                  <a:pt x="23588" y="158047"/>
                </a:cubicBezTo>
                <a:cubicBezTo>
                  <a:pt x="23138" y="158251"/>
                  <a:pt x="22314" y="158416"/>
                  <a:pt x="21116" y="158541"/>
                </a:cubicBezTo>
                <a:cubicBezTo>
                  <a:pt x="19917" y="158666"/>
                  <a:pt x="19125" y="158671"/>
                  <a:pt x="18739" y="158557"/>
                </a:cubicBezTo>
                <a:cubicBezTo>
                  <a:pt x="19909" y="157582"/>
                  <a:pt x="21589" y="155801"/>
                  <a:pt x="23779" y="153214"/>
                </a:cubicBezTo>
                <a:cubicBezTo>
                  <a:pt x="25969" y="150628"/>
                  <a:pt x="27777" y="148497"/>
                  <a:pt x="29202" y="146819"/>
                </a:cubicBezTo>
                <a:cubicBezTo>
                  <a:pt x="30417" y="145377"/>
                  <a:pt x="32509" y="142619"/>
                  <a:pt x="35477" y="138545"/>
                </a:cubicBezTo>
                <a:cubicBezTo>
                  <a:pt x="38445" y="134471"/>
                  <a:pt x="41379" y="130333"/>
                  <a:pt x="44276" y="126132"/>
                </a:cubicBezTo>
                <a:cubicBezTo>
                  <a:pt x="47174" y="121930"/>
                  <a:pt x="49124" y="118917"/>
                  <a:pt x="50126" y="117092"/>
                </a:cubicBezTo>
                <a:cubicBezTo>
                  <a:pt x="51100" y="115317"/>
                  <a:pt x="52428" y="112773"/>
                  <a:pt x="54110" y="109459"/>
                </a:cubicBezTo>
                <a:cubicBezTo>
                  <a:pt x="55792" y="106146"/>
                  <a:pt x="57347" y="103016"/>
                  <a:pt x="58774" y="100071"/>
                </a:cubicBezTo>
                <a:cubicBezTo>
                  <a:pt x="60201" y="97126"/>
                  <a:pt x="61019" y="95318"/>
                  <a:pt x="61227" y="94649"/>
                </a:cubicBezTo>
                <a:cubicBezTo>
                  <a:pt x="60702" y="94644"/>
                  <a:pt x="59498" y="94923"/>
                  <a:pt x="57617" y="95486"/>
                </a:cubicBezTo>
                <a:cubicBezTo>
                  <a:pt x="55735" y="96049"/>
                  <a:pt x="53775" y="96668"/>
                  <a:pt x="51738" y="97345"/>
                </a:cubicBezTo>
                <a:cubicBezTo>
                  <a:pt x="49700" y="98021"/>
                  <a:pt x="48185" y="98527"/>
                  <a:pt x="47192" y="98863"/>
                </a:cubicBezTo>
                <a:cubicBezTo>
                  <a:pt x="46274" y="99132"/>
                  <a:pt x="45062" y="99459"/>
                  <a:pt x="43558" y="99846"/>
                </a:cubicBezTo>
                <a:cubicBezTo>
                  <a:pt x="42054" y="100232"/>
                  <a:pt x="40663" y="100598"/>
                  <a:pt x="39385" y="100941"/>
                </a:cubicBezTo>
                <a:cubicBezTo>
                  <a:pt x="38108" y="101285"/>
                  <a:pt x="37350" y="101527"/>
                  <a:pt x="37112" y="101668"/>
                </a:cubicBezTo>
                <a:cubicBezTo>
                  <a:pt x="36889" y="101965"/>
                  <a:pt x="36793" y="102389"/>
                  <a:pt x="36825" y="102940"/>
                </a:cubicBezTo>
                <a:cubicBezTo>
                  <a:pt x="36857" y="103492"/>
                  <a:pt x="36825" y="103916"/>
                  <a:pt x="36730" y="104213"/>
                </a:cubicBezTo>
                <a:cubicBezTo>
                  <a:pt x="36541" y="104499"/>
                  <a:pt x="36025" y="104849"/>
                  <a:pt x="35182" y="105262"/>
                </a:cubicBezTo>
                <a:cubicBezTo>
                  <a:pt x="34340" y="105676"/>
                  <a:pt x="33537" y="105962"/>
                  <a:pt x="32774" y="106121"/>
                </a:cubicBezTo>
                <a:cubicBezTo>
                  <a:pt x="32078" y="106320"/>
                  <a:pt x="31142" y="106431"/>
                  <a:pt x="29967" y="106455"/>
                </a:cubicBezTo>
                <a:cubicBezTo>
                  <a:pt x="28792" y="106479"/>
                  <a:pt x="27729" y="106368"/>
                  <a:pt x="26777" y="106121"/>
                </a:cubicBezTo>
                <a:cubicBezTo>
                  <a:pt x="25927" y="105883"/>
                  <a:pt x="25172" y="105469"/>
                  <a:pt x="24512" y="104881"/>
                </a:cubicBezTo>
                <a:cubicBezTo>
                  <a:pt x="23854" y="104292"/>
                  <a:pt x="23418" y="103815"/>
                  <a:pt x="23205" y="103449"/>
                </a:cubicBezTo>
                <a:cubicBezTo>
                  <a:pt x="23186" y="103463"/>
                  <a:pt x="23096" y="103245"/>
                  <a:pt x="22934" y="102797"/>
                </a:cubicBezTo>
                <a:cubicBezTo>
                  <a:pt x="22771" y="102349"/>
                  <a:pt x="22649" y="101591"/>
                  <a:pt x="22567" y="100523"/>
                </a:cubicBezTo>
                <a:cubicBezTo>
                  <a:pt x="23348" y="100289"/>
                  <a:pt x="24337" y="100087"/>
                  <a:pt x="25533" y="99916"/>
                </a:cubicBezTo>
                <a:cubicBezTo>
                  <a:pt x="26730" y="99746"/>
                  <a:pt x="28037" y="99480"/>
                  <a:pt x="29457" y="99118"/>
                </a:cubicBezTo>
                <a:cubicBezTo>
                  <a:pt x="31012" y="98693"/>
                  <a:pt x="33133" y="98075"/>
                  <a:pt x="35820" y="97267"/>
                </a:cubicBezTo>
                <a:cubicBezTo>
                  <a:pt x="38508" y="96458"/>
                  <a:pt x="40852" y="95713"/>
                  <a:pt x="42854" y="95032"/>
                </a:cubicBezTo>
                <a:cubicBezTo>
                  <a:pt x="44879" y="94319"/>
                  <a:pt x="47240" y="93478"/>
                  <a:pt x="49935" y="92510"/>
                </a:cubicBezTo>
                <a:cubicBezTo>
                  <a:pt x="52630" y="91541"/>
                  <a:pt x="54608" y="90892"/>
                  <a:pt x="55868" y="90562"/>
                </a:cubicBezTo>
                <a:cubicBezTo>
                  <a:pt x="57144" y="90240"/>
                  <a:pt x="58898" y="89448"/>
                  <a:pt x="61131" y="88184"/>
                </a:cubicBezTo>
                <a:cubicBezTo>
                  <a:pt x="63364" y="86920"/>
                  <a:pt x="65310" y="85968"/>
                  <a:pt x="66968" y="85327"/>
                </a:cubicBezTo>
                <a:cubicBezTo>
                  <a:pt x="68523" y="84772"/>
                  <a:pt x="69783" y="84290"/>
                  <a:pt x="70748" y="83879"/>
                </a:cubicBezTo>
                <a:cubicBezTo>
                  <a:pt x="71713" y="83467"/>
                  <a:pt x="72239" y="83398"/>
                  <a:pt x="72327" y="83672"/>
                </a:cubicBezTo>
                <a:close/>
                <a:moveTo>
                  <a:pt x="54592" y="73351"/>
                </a:moveTo>
                <a:cubicBezTo>
                  <a:pt x="55238" y="73338"/>
                  <a:pt x="55796" y="73492"/>
                  <a:pt x="56267" y="73814"/>
                </a:cubicBezTo>
                <a:cubicBezTo>
                  <a:pt x="56737" y="74135"/>
                  <a:pt x="57072" y="74704"/>
                  <a:pt x="57272" y="75520"/>
                </a:cubicBezTo>
                <a:cubicBezTo>
                  <a:pt x="57434" y="76585"/>
                  <a:pt x="57428" y="77387"/>
                  <a:pt x="57256" y="77926"/>
                </a:cubicBezTo>
                <a:cubicBezTo>
                  <a:pt x="57083" y="78465"/>
                  <a:pt x="56918" y="78852"/>
                  <a:pt x="56761" y="79088"/>
                </a:cubicBezTo>
                <a:cubicBezTo>
                  <a:pt x="56057" y="80300"/>
                  <a:pt x="55073" y="81314"/>
                  <a:pt x="53810" y="82128"/>
                </a:cubicBezTo>
                <a:cubicBezTo>
                  <a:pt x="52548" y="82942"/>
                  <a:pt x="51405" y="83542"/>
                  <a:pt x="50382" y="83926"/>
                </a:cubicBezTo>
                <a:cubicBezTo>
                  <a:pt x="49385" y="84324"/>
                  <a:pt x="48189" y="84674"/>
                  <a:pt x="46793" y="84977"/>
                </a:cubicBezTo>
                <a:cubicBezTo>
                  <a:pt x="45397" y="85279"/>
                  <a:pt x="44042" y="85438"/>
                  <a:pt x="42726" y="85454"/>
                </a:cubicBezTo>
                <a:cubicBezTo>
                  <a:pt x="42139" y="85436"/>
                  <a:pt x="41304" y="85218"/>
                  <a:pt x="40222" y="84802"/>
                </a:cubicBezTo>
                <a:cubicBezTo>
                  <a:pt x="39140" y="84385"/>
                  <a:pt x="37891" y="83499"/>
                  <a:pt x="36474" y="82144"/>
                </a:cubicBezTo>
                <a:cubicBezTo>
                  <a:pt x="35682" y="81154"/>
                  <a:pt x="35066" y="79950"/>
                  <a:pt x="34624" y="78530"/>
                </a:cubicBezTo>
                <a:cubicBezTo>
                  <a:pt x="34183" y="77110"/>
                  <a:pt x="34077" y="76447"/>
                  <a:pt x="34305" y="76540"/>
                </a:cubicBezTo>
                <a:cubicBezTo>
                  <a:pt x="34669" y="76814"/>
                  <a:pt x="35504" y="77032"/>
                  <a:pt x="36809" y="77194"/>
                </a:cubicBezTo>
                <a:cubicBezTo>
                  <a:pt x="38114" y="77356"/>
                  <a:pt x="39236" y="77351"/>
                  <a:pt x="40174" y="77178"/>
                </a:cubicBezTo>
                <a:cubicBezTo>
                  <a:pt x="41097" y="76958"/>
                  <a:pt x="42314" y="76633"/>
                  <a:pt x="43827" y="76206"/>
                </a:cubicBezTo>
                <a:cubicBezTo>
                  <a:pt x="45339" y="75778"/>
                  <a:pt x="46589" y="75422"/>
                  <a:pt x="47574" y="75137"/>
                </a:cubicBezTo>
                <a:cubicBezTo>
                  <a:pt x="48625" y="74792"/>
                  <a:pt x="49874" y="74430"/>
                  <a:pt x="51323" y="74053"/>
                </a:cubicBezTo>
                <a:cubicBezTo>
                  <a:pt x="52771" y="73676"/>
                  <a:pt x="53861" y="73442"/>
                  <a:pt x="54592" y="73351"/>
                </a:cubicBezTo>
                <a:close/>
                <a:moveTo>
                  <a:pt x="140444" y="69779"/>
                </a:moveTo>
                <a:lnTo>
                  <a:pt x="112884" y="138144"/>
                </a:lnTo>
                <a:lnTo>
                  <a:pt x="125899" y="142099"/>
                </a:lnTo>
                <a:lnTo>
                  <a:pt x="131640" y="128064"/>
                </a:lnTo>
                <a:lnTo>
                  <a:pt x="158563" y="136357"/>
                </a:lnTo>
                <a:lnTo>
                  <a:pt x="163284" y="153581"/>
                </a:lnTo>
                <a:lnTo>
                  <a:pt x="176285" y="157536"/>
                </a:lnTo>
                <a:lnTo>
                  <a:pt x="153204" y="73734"/>
                </a:lnTo>
                <a:close/>
                <a:moveTo>
                  <a:pt x="93507" y="32785"/>
                </a:moveTo>
                <a:lnTo>
                  <a:pt x="4960" y="62508"/>
                </a:lnTo>
                <a:lnTo>
                  <a:pt x="4960" y="194026"/>
                </a:lnTo>
                <a:lnTo>
                  <a:pt x="93507" y="164426"/>
                </a:lnTo>
                <a:close/>
                <a:moveTo>
                  <a:pt x="172216" y="5868"/>
                </a:moveTo>
                <a:lnTo>
                  <a:pt x="99104" y="30871"/>
                </a:lnTo>
                <a:lnTo>
                  <a:pt x="172216" y="54344"/>
                </a:lnTo>
                <a:close/>
                <a:moveTo>
                  <a:pt x="174632" y="0"/>
                </a:moveTo>
                <a:cubicBezTo>
                  <a:pt x="175350" y="8"/>
                  <a:pt x="175948" y="247"/>
                  <a:pt x="176428" y="718"/>
                </a:cubicBezTo>
                <a:cubicBezTo>
                  <a:pt x="176907" y="1188"/>
                  <a:pt x="177156" y="1842"/>
                  <a:pt x="177175" y="2679"/>
                </a:cubicBezTo>
                <a:lnTo>
                  <a:pt x="177175" y="56002"/>
                </a:lnTo>
                <a:lnTo>
                  <a:pt x="195927" y="61998"/>
                </a:lnTo>
                <a:lnTo>
                  <a:pt x="195927" y="199639"/>
                </a:lnTo>
                <a:cubicBezTo>
                  <a:pt x="176338" y="193404"/>
                  <a:pt x="160294" y="188299"/>
                  <a:pt x="147795" y="184323"/>
                </a:cubicBezTo>
                <a:cubicBezTo>
                  <a:pt x="135297" y="180347"/>
                  <a:pt x="125557" y="177251"/>
                  <a:pt x="118577" y="175033"/>
                </a:cubicBezTo>
                <a:cubicBezTo>
                  <a:pt x="111596" y="172815"/>
                  <a:pt x="106588" y="171225"/>
                  <a:pt x="103551" y="170262"/>
                </a:cubicBezTo>
                <a:cubicBezTo>
                  <a:pt x="100515" y="169300"/>
                  <a:pt x="98664" y="168714"/>
                  <a:pt x="97998" y="168505"/>
                </a:cubicBezTo>
                <a:cubicBezTo>
                  <a:pt x="97332" y="168295"/>
                  <a:pt x="97065" y="168212"/>
                  <a:pt x="97196" y="168254"/>
                </a:cubicBezTo>
                <a:cubicBezTo>
                  <a:pt x="96718" y="168449"/>
                  <a:pt x="94172" y="169337"/>
                  <a:pt x="89557" y="170917"/>
                </a:cubicBezTo>
                <a:cubicBezTo>
                  <a:pt x="84942" y="172496"/>
                  <a:pt x="79090" y="174487"/>
                  <a:pt x="72001" y="176887"/>
                </a:cubicBezTo>
                <a:cubicBezTo>
                  <a:pt x="64913" y="179287"/>
                  <a:pt x="57419" y="181815"/>
                  <a:pt x="49519" y="184473"/>
                </a:cubicBezTo>
                <a:cubicBezTo>
                  <a:pt x="41621" y="187130"/>
                  <a:pt x="34148" y="189634"/>
                  <a:pt x="27102" y="191984"/>
                </a:cubicBezTo>
                <a:cubicBezTo>
                  <a:pt x="20055" y="194335"/>
                  <a:pt x="14267" y="196250"/>
                  <a:pt x="9737" y="197731"/>
                </a:cubicBezTo>
                <a:cubicBezTo>
                  <a:pt x="5207" y="199211"/>
                  <a:pt x="2767" y="199975"/>
                  <a:pt x="2416" y="200022"/>
                </a:cubicBezTo>
                <a:cubicBezTo>
                  <a:pt x="1900" y="200017"/>
                  <a:pt x="1439" y="199868"/>
                  <a:pt x="1034" y="199575"/>
                </a:cubicBezTo>
                <a:cubicBezTo>
                  <a:pt x="628" y="199283"/>
                  <a:pt x="326" y="198879"/>
                  <a:pt x="128" y="198363"/>
                </a:cubicBezTo>
                <a:cubicBezTo>
                  <a:pt x="122" y="198300"/>
                  <a:pt x="101" y="198236"/>
                  <a:pt x="64" y="198172"/>
                </a:cubicBezTo>
                <a:cubicBezTo>
                  <a:pt x="27" y="198108"/>
                  <a:pt x="6" y="198044"/>
                  <a:pt x="0" y="197981"/>
                </a:cubicBezTo>
                <a:lnTo>
                  <a:pt x="0" y="60467"/>
                </a:lnTo>
                <a:cubicBezTo>
                  <a:pt x="61" y="60262"/>
                  <a:pt x="130" y="60034"/>
                  <a:pt x="207" y="59781"/>
                </a:cubicBezTo>
                <a:cubicBezTo>
                  <a:pt x="284" y="59529"/>
                  <a:pt x="384" y="59332"/>
                  <a:pt x="509" y="59191"/>
                </a:cubicBezTo>
                <a:cubicBezTo>
                  <a:pt x="901" y="58758"/>
                  <a:pt x="1325" y="58444"/>
                  <a:pt x="1781" y="58251"/>
                </a:cubicBezTo>
                <a:cubicBezTo>
                  <a:pt x="2236" y="58056"/>
                  <a:pt x="2660" y="57902"/>
                  <a:pt x="3052" y="57788"/>
                </a:cubicBezTo>
                <a:cubicBezTo>
                  <a:pt x="3333" y="57698"/>
                  <a:pt x="5193" y="57081"/>
                  <a:pt x="8630" y="55938"/>
                </a:cubicBezTo>
                <a:cubicBezTo>
                  <a:pt x="12068" y="54796"/>
                  <a:pt x="16544" y="53286"/>
                  <a:pt x="22057" y="51410"/>
                </a:cubicBezTo>
                <a:lnTo>
                  <a:pt x="22057" y="2424"/>
                </a:lnTo>
                <a:lnTo>
                  <a:pt x="93252" y="27682"/>
                </a:lnTo>
                <a:cubicBezTo>
                  <a:pt x="93639" y="27558"/>
                  <a:pt x="96538" y="26566"/>
                  <a:pt x="101948" y="24705"/>
                </a:cubicBezTo>
                <a:cubicBezTo>
                  <a:pt x="107358" y="22845"/>
                  <a:pt x="114026" y="20552"/>
                  <a:pt x="121953" y="17828"/>
                </a:cubicBezTo>
                <a:cubicBezTo>
                  <a:pt x="129880" y="15104"/>
                  <a:pt x="137811" y="12385"/>
                  <a:pt x="145748" y="9671"/>
                </a:cubicBezTo>
                <a:cubicBezTo>
                  <a:pt x="153685" y="6957"/>
                  <a:pt x="160374" y="4685"/>
                  <a:pt x="165814" y="2855"/>
                </a:cubicBezTo>
                <a:cubicBezTo>
                  <a:pt x="171255" y="1025"/>
                  <a:pt x="174194" y="73"/>
                  <a:pt x="17463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rotWithShape="1">
          <a:blip r:embed="rId1"/>
          <a:srcRect t="11000" r="66783" b="30123"/>
          <a:stretch>
            <a:fillRect/>
          </a:stretch>
        </p:blipFill>
        <p:spPr>
          <a:xfrm>
            <a:off x="4451350" y="1714501"/>
            <a:ext cx="3284764" cy="4497613"/>
          </a:xfrm>
          <a:prstGeom prst="rect">
            <a:avLst/>
          </a:prstGeom>
        </p:spPr>
      </p:pic>
      <p:sp>
        <p:nvSpPr>
          <p:cNvPr id="8" name="矩形 7"/>
          <p:cNvSpPr/>
          <p:nvPr/>
        </p:nvSpPr>
        <p:spPr>
          <a:xfrm>
            <a:off x="946150" y="1714500"/>
            <a:ext cx="3289300" cy="4508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矩形 8"/>
          <p:cNvSpPr/>
          <p:nvPr/>
        </p:nvSpPr>
        <p:spPr>
          <a:xfrm>
            <a:off x="7956550" y="1714500"/>
            <a:ext cx="3289300" cy="45085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36"/>
          <p:cNvSpPr>
            <a:spLocks noChangeAspect="1"/>
          </p:cNvSpPr>
          <p:nvPr/>
        </p:nvSpPr>
        <p:spPr>
          <a:xfrm>
            <a:off x="5734821" y="2374441"/>
            <a:ext cx="720000" cy="647838"/>
          </a:xfrm>
          <a:custGeom>
            <a:avLst/>
            <a:gdLst/>
            <a:ahLst/>
            <a:cxnLst/>
            <a:rect l="l" t="t" r="r" b="b"/>
            <a:pathLst>
              <a:path w="261241" h="228584">
                <a:moveTo>
                  <a:pt x="204989" y="170924"/>
                </a:moveTo>
                <a:lnTo>
                  <a:pt x="198862" y="199882"/>
                </a:lnTo>
                <a:lnTo>
                  <a:pt x="215458" y="170924"/>
                </a:lnTo>
                <a:close/>
                <a:moveTo>
                  <a:pt x="146569" y="170924"/>
                </a:moveTo>
                <a:lnTo>
                  <a:pt x="189052" y="214695"/>
                </a:lnTo>
                <a:cubicBezTo>
                  <a:pt x="189304" y="214565"/>
                  <a:pt x="189564" y="214442"/>
                  <a:pt x="189832" y="214328"/>
                </a:cubicBezTo>
                <a:cubicBezTo>
                  <a:pt x="190100" y="214214"/>
                  <a:pt x="190392" y="214123"/>
                  <a:pt x="190708" y="214057"/>
                </a:cubicBezTo>
                <a:lnTo>
                  <a:pt x="192747" y="210484"/>
                </a:lnTo>
                <a:lnTo>
                  <a:pt x="201030" y="170924"/>
                </a:lnTo>
                <a:close/>
                <a:moveTo>
                  <a:pt x="123348" y="170924"/>
                </a:moveTo>
                <a:lnTo>
                  <a:pt x="79714" y="216099"/>
                </a:lnTo>
                <a:lnTo>
                  <a:pt x="125645" y="216099"/>
                </a:lnTo>
                <a:cubicBezTo>
                  <a:pt x="126291" y="215511"/>
                  <a:pt x="127041" y="215027"/>
                  <a:pt x="127894" y="214647"/>
                </a:cubicBezTo>
                <a:cubicBezTo>
                  <a:pt x="128747" y="214267"/>
                  <a:pt x="129656" y="214070"/>
                  <a:pt x="130621" y="214057"/>
                </a:cubicBezTo>
                <a:cubicBezTo>
                  <a:pt x="131586" y="214070"/>
                  <a:pt x="132495" y="214267"/>
                  <a:pt x="133348" y="214647"/>
                </a:cubicBezTo>
                <a:cubicBezTo>
                  <a:pt x="134201" y="215027"/>
                  <a:pt x="134951" y="215511"/>
                  <a:pt x="135597" y="216099"/>
                </a:cubicBezTo>
                <a:lnTo>
                  <a:pt x="185227" y="216099"/>
                </a:lnTo>
                <a:lnTo>
                  <a:pt x="141593" y="170924"/>
                </a:lnTo>
                <a:close/>
                <a:moveTo>
                  <a:pt x="70401" y="170924"/>
                </a:moveTo>
                <a:lnTo>
                  <a:pt x="70401" y="213674"/>
                </a:lnTo>
                <a:lnTo>
                  <a:pt x="70912" y="214440"/>
                </a:lnTo>
                <a:cubicBezTo>
                  <a:pt x="71483" y="214629"/>
                  <a:pt x="71999" y="214857"/>
                  <a:pt x="72459" y="215126"/>
                </a:cubicBezTo>
                <a:cubicBezTo>
                  <a:pt x="72918" y="215394"/>
                  <a:pt x="73338" y="215719"/>
                  <a:pt x="73718" y="216099"/>
                </a:cubicBezTo>
                <a:lnTo>
                  <a:pt x="74356" y="216099"/>
                </a:lnTo>
                <a:lnTo>
                  <a:pt x="117990" y="170924"/>
                </a:lnTo>
                <a:close/>
                <a:moveTo>
                  <a:pt x="45797" y="170924"/>
                </a:moveTo>
                <a:lnTo>
                  <a:pt x="66590" y="207026"/>
                </a:lnTo>
                <a:lnTo>
                  <a:pt x="66590" y="170924"/>
                </a:lnTo>
                <a:close/>
                <a:moveTo>
                  <a:pt x="132407" y="161500"/>
                </a:moveTo>
                <a:lnTo>
                  <a:pt x="127049" y="167113"/>
                </a:lnTo>
                <a:lnTo>
                  <a:pt x="137893" y="167113"/>
                </a:lnTo>
                <a:close/>
                <a:moveTo>
                  <a:pt x="207918" y="157034"/>
                </a:moveTo>
                <a:lnTo>
                  <a:pt x="205750" y="167113"/>
                </a:lnTo>
                <a:lnTo>
                  <a:pt x="215445" y="167113"/>
                </a:lnTo>
                <a:cubicBezTo>
                  <a:pt x="215511" y="166855"/>
                  <a:pt x="215602" y="166605"/>
                  <a:pt x="215716" y="166364"/>
                </a:cubicBezTo>
                <a:cubicBezTo>
                  <a:pt x="215830" y="166122"/>
                  <a:pt x="215952" y="165904"/>
                  <a:pt x="216083" y="165710"/>
                </a:cubicBezTo>
                <a:close/>
                <a:moveTo>
                  <a:pt x="66590" y="143000"/>
                </a:moveTo>
                <a:lnTo>
                  <a:pt x="45144" y="165582"/>
                </a:lnTo>
                <a:cubicBezTo>
                  <a:pt x="45420" y="166092"/>
                  <a:pt x="45632" y="166603"/>
                  <a:pt x="45781" y="167113"/>
                </a:cubicBezTo>
                <a:lnTo>
                  <a:pt x="66590" y="167113"/>
                </a:lnTo>
                <a:close/>
                <a:moveTo>
                  <a:pt x="172596" y="119781"/>
                </a:moveTo>
                <a:lnTo>
                  <a:pt x="134831" y="158948"/>
                </a:lnTo>
                <a:lnTo>
                  <a:pt x="142869" y="167113"/>
                </a:lnTo>
                <a:lnTo>
                  <a:pt x="201923" y="167113"/>
                </a:lnTo>
                <a:lnTo>
                  <a:pt x="204729" y="153717"/>
                </a:lnTo>
                <a:close/>
                <a:moveTo>
                  <a:pt x="90432" y="117739"/>
                </a:moveTo>
                <a:lnTo>
                  <a:pt x="70401" y="138918"/>
                </a:lnTo>
                <a:lnTo>
                  <a:pt x="70401" y="167113"/>
                </a:lnTo>
                <a:lnTo>
                  <a:pt x="121690" y="167113"/>
                </a:lnTo>
                <a:lnTo>
                  <a:pt x="129856" y="158693"/>
                </a:lnTo>
                <a:close/>
                <a:moveTo>
                  <a:pt x="70401" y="97071"/>
                </a:moveTo>
                <a:lnTo>
                  <a:pt x="70401" y="133304"/>
                </a:lnTo>
                <a:lnTo>
                  <a:pt x="87753" y="115060"/>
                </a:lnTo>
                <a:close/>
                <a:moveTo>
                  <a:pt x="130494" y="75255"/>
                </a:moveTo>
                <a:lnTo>
                  <a:pt x="92601" y="115443"/>
                </a:lnTo>
                <a:lnTo>
                  <a:pt x="132280" y="156141"/>
                </a:lnTo>
                <a:lnTo>
                  <a:pt x="170045" y="116974"/>
                </a:lnTo>
                <a:close/>
                <a:moveTo>
                  <a:pt x="225276" y="74362"/>
                </a:moveTo>
                <a:lnTo>
                  <a:pt x="208819" y="152441"/>
                </a:lnTo>
                <a:lnTo>
                  <a:pt x="218649" y="162903"/>
                </a:lnTo>
                <a:cubicBezTo>
                  <a:pt x="218968" y="162714"/>
                  <a:pt x="219287" y="162549"/>
                  <a:pt x="219605" y="162409"/>
                </a:cubicBezTo>
                <a:cubicBezTo>
                  <a:pt x="219924" y="162268"/>
                  <a:pt x="220242" y="162135"/>
                  <a:pt x="220561" y="162010"/>
                </a:cubicBezTo>
                <a:lnTo>
                  <a:pt x="246970" y="115953"/>
                </a:lnTo>
                <a:cubicBezTo>
                  <a:pt x="246903" y="115640"/>
                  <a:pt x="246845" y="115342"/>
                  <a:pt x="246794" y="115060"/>
                </a:cubicBezTo>
                <a:cubicBezTo>
                  <a:pt x="246744" y="114778"/>
                  <a:pt x="246717" y="114481"/>
                  <a:pt x="246715" y="114167"/>
                </a:cubicBezTo>
                <a:cubicBezTo>
                  <a:pt x="246723" y="113787"/>
                  <a:pt x="246770" y="113431"/>
                  <a:pt x="246858" y="113099"/>
                </a:cubicBezTo>
                <a:cubicBezTo>
                  <a:pt x="246946" y="112766"/>
                  <a:pt x="247025" y="112442"/>
                  <a:pt x="247097" y="112126"/>
                </a:cubicBezTo>
                <a:close/>
                <a:moveTo>
                  <a:pt x="221963" y="68748"/>
                </a:moveTo>
                <a:lnTo>
                  <a:pt x="175276" y="117101"/>
                </a:lnTo>
                <a:lnTo>
                  <a:pt x="205627" y="149124"/>
                </a:lnTo>
                <a:lnTo>
                  <a:pt x="222472" y="69514"/>
                </a:lnTo>
                <a:lnTo>
                  <a:pt x="222090" y="68876"/>
                </a:lnTo>
                <a:cubicBezTo>
                  <a:pt x="222085" y="68871"/>
                  <a:pt x="222063" y="68849"/>
                  <a:pt x="222026" y="68812"/>
                </a:cubicBezTo>
                <a:cubicBezTo>
                  <a:pt x="221989" y="68775"/>
                  <a:pt x="221968" y="68754"/>
                  <a:pt x="221963" y="68748"/>
                </a:cubicBezTo>
                <a:close/>
                <a:moveTo>
                  <a:pt x="42735" y="68376"/>
                </a:moveTo>
                <a:cubicBezTo>
                  <a:pt x="41566" y="69120"/>
                  <a:pt x="40333" y="69546"/>
                  <a:pt x="39036" y="69652"/>
                </a:cubicBezTo>
                <a:lnTo>
                  <a:pt x="14288" y="112514"/>
                </a:lnTo>
                <a:lnTo>
                  <a:pt x="14272" y="112509"/>
                </a:lnTo>
                <a:cubicBezTo>
                  <a:pt x="14333" y="112761"/>
                  <a:pt x="14370" y="113022"/>
                  <a:pt x="14383" y="113290"/>
                </a:cubicBezTo>
                <a:cubicBezTo>
                  <a:pt x="14397" y="113558"/>
                  <a:pt x="14402" y="113851"/>
                  <a:pt x="14399" y="114167"/>
                </a:cubicBezTo>
                <a:cubicBezTo>
                  <a:pt x="14405" y="114486"/>
                  <a:pt x="14394" y="114805"/>
                  <a:pt x="14367" y="115124"/>
                </a:cubicBezTo>
                <a:cubicBezTo>
                  <a:pt x="14341" y="115443"/>
                  <a:pt x="14267" y="115762"/>
                  <a:pt x="14145" y="116081"/>
                </a:cubicBezTo>
                <a:lnTo>
                  <a:pt x="40684" y="162010"/>
                </a:lnTo>
                <a:cubicBezTo>
                  <a:pt x="41002" y="162082"/>
                  <a:pt x="41321" y="162193"/>
                  <a:pt x="41639" y="162345"/>
                </a:cubicBezTo>
                <a:cubicBezTo>
                  <a:pt x="41958" y="162496"/>
                  <a:pt x="42277" y="162640"/>
                  <a:pt x="42595" y="162775"/>
                </a:cubicBezTo>
                <a:lnTo>
                  <a:pt x="66584" y="137390"/>
                </a:lnTo>
                <a:lnTo>
                  <a:pt x="66584" y="93124"/>
                </a:lnTo>
                <a:close/>
                <a:moveTo>
                  <a:pt x="66590" y="54332"/>
                </a:moveTo>
                <a:lnTo>
                  <a:pt x="45653" y="61859"/>
                </a:lnTo>
                <a:cubicBezTo>
                  <a:pt x="45659" y="61928"/>
                  <a:pt x="45680" y="62013"/>
                  <a:pt x="45717" y="62114"/>
                </a:cubicBezTo>
                <a:cubicBezTo>
                  <a:pt x="45754" y="62215"/>
                  <a:pt x="45776" y="62300"/>
                  <a:pt x="45781" y="62369"/>
                </a:cubicBezTo>
                <a:cubicBezTo>
                  <a:pt x="45778" y="63074"/>
                  <a:pt x="45688" y="63738"/>
                  <a:pt x="45510" y="64363"/>
                </a:cubicBezTo>
                <a:cubicBezTo>
                  <a:pt x="45332" y="64987"/>
                  <a:pt x="45083" y="65556"/>
                  <a:pt x="44761" y="66069"/>
                </a:cubicBezTo>
                <a:lnTo>
                  <a:pt x="66590" y="88651"/>
                </a:lnTo>
                <a:close/>
                <a:moveTo>
                  <a:pt x="99359" y="42467"/>
                </a:moveTo>
                <a:lnTo>
                  <a:pt x="70408" y="52928"/>
                </a:lnTo>
                <a:lnTo>
                  <a:pt x="70408" y="92606"/>
                </a:lnTo>
                <a:lnTo>
                  <a:pt x="89919" y="112636"/>
                </a:lnTo>
                <a:lnTo>
                  <a:pt x="127806" y="72576"/>
                </a:lnTo>
                <a:close/>
                <a:moveTo>
                  <a:pt x="66590" y="21799"/>
                </a:moveTo>
                <a:lnTo>
                  <a:pt x="45797" y="57777"/>
                </a:lnTo>
                <a:lnTo>
                  <a:pt x="66590" y="50249"/>
                </a:lnTo>
                <a:close/>
                <a:moveTo>
                  <a:pt x="72187" y="13761"/>
                </a:moveTo>
                <a:cubicBezTo>
                  <a:pt x="71825" y="13889"/>
                  <a:pt x="71402" y="14016"/>
                  <a:pt x="70917" y="14144"/>
                </a:cubicBezTo>
                <a:lnTo>
                  <a:pt x="70401" y="15165"/>
                </a:lnTo>
                <a:lnTo>
                  <a:pt x="70401" y="48846"/>
                </a:lnTo>
                <a:lnTo>
                  <a:pt x="96556" y="39405"/>
                </a:lnTo>
                <a:close/>
                <a:moveTo>
                  <a:pt x="188922" y="13506"/>
                </a:moveTo>
                <a:lnTo>
                  <a:pt x="133173" y="72576"/>
                </a:lnTo>
                <a:lnTo>
                  <a:pt x="172724" y="114295"/>
                </a:lnTo>
                <a:lnTo>
                  <a:pt x="219159" y="66069"/>
                </a:lnTo>
                <a:cubicBezTo>
                  <a:pt x="218838" y="65556"/>
                  <a:pt x="218588" y="64987"/>
                  <a:pt x="218411" y="64363"/>
                </a:cubicBezTo>
                <a:cubicBezTo>
                  <a:pt x="218233" y="63738"/>
                  <a:pt x="218142" y="63074"/>
                  <a:pt x="218140" y="62369"/>
                </a:cubicBezTo>
                <a:cubicBezTo>
                  <a:pt x="218140" y="62311"/>
                  <a:pt x="218140" y="62268"/>
                  <a:pt x="218140" y="62242"/>
                </a:cubicBezTo>
                <a:cubicBezTo>
                  <a:pt x="218140" y="62215"/>
                  <a:pt x="218140" y="62173"/>
                  <a:pt x="218140" y="62114"/>
                </a:cubicBezTo>
                <a:lnTo>
                  <a:pt x="190579" y="14144"/>
                </a:lnTo>
                <a:cubicBezTo>
                  <a:pt x="190263" y="14078"/>
                  <a:pt x="189971" y="13987"/>
                  <a:pt x="189703" y="13873"/>
                </a:cubicBezTo>
                <a:cubicBezTo>
                  <a:pt x="189435" y="13759"/>
                  <a:pt x="189175" y="13636"/>
                  <a:pt x="188922" y="13506"/>
                </a:cubicBezTo>
                <a:close/>
                <a:moveTo>
                  <a:pt x="182548" y="12486"/>
                </a:moveTo>
                <a:lnTo>
                  <a:pt x="103318" y="41063"/>
                </a:lnTo>
                <a:lnTo>
                  <a:pt x="130494" y="69769"/>
                </a:lnTo>
                <a:lnTo>
                  <a:pt x="184590" y="12486"/>
                </a:lnTo>
                <a:close/>
                <a:moveTo>
                  <a:pt x="76270" y="12486"/>
                </a:moveTo>
                <a:lnTo>
                  <a:pt x="100511" y="38002"/>
                </a:lnTo>
                <a:lnTo>
                  <a:pt x="171193" y="12486"/>
                </a:lnTo>
                <a:lnTo>
                  <a:pt x="135469" y="12486"/>
                </a:lnTo>
                <a:cubicBezTo>
                  <a:pt x="134829" y="13129"/>
                  <a:pt x="134100" y="13628"/>
                  <a:pt x="133284" y="13985"/>
                </a:cubicBezTo>
                <a:cubicBezTo>
                  <a:pt x="132468" y="14341"/>
                  <a:pt x="131581" y="14521"/>
                  <a:pt x="130621" y="14527"/>
                </a:cubicBezTo>
                <a:cubicBezTo>
                  <a:pt x="129662" y="14521"/>
                  <a:pt x="128774" y="14341"/>
                  <a:pt x="127958" y="13985"/>
                </a:cubicBezTo>
                <a:cubicBezTo>
                  <a:pt x="127142" y="13628"/>
                  <a:pt x="126413" y="13129"/>
                  <a:pt x="125773" y="12486"/>
                </a:cubicBezTo>
                <a:close/>
                <a:moveTo>
                  <a:pt x="69005" y="0"/>
                </a:moveTo>
                <a:cubicBezTo>
                  <a:pt x="70154" y="8"/>
                  <a:pt x="71200" y="248"/>
                  <a:pt x="72142" y="718"/>
                </a:cubicBezTo>
                <a:cubicBezTo>
                  <a:pt x="73084" y="1188"/>
                  <a:pt x="73907" y="1842"/>
                  <a:pt x="74611" y="2679"/>
                </a:cubicBezTo>
                <a:lnTo>
                  <a:pt x="125135" y="2679"/>
                </a:lnTo>
                <a:cubicBezTo>
                  <a:pt x="125778" y="1842"/>
                  <a:pt x="126565" y="1188"/>
                  <a:pt x="127495" y="718"/>
                </a:cubicBezTo>
                <a:cubicBezTo>
                  <a:pt x="128426" y="248"/>
                  <a:pt x="129468" y="8"/>
                  <a:pt x="130621" y="0"/>
                </a:cubicBezTo>
                <a:cubicBezTo>
                  <a:pt x="131775" y="8"/>
                  <a:pt x="132817" y="248"/>
                  <a:pt x="133747" y="718"/>
                </a:cubicBezTo>
                <a:cubicBezTo>
                  <a:pt x="134677" y="1188"/>
                  <a:pt x="135464" y="1842"/>
                  <a:pt x="136107" y="2679"/>
                </a:cubicBezTo>
                <a:lnTo>
                  <a:pt x="186883" y="2679"/>
                </a:lnTo>
                <a:cubicBezTo>
                  <a:pt x="187587" y="1842"/>
                  <a:pt x="188410" y="1188"/>
                  <a:pt x="189352" y="718"/>
                </a:cubicBezTo>
                <a:cubicBezTo>
                  <a:pt x="190295" y="248"/>
                  <a:pt x="191341" y="8"/>
                  <a:pt x="192490" y="0"/>
                </a:cubicBezTo>
                <a:cubicBezTo>
                  <a:pt x="194521" y="48"/>
                  <a:pt x="196226" y="749"/>
                  <a:pt x="197604" y="2104"/>
                </a:cubicBezTo>
                <a:cubicBezTo>
                  <a:pt x="198982" y="3458"/>
                  <a:pt x="199698" y="5178"/>
                  <a:pt x="199754" y="7264"/>
                </a:cubicBezTo>
                <a:cubicBezTo>
                  <a:pt x="199749" y="7646"/>
                  <a:pt x="199696" y="8028"/>
                  <a:pt x="199595" y="8410"/>
                </a:cubicBezTo>
                <a:cubicBezTo>
                  <a:pt x="199494" y="8793"/>
                  <a:pt x="199377" y="9175"/>
                  <a:pt x="199244" y="9557"/>
                </a:cubicBezTo>
                <a:lnTo>
                  <a:pt x="225658" y="55225"/>
                </a:lnTo>
                <a:cubicBezTo>
                  <a:pt x="227622" y="55339"/>
                  <a:pt x="229268" y="56067"/>
                  <a:pt x="230596" y="57410"/>
                </a:cubicBezTo>
                <a:cubicBezTo>
                  <a:pt x="231923" y="58752"/>
                  <a:pt x="232613" y="60405"/>
                  <a:pt x="232666" y="62369"/>
                </a:cubicBezTo>
                <a:cubicBezTo>
                  <a:pt x="232661" y="63007"/>
                  <a:pt x="232576" y="63613"/>
                  <a:pt x="232412" y="64187"/>
                </a:cubicBezTo>
                <a:cubicBezTo>
                  <a:pt x="232247" y="64762"/>
                  <a:pt x="232035" y="65304"/>
                  <a:pt x="231774" y="65814"/>
                </a:cubicBezTo>
                <a:lnTo>
                  <a:pt x="255635" y="107150"/>
                </a:lnTo>
                <a:cubicBezTo>
                  <a:pt x="257262" y="107506"/>
                  <a:pt x="258595" y="108325"/>
                  <a:pt x="259633" y="109606"/>
                </a:cubicBezTo>
                <a:cubicBezTo>
                  <a:pt x="260671" y="110887"/>
                  <a:pt x="261207" y="112408"/>
                  <a:pt x="261241" y="114167"/>
                </a:cubicBezTo>
                <a:cubicBezTo>
                  <a:pt x="261204" y="115988"/>
                  <a:pt x="260641" y="117545"/>
                  <a:pt x="259553" y="118840"/>
                </a:cubicBezTo>
                <a:cubicBezTo>
                  <a:pt x="258465" y="120135"/>
                  <a:pt x="257073" y="120961"/>
                  <a:pt x="255380" y="121317"/>
                </a:cubicBezTo>
                <a:lnTo>
                  <a:pt x="229232" y="166730"/>
                </a:lnTo>
                <a:cubicBezTo>
                  <a:pt x="229487" y="167496"/>
                  <a:pt x="229615" y="168261"/>
                  <a:pt x="229615" y="169027"/>
                </a:cubicBezTo>
                <a:cubicBezTo>
                  <a:pt x="229583" y="170786"/>
                  <a:pt x="229041" y="172306"/>
                  <a:pt x="227988" y="173587"/>
                </a:cubicBezTo>
                <a:cubicBezTo>
                  <a:pt x="226935" y="174868"/>
                  <a:pt x="225563" y="175687"/>
                  <a:pt x="223872" y="176043"/>
                </a:cubicBezTo>
                <a:lnTo>
                  <a:pt x="199244" y="219028"/>
                </a:lnTo>
                <a:cubicBezTo>
                  <a:pt x="199499" y="219644"/>
                  <a:pt x="199627" y="220323"/>
                  <a:pt x="199627" y="221066"/>
                </a:cubicBezTo>
                <a:cubicBezTo>
                  <a:pt x="199579" y="223096"/>
                  <a:pt x="198878" y="224800"/>
                  <a:pt x="197524" y="226178"/>
                </a:cubicBezTo>
                <a:cubicBezTo>
                  <a:pt x="196170" y="227556"/>
                  <a:pt x="194450" y="228273"/>
                  <a:pt x="192363" y="228329"/>
                </a:cubicBezTo>
                <a:cubicBezTo>
                  <a:pt x="191333" y="228321"/>
                  <a:pt x="190367" y="228114"/>
                  <a:pt x="189464" y="227707"/>
                </a:cubicBezTo>
                <a:cubicBezTo>
                  <a:pt x="188562" y="227301"/>
                  <a:pt x="187787" y="226743"/>
                  <a:pt x="187141" y="226033"/>
                </a:cubicBezTo>
                <a:lnTo>
                  <a:pt x="136107" y="226033"/>
                </a:lnTo>
                <a:cubicBezTo>
                  <a:pt x="135455" y="226809"/>
                  <a:pt x="134653" y="227426"/>
                  <a:pt x="133699" y="227883"/>
                </a:cubicBezTo>
                <a:cubicBezTo>
                  <a:pt x="132744" y="228340"/>
                  <a:pt x="131718" y="228574"/>
                  <a:pt x="130621" y="228584"/>
                </a:cubicBezTo>
                <a:cubicBezTo>
                  <a:pt x="129523" y="228574"/>
                  <a:pt x="128497" y="228340"/>
                  <a:pt x="127543" y="227883"/>
                </a:cubicBezTo>
                <a:cubicBezTo>
                  <a:pt x="126588" y="227426"/>
                  <a:pt x="125786" y="226809"/>
                  <a:pt x="125134" y="226033"/>
                </a:cubicBezTo>
                <a:lnTo>
                  <a:pt x="74228" y="226033"/>
                </a:lnTo>
                <a:cubicBezTo>
                  <a:pt x="73586" y="226809"/>
                  <a:pt x="72800" y="227426"/>
                  <a:pt x="71871" y="227883"/>
                </a:cubicBezTo>
                <a:cubicBezTo>
                  <a:pt x="70942" y="228340"/>
                  <a:pt x="69902" y="228574"/>
                  <a:pt x="68750" y="228584"/>
                </a:cubicBezTo>
                <a:cubicBezTo>
                  <a:pt x="66719" y="228536"/>
                  <a:pt x="65015" y="227835"/>
                  <a:pt x="63638" y="226481"/>
                </a:cubicBezTo>
                <a:cubicBezTo>
                  <a:pt x="62260" y="225126"/>
                  <a:pt x="61543" y="223406"/>
                  <a:pt x="61487" y="221321"/>
                </a:cubicBezTo>
                <a:cubicBezTo>
                  <a:pt x="61493" y="220872"/>
                  <a:pt x="61546" y="220432"/>
                  <a:pt x="61647" y="219999"/>
                </a:cubicBezTo>
                <a:cubicBezTo>
                  <a:pt x="61748" y="219567"/>
                  <a:pt x="61865" y="219158"/>
                  <a:pt x="61997" y="218773"/>
                </a:cubicBezTo>
                <a:lnTo>
                  <a:pt x="37371" y="176040"/>
                </a:lnTo>
                <a:cubicBezTo>
                  <a:pt x="35682" y="175684"/>
                  <a:pt x="34312" y="174865"/>
                  <a:pt x="33261" y="173584"/>
                </a:cubicBezTo>
                <a:cubicBezTo>
                  <a:pt x="32210" y="172303"/>
                  <a:pt x="31668" y="170782"/>
                  <a:pt x="31636" y="169023"/>
                </a:cubicBezTo>
                <a:cubicBezTo>
                  <a:pt x="31636" y="168584"/>
                  <a:pt x="31668" y="168186"/>
                  <a:pt x="31732" y="167827"/>
                </a:cubicBezTo>
                <a:cubicBezTo>
                  <a:pt x="31796" y="167468"/>
                  <a:pt x="31891" y="167101"/>
                  <a:pt x="32019" y="166727"/>
                </a:cubicBezTo>
                <a:lnTo>
                  <a:pt x="5734" y="121309"/>
                </a:lnTo>
                <a:cubicBezTo>
                  <a:pt x="4046" y="120892"/>
                  <a:pt x="2676" y="120036"/>
                  <a:pt x="1625" y="118742"/>
                </a:cubicBezTo>
                <a:cubicBezTo>
                  <a:pt x="574" y="117447"/>
                  <a:pt x="32" y="115922"/>
                  <a:pt x="0" y="114165"/>
                </a:cubicBezTo>
                <a:cubicBezTo>
                  <a:pt x="35" y="112344"/>
                  <a:pt x="603" y="110787"/>
                  <a:pt x="1705" y="109493"/>
                </a:cubicBezTo>
                <a:cubicBezTo>
                  <a:pt x="2806" y="108198"/>
                  <a:pt x="4235" y="107374"/>
                  <a:pt x="5989" y="107021"/>
                </a:cubicBezTo>
                <a:lnTo>
                  <a:pt x="31382" y="63134"/>
                </a:lnTo>
                <a:cubicBezTo>
                  <a:pt x="31376" y="63007"/>
                  <a:pt x="31355" y="62879"/>
                  <a:pt x="31318" y="62752"/>
                </a:cubicBezTo>
                <a:cubicBezTo>
                  <a:pt x="31281" y="62624"/>
                  <a:pt x="31259" y="62496"/>
                  <a:pt x="31254" y="62369"/>
                </a:cubicBezTo>
                <a:cubicBezTo>
                  <a:pt x="31275" y="60886"/>
                  <a:pt x="31679" y="59578"/>
                  <a:pt x="32465" y="58446"/>
                </a:cubicBezTo>
                <a:cubicBezTo>
                  <a:pt x="33250" y="57314"/>
                  <a:pt x="34291" y="56453"/>
                  <a:pt x="35587" y="55862"/>
                </a:cubicBezTo>
                <a:lnTo>
                  <a:pt x="62252" y="9557"/>
                </a:lnTo>
                <a:cubicBezTo>
                  <a:pt x="62120" y="9230"/>
                  <a:pt x="62003" y="8864"/>
                  <a:pt x="61902" y="8458"/>
                </a:cubicBezTo>
                <a:cubicBezTo>
                  <a:pt x="61801" y="8052"/>
                  <a:pt x="61748" y="7654"/>
                  <a:pt x="61743" y="7264"/>
                </a:cubicBezTo>
                <a:cubicBezTo>
                  <a:pt x="61798" y="5178"/>
                  <a:pt x="62515" y="3458"/>
                  <a:pt x="63893" y="2104"/>
                </a:cubicBezTo>
                <a:cubicBezTo>
                  <a:pt x="65270" y="749"/>
                  <a:pt x="66974" y="48"/>
                  <a:pt x="6900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chemeClr val="bg1"/>
              </a:solidFill>
            </a:endParaRPr>
          </a:p>
        </p:txBody>
      </p:sp>
      <p:sp>
        <p:nvSpPr>
          <p:cNvPr id="11" name="Freeform: Shape 59"/>
          <p:cNvSpPr>
            <a:spLocks noChangeAspect="1"/>
          </p:cNvSpPr>
          <p:nvPr/>
        </p:nvSpPr>
        <p:spPr>
          <a:xfrm>
            <a:off x="2230800" y="2328182"/>
            <a:ext cx="720000" cy="740357"/>
          </a:xfrm>
          <a:custGeom>
            <a:avLst/>
            <a:gdLst/>
            <a:ahLst/>
            <a:cxnLst/>
            <a:rect l="l" t="t" r="r" b="b"/>
            <a:pathLst>
              <a:path w="228578" h="228567">
                <a:moveTo>
                  <a:pt x="8156" y="212255"/>
                </a:moveTo>
                <a:cubicBezTo>
                  <a:pt x="10448" y="212316"/>
                  <a:pt x="12365" y="213118"/>
                  <a:pt x="13907" y="214660"/>
                </a:cubicBezTo>
                <a:cubicBezTo>
                  <a:pt x="15450" y="216203"/>
                  <a:pt x="16252" y="218120"/>
                  <a:pt x="16313" y="220411"/>
                </a:cubicBezTo>
                <a:cubicBezTo>
                  <a:pt x="16252" y="222702"/>
                  <a:pt x="15450" y="224619"/>
                  <a:pt x="13907" y="226162"/>
                </a:cubicBezTo>
                <a:cubicBezTo>
                  <a:pt x="12365" y="227705"/>
                  <a:pt x="10448" y="228506"/>
                  <a:pt x="8156" y="228567"/>
                </a:cubicBezTo>
                <a:cubicBezTo>
                  <a:pt x="5865" y="228506"/>
                  <a:pt x="3948" y="227705"/>
                  <a:pt x="2406" y="226162"/>
                </a:cubicBezTo>
                <a:cubicBezTo>
                  <a:pt x="863" y="224619"/>
                  <a:pt x="61" y="222702"/>
                  <a:pt x="0" y="220411"/>
                </a:cubicBezTo>
                <a:cubicBezTo>
                  <a:pt x="61" y="218120"/>
                  <a:pt x="863" y="216203"/>
                  <a:pt x="2406" y="214660"/>
                </a:cubicBezTo>
                <a:cubicBezTo>
                  <a:pt x="3948" y="213118"/>
                  <a:pt x="5865" y="212316"/>
                  <a:pt x="8156" y="212255"/>
                </a:cubicBezTo>
                <a:close/>
                <a:moveTo>
                  <a:pt x="32657" y="187762"/>
                </a:moveTo>
                <a:cubicBezTo>
                  <a:pt x="34949" y="187823"/>
                  <a:pt x="36866" y="188625"/>
                  <a:pt x="38408" y="190167"/>
                </a:cubicBezTo>
                <a:cubicBezTo>
                  <a:pt x="39951" y="191710"/>
                  <a:pt x="40753" y="193627"/>
                  <a:pt x="40814" y="195918"/>
                </a:cubicBezTo>
                <a:cubicBezTo>
                  <a:pt x="40753" y="198210"/>
                  <a:pt x="39951" y="200126"/>
                  <a:pt x="38408" y="201669"/>
                </a:cubicBezTo>
                <a:cubicBezTo>
                  <a:pt x="36866" y="203212"/>
                  <a:pt x="34949" y="204013"/>
                  <a:pt x="32657" y="204075"/>
                </a:cubicBezTo>
                <a:cubicBezTo>
                  <a:pt x="30361" y="204013"/>
                  <a:pt x="28441" y="203212"/>
                  <a:pt x="26895" y="201669"/>
                </a:cubicBezTo>
                <a:cubicBezTo>
                  <a:pt x="25349" y="200126"/>
                  <a:pt x="24546" y="198210"/>
                  <a:pt x="24485" y="195918"/>
                </a:cubicBezTo>
                <a:cubicBezTo>
                  <a:pt x="24546" y="193627"/>
                  <a:pt x="25349" y="191710"/>
                  <a:pt x="26895" y="190167"/>
                </a:cubicBezTo>
                <a:cubicBezTo>
                  <a:pt x="28441" y="188625"/>
                  <a:pt x="30361" y="187823"/>
                  <a:pt x="32657" y="187762"/>
                </a:cubicBezTo>
                <a:close/>
                <a:moveTo>
                  <a:pt x="46549" y="149354"/>
                </a:moveTo>
                <a:lnTo>
                  <a:pt x="79204" y="182019"/>
                </a:lnTo>
                <a:lnTo>
                  <a:pt x="67732" y="193497"/>
                </a:lnTo>
                <a:lnTo>
                  <a:pt x="35079" y="160832"/>
                </a:lnTo>
                <a:close/>
                <a:moveTo>
                  <a:pt x="81630" y="138776"/>
                </a:moveTo>
                <a:cubicBezTo>
                  <a:pt x="83926" y="138837"/>
                  <a:pt x="85846" y="139639"/>
                  <a:pt x="87391" y="141182"/>
                </a:cubicBezTo>
                <a:cubicBezTo>
                  <a:pt x="88936" y="142724"/>
                  <a:pt x="89740" y="144641"/>
                  <a:pt x="89801" y="146933"/>
                </a:cubicBezTo>
                <a:cubicBezTo>
                  <a:pt x="89740" y="149224"/>
                  <a:pt x="88936" y="151141"/>
                  <a:pt x="87391" y="152683"/>
                </a:cubicBezTo>
                <a:cubicBezTo>
                  <a:pt x="85846" y="154226"/>
                  <a:pt x="83926" y="155028"/>
                  <a:pt x="81630" y="155089"/>
                </a:cubicBezTo>
                <a:cubicBezTo>
                  <a:pt x="79336" y="155028"/>
                  <a:pt x="77416" y="154226"/>
                  <a:pt x="75873" y="152683"/>
                </a:cubicBezTo>
                <a:cubicBezTo>
                  <a:pt x="74330" y="151141"/>
                  <a:pt x="73528" y="149224"/>
                  <a:pt x="73467" y="146933"/>
                </a:cubicBezTo>
                <a:cubicBezTo>
                  <a:pt x="73528" y="144641"/>
                  <a:pt x="74330" y="142724"/>
                  <a:pt x="75873" y="141182"/>
                </a:cubicBezTo>
                <a:cubicBezTo>
                  <a:pt x="77416" y="139639"/>
                  <a:pt x="79336" y="138837"/>
                  <a:pt x="81630" y="138776"/>
                </a:cubicBezTo>
                <a:close/>
                <a:moveTo>
                  <a:pt x="106131" y="114274"/>
                </a:moveTo>
                <a:cubicBezTo>
                  <a:pt x="108425" y="114336"/>
                  <a:pt x="110344" y="115138"/>
                  <a:pt x="111889" y="116682"/>
                </a:cubicBezTo>
                <a:cubicBezTo>
                  <a:pt x="113433" y="118227"/>
                  <a:pt x="114236" y="120146"/>
                  <a:pt x="114297" y="122439"/>
                </a:cubicBezTo>
                <a:cubicBezTo>
                  <a:pt x="114236" y="124733"/>
                  <a:pt x="113433" y="126652"/>
                  <a:pt x="111889" y="128196"/>
                </a:cubicBezTo>
                <a:cubicBezTo>
                  <a:pt x="110344" y="129741"/>
                  <a:pt x="108425" y="130543"/>
                  <a:pt x="106131" y="130604"/>
                </a:cubicBezTo>
                <a:cubicBezTo>
                  <a:pt x="103837" y="130543"/>
                  <a:pt x="101918" y="129741"/>
                  <a:pt x="100373" y="128196"/>
                </a:cubicBezTo>
                <a:cubicBezTo>
                  <a:pt x="98829" y="126652"/>
                  <a:pt x="98026" y="124733"/>
                  <a:pt x="97965" y="122439"/>
                </a:cubicBezTo>
                <a:cubicBezTo>
                  <a:pt x="98026" y="120146"/>
                  <a:pt x="98829" y="118227"/>
                  <a:pt x="100373" y="116682"/>
                </a:cubicBezTo>
                <a:cubicBezTo>
                  <a:pt x="101918" y="115138"/>
                  <a:pt x="103837" y="114336"/>
                  <a:pt x="106131" y="114274"/>
                </a:cubicBezTo>
                <a:close/>
                <a:moveTo>
                  <a:pt x="179981" y="106109"/>
                </a:moveTo>
                <a:lnTo>
                  <a:pt x="179981" y="106116"/>
                </a:lnTo>
                <a:lnTo>
                  <a:pt x="179981" y="106112"/>
                </a:lnTo>
                <a:close/>
                <a:moveTo>
                  <a:pt x="106131" y="61202"/>
                </a:moveTo>
                <a:cubicBezTo>
                  <a:pt x="114478" y="61298"/>
                  <a:pt x="122025" y="63345"/>
                  <a:pt x="128772" y="67344"/>
                </a:cubicBezTo>
                <a:cubicBezTo>
                  <a:pt x="135519" y="71343"/>
                  <a:pt x="140891" y="76717"/>
                  <a:pt x="144888" y="83467"/>
                </a:cubicBezTo>
                <a:cubicBezTo>
                  <a:pt x="148885" y="90216"/>
                  <a:pt x="150932" y="97763"/>
                  <a:pt x="151027" y="106109"/>
                </a:cubicBezTo>
                <a:lnTo>
                  <a:pt x="151037" y="106113"/>
                </a:lnTo>
                <a:cubicBezTo>
                  <a:pt x="150975" y="108407"/>
                  <a:pt x="150173" y="110326"/>
                  <a:pt x="148628" y="111871"/>
                </a:cubicBezTo>
                <a:cubicBezTo>
                  <a:pt x="147084" y="113415"/>
                  <a:pt x="145165" y="114218"/>
                  <a:pt x="142871" y="114279"/>
                </a:cubicBezTo>
                <a:cubicBezTo>
                  <a:pt x="140576" y="114218"/>
                  <a:pt x="138657" y="113415"/>
                  <a:pt x="137113" y="111871"/>
                </a:cubicBezTo>
                <a:cubicBezTo>
                  <a:pt x="135568" y="110326"/>
                  <a:pt x="134766" y="108407"/>
                  <a:pt x="134705" y="106113"/>
                </a:cubicBezTo>
                <a:cubicBezTo>
                  <a:pt x="134502" y="98000"/>
                  <a:pt x="131717" y="91259"/>
                  <a:pt x="126347" y="85890"/>
                </a:cubicBezTo>
                <a:cubicBezTo>
                  <a:pt x="120977" y="80521"/>
                  <a:pt x="114236" y="77735"/>
                  <a:pt x="106123" y="77533"/>
                </a:cubicBezTo>
                <a:cubicBezTo>
                  <a:pt x="98067" y="77735"/>
                  <a:pt x="91344" y="80521"/>
                  <a:pt x="85955" y="85890"/>
                </a:cubicBezTo>
                <a:cubicBezTo>
                  <a:pt x="80566" y="91259"/>
                  <a:pt x="77766" y="98000"/>
                  <a:pt x="77557" y="106113"/>
                </a:cubicBezTo>
                <a:cubicBezTo>
                  <a:pt x="77496" y="108407"/>
                  <a:pt x="76694" y="110326"/>
                  <a:pt x="75151" y="111871"/>
                </a:cubicBezTo>
                <a:cubicBezTo>
                  <a:pt x="73607" y="113415"/>
                  <a:pt x="71689" y="114218"/>
                  <a:pt x="69394" y="114279"/>
                </a:cubicBezTo>
                <a:cubicBezTo>
                  <a:pt x="67100" y="114218"/>
                  <a:pt x="65180" y="113415"/>
                  <a:pt x="63634" y="111870"/>
                </a:cubicBezTo>
                <a:cubicBezTo>
                  <a:pt x="62089" y="110325"/>
                  <a:pt x="61283" y="108405"/>
                  <a:pt x="61219" y="106109"/>
                </a:cubicBezTo>
                <a:cubicBezTo>
                  <a:pt x="61315" y="97763"/>
                  <a:pt x="63362" y="90216"/>
                  <a:pt x="67362" y="83467"/>
                </a:cubicBezTo>
                <a:cubicBezTo>
                  <a:pt x="71362" y="76717"/>
                  <a:pt x="76736" y="71343"/>
                  <a:pt x="83486" y="67344"/>
                </a:cubicBezTo>
                <a:cubicBezTo>
                  <a:pt x="90236" y="63345"/>
                  <a:pt x="97784" y="61298"/>
                  <a:pt x="106131" y="61202"/>
                </a:cubicBezTo>
                <a:close/>
                <a:moveTo>
                  <a:pt x="106510" y="32641"/>
                </a:moveTo>
                <a:cubicBezTo>
                  <a:pt x="120186" y="32796"/>
                  <a:pt x="132544" y="36141"/>
                  <a:pt x="143584" y="42675"/>
                </a:cubicBezTo>
                <a:cubicBezTo>
                  <a:pt x="154625" y="49208"/>
                  <a:pt x="163412" y="57996"/>
                  <a:pt x="169946" y="69037"/>
                </a:cubicBezTo>
                <a:cubicBezTo>
                  <a:pt x="173213" y="74557"/>
                  <a:pt x="175683" y="80407"/>
                  <a:pt x="177355" y="86587"/>
                </a:cubicBezTo>
                <a:lnTo>
                  <a:pt x="179981" y="106112"/>
                </a:lnTo>
                <a:lnTo>
                  <a:pt x="177083" y="124329"/>
                </a:lnTo>
                <a:cubicBezTo>
                  <a:pt x="175220" y="129470"/>
                  <a:pt x="172875" y="133993"/>
                  <a:pt x="170049" y="137900"/>
                </a:cubicBezTo>
                <a:cubicBezTo>
                  <a:pt x="167222" y="141807"/>
                  <a:pt x="164330" y="145414"/>
                  <a:pt x="161370" y="148721"/>
                </a:cubicBezTo>
                <a:cubicBezTo>
                  <a:pt x="157250" y="153125"/>
                  <a:pt x="153839" y="157617"/>
                  <a:pt x="151139" y="162196"/>
                </a:cubicBezTo>
                <a:cubicBezTo>
                  <a:pt x="148439" y="166776"/>
                  <a:pt x="147040" y="172575"/>
                  <a:pt x="146941" y="179595"/>
                </a:cubicBezTo>
                <a:cubicBezTo>
                  <a:pt x="146838" y="188714"/>
                  <a:pt x="144609" y="196953"/>
                  <a:pt x="140255" y="204312"/>
                </a:cubicBezTo>
                <a:cubicBezTo>
                  <a:pt x="135901" y="211671"/>
                  <a:pt x="130044" y="217527"/>
                  <a:pt x="122685" y="221881"/>
                </a:cubicBezTo>
                <a:cubicBezTo>
                  <a:pt x="115325" y="226235"/>
                  <a:pt x="107086" y="228464"/>
                  <a:pt x="97965" y="228567"/>
                </a:cubicBezTo>
                <a:cubicBezTo>
                  <a:pt x="95671" y="228506"/>
                  <a:pt x="93752" y="227704"/>
                  <a:pt x="92207" y="226161"/>
                </a:cubicBezTo>
                <a:cubicBezTo>
                  <a:pt x="90661" y="224618"/>
                  <a:pt x="89856" y="222698"/>
                  <a:pt x="89791" y="220403"/>
                </a:cubicBezTo>
                <a:cubicBezTo>
                  <a:pt x="89852" y="218109"/>
                  <a:pt x="90655" y="216191"/>
                  <a:pt x="92201" y="214649"/>
                </a:cubicBezTo>
                <a:cubicBezTo>
                  <a:pt x="93747" y="213106"/>
                  <a:pt x="95671" y="212308"/>
                  <a:pt x="97971" y="212255"/>
                </a:cubicBezTo>
                <a:cubicBezTo>
                  <a:pt x="104033" y="212185"/>
                  <a:pt x="109518" y="210694"/>
                  <a:pt x="114426" y="207783"/>
                </a:cubicBezTo>
                <a:cubicBezTo>
                  <a:pt x="119335" y="204872"/>
                  <a:pt x="123244" y="200962"/>
                  <a:pt x="126156" y="196053"/>
                </a:cubicBezTo>
                <a:cubicBezTo>
                  <a:pt x="129067" y="191144"/>
                  <a:pt x="130558" y="185658"/>
                  <a:pt x="130629" y="179594"/>
                </a:cubicBezTo>
                <a:cubicBezTo>
                  <a:pt x="130697" y="172793"/>
                  <a:pt x="131651" y="166882"/>
                  <a:pt x="133489" y="161861"/>
                </a:cubicBezTo>
                <a:cubicBezTo>
                  <a:pt x="135328" y="156840"/>
                  <a:pt x="137641" y="152415"/>
                  <a:pt x="140429" y="148587"/>
                </a:cubicBezTo>
                <a:cubicBezTo>
                  <a:pt x="143217" y="144758"/>
                  <a:pt x="146068" y="141232"/>
                  <a:pt x="148984" y="138009"/>
                </a:cubicBezTo>
                <a:cubicBezTo>
                  <a:pt x="153060" y="133653"/>
                  <a:pt x="156497" y="129085"/>
                  <a:pt x="159295" y="124305"/>
                </a:cubicBezTo>
                <a:cubicBezTo>
                  <a:pt x="162094" y="119525"/>
                  <a:pt x="163552" y="113462"/>
                  <a:pt x="163668" y="106116"/>
                </a:cubicBezTo>
                <a:cubicBezTo>
                  <a:pt x="163546" y="95487"/>
                  <a:pt x="160941" y="85878"/>
                  <a:pt x="155852" y="77287"/>
                </a:cubicBezTo>
                <a:cubicBezTo>
                  <a:pt x="150763" y="68697"/>
                  <a:pt x="143923" y="61857"/>
                  <a:pt x="135333" y="56769"/>
                </a:cubicBezTo>
                <a:cubicBezTo>
                  <a:pt x="126743" y="51680"/>
                  <a:pt x="117136" y="49075"/>
                  <a:pt x="106510" y="48953"/>
                </a:cubicBezTo>
                <a:cubicBezTo>
                  <a:pt x="95883" y="49075"/>
                  <a:pt x="86275" y="51680"/>
                  <a:pt x="77685" y="56769"/>
                </a:cubicBezTo>
                <a:cubicBezTo>
                  <a:pt x="69095" y="61857"/>
                  <a:pt x="62256" y="68697"/>
                  <a:pt x="57168" y="77287"/>
                </a:cubicBezTo>
                <a:cubicBezTo>
                  <a:pt x="52080" y="85878"/>
                  <a:pt x="49475" y="95487"/>
                  <a:pt x="49353" y="106116"/>
                </a:cubicBezTo>
                <a:cubicBezTo>
                  <a:pt x="49292" y="108410"/>
                  <a:pt x="48490" y="110330"/>
                  <a:pt x="46947" y="111875"/>
                </a:cubicBezTo>
                <a:cubicBezTo>
                  <a:pt x="45404" y="113419"/>
                  <a:pt x="43488" y="114222"/>
                  <a:pt x="41196" y="114283"/>
                </a:cubicBezTo>
                <a:cubicBezTo>
                  <a:pt x="38905" y="114222"/>
                  <a:pt x="36988" y="113419"/>
                  <a:pt x="35445" y="111875"/>
                </a:cubicBezTo>
                <a:cubicBezTo>
                  <a:pt x="33903" y="110330"/>
                  <a:pt x="33101" y="108410"/>
                  <a:pt x="33040" y="106116"/>
                </a:cubicBezTo>
                <a:cubicBezTo>
                  <a:pt x="33196" y="92437"/>
                  <a:pt x="36540" y="80078"/>
                  <a:pt x="43074" y="69037"/>
                </a:cubicBezTo>
                <a:cubicBezTo>
                  <a:pt x="49607" y="57996"/>
                  <a:pt x="58394" y="49208"/>
                  <a:pt x="69434" y="42675"/>
                </a:cubicBezTo>
                <a:cubicBezTo>
                  <a:pt x="80475" y="36141"/>
                  <a:pt x="92833" y="32796"/>
                  <a:pt x="106510" y="32641"/>
                </a:cubicBezTo>
                <a:close/>
                <a:moveTo>
                  <a:pt x="161339" y="22961"/>
                </a:moveTo>
                <a:cubicBezTo>
                  <a:pt x="163492" y="22645"/>
                  <a:pt x="165500" y="23150"/>
                  <a:pt x="167364" y="24476"/>
                </a:cubicBezTo>
                <a:cubicBezTo>
                  <a:pt x="175039" y="30254"/>
                  <a:pt x="181743" y="36933"/>
                  <a:pt x="187477" y="44511"/>
                </a:cubicBezTo>
                <a:cubicBezTo>
                  <a:pt x="193211" y="52090"/>
                  <a:pt x="197814" y="60333"/>
                  <a:pt x="201285" y="69239"/>
                </a:cubicBezTo>
                <a:cubicBezTo>
                  <a:pt x="202077" y="71419"/>
                  <a:pt x="202024" y="73503"/>
                  <a:pt x="201125" y="75491"/>
                </a:cubicBezTo>
                <a:cubicBezTo>
                  <a:pt x="200227" y="77480"/>
                  <a:pt x="198707" y="78926"/>
                  <a:pt x="196565" y="79829"/>
                </a:cubicBezTo>
                <a:cubicBezTo>
                  <a:pt x="196116" y="80018"/>
                  <a:pt x="195643" y="80151"/>
                  <a:pt x="195146" y="80228"/>
                </a:cubicBezTo>
                <a:cubicBezTo>
                  <a:pt x="194649" y="80305"/>
                  <a:pt x="194144" y="80343"/>
                  <a:pt x="193631" y="80340"/>
                </a:cubicBezTo>
                <a:cubicBezTo>
                  <a:pt x="191994" y="80329"/>
                  <a:pt x="190484" y="79872"/>
                  <a:pt x="189102" y="78968"/>
                </a:cubicBezTo>
                <a:cubicBezTo>
                  <a:pt x="187720" y="78064"/>
                  <a:pt x="186721" y="76778"/>
                  <a:pt x="186104" y="75109"/>
                </a:cubicBezTo>
                <a:cubicBezTo>
                  <a:pt x="183208" y="67615"/>
                  <a:pt x="179340" y="60689"/>
                  <a:pt x="174501" y="54330"/>
                </a:cubicBezTo>
                <a:cubicBezTo>
                  <a:pt x="169662" y="47971"/>
                  <a:pt x="164010" y="42355"/>
                  <a:pt x="157544" y="37483"/>
                </a:cubicBezTo>
                <a:cubicBezTo>
                  <a:pt x="155744" y="36063"/>
                  <a:pt x="154686" y="34283"/>
                  <a:pt x="154370" y="32145"/>
                </a:cubicBezTo>
                <a:cubicBezTo>
                  <a:pt x="154054" y="30006"/>
                  <a:pt x="154559" y="28003"/>
                  <a:pt x="155885" y="26135"/>
                </a:cubicBezTo>
                <a:cubicBezTo>
                  <a:pt x="157369" y="24335"/>
                  <a:pt x="159186" y="23278"/>
                  <a:pt x="161339" y="22961"/>
                </a:cubicBezTo>
                <a:close/>
                <a:moveTo>
                  <a:pt x="178562" y="79"/>
                </a:moveTo>
                <a:cubicBezTo>
                  <a:pt x="180701" y="-213"/>
                  <a:pt x="182705" y="308"/>
                  <a:pt x="184574" y="1642"/>
                </a:cubicBezTo>
                <a:cubicBezTo>
                  <a:pt x="194431" y="9027"/>
                  <a:pt x="203036" y="17568"/>
                  <a:pt x="210390" y="27264"/>
                </a:cubicBezTo>
                <a:cubicBezTo>
                  <a:pt x="217744" y="36959"/>
                  <a:pt x="223638" y="47506"/>
                  <a:pt x="228074" y="58905"/>
                </a:cubicBezTo>
                <a:lnTo>
                  <a:pt x="228074" y="58919"/>
                </a:lnTo>
                <a:cubicBezTo>
                  <a:pt x="228810" y="61098"/>
                  <a:pt x="228741" y="63180"/>
                  <a:pt x="227867" y="65166"/>
                </a:cubicBezTo>
                <a:cubicBezTo>
                  <a:pt x="226992" y="67152"/>
                  <a:pt x="225488" y="68597"/>
                  <a:pt x="223354" y="69499"/>
                </a:cubicBezTo>
                <a:cubicBezTo>
                  <a:pt x="222849" y="69688"/>
                  <a:pt x="222360" y="69821"/>
                  <a:pt x="221887" y="69898"/>
                </a:cubicBezTo>
                <a:cubicBezTo>
                  <a:pt x="221414" y="69975"/>
                  <a:pt x="220925" y="70012"/>
                  <a:pt x="220420" y="70009"/>
                </a:cubicBezTo>
                <a:cubicBezTo>
                  <a:pt x="218730" y="69998"/>
                  <a:pt x="217199" y="69542"/>
                  <a:pt x="215827" y="68639"/>
                </a:cubicBezTo>
                <a:cubicBezTo>
                  <a:pt x="214456" y="67736"/>
                  <a:pt x="213436" y="66451"/>
                  <a:pt x="212766" y="64784"/>
                </a:cubicBezTo>
                <a:cubicBezTo>
                  <a:pt x="208907" y="54795"/>
                  <a:pt x="203772" y="45564"/>
                  <a:pt x="197362" y="37089"/>
                </a:cubicBezTo>
                <a:cubicBezTo>
                  <a:pt x="190952" y="28614"/>
                  <a:pt x="183457" y="21136"/>
                  <a:pt x="174879" y="14654"/>
                </a:cubicBezTo>
                <a:cubicBezTo>
                  <a:pt x="173023" y="13232"/>
                  <a:pt x="171950" y="11451"/>
                  <a:pt x="171657" y="9312"/>
                </a:cubicBezTo>
                <a:cubicBezTo>
                  <a:pt x="171365" y="7172"/>
                  <a:pt x="171886" y="5168"/>
                  <a:pt x="173220" y="3300"/>
                </a:cubicBezTo>
                <a:cubicBezTo>
                  <a:pt x="174642" y="1445"/>
                  <a:pt x="176423" y="371"/>
                  <a:pt x="178562" y="79"/>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tr-TR" dirty="0">
              <a:solidFill>
                <a:schemeClr val="bg1"/>
              </a:solidFill>
            </a:endParaRPr>
          </a:p>
        </p:txBody>
      </p:sp>
      <p:sp>
        <p:nvSpPr>
          <p:cNvPr id="12" name="Freeform: Shape 107"/>
          <p:cNvSpPr>
            <a:spLocks noChangeAspect="1"/>
          </p:cNvSpPr>
          <p:nvPr/>
        </p:nvSpPr>
        <p:spPr>
          <a:xfrm>
            <a:off x="9241200" y="2338331"/>
            <a:ext cx="720000" cy="720058"/>
          </a:xfrm>
          <a:custGeom>
            <a:avLst/>
            <a:gdLst/>
            <a:ahLst/>
            <a:cxnLst/>
            <a:rect l="l" t="t" r="r" b="b"/>
            <a:pathLst>
              <a:path w="228586" h="228605">
                <a:moveTo>
                  <a:pt x="209598" y="23875"/>
                </a:moveTo>
                <a:lnTo>
                  <a:pt x="26681" y="129365"/>
                </a:lnTo>
                <a:lnTo>
                  <a:pt x="69541" y="146840"/>
                </a:lnTo>
                <a:lnTo>
                  <a:pt x="179623" y="65331"/>
                </a:lnTo>
                <a:lnTo>
                  <a:pt x="118650" y="166994"/>
                </a:lnTo>
                <a:lnTo>
                  <a:pt x="181408" y="192633"/>
                </a:lnTo>
                <a:close/>
                <a:moveTo>
                  <a:pt x="220744" y="5"/>
                </a:moveTo>
                <a:cubicBezTo>
                  <a:pt x="222293" y="55"/>
                  <a:pt x="223723" y="529"/>
                  <a:pt x="225033" y="1425"/>
                </a:cubicBezTo>
                <a:cubicBezTo>
                  <a:pt x="226380" y="2403"/>
                  <a:pt x="227353" y="3604"/>
                  <a:pt x="227952" y="5028"/>
                </a:cubicBezTo>
                <a:cubicBezTo>
                  <a:pt x="228550" y="6453"/>
                  <a:pt x="228726" y="7973"/>
                  <a:pt x="228478" y="9589"/>
                </a:cubicBezTo>
                <a:lnTo>
                  <a:pt x="195822" y="205516"/>
                </a:lnTo>
                <a:cubicBezTo>
                  <a:pt x="195620" y="206736"/>
                  <a:pt x="195163" y="207836"/>
                  <a:pt x="194451" y="208817"/>
                </a:cubicBezTo>
                <a:cubicBezTo>
                  <a:pt x="193739" y="209798"/>
                  <a:pt x="192835" y="210611"/>
                  <a:pt x="191740" y="211257"/>
                </a:cubicBezTo>
                <a:cubicBezTo>
                  <a:pt x="191161" y="211578"/>
                  <a:pt x="190534" y="211828"/>
                  <a:pt x="189859" y="212006"/>
                </a:cubicBezTo>
                <a:cubicBezTo>
                  <a:pt x="189184" y="212184"/>
                  <a:pt x="188493" y="212274"/>
                  <a:pt x="187786" y="212277"/>
                </a:cubicBezTo>
                <a:cubicBezTo>
                  <a:pt x="186766" y="212256"/>
                  <a:pt x="185745" y="212043"/>
                  <a:pt x="184725" y="211639"/>
                </a:cubicBezTo>
                <a:lnTo>
                  <a:pt x="117502" y="184214"/>
                </a:lnTo>
                <a:lnTo>
                  <a:pt x="79490" y="225926"/>
                </a:lnTo>
                <a:cubicBezTo>
                  <a:pt x="78714" y="226819"/>
                  <a:pt x="77811" y="227488"/>
                  <a:pt x="76780" y="227935"/>
                </a:cubicBezTo>
                <a:cubicBezTo>
                  <a:pt x="75748" y="228381"/>
                  <a:pt x="74654" y="228604"/>
                  <a:pt x="73495" y="228604"/>
                </a:cubicBezTo>
                <a:cubicBezTo>
                  <a:pt x="72453" y="228626"/>
                  <a:pt x="71475" y="228456"/>
                  <a:pt x="70561" y="228094"/>
                </a:cubicBezTo>
                <a:cubicBezTo>
                  <a:pt x="68948" y="227424"/>
                  <a:pt x="67678" y="226404"/>
                  <a:pt x="66750" y="225033"/>
                </a:cubicBezTo>
                <a:cubicBezTo>
                  <a:pt x="65823" y="223662"/>
                  <a:pt x="65350" y="222131"/>
                  <a:pt x="65331" y="220441"/>
                </a:cubicBezTo>
                <a:lnTo>
                  <a:pt x="65331" y="162785"/>
                </a:lnTo>
                <a:lnTo>
                  <a:pt x="5124" y="138166"/>
                </a:lnTo>
                <a:cubicBezTo>
                  <a:pt x="3644" y="137571"/>
                  <a:pt x="2459" y="136657"/>
                  <a:pt x="1569" y="135424"/>
                </a:cubicBezTo>
                <a:cubicBezTo>
                  <a:pt x="678" y="134191"/>
                  <a:pt x="163" y="132766"/>
                  <a:pt x="22" y="131151"/>
                </a:cubicBezTo>
                <a:cubicBezTo>
                  <a:pt x="-87" y="129593"/>
                  <a:pt x="227" y="128148"/>
                  <a:pt x="963" y="126814"/>
                </a:cubicBezTo>
                <a:cubicBezTo>
                  <a:pt x="1699" y="125480"/>
                  <a:pt x="2746" y="124417"/>
                  <a:pt x="4104" y="123625"/>
                </a:cubicBezTo>
                <a:lnTo>
                  <a:pt x="216359" y="1170"/>
                </a:lnTo>
                <a:cubicBezTo>
                  <a:pt x="217733" y="342"/>
                  <a:pt x="219194" y="-46"/>
                  <a:pt x="220744" y="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chemeClr val="bg1"/>
              </a:solidFill>
            </a:endParaRPr>
          </a:p>
        </p:txBody>
      </p:sp>
      <p:cxnSp>
        <p:nvCxnSpPr>
          <p:cNvPr id="13" name="直接连接符 12"/>
          <p:cNvCxnSpPr/>
          <p:nvPr/>
        </p:nvCxnSpPr>
        <p:spPr>
          <a:xfrm>
            <a:off x="5549900" y="3343361"/>
            <a:ext cx="10922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044700" y="3376612"/>
            <a:ext cx="10922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9055100" y="3226983"/>
            <a:ext cx="10922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文本框 8"/>
          <p:cNvSpPr txBox="1"/>
          <p:nvPr/>
        </p:nvSpPr>
        <p:spPr>
          <a:xfrm>
            <a:off x="1621292" y="3682221"/>
            <a:ext cx="1939016" cy="161582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altLang="zh-CN" b="1" dirty="0" smtClean="0">
                <a:solidFill>
                  <a:schemeClr val="bg1"/>
                </a:solidFill>
              </a:rPr>
              <a:t>Case 01</a:t>
            </a:r>
            <a:endParaRPr lang="en-US" altLang="zh-CN" b="1" dirty="0">
              <a:solidFill>
                <a:schemeClr val="bg1"/>
              </a:solidFill>
            </a:endParaRPr>
          </a:p>
          <a:p>
            <a:pPr algn="ctr">
              <a:lnSpc>
                <a:spcPct val="150000"/>
              </a:lnSpc>
            </a:pPr>
            <a:r>
              <a:rPr lang="en-US" altLang="zh-CN" sz="1200" dirty="0" smtClean="0">
                <a:solidFill>
                  <a:schemeClr val="bg1"/>
                </a:solidFill>
              </a:rPr>
              <a:t>Lorem </a:t>
            </a:r>
            <a:r>
              <a:rPr lang="en-US" altLang="zh-CN" sz="1200" dirty="0">
                <a:solidFill>
                  <a:schemeClr val="bg1"/>
                </a:solidFill>
              </a:rPr>
              <a:t>ipsum dolor sit </a:t>
            </a:r>
            <a:r>
              <a:rPr lang="en-US" altLang="zh-CN" sz="1200" dirty="0" err="1">
                <a:solidFill>
                  <a:schemeClr val="bg1"/>
                </a:solidFill>
              </a:rPr>
              <a:t>amet</a:t>
            </a:r>
            <a:r>
              <a:rPr lang="en-US" altLang="zh-CN" sz="1200" dirty="0">
                <a:solidFill>
                  <a:schemeClr val="bg1"/>
                </a:solidFill>
              </a:rPr>
              <a:t>, consectetuer adipiscing </a:t>
            </a:r>
            <a:r>
              <a:rPr lang="en-US" altLang="zh-CN" sz="1200" dirty="0" err="1">
                <a:solidFill>
                  <a:schemeClr val="bg1"/>
                </a:solidFill>
              </a:rPr>
              <a:t>elit</a:t>
            </a:r>
            <a:r>
              <a:rPr lang="en-US" altLang="zh-CN" sz="1200" dirty="0">
                <a:solidFill>
                  <a:schemeClr val="bg1"/>
                </a:solidFill>
              </a:rPr>
              <a:t>. Maecenas porttitor </a:t>
            </a:r>
            <a:r>
              <a:rPr lang="en-US" altLang="zh-CN" sz="1200" dirty="0" smtClean="0">
                <a:solidFill>
                  <a:schemeClr val="bg1"/>
                </a:solidFill>
              </a:rPr>
              <a:t>congue. </a:t>
            </a:r>
            <a:endParaRPr lang="en-US" altLang="zh-CN" sz="1200" dirty="0">
              <a:solidFill>
                <a:schemeClr val="bg1"/>
              </a:solidFill>
            </a:endParaRPr>
          </a:p>
        </p:txBody>
      </p:sp>
      <p:sp>
        <p:nvSpPr>
          <p:cNvPr id="17" name="文本框 8"/>
          <p:cNvSpPr txBox="1"/>
          <p:nvPr/>
        </p:nvSpPr>
        <p:spPr>
          <a:xfrm>
            <a:off x="5125313" y="3682221"/>
            <a:ext cx="1939016" cy="161582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altLang="zh-CN" b="1" dirty="0" smtClean="0">
                <a:solidFill>
                  <a:schemeClr val="bg1"/>
                </a:solidFill>
              </a:rPr>
              <a:t>Case 02</a:t>
            </a:r>
            <a:endParaRPr lang="en-US" altLang="zh-CN" b="1" dirty="0">
              <a:solidFill>
                <a:schemeClr val="bg1"/>
              </a:solidFill>
            </a:endParaRPr>
          </a:p>
          <a:p>
            <a:pPr algn="ctr">
              <a:lnSpc>
                <a:spcPct val="150000"/>
              </a:lnSpc>
            </a:pPr>
            <a:r>
              <a:rPr lang="en-US" altLang="zh-CN" sz="1200" dirty="0" smtClean="0">
                <a:solidFill>
                  <a:schemeClr val="bg1"/>
                </a:solidFill>
              </a:rPr>
              <a:t>Lorem </a:t>
            </a:r>
            <a:r>
              <a:rPr lang="en-US" altLang="zh-CN" sz="1200" dirty="0">
                <a:solidFill>
                  <a:schemeClr val="bg1"/>
                </a:solidFill>
              </a:rPr>
              <a:t>ipsum dolor sit </a:t>
            </a:r>
            <a:r>
              <a:rPr lang="en-US" altLang="zh-CN" sz="1200" dirty="0" err="1">
                <a:solidFill>
                  <a:schemeClr val="bg1"/>
                </a:solidFill>
              </a:rPr>
              <a:t>amet</a:t>
            </a:r>
            <a:r>
              <a:rPr lang="en-US" altLang="zh-CN" sz="1200" dirty="0">
                <a:solidFill>
                  <a:schemeClr val="bg1"/>
                </a:solidFill>
              </a:rPr>
              <a:t>, consectetuer adipiscing </a:t>
            </a:r>
            <a:r>
              <a:rPr lang="en-US" altLang="zh-CN" sz="1200" dirty="0" err="1">
                <a:solidFill>
                  <a:schemeClr val="bg1"/>
                </a:solidFill>
              </a:rPr>
              <a:t>elit</a:t>
            </a:r>
            <a:r>
              <a:rPr lang="en-US" altLang="zh-CN" sz="1200" dirty="0">
                <a:solidFill>
                  <a:schemeClr val="bg1"/>
                </a:solidFill>
              </a:rPr>
              <a:t>. Maecenas porttitor </a:t>
            </a:r>
            <a:r>
              <a:rPr lang="en-US" altLang="zh-CN" sz="1200" dirty="0" smtClean="0">
                <a:solidFill>
                  <a:schemeClr val="bg1"/>
                </a:solidFill>
              </a:rPr>
              <a:t>congue. </a:t>
            </a:r>
            <a:endParaRPr lang="en-US" altLang="zh-CN" sz="1200" dirty="0">
              <a:solidFill>
                <a:schemeClr val="bg1"/>
              </a:solidFill>
            </a:endParaRPr>
          </a:p>
        </p:txBody>
      </p:sp>
      <p:sp>
        <p:nvSpPr>
          <p:cNvPr id="19" name="文本框 8"/>
          <p:cNvSpPr txBox="1"/>
          <p:nvPr/>
        </p:nvSpPr>
        <p:spPr>
          <a:xfrm>
            <a:off x="8631692" y="3682221"/>
            <a:ext cx="1939016" cy="161582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altLang="zh-CN" b="1" dirty="0" smtClean="0">
                <a:solidFill>
                  <a:schemeClr val="bg1"/>
                </a:solidFill>
              </a:rPr>
              <a:t>Case 03</a:t>
            </a:r>
            <a:endParaRPr lang="en-US" altLang="zh-CN" b="1" dirty="0">
              <a:solidFill>
                <a:schemeClr val="bg1"/>
              </a:solidFill>
            </a:endParaRPr>
          </a:p>
          <a:p>
            <a:pPr algn="ctr">
              <a:lnSpc>
                <a:spcPct val="150000"/>
              </a:lnSpc>
            </a:pPr>
            <a:r>
              <a:rPr lang="en-US" altLang="zh-CN" sz="1200" dirty="0" smtClean="0">
                <a:solidFill>
                  <a:schemeClr val="bg1"/>
                </a:solidFill>
              </a:rPr>
              <a:t>Lorem </a:t>
            </a:r>
            <a:r>
              <a:rPr lang="en-US" altLang="zh-CN" sz="1200" dirty="0">
                <a:solidFill>
                  <a:schemeClr val="bg1"/>
                </a:solidFill>
              </a:rPr>
              <a:t>ipsum dolor sit </a:t>
            </a:r>
            <a:r>
              <a:rPr lang="en-US" altLang="zh-CN" sz="1200" dirty="0" err="1">
                <a:solidFill>
                  <a:schemeClr val="bg1"/>
                </a:solidFill>
              </a:rPr>
              <a:t>amet</a:t>
            </a:r>
            <a:r>
              <a:rPr lang="en-US" altLang="zh-CN" sz="1200" dirty="0">
                <a:solidFill>
                  <a:schemeClr val="bg1"/>
                </a:solidFill>
              </a:rPr>
              <a:t>, consectetuer adipiscing </a:t>
            </a:r>
            <a:r>
              <a:rPr lang="en-US" altLang="zh-CN" sz="1200" dirty="0" err="1">
                <a:solidFill>
                  <a:schemeClr val="bg1"/>
                </a:solidFill>
              </a:rPr>
              <a:t>elit</a:t>
            </a:r>
            <a:r>
              <a:rPr lang="en-US" altLang="zh-CN" sz="1200" dirty="0">
                <a:solidFill>
                  <a:schemeClr val="bg1"/>
                </a:solidFill>
              </a:rPr>
              <a:t>. Maecenas porttitor </a:t>
            </a:r>
            <a:r>
              <a:rPr lang="en-US" altLang="zh-CN" sz="1200" dirty="0" smtClean="0">
                <a:solidFill>
                  <a:schemeClr val="bg1"/>
                </a:solidFill>
              </a:rPr>
              <a:t>congue. </a:t>
            </a:r>
            <a:endParaRPr lang="en-US" altLang="zh-CN" sz="1200" dirty="0">
              <a:solidFill>
                <a:schemeClr val="bg1"/>
              </a:solidFill>
            </a:endParaRPr>
          </a:p>
        </p:txBody>
      </p:sp>
      <p:sp>
        <p:nvSpPr>
          <p:cNvPr id="20" name="TextBox 14"/>
          <p:cNvSpPr txBox="1"/>
          <p:nvPr/>
        </p:nvSpPr>
        <p:spPr>
          <a:xfrm>
            <a:off x="3284473" y="584606"/>
            <a:ext cx="5623055" cy="830997"/>
          </a:xfrm>
          <a:prstGeom prst="rect">
            <a:avLst/>
          </a:prstGeom>
          <a:noFill/>
        </p:spPr>
        <p:txBody>
          <a:bodyPr wrap="square" rtlCol="0">
            <a:spAutoFit/>
          </a:bodyPr>
          <a:lstStyle/>
          <a:p>
            <a:pPr algn="ctr"/>
            <a:r>
              <a:rPr lang="en-US" altLang="zh-CN" sz="4800" b="1" dirty="0">
                <a:solidFill>
                  <a:schemeClr val="accent1"/>
                </a:solidFill>
                <a:latin typeface="Century Gothic" panose="020B0502020202020204" pitchFamily="34" charset="0"/>
              </a:rPr>
              <a:t>Our Service</a:t>
            </a:r>
            <a:endParaRPr lang="en-US" altLang="zh-CN" sz="4800" b="1" dirty="0">
              <a:solidFill>
                <a:schemeClr val="accent1"/>
              </a:solidFill>
              <a:latin typeface="Century Gothic" panose="020B0502020202020204" pitchFamily="34" charset="0"/>
            </a:endParaRPr>
          </a:p>
        </p:txBody>
      </p:sp>
      <p:cxnSp>
        <p:nvCxnSpPr>
          <p:cNvPr id="21" name="直接连接符 20"/>
          <p:cNvCxnSpPr/>
          <p:nvPr/>
        </p:nvCxnSpPr>
        <p:spPr>
          <a:xfrm>
            <a:off x="5549900" y="1459536"/>
            <a:ext cx="1092200"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1"/>
          <a:stretch>
            <a:fillRect/>
          </a:stretch>
        </p:blipFill>
        <p:spPr>
          <a:xfrm flipH="1">
            <a:off x="0" y="0"/>
            <a:ext cx="5300870" cy="6858000"/>
          </a:xfrm>
          <a:prstGeom prst="rect">
            <a:avLst/>
          </a:prstGeom>
        </p:spPr>
      </p:pic>
      <p:sp>
        <p:nvSpPr>
          <p:cNvPr id="6" name="矩形 5"/>
          <p:cNvSpPr/>
          <p:nvPr/>
        </p:nvSpPr>
        <p:spPr>
          <a:xfrm>
            <a:off x="434975" y="1647309"/>
            <a:ext cx="2895600" cy="1446550"/>
          </a:xfrm>
          <a:prstGeom prst="rect">
            <a:avLst/>
          </a:prstGeom>
        </p:spPr>
        <p:txBody>
          <a:bodyPr wrap="square">
            <a:spAutoFit/>
          </a:bodyPr>
          <a:lstStyle/>
          <a:p>
            <a:pPr algn="r"/>
            <a:r>
              <a:rPr lang="en-US" sz="4400" b="1" dirty="0" smtClean="0">
                <a:solidFill>
                  <a:schemeClr val="bg1"/>
                </a:solidFill>
              </a:rPr>
              <a:t>Our Products</a:t>
            </a:r>
            <a:endParaRPr lang="en-US" sz="4400" b="1" dirty="0" smtClean="0">
              <a:solidFill>
                <a:schemeClr val="bg1"/>
              </a:solidFill>
            </a:endParaRPr>
          </a:p>
        </p:txBody>
      </p:sp>
      <p:sp>
        <p:nvSpPr>
          <p:cNvPr id="7" name="矩形 6"/>
          <p:cNvSpPr/>
          <p:nvPr/>
        </p:nvSpPr>
        <p:spPr>
          <a:xfrm>
            <a:off x="1036210" y="3301369"/>
            <a:ext cx="2294365" cy="461665"/>
          </a:xfrm>
          <a:prstGeom prst="rect">
            <a:avLst/>
          </a:prstGeom>
        </p:spPr>
        <p:txBody>
          <a:bodyPr wrap="square">
            <a:spAutoFit/>
          </a:bodyPr>
          <a:lstStyle/>
          <a:p>
            <a:pPr algn="r"/>
            <a:r>
              <a:rPr lang="en-US" sz="1200" dirty="0" smtClean="0">
                <a:solidFill>
                  <a:schemeClr val="bg1"/>
                </a:solidFill>
              </a:rPr>
              <a:t>Lorem ipsum dolor sit </a:t>
            </a:r>
            <a:r>
              <a:rPr lang="en-US" sz="1200" dirty="0" err="1" smtClean="0">
                <a:solidFill>
                  <a:schemeClr val="bg1"/>
                </a:solidFill>
              </a:rPr>
              <a:t>amet</a:t>
            </a:r>
            <a:r>
              <a:rPr lang="en-US" sz="1200" dirty="0" smtClean="0">
                <a:solidFill>
                  <a:schemeClr val="bg1"/>
                </a:solidFill>
              </a:rPr>
              <a:t>, consectetur adipiscing </a:t>
            </a:r>
            <a:r>
              <a:rPr lang="en-US" sz="1200" dirty="0" err="1" smtClean="0">
                <a:solidFill>
                  <a:schemeClr val="bg1"/>
                </a:solidFill>
              </a:rPr>
              <a:t>elit</a:t>
            </a:r>
            <a:r>
              <a:rPr lang="en-US" sz="1200" dirty="0" smtClean="0">
                <a:solidFill>
                  <a:schemeClr val="bg1"/>
                </a:solidFill>
              </a:rPr>
              <a:t>. </a:t>
            </a:r>
            <a:endParaRPr lang="en-US" sz="1200" dirty="0">
              <a:solidFill>
                <a:schemeClr val="bg1"/>
              </a:solidFill>
            </a:endParaRPr>
          </a:p>
        </p:txBody>
      </p:sp>
      <p:cxnSp>
        <p:nvCxnSpPr>
          <p:cNvPr id="8" name="直接连接符 7"/>
          <p:cNvCxnSpPr/>
          <p:nvPr/>
        </p:nvCxnSpPr>
        <p:spPr>
          <a:xfrm>
            <a:off x="2152650" y="3168406"/>
            <a:ext cx="10922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4107543" y="0"/>
            <a:ext cx="2467428" cy="6858000"/>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p>
        </p:txBody>
      </p:sp>
      <p:sp>
        <p:nvSpPr>
          <p:cNvPr id="16" name="Freeform: Shape 36"/>
          <p:cNvSpPr>
            <a:spLocks noChangeAspect="1"/>
          </p:cNvSpPr>
          <p:nvPr/>
        </p:nvSpPr>
        <p:spPr>
          <a:xfrm>
            <a:off x="4928170" y="1948435"/>
            <a:ext cx="720000" cy="647838"/>
          </a:xfrm>
          <a:custGeom>
            <a:avLst/>
            <a:gdLst/>
            <a:ahLst/>
            <a:cxnLst/>
            <a:rect l="l" t="t" r="r" b="b"/>
            <a:pathLst>
              <a:path w="261241" h="228584">
                <a:moveTo>
                  <a:pt x="204989" y="170924"/>
                </a:moveTo>
                <a:lnTo>
                  <a:pt x="198862" y="199882"/>
                </a:lnTo>
                <a:lnTo>
                  <a:pt x="215458" y="170924"/>
                </a:lnTo>
                <a:close/>
                <a:moveTo>
                  <a:pt x="146569" y="170924"/>
                </a:moveTo>
                <a:lnTo>
                  <a:pt x="189052" y="214695"/>
                </a:lnTo>
                <a:cubicBezTo>
                  <a:pt x="189304" y="214565"/>
                  <a:pt x="189564" y="214442"/>
                  <a:pt x="189832" y="214328"/>
                </a:cubicBezTo>
                <a:cubicBezTo>
                  <a:pt x="190100" y="214214"/>
                  <a:pt x="190392" y="214123"/>
                  <a:pt x="190708" y="214057"/>
                </a:cubicBezTo>
                <a:lnTo>
                  <a:pt x="192747" y="210484"/>
                </a:lnTo>
                <a:lnTo>
                  <a:pt x="201030" y="170924"/>
                </a:lnTo>
                <a:close/>
                <a:moveTo>
                  <a:pt x="123348" y="170924"/>
                </a:moveTo>
                <a:lnTo>
                  <a:pt x="79714" y="216099"/>
                </a:lnTo>
                <a:lnTo>
                  <a:pt x="125645" y="216099"/>
                </a:lnTo>
                <a:cubicBezTo>
                  <a:pt x="126291" y="215511"/>
                  <a:pt x="127041" y="215027"/>
                  <a:pt x="127894" y="214647"/>
                </a:cubicBezTo>
                <a:cubicBezTo>
                  <a:pt x="128747" y="214267"/>
                  <a:pt x="129656" y="214070"/>
                  <a:pt x="130621" y="214057"/>
                </a:cubicBezTo>
                <a:cubicBezTo>
                  <a:pt x="131586" y="214070"/>
                  <a:pt x="132495" y="214267"/>
                  <a:pt x="133348" y="214647"/>
                </a:cubicBezTo>
                <a:cubicBezTo>
                  <a:pt x="134201" y="215027"/>
                  <a:pt x="134951" y="215511"/>
                  <a:pt x="135597" y="216099"/>
                </a:cubicBezTo>
                <a:lnTo>
                  <a:pt x="185227" y="216099"/>
                </a:lnTo>
                <a:lnTo>
                  <a:pt x="141593" y="170924"/>
                </a:lnTo>
                <a:close/>
                <a:moveTo>
                  <a:pt x="70401" y="170924"/>
                </a:moveTo>
                <a:lnTo>
                  <a:pt x="70401" y="213674"/>
                </a:lnTo>
                <a:lnTo>
                  <a:pt x="70912" y="214440"/>
                </a:lnTo>
                <a:cubicBezTo>
                  <a:pt x="71483" y="214629"/>
                  <a:pt x="71999" y="214857"/>
                  <a:pt x="72459" y="215126"/>
                </a:cubicBezTo>
                <a:cubicBezTo>
                  <a:pt x="72918" y="215394"/>
                  <a:pt x="73338" y="215719"/>
                  <a:pt x="73718" y="216099"/>
                </a:cubicBezTo>
                <a:lnTo>
                  <a:pt x="74356" y="216099"/>
                </a:lnTo>
                <a:lnTo>
                  <a:pt x="117990" y="170924"/>
                </a:lnTo>
                <a:close/>
                <a:moveTo>
                  <a:pt x="45797" y="170924"/>
                </a:moveTo>
                <a:lnTo>
                  <a:pt x="66590" y="207026"/>
                </a:lnTo>
                <a:lnTo>
                  <a:pt x="66590" y="170924"/>
                </a:lnTo>
                <a:close/>
                <a:moveTo>
                  <a:pt x="132407" y="161500"/>
                </a:moveTo>
                <a:lnTo>
                  <a:pt x="127049" y="167113"/>
                </a:lnTo>
                <a:lnTo>
                  <a:pt x="137893" y="167113"/>
                </a:lnTo>
                <a:close/>
                <a:moveTo>
                  <a:pt x="207918" y="157034"/>
                </a:moveTo>
                <a:lnTo>
                  <a:pt x="205750" y="167113"/>
                </a:lnTo>
                <a:lnTo>
                  <a:pt x="215445" y="167113"/>
                </a:lnTo>
                <a:cubicBezTo>
                  <a:pt x="215511" y="166855"/>
                  <a:pt x="215602" y="166605"/>
                  <a:pt x="215716" y="166364"/>
                </a:cubicBezTo>
                <a:cubicBezTo>
                  <a:pt x="215830" y="166122"/>
                  <a:pt x="215952" y="165904"/>
                  <a:pt x="216083" y="165710"/>
                </a:cubicBezTo>
                <a:close/>
                <a:moveTo>
                  <a:pt x="66590" y="143000"/>
                </a:moveTo>
                <a:lnTo>
                  <a:pt x="45144" y="165582"/>
                </a:lnTo>
                <a:cubicBezTo>
                  <a:pt x="45420" y="166092"/>
                  <a:pt x="45632" y="166603"/>
                  <a:pt x="45781" y="167113"/>
                </a:cubicBezTo>
                <a:lnTo>
                  <a:pt x="66590" y="167113"/>
                </a:lnTo>
                <a:close/>
                <a:moveTo>
                  <a:pt x="172596" y="119781"/>
                </a:moveTo>
                <a:lnTo>
                  <a:pt x="134831" y="158948"/>
                </a:lnTo>
                <a:lnTo>
                  <a:pt x="142869" y="167113"/>
                </a:lnTo>
                <a:lnTo>
                  <a:pt x="201923" y="167113"/>
                </a:lnTo>
                <a:lnTo>
                  <a:pt x="204729" y="153717"/>
                </a:lnTo>
                <a:close/>
                <a:moveTo>
                  <a:pt x="90432" y="117739"/>
                </a:moveTo>
                <a:lnTo>
                  <a:pt x="70401" y="138918"/>
                </a:lnTo>
                <a:lnTo>
                  <a:pt x="70401" y="167113"/>
                </a:lnTo>
                <a:lnTo>
                  <a:pt x="121690" y="167113"/>
                </a:lnTo>
                <a:lnTo>
                  <a:pt x="129856" y="158693"/>
                </a:lnTo>
                <a:close/>
                <a:moveTo>
                  <a:pt x="70401" y="97071"/>
                </a:moveTo>
                <a:lnTo>
                  <a:pt x="70401" y="133304"/>
                </a:lnTo>
                <a:lnTo>
                  <a:pt x="87753" y="115060"/>
                </a:lnTo>
                <a:close/>
                <a:moveTo>
                  <a:pt x="130494" y="75255"/>
                </a:moveTo>
                <a:lnTo>
                  <a:pt x="92601" y="115443"/>
                </a:lnTo>
                <a:lnTo>
                  <a:pt x="132280" y="156141"/>
                </a:lnTo>
                <a:lnTo>
                  <a:pt x="170045" y="116974"/>
                </a:lnTo>
                <a:close/>
                <a:moveTo>
                  <a:pt x="225276" y="74362"/>
                </a:moveTo>
                <a:lnTo>
                  <a:pt x="208819" y="152441"/>
                </a:lnTo>
                <a:lnTo>
                  <a:pt x="218649" y="162903"/>
                </a:lnTo>
                <a:cubicBezTo>
                  <a:pt x="218968" y="162714"/>
                  <a:pt x="219287" y="162549"/>
                  <a:pt x="219605" y="162409"/>
                </a:cubicBezTo>
                <a:cubicBezTo>
                  <a:pt x="219924" y="162268"/>
                  <a:pt x="220242" y="162135"/>
                  <a:pt x="220561" y="162010"/>
                </a:cubicBezTo>
                <a:lnTo>
                  <a:pt x="246970" y="115953"/>
                </a:lnTo>
                <a:cubicBezTo>
                  <a:pt x="246903" y="115640"/>
                  <a:pt x="246845" y="115342"/>
                  <a:pt x="246794" y="115060"/>
                </a:cubicBezTo>
                <a:cubicBezTo>
                  <a:pt x="246744" y="114778"/>
                  <a:pt x="246717" y="114481"/>
                  <a:pt x="246715" y="114167"/>
                </a:cubicBezTo>
                <a:cubicBezTo>
                  <a:pt x="246723" y="113787"/>
                  <a:pt x="246770" y="113431"/>
                  <a:pt x="246858" y="113099"/>
                </a:cubicBezTo>
                <a:cubicBezTo>
                  <a:pt x="246946" y="112766"/>
                  <a:pt x="247025" y="112442"/>
                  <a:pt x="247097" y="112126"/>
                </a:cubicBezTo>
                <a:close/>
                <a:moveTo>
                  <a:pt x="221963" y="68748"/>
                </a:moveTo>
                <a:lnTo>
                  <a:pt x="175276" y="117101"/>
                </a:lnTo>
                <a:lnTo>
                  <a:pt x="205627" y="149124"/>
                </a:lnTo>
                <a:lnTo>
                  <a:pt x="222472" y="69514"/>
                </a:lnTo>
                <a:lnTo>
                  <a:pt x="222090" y="68876"/>
                </a:lnTo>
                <a:cubicBezTo>
                  <a:pt x="222085" y="68871"/>
                  <a:pt x="222063" y="68849"/>
                  <a:pt x="222026" y="68812"/>
                </a:cubicBezTo>
                <a:cubicBezTo>
                  <a:pt x="221989" y="68775"/>
                  <a:pt x="221968" y="68754"/>
                  <a:pt x="221963" y="68748"/>
                </a:cubicBezTo>
                <a:close/>
                <a:moveTo>
                  <a:pt x="42735" y="68376"/>
                </a:moveTo>
                <a:cubicBezTo>
                  <a:pt x="41566" y="69120"/>
                  <a:pt x="40333" y="69546"/>
                  <a:pt x="39036" y="69652"/>
                </a:cubicBezTo>
                <a:lnTo>
                  <a:pt x="14288" y="112514"/>
                </a:lnTo>
                <a:lnTo>
                  <a:pt x="14272" y="112509"/>
                </a:lnTo>
                <a:cubicBezTo>
                  <a:pt x="14333" y="112761"/>
                  <a:pt x="14370" y="113022"/>
                  <a:pt x="14383" y="113290"/>
                </a:cubicBezTo>
                <a:cubicBezTo>
                  <a:pt x="14397" y="113558"/>
                  <a:pt x="14402" y="113851"/>
                  <a:pt x="14399" y="114167"/>
                </a:cubicBezTo>
                <a:cubicBezTo>
                  <a:pt x="14405" y="114486"/>
                  <a:pt x="14394" y="114805"/>
                  <a:pt x="14367" y="115124"/>
                </a:cubicBezTo>
                <a:cubicBezTo>
                  <a:pt x="14341" y="115443"/>
                  <a:pt x="14267" y="115762"/>
                  <a:pt x="14145" y="116081"/>
                </a:cubicBezTo>
                <a:lnTo>
                  <a:pt x="40684" y="162010"/>
                </a:lnTo>
                <a:cubicBezTo>
                  <a:pt x="41002" y="162082"/>
                  <a:pt x="41321" y="162193"/>
                  <a:pt x="41639" y="162345"/>
                </a:cubicBezTo>
                <a:cubicBezTo>
                  <a:pt x="41958" y="162496"/>
                  <a:pt x="42277" y="162640"/>
                  <a:pt x="42595" y="162775"/>
                </a:cubicBezTo>
                <a:lnTo>
                  <a:pt x="66584" y="137390"/>
                </a:lnTo>
                <a:lnTo>
                  <a:pt x="66584" y="93124"/>
                </a:lnTo>
                <a:close/>
                <a:moveTo>
                  <a:pt x="66590" y="54332"/>
                </a:moveTo>
                <a:lnTo>
                  <a:pt x="45653" y="61859"/>
                </a:lnTo>
                <a:cubicBezTo>
                  <a:pt x="45659" y="61928"/>
                  <a:pt x="45680" y="62013"/>
                  <a:pt x="45717" y="62114"/>
                </a:cubicBezTo>
                <a:cubicBezTo>
                  <a:pt x="45754" y="62215"/>
                  <a:pt x="45776" y="62300"/>
                  <a:pt x="45781" y="62369"/>
                </a:cubicBezTo>
                <a:cubicBezTo>
                  <a:pt x="45778" y="63074"/>
                  <a:pt x="45688" y="63738"/>
                  <a:pt x="45510" y="64363"/>
                </a:cubicBezTo>
                <a:cubicBezTo>
                  <a:pt x="45332" y="64987"/>
                  <a:pt x="45083" y="65556"/>
                  <a:pt x="44761" y="66069"/>
                </a:cubicBezTo>
                <a:lnTo>
                  <a:pt x="66590" y="88651"/>
                </a:lnTo>
                <a:close/>
                <a:moveTo>
                  <a:pt x="99359" y="42467"/>
                </a:moveTo>
                <a:lnTo>
                  <a:pt x="70408" y="52928"/>
                </a:lnTo>
                <a:lnTo>
                  <a:pt x="70408" y="92606"/>
                </a:lnTo>
                <a:lnTo>
                  <a:pt x="89919" y="112636"/>
                </a:lnTo>
                <a:lnTo>
                  <a:pt x="127806" y="72576"/>
                </a:lnTo>
                <a:close/>
                <a:moveTo>
                  <a:pt x="66590" y="21799"/>
                </a:moveTo>
                <a:lnTo>
                  <a:pt x="45797" y="57777"/>
                </a:lnTo>
                <a:lnTo>
                  <a:pt x="66590" y="50249"/>
                </a:lnTo>
                <a:close/>
                <a:moveTo>
                  <a:pt x="72187" y="13761"/>
                </a:moveTo>
                <a:cubicBezTo>
                  <a:pt x="71825" y="13889"/>
                  <a:pt x="71402" y="14016"/>
                  <a:pt x="70917" y="14144"/>
                </a:cubicBezTo>
                <a:lnTo>
                  <a:pt x="70401" y="15165"/>
                </a:lnTo>
                <a:lnTo>
                  <a:pt x="70401" y="48846"/>
                </a:lnTo>
                <a:lnTo>
                  <a:pt x="96556" y="39405"/>
                </a:lnTo>
                <a:close/>
                <a:moveTo>
                  <a:pt x="188922" y="13506"/>
                </a:moveTo>
                <a:lnTo>
                  <a:pt x="133173" y="72576"/>
                </a:lnTo>
                <a:lnTo>
                  <a:pt x="172724" y="114295"/>
                </a:lnTo>
                <a:lnTo>
                  <a:pt x="219159" y="66069"/>
                </a:lnTo>
                <a:cubicBezTo>
                  <a:pt x="218838" y="65556"/>
                  <a:pt x="218588" y="64987"/>
                  <a:pt x="218411" y="64363"/>
                </a:cubicBezTo>
                <a:cubicBezTo>
                  <a:pt x="218233" y="63738"/>
                  <a:pt x="218142" y="63074"/>
                  <a:pt x="218140" y="62369"/>
                </a:cubicBezTo>
                <a:cubicBezTo>
                  <a:pt x="218140" y="62311"/>
                  <a:pt x="218140" y="62268"/>
                  <a:pt x="218140" y="62242"/>
                </a:cubicBezTo>
                <a:cubicBezTo>
                  <a:pt x="218140" y="62215"/>
                  <a:pt x="218140" y="62173"/>
                  <a:pt x="218140" y="62114"/>
                </a:cubicBezTo>
                <a:lnTo>
                  <a:pt x="190579" y="14144"/>
                </a:lnTo>
                <a:cubicBezTo>
                  <a:pt x="190263" y="14078"/>
                  <a:pt x="189971" y="13987"/>
                  <a:pt x="189703" y="13873"/>
                </a:cubicBezTo>
                <a:cubicBezTo>
                  <a:pt x="189435" y="13759"/>
                  <a:pt x="189175" y="13636"/>
                  <a:pt x="188922" y="13506"/>
                </a:cubicBezTo>
                <a:close/>
                <a:moveTo>
                  <a:pt x="182548" y="12486"/>
                </a:moveTo>
                <a:lnTo>
                  <a:pt x="103318" y="41063"/>
                </a:lnTo>
                <a:lnTo>
                  <a:pt x="130494" y="69769"/>
                </a:lnTo>
                <a:lnTo>
                  <a:pt x="184590" y="12486"/>
                </a:lnTo>
                <a:close/>
                <a:moveTo>
                  <a:pt x="76270" y="12486"/>
                </a:moveTo>
                <a:lnTo>
                  <a:pt x="100511" y="38002"/>
                </a:lnTo>
                <a:lnTo>
                  <a:pt x="171193" y="12486"/>
                </a:lnTo>
                <a:lnTo>
                  <a:pt x="135469" y="12486"/>
                </a:lnTo>
                <a:cubicBezTo>
                  <a:pt x="134829" y="13129"/>
                  <a:pt x="134100" y="13628"/>
                  <a:pt x="133284" y="13985"/>
                </a:cubicBezTo>
                <a:cubicBezTo>
                  <a:pt x="132468" y="14341"/>
                  <a:pt x="131581" y="14521"/>
                  <a:pt x="130621" y="14527"/>
                </a:cubicBezTo>
                <a:cubicBezTo>
                  <a:pt x="129662" y="14521"/>
                  <a:pt x="128774" y="14341"/>
                  <a:pt x="127958" y="13985"/>
                </a:cubicBezTo>
                <a:cubicBezTo>
                  <a:pt x="127142" y="13628"/>
                  <a:pt x="126413" y="13129"/>
                  <a:pt x="125773" y="12486"/>
                </a:cubicBezTo>
                <a:close/>
                <a:moveTo>
                  <a:pt x="69005" y="0"/>
                </a:moveTo>
                <a:cubicBezTo>
                  <a:pt x="70154" y="8"/>
                  <a:pt x="71200" y="248"/>
                  <a:pt x="72142" y="718"/>
                </a:cubicBezTo>
                <a:cubicBezTo>
                  <a:pt x="73084" y="1188"/>
                  <a:pt x="73907" y="1842"/>
                  <a:pt x="74611" y="2679"/>
                </a:cubicBezTo>
                <a:lnTo>
                  <a:pt x="125135" y="2679"/>
                </a:lnTo>
                <a:cubicBezTo>
                  <a:pt x="125778" y="1842"/>
                  <a:pt x="126565" y="1188"/>
                  <a:pt x="127495" y="718"/>
                </a:cubicBezTo>
                <a:cubicBezTo>
                  <a:pt x="128426" y="248"/>
                  <a:pt x="129468" y="8"/>
                  <a:pt x="130621" y="0"/>
                </a:cubicBezTo>
                <a:cubicBezTo>
                  <a:pt x="131775" y="8"/>
                  <a:pt x="132817" y="248"/>
                  <a:pt x="133747" y="718"/>
                </a:cubicBezTo>
                <a:cubicBezTo>
                  <a:pt x="134677" y="1188"/>
                  <a:pt x="135464" y="1842"/>
                  <a:pt x="136107" y="2679"/>
                </a:cubicBezTo>
                <a:lnTo>
                  <a:pt x="186883" y="2679"/>
                </a:lnTo>
                <a:cubicBezTo>
                  <a:pt x="187587" y="1842"/>
                  <a:pt x="188410" y="1188"/>
                  <a:pt x="189352" y="718"/>
                </a:cubicBezTo>
                <a:cubicBezTo>
                  <a:pt x="190295" y="248"/>
                  <a:pt x="191341" y="8"/>
                  <a:pt x="192490" y="0"/>
                </a:cubicBezTo>
                <a:cubicBezTo>
                  <a:pt x="194521" y="48"/>
                  <a:pt x="196226" y="749"/>
                  <a:pt x="197604" y="2104"/>
                </a:cubicBezTo>
                <a:cubicBezTo>
                  <a:pt x="198982" y="3458"/>
                  <a:pt x="199698" y="5178"/>
                  <a:pt x="199754" y="7264"/>
                </a:cubicBezTo>
                <a:cubicBezTo>
                  <a:pt x="199749" y="7646"/>
                  <a:pt x="199696" y="8028"/>
                  <a:pt x="199595" y="8410"/>
                </a:cubicBezTo>
                <a:cubicBezTo>
                  <a:pt x="199494" y="8793"/>
                  <a:pt x="199377" y="9175"/>
                  <a:pt x="199244" y="9557"/>
                </a:cubicBezTo>
                <a:lnTo>
                  <a:pt x="225658" y="55225"/>
                </a:lnTo>
                <a:cubicBezTo>
                  <a:pt x="227622" y="55339"/>
                  <a:pt x="229268" y="56067"/>
                  <a:pt x="230596" y="57410"/>
                </a:cubicBezTo>
                <a:cubicBezTo>
                  <a:pt x="231923" y="58752"/>
                  <a:pt x="232613" y="60405"/>
                  <a:pt x="232666" y="62369"/>
                </a:cubicBezTo>
                <a:cubicBezTo>
                  <a:pt x="232661" y="63007"/>
                  <a:pt x="232576" y="63613"/>
                  <a:pt x="232412" y="64187"/>
                </a:cubicBezTo>
                <a:cubicBezTo>
                  <a:pt x="232247" y="64762"/>
                  <a:pt x="232035" y="65304"/>
                  <a:pt x="231774" y="65814"/>
                </a:cubicBezTo>
                <a:lnTo>
                  <a:pt x="255635" y="107150"/>
                </a:lnTo>
                <a:cubicBezTo>
                  <a:pt x="257262" y="107506"/>
                  <a:pt x="258595" y="108325"/>
                  <a:pt x="259633" y="109606"/>
                </a:cubicBezTo>
                <a:cubicBezTo>
                  <a:pt x="260671" y="110887"/>
                  <a:pt x="261207" y="112408"/>
                  <a:pt x="261241" y="114167"/>
                </a:cubicBezTo>
                <a:cubicBezTo>
                  <a:pt x="261204" y="115988"/>
                  <a:pt x="260641" y="117545"/>
                  <a:pt x="259553" y="118840"/>
                </a:cubicBezTo>
                <a:cubicBezTo>
                  <a:pt x="258465" y="120135"/>
                  <a:pt x="257073" y="120961"/>
                  <a:pt x="255380" y="121317"/>
                </a:cubicBezTo>
                <a:lnTo>
                  <a:pt x="229232" y="166730"/>
                </a:lnTo>
                <a:cubicBezTo>
                  <a:pt x="229487" y="167496"/>
                  <a:pt x="229615" y="168261"/>
                  <a:pt x="229615" y="169027"/>
                </a:cubicBezTo>
                <a:cubicBezTo>
                  <a:pt x="229583" y="170786"/>
                  <a:pt x="229041" y="172306"/>
                  <a:pt x="227988" y="173587"/>
                </a:cubicBezTo>
                <a:cubicBezTo>
                  <a:pt x="226935" y="174868"/>
                  <a:pt x="225563" y="175687"/>
                  <a:pt x="223872" y="176043"/>
                </a:cubicBezTo>
                <a:lnTo>
                  <a:pt x="199244" y="219028"/>
                </a:lnTo>
                <a:cubicBezTo>
                  <a:pt x="199499" y="219644"/>
                  <a:pt x="199627" y="220323"/>
                  <a:pt x="199627" y="221066"/>
                </a:cubicBezTo>
                <a:cubicBezTo>
                  <a:pt x="199579" y="223096"/>
                  <a:pt x="198878" y="224800"/>
                  <a:pt x="197524" y="226178"/>
                </a:cubicBezTo>
                <a:cubicBezTo>
                  <a:pt x="196170" y="227556"/>
                  <a:pt x="194450" y="228273"/>
                  <a:pt x="192363" y="228329"/>
                </a:cubicBezTo>
                <a:cubicBezTo>
                  <a:pt x="191333" y="228321"/>
                  <a:pt x="190367" y="228114"/>
                  <a:pt x="189464" y="227707"/>
                </a:cubicBezTo>
                <a:cubicBezTo>
                  <a:pt x="188562" y="227301"/>
                  <a:pt x="187787" y="226743"/>
                  <a:pt x="187141" y="226033"/>
                </a:cubicBezTo>
                <a:lnTo>
                  <a:pt x="136107" y="226033"/>
                </a:lnTo>
                <a:cubicBezTo>
                  <a:pt x="135455" y="226809"/>
                  <a:pt x="134653" y="227426"/>
                  <a:pt x="133699" y="227883"/>
                </a:cubicBezTo>
                <a:cubicBezTo>
                  <a:pt x="132744" y="228340"/>
                  <a:pt x="131718" y="228574"/>
                  <a:pt x="130621" y="228584"/>
                </a:cubicBezTo>
                <a:cubicBezTo>
                  <a:pt x="129523" y="228574"/>
                  <a:pt x="128497" y="228340"/>
                  <a:pt x="127543" y="227883"/>
                </a:cubicBezTo>
                <a:cubicBezTo>
                  <a:pt x="126588" y="227426"/>
                  <a:pt x="125786" y="226809"/>
                  <a:pt x="125134" y="226033"/>
                </a:cubicBezTo>
                <a:lnTo>
                  <a:pt x="74228" y="226033"/>
                </a:lnTo>
                <a:cubicBezTo>
                  <a:pt x="73586" y="226809"/>
                  <a:pt x="72800" y="227426"/>
                  <a:pt x="71871" y="227883"/>
                </a:cubicBezTo>
                <a:cubicBezTo>
                  <a:pt x="70942" y="228340"/>
                  <a:pt x="69902" y="228574"/>
                  <a:pt x="68750" y="228584"/>
                </a:cubicBezTo>
                <a:cubicBezTo>
                  <a:pt x="66719" y="228536"/>
                  <a:pt x="65015" y="227835"/>
                  <a:pt x="63638" y="226481"/>
                </a:cubicBezTo>
                <a:cubicBezTo>
                  <a:pt x="62260" y="225126"/>
                  <a:pt x="61543" y="223406"/>
                  <a:pt x="61487" y="221321"/>
                </a:cubicBezTo>
                <a:cubicBezTo>
                  <a:pt x="61493" y="220872"/>
                  <a:pt x="61546" y="220432"/>
                  <a:pt x="61647" y="219999"/>
                </a:cubicBezTo>
                <a:cubicBezTo>
                  <a:pt x="61748" y="219567"/>
                  <a:pt x="61865" y="219158"/>
                  <a:pt x="61997" y="218773"/>
                </a:cubicBezTo>
                <a:lnTo>
                  <a:pt x="37371" y="176040"/>
                </a:lnTo>
                <a:cubicBezTo>
                  <a:pt x="35682" y="175684"/>
                  <a:pt x="34312" y="174865"/>
                  <a:pt x="33261" y="173584"/>
                </a:cubicBezTo>
                <a:cubicBezTo>
                  <a:pt x="32210" y="172303"/>
                  <a:pt x="31668" y="170782"/>
                  <a:pt x="31636" y="169023"/>
                </a:cubicBezTo>
                <a:cubicBezTo>
                  <a:pt x="31636" y="168584"/>
                  <a:pt x="31668" y="168186"/>
                  <a:pt x="31732" y="167827"/>
                </a:cubicBezTo>
                <a:cubicBezTo>
                  <a:pt x="31796" y="167468"/>
                  <a:pt x="31891" y="167101"/>
                  <a:pt x="32019" y="166727"/>
                </a:cubicBezTo>
                <a:lnTo>
                  <a:pt x="5734" y="121309"/>
                </a:lnTo>
                <a:cubicBezTo>
                  <a:pt x="4046" y="120892"/>
                  <a:pt x="2676" y="120036"/>
                  <a:pt x="1625" y="118742"/>
                </a:cubicBezTo>
                <a:cubicBezTo>
                  <a:pt x="574" y="117447"/>
                  <a:pt x="32" y="115922"/>
                  <a:pt x="0" y="114165"/>
                </a:cubicBezTo>
                <a:cubicBezTo>
                  <a:pt x="35" y="112344"/>
                  <a:pt x="603" y="110787"/>
                  <a:pt x="1705" y="109493"/>
                </a:cubicBezTo>
                <a:cubicBezTo>
                  <a:pt x="2806" y="108198"/>
                  <a:pt x="4235" y="107374"/>
                  <a:pt x="5989" y="107021"/>
                </a:cubicBezTo>
                <a:lnTo>
                  <a:pt x="31382" y="63134"/>
                </a:lnTo>
                <a:cubicBezTo>
                  <a:pt x="31376" y="63007"/>
                  <a:pt x="31355" y="62879"/>
                  <a:pt x="31318" y="62752"/>
                </a:cubicBezTo>
                <a:cubicBezTo>
                  <a:pt x="31281" y="62624"/>
                  <a:pt x="31259" y="62496"/>
                  <a:pt x="31254" y="62369"/>
                </a:cubicBezTo>
                <a:cubicBezTo>
                  <a:pt x="31275" y="60886"/>
                  <a:pt x="31679" y="59578"/>
                  <a:pt x="32465" y="58446"/>
                </a:cubicBezTo>
                <a:cubicBezTo>
                  <a:pt x="33250" y="57314"/>
                  <a:pt x="34291" y="56453"/>
                  <a:pt x="35587" y="55862"/>
                </a:cubicBezTo>
                <a:lnTo>
                  <a:pt x="62252" y="9557"/>
                </a:lnTo>
                <a:cubicBezTo>
                  <a:pt x="62120" y="9230"/>
                  <a:pt x="62003" y="8864"/>
                  <a:pt x="61902" y="8458"/>
                </a:cubicBezTo>
                <a:cubicBezTo>
                  <a:pt x="61801" y="8052"/>
                  <a:pt x="61748" y="7654"/>
                  <a:pt x="61743" y="7264"/>
                </a:cubicBezTo>
                <a:cubicBezTo>
                  <a:pt x="61798" y="5178"/>
                  <a:pt x="62515" y="3458"/>
                  <a:pt x="63893" y="2104"/>
                </a:cubicBezTo>
                <a:cubicBezTo>
                  <a:pt x="65270" y="749"/>
                  <a:pt x="66974" y="48"/>
                  <a:pt x="6900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8" name="Freeform: Shape 107"/>
          <p:cNvSpPr>
            <a:spLocks noChangeAspect="1"/>
          </p:cNvSpPr>
          <p:nvPr/>
        </p:nvSpPr>
        <p:spPr>
          <a:xfrm>
            <a:off x="4928170" y="3797371"/>
            <a:ext cx="720000" cy="720058"/>
          </a:xfrm>
          <a:custGeom>
            <a:avLst/>
            <a:gdLst/>
            <a:ahLst/>
            <a:cxnLst/>
            <a:rect l="l" t="t" r="r" b="b"/>
            <a:pathLst>
              <a:path w="228586" h="228605">
                <a:moveTo>
                  <a:pt x="209598" y="23875"/>
                </a:moveTo>
                <a:lnTo>
                  <a:pt x="26681" y="129365"/>
                </a:lnTo>
                <a:lnTo>
                  <a:pt x="69541" y="146840"/>
                </a:lnTo>
                <a:lnTo>
                  <a:pt x="179623" y="65331"/>
                </a:lnTo>
                <a:lnTo>
                  <a:pt x="118650" y="166994"/>
                </a:lnTo>
                <a:lnTo>
                  <a:pt x="181408" y="192633"/>
                </a:lnTo>
                <a:close/>
                <a:moveTo>
                  <a:pt x="220744" y="5"/>
                </a:moveTo>
                <a:cubicBezTo>
                  <a:pt x="222293" y="55"/>
                  <a:pt x="223723" y="529"/>
                  <a:pt x="225033" y="1425"/>
                </a:cubicBezTo>
                <a:cubicBezTo>
                  <a:pt x="226380" y="2403"/>
                  <a:pt x="227353" y="3604"/>
                  <a:pt x="227952" y="5028"/>
                </a:cubicBezTo>
                <a:cubicBezTo>
                  <a:pt x="228550" y="6453"/>
                  <a:pt x="228726" y="7973"/>
                  <a:pt x="228478" y="9589"/>
                </a:cubicBezTo>
                <a:lnTo>
                  <a:pt x="195822" y="205516"/>
                </a:lnTo>
                <a:cubicBezTo>
                  <a:pt x="195620" y="206736"/>
                  <a:pt x="195163" y="207836"/>
                  <a:pt x="194451" y="208817"/>
                </a:cubicBezTo>
                <a:cubicBezTo>
                  <a:pt x="193739" y="209798"/>
                  <a:pt x="192835" y="210611"/>
                  <a:pt x="191740" y="211257"/>
                </a:cubicBezTo>
                <a:cubicBezTo>
                  <a:pt x="191161" y="211578"/>
                  <a:pt x="190534" y="211828"/>
                  <a:pt x="189859" y="212006"/>
                </a:cubicBezTo>
                <a:cubicBezTo>
                  <a:pt x="189184" y="212184"/>
                  <a:pt x="188493" y="212274"/>
                  <a:pt x="187786" y="212277"/>
                </a:cubicBezTo>
                <a:cubicBezTo>
                  <a:pt x="186766" y="212256"/>
                  <a:pt x="185745" y="212043"/>
                  <a:pt x="184725" y="211639"/>
                </a:cubicBezTo>
                <a:lnTo>
                  <a:pt x="117502" y="184214"/>
                </a:lnTo>
                <a:lnTo>
                  <a:pt x="79490" y="225926"/>
                </a:lnTo>
                <a:cubicBezTo>
                  <a:pt x="78714" y="226819"/>
                  <a:pt x="77811" y="227488"/>
                  <a:pt x="76780" y="227935"/>
                </a:cubicBezTo>
                <a:cubicBezTo>
                  <a:pt x="75748" y="228381"/>
                  <a:pt x="74654" y="228604"/>
                  <a:pt x="73495" y="228604"/>
                </a:cubicBezTo>
                <a:cubicBezTo>
                  <a:pt x="72453" y="228626"/>
                  <a:pt x="71475" y="228456"/>
                  <a:pt x="70561" y="228094"/>
                </a:cubicBezTo>
                <a:cubicBezTo>
                  <a:pt x="68948" y="227424"/>
                  <a:pt x="67678" y="226404"/>
                  <a:pt x="66750" y="225033"/>
                </a:cubicBezTo>
                <a:cubicBezTo>
                  <a:pt x="65823" y="223662"/>
                  <a:pt x="65350" y="222131"/>
                  <a:pt x="65331" y="220441"/>
                </a:cubicBezTo>
                <a:lnTo>
                  <a:pt x="65331" y="162785"/>
                </a:lnTo>
                <a:lnTo>
                  <a:pt x="5124" y="138166"/>
                </a:lnTo>
                <a:cubicBezTo>
                  <a:pt x="3644" y="137571"/>
                  <a:pt x="2459" y="136657"/>
                  <a:pt x="1569" y="135424"/>
                </a:cubicBezTo>
                <a:cubicBezTo>
                  <a:pt x="678" y="134191"/>
                  <a:pt x="163" y="132766"/>
                  <a:pt x="22" y="131151"/>
                </a:cubicBezTo>
                <a:cubicBezTo>
                  <a:pt x="-87" y="129593"/>
                  <a:pt x="227" y="128148"/>
                  <a:pt x="963" y="126814"/>
                </a:cubicBezTo>
                <a:cubicBezTo>
                  <a:pt x="1699" y="125480"/>
                  <a:pt x="2746" y="124417"/>
                  <a:pt x="4104" y="123625"/>
                </a:cubicBezTo>
                <a:lnTo>
                  <a:pt x="216359" y="1170"/>
                </a:lnTo>
                <a:cubicBezTo>
                  <a:pt x="217733" y="342"/>
                  <a:pt x="219194" y="-46"/>
                  <a:pt x="220744" y="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20" name="文本框 8"/>
          <p:cNvSpPr txBox="1"/>
          <p:nvPr/>
        </p:nvSpPr>
        <p:spPr>
          <a:xfrm>
            <a:off x="4183270" y="2640984"/>
            <a:ext cx="2209800" cy="76174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200" b="1" dirty="0" smtClean="0">
                <a:solidFill>
                  <a:schemeClr val="bg1"/>
                </a:solidFill>
              </a:rPr>
              <a:t>Case 02</a:t>
            </a:r>
            <a:endParaRPr lang="en-US" altLang="zh-CN" sz="1200" b="1" dirty="0">
              <a:solidFill>
                <a:schemeClr val="bg1"/>
              </a:solidFill>
            </a:endParaRPr>
          </a:p>
          <a:p>
            <a:pPr algn="ctr"/>
            <a:r>
              <a:rPr lang="en-US" altLang="zh-CN" sz="1000" dirty="0" smtClean="0">
                <a:solidFill>
                  <a:schemeClr val="bg1"/>
                </a:solidFill>
              </a:rPr>
              <a:t>Lorem </a:t>
            </a:r>
            <a:r>
              <a:rPr lang="en-US" altLang="zh-CN" sz="1000" dirty="0">
                <a:solidFill>
                  <a:schemeClr val="bg1"/>
                </a:solidFill>
              </a:rPr>
              <a:t>ipsum dolor sit </a:t>
            </a:r>
            <a:r>
              <a:rPr lang="en-US" altLang="zh-CN" sz="1000" dirty="0" err="1">
                <a:solidFill>
                  <a:schemeClr val="bg1"/>
                </a:solidFill>
              </a:rPr>
              <a:t>amet</a:t>
            </a:r>
            <a:r>
              <a:rPr lang="en-US" altLang="zh-CN" sz="1000" dirty="0">
                <a:solidFill>
                  <a:schemeClr val="bg1"/>
                </a:solidFill>
              </a:rPr>
              <a:t>, consectetuer adipiscing </a:t>
            </a:r>
            <a:r>
              <a:rPr lang="en-US" altLang="zh-CN" sz="1000" dirty="0" err="1">
                <a:solidFill>
                  <a:schemeClr val="bg1"/>
                </a:solidFill>
              </a:rPr>
              <a:t>elit</a:t>
            </a:r>
            <a:r>
              <a:rPr lang="en-US" altLang="zh-CN" sz="1000" dirty="0">
                <a:solidFill>
                  <a:schemeClr val="bg1"/>
                </a:solidFill>
              </a:rPr>
              <a:t>. Maecenas porttitor </a:t>
            </a:r>
            <a:r>
              <a:rPr lang="en-US" altLang="zh-CN" sz="1000" dirty="0" smtClean="0">
                <a:solidFill>
                  <a:schemeClr val="bg1"/>
                </a:solidFill>
              </a:rPr>
              <a:t>congue. </a:t>
            </a:r>
            <a:endParaRPr lang="en-US" altLang="zh-CN" sz="1000" dirty="0">
              <a:solidFill>
                <a:schemeClr val="bg1"/>
              </a:solidFill>
            </a:endParaRPr>
          </a:p>
        </p:txBody>
      </p:sp>
      <p:sp>
        <p:nvSpPr>
          <p:cNvPr id="21" name="文本框 8"/>
          <p:cNvSpPr txBox="1"/>
          <p:nvPr/>
        </p:nvSpPr>
        <p:spPr>
          <a:xfrm>
            <a:off x="4183270" y="4517429"/>
            <a:ext cx="2209800" cy="76174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200" b="1" dirty="0" smtClean="0">
                <a:solidFill>
                  <a:schemeClr val="bg1"/>
                </a:solidFill>
              </a:rPr>
              <a:t>Case 03</a:t>
            </a:r>
            <a:endParaRPr lang="en-US" altLang="zh-CN" sz="1200" b="1" dirty="0">
              <a:solidFill>
                <a:schemeClr val="bg1"/>
              </a:solidFill>
            </a:endParaRPr>
          </a:p>
          <a:p>
            <a:pPr algn="ctr"/>
            <a:r>
              <a:rPr lang="en-US" altLang="zh-CN" sz="1000" dirty="0" smtClean="0">
                <a:solidFill>
                  <a:schemeClr val="bg1"/>
                </a:solidFill>
              </a:rPr>
              <a:t>Lorem </a:t>
            </a:r>
            <a:r>
              <a:rPr lang="en-US" altLang="zh-CN" sz="1000" dirty="0">
                <a:solidFill>
                  <a:schemeClr val="bg1"/>
                </a:solidFill>
              </a:rPr>
              <a:t>ipsum dolor sit </a:t>
            </a:r>
            <a:r>
              <a:rPr lang="en-US" altLang="zh-CN" sz="1000" dirty="0" err="1">
                <a:solidFill>
                  <a:schemeClr val="bg1"/>
                </a:solidFill>
              </a:rPr>
              <a:t>amet</a:t>
            </a:r>
            <a:r>
              <a:rPr lang="en-US" altLang="zh-CN" sz="1000" dirty="0">
                <a:solidFill>
                  <a:schemeClr val="bg1"/>
                </a:solidFill>
              </a:rPr>
              <a:t>, consectetuer adipiscing </a:t>
            </a:r>
            <a:r>
              <a:rPr lang="en-US" altLang="zh-CN" sz="1000" dirty="0" err="1">
                <a:solidFill>
                  <a:schemeClr val="bg1"/>
                </a:solidFill>
              </a:rPr>
              <a:t>elit</a:t>
            </a:r>
            <a:r>
              <a:rPr lang="en-US" altLang="zh-CN" sz="1000" dirty="0">
                <a:solidFill>
                  <a:schemeClr val="bg1"/>
                </a:solidFill>
              </a:rPr>
              <a:t>. Maecenas porttitor </a:t>
            </a:r>
            <a:r>
              <a:rPr lang="en-US" altLang="zh-CN" sz="1000" dirty="0" smtClean="0">
                <a:solidFill>
                  <a:schemeClr val="bg1"/>
                </a:solidFill>
              </a:rPr>
              <a:t>congue. </a:t>
            </a:r>
            <a:endParaRPr lang="en-US" altLang="zh-CN" sz="1000" dirty="0">
              <a:solidFill>
                <a:schemeClr val="bg1"/>
              </a:solidFill>
            </a:endParaRPr>
          </a:p>
        </p:txBody>
      </p:sp>
      <p:pic>
        <p:nvPicPr>
          <p:cNvPr id="22" name="图片 21"/>
          <p:cNvPicPr>
            <a:picLocks noChangeAspect="1"/>
          </p:cNvPicPr>
          <p:nvPr/>
        </p:nvPicPr>
        <p:blipFill>
          <a:blip r:embed="rId2"/>
          <a:stretch>
            <a:fillRect/>
          </a:stretch>
        </p:blipFill>
        <p:spPr>
          <a:xfrm>
            <a:off x="7319871" y="715034"/>
            <a:ext cx="3780000" cy="2520000"/>
          </a:xfrm>
          <a:prstGeom prst="rect">
            <a:avLst/>
          </a:prstGeom>
        </p:spPr>
      </p:pic>
      <p:pic>
        <p:nvPicPr>
          <p:cNvPr id="23" name="图片 22"/>
          <p:cNvPicPr>
            <a:picLocks noChangeAspect="1"/>
          </p:cNvPicPr>
          <p:nvPr/>
        </p:nvPicPr>
        <p:blipFill>
          <a:blip r:embed="rId3"/>
          <a:stretch>
            <a:fillRect/>
          </a:stretch>
        </p:blipFill>
        <p:spPr>
          <a:xfrm>
            <a:off x="7319871" y="3797371"/>
            <a:ext cx="3780000" cy="25200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rotWithShape="1">
          <a:blip r:embed="rId1"/>
          <a:srcRect t="11000" r="54582" b="30123"/>
          <a:stretch>
            <a:fillRect/>
          </a:stretch>
        </p:blipFill>
        <p:spPr>
          <a:xfrm>
            <a:off x="5329010" y="0"/>
            <a:ext cx="6848476" cy="6858000"/>
          </a:xfrm>
          <a:prstGeom prst="rect">
            <a:avLst/>
          </a:prstGeom>
        </p:spPr>
      </p:pic>
      <p:sp>
        <p:nvSpPr>
          <p:cNvPr id="27" name="矩形 26"/>
          <p:cNvSpPr/>
          <p:nvPr/>
        </p:nvSpPr>
        <p:spPr>
          <a:xfrm>
            <a:off x="5329010" y="1190171"/>
            <a:ext cx="5905047" cy="49638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p>
        </p:txBody>
      </p:sp>
      <p:sp>
        <p:nvSpPr>
          <p:cNvPr id="3" name="矩形 2"/>
          <p:cNvSpPr/>
          <p:nvPr/>
        </p:nvSpPr>
        <p:spPr>
          <a:xfrm>
            <a:off x="5927410" y="1513044"/>
            <a:ext cx="899886" cy="8998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tx2"/>
                </a:solidFill>
              </a:rPr>
              <a:t>01</a:t>
            </a:r>
            <a:endParaRPr lang="en-US" sz="3600" dirty="0">
              <a:solidFill>
                <a:schemeClr val="tx2"/>
              </a:solidFill>
            </a:endParaRPr>
          </a:p>
        </p:txBody>
      </p:sp>
      <p:sp>
        <p:nvSpPr>
          <p:cNvPr id="6" name="矩形 5"/>
          <p:cNvSpPr/>
          <p:nvPr/>
        </p:nvSpPr>
        <p:spPr>
          <a:xfrm>
            <a:off x="5927410" y="3146669"/>
            <a:ext cx="899886" cy="8998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tx2"/>
                </a:solidFill>
              </a:rPr>
              <a:t>02</a:t>
            </a:r>
            <a:endParaRPr lang="en-US" sz="3600" dirty="0">
              <a:solidFill>
                <a:schemeClr val="tx2"/>
              </a:solidFill>
            </a:endParaRPr>
          </a:p>
        </p:txBody>
      </p:sp>
      <p:sp>
        <p:nvSpPr>
          <p:cNvPr id="9" name="矩形 8"/>
          <p:cNvSpPr/>
          <p:nvPr/>
        </p:nvSpPr>
        <p:spPr>
          <a:xfrm>
            <a:off x="5927410" y="4780294"/>
            <a:ext cx="899886" cy="8998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tx2"/>
                </a:solidFill>
              </a:rPr>
              <a:t>03</a:t>
            </a:r>
            <a:endParaRPr lang="en-US" sz="3600" dirty="0">
              <a:solidFill>
                <a:schemeClr val="tx2"/>
              </a:solidFill>
            </a:endParaRPr>
          </a:p>
        </p:txBody>
      </p:sp>
      <p:sp>
        <p:nvSpPr>
          <p:cNvPr id="11" name="文本框 8"/>
          <p:cNvSpPr txBox="1"/>
          <p:nvPr/>
        </p:nvSpPr>
        <p:spPr>
          <a:xfrm>
            <a:off x="7085693" y="1511613"/>
            <a:ext cx="2498090" cy="369332"/>
          </a:xfrm>
          <a:prstGeom prst="rect">
            <a:avLst/>
          </a:prstGeom>
          <a:solidFill>
            <a:schemeClr val="accent1"/>
          </a:solid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b="1" dirty="0" smtClean="0">
                <a:solidFill>
                  <a:schemeClr val="bg1"/>
                </a:solidFill>
                <a:latin typeface="Arial" panose="020B0604020202020204" pitchFamily="34" charset="0"/>
                <a:cs typeface="Arial" panose="020B0604020202020204" pitchFamily="34" charset="0"/>
              </a:rPr>
              <a:t>Example Text</a:t>
            </a:r>
            <a:endParaRPr lang="en-US" altLang="zh-CN" b="1" dirty="0">
              <a:solidFill>
                <a:schemeClr val="bg1"/>
              </a:solidFill>
              <a:latin typeface="Arial" panose="020B0604020202020204" pitchFamily="34" charset="0"/>
              <a:cs typeface="Arial" panose="020B0604020202020204" pitchFamily="34" charset="0"/>
            </a:endParaRPr>
          </a:p>
        </p:txBody>
      </p:sp>
      <p:sp>
        <p:nvSpPr>
          <p:cNvPr id="12" name="TextBox 12"/>
          <p:cNvSpPr txBox="1"/>
          <p:nvPr/>
        </p:nvSpPr>
        <p:spPr>
          <a:xfrm>
            <a:off x="7085693" y="1835849"/>
            <a:ext cx="3779157" cy="819455"/>
          </a:xfrm>
          <a:prstGeom prst="rect">
            <a:avLst/>
          </a:prstGeom>
          <a:noFill/>
        </p:spPr>
        <p:txBody>
          <a:bodyPr wrap="square" rtlCol="0">
            <a:spAutoFit/>
          </a:bodyPr>
          <a:lstStyle/>
          <a:p>
            <a:pPr>
              <a:lnSpc>
                <a:spcPct val="150000"/>
              </a:lnSpc>
            </a:pPr>
            <a:r>
              <a:rPr lang="en-US" sz="1050" dirty="0" smtClean="0">
                <a:solidFill>
                  <a:schemeClr val="bg1"/>
                </a:solidFill>
                <a:latin typeface="Arial" panose="020B0604020202020204" pitchFamily="34" charset="0"/>
                <a:ea typeface="Open Sans" panose="020B0606030504020204" pitchFamily="34" charset="0"/>
                <a:cs typeface="Arial" panose="020B0604020202020204" pitchFamily="34" charset="0"/>
              </a:rPr>
              <a:t>Lorem </a:t>
            </a:r>
            <a:r>
              <a:rPr lang="en-US" sz="1050" dirty="0">
                <a:solidFill>
                  <a:schemeClr val="bg1"/>
                </a:solidFill>
                <a:latin typeface="Arial" panose="020B0604020202020204" pitchFamily="34" charset="0"/>
                <a:ea typeface="Open Sans" panose="020B0606030504020204" pitchFamily="34" charset="0"/>
                <a:cs typeface="Arial" panose="020B0604020202020204" pitchFamily="34" charset="0"/>
              </a:rPr>
              <a:t>Ipsum Dolor Sit Amet, Conse Ctetuer Adipi Scing Elit. Maecenas Porttitor Congue Massa. Fusce Posuere, Magna Sed Pulvinar </a:t>
            </a:r>
            <a:r>
              <a:rPr lang="en-US" sz="1050" dirty="0" smtClean="0">
                <a:solidFill>
                  <a:schemeClr val="bg1"/>
                </a:solidFill>
                <a:latin typeface="Arial" panose="020B0604020202020204" pitchFamily="34" charset="0"/>
                <a:ea typeface="Open Sans" panose="020B0606030504020204" pitchFamily="34" charset="0"/>
                <a:cs typeface="Arial" panose="020B0604020202020204" pitchFamily="34" charset="0"/>
              </a:rPr>
              <a:t>Ultricies.</a:t>
            </a:r>
            <a:endParaRPr lang="en-US" sz="1050" dirty="0">
              <a:solidFill>
                <a:schemeClr val="bg1"/>
              </a:solidFill>
              <a:latin typeface="Arial" panose="020B0604020202020204" pitchFamily="34" charset="0"/>
              <a:ea typeface="Open Sans" panose="020B0606030504020204" pitchFamily="34" charset="0"/>
              <a:cs typeface="Arial" panose="020B0604020202020204" pitchFamily="34" charset="0"/>
            </a:endParaRPr>
          </a:p>
        </p:txBody>
      </p:sp>
      <p:sp>
        <p:nvSpPr>
          <p:cNvPr id="13" name="文本框 8"/>
          <p:cNvSpPr txBox="1"/>
          <p:nvPr/>
        </p:nvSpPr>
        <p:spPr>
          <a:xfrm>
            <a:off x="7085693" y="3161573"/>
            <a:ext cx="2498090" cy="369332"/>
          </a:xfrm>
          <a:prstGeom prst="rect">
            <a:avLst/>
          </a:prstGeom>
          <a:solidFill>
            <a:schemeClr val="accent1"/>
          </a:solid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b="1" dirty="0" smtClean="0">
                <a:solidFill>
                  <a:schemeClr val="bg1"/>
                </a:solidFill>
                <a:latin typeface="Arial" panose="020B0604020202020204" pitchFamily="34" charset="0"/>
                <a:cs typeface="Arial" panose="020B0604020202020204" pitchFamily="34" charset="0"/>
              </a:rPr>
              <a:t>Example Text</a:t>
            </a:r>
            <a:endParaRPr lang="en-US" altLang="zh-CN" b="1" dirty="0">
              <a:solidFill>
                <a:schemeClr val="bg1"/>
              </a:solidFill>
              <a:latin typeface="Arial" panose="020B0604020202020204" pitchFamily="34" charset="0"/>
              <a:cs typeface="Arial" panose="020B0604020202020204" pitchFamily="34" charset="0"/>
            </a:endParaRPr>
          </a:p>
        </p:txBody>
      </p:sp>
      <p:sp>
        <p:nvSpPr>
          <p:cNvPr id="14" name="TextBox 14"/>
          <p:cNvSpPr txBox="1"/>
          <p:nvPr/>
        </p:nvSpPr>
        <p:spPr>
          <a:xfrm>
            <a:off x="7085693" y="3485809"/>
            <a:ext cx="3779157" cy="819455"/>
          </a:xfrm>
          <a:prstGeom prst="rect">
            <a:avLst/>
          </a:prstGeom>
          <a:noFill/>
        </p:spPr>
        <p:txBody>
          <a:bodyPr wrap="square" rtlCol="0">
            <a:spAutoFit/>
          </a:bodyPr>
          <a:lstStyle/>
          <a:p>
            <a:pPr>
              <a:lnSpc>
                <a:spcPct val="150000"/>
              </a:lnSpc>
            </a:pPr>
            <a:r>
              <a:rPr lang="en-US" sz="1050" dirty="0" smtClean="0">
                <a:solidFill>
                  <a:schemeClr val="bg1"/>
                </a:solidFill>
                <a:latin typeface="Arial" panose="020B0604020202020204" pitchFamily="34" charset="0"/>
                <a:ea typeface="Open Sans" panose="020B0606030504020204" pitchFamily="34" charset="0"/>
                <a:cs typeface="Arial" panose="020B0604020202020204" pitchFamily="34" charset="0"/>
              </a:rPr>
              <a:t>Lorem </a:t>
            </a:r>
            <a:r>
              <a:rPr lang="en-US" sz="1050" dirty="0">
                <a:solidFill>
                  <a:schemeClr val="bg1"/>
                </a:solidFill>
                <a:latin typeface="Arial" panose="020B0604020202020204" pitchFamily="34" charset="0"/>
                <a:ea typeface="Open Sans" panose="020B0606030504020204" pitchFamily="34" charset="0"/>
                <a:cs typeface="Arial" panose="020B0604020202020204" pitchFamily="34" charset="0"/>
              </a:rPr>
              <a:t>Ipsum Dolor Sit Amet, Conse Ctetuer Adipi Scing Elit. Maecenas Porttitor Congue Massa. Fusce Posuere, Magna Sed Pulvinar </a:t>
            </a:r>
            <a:r>
              <a:rPr lang="en-US" sz="1050" dirty="0" smtClean="0">
                <a:solidFill>
                  <a:schemeClr val="bg1"/>
                </a:solidFill>
                <a:latin typeface="Arial" panose="020B0604020202020204" pitchFamily="34" charset="0"/>
                <a:ea typeface="Open Sans" panose="020B0606030504020204" pitchFamily="34" charset="0"/>
                <a:cs typeface="Arial" panose="020B0604020202020204" pitchFamily="34" charset="0"/>
              </a:rPr>
              <a:t>Ultricies.</a:t>
            </a:r>
            <a:endParaRPr lang="en-US" sz="1050" dirty="0">
              <a:solidFill>
                <a:schemeClr val="bg1"/>
              </a:solidFill>
              <a:latin typeface="Arial" panose="020B0604020202020204" pitchFamily="34" charset="0"/>
              <a:ea typeface="Open Sans" panose="020B0606030504020204" pitchFamily="34" charset="0"/>
              <a:cs typeface="Arial" panose="020B0604020202020204" pitchFamily="34" charset="0"/>
            </a:endParaRPr>
          </a:p>
        </p:txBody>
      </p:sp>
      <p:sp>
        <p:nvSpPr>
          <p:cNvPr id="15" name="文本框 8"/>
          <p:cNvSpPr txBox="1"/>
          <p:nvPr/>
        </p:nvSpPr>
        <p:spPr>
          <a:xfrm>
            <a:off x="7085693" y="4816383"/>
            <a:ext cx="2498090" cy="369332"/>
          </a:xfrm>
          <a:prstGeom prst="rect">
            <a:avLst/>
          </a:prstGeom>
          <a:solidFill>
            <a:schemeClr val="accent1"/>
          </a:solid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b="1" dirty="0" smtClean="0">
                <a:solidFill>
                  <a:schemeClr val="bg1"/>
                </a:solidFill>
                <a:latin typeface="Arial" panose="020B0604020202020204" pitchFamily="34" charset="0"/>
                <a:cs typeface="Arial" panose="020B0604020202020204" pitchFamily="34" charset="0"/>
              </a:rPr>
              <a:t>Example Text</a:t>
            </a:r>
            <a:endParaRPr lang="en-US" altLang="zh-CN" b="1" dirty="0">
              <a:solidFill>
                <a:schemeClr val="bg1"/>
              </a:solidFill>
              <a:latin typeface="Arial" panose="020B0604020202020204" pitchFamily="34" charset="0"/>
              <a:cs typeface="Arial" panose="020B0604020202020204" pitchFamily="34" charset="0"/>
            </a:endParaRPr>
          </a:p>
        </p:txBody>
      </p:sp>
      <p:sp>
        <p:nvSpPr>
          <p:cNvPr id="16" name="TextBox 16"/>
          <p:cNvSpPr txBox="1"/>
          <p:nvPr/>
        </p:nvSpPr>
        <p:spPr>
          <a:xfrm>
            <a:off x="7085693" y="5140619"/>
            <a:ext cx="3779157" cy="819455"/>
          </a:xfrm>
          <a:prstGeom prst="rect">
            <a:avLst/>
          </a:prstGeom>
          <a:noFill/>
        </p:spPr>
        <p:txBody>
          <a:bodyPr wrap="square" rtlCol="0">
            <a:spAutoFit/>
          </a:bodyPr>
          <a:lstStyle/>
          <a:p>
            <a:pPr>
              <a:lnSpc>
                <a:spcPct val="150000"/>
              </a:lnSpc>
            </a:pPr>
            <a:r>
              <a:rPr lang="en-US" sz="1050" dirty="0" smtClean="0">
                <a:solidFill>
                  <a:schemeClr val="bg1"/>
                </a:solidFill>
                <a:latin typeface="Arial" panose="020B0604020202020204" pitchFamily="34" charset="0"/>
                <a:ea typeface="Open Sans" panose="020B0606030504020204" pitchFamily="34" charset="0"/>
                <a:cs typeface="Arial" panose="020B0604020202020204" pitchFamily="34" charset="0"/>
              </a:rPr>
              <a:t>Lorem </a:t>
            </a:r>
            <a:r>
              <a:rPr lang="en-US" sz="1050" dirty="0">
                <a:solidFill>
                  <a:schemeClr val="bg1"/>
                </a:solidFill>
                <a:latin typeface="Arial" panose="020B0604020202020204" pitchFamily="34" charset="0"/>
                <a:ea typeface="Open Sans" panose="020B0606030504020204" pitchFamily="34" charset="0"/>
                <a:cs typeface="Arial" panose="020B0604020202020204" pitchFamily="34" charset="0"/>
              </a:rPr>
              <a:t>Ipsum Dolor Sit Amet, Conse Ctetuer Adipi Scing Elit. Maecenas Porttitor Congue Massa. Fusce Posuere, Magna Sed Pulvinar </a:t>
            </a:r>
            <a:r>
              <a:rPr lang="en-US" sz="1050" dirty="0" smtClean="0">
                <a:solidFill>
                  <a:schemeClr val="bg1"/>
                </a:solidFill>
                <a:latin typeface="Arial" panose="020B0604020202020204" pitchFamily="34" charset="0"/>
                <a:ea typeface="Open Sans" panose="020B0606030504020204" pitchFamily="34" charset="0"/>
                <a:cs typeface="Arial" panose="020B0604020202020204" pitchFamily="34" charset="0"/>
              </a:rPr>
              <a:t>Ultricies.</a:t>
            </a:r>
            <a:endParaRPr lang="en-US" sz="1050" dirty="0">
              <a:solidFill>
                <a:schemeClr val="bg1"/>
              </a:solidFill>
              <a:latin typeface="Arial" panose="020B0604020202020204" pitchFamily="34" charset="0"/>
              <a:ea typeface="Open Sans" panose="020B0606030504020204" pitchFamily="34" charset="0"/>
              <a:cs typeface="Arial" panose="020B0604020202020204" pitchFamily="34" charset="0"/>
            </a:endParaRPr>
          </a:p>
        </p:txBody>
      </p:sp>
      <p:sp>
        <p:nvSpPr>
          <p:cNvPr id="22" name="矩形 21"/>
          <p:cNvSpPr/>
          <p:nvPr/>
        </p:nvSpPr>
        <p:spPr>
          <a:xfrm>
            <a:off x="1364343" y="2617260"/>
            <a:ext cx="3588657" cy="1754326"/>
          </a:xfrm>
          <a:prstGeom prst="rect">
            <a:avLst/>
          </a:prstGeom>
        </p:spPr>
        <p:txBody>
          <a:bodyPr wrap="square">
            <a:spAutoFit/>
          </a:bodyPr>
          <a:lstStyle/>
          <a:p>
            <a:pPr algn="r">
              <a:lnSpc>
                <a:spcPct val="150000"/>
              </a:lnSpc>
            </a:pPr>
            <a:r>
              <a:rPr lang="en-US" altLang="zh-CN" sz="1200" dirty="0">
                <a:solidFill>
                  <a:schemeClr val="tx1">
                    <a:lumMod val="50000"/>
                    <a:lumOff val="50000"/>
                  </a:schemeClr>
                </a:solidFill>
              </a:rPr>
              <a:t>Lorem Ipsum Dolor Sit Amet, Conse Ctetuer Adipi Scing Elit. Maecenas Porttitor Congue Massa. Fusce Posuere, Magna Sed Pulvinar Ultricies, Purus Lectus Malesuada Libero, Sit Amet Commodo Magna Eros Quis Urna. Lorem Ipsum Dolor Sit </a:t>
            </a:r>
            <a:r>
              <a:rPr lang="en-US" altLang="zh-CN" sz="1200" dirty="0" smtClean="0">
                <a:solidFill>
                  <a:schemeClr val="tx1">
                    <a:lumMod val="50000"/>
                    <a:lumOff val="50000"/>
                  </a:schemeClr>
                </a:solidFill>
              </a:rPr>
              <a:t>Amet. </a:t>
            </a:r>
            <a:endParaRPr lang="en-US" altLang="zh-CN" sz="1200" dirty="0">
              <a:solidFill>
                <a:schemeClr val="tx1">
                  <a:lumMod val="50000"/>
                  <a:lumOff val="50000"/>
                </a:schemeClr>
              </a:solidFill>
            </a:endParaRPr>
          </a:p>
        </p:txBody>
      </p:sp>
      <p:sp>
        <p:nvSpPr>
          <p:cNvPr id="23" name="矩形 22"/>
          <p:cNvSpPr/>
          <p:nvPr/>
        </p:nvSpPr>
        <p:spPr>
          <a:xfrm>
            <a:off x="1111477" y="941088"/>
            <a:ext cx="3955823" cy="1569660"/>
          </a:xfrm>
          <a:prstGeom prst="rect">
            <a:avLst/>
          </a:prstGeom>
        </p:spPr>
        <p:txBody>
          <a:bodyPr wrap="square">
            <a:spAutoFit/>
          </a:bodyPr>
          <a:lstStyle/>
          <a:p>
            <a:pPr algn="r"/>
            <a:r>
              <a:rPr lang="en-US" altLang="zh-CN" sz="4800" b="1" dirty="0" err="1" smtClean="0">
                <a:solidFill>
                  <a:schemeClr val="accent1"/>
                </a:solidFill>
                <a:latin typeface="Century Gothic" panose="020B0502020202020204" pitchFamily="34" charset="0"/>
              </a:rPr>
              <a:t>Huanxiang</a:t>
            </a:r>
            <a:r>
              <a:rPr lang="en-US" altLang="zh-CN" sz="4800" b="1" dirty="0" smtClean="0">
                <a:solidFill>
                  <a:schemeClr val="accent1"/>
                </a:solidFill>
                <a:latin typeface="Century Gothic" panose="020B0502020202020204" pitchFamily="34" charset="0"/>
              </a:rPr>
              <a:t> Title</a:t>
            </a:r>
            <a:endParaRPr lang="en-US" altLang="zh-CN" sz="4800" b="1" dirty="0" smtClean="0">
              <a:solidFill>
                <a:schemeClr val="accent1"/>
              </a:solidFill>
              <a:latin typeface="Century Gothic" panose="020B0502020202020204" pitchFamily="34" charset="0"/>
            </a:endParaRPr>
          </a:p>
        </p:txBody>
      </p:sp>
      <p:cxnSp>
        <p:nvCxnSpPr>
          <p:cNvPr id="24" name="直接连接符 23"/>
          <p:cNvCxnSpPr/>
          <p:nvPr/>
        </p:nvCxnSpPr>
        <p:spPr>
          <a:xfrm>
            <a:off x="3817258" y="2446806"/>
            <a:ext cx="10922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5" name="图片 24"/>
          <p:cNvPicPr>
            <a:picLocks noChangeAspect="1"/>
          </p:cNvPicPr>
          <p:nvPr/>
        </p:nvPicPr>
        <p:blipFill>
          <a:blip r:embed="rId2"/>
          <a:stretch>
            <a:fillRect/>
          </a:stretch>
        </p:blipFill>
        <p:spPr>
          <a:xfrm>
            <a:off x="1524000" y="4109566"/>
            <a:ext cx="3356697" cy="2227309"/>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1"/>
          <a:srcRect t="27654" b="47627"/>
          <a:stretch>
            <a:fillRect/>
          </a:stretch>
        </p:blipFill>
        <p:spPr>
          <a:xfrm flipH="1">
            <a:off x="1" y="2966558"/>
            <a:ext cx="12192000" cy="3899017"/>
          </a:xfrm>
          <a:prstGeom prst="rect">
            <a:avLst/>
          </a:prstGeom>
        </p:spPr>
      </p:pic>
      <p:sp>
        <p:nvSpPr>
          <p:cNvPr id="7" name="Oval 22"/>
          <p:cNvSpPr/>
          <p:nvPr/>
        </p:nvSpPr>
        <p:spPr>
          <a:xfrm>
            <a:off x="1903013" y="3385640"/>
            <a:ext cx="540000" cy="54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latin typeface="Arial" panose="020B0604020202020204" pitchFamily="34" charset="0"/>
            </a:endParaRPr>
          </a:p>
        </p:txBody>
      </p:sp>
      <p:sp>
        <p:nvSpPr>
          <p:cNvPr id="9" name="Oval 24"/>
          <p:cNvSpPr/>
          <p:nvPr/>
        </p:nvSpPr>
        <p:spPr>
          <a:xfrm>
            <a:off x="4391787" y="3385640"/>
            <a:ext cx="540000" cy="54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latin typeface="Arial" panose="020B0604020202020204" pitchFamily="34" charset="0"/>
            </a:endParaRPr>
          </a:p>
        </p:txBody>
      </p:sp>
      <p:sp>
        <p:nvSpPr>
          <p:cNvPr id="11" name="Oval 26"/>
          <p:cNvSpPr/>
          <p:nvPr/>
        </p:nvSpPr>
        <p:spPr>
          <a:xfrm>
            <a:off x="1903013" y="5083758"/>
            <a:ext cx="540000" cy="54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latin typeface="Arial" panose="020B0604020202020204" pitchFamily="34" charset="0"/>
            </a:endParaRPr>
          </a:p>
        </p:txBody>
      </p:sp>
      <p:sp>
        <p:nvSpPr>
          <p:cNvPr id="13" name="Oval 28"/>
          <p:cNvSpPr/>
          <p:nvPr/>
        </p:nvSpPr>
        <p:spPr>
          <a:xfrm>
            <a:off x="4391787" y="5083758"/>
            <a:ext cx="540000" cy="54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latin typeface="Arial" panose="020B0604020202020204" pitchFamily="34" charset="0"/>
            </a:endParaRPr>
          </a:p>
        </p:txBody>
      </p:sp>
      <p:sp>
        <p:nvSpPr>
          <p:cNvPr id="15" name="Freeform: Shape 36"/>
          <p:cNvSpPr>
            <a:spLocks noChangeAspect="1"/>
          </p:cNvSpPr>
          <p:nvPr/>
        </p:nvSpPr>
        <p:spPr>
          <a:xfrm>
            <a:off x="2019999" y="5216080"/>
            <a:ext cx="306028" cy="275356"/>
          </a:xfrm>
          <a:custGeom>
            <a:avLst/>
            <a:gdLst/>
            <a:ahLst/>
            <a:cxnLst/>
            <a:rect l="l" t="t" r="r" b="b"/>
            <a:pathLst>
              <a:path w="261241" h="228584">
                <a:moveTo>
                  <a:pt x="204989" y="170924"/>
                </a:moveTo>
                <a:lnTo>
                  <a:pt x="198862" y="199882"/>
                </a:lnTo>
                <a:lnTo>
                  <a:pt x="215458" y="170924"/>
                </a:lnTo>
                <a:close/>
                <a:moveTo>
                  <a:pt x="146569" y="170924"/>
                </a:moveTo>
                <a:lnTo>
                  <a:pt x="189052" y="214695"/>
                </a:lnTo>
                <a:cubicBezTo>
                  <a:pt x="189304" y="214565"/>
                  <a:pt x="189564" y="214442"/>
                  <a:pt x="189832" y="214328"/>
                </a:cubicBezTo>
                <a:cubicBezTo>
                  <a:pt x="190100" y="214214"/>
                  <a:pt x="190392" y="214123"/>
                  <a:pt x="190708" y="214057"/>
                </a:cubicBezTo>
                <a:lnTo>
                  <a:pt x="192747" y="210484"/>
                </a:lnTo>
                <a:lnTo>
                  <a:pt x="201030" y="170924"/>
                </a:lnTo>
                <a:close/>
                <a:moveTo>
                  <a:pt x="123348" y="170924"/>
                </a:moveTo>
                <a:lnTo>
                  <a:pt x="79714" y="216099"/>
                </a:lnTo>
                <a:lnTo>
                  <a:pt x="125645" y="216099"/>
                </a:lnTo>
                <a:cubicBezTo>
                  <a:pt x="126291" y="215511"/>
                  <a:pt x="127041" y="215027"/>
                  <a:pt x="127894" y="214647"/>
                </a:cubicBezTo>
                <a:cubicBezTo>
                  <a:pt x="128747" y="214267"/>
                  <a:pt x="129656" y="214070"/>
                  <a:pt x="130621" y="214057"/>
                </a:cubicBezTo>
                <a:cubicBezTo>
                  <a:pt x="131586" y="214070"/>
                  <a:pt x="132495" y="214267"/>
                  <a:pt x="133348" y="214647"/>
                </a:cubicBezTo>
                <a:cubicBezTo>
                  <a:pt x="134201" y="215027"/>
                  <a:pt x="134951" y="215511"/>
                  <a:pt x="135597" y="216099"/>
                </a:cubicBezTo>
                <a:lnTo>
                  <a:pt x="185227" y="216099"/>
                </a:lnTo>
                <a:lnTo>
                  <a:pt x="141593" y="170924"/>
                </a:lnTo>
                <a:close/>
                <a:moveTo>
                  <a:pt x="70401" y="170924"/>
                </a:moveTo>
                <a:lnTo>
                  <a:pt x="70401" y="213674"/>
                </a:lnTo>
                <a:lnTo>
                  <a:pt x="70912" y="214440"/>
                </a:lnTo>
                <a:cubicBezTo>
                  <a:pt x="71483" y="214629"/>
                  <a:pt x="71999" y="214857"/>
                  <a:pt x="72459" y="215126"/>
                </a:cubicBezTo>
                <a:cubicBezTo>
                  <a:pt x="72918" y="215394"/>
                  <a:pt x="73338" y="215719"/>
                  <a:pt x="73718" y="216099"/>
                </a:cubicBezTo>
                <a:lnTo>
                  <a:pt x="74356" y="216099"/>
                </a:lnTo>
                <a:lnTo>
                  <a:pt x="117990" y="170924"/>
                </a:lnTo>
                <a:close/>
                <a:moveTo>
                  <a:pt x="45797" y="170924"/>
                </a:moveTo>
                <a:lnTo>
                  <a:pt x="66590" y="207026"/>
                </a:lnTo>
                <a:lnTo>
                  <a:pt x="66590" y="170924"/>
                </a:lnTo>
                <a:close/>
                <a:moveTo>
                  <a:pt x="132407" y="161500"/>
                </a:moveTo>
                <a:lnTo>
                  <a:pt x="127049" y="167113"/>
                </a:lnTo>
                <a:lnTo>
                  <a:pt x="137893" y="167113"/>
                </a:lnTo>
                <a:close/>
                <a:moveTo>
                  <a:pt x="207918" y="157034"/>
                </a:moveTo>
                <a:lnTo>
                  <a:pt x="205750" y="167113"/>
                </a:lnTo>
                <a:lnTo>
                  <a:pt x="215445" y="167113"/>
                </a:lnTo>
                <a:cubicBezTo>
                  <a:pt x="215511" y="166855"/>
                  <a:pt x="215602" y="166605"/>
                  <a:pt x="215716" y="166364"/>
                </a:cubicBezTo>
                <a:cubicBezTo>
                  <a:pt x="215830" y="166122"/>
                  <a:pt x="215952" y="165904"/>
                  <a:pt x="216083" y="165710"/>
                </a:cubicBezTo>
                <a:close/>
                <a:moveTo>
                  <a:pt x="66590" y="143000"/>
                </a:moveTo>
                <a:lnTo>
                  <a:pt x="45144" y="165582"/>
                </a:lnTo>
                <a:cubicBezTo>
                  <a:pt x="45420" y="166092"/>
                  <a:pt x="45632" y="166603"/>
                  <a:pt x="45781" y="167113"/>
                </a:cubicBezTo>
                <a:lnTo>
                  <a:pt x="66590" y="167113"/>
                </a:lnTo>
                <a:close/>
                <a:moveTo>
                  <a:pt x="172596" y="119781"/>
                </a:moveTo>
                <a:lnTo>
                  <a:pt x="134831" y="158948"/>
                </a:lnTo>
                <a:lnTo>
                  <a:pt x="142869" y="167113"/>
                </a:lnTo>
                <a:lnTo>
                  <a:pt x="201923" y="167113"/>
                </a:lnTo>
                <a:lnTo>
                  <a:pt x="204729" y="153717"/>
                </a:lnTo>
                <a:close/>
                <a:moveTo>
                  <a:pt x="90432" y="117739"/>
                </a:moveTo>
                <a:lnTo>
                  <a:pt x="70401" y="138918"/>
                </a:lnTo>
                <a:lnTo>
                  <a:pt x="70401" y="167113"/>
                </a:lnTo>
                <a:lnTo>
                  <a:pt x="121690" y="167113"/>
                </a:lnTo>
                <a:lnTo>
                  <a:pt x="129856" y="158693"/>
                </a:lnTo>
                <a:close/>
                <a:moveTo>
                  <a:pt x="70401" y="97071"/>
                </a:moveTo>
                <a:lnTo>
                  <a:pt x="70401" y="133304"/>
                </a:lnTo>
                <a:lnTo>
                  <a:pt x="87753" y="115060"/>
                </a:lnTo>
                <a:close/>
                <a:moveTo>
                  <a:pt x="130494" y="75255"/>
                </a:moveTo>
                <a:lnTo>
                  <a:pt x="92601" y="115443"/>
                </a:lnTo>
                <a:lnTo>
                  <a:pt x="132280" y="156141"/>
                </a:lnTo>
                <a:lnTo>
                  <a:pt x="170045" y="116974"/>
                </a:lnTo>
                <a:close/>
                <a:moveTo>
                  <a:pt x="225276" y="74362"/>
                </a:moveTo>
                <a:lnTo>
                  <a:pt x="208819" y="152441"/>
                </a:lnTo>
                <a:lnTo>
                  <a:pt x="218649" y="162903"/>
                </a:lnTo>
                <a:cubicBezTo>
                  <a:pt x="218968" y="162714"/>
                  <a:pt x="219287" y="162549"/>
                  <a:pt x="219605" y="162409"/>
                </a:cubicBezTo>
                <a:cubicBezTo>
                  <a:pt x="219924" y="162268"/>
                  <a:pt x="220242" y="162135"/>
                  <a:pt x="220561" y="162010"/>
                </a:cubicBezTo>
                <a:lnTo>
                  <a:pt x="246970" y="115953"/>
                </a:lnTo>
                <a:cubicBezTo>
                  <a:pt x="246903" y="115640"/>
                  <a:pt x="246845" y="115342"/>
                  <a:pt x="246794" y="115060"/>
                </a:cubicBezTo>
                <a:cubicBezTo>
                  <a:pt x="246744" y="114778"/>
                  <a:pt x="246717" y="114481"/>
                  <a:pt x="246715" y="114167"/>
                </a:cubicBezTo>
                <a:cubicBezTo>
                  <a:pt x="246723" y="113787"/>
                  <a:pt x="246770" y="113431"/>
                  <a:pt x="246858" y="113099"/>
                </a:cubicBezTo>
                <a:cubicBezTo>
                  <a:pt x="246946" y="112766"/>
                  <a:pt x="247025" y="112442"/>
                  <a:pt x="247097" y="112126"/>
                </a:cubicBezTo>
                <a:close/>
                <a:moveTo>
                  <a:pt x="221963" y="68748"/>
                </a:moveTo>
                <a:lnTo>
                  <a:pt x="175276" y="117101"/>
                </a:lnTo>
                <a:lnTo>
                  <a:pt x="205627" y="149124"/>
                </a:lnTo>
                <a:lnTo>
                  <a:pt x="222472" y="69514"/>
                </a:lnTo>
                <a:lnTo>
                  <a:pt x="222090" y="68876"/>
                </a:lnTo>
                <a:cubicBezTo>
                  <a:pt x="222085" y="68871"/>
                  <a:pt x="222063" y="68849"/>
                  <a:pt x="222026" y="68812"/>
                </a:cubicBezTo>
                <a:cubicBezTo>
                  <a:pt x="221989" y="68775"/>
                  <a:pt x="221968" y="68754"/>
                  <a:pt x="221963" y="68748"/>
                </a:cubicBezTo>
                <a:close/>
                <a:moveTo>
                  <a:pt x="42735" y="68376"/>
                </a:moveTo>
                <a:cubicBezTo>
                  <a:pt x="41566" y="69120"/>
                  <a:pt x="40333" y="69546"/>
                  <a:pt x="39036" y="69652"/>
                </a:cubicBezTo>
                <a:lnTo>
                  <a:pt x="14288" y="112514"/>
                </a:lnTo>
                <a:lnTo>
                  <a:pt x="14272" y="112509"/>
                </a:lnTo>
                <a:cubicBezTo>
                  <a:pt x="14333" y="112761"/>
                  <a:pt x="14370" y="113022"/>
                  <a:pt x="14383" y="113290"/>
                </a:cubicBezTo>
                <a:cubicBezTo>
                  <a:pt x="14397" y="113558"/>
                  <a:pt x="14402" y="113851"/>
                  <a:pt x="14399" y="114167"/>
                </a:cubicBezTo>
                <a:cubicBezTo>
                  <a:pt x="14405" y="114486"/>
                  <a:pt x="14394" y="114805"/>
                  <a:pt x="14367" y="115124"/>
                </a:cubicBezTo>
                <a:cubicBezTo>
                  <a:pt x="14341" y="115443"/>
                  <a:pt x="14267" y="115762"/>
                  <a:pt x="14145" y="116081"/>
                </a:cubicBezTo>
                <a:lnTo>
                  <a:pt x="40684" y="162010"/>
                </a:lnTo>
                <a:cubicBezTo>
                  <a:pt x="41002" y="162082"/>
                  <a:pt x="41321" y="162193"/>
                  <a:pt x="41639" y="162345"/>
                </a:cubicBezTo>
                <a:cubicBezTo>
                  <a:pt x="41958" y="162496"/>
                  <a:pt x="42277" y="162640"/>
                  <a:pt x="42595" y="162775"/>
                </a:cubicBezTo>
                <a:lnTo>
                  <a:pt x="66584" y="137390"/>
                </a:lnTo>
                <a:lnTo>
                  <a:pt x="66584" y="93124"/>
                </a:lnTo>
                <a:close/>
                <a:moveTo>
                  <a:pt x="66590" y="54332"/>
                </a:moveTo>
                <a:lnTo>
                  <a:pt x="45653" y="61859"/>
                </a:lnTo>
                <a:cubicBezTo>
                  <a:pt x="45659" y="61928"/>
                  <a:pt x="45680" y="62013"/>
                  <a:pt x="45717" y="62114"/>
                </a:cubicBezTo>
                <a:cubicBezTo>
                  <a:pt x="45754" y="62215"/>
                  <a:pt x="45776" y="62300"/>
                  <a:pt x="45781" y="62369"/>
                </a:cubicBezTo>
                <a:cubicBezTo>
                  <a:pt x="45778" y="63074"/>
                  <a:pt x="45688" y="63738"/>
                  <a:pt x="45510" y="64363"/>
                </a:cubicBezTo>
                <a:cubicBezTo>
                  <a:pt x="45332" y="64987"/>
                  <a:pt x="45083" y="65556"/>
                  <a:pt x="44761" y="66069"/>
                </a:cubicBezTo>
                <a:lnTo>
                  <a:pt x="66590" y="88651"/>
                </a:lnTo>
                <a:close/>
                <a:moveTo>
                  <a:pt x="99359" y="42467"/>
                </a:moveTo>
                <a:lnTo>
                  <a:pt x="70408" y="52928"/>
                </a:lnTo>
                <a:lnTo>
                  <a:pt x="70408" y="92606"/>
                </a:lnTo>
                <a:lnTo>
                  <a:pt x="89919" y="112636"/>
                </a:lnTo>
                <a:lnTo>
                  <a:pt x="127806" y="72576"/>
                </a:lnTo>
                <a:close/>
                <a:moveTo>
                  <a:pt x="66590" y="21799"/>
                </a:moveTo>
                <a:lnTo>
                  <a:pt x="45797" y="57777"/>
                </a:lnTo>
                <a:lnTo>
                  <a:pt x="66590" y="50249"/>
                </a:lnTo>
                <a:close/>
                <a:moveTo>
                  <a:pt x="72187" y="13761"/>
                </a:moveTo>
                <a:cubicBezTo>
                  <a:pt x="71825" y="13889"/>
                  <a:pt x="71402" y="14016"/>
                  <a:pt x="70917" y="14144"/>
                </a:cubicBezTo>
                <a:lnTo>
                  <a:pt x="70401" y="15165"/>
                </a:lnTo>
                <a:lnTo>
                  <a:pt x="70401" y="48846"/>
                </a:lnTo>
                <a:lnTo>
                  <a:pt x="96556" y="39405"/>
                </a:lnTo>
                <a:close/>
                <a:moveTo>
                  <a:pt x="188922" y="13506"/>
                </a:moveTo>
                <a:lnTo>
                  <a:pt x="133173" y="72576"/>
                </a:lnTo>
                <a:lnTo>
                  <a:pt x="172724" y="114295"/>
                </a:lnTo>
                <a:lnTo>
                  <a:pt x="219159" y="66069"/>
                </a:lnTo>
                <a:cubicBezTo>
                  <a:pt x="218838" y="65556"/>
                  <a:pt x="218588" y="64987"/>
                  <a:pt x="218411" y="64363"/>
                </a:cubicBezTo>
                <a:cubicBezTo>
                  <a:pt x="218233" y="63738"/>
                  <a:pt x="218142" y="63074"/>
                  <a:pt x="218140" y="62369"/>
                </a:cubicBezTo>
                <a:cubicBezTo>
                  <a:pt x="218140" y="62311"/>
                  <a:pt x="218140" y="62268"/>
                  <a:pt x="218140" y="62242"/>
                </a:cubicBezTo>
                <a:cubicBezTo>
                  <a:pt x="218140" y="62215"/>
                  <a:pt x="218140" y="62173"/>
                  <a:pt x="218140" y="62114"/>
                </a:cubicBezTo>
                <a:lnTo>
                  <a:pt x="190579" y="14144"/>
                </a:lnTo>
                <a:cubicBezTo>
                  <a:pt x="190263" y="14078"/>
                  <a:pt x="189971" y="13987"/>
                  <a:pt x="189703" y="13873"/>
                </a:cubicBezTo>
                <a:cubicBezTo>
                  <a:pt x="189435" y="13759"/>
                  <a:pt x="189175" y="13636"/>
                  <a:pt x="188922" y="13506"/>
                </a:cubicBezTo>
                <a:close/>
                <a:moveTo>
                  <a:pt x="182548" y="12486"/>
                </a:moveTo>
                <a:lnTo>
                  <a:pt x="103318" y="41063"/>
                </a:lnTo>
                <a:lnTo>
                  <a:pt x="130494" y="69769"/>
                </a:lnTo>
                <a:lnTo>
                  <a:pt x="184590" y="12486"/>
                </a:lnTo>
                <a:close/>
                <a:moveTo>
                  <a:pt x="76270" y="12486"/>
                </a:moveTo>
                <a:lnTo>
                  <a:pt x="100511" y="38002"/>
                </a:lnTo>
                <a:lnTo>
                  <a:pt x="171193" y="12486"/>
                </a:lnTo>
                <a:lnTo>
                  <a:pt x="135469" y="12486"/>
                </a:lnTo>
                <a:cubicBezTo>
                  <a:pt x="134829" y="13129"/>
                  <a:pt x="134100" y="13628"/>
                  <a:pt x="133284" y="13985"/>
                </a:cubicBezTo>
                <a:cubicBezTo>
                  <a:pt x="132468" y="14341"/>
                  <a:pt x="131581" y="14521"/>
                  <a:pt x="130621" y="14527"/>
                </a:cubicBezTo>
                <a:cubicBezTo>
                  <a:pt x="129662" y="14521"/>
                  <a:pt x="128774" y="14341"/>
                  <a:pt x="127958" y="13985"/>
                </a:cubicBezTo>
                <a:cubicBezTo>
                  <a:pt x="127142" y="13628"/>
                  <a:pt x="126413" y="13129"/>
                  <a:pt x="125773" y="12486"/>
                </a:cubicBezTo>
                <a:close/>
                <a:moveTo>
                  <a:pt x="69005" y="0"/>
                </a:moveTo>
                <a:cubicBezTo>
                  <a:pt x="70154" y="8"/>
                  <a:pt x="71200" y="248"/>
                  <a:pt x="72142" y="718"/>
                </a:cubicBezTo>
                <a:cubicBezTo>
                  <a:pt x="73084" y="1188"/>
                  <a:pt x="73907" y="1842"/>
                  <a:pt x="74611" y="2679"/>
                </a:cubicBezTo>
                <a:lnTo>
                  <a:pt x="125135" y="2679"/>
                </a:lnTo>
                <a:cubicBezTo>
                  <a:pt x="125778" y="1842"/>
                  <a:pt x="126565" y="1188"/>
                  <a:pt x="127495" y="718"/>
                </a:cubicBezTo>
                <a:cubicBezTo>
                  <a:pt x="128426" y="248"/>
                  <a:pt x="129468" y="8"/>
                  <a:pt x="130621" y="0"/>
                </a:cubicBezTo>
                <a:cubicBezTo>
                  <a:pt x="131775" y="8"/>
                  <a:pt x="132817" y="248"/>
                  <a:pt x="133747" y="718"/>
                </a:cubicBezTo>
                <a:cubicBezTo>
                  <a:pt x="134677" y="1188"/>
                  <a:pt x="135464" y="1842"/>
                  <a:pt x="136107" y="2679"/>
                </a:cubicBezTo>
                <a:lnTo>
                  <a:pt x="186883" y="2679"/>
                </a:lnTo>
                <a:cubicBezTo>
                  <a:pt x="187587" y="1842"/>
                  <a:pt x="188410" y="1188"/>
                  <a:pt x="189352" y="718"/>
                </a:cubicBezTo>
                <a:cubicBezTo>
                  <a:pt x="190295" y="248"/>
                  <a:pt x="191341" y="8"/>
                  <a:pt x="192490" y="0"/>
                </a:cubicBezTo>
                <a:cubicBezTo>
                  <a:pt x="194521" y="48"/>
                  <a:pt x="196226" y="749"/>
                  <a:pt x="197604" y="2104"/>
                </a:cubicBezTo>
                <a:cubicBezTo>
                  <a:pt x="198982" y="3458"/>
                  <a:pt x="199698" y="5178"/>
                  <a:pt x="199754" y="7264"/>
                </a:cubicBezTo>
                <a:cubicBezTo>
                  <a:pt x="199749" y="7646"/>
                  <a:pt x="199696" y="8028"/>
                  <a:pt x="199595" y="8410"/>
                </a:cubicBezTo>
                <a:cubicBezTo>
                  <a:pt x="199494" y="8793"/>
                  <a:pt x="199377" y="9175"/>
                  <a:pt x="199244" y="9557"/>
                </a:cubicBezTo>
                <a:lnTo>
                  <a:pt x="225658" y="55225"/>
                </a:lnTo>
                <a:cubicBezTo>
                  <a:pt x="227622" y="55339"/>
                  <a:pt x="229268" y="56067"/>
                  <a:pt x="230596" y="57410"/>
                </a:cubicBezTo>
                <a:cubicBezTo>
                  <a:pt x="231923" y="58752"/>
                  <a:pt x="232613" y="60405"/>
                  <a:pt x="232666" y="62369"/>
                </a:cubicBezTo>
                <a:cubicBezTo>
                  <a:pt x="232661" y="63007"/>
                  <a:pt x="232576" y="63613"/>
                  <a:pt x="232412" y="64187"/>
                </a:cubicBezTo>
                <a:cubicBezTo>
                  <a:pt x="232247" y="64762"/>
                  <a:pt x="232035" y="65304"/>
                  <a:pt x="231774" y="65814"/>
                </a:cubicBezTo>
                <a:lnTo>
                  <a:pt x="255635" y="107150"/>
                </a:lnTo>
                <a:cubicBezTo>
                  <a:pt x="257262" y="107506"/>
                  <a:pt x="258595" y="108325"/>
                  <a:pt x="259633" y="109606"/>
                </a:cubicBezTo>
                <a:cubicBezTo>
                  <a:pt x="260671" y="110887"/>
                  <a:pt x="261207" y="112408"/>
                  <a:pt x="261241" y="114167"/>
                </a:cubicBezTo>
                <a:cubicBezTo>
                  <a:pt x="261204" y="115988"/>
                  <a:pt x="260641" y="117545"/>
                  <a:pt x="259553" y="118840"/>
                </a:cubicBezTo>
                <a:cubicBezTo>
                  <a:pt x="258465" y="120135"/>
                  <a:pt x="257073" y="120961"/>
                  <a:pt x="255380" y="121317"/>
                </a:cubicBezTo>
                <a:lnTo>
                  <a:pt x="229232" y="166730"/>
                </a:lnTo>
                <a:cubicBezTo>
                  <a:pt x="229487" y="167496"/>
                  <a:pt x="229615" y="168261"/>
                  <a:pt x="229615" y="169027"/>
                </a:cubicBezTo>
                <a:cubicBezTo>
                  <a:pt x="229583" y="170786"/>
                  <a:pt x="229041" y="172306"/>
                  <a:pt x="227988" y="173587"/>
                </a:cubicBezTo>
                <a:cubicBezTo>
                  <a:pt x="226935" y="174868"/>
                  <a:pt x="225563" y="175687"/>
                  <a:pt x="223872" y="176043"/>
                </a:cubicBezTo>
                <a:lnTo>
                  <a:pt x="199244" y="219028"/>
                </a:lnTo>
                <a:cubicBezTo>
                  <a:pt x="199499" y="219644"/>
                  <a:pt x="199627" y="220323"/>
                  <a:pt x="199627" y="221066"/>
                </a:cubicBezTo>
                <a:cubicBezTo>
                  <a:pt x="199579" y="223096"/>
                  <a:pt x="198878" y="224800"/>
                  <a:pt x="197524" y="226178"/>
                </a:cubicBezTo>
                <a:cubicBezTo>
                  <a:pt x="196170" y="227556"/>
                  <a:pt x="194450" y="228273"/>
                  <a:pt x="192363" y="228329"/>
                </a:cubicBezTo>
                <a:cubicBezTo>
                  <a:pt x="191333" y="228321"/>
                  <a:pt x="190367" y="228114"/>
                  <a:pt x="189464" y="227707"/>
                </a:cubicBezTo>
                <a:cubicBezTo>
                  <a:pt x="188562" y="227301"/>
                  <a:pt x="187787" y="226743"/>
                  <a:pt x="187141" y="226033"/>
                </a:cubicBezTo>
                <a:lnTo>
                  <a:pt x="136107" y="226033"/>
                </a:lnTo>
                <a:cubicBezTo>
                  <a:pt x="135455" y="226809"/>
                  <a:pt x="134653" y="227426"/>
                  <a:pt x="133699" y="227883"/>
                </a:cubicBezTo>
                <a:cubicBezTo>
                  <a:pt x="132744" y="228340"/>
                  <a:pt x="131718" y="228574"/>
                  <a:pt x="130621" y="228584"/>
                </a:cubicBezTo>
                <a:cubicBezTo>
                  <a:pt x="129523" y="228574"/>
                  <a:pt x="128497" y="228340"/>
                  <a:pt x="127543" y="227883"/>
                </a:cubicBezTo>
                <a:cubicBezTo>
                  <a:pt x="126588" y="227426"/>
                  <a:pt x="125786" y="226809"/>
                  <a:pt x="125134" y="226033"/>
                </a:cubicBezTo>
                <a:lnTo>
                  <a:pt x="74228" y="226033"/>
                </a:lnTo>
                <a:cubicBezTo>
                  <a:pt x="73586" y="226809"/>
                  <a:pt x="72800" y="227426"/>
                  <a:pt x="71871" y="227883"/>
                </a:cubicBezTo>
                <a:cubicBezTo>
                  <a:pt x="70942" y="228340"/>
                  <a:pt x="69902" y="228574"/>
                  <a:pt x="68750" y="228584"/>
                </a:cubicBezTo>
                <a:cubicBezTo>
                  <a:pt x="66719" y="228536"/>
                  <a:pt x="65015" y="227835"/>
                  <a:pt x="63638" y="226481"/>
                </a:cubicBezTo>
                <a:cubicBezTo>
                  <a:pt x="62260" y="225126"/>
                  <a:pt x="61543" y="223406"/>
                  <a:pt x="61487" y="221321"/>
                </a:cubicBezTo>
                <a:cubicBezTo>
                  <a:pt x="61493" y="220872"/>
                  <a:pt x="61546" y="220432"/>
                  <a:pt x="61647" y="219999"/>
                </a:cubicBezTo>
                <a:cubicBezTo>
                  <a:pt x="61748" y="219567"/>
                  <a:pt x="61865" y="219158"/>
                  <a:pt x="61997" y="218773"/>
                </a:cubicBezTo>
                <a:lnTo>
                  <a:pt x="37371" y="176040"/>
                </a:lnTo>
                <a:cubicBezTo>
                  <a:pt x="35682" y="175684"/>
                  <a:pt x="34312" y="174865"/>
                  <a:pt x="33261" y="173584"/>
                </a:cubicBezTo>
                <a:cubicBezTo>
                  <a:pt x="32210" y="172303"/>
                  <a:pt x="31668" y="170782"/>
                  <a:pt x="31636" y="169023"/>
                </a:cubicBezTo>
                <a:cubicBezTo>
                  <a:pt x="31636" y="168584"/>
                  <a:pt x="31668" y="168186"/>
                  <a:pt x="31732" y="167827"/>
                </a:cubicBezTo>
                <a:cubicBezTo>
                  <a:pt x="31796" y="167468"/>
                  <a:pt x="31891" y="167101"/>
                  <a:pt x="32019" y="166727"/>
                </a:cubicBezTo>
                <a:lnTo>
                  <a:pt x="5734" y="121309"/>
                </a:lnTo>
                <a:cubicBezTo>
                  <a:pt x="4046" y="120892"/>
                  <a:pt x="2676" y="120036"/>
                  <a:pt x="1625" y="118742"/>
                </a:cubicBezTo>
                <a:cubicBezTo>
                  <a:pt x="574" y="117447"/>
                  <a:pt x="32" y="115922"/>
                  <a:pt x="0" y="114165"/>
                </a:cubicBezTo>
                <a:cubicBezTo>
                  <a:pt x="35" y="112344"/>
                  <a:pt x="603" y="110787"/>
                  <a:pt x="1705" y="109493"/>
                </a:cubicBezTo>
                <a:cubicBezTo>
                  <a:pt x="2806" y="108198"/>
                  <a:pt x="4235" y="107374"/>
                  <a:pt x="5989" y="107021"/>
                </a:cubicBezTo>
                <a:lnTo>
                  <a:pt x="31382" y="63134"/>
                </a:lnTo>
                <a:cubicBezTo>
                  <a:pt x="31376" y="63007"/>
                  <a:pt x="31355" y="62879"/>
                  <a:pt x="31318" y="62752"/>
                </a:cubicBezTo>
                <a:cubicBezTo>
                  <a:pt x="31281" y="62624"/>
                  <a:pt x="31259" y="62496"/>
                  <a:pt x="31254" y="62369"/>
                </a:cubicBezTo>
                <a:cubicBezTo>
                  <a:pt x="31275" y="60886"/>
                  <a:pt x="31679" y="59578"/>
                  <a:pt x="32465" y="58446"/>
                </a:cubicBezTo>
                <a:cubicBezTo>
                  <a:pt x="33250" y="57314"/>
                  <a:pt x="34291" y="56453"/>
                  <a:pt x="35587" y="55862"/>
                </a:cubicBezTo>
                <a:lnTo>
                  <a:pt x="62252" y="9557"/>
                </a:lnTo>
                <a:cubicBezTo>
                  <a:pt x="62120" y="9230"/>
                  <a:pt x="62003" y="8864"/>
                  <a:pt x="61902" y="8458"/>
                </a:cubicBezTo>
                <a:cubicBezTo>
                  <a:pt x="61801" y="8052"/>
                  <a:pt x="61748" y="7654"/>
                  <a:pt x="61743" y="7264"/>
                </a:cubicBezTo>
                <a:cubicBezTo>
                  <a:pt x="61798" y="5178"/>
                  <a:pt x="62515" y="3458"/>
                  <a:pt x="63893" y="2104"/>
                </a:cubicBezTo>
                <a:cubicBezTo>
                  <a:pt x="65270" y="749"/>
                  <a:pt x="66974" y="48"/>
                  <a:pt x="6900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chemeClr val="bg1"/>
              </a:solidFill>
            </a:endParaRPr>
          </a:p>
        </p:txBody>
      </p:sp>
      <p:sp>
        <p:nvSpPr>
          <p:cNvPr id="16" name="Freeform: Shape 59"/>
          <p:cNvSpPr>
            <a:spLocks noChangeAspect="1"/>
          </p:cNvSpPr>
          <p:nvPr/>
        </p:nvSpPr>
        <p:spPr>
          <a:xfrm>
            <a:off x="2019999" y="3498300"/>
            <a:ext cx="306028" cy="314680"/>
          </a:xfrm>
          <a:custGeom>
            <a:avLst/>
            <a:gdLst/>
            <a:ahLst/>
            <a:cxnLst/>
            <a:rect l="l" t="t" r="r" b="b"/>
            <a:pathLst>
              <a:path w="228578" h="228567">
                <a:moveTo>
                  <a:pt x="8156" y="212255"/>
                </a:moveTo>
                <a:cubicBezTo>
                  <a:pt x="10448" y="212316"/>
                  <a:pt x="12365" y="213118"/>
                  <a:pt x="13907" y="214660"/>
                </a:cubicBezTo>
                <a:cubicBezTo>
                  <a:pt x="15450" y="216203"/>
                  <a:pt x="16252" y="218120"/>
                  <a:pt x="16313" y="220411"/>
                </a:cubicBezTo>
                <a:cubicBezTo>
                  <a:pt x="16252" y="222702"/>
                  <a:pt x="15450" y="224619"/>
                  <a:pt x="13907" y="226162"/>
                </a:cubicBezTo>
                <a:cubicBezTo>
                  <a:pt x="12365" y="227705"/>
                  <a:pt x="10448" y="228506"/>
                  <a:pt x="8156" y="228567"/>
                </a:cubicBezTo>
                <a:cubicBezTo>
                  <a:pt x="5865" y="228506"/>
                  <a:pt x="3948" y="227705"/>
                  <a:pt x="2406" y="226162"/>
                </a:cubicBezTo>
                <a:cubicBezTo>
                  <a:pt x="863" y="224619"/>
                  <a:pt x="61" y="222702"/>
                  <a:pt x="0" y="220411"/>
                </a:cubicBezTo>
                <a:cubicBezTo>
                  <a:pt x="61" y="218120"/>
                  <a:pt x="863" y="216203"/>
                  <a:pt x="2406" y="214660"/>
                </a:cubicBezTo>
                <a:cubicBezTo>
                  <a:pt x="3948" y="213118"/>
                  <a:pt x="5865" y="212316"/>
                  <a:pt x="8156" y="212255"/>
                </a:cubicBezTo>
                <a:close/>
                <a:moveTo>
                  <a:pt x="32657" y="187762"/>
                </a:moveTo>
                <a:cubicBezTo>
                  <a:pt x="34949" y="187823"/>
                  <a:pt x="36866" y="188625"/>
                  <a:pt x="38408" y="190167"/>
                </a:cubicBezTo>
                <a:cubicBezTo>
                  <a:pt x="39951" y="191710"/>
                  <a:pt x="40753" y="193627"/>
                  <a:pt x="40814" y="195918"/>
                </a:cubicBezTo>
                <a:cubicBezTo>
                  <a:pt x="40753" y="198210"/>
                  <a:pt x="39951" y="200126"/>
                  <a:pt x="38408" y="201669"/>
                </a:cubicBezTo>
                <a:cubicBezTo>
                  <a:pt x="36866" y="203212"/>
                  <a:pt x="34949" y="204013"/>
                  <a:pt x="32657" y="204075"/>
                </a:cubicBezTo>
                <a:cubicBezTo>
                  <a:pt x="30361" y="204013"/>
                  <a:pt x="28441" y="203212"/>
                  <a:pt x="26895" y="201669"/>
                </a:cubicBezTo>
                <a:cubicBezTo>
                  <a:pt x="25349" y="200126"/>
                  <a:pt x="24546" y="198210"/>
                  <a:pt x="24485" y="195918"/>
                </a:cubicBezTo>
                <a:cubicBezTo>
                  <a:pt x="24546" y="193627"/>
                  <a:pt x="25349" y="191710"/>
                  <a:pt x="26895" y="190167"/>
                </a:cubicBezTo>
                <a:cubicBezTo>
                  <a:pt x="28441" y="188625"/>
                  <a:pt x="30361" y="187823"/>
                  <a:pt x="32657" y="187762"/>
                </a:cubicBezTo>
                <a:close/>
                <a:moveTo>
                  <a:pt x="46549" y="149354"/>
                </a:moveTo>
                <a:lnTo>
                  <a:pt x="79204" y="182019"/>
                </a:lnTo>
                <a:lnTo>
                  <a:pt x="67732" y="193497"/>
                </a:lnTo>
                <a:lnTo>
                  <a:pt x="35079" y="160832"/>
                </a:lnTo>
                <a:close/>
                <a:moveTo>
                  <a:pt x="81630" y="138776"/>
                </a:moveTo>
                <a:cubicBezTo>
                  <a:pt x="83926" y="138837"/>
                  <a:pt x="85846" y="139639"/>
                  <a:pt x="87391" y="141182"/>
                </a:cubicBezTo>
                <a:cubicBezTo>
                  <a:pt x="88936" y="142724"/>
                  <a:pt x="89740" y="144641"/>
                  <a:pt x="89801" y="146933"/>
                </a:cubicBezTo>
                <a:cubicBezTo>
                  <a:pt x="89740" y="149224"/>
                  <a:pt x="88936" y="151141"/>
                  <a:pt x="87391" y="152683"/>
                </a:cubicBezTo>
                <a:cubicBezTo>
                  <a:pt x="85846" y="154226"/>
                  <a:pt x="83926" y="155028"/>
                  <a:pt x="81630" y="155089"/>
                </a:cubicBezTo>
                <a:cubicBezTo>
                  <a:pt x="79336" y="155028"/>
                  <a:pt x="77416" y="154226"/>
                  <a:pt x="75873" y="152683"/>
                </a:cubicBezTo>
                <a:cubicBezTo>
                  <a:pt x="74330" y="151141"/>
                  <a:pt x="73528" y="149224"/>
                  <a:pt x="73467" y="146933"/>
                </a:cubicBezTo>
                <a:cubicBezTo>
                  <a:pt x="73528" y="144641"/>
                  <a:pt x="74330" y="142724"/>
                  <a:pt x="75873" y="141182"/>
                </a:cubicBezTo>
                <a:cubicBezTo>
                  <a:pt x="77416" y="139639"/>
                  <a:pt x="79336" y="138837"/>
                  <a:pt x="81630" y="138776"/>
                </a:cubicBezTo>
                <a:close/>
                <a:moveTo>
                  <a:pt x="106131" y="114274"/>
                </a:moveTo>
                <a:cubicBezTo>
                  <a:pt x="108425" y="114336"/>
                  <a:pt x="110344" y="115138"/>
                  <a:pt x="111889" y="116682"/>
                </a:cubicBezTo>
                <a:cubicBezTo>
                  <a:pt x="113433" y="118227"/>
                  <a:pt x="114236" y="120146"/>
                  <a:pt x="114297" y="122439"/>
                </a:cubicBezTo>
                <a:cubicBezTo>
                  <a:pt x="114236" y="124733"/>
                  <a:pt x="113433" y="126652"/>
                  <a:pt x="111889" y="128196"/>
                </a:cubicBezTo>
                <a:cubicBezTo>
                  <a:pt x="110344" y="129741"/>
                  <a:pt x="108425" y="130543"/>
                  <a:pt x="106131" y="130604"/>
                </a:cubicBezTo>
                <a:cubicBezTo>
                  <a:pt x="103837" y="130543"/>
                  <a:pt x="101918" y="129741"/>
                  <a:pt x="100373" y="128196"/>
                </a:cubicBezTo>
                <a:cubicBezTo>
                  <a:pt x="98829" y="126652"/>
                  <a:pt x="98026" y="124733"/>
                  <a:pt x="97965" y="122439"/>
                </a:cubicBezTo>
                <a:cubicBezTo>
                  <a:pt x="98026" y="120146"/>
                  <a:pt x="98829" y="118227"/>
                  <a:pt x="100373" y="116682"/>
                </a:cubicBezTo>
                <a:cubicBezTo>
                  <a:pt x="101918" y="115138"/>
                  <a:pt x="103837" y="114336"/>
                  <a:pt x="106131" y="114274"/>
                </a:cubicBezTo>
                <a:close/>
                <a:moveTo>
                  <a:pt x="179981" y="106109"/>
                </a:moveTo>
                <a:lnTo>
                  <a:pt x="179981" y="106116"/>
                </a:lnTo>
                <a:lnTo>
                  <a:pt x="179981" y="106112"/>
                </a:lnTo>
                <a:close/>
                <a:moveTo>
                  <a:pt x="106131" y="61202"/>
                </a:moveTo>
                <a:cubicBezTo>
                  <a:pt x="114478" y="61298"/>
                  <a:pt x="122025" y="63345"/>
                  <a:pt x="128772" y="67344"/>
                </a:cubicBezTo>
                <a:cubicBezTo>
                  <a:pt x="135519" y="71343"/>
                  <a:pt x="140891" y="76717"/>
                  <a:pt x="144888" y="83467"/>
                </a:cubicBezTo>
                <a:cubicBezTo>
                  <a:pt x="148885" y="90216"/>
                  <a:pt x="150932" y="97763"/>
                  <a:pt x="151027" y="106109"/>
                </a:cubicBezTo>
                <a:lnTo>
                  <a:pt x="151037" y="106113"/>
                </a:lnTo>
                <a:cubicBezTo>
                  <a:pt x="150975" y="108407"/>
                  <a:pt x="150173" y="110326"/>
                  <a:pt x="148628" y="111871"/>
                </a:cubicBezTo>
                <a:cubicBezTo>
                  <a:pt x="147084" y="113415"/>
                  <a:pt x="145165" y="114218"/>
                  <a:pt x="142871" y="114279"/>
                </a:cubicBezTo>
                <a:cubicBezTo>
                  <a:pt x="140576" y="114218"/>
                  <a:pt x="138657" y="113415"/>
                  <a:pt x="137113" y="111871"/>
                </a:cubicBezTo>
                <a:cubicBezTo>
                  <a:pt x="135568" y="110326"/>
                  <a:pt x="134766" y="108407"/>
                  <a:pt x="134705" y="106113"/>
                </a:cubicBezTo>
                <a:cubicBezTo>
                  <a:pt x="134502" y="98000"/>
                  <a:pt x="131717" y="91259"/>
                  <a:pt x="126347" y="85890"/>
                </a:cubicBezTo>
                <a:cubicBezTo>
                  <a:pt x="120977" y="80521"/>
                  <a:pt x="114236" y="77735"/>
                  <a:pt x="106123" y="77533"/>
                </a:cubicBezTo>
                <a:cubicBezTo>
                  <a:pt x="98067" y="77735"/>
                  <a:pt x="91344" y="80521"/>
                  <a:pt x="85955" y="85890"/>
                </a:cubicBezTo>
                <a:cubicBezTo>
                  <a:pt x="80566" y="91259"/>
                  <a:pt x="77766" y="98000"/>
                  <a:pt x="77557" y="106113"/>
                </a:cubicBezTo>
                <a:cubicBezTo>
                  <a:pt x="77496" y="108407"/>
                  <a:pt x="76694" y="110326"/>
                  <a:pt x="75151" y="111871"/>
                </a:cubicBezTo>
                <a:cubicBezTo>
                  <a:pt x="73607" y="113415"/>
                  <a:pt x="71689" y="114218"/>
                  <a:pt x="69394" y="114279"/>
                </a:cubicBezTo>
                <a:cubicBezTo>
                  <a:pt x="67100" y="114218"/>
                  <a:pt x="65180" y="113415"/>
                  <a:pt x="63634" y="111870"/>
                </a:cubicBezTo>
                <a:cubicBezTo>
                  <a:pt x="62089" y="110325"/>
                  <a:pt x="61283" y="108405"/>
                  <a:pt x="61219" y="106109"/>
                </a:cubicBezTo>
                <a:cubicBezTo>
                  <a:pt x="61315" y="97763"/>
                  <a:pt x="63362" y="90216"/>
                  <a:pt x="67362" y="83467"/>
                </a:cubicBezTo>
                <a:cubicBezTo>
                  <a:pt x="71362" y="76717"/>
                  <a:pt x="76736" y="71343"/>
                  <a:pt x="83486" y="67344"/>
                </a:cubicBezTo>
                <a:cubicBezTo>
                  <a:pt x="90236" y="63345"/>
                  <a:pt x="97784" y="61298"/>
                  <a:pt x="106131" y="61202"/>
                </a:cubicBezTo>
                <a:close/>
                <a:moveTo>
                  <a:pt x="106510" y="32641"/>
                </a:moveTo>
                <a:cubicBezTo>
                  <a:pt x="120186" y="32796"/>
                  <a:pt x="132544" y="36141"/>
                  <a:pt x="143584" y="42675"/>
                </a:cubicBezTo>
                <a:cubicBezTo>
                  <a:pt x="154625" y="49208"/>
                  <a:pt x="163412" y="57996"/>
                  <a:pt x="169946" y="69037"/>
                </a:cubicBezTo>
                <a:cubicBezTo>
                  <a:pt x="173213" y="74557"/>
                  <a:pt x="175683" y="80407"/>
                  <a:pt x="177355" y="86587"/>
                </a:cubicBezTo>
                <a:lnTo>
                  <a:pt x="179981" y="106112"/>
                </a:lnTo>
                <a:lnTo>
                  <a:pt x="177083" y="124329"/>
                </a:lnTo>
                <a:cubicBezTo>
                  <a:pt x="175220" y="129470"/>
                  <a:pt x="172875" y="133993"/>
                  <a:pt x="170049" y="137900"/>
                </a:cubicBezTo>
                <a:cubicBezTo>
                  <a:pt x="167222" y="141807"/>
                  <a:pt x="164330" y="145414"/>
                  <a:pt x="161370" y="148721"/>
                </a:cubicBezTo>
                <a:cubicBezTo>
                  <a:pt x="157250" y="153125"/>
                  <a:pt x="153839" y="157617"/>
                  <a:pt x="151139" y="162196"/>
                </a:cubicBezTo>
                <a:cubicBezTo>
                  <a:pt x="148439" y="166776"/>
                  <a:pt x="147040" y="172575"/>
                  <a:pt x="146941" y="179595"/>
                </a:cubicBezTo>
                <a:cubicBezTo>
                  <a:pt x="146838" y="188714"/>
                  <a:pt x="144609" y="196953"/>
                  <a:pt x="140255" y="204312"/>
                </a:cubicBezTo>
                <a:cubicBezTo>
                  <a:pt x="135901" y="211671"/>
                  <a:pt x="130044" y="217527"/>
                  <a:pt x="122685" y="221881"/>
                </a:cubicBezTo>
                <a:cubicBezTo>
                  <a:pt x="115325" y="226235"/>
                  <a:pt x="107086" y="228464"/>
                  <a:pt x="97965" y="228567"/>
                </a:cubicBezTo>
                <a:cubicBezTo>
                  <a:pt x="95671" y="228506"/>
                  <a:pt x="93752" y="227704"/>
                  <a:pt x="92207" y="226161"/>
                </a:cubicBezTo>
                <a:cubicBezTo>
                  <a:pt x="90661" y="224618"/>
                  <a:pt x="89856" y="222698"/>
                  <a:pt x="89791" y="220403"/>
                </a:cubicBezTo>
                <a:cubicBezTo>
                  <a:pt x="89852" y="218109"/>
                  <a:pt x="90655" y="216191"/>
                  <a:pt x="92201" y="214649"/>
                </a:cubicBezTo>
                <a:cubicBezTo>
                  <a:pt x="93747" y="213106"/>
                  <a:pt x="95671" y="212308"/>
                  <a:pt x="97971" y="212255"/>
                </a:cubicBezTo>
                <a:cubicBezTo>
                  <a:pt x="104033" y="212185"/>
                  <a:pt x="109518" y="210694"/>
                  <a:pt x="114426" y="207783"/>
                </a:cubicBezTo>
                <a:cubicBezTo>
                  <a:pt x="119335" y="204872"/>
                  <a:pt x="123244" y="200962"/>
                  <a:pt x="126156" y="196053"/>
                </a:cubicBezTo>
                <a:cubicBezTo>
                  <a:pt x="129067" y="191144"/>
                  <a:pt x="130558" y="185658"/>
                  <a:pt x="130629" y="179594"/>
                </a:cubicBezTo>
                <a:cubicBezTo>
                  <a:pt x="130697" y="172793"/>
                  <a:pt x="131651" y="166882"/>
                  <a:pt x="133489" y="161861"/>
                </a:cubicBezTo>
                <a:cubicBezTo>
                  <a:pt x="135328" y="156840"/>
                  <a:pt x="137641" y="152415"/>
                  <a:pt x="140429" y="148587"/>
                </a:cubicBezTo>
                <a:cubicBezTo>
                  <a:pt x="143217" y="144758"/>
                  <a:pt x="146068" y="141232"/>
                  <a:pt x="148984" y="138009"/>
                </a:cubicBezTo>
                <a:cubicBezTo>
                  <a:pt x="153060" y="133653"/>
                  <a:pt x="156497" y="129085"/>
                  <a:pt x="159295" y="124305"/>
                </a:cubicBezTo>
                <a:cubicBezTo>
                  <a:pt x="162094" y="119525"/>
                  <a:pt x="163552" y="113462"/>
                  <a:pt x="163668" y="106116"/>
                </a:cubicBezTo>
                <a:cubicBezTo>
                  <a:pt x="163546" y="95487"/>
                  <a:pt x="160941" y="85878"/>
                  <a:pt x="155852" y="77287"/>
                </a:cubicBezTo>
                <a:cubicBezTo>
                  <a:pt x="150763" y="68697"/>
                  <a:pt x="143923" y="61857"/>
                  <a:pt x="135333" y="56769"/>
                </a:cubicBezTo>
                <a:cubicBezTo>
                  <a:pt x="126743" y="51680"/>
                  <a:pt x="117136" y="49075"/>
                  <a:pt x="106510" y="48953"/>
                </a:cubicBezTo>
                <a:cubicBezTo>
                  <a:pt x="95883" y="49075"/>
                  <a:pt x="86275" y="51680"/>
                  <a:pt x="77685" y="56769"/>
                </a:cubicBezTo>
                <a:cubicBezTo>
                  <a:pt x="69095" y="61857"/>
                  <a:pt x="62256" y="68697"/>
                  <a:pt x="57168" y="77287"/>
                </a:cubicBezTo>
                <a:cubicBezTo>
                  <a:pt x="52080" y="85878"/>
                  <a:pt x="49475" y="95487"/>
                  <a:pt x="49353" y="106116"/>
                </a:cubicBezTo>
                <a:cubicBezTo>
                  <a:pt x="49292" y="108410"/>
                  <a:pt x="48490" y="110330"/>
                  <a:pt x="46947" y="111875"/>
                </a:cubicBezTo>
                <a:cubicBezTo>
                  <a:pt x="45404" y="113419"/>
                  <a:pt x="43488" y="114222"/>
                  <a:pt x="41196" y="114283"/>
                </a:cubicBezTo>
                <a:cubicBezTo>
                  <a:pt x="38905" y="114222"/>
                  <a:pt x="36988" y="113419"/>
                  <a:pt x="35445" y="111875"/>
                </a:cubicBezTo>
                <a:cubicBezTo>
                  <a:pt x="33903" y="110330"/>
                  <a:pt x="33101" y="108410"/>
                  <a:pt x="33040" y="106116"/>
                </a:cubicBezTo>
                <a:cubicBezTo>
                  <a:pt x="33196" y="92437"/>
                  <a:pt x="36540" y="80078"/>
                  <a:pt x="43074" y="69037"/>
                </a:cubicBezTo>
                <a:cubicBezTo>
                  <a:pt x="49607" y="57996"/>
                  <a:pt x="58394" y="49208"/>
                  <a:pt x="69434" y="42675"/>
                </a:cubicBezTo>
                <a:cubicBezTo>
                  <a:pt x="80475" y="36141"/>
                  <a:pt x="92833" y="32796"/>
                  <a:pt x="106510" y="32641"/>
                </a:cubicBezTo>
                <a:close/>
                <a:moveTo>
                  <a:pt x="161339" y="22961"/>
                </a:moveTo>
                <a:cubicBezTo>
                  <a:pt x="163492" y="22645"/>
                  <a:pt x="165500" y="23150"/>
                  <a:pt x="167364" y="24476"/>
                </a:cubicBezTo>
                <a:cubicBezTo>
                  <a:pt x="175039" y="30254"/>
                  <a:pt x="181743" y="36933"/>
                  <a:pt x="187477" y="44511"/>
                </a:cubicBezTo>
                <a:cubicBezTo>
                  <a:pt x="193211" y="52090"/>
                  <a:pt x="197814" y="60333"/>
                  <a:pt x="201285" y="69239"/>
                </a:cubicBezTo>
                <a:cubicBezTo>
                  <a:pt x="202077" y="71419"/>
                  <a:pt x="202024" y="73503"/>
                  <a:pt x="201125" y="75491"/>
                </a:cubicBezTo>
                <a:cubicBezTo>
                  <a:pt x="200227" y="77480"/>
                  <a:pt x="198707" y="78926"/>
                  <a:pt x="196565" y="79829"/>
                </a:cubicBezTo>
                <a:cubicBezTo>
                  <a:pt x="196116" y="80018"/>
                  <a:pt x="195643" y="80151"/>
                  <a:pt x="195146" y="80228"/>
                </a:cubicBezTo>
                <a:cubicBezTo>
                  <a:pt x="194649" y="80305"/>
                  <a:pt x="194144" y="80343"/>
                  <a:pt x="193631" y="80340"/>
                </a:cubicBezTo>
                <a:cubicBezTo>
                  <a:pt x="191994" y="80329"/>
                  <a:pt x="190484" y="79872"/>
                  <a:pt x="189102" y="78968"/>
                </a:cubicBezTo>
                <a:cubicBezTo>
                  <a:pt x="187720" y="78064"/>
                  <a:pt x="186721" y="76778"/>
                  <a:pt x="186104" y="75109"/>
                </a:cubicBezTo>
                <a:cubicBezTo>
                  <a:pt x="183208" y="67615"/>
                  <a:pt x="179340" y="60689"/>
                  <a:pt x="174501" y="54330"/>
                </a:cubicBezTo>
                <a:cubicBezTo>
                  <a:pt x="169662" y="47971"/>
                  <a:pt x="164010" y="42355"/>
                  <a:pt x="157544" y="37483"/>
                </a:cubicBezTo>
                <a:cubicBezTo>
                  <a:pt x="155744" y="36063"/>
                  <a:pt x="154686" y="34283"/>
                  <a:pt x="154370" y="32145"/>
                </a:cubicBezTo>
                <a:cubicBezTo>
                  <a:pt x="154054" y="30006"/>
                  <a:pt x="154559" y="28003"/>
                  <a:pt x="155885" y="26135"/>
                </a:cubicBezTo>
                <a:cubicBezTo>
                  <a:pt x="157369" y="24335"/>
                  <a:pt x="159186" y="23278"/>
                  <a:pt x="161339" y="22961"/>
                </a:cubicBezTo>
                <a:close/>
                <a:moveTo>
                  <a:pt x="178562" y="79"/>
                </a:moveTo>
                <a:cubicBezTo>
                  <a:pt x="180701" y="-213"/>
                  <a:pt x="182705" y="308"/>
                  <a:pt x="184574" y="1642"/>
                </a:cubicBezTo>
                <a:cubicBezTo>
                  <a:pt x="194431" y="9027"/>
                  <a:pt x="203036" y="17568"/>
                  <a:pt x="210390" y="27264"/>
                </a:cubicBezTo>
                <a:cubicBezTo>
                  <a:pt x="217744" y="36959"/>
                  <a:pt x="223638" y="47506"/>
                  <a:pt x="228074" y="58905"/>
                </a:cubicBezTo>
                <a:lnTo>
                  <a:pt x="228074" y="58919"/>
                </a:lnTo>
                <a:cubicBezTo>
                  <a:pt x="228810" y="61098"/>
                  <a:pt x="228741" y="63180"/>
                  <a:pt x="227867" y="65166"/>
                </a:cubicBezTo>
                <a:cubicBezTo>
                  <a:pt x="226992" y="67152"/>
                  <a:pt x="225488" y="68597"/>
                  <a:pt x="223354" y="69499"/>
                </a:cubicBezTo>
                <a:cubicBezTo>
                  <a:pt x="222849" y="69688"/>
                  <a:pt x="222360" y="69821"/>
                  <a:pt x="221887" y="69898"/>
                </a:cubicBezTo>
                <a:cubicBezTo>
                  <a:pt x="221414" y="69975"/>
                  <a:pt x="220925" y="70012"/>
                  <a:pt x="220420" y="70009"/>
                </a:cubicBezTo>
                <a:cubicBezTo>
                  <a:pt x="218730" y="69998"/>
                  <a:pt x="217199" y="69542"/>
                  <a:pt x="215827" y="68639"/>
                </a:cubicBezTo>
                <a:cubicBezTo>
                  <a:pt x="214456" y="67736"/>
                  <a:pt x="213436" y="66451"/>
                  <a:pt x="212766" y="64784"/>
                </a:cubicBezTo>
                <a:cubicBezTo>
                  <a:pt x="208907" y="54795"/>
                  <a:pt x="203772" y="45564"/>
                  <a:pt x="197362" y="37089"/>
                </a:cubicBezTo>
                <a:cubicBezTo>
                  <a:pt x="190952" y="28614"/>
                  <a:pt x="183457" y="21136"/>
                  <a:pt x="174879" y="14654"/>
                </a:cubicBezTo>
                <a:cubicBezTo>
                  <a:pt x="173023" y="13232"/>
                  <a:pt x="171950" y="11451"/>
                  <a:pt x="171657" y="9312"/>
                </a:cubicBezTo>
                <a:cubicBezTo>
                  <a:pt x="171365" y="7172"/>
                  <a:pt x="171886" y="5168"/>
                  <a:pt x="173220" y="3300"/>
                </a:cubicBezTo>
                <a:cubicBezTo>
                  <a:pt x="174642" y="1445"/>
                  <a:pt x="176423" y="371"/>
                  <a:pt x="178562" y="79"/>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tr-TR" dirty="0">
              <a:solidFill>
                <a:schemeClr val="bg1"/>
              </a:solidFill>
            </a:endParaRPr>
          </a:p>
        </p:txBody>
      </p:sp>
      <p:sp>
        <p:nvSpPr>
          <p:cNvPr id="17" name="Freeform: Shape 107"/>
          <p:cNvSpPr>
            <a:spLocks noChangeAspect="1"/>
          </p:cNvSpPr>
          <p:nvPr/>
        </p:nvSpPr>
        <p:spPr>
          <a:xfrm>
            <a:off x="4508773" y="5200732"/>
            <a:ext cx="306028" cy="306053"/>
          </a:xfrm>
          <a:custGeom>
            <a:avLst/>
            <a:gdLst/>
            <a:ahLst/>
            <a:cxnLst/>
            <a:rect l="l" t="t" r="r" b="b"/>
            <a:pathLst>
              <a:path w="228586" h="228605">
                <a:moveTo>
                  <a:pt x="209598" y="23875"/>
                </a:moveTo>
                <a:lnTo>
                  <a:pt x="26681" y="129365"/>
                </a:lnTo>
                <a:lnTo>
                  <a:pt x="69541" y="146840"/>
                </a:lnTo>
                <a:lnTo>
                  <a:pt x="179623" y="65331"/>
                </a:lnTo>
                <a:lnTo>
                  <a:pt x="118650" y="166994"/>
                </a:lnTo>
                <a:lnTo>
                  <a:pt x="181408" y="192633"/>
                </a:lnTo>
                <a:close/>
                <a:moveTo>
                  <a:pt x="220744" y="5"/>
                </a:moveTo>
                <a:cubicBezTo>
                  <a:pt x="222293" y="55"/>
                  <a:pt x="223723" y="529"/>
                  <a:pt x="225033" y="1425"/>
                </a:cubicBezTo>
                <a:cubicBezTo>
                  <a:pt x="226380" y="2403"/>
                  <a:pt x="227353" y="3604"/>
                  <a:pt x="227952" y="5028"/>
                </a:cubicBezTo>
                <a:cubicBezTo>
                  <a:pt x="228550" y="6453"/>
                  <a:pt x="228726" y="7973"/>
                  <a:pt x="228478" y="9589"/>
                </a:cubicBezTo>
                <a:lnTo>
                  <a:pt x="195822" y="205516"/>
                </a:lnTo>
                <a:cubicBezTo>
                  <a:pt x="195620" y="206736"/>
                  <a:pt x="195163" y="207836"/>
                  <a:pt x="194451" y="208817"/>
                </a:cubicBezTo>
                <a:cubicBezTo>
                  <a:pt x="193739" y="209798"/>
                  <a:pt x="192835" y="210611"/>
                  <a:pt x="191740" y="211257"/>
                </a:cubicBezTo>
                <a:cubicBezTo>
                  <a:pt x="191161" y="211578"/>
                  <a:pt x="190534" y="211828"/>
                  <a:pt x="189859" y="212006"/>
                </a:cubicBezTo>
                <a:cubicBezTo>
                  <a:pt x="189184" y="212184"/>
                  <a:pt x="188493" y="212274"/>
                  <a:pt x="187786" y="212277"/>
                </a:cubicBezTo>
                <a:cubicBezTo>
                  <a:pt x="186766" y="212256"/>
                  <a:pt x="185745" y="212043"/>
                  <a:pt x="184725" y="211639"/>
                </a:cubicBezTo>
                <a:lnTo>
                  <a:pt x="117502" y="184214"/>
                </a:lnTo>
                <a:lnTo>
                  <a:pt x="79490" y="225926"/>
                </a:lnTo>
                <a:cubicBezTo>
                  <a:pt x="78714" y="226819"/>
                  <a:pt x="77811" y="227488"/>
                  <a:pt x="76780" y="227935"/>
                </a:cubicBezTo>
                <a:cubicBezTo>
                  <a:pt x="75748" y="228381"/>
                  <a:pt x="74654" y="228604"/>
                  <a:pt x="73495" y="228604"/>
                </a:cubicBezTo>
                <a:cubicBezTo>
                  <a:pt x="72453" y="228626"/>
                  <a:pt x="71475" y="228456"/>
                  <a:pt x="70561" y="228094"/>
                </a:cubicBezTo>
                <a:cubicBezTo>
                  <a:pt x="68948" y="227424"/>
                  <a:pt x="67678" y="226404"/>
                  <a:pt x="66750" y="225033"/>
                </a:cubicBezTo>
                <a:cubicBezTo>
                  <a:pt x="65823" y="223662"/>
                  <a:pt x="65350" y="222131"/>
                  <a:pt x="65331" y="220441"/>
                </a:cubicBezTo>
                <a:lnTo>
                  <a:pt x="65331" y="162785"/>
                </a:lnTo>
                <a:lnTo>
                  <a:pt x="5124" y="138166"/>
                </a:lnTo>
                <a:cubicBezTo>
                  <a:pt x="3644" y="137571"/>
                  <a:pt x="2459" y="136657"/>
                  <a:pt x="1569" y="135424"/>
                </a:cubicBezTo>
                <a:cubicBezTo>
                  <a:pt x="678" y="134191"/>
                  <a:pt x="163" y="132766"/>
                  <a:pt x="22" y="131151"/>
                </a:cubicBezTo>
                <a:cubicBezTo>
                  <a:pt x="-87" y="129593"/>
                  <a:pt x="227" y="128148"/>
                  <a:pt x="963" y="126814"/>
                </a:cubicBezTo>
                <a:cubicBezTo>
                  <a:pt x="1699" y="125480"/>
                  <a:pt x="2746" y="124417"/>
                  <a:pt x="4104" y="123625"/>
                </a:cubicBezTo>
                <a:lnTo>
                  <a:pt x="216359" y="1170"/>
                </a:lnTo>
                <a:cubicBezTo>
                  <a:pt x="217733" y="342"/>
                  <a:pt x="219194" y="-46"/>
                  <a:pt x="220744" y="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chemeClr val="bg1"/>
              </a:solidFill>
            </a:endParaRPr>
          </a:p>
        </p:txBody>
      </p:sp>
      <p:sp>
        <p:nvSpPr>
          <p:cNvPr id="18" name="Freeform: Shape 182"/>
          <p:cNvSpPr>
            <a:spLocks noChangeAspect="1"/>
          </p:cNvSpPr>
          <p:nvPr/>
        </p:nvSpPr>
        <p:spPr>
          <a:xfrm>
            <a:off x="4508773" y="3477122"/>
            <a:ext cx="306028" cy="357036"/>
          </a:xfrm>
          <a:custGeom>
            <a:avLst/>
            <a:gdLst/>
            <a:ahLst/>
            <a:cxnLst/>
            <a:rect l="l" t="t" r="r" b="b"/>
            <a:pathLst>
              <a:path w="195927" h="228584">
                <a:moveTo>
                  <a:pt x="138785" y="199639"/>
                </a:moveTo>
                <a:lnTo>
                  <a:pt x="158946" y="201298"/>
                </a:lnTo>
                <a:lnTo>
                  <a:pt x="152056" y="221711"/>
                </a:lnTo>
                <a:lnTo>
                  <a:pt x="146952" y="213291"/>
                </a:lnTo>
                <a:cubicBezTo>
                  <a:pt x="141720" y="216640"/>
                  <a:pt x="136074" y="219510"/>
                  <a:pt x="130013" y="221900"/>
                </a:cubicBezTo>
                <a:cubicBezTo>
                  <a:pt x="123953" y="224290"/>
                  <a:pt x="117860" y="226010"/>
                  <a:pt x="111736" y="227059"/>
                </a:cubicBezTo>
                <a:cubicBezTo>
                  <a:pt x="109864" y="227456"/>
                  <a:pt x="107929" y="227806"/>
                  <a:pt x="105930" y="228108"/>
                </a:cubicBezTo>
                <a:cubicBezTo>
                  <a:pt x="103931" y="228410"/>
                  <a:pt x="101996" y="228568"/>
                  <a:pt x="100125" y="228584"/>
                </a:cubicBezTo>
                <a:lnTo>
                  <a:pt x="89424" y="228584"/>
                </a:lnTo>
                <a:cubicBezTo>
                  <a:pt x="84762" y="228533"/>
                  <a:pt x="79329" y="227744"/>
                  <a:pt x="73126" y="226217"/>
                </a:cubicBezTo>
                <a:cubicBezTo>
                  <a:pt x="66923" y="224689"/>
                  <a:pt x="60876" y="222729"/>
                  <a:pt x="54984" y="220337"/>
                </a:cubicBezTo>
                <a:cubicBezTo>
                  <a:pt x="49093" y="217944"/>
                  <a:pt x="44284" y="215426"/>
                  <a:pt x="40557" y="212780"/>
                </a:cubicBezTo>
                <a:cubicBezTo>
                  <a:pt x="40180" y="212472"/>
                  <a:pt x="39914" y="212164"/>
                  <a:pt x="39760" y="211855"/>
                </a:cubicBezTo>
                <a:cubicBezTo>
                  <a:pt x="39605" y="211547"/>
                  <a:pt x="39531" y="211175"/>
                  <a:pt x="39536" y="210739"/>
                </a:cubicBezTo>
                <a:cubicBezTo>
                  <a:pt x="39552" y="210024"/>
                  <a:pt x="39776" y="209445"/>
                  <a:pt x="40206" y="209001"/>
                </a:cubicBezTo>
                <a:cubicBezTo>
                  <a:pt x="40637" y="208557"/>
                  <a:pt x="41179" y="208328"/>
                  <a:pt x="41833" y="208315"/>
                </a:cubicBezTo>
                <a:cubicBezTo>
                  <a:pt x="42599" y="208453"/>
                  <a:pt x="44002" y="209102"/>
                  <a:pt x="46044" y="210261"/>
                </a:cubicBezTo>
                <a:cubicBezTo>
                  <a:pt x="48085" y="211420"/>
                  <a:pt x="49616" y="212260"/>
                  <a:pt x="50637" y="212780"/>
                </a:cubicBezTo>
                <a:cubicBezTo>
                  <a:pt x="56541" y="215749"/>
                  <a:pt x="63106" y="218296"/>
                  <a:pt x="70334" y="220420"/>
                </a:cubicBezTo>
                <a:cubicBezTo>
                  <a:pt x="77561" y="222543"/>
                  <a:pt x="84478" y="223654"/>
                  <a:pt x="91083" y="223753"/>
                </a:cubicBezTo>
                <a:cubicBezTo>
                  <a:pt x="98866" y="223798"/>
                  <a:pt x="105926" y="223197"/>
                  <a:pt x="112264" y="221951"/>
                </a:cubicBezTo>
                <a:cubicBezTo>
                  <a:pt x="118602" y="220704"/>
                  <a:pt x="125316" y="218540"/>
                  <a:pt x="132406" y="215460"/>
                </a:cubicBezTo>
                <a:cubicBezTo>
                  <a:pt x="134495" y="214487"/>
                  <a:pt x="136505" y="213434"/>
                  <a:pt x="138435" y="212302"/>
                </a:cubicBezTo>
                <a:cubicBezTo>
                  <a:pt x="140365" y="211170"/>
                  <a:pt x="142311" y="210053"/>
                  <a:pt x="144272" y="208953"/>
                </a:cubicBezTo>
                <a:close/>
                <a:moveTo>
                  <a:pt x="146314" y="91967"/>
                </a:moveTo>
                <a:lnTo>
                  <a:pt x="154352" y="120920"/>
                </a:lnTo>
                <a:lnTo>
                  <a:pt x="136616" y="115561"/>
                </a:lnTo>
                <a:close/>
                <a:moveTo>
                  <a:pt x="72327" y="83672"/>
                </a:moveTo>
                <a:cubicBezTo>
                  <a:pt x="72385" y="84078"/>
                  <a:pt x="72396" y="84763"/>
                  <a:pt x="72359" y="85728"/>
                </a:cubicBezTo>
                <a:cubicBezTo>
                  <a:pt x="72322" y="86692"/>
                  <a:pt x="72268" y="87410"/>
                  <a:pt x="72200" y="87881"/>
                </a:cubicBezTo>
                <a:cubicBezTo>
                  <a:pt x="72088" y="88226"/>
                  <a:pt x="71518" y="89437"/>
                  <a:pt x="70489" y="91513"/>
                </a:cubicBezTo>
                <a:cubicBezTo>
                  <a:pt x="69460" y="93589"/>
                  <a:pt x="68389" y="95736"/>
                  <a:pt x="67275" y="97953"/>
                </a:cubicBezTo>
                <a:cubicBezTo>
                  <a:pt x="66162" y="100170"/>
                  <a:pt x="65422" y="101663"/>
                  <a:pt x="65055" y="102431"/>
                </a:cubicBezTo>
                <a:cubicBezTo>
                  <a:pt x="64781" y="103014"/>
                  <a:pt x="63797" y="104809"/>
                  <a:pt x="62104" y="107815"/>
                </a:cubicBezTo>
                <a:cubicBezTo>
                  <a:pt x="60411" y="110821"/>
                  <a:pt x="58119" y="114594"/>
                  <a:pt x="55230" y="119133"/>
                </a:cubicBezTo>
                <a:cubicBezTo>
                  <a:pt x="56352" y="119617"/>
                  <a:pt x="57745" y="120213"/>
                  <a:pt x="59409" y="120920"/>
                </a:cubicBezTo>
                <a:cubicBezTo>
                  <a:pt x="61073" y="121627"/>
                  <a:pt x="62402" y="122222"/>
                  <a:pt x="63396" y="122706"/>
                </a:cubicBezTo>
                <a:cubicBezTo>
                  <a:pt x="64288" y="123117"/>
                  <a:pt x="66119" y="123911"/>
                  <a:pt x="68887" y="125087"/>
                </a:cubicBezTo>
                <a:cubicBezTo>
                  <a:pt x="71655" y="126264"/>
                  <a:pt x="74346" y="127398"/>
                  <a:pt x="76958" y="128490"/>
                </a:cubicBezTo>
                <a:cubicBezTo>
                  <a:pt x="79571" y="129581"/>
                  <a:pt x="81089" y="130205"/>
                  <a:pt x="81514" y="130361"/>
                </a:cubicBezTo>
                <a:cubicBezTo>
                  <a:pt x="81783" y="130511"/>
                  <a:pt x="82081" y="131090"/>
                  <a:pt x="82407" y="132100"/>
                </a:cubicBezTo>
                <a:cubicBezTo>
                  <a:pt x="82733" y="133109"/>
                  <a:pt x="83002" y="134162"/>
                  <a:pt x="83215" y="135256"/>
                </a:cubicBezTo>
                <a:cubicBezTo>
                  <a:pt x="83427" y="136351"/>
                  <a:pt x="83498" y="137101"/>
                  <a:pt x="83427" y="137506"/>
                </a:cubicBezTo>
                <a:cubicBezTo>
                  <a:pt x="83277" y="137766"/>
                  <a:pt x="82656" y="137714"/>
                  <a:pt x="81566" y="137350"/>
                </a:cubicBezTo>
                <a:cubicBezTo>
                  <a:pt x="80475" y="136986"/>
                  <a:pt x="79306" y="136537"/>
                  <a:pt x="78059" y="136003"/>
                </a:cubicBezTo>
                <a:cubicBezTo>
                  <a:pt x="76813" y="135469"/>
                  <a:pt x="75880" y="135077"/>
                  <a:pt x="75262" y="134826"/>
                </a:cubicBezTo>
                <a:cubicBezTo>
                  <a:pt x="74638" y="134532"/>
                  <a:pt x="73575" y="133973"/>
                  <a:pt x="72072" y="133149"/>
                </a:cubicBezTo>
                <a:cubicBezTo>
                  <a:pt x="70569" y="132325"/>
                  <a:pt x="69052" y="131473"/>
                  <a:pt x="67521" y="130592"/>
                </a:cubicBezTo>
                <a:cubicBezTo>
                  <a:pt x="65990" y="129712"/>
                  <a:pt x="64870" y="129039"/>
                  <a:pt x="64161" y="128575"/>
                </a:cubicBezTo>
                <a:cubicBezTo>
                  <a:pt x="63451" y="128086"/>
                  <a:pt x="62363" y="127263"/>
                  <a:pt x="60896" y="126108"/>
                </a:cubicBezTo>
                <a:cubicBezTo>
                  <a:pt x="59429" y="124953"/>
                  <a:pt x="58020" y="123847"/>
                  <a:pt x="56667" y="122791"/>
                </a:cubicBezTo>
                <a:cubicBezTo>
                  <a:pt x="55313" y="121735"/>
                  <a:pt x="54452" y="121111"/>
                  <a:pt x="54082" y="120920"/>
                </a:cubicBezTo>
                <a:cubicBezTo>
                  <a:pt x="51775" y="124465"/>
                  <a:pt x="49180" y="128219"/>
                  <a:pt x="46299" y="132179"/>
                </a:cubicBezTo>
                <a:cubicBezTo>
                  <a:pt x="43417" y="136139"/>
                  <a:pt x="40313" y="140084"/>
                  <a:pt x="36984" y="144012"/>
                </a:cubicBezTo>
                <a:cubicBezTo>
                  <a:pt x="36174" y="144980"/>
                  <a:pt x="34988" y="146391"/>
                  <a:pt x="33426" y="148246"/>
                </a:cubicBezTo>
                <a:cubicBezTo>
                  <a:pt x="31865" y="150102"/>
                  <a:pt x="30196" y="151957"/>
                  <a:pt x="28422" y="153813"/>
                </a:cubicBezTo>
                <a:cubicBezTo>
                  <a:pt x="26648" y="155668"/>
                  <a:pt x="25036" y="157080"/>
                  <a:pt x="23588" y="158047"/>
                </a:cubicBezTo>
                <a:cubicBezTo>
                  <a:pt x="23138" y="158251"/>
                  <a:pt x="22314" y="158416"/>
                  <a:pt x="21116" y="158541"/>
                </a:cubicBezTo>
                <a:cubicBezTo>
                  <a:pt x="19917" y="158666"/>
                  <a:pt x="19125" y="158671"/>
                  <a:pt x="18739" y="158557"/>
                </a:cubicBezTo>
                <a:cubicBezTo>
                  <a:pt x="19909" y="157582"/>
                  <a:pt x="21589" y="155801"/>
                  <a:pt x="23779" y="153214"/>
                </a:cubicBezTo>
                <a:cubicBezTo>
                  <a:pt x="25969" y="150628"/>
                  <a:pt x="27777" y="148497"/>
                  <a:pt x="29202" y="146819"/>
                </a:cubicBezTo>
                <a:cubicBezTo>
                  <a:pt x="30417" y="145377"/>
                  <a:pt x="32509" y="142619"/>
                  <a:pt x="35477" y="138545"/>
                </a:cubicBezTo>
                <a:cubicBezTo>
                  <a:pt x="38445" y="134471"/>
                  <a:pt x="41379" y="130333"/>
                  <a:pt x="44276" y="126132"/>
                </a:cubicBezTo>
                <a:cubicBezTo>
                  <a:pt x="47174" y="121930"/>
                  <a:pt x="49124" y="118917"/>
                  <a:pt x="50126" y="117092"/>
                </a:cubicBezTo>
                <a:cubicBezTo>
                  <a:pt x="51100" y="115317"/>
                  <a:pt x="52428" y="112773"/>
                  <a:pt x="54110" y="109459"/>
                </a:cubicBezTo>
                <a:cubicBezTo>
                  <a:pt x="55792" y="106146"/>
                  <a:pt x="57347" y="103016"/>
                  <a:pt x="58774" y="100071"/>
                </a:cubicBezTo>
                <a:cubicBezTo>
                  <a:pt x="60201" y="97126"/>
                  <a:pt x="61019" y="95318"/>
                  <a:pt x="61227" y="94649"/>
                </a:cubicBezTo>
                <a:cubicBezTo>
                  <a:pt x="60702" y="94644"/>
                  <a:pt x="59498" y="94923"/>
                  <a:pt x="57617" y="95486"/>
                </a:cubicBezTo>
                <a:cubicBezTo>
                  <a:pt x="55735" y="96049"/>
                  <a:pt x="53775" y="96668"/>
                  <a:pt x="51738" y="97345"/>
                </a:cubicBezTo>
                <a:cubicBezTo>
                  <a:pt x="49700" y="98021"/>
                  <a:pt x="48185" y="98527"/>
                  <a:pt x="47192" y="98863"/>
                </a:cubicBezTo>
                <a:cubicBezTo>
                  <a:pt x="46274" y="99132"/>
                  <a:pt x="45062" y="99459"/>
                  <a:pt x="43558" y="99846"/>
                </a:cubicBezTo>
                <a:cubicBezTo>
                  <a:pt x="42054" y="100232"/>
                  <a:pt x="40663" y="100598"/>
                  <a:pt x="39385" y="100941"/>
                </a:cubicBezTo>
                <a:cubicBezTo>
                  <a:pt x="38108" y="101285"/>
                  <a:pt x="37350" y="101527"/>
                  <a:pt x="37112" y="101668"/>
                </a:cubicBezTo>
                <a:cubicBezTo>
                  <a:pt x="36889" y="101965"/>
                  <a:pt x="36793" y="102389"/>
                  <a:pt x="36825" y="102940"/>
                </a:cubicBezTo>
                <a:cubicBezTo>
                  <a:pt x="36857" y="103492"/>
                  <a:pt x="36825" y="103916"/>
                  <a:pt x="36730" y="104213"/>
                </a:cubicBezTo>
                <a:cubicBezTo>
                  <a:pt x="36541" y="104499"/>
                  <a:pt x="36025" y="104849"/>
                  <a:pt x="35182" y="105262"/>
                </a:cubicBezTo>
                <a:cubicBezTo>
                  <a:pt x="34340" y="105676"/>
                  <a:pt x="33537" y="105962"/>
                  <a:pt x="32774" y="106121"/>
                </a:cubicBezTo>
                <a:cubicBezTo>
                  <a:pt x="32078" y="106320"/>
                  <a:pt x="31142" y="106431"/>
                  <a:pt x="29967" y="106455"/>
                </a:cubicBezTo>
                <a:cubicBezTo>
                  <a:pt x="28792" y="106479"/>
                  <a:pt x="27729" y="106368"/>
                  <a:pt x="26777" y="106121"/>
                </a:cubicBezTo>
                <a:cubicBezTo>
                  <a:pt x="25927" y="105883"/>
                  <a:pt x="25172" y="105469"/>
                  <a:pt x="24512" y="104881"/>
                </a:cubicBezTo>
                <a:cubicBezTo>
                  <a:pt x="23854" y="104292"/>
                  <a:pt x="23418" y="103815"/>
                  <a:pt x="23205" y="103449"/>
                </a:cubicBezTo>
                <a:cubicBezTo>
                  <a:pt x="23186" y="103463"/>
                  <a:pt x="23096" y="103245"/>
                  <a:pt x="22934" y="102797"/>
                </a:cubicBezTo>
                <a:cubicBezTo>
                  <a:pt x="22771" y="102349"/>
                  <a:pt x="22649" y="101591"/>
                  <a:pt x="22567" y="100523"/>
                </a:cubicBezTo>
                <a:cubicBezTo>
                  <a:pt x="23348" y="100289"/>
                  <a:pt x="24337" y="100087"/>
                  <a:pt x="25533" y="99916"/>
                </a:cubicBezTo>
                <a:cubicBezTo>
                  <a:pt x="26730" y="99746"/>
                  <a:pt x="28037" y="99480"/>
                  <a:pt x="29457" y="99118"/>
                </a:cubicBezTo>
                <a:cubicBezTo>
                  <a:pt x="31012" y="98693"/>
                  <a:pt x="33133" y="98075"/>
                  <a:pt x="35820" y="97267"/>
                </a:cubicBezTo>
                <a:cubicBezTo>
                  <a:pt x="38508" y="96458"/>
                  <a:pt x="40852" y="95713"/>
                  <a:pt x="42854" y="95032"/>
                </a:cubicBezTo>
                <a:cubicBezTo>
                  <a:pt x="44879" y="94319"/>
                  <a:pt x="47240" y="93478"/>
                  <a:pt x="49935" y="92510"/>
                </a:cubicBezTo>
                <a:cubicBezTo>
                  <a:pt x="52630" y="91541"/>
                  <a:pt x="54608" y="90892"/>
                  <a:pt x="55868" y="90562"/>
                </a:cubicBezTo>
                <a:cubicBezTo>
                  <a:pt x="57144" y="90240"/>
                  <a:pt x="58898" y="89448"/>
                  <a:pt x="61131" y="88184"/>
                </a:cubicBezTo>
                <a:cubicBezTo>
                  <a:pt x="63364" y="86920"/>
                  <a:pt x="65310" y="85968"/>
                  <a:pt x="66968" y="85327"/>
                </a:cubicBezTo>
                <a:cubicBezTo>
                  <a:pt x="68523" y="84772"/>
                  <a:pt x="69783" y="84290"/>
                  <a:pt x="70748" y="83879"/>
                </a:cubicBezTo>
                <a:cubicBezTo>
                  <a:pt x="71713" y="83467"/>
                  <a:pt x="72239" y="83398"/>
                  <a:pt x="72327" y="83672"/>
                </a:cubicBezTo>
                <a:close/>
                <a:moveTo>
                  <a:pt x="54592" y="73351"/>
                </a:moveTo>
                <a:cubicBezTo>
                  <a:pt x="55238" y="73338"/>
                  <a:pt x="55796" y="73492"/>
                  <a:pt x="56267" y="73814"/>
                </a:cubicBezTo>
                <a:cubicBezTo>
                  <a:pt x="56737" y="74135"/>
                  <a:pt x="57072" y="74704"/>
                  <a:pt x="57272" y="75520"/>
                </a:cubicBezTo>
                <a:cubicBezTo>
                  <a:pt x="57434" y="76585"/>
                  <a:pt x="57428" y="77387"/>
                  <a:pt x="57256" y="77926"/>
                </a:cubicBezTo>
                <a:cubicBezTo>
                  <a:pt x="57083" y="78465"/>
                  <a:pt x="56918" y="78852"/>
                  <a:pt x="56761" y="79088"/>
                </a:cubicBezTo>
                <a:cubicBezTo>
                  <a:pt x="56057" y="80300"/>
                  <a:pt x="55073" y="81314"/>
                  <a:pt x="53810" y="82128"/>
                </a:cubicBezTo>
                <a:cubicBezTo>
                  <a:pt x="52548" y="82942"/>
                  <a:pt x="51405" y="83542"/>
                  <a:pt x="50382" y="83926"/>
                </a:cubicBezTo>
                <a:cubicBezTo>
                  <a:pt x="49385" y="84324"/>
                  <a:pt x="48189" y="84674"/>
                  <a:pt x="46793" y="84977"/>
                </a:cubicBezTo>
                <a:cubicBezTo>
                  <a:pt x="45397" y="85279"/>
                  <a:pt x="44042" y="85438"/>
                  <a:pt x="42726" y="85454"/>
                </a:cubicBezTo>
                <a:cubicBezTo>
                  <a:pt x="42139" y="85436"/>
                  <a:pt x="41304" y="85218"/>
                  <a:pt x="40222" y="84802"/>
                </a:cubicBezTo>
                <a:cubicBezTo>
                  <a:pt x="39140" y="84385"/>
                  <a:pt x="37891" y="83499"/>
                  <a:pt x="36474" y="82144"/>
                </a:cubicBezTo>
                <a:cubicBezTo>
                  <a:pt x="35682" y="81154"/>
                  <a:pt x="35066" y="79950"/>
                  <a:pt x="34624" y="78530"/>
                </a:cubicBezTo>
                <a:cubicBezTo>
                  <a:pt x="34183" y="77110"/>
                  <a:pt x="34077" y="76447"/>
                  <a:pt x="34305" y="76540"/>
                </a:cubicBezTo>
                <a:cubicBezTo>
                  <a:pt x="34669" y="76814"/>
                  <a:pt x="35504" y="77032"/>
                  <a:pt x="36809" y="77194"/>
                </a:cubicBezTo>
                <a:cubicBezTo>
                  <a:pt x="38114" y="77356"/>
                  <a:pt x="39236" y="77351"/>
                  <a:pt x="40174" y="77178"/>
                </a:cubicBezTo>
                <a:cubicBezTo>
                  <a:pt x="41097" y="76958"/>
                  <a:pt x="42314" y="76633"/>
                  <a:pt x="43827" y="76206"/>
                </a:cubicBezTo>
                <a:cubicBezTo>
                  <a:pt x="45339" y="75778"/>
                  <a:pt x="46589" y="75422"/>
                  <a:pt x="47574" y="75137"/>
                </a:cubicBezTo>
                <a:cubicBezTo>
                  <a:pt x="48625" y="74792"/>
                  <a:pt x="49874" y="74430"/>
                  <a:pt x="51323" y="74053"/>
                </a:cubicBezTo>
                <a:cubicBezTo>
                  <a:pt x="52771" y="73676"/>
                  <a:pt x="53861" y="73442"/>
                  <a:pt x="54592" y="73351"/>
                </a:cubicBezTo>
                <a:close/>
                <a:moveTo>
                  <a:pt x="140444" y="69779"/>
                </a:moveTo>
                <a:lnTo>
                  <a:pt x="112884" y="138144"/>
                </a:lnTo>
                <a:lnTo>
                  <a:pt x="125899" y="142099"/>
                </a:lnTo>
                <a:lnTo>
                  <a:pt x="131640" y="128064"/>
                </a:lnTo>
                <a:lnTo>
                  <a:pt x="158563" y="136357"/>
                </a:lnTo>
                <a:lnTo>
                  <a:pt x="163284" y="153581"/>
                </a:lnTo>
                <a:lnTo>
                  <a:pt x="176285" y="157536"/>
                </a:lnTo>
                <a:lnTo>
                  <a:pt x="153204" y="73734"/>
                </a:lnTo>
                <a:close/>
                <a:moveTo>
                  <a:pt x="93507" y="32785"/>
                </a:moveTo>
                <a:lnTo>
                  <a:pt x="4960" y="62508"/>
                </a:lnTo>
                <a:lnTo>
                  <a:pt x="4960" y="194026"/>
                </a:lnTo>
                <a:lnTo>
                  <a:pt x="93507" y="164426"/>
                </a:lnTo>
                <a:close/>
                <a:moveTo>
                  <a:pt x="172216" y="5868"/>
                </a:moveTo>
                <a:lnTo>
                  <a:pt x="99104" y="30871"/>
                </a:lnTo>
                <a:lnTo>
                  <a:pt x="172216" y="54344"/>
                </a:lnTo>
                <a:close/>
                <a:moveTo>
                  <a:pt x="174632" y="0"/>
                </a:moveTo>
                <a:cubicBezTo>
                  <a:pt x="175350" y="8"/>
                  <a:pt x="175948" y="247"/>
                  <a:pt x="176428" y="718"/>
                </a:cubicBezTo>
                <a:cubicBezTo>
                  <a:pt x="176907" y="1188"/>
                  <a:pt x="177156" y="1842"/>
                  <a:pt x="177175" y="2679"/>
                </a:cubicBezTo>
                <a:lnTo>
                  <a:pt x="177175" y="56002"/>
                </a:lnTo>
                <a:lnTo>
                  <a:pt x="195927" y="61998"/>
                </a:lnTo>
                <a:lnTo>
                  <a:pt x="195927" y="199639"/>
                </a:lnTo>
                <a:cubicBezTo>
                  <a:pt x="176338" y="193404"/>
                  <a:pt x="160294" y="188299"/>
                  <a:pt x="147795" y="184323"/>
                </a:cubicBezTo>
                <a:cubicBezTo>
                  <a:pt x="135297" y="180347"/>
                  <a:pt x="125557" y="177251"/>
                  <a:pt x="118577" y="175033"/>
                </a:cubicBezTo>
                <a:cubicBezTo>
                  <a:pt x="111596" y="172815"/>
                  <a:pt x="106588" y="171225"/>
                  <a:pt x="103551" y="170262"/>
                </a:cubicBezTo>
                <a:cubicBezTo>
                  <a:pt x="100515" y="169300"/>
                  <a:pt x="98664" y="168714"/>
                  <a:pt x="97998" y="168505"/>
                </a:cubicBezTo>
                <a:cubicBezTo>
                  <a:pt x="97332" y="168295"/>
                  <a:pt x="97065" y="168212"/>
                  <a:pt x="97196" y="168254"/>
                </a:cubicBezTo>
                <a:cubicBezTo>
                  <a:pt x="96718" y="168449"/>
                  <a:pt x="94172" y="169337"/>
                  <a:pt x="89557" y="170917"/>
                </a:cubicBezTo>
                <a:cubicBezTo>
                  <a:pt x="84942" y="172496"/>
                  <a:pt x="79090" y="174487"/>
                  <a:pt x="72001" y="176887"/>
                </a:cubicBezTo>
                <a:cubicBezTo>
                  <a:pt x="64913" y="179287"/>
                  <a:pt x="57419" y="181815"/>
                  <a:pt x="49519" y="184473"/>
                </a:cubicBezTo>
                <a:cubicBezTo>
                  <a:pt x="41621" y="187130"/>
                  <a:pt x="34148" y="189634"/>
                  <a:pt x="27102" y="191984"/>
                </a:cubicBezTo>
                <a:cubicBezTo>
                  <a:pt x="20055" y="194335"/>
                  <a:pt x="14267" y="196250"/>
                  <a:pt x="9737" y="197731"/>
                </a:cubicBezTo>
                <a:cubicBezTo>
                  <a:pt x="5207" y="199211"/>
                  <a:pt x="2767" y="199975"/>
                  <a:pt x="2416" y="200022"/>
                </a:cubicBezTo>
                <a:cubicBezTo>
                  <a:pt x="1900" y="200017"/>
                  <a:pt x="1439" y="199868"/>
                  <a:pt x="1034" y="199575"/>
                </a:cubicBezTo>
                <a:cubicBezTo>
                  <a:pt x="628" y="199283"/>
                  <a:pt x="326" y="198879"/>
                  <a:pt x="128" y="198363"/>
                </a:cubicBezTo>
                <a:cubicBezTo>
                  <a:pt x="122" y="198300"/>
                  <a:pt x="101" y="198236"/>
                  <a:pt x="64" y="198172"/>
                </a:cubicBezTo>
                <a:cubicBezTo>
                  <a:pt x="27" y="198108"/>
                  <a:pt x="6" y="198044"/>
                  <a:pt x="0" y="197981"/>
                </a:cubicBezTo>
                <a:lnTo>
                  <a:pt x="0" y="60467"/>
                </a:lnTo>
                <a:cubicBezTo>
                  <a:pt x="61" y="60262"/>
                  <a:pt x="130" y="60034"/>
                  <a:pt x="207" y="59781"/>
                </a:cubicBezTo>
                <a:cubicBezTo>
                  <a:pt x="284" y="59529"/>
                  <a:pt x="384" y="59332"/>
                  <a:pt x="509" y="59191"/>
                </a:cubicBezTo>
                <a:cubicBezTo>
                  <a:pt x="901" y="58758"/>
                  <a:pt x="1325" y="58444"/>
                  <a:pt x="1781" y="58251"/>
                </a:cubicBezTo>
                <a:cubicBezTo>
                  <a:pt x="2236" y="58056"/>
                  <a:pt x="2660" y="57902"/>
                  <a:pt x="3052" y="57788"/>
                </a:cubicBezTo>
                <a:cubicBezTo>
                  <a:pt x="3333" y="57698"/>
                  <a:pt x="5193" y="57081"/>
                  <a:pt x="8630" y="55938"/>
                </a:cubicBezTo>
                <a:cubicBezTo>
                  <a:pt x="12068" y="54796"/>
                  <a:pt x="16544" y="53286"/>
                  <a:pt x="22057" y="51410"/>
                </a:cubicBezTo>
                <a:lnTo>
                  <a:pt x="22057" y="2424"/>
                </a:lnTo>
                <a:lnTo>
                  <a:pt x="93252" y="27682"/>
                </a:lnTo>
                <a:cubicBezTo>
                  <a:pt x="93639" y="27558"/>
                  <a:pt x="96538" y="26566"/>
                  <a:pt x="101948" y="24705"/>
                </a:cubicBezTo>
                <a:cubicBezTo>
                  <a:pt x="107358" y="22845"/>
                  <a:pt x="114026" y="20552"/>
                  <a:pt x="121953" y="17828"/>
                </a:cubicBezTo>
                <a:cubicBezTo>
                  <a:pt x="129880" y="15104"/>
                  <a:pt x="137811" y="12385"/>
                  <a:pt x="145748" y="9671"/>
                </a:cubicBezTo>
                <a:cubicBezTo>
                  <a:pt x="153685" y="6957"/>
                  <a:pt x="160374" y="4685"/>
                  <a:pt x="165814" y="2855"/>
                </a:cubicBezTo>
                <a:cubicBezTo>
                  <a:pt x="171255" y="1025"/>
                  <a:pt x="174194" y="73"/>
                  <a:pt x="174632"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chemeClr val="bg1"/>
              </a:solidFill>
            </a:endParaRPr>
          </a:p>
        </p:txBody>
      </p:sp>
      <p:sp>
        <p:nvSpPr>
          <p:cNvPr id="23" name="文本框 8"/>
          <p:cNvSpPr txBox="1"/>
          <p:nvPr/>
        </p:nvSpPr>
        <p:spPr>
          <a:xfrm>
            <a:off x="1107750" y="3922082"/>
            <a:ext cx="2130526" cy="9233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b="1" dirty="0" smtClean="0">
                <a:solidFill>
                  <a:schemeClr val="bg1"/>
                </a:solidFill>
              </a:rPr>
              <a:t>Case 01</a:t>
            </a:r>
            <a:endParaRPr lang="en-US" altLang="zh-CN" b="1" dirty="0">
              <a:solidFill>
                <a:schemeClr val="bg1"/>
              </a:solidFill>
            </a:endParaRPr>
          </a:p>
          <a:p>
            <a:pPr algn="ctr"/>
            <a:r>
              <a:rPr lang="en-US" altLang="zh-CN" sz="1200" dirty="0" smtClean="0">
                <a:solidFill>
                  <a:schemeClr val="bg1"/>
                </a:solidFill>
              </a:rPr>
              <a:t>Lorem </a:t>
            </a:r>
            <a:r>
              <a:rPr lang="en-US" altLang="zh-CN" sz="1200" dirty="0">
                <a:solidFill>
                  <a:schemeClr val="bg1"/>
                </a:solidFill>
              </a:rPr>
              <a:t>ipsum dolor sit </a:t>
            </a:r>
            <a:r>
              <a:rPr lang="en-US" altLang="zh-CN" sz="1200" dirty="0" err="1">
                <a:solidFill>
                  <a:schemeClr val="bg1"/>
                </a:solidFill>
              </a:rPr>
              <a:t>amet</a:t>
            </a:r>
            <a:r>
              <a:rPr lang="en-US" altLang="zh-CN" sz="1200" dirty="0">
                <a:solidFill>
                  <a:schemeClr val="bg1"/>
                </a:solidFill>
              </a:rPr>
              <a:t>, consectetuer adipiscing </a:t>
            </a:r>
            <a:r>
              <a:rPr lang="en-US" altLang="zh-CN" sz="1200" dirty="0" err="1">
                <a:solidFill>
                  <a:schemeClr val="bg1"/>
                </a:solidFill>
              </a:rPr>
              <a:t>elit</a:t>
            </a:r>
            <a:r>
              <a:rPr lang="en-US" altLang="zh-CN" sz="1200" dirty="0">
                <a:solidFill>
                  <a:schemeClr val="bg1"/>
                </a:solidFill>
              </a:rPr>
              <a:t>. Maecenas porttitor </a:t>
            </a:r>
            <a:r>
              <a:rPr lang="en-US" altLang="zh-CN" sz="1200" dirty="0" smtClean="0">
                <a:solidFill>
                  <a:schemeClr val="bg1"/>
                </a:solidFill>
              </a:rPr>
              <a:t>congue. </a:t>
            </a:r>
            <a:endParaRPr lang="en-US" altLang="zh-CN" sz="1200" dirty="0">
              <a:solidFill>
                <a:schemeClr val="bg1"/>
              </a:solidFill>
            </a:endParaRPr>
          </a:p>
        </p:txBody>
      </p:sp>
      <p:sp>
        <p:nvSpPr>
          <p:cNvPr id="24" name="文本框 8"/>
          <p:cNvSpPr txBox="1"/>
          <p:nvPr/>
        </p:nvSpPr>
        <p:spPr>
          <a:xfrm>
            <a:off x="3596524" y="3922082"/>
            <a:ext cx="2130526" cy="9233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b="1" dirty="0" smtClean="0">
                <a:solidFill>
                  <a:schemeClr val="bg1"/>
                </a:solidFill>
              </a:rPr>
              <a:t>Case 02</a:t>
            </a:r>
            <a:endParaRPr lang="en-US" altLang="zh-CN" b="1" dirty="0">
              <a:solidFill>
                <a:schemeClr val="bg1"/>
              </a:solidFill>
            </a:endParaRPr>
          </a:p>
          <a:p>
            <a:pPr algn="ctr"/>
            <a:r>
              <a:rPr lang="en-US" altLang="zh-CN" sz="1200" dirty="0" smtClean="0">
                <a:solidFill>
                  <a:schemeClr val="bg1"/>
                </a:solidFill>
              </a:rPr>
              <a:t>Lorem </a:t>
            </a:r>
            <a:r>
              <a:rPr lang="en-US" altLang="zh-CN" sz="1200" dirty="0">
                <a:solidFill>
                  <a:schemeClr val="bg1"/>
                </a:solidFill>
              </a:rPr>
              <a:t>ipsum dolor sit </a:t>
            </a:r>
            <a:r>
              <a:rPr lang="en-US" altLang="zh-CN" sz="1200" dirty="0" err="1">
                <a:solidFill>
                  <a:schemeClr val="bg1"/>
                </a:solidFill>
              </a:rPr>
              <a:t>amet</a:t>
            </a:r>
            <a:r>
              <a:rPr lang="en-US" altLang="zh-CN" sz="1200" dirty="0">
                <a:solidFill>
                  <a:schemeClr val="bg1"/>
                </a:solidFill>
              </a:rPr>
              <a:t>, consectetuer adipiscing </a:t>
            </a:r>
            <a:r>
              <a:rPr lang="en-US" altLang="zh-CN" sz="1200" dirty="0" err="1">
                <a:solidFill>
                  <a:schemeClr val="bg1"/>
                </a:solidFill>
              </a:rPr>
              <a:t>elit</a:t>
            </a:r>
            <a:r>
              <a:rPr lang="en-US" altLang="zh-CN" sz="1200" dirty="0">
                <a:solidFill>
                  <a:schemeClr val="bg1"/>
                </a:solidFill>
              </a:rPr>
              <a:t>. Maecenas porttitor </a:t>
            </a:r>
            <a:r>
              <a:rPr lang="en-US" altLang="zh-CN" sz="1200" dirty="0" smtClean="0">
                <a:solidFill>
                  <a:schemeClr val="bg1"/>
                </a:solidFill>
              </a:rPr>
              <a:t>congue. </a:t>
            </a:r>
            <a:endParaRPr lang="en-US" altLang="zh-CN" sz="1200" dirty="0">
              <a:solidFill>
                <a:schemeClr val="bg1"/>
              </a:solidFill>
            </a:endParaRPr>
          </a:p>
        </p:txBody>
      </p:sp>
      <p:sp>
        <p:nvSpPr>
          <p:cNvPr id="25" name="文本框 8"/>
          <p:cNvSpPr txBox="1"/>
          <p:nvPr/>
        </p:nvSpPr>
        <p:spPr>
          <a:xfrm>
            <a:off x="3596524" y="5626465"/>
            <a:ext cx="2130526" cy="9233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b="1" dirty="0" smtClean="0">
                <a:solidFill>
                  <a:schemeClr val="bg1"/>
                </a:solidFill>
              </a:rPr>
              <a:t>Case 04</a:t>
            </a:r>
            <a:endParaRPr lang="en-US" altLang="zh-CN" b="1" dirty="0">
              <a:solidFill>
                <a:schemeClr val="bg1"/>
              </a:solidFill>
            </a:endParaRPr>
          </a:p>
          <a:p>
            <a:pPr algn="ctr"/>
            <a:r>
              <a:rPr lang="en-US" altLang="zh-CN" sz="1200" dirty="0" smtClean="0">
                <a:solidFill>
                  <a:schemeClr val="bg1"/>
                </a:solidFill>
              </a:rPr>
              <a:t>Lorem </a:t>
            </a:r>
            <a:r>
              <a:rPr lang="en-US" altLang="zh-CN" sz="1200" dirty="0">
                <a:solidFill>
                  <a:schemeClr val="bg1"/>
                </a:solidFill>
              </a:rPr>
              <a:t>ipsum dolor sit </a:t>
            </a:r>
            <a:r>
              <a:rPr lang="en-US" altLang="zh-CN" sz="1200" dirty="0" err="1">
                <a:solidFill>
                  <a:schemeClr val="bg1"/>
                </a:solidFill>
              </a:rPr>
              <a:t>amet</a:t>
            </a:r>
            <a:r>
              <a:rPr lang="en-US" altLang="zh-CN" sz="1200" dirty="0">
                <a:solidFill>
                  <a:schemeClr val="bg1"/>
                </a:solidFill>
              </a:rPr>
              <a:t>, consectetuer adipiscing </a:t>
            </a:r>
            <a:r>
              <a:rPr lang="en-US" altLang="zh-CN" sz="1200" dirty="0" err="1">
                <a:solidFill>
                  <a:schemeClr val="bg1"/>
                </a:solidFill>
              </a:rPr>
              <a:t>elit</a:t>
            </a:r>
            <a:r>
              <a:rPr lang="en-US" altLang="zh-CN" sz="1200" dirty="0">
                <a:solidFill>
                  <a:schemeClr val="bg1"/>
                </a:solidFill>
              </a:rPr>
              <a:t>. Maecenas porttitor </a:t>
            </a:r>
            <a:r>
              <a:rPr lang="en-US" altLang="zh-CN" sz="1200" dirty="0" smtClean="0">
                <a:solidFill>
                  <a:schemeClr val="bg1"/>
                </a:solidFill>
              </a:rPr>
              <a:t>congue. </a:t>
            </a:r>
            <a:endParaRPr lang="en-US" altLang="zh-CN" sz="1200" dirty="0">
              <a:solidFill>
                <a:schemeClr val="bg1"/>
              </a:solidFill>
            </a:endParaRPr>
          </a:p>
        </p:txBody>
      </p:sp>
      <p:sp>
        <p:nvSpPr>
          <p:cNvPr id="26" name="文本框 8"/>
          <p:cNvSpPr txBox="1"/>
          <p:nvPr/>
        </p:nvSpPr>
        <p:spPr>
          <a:xfrm>
            <a:off x="1107750" y="5626465"/>
            <a:ext cx="2130526" cy="9233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b="1" dirty="0" smtClean="0">
                <a:solidFill>
                  <a:schemeClr val="bg1"/>
                </a:solidFill>
              </a:rPr>
              <a:t>Case 03</a:t>
            </a:r>
            <a:endParaRPr lang="en-US" altLang="zh-CN" b="1" dirty="0">
              <a:solidFill>
                <a:schemeClr val="bg1"/>
              </a:solidFill>
            </a:endParaRPr>
          </a:p>
          <a:p>
            <a:pPr algn="ctr"/>
            <a:r>
              <a:rPr lang="en-US" altLang="zh-CN" sz="1200" dirty="0" smtClean="0">
                <a:solidFill>
                  <a:schemeClr val="bg1"/>
                </a:solidFill>
              </a:rPr>
              <a:t>Lorem </a:t>
            </a:r>
            <a:r>
              <a:rPr lang="en-US" altLang="zh-CN" sz="1200" dirty="0">
                <a:solidFill>
                  <a:schemeClr val="bg1"/>
                </a:solidFill>
              </a:rPr>
              <a:t>ipsum dolor sit </a:t>
            </a:r>
            <a:r>
              <a:rPr lang="en-US" altLang="zh-CN" sz="1200" dirty="0" err="1">
                <a:solidFill>
                  <a:schemeClr val="bg1"/>
                </a:solidFill>
              </a:rPr>
              <a:t>amet</a:t>
            </a:r>
            <a:r>
              <a:rPr lang="en-US" altLang="zh-CN" sz="1200" dirty="0">
                <a:solidFill>
                  <a:schemeClr val="bg1"/>
                </a:solidFill>
              </a:rPr>
              <a:t>, consectetuer adipiscing </a:t>
            </a:r>
            <a:r>
              <a:rPr lang="en-US" altLang="zh-CN" sz="1200" dirty="0" err="1">
                <a:solidFill>
                  <a:schemeClr val="bg1"/>
                </a:solidFill>
              </a:rPr>
              <a:t>elit</a:t>
            </a:r>
            <a:r>
              <a:rPr lang="en-US" altLang="zh-CN" sz="1200" dirty="0">
                <a:solidFill>
                  <a:schemeClr val="bg1"/>
                </a:solidFill>
              </a:rPr>
              <a:t>. Maecenas porttitor </a:t>
            </a:r>
            <a:r>
              <a:rPr lang="en-US" altLang="zh-CN" sz="1200" dirty="0" smtClean="0">
                <a:solidFill>
                  <a:schemeClr val="bg1"/>
                </a:solidFill>
              </a:rPr>
              <a:t>congue. </a:t>
            </a:r>
            <a:endParaRPr lang="en-US" altLang="zh-CN" sz="1200" dirty="0">
              <a:solidFill>
                <a:schemeClr val="bg1"/>
              </a:solidFill>
            </a:endParaRPr>
          </a:p>
        </p:txBody>
      </p:sp>
      <p:sp>
        <p:nvSpPr>
          <p:cNvPr id="34" name="矩形 33"/>
          <p:cNvSpPr/>
          <p:nvPr/>
        </p:nvSpPr>
        <p:spPr>
          <a:xfrm>
            <a:off x="975964" y="2196495"/>
            <a:ext cx="6426322" cy="738664"/>
          </a:xfrm>
          <a:prstGeom prst="rect">
            <a:avLst/>
          </a:prstGeom>
        </p:spPr>
        <p:txBody>
          <a:bodyPr wrap="square">
            <a:spAutoFit/>
          </a:bodyPr>
          <a:lstStyle/>
          <a:p>
            <a:pPr>
              <a:lnSpc>
                <a:spcPct val="150000"/>
              </a:lnSpc>
            </a:pPr>
            <a:r>
              <a:rPr lang="en-US" altLang="zh-CN" sz="1400" dirty="0">
                <a:solidFill>
                  <a:schemeClr val="tx1">
                    <a:lumMod val="50000"/>
                    <a:lumOff val="50000"/>
                  </a:schemeClr>
                </a:solidFill>
              </a:rPr>
              <a:t>Lorem Ipsum Dolor Sit Amet, Conse Ctetuer Adipi Scing Elit. Maecenas Porttitor Congue Massa. Fusce Posuere, Magna Sed Pulvinar </a:t>
            </a:r>
            <a:r>
              <a:rPr lang="en-US" altLang="zh-CN" sz="1400" dirty="0" smtClean="0">
                <a:solidFill>
                  <a:schemeClr val="tx1">
                    <a:lumMod val="50000"/>
                    <a:lumOff val="50000"/>
                  </a:schemeClr>
                </a:solidFill>
              </a:rPr>
              <a:t>Ultricies.</a:t>
            </a:r>
            <a:endParaRPr lang="en-US" altLang="zh-CN" sz="1400" dirty="0">
              <a:solidFill>
                <a:schemeClr val="tx1">
                  <a:lumMod val="50000"/>
                  <a:lumOff val="50000"/>
                </a:schemeClr>
              </a:solidFill>
            </a:endParaRPr>
          </a:p>
        </p:txBody>
      </p:sp>
      <p:sp>
        <p:nvSpPr>
          <p:cNvPr id="35" name="矩形 34"/>
          <p:cNvSpPr/>
          <p:nvPr/>
        </p:nvSpPr>
        <p:spPr>
          <a:xfrm>
            <a:off x="975964" y="635820"/>
            <a:ext cx="3955823" cy="1569660"/>
          </a:xfrm>
          <a:prstGeom prst="rect">
            <a:avLst/>
          </a:prstGeom>
        </p:spPr>
        <p:txBody>
          <a:bodyPr wrap="square">
            <a:spAutoFit/>
          </a:bodyPr>
          <a:lstStyle/>
          <a:p>
            <a:r>
              <a:rPr lang="en-US" altLang="zh-CN" sz="4800" b="1" dirty="0" err="1" smtClean="0">
                <a:solidFill>
                  <a:schemeClr val="accent1"/>
                </a:solidFill>
                <a:latin typeface="Century Gothic" panose="020B0502020202020204" pitchFamily="34" charset="0"/>
              </a:rPr>
              <a:t>Huanxiang</a:t>
            </a:r>
            <a:r>
              <a:rPr lang="en-US" altLang="zh-CN" sz="4800" b="1" dirty="0" smtClean="0">
                <a:solidFill>
                  <a:schemeClr val="accent1"/>
                </a:solidFill>
                <a:latin typeface="Century Gothic" panose="020B0502020202020204" pitchFamily="34" charset="0"/>
              </a:rPr>
              <a:t> Title</a:t>
            </a:r>
            <a:endParaRPr lang="en-US" altLang="zh-CN" sz="4800" b="1" dirty="0" smtClean="0">
              <a:solidFill>
                <a:schemeClr val="accent1"/>
              </a:solidFill>
              <a:latin typeface="Century Gothic" panose="020B0502020202020204" pitchFamily="34" charset="0"/>
            </a:endParaRPr>
          </a:p>
        </p:txBody>
      </p:sp>
      <p:cxnSp>
        <p:nvCxnSpPr>
          <p:cNvPr id="36" name="直接连接符 35"/>
          <p:cNvCxnSpPr/>
          <p:nvPr/>
        </p:nvCxnSpPr>
        <p:spPr>
          <a:xfrm>
            <a:off x="1078245" y="2112510"/>
            <a:ext cx="10922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4" name="图片 13"/>
          <p:cNvPicPr>
            <a:picLocks noChangeAspect="1"/>
          </p:cNvPicPr>
          <p:nvPr/>
        </p:nvPicPr>
        <p:blipFill rotWithShape="1">
          <a:blip r:embed="rId2"/>
          <a:srcRect l="32689" r="35582"/>
          <a:stretch>
            <a:fillRect/>
          </a:stretch>
        </p:blipFill>
        <p:spPr>
          <a:xfrm>
            <a:off x="8098012" y="921213"/>
            <a:ext cx="2588166" cy="5438007"/>
          </a:xfrm>
          <a:prstGeom prst="roundRect">
            <a:avLst/>
          </a:prstGeom>
        </p:spPr>
      </p:pic>
      <p:pic>
        <p:nvPicPr>
          <p:cNvPr id="37" name="Picture 2" descr="ééå¾ç"/>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34800" y="792745"/>
            <a:ext cx="2832519" cy="56338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0" y="0"/>
            <a:ext cx="12192000" cy="3441700"/>
          </a:xfrm>
          <a:prstGeom prst="rect">
            <a:avLst/>
          </a:prstGeom>
        </p:spPr>
      </p:pic>
      <p:sp>
        <p:nvSpPr>
          <p:cNvPr id="3" name="矩形 2"/>
          <p:cNvSpPr/>
          <p:nvPr/>
        </p:nvSpPr>
        <p:spPr>
          <a:xfrm>
            <a:off x="1679438" y="2768434"/>
            <a:ext cx="1980000" cy="198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0" b="1" dirty="0" smtClean="0"/>
              <a:t>04</a:t>
            </a:r>
            <a:endParaRPr lang="en-US" sz="8000" b="1" dirty="0"/>
          </a:p>
        </p:txBody>
      </p:sp>
      <p:sp>
        <p:nvSpPr>
          <p:cNvPr id="4" name="矩形 3"/>
          <p:cNvSpPr/>
          <p:nvPr/>
        </p:nvSpPr>
        <p:spPr>
          <a:xfrm>
            <a:off x="3837839" y="3417328"/>
            <a:ext cx="4584909" cy="1015663"/>
          </a:xfrm>
          <a:prstGeom prst="rect">
            <a:avLst/>
          </a:prstGeom>
        </p:spPr>
        <p:txBody>
          <a:bodyPr wrap="none">
            <a:spAutoFit/>
          </a:bodyPr>
          <a:lstStyle/>
          <a:p>
            <a:r>
              <a:rPr lang="en-US" sz="6000" b="1" dirty="0">
                <a:solidFill>
                  <a:schemeClr val="tx2"/>
                </a:solidFill>
                <a:latin typeface="Century Gothic" panose="020B0502020202020204" pitchFamily="34" charset="0"/>
              </a:rPr>
              <a:t>Future Plans</a:t>
            </a:r>
            <a:endParaRPr lang="en-US" sz="6000" b="1" dirty="0">
              <a:solidFill>
                <a:schemeClr val="tx2"/>
              </a:solidFill>
              <a:latin typeface="Century Gothic" panose="020B0502020202020204" pitchFamily="34" charset="0"/>
            </a:endParaRPr>
          </a:p>
        </p:txBody>
      </p:sp>
      <p:sp>
        <p:nvSpPr>
          <p:cNvPr id="5" name="矩形 4"/>
          <p:cNvSpPr/>
          <p:nvPr/>
        </p:nvSpPr>
        <p:spPr>
          <a:xfrm>
            <a:off x="3837839" y="4471435"/>
            <a:ext cx="6278618" cy="307777"/>
          </a:xfrm>
          <a:prstGeom prst="rect">
            <a:avLst/>
          </a:prstGeom>
        </p:spPr>
        <p:txBody>
          <a:bodyPr wrap="square">
            <a:spAutoFit/>
          </a:bodyPr>
          <a:lstStyle/>
          <a:p>
            <a:r>
              <a:rPr lang="en-US" sz="1400" dirty="0">
                <a:solidFill>
                  <a:schemeClr val="accent4"/>
                </a:solidFill>
              </a:rPr>
              <a:t>If a man empties his purse into his head, no man can take it away from him.</a:t>
            </a:r>
            <a:endParaRPr lang="en-US" sz="1400" dirty="0">
              <a:solidFill>
                <a:schemeClr val="accent4"/>
              </a:solidFill>
            </a:endParaRPr>
          </a:p>
        </p:txBody>
      </p:sp>
      <p:sp>
        <p:nvSpPr>
          <p:cNvPr id="6" name="文本框 5"/>
          <p:cNvSpPr txBox="1"/>
          <p:nvPr/>
        </p:nvSpPr>
        <p:spPr>
          <a:xfrm>
            <a:off x="10446384" y="5981920"/>
            <a:ext cx="1479823" cy="523220"/>
          </a:xfrm>
          <a:prstGeom prst="rect">
            <a:avLst/>
          </a:prstGeom>
          <a:noFill/>
          <a:ln>
            <a:noFill/>
          </a:ln>
        </p:spPr>
        <p:txBody>
          <a:bodyPr wrap="square" rtlCol="0">
            <a:spAutoFit/>
          </a:bodyPr>
          <a:lstStyle/>
          <a:p>
            <a:r>
              <a:rPr lang="en-US" sz="1400" b="1" dirty="0" smtClean="0">
                <a:solidFill>
                  <a:schemeClr val="accent4"/>
                </a:solidFill>
              </a:rPr>
              <a:t>HUANXIANG  POWERPOINT</a:t>
            </a:r>
            <a:endParaRPr lang="en-US" sz="1400" b="1" dirty="0">
              <a:solidFill>
                <a:schemeClr val="accent4"/>
              </a:solidFill>
            </a:endParaRPr>
          </a:p>
        </p:txBody>
      </p:sp>
      <p:pic>
        <p:nvPicPr>
          <p:cNvPr id="7" name="图片 6"/>
          <p:cNvPicPr>
            <a:picLocks noChangeAspect="1"/>
          </p:cNvPicPr>
          <p:nvPr/>
        </p:nvPicPr>
        <p:blipFill>
          <a:blip r:embed="rId2"/>
          <a:stretch>
            <a:fillRect/>
          </a:stretch>
        </p:blipFill>
        <p:spPr>
          <a:xfrm>
            <a:off x="9925684" y="5981920"/>
            <a:ext cx="520700" cy="5207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0"/>
            <a:ext cx="12192000" cy="214811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p>
        </p:txBody>
      </p:sp>
      <p:sp>
        <p:nvSpPr>
          <p:cNvPr id="18" name="TextBox 5"/>
          <p:cNvSpPr txBox="1"/>
          <p:nvPr/>
        </p:nvSpPr>
        <p:spPr>
          <a:xfrm>
            <a:off x="7516727" y="3362364"/>
            <a:ext cx="753732" cy="584775"/>
          </a:xfrm>
          <a:prstGeom prst="rect">
            <a:avLst/>
          </a:prstGeom>
          <a:noFill/>
        </p:spPr>
        <p:txBody>
          <a:bodyPr wrap="none" rtlCol="0">
            <a:spAutoFit/>
          </a:bodyPr>
          <a:lstStyle/>
          <a:p>
            <a:r>
              <a:rPr lang="en-US" sz="3200" b="1" dirty="0" smtClean="0">
                <a:solidFill>
                  <a:schemeClr val="accent2"/>
                </a:solidFill>
                <a:latin typeface="Arial" panose="020B0604020202020204" pitchFamily="34" charset="0"/>
                <a:ea typeface="Open Sans" panose="020B0606030504020204" pitchFamily="34" charset="0"/>
                <a:cs typeface="Open Sans" panose="020B0606030504020204" pitchFamily="34" charset="0"/>
              </a:rPr>
              <a:t>01.</a:t>
            </a:r>
            <a:endParaRPr lang="en-US" sz="3200" b="1" dirty="0">
              <a:solidFill>
                <a:schemeClr val="accent2"/>
              </a:solidFill>
              <a:latin typeface="Arial" panose="020B0604020202020204" pitchFamily="34" charset="0"/>
              <a:ea typeface="Open Sans" panose="020B0606030504020204" pitchFamily="34" charset="0"/>
              <a:cs typeface="Open Sans" panose="020B0606030504020204" pitchFamily="34" charset="0"/>
            </a:endParaRPr>
          </a:p>
        </p:txBody>
      </p:sp>
      <p:sp>
        <p:nvSpPr>
          <p:cNvPr id="19" name="TextBox 6"/>
          <p:cNvSpPr txBox="1"/>
          <p:nvPr/>
        </p:nvSpPr>
        <p:spPr>
          <a:xfrm>
            <a:off x="8155071" y="3362364"/>
            <a:ext cx="2825840" cy="553998"/>
          </a:xfrm>
          <a:prstGeom prst="rect">
            <a:avLst/>
          </a:prstGeom>
          <a:noFill/>
        </p:spPr>
        <p:txBody>
          <a:bodyPr wrap="square" rtlCol="0">
            <a:spAutoFit/>
          </a:bodyPr>
          <a:lstStyle/>
          <a:p>
            <a:r>
              <a:rPr lang="en-US" sz="1000" dirty="0" smtClean="0">
                <a:solidFill>
                  <a:schemeClr val="tx1">
                    <a:lumMod val="50000"/>
                    <a:lumOff val="50000"/>
                  </a:schemeClr>
                </a:solidFill>
                <a:latin typeface="Arial" panose="020B0604020202020204" pitchFamily="34" charset="0"/>
                <a:ea typeface="Open Sans" panose="020B0606030504020204" pitchFamily="34" charset="0"/>
                <a:cs typeface="Open Sans" panose="020B0606030504020204" pitchFamily="34" charset="0"/>
              </a:rPr>
              <a:t>Lorem </a:t>
            </a:r>
            <a:r>
              <a:rPr lang="en-US" sz="1000" dirty="0">
                <a:solidFill>
                  <a:schemeClr val="tx1">
                    <a:lumMod val="50000"/>
                    <a:lumOff val="50000"/>
                  </a:schemeClr>
                </a:solidFill>
                <a:latin typeface="Arial" panose="020B0604020202020204" pitchFamily="34" charset="0"/>
                <a:ea typeface="Open Sans" panose="020B0606030504020204" pitchFamily="34" charset="0"/>
                <a:cs typeface="Open Sans" panose="020B0606030504020204" pitchFamily="34" charset="0"/>
              </a:rPr>
              <a:t>ipsum dolor sit </a:t>
            </a:r>
            <a:r>
              <a:rPr lang="en-US" sz="1000" dirty="0" err="1">
                <a:solidFill>
                  <a:schemeClr val="tx1">
                    <a:lumMod val="50000"/>
                    <a:lumOff val="50000"/>
                  </a:schemeClr>
                </a:solidFill>
                <a:latin typeface="Arial" panose="020B0604020202020204" pitchFamily="34" charset="0"/>
                <a:ea typeface="Open Sans" panose="020B0606030504020204" pitchFamily="34" charset="0"/>
                <a:cs typeface="Open Sans" panose="020B0606030504020204" pitchFamily="34" charset="0"/>
              </a:rPr>
              <a:t>amet</a:t>
            </a:r>
            <a:r>
              <a:rPr lang="en-US" sz="1000" dirty="0">
                <a:solidFill>
                  <a:schemeClr val="tx1">
                    <a:lumMod val="50000"/>
                    <a:lumOff val="50000"/>
                  </a:schemeClr>
                </a:solidFill>
                <a:latin typeface="Arial" panose="020B0604020202020204" pitchFamily="34" charset="0"/>
                <a:ea typeface="Open Sans" panose="020B0606030504020204" pitchFamily="34" charset="0"/>
                <a:cs typeface="Open Sans" panose="020B0606030504020204" pitchFamily="34" charset="0"/>
              </a:rPr>
              <a:t>, consectetur adipiscing </a:t>
            </a:r>
            <a:r>
              <a:rPr lang="en-US" sz="1000" dirty="0" err="1">
                <a:solidFill>
                  <a:schemeClr val="tx1">
                    <a:lumMod val="50000"/>
                    <a:lumOff val="50000"/>
                  </a:schemeClr>
                </a:solidFill>
                <a:latin typeface="Arial" panose="020B0604020202020204" pitchFamily="34" charset="0"/>
                <a:ea typeface="Open Sans" panose="020B0606030504020204" pitchFamily="34" charset="0"/>
                <a:cs typeface="Open Sans" panose="020B0606030504020204" pitchFamily="34" charset="0"/>
              </a:rPr>
              <a:t>elit</a:t>
            </a:r>
            <a:r>
              <a:rPr lang="en-US" sz="1000" dirty="0">
                <a:solidFill>
                  <a:schemeClr val="tx1">
                    <a:lumMod val="50000"/>
                    <a:lumOff val="50000"/>
                  </a:schemeClr>
                </a:solidFill>
                <a:latin typeface="Arial" panose="020B0604020202020204" pitchFamily="34" charset="0"/>
                <a:ea typeface="Open Sans" panose="020B0606030504020204" pitchFamily="34" charset="0"/>
                <a:cs typeface="Open Sans" panose="020B0606030504020204" pitchFamily="34" charset="0"/>
              </a:rPr>
              <a:t>. Nam viverra euismod odio, </a:t>
            </a:r>
            <a:r>
              <a:rPr lang="en-US" sz="1000" dirty="0" smtClean="0">
                <a:solidFill>
                  <a:schemeClr val="tx1">
                    <a:lumMod val="50000"/>
                    <a:lumOff val="50000"/>
                  </a:schemeClr>
                </a:solidFill>
                <a:latin typeface="Arial" panose="020B0604020202020204" pitchFamily="34" charset="0"/>
                <a:ea typeface="Open Sans" panose="020B0606030504020204" pitchFamily="34" charset="0"/>
                <a:cs typeface="Open Sans" panose="020B0606030504020204" pitchFamily="34" charset="0"/>
              </a:rPr>
              <a:t>gravida </a:t>
            </a:r>
            <a:r>
              <a:rPr lang="en-US" sz="1000" dirty="0">
                <a:solidFill>
                  <a:schemeClr val="tx1">
                    <a:lumMod val="50000"/>
                    <a:lumOff val="50000"/>
                  </a:schemeClr>
                </a:solidFill>
                <a:latin typeface="Arial" panose="020B0604020202020204" pitchFamily="34" charset="0"/>
                <a:ea typeface="Open Sans" panose="020B0606030504020204" pitchFamily="34" charset="0"/>
                <a:cs typeface="Open Sans" panose="020B0606030504020204" pitchFamily="34" charset="0"/>
              </a:rPr>
              <a:t>pellentesque urna varius vitae. </a:t>
            </a:r>
            <a:endParaRPr lang="en-US" sz="1000" dirty="0" smtClean="0">
              <a:solidFill>
                <a:schemeClr val="tx1">
                  <a:lumMod val="50000"/>
                  <a:lumOff val="50000"/>
                </a:schemeClr>
              </a:solidFill>
              <a:latin typeface="Arial" panose="020B0604020202020204" pitchFamily="34" charset="0"/>
              <a:ea typeface="Open Sans" panose="020B0606030504020204" pitchFamily="34" charset="0"/>
              <a:cs typeface="Open Sans" panose="020B0606030504020204" pitchFamily="34" charset="0"/>
            </a:endParaRPr>
          </a:p>
        </p:txBody>
      </p:sp>
      <p:sp>
        <p:nvSpPr>
          <p:cNvPr id="20" name="TextBox 5"/>
          <p:cNvSpPr txBox="1"/>
          <p:nvPr/>
        </p:nvSpPr>
        <p:spPr>
          <a:xfrm>
            <a:off x="7516727" y="4266596"/>
            <a:ext cx="753732" cy="584775"/>
          </a:xfrm>
          <a:prstGeom prst="rect">
            <a:avLst/>
          </a:prstGeom>
          <a:noFill/>
        </p:spPr>
        <p:txBody>
          <a:bodyPr wrap="none" rtlCol="0">
            <a:spAutoFit/>
          </a:bodyPr>
          <a:lstStyle/>
          <a:p>
            <a:r>
              <a:rPr lang="en-US" sz="3200" b="1" dirty="0" smtClean="0">
                <a:solidFill>
                  <a:schemeClr val="accent2"/>
                </a:solidFill>
                <a:latin typeface="Arial" panose="020B0604020202020204" pitchFamily="34" charset="0"/>
                <a:ea typeface="Open Sans" panose="020B0606030504020204" pitchFamily="34" charset="0"/>
                <a:cs typeface="Open Sans" panose="020B0606030504020204" pitchFamily="34" charset="0"/>
              </a:rPr>
              <a:t>02.</a:t>
            </a:r>
            <a:endParaRPr lang="en-US" sz="3200" b="1" dirty="0">
              <a:solidFill>
                <a:schemeClr val="accent2"/>
              </a:solidFill>
              <a:latin typeface="Arial" panose="020B0604020202020204" pitchFamily="34" charset="0"/>
              <a:ea typeface="Open Sans" panose="020B0606030504020204" pitchFamily="34" charset="0"/>
              <a:cs typeface="Open Sans" panose="020B0606030504020204" pitchFamily="34" charset="0"/>
            </a:endParaRPr>
          </a:p>
        </p:txBody>
      </p:sp>
      <p:sp>
        <p:nvSpPr>
          <p:cNvPr id="21" name="TextBox 6"/>
          <p:cNvSpPr txBox="1"/>
          <p:nvPr/>
        </p:nvSpPr>
        <p:spPr>
          <a:xfrm>
            <a:off x="8155071" y="4266596"/>
            <a:ext cx="2825840" cy="553998"/>
          </a:xfrm>
          <a:prstGeom prst="rect">
            <a:avLst/>
          </a:prstGeom>
          <a:noFill/>
        </p:spPr>
        <p:txBody>
          <a:bodyPr wrap="square" rtlCol="0">
            <a:spAutoFit/>
          </a:bodyPr>
          <a:lstStyle/>
          <a:p>
            <a:r>
              <a:rPr lang="en-US" sz="1000" dirty="0" smtClean="0">
                <a:solidFill>
                  <a:schemeClr val="tx1">
                    <a:lumMod val="50000"/>
                    <a:lumOff val="50000"/>
                  </a:schemeClr>
                </a:solidFill>
                <a:latin typeface="Arial" panose="020B0604020202020204" pitchFamily="34" charset="0"/>
                <a:ea typeface="Open Sans" panose="020B0606030504020204" pitchFamily="34" charset="0"/>
                <a:cs typeface="Open Sans" panose="020B0606030504020204" pitchFamily="34" charset="0"/>
              </a:rPr>
              <a:t>Lorem </a:t>
            </a:r>
            <a:r>
              <a:rPr lang="en-US" sz="1000" dirty="0">
                <a:solidFill>
                  <a:schemeClr val="tx1">
                    <a:lumMod val="50000"/>
                    <a:lumOff val="50000"/>
                  </a:schemeClr>
                </a:solidFill>
                <a:latin typeface="Arial" panose="020B0604020202020204" pitchFamily="34" charset="0"/>
                <a:ea typeface="Open Sans" panose="020B0606030504020204" pitchFamily="34" charset="0"/>
                <a:cs typeface="Open Sans" panose="020B0606030504020204" pitchFamily="34" charset="0"/>
              </a:rPr>
              <a:t>ipsum dolor sit </a:t>
            </a:r>
            <a:r>
              <a:rPr lang="en-US" sz="1000" dirty="0" err="1">
                <a:solidFill>
                  <a:schemeClr val="tx1">
                    <a:lumMod val="50000"/>
                    <a:lumOff val="50000"/>
                  </a:schemeClr>
                </a:solidFill>
                <a:latin typeface="Arial" panose="020B0604020202020204" pitchFamily="34" charset="0"/>
                <a:ea typeface="Open Sans" panose="020B0606030504020204" pitchFamily="34" charset="0"/>
                <a:cs typeface="Open Sans" panose="020B0606030504020204" pitchFamily="34" charset="0"/>
              </a:rPr>
              <a:t>amet</a:t>
            </a:r>
            <a:r>
              <a:rPr lang="en-US" sz="1000" dirty="0">
                <a:solidFill>
                  <a:schemeClr val="tx1">
                    <a:lumMod val="50000"/>
                    <a:lumOff val="50000"/>
                  </a:schemeClr>
                </a:solidFill>
                <a:latin typeface="Arial" panose="020B0604020202020204" pitchFamily="34" charset="0"/>
                <a:ea typeface="Open Sans" panose="020B0606030504020204" pitchFamily="34" charset="0"/>
                <a:cs typeface="Open Sans" panose="020B0606030504020204" pitchFamily="34" charset="0"/>
              </a:rPr>
              <a:t>, consectetur adipiscing </a:t>
            </a:r>
            <a:r>
              <a:rPr lang="en-US" sz="1000" dirty="0" err="1">
                <a:solidFill>
                  <a:schemeClr val="tx1">
                    <a:lumMod val="50000"/>
                    <a:lumOff val="50000"/>
                  </a:schemeClr>
                </a:solidFill>
                <a:latin typeface="Arial" panose="020B0604020202020204" pitchFamily="34" charset="0"/>
                <a:ea typeface="Open Sans" panose="020B0606030504020204" pitchFamily="34" charset="0"/>
                <a:cs typeface="Open Sans" panose="020B0606030504020204" pitchFamily="34" charset="0"/>
              </a:rPr>
              <a:t>elit</a:t>
            </a:r>
            <a:r>
              <a:rPr lang="en-US" sz="1000" dirty="0">
                <a:solidFill>
                  <a:schemeClr val="tx1">
                    <a:lumMod val="50000"/>
                    <a:lumOff val="50000"/>
                  </a:schemeClr>
                </a:solidFill>
                <a:latin typeface="Arial" panose="020B0604020202020204" pitchFamily="34" charset="0"/>
                <a:ea typeface="Open Sans" panose="020B0606030504020204" pitchFamily="34" charset="0"/>
                <a:cs typeface="Open Sans" panose="020B0606030504020204" pitchFamily="34" charset="0"/>
              </a:rPr>
              <a:t>. Nam viverra euismod odio, </a:t>
            </a:r>
            <a:r>
              <a:rPr lang="en-US" sz="1000" dirty="0" smtClean="0">
                <a:solidFill>
                  <a:schemeClr val="tx1">
                    <a:lumMod val="50000"/>
                    <a:lumOff val="50000"/>
                  </a:schemeClr>
                </a:solidFill>
                <a:latin typeface="Arial" panose="020B0604020202020204" pitchFamily="34" charset="0"/>
                <a:ea typeface="Open Sans" panose="020B0606030504020204" pitchFamily="34" charset="0"/>
                <a:cs typeface="Open Sans" panose="020B0606030504020204" pitchFamily="34" charset="0"/>
              </a:rPr>
              <a:t>gravida </a:t>
            </a:r>
            <a:r>
              <a:rPr lang="en-US" sz="1000" dirty="0">
                <a:solidFill>
                  <a:schemeClr val="tx1">
                    <a:lumMod val="50000"/>
                    <a:lumOff val="50000"/>
                  </a:schemeClr>
                </a:solidFill>
                <a:latin typeface="Arial" panose="020B0604020202020204" pitchFamily="34" charset="0"/>
                <a:ea typeface="Open Sans" panose="020B0606030504020204" pitchFamily="34" charset="0"/>
                <a:cs typeface="Open Sans" panose="020B0606030504020204" pitchFamily="34" charset="0"/>
              </a:rPr>
              <a:t>pellentesque urna varius vitae. </a:t>
            </a:r>
            <a:endParaRPr lang="en-US" sz="1000" dirty="0" smtClean="0">
              <a:solidFill>
                <a:schemeClr val="tx1">
                  <a:lumMod val="50000"/>
                  <a:lumOff val="50000"/>
                </a:schemeClr>
              </a:solidFill>
              <a:latin typeface="Arial" panose="020B0604020202020204" pitchFamily="34" charset="0"/>
              <a:ea typeface="Open Sans" panose="020B0606030504020204" pitchFamily="34" charset="0"/>
              <a:cs typeface="Open Sans" panose="020B0606030504020204" pitchFamily="34" charset="0"/>
            </a:endParaRPr>
          </a:p>
        </p:txBody>
      </p:sp>
      <p:sp>
        <p:nvSpPr>
          <p:cNvPr id="22" name="TextBox 5"/>
          <p:cNvSpPr txBox="1"/>
          <p:nvPr/>
        </p:nvSpPr>
        <p:spPr>
          <a:xfrm>
            <a:off x="7516727" y="5170827"/>
            <a:ext cx="753732" cy="584775"/>
          </a:xfrm>
          <a:prstGeom prst="rect">
            <a:avLst/>
          </a:prstGeom>
          <a:noFill/>
        </p:spPr>
        <p:txBody>
          <a:bodyPr wrap="none" rtlCol="0">
            <a:spAutoFit/>
          </a:bodyPr>
          <a:lstStyle/>
          <a:p>
            <a:r>
              <a:rPr lang="en-US" sz="3200" b="1" dirty="0" smtClean="0">
                <a:solidFill>
                  <a:schemeClr val="accent2"/>
                </a:solidFill>
                <a:latin typeface="Arial" panose="020B0604020202020204" pitchFamily="34" charset="0"/>
                <a:ea typeface="Open Sans" panose="020B0606030504020204" pitchFamily="34" charset="0"/>
                <a:cs typeface="Open Sans" panose="020B0606030504020204" pitchFamily="34" charset="0"/>
              </a:rPr>
              <a:t>03.</a:t>
            </a:r>
            <a:endParaRPr lang="en-US" sz="3200" b="1" dirty="0">
              <a:solidFill>
                <a:schemeClr val="accent2"/>
              </a:solidFill>
              <a:latin typeface="Arial" panose="020B0604020202020204" pitchFamily="34" charset="0"/>
              <a:ea typeface="Open Sans" panose="020B0606030504020204" pitchFamily="34" charset="0"/>
              <a:cs typeface="Open Sans" panose="020B0606030504020204" pitchFamily="34" charset="0"/>
            </a:endParaRPr>
          </a:p>
        </p:txBody>
      </p:sp>
      <p:sp>
        <p:nvSpPr>
          <p:cNvPr id="23" name="TextBox 6"/>
          <p:cNvSpPr txBox="1"/>
          <p:nvPr/>
        </p:nvSpPr>
        <p:spPr>
          <a:xfrm>
            <a:off x="8155071" y="5170827"/>
            <a:ext cx="2825840" cy="553998"/>
          </a:xfrm>
          <a:prstGeom prst="rect">
            <a:avLst/>
          </a:prstGeom>
          <a:noFill/>
        </p:spPr>
        <p:txBody>
          <a:bodyPr wrap="square" rtlCol="0">
            <a:spAutoFit/>
          </a:bodyPr>
          <a:lstStyle/>
          <a:p>
            <a:r>
              <a:rPr lang="en-US" sz="1000" dirty="0" smtClean="0">
                <a:solidFill>
                  <a:schemeClr val="tx1">
                    <a:lumMod val="50000"/>
                    <a:lumOff val="50000"/>
                  </a:schemeClr>
                </a:solidFill>
                <a:latin typeface="Arial" panose="020B0604020202020204" pitchFamily="34" charset="0"/>
                <a:ea typeface="Open Sans" panose="020B0606030504020204" pitchFamily="34" charset="0"/>
                <a:cs typeface="Open Sans" panose="020B0606030504020204" pitchFamily="34" charset="0"/>
              </a:rPr>
              <a:t>Lorem </a:t>
            </a:r>
            <a:r>
              <a:rPr lang="en-US" sz="1000" dirty="0">
                <a:solidFill>
                  <a:schemeClr val="tx1">
                    <a:lumMod val="50000"/>
                    <a:lumOff val="50000"/>
                  </a:schemeClr>
                </a:solidFill>
                <a:latin typeface="Arial" panose="020B0604020202020204" pitchFamily="34" charset="0"/>
                <a:ea typeface="Open Sans" panose="020B0606030504020204" pitchFamily="34" charset="0"/>
                <a:cs typeface="Open Sans" panose="020B0606030504020204" pitchFamily="34" charset="0"/>
              </a:rPr>
              <a:t>ipsum dolor sit </a:t>
            </a:r>
            <a:r>
              <a:rPr lang="en-US" sz="1000" dirty="0" err="1">
                <a:solidFill>
                  <a:schemeClr val="tx1">
                    <a:lumMod val="50000"/>
                    <a:lumOff val="50000"/>
                  </a:schemeClr>
                </a:solidFill>
                <a:latin typeface="Arial" panose="020B0604020202020204" pitchFamily="34" charset="0"/>
                <a:ea typeface="Open Sans" panose="020B0606030504020204" pitchFamily="34" charset="0"/>
                <a:cs typeface="Open Sans" panose="020B0606030504020204" pitchFamily="34" charset="0"/>
              </a:rPr>
              <a:t>amet</a:t>
            </a:r>
            <a:r>
              <a:rPr lang="en-US" sz="1000" dirty="0">
                <a:solidFill>
                  <a:schemeClr val="tx1">
                    <a:lumMod val="50000"/>
                    <a:lumOff val="50000"/>
                  </a:schemeClr>
                </a:solidFill>
                <a:latin typeface="Arial" panose="020B0604020202020204" pitchFamily="34" charset="0"/>
                <a:ea typeface="Open Sans" panose="020B0606030504020204" pitchFamily="34" charset="0"/>
                <a:cs typeface="Open Sans" panose="020B0606030504020204" pitchFamily="34" charset="0"/>
              </a:rPr>
              <a:t>, consectetur adipiscing </a:t>
            </a:r>
            <a:r>
              <a:rPr lang="en-US" sz="1000" dirty="0" err="1">
                <a:solidFill>
                  <a:schemeClr val="tx1">
                    <a:lumMod val="50000"/>
                    <a:lumOff val="50000"/>
                  </a:schemeClr>
                </a:solidFill>
                <a:latin typeface="Arial" panose="020B0604020202020204" pitchFamily="34" charset="0"/>
                <a:ea typeface="Open Sans" panose="020B0606030504020204" pitchFamily="34" charset="0"/>
                <a:cs typeface="Open Sans" panose="020B0606030504020204" pitchFamily="34" charset="0"/>
              </a:rPr>
              <a:t>elit</a:t>
            </a:r>
            <a:r>
              <a:rPr lang="en-US" sz="1000" dirty="0">
                <a:solidFill>
                  <a:schemeClr val="tx1">
                    <a:lumMod val="50000"/>
                    <a:lumOff val="50000"/>
                  </a:schemeClr>
                </a:solidFill>
                <a:latin typeface="Arial" panose="020B0604020202020204" pitchFamily="34" charset="0"/>
                <a:ea typeface="Open Sans" panose="020B0606030504020204" pitchFamily="34" charset="0"/>
                <a:cs typeface="Open Sans" panose="020B0606030504020204" pitchFamily="34" charset="0"/>
              </a:rPr>
              <a:t>. Nam viverra euismod odio, </a:t>
            </a:r>
            <a:r>
              <a:rPr lang="en-US" sz="1000" dirty="0" smtClean="0">
                <a:solidFill>
                  <a:schemeClr val="tx1">
                    <a:lumMod val="50000"/>
                    <a:lumOff val="50000"/>
                  </a:schemeClr>
                </a:solidFill>
                <a:latin typeface="Arial" panose="020B0604020202020204" pitchFamily="34" charset="0"/>
                <a:ea typeface="Open Sans" panose="020B0606030504020204" pitchFamily="34" charset="0"/>
                <a:cs typeface="Open Sans" panose="020B0606030504020204" pitchFamily="34" charset="0"/>
              </a:rPr>
              <a:t>gravida </a:t>
            </a:r>
            <a:r>
              <a:rPr lang="en-US" sz="1000" dirty="0">
                <a:solidFill>
                  <a:schemeClr val="tx1">
                    <a:lumMod val="50000"/>
                    <a:lumOff val="50000"/>
                  </a:schemeClr>
                </a:solidFill>
                <a:latin typeface="Arial" panose="020B0604020202020204" pitchFamily="34" charset="0"/>
                <a:ea typeface="Open Sans" panose="020B0606030504020204" pitchFamily="34" charset="0"/>
                <a:cs typeface="Open Sans" panose="020B0606030504020204" pitchFamily="34" charset="0"/>
              </a:rPr>
              <a:t>pellentesque urna varius vitae. </a:t>
            </a:r>
            <a:endParaRPr lang="en-US" sz="1000" dirty="0" smtClean="0">
              <a:solidFill>
                <a:schemeClr val="tx1">
                  <a:lumMod val="50000"/>
                  <a:lumOff val="50000"/>
                </a:schemeClr>
              </a:solidFill>
              <a:latin typeface="Arial" panose="020B0604020202020204" pitchFamily="34" charset="0"/>
              <a:ea typeface="Open Sans" panose="020B0606030504020204" pitchFamily="34" charset="0"/>
              <a:cs typeface="Open Sans" panose="020B0606030504020204" pitchFamily="34" charset="0"/>
            </a:endParaRPr>
          </a:p>
        </p:txBody>
      </p:sp>
      <p:pic>
        <p:nvPicPr>
          <p:cNvPr id="3" name="图片 2"/>
          <p:cNvPicPr>
            <a:picLocks noChangeAspect="1"/>
          </p:cNvPicPr>
          <p:nvPr/>
        </p:nvPicPr>
        <p:blipFill rotWithShape="1">
          <a:blip r:embed="rId1"/>
          <a:srcRect t="52334" b="6876"/>
          <a:stretch>
            <a:fillRect/>
          </a:stretch>
        </p:blipFill>
        <p:spPr>
          <a:xfrm>
            <a:off x="1727200" y="3483428"/>
            <a:ext cx="5452087" cy="2272173"/>
          </a:xfrm>
          <a:prstGeom prst="rect">
            <a:avLst/>
          </a:prstGeom>
        </p:spPr>
      </p:pic>
      <p:pic>
        <p:nvPicPr>
          <p:cNvPr id="24" name="图片 23"/>
          <p:cNvPicPr>
            <a:picLocks noChangeAspect="1"/>
          </p:cNvPicPr>
          <p:nvPr/>
        </p:nvPicPr>
        <p:blipFill>
          <a:blip r:embed="rId2"/>
          <a:stretch>
            <a:fillRect/>
          </a:stretch>
        </p:blipFill>
        <p:spPr>
          <a:xfrm>
            <a:off x="8071062" y="852218"/>
            <a:ext cx="3254649" cy="2169766"/>
          </a:xfrm>
          <a:prstGeom prst="rect">
            <a:avLst/>
          </a:prstGeom>
        </p:spPr>
      </p:pic>
      <p:pic>
        <p:nvPicPr>
          <p:cNvPr id="25" name="图片 24"/>
          <p:cNvPicPr>
            <a:picLocks noChangeAspect="1"/>
          </p:cNvPicPr>
          <p:nvPr/>
        </p:nvPicPr>
        <p:blipFill>
          <a:blip r:embed="rId3"/>
          <a:stretch>
            <a:fillRect/>
          </a:stretch>
        </p:blipFill>
        <p:spPr>
          <a:xfrm>
            <a:off x="4468676" y="852218"/>
            <a:ext cx="3254649" cy="2169766"/>
          </a:xfrm>
          <a:prstGeom prst="rect">
            <a:avLst/>
          </a:prstGeom>
        </p:spPr>
      </p:pic>
      <p:pic>
        <p:nvPicPr>
          <p:cNvPr id="5" name="图片 4"/>
          <p:cNvPicPr>
            <a:picLocks noChangeAspect="1"/>
          </p:cNvPicPr>
          <p:nvPr/>
        </p:nvPicPr>
        <p:blipFill>
          <a:blip r:embed="rId4"/>
          <a:stretch>
            <a:fillRect/>
          </a:stretch>
        </p:blipFill>
        <p:spPr>
          <a:xfrm>
            <a:off x="866290" y="852218"/>
            <a:ext cx="3254649" cy="2169766"/>
          </a:xfrm>
          <a:prstGeom prst="rect">
            <a:avLst/>
          </a:prstGeom>
        </p:spPr>
      </p:pic>
      <p:sp>
        <p:nvSpPr>
          <p:cNvPr id="27" name="矩形 26"/>
          <p:cNvSpPr/>
          <p:nvPr/>
        </p:nvSpPr>
        <p:spPr>
          <a:xfrm>
            <a:off x="2600779" y="3602492"/>
            <a:ext cx="3955823" cy="1569660"/>
          </a:xfrm>
          <a:prstGeom prst="rect">
            <a:avLst/>
          </a:prstGeom>
        </p:spPr>
        <p:txBody>
          <a:bodyPr wrap="square">
            <a:spAutoFit/>
          </a:bodyPr>
          <a:lstStyle/>
          <a:p>
            <a:pPr algn="r"/>
            <a:r>
              <a:rPr lang="en-US" altLang="zh-CN" sz="4800" b="1" dirty="0" err="1" smtClean="0">
                <a:solidFill>
                  <a:schemeClr val="bg1"/>
                </a:solidFill>
                <a:latin typeface="Century Gothic" panose="020B0502020202020204" pitchFamily="34" charset="0"/>
              </a:rPr>
              <a:t>Huanxiang</a:t>
            </a:r>
            <a:r>
              <a:rPr lang="en-US" altLang="zh-CN" sz="4800" b="1" dirty="0" smtClean="0">
                <a:solidFill>
                  <a:schemeClr val="bg1"/>
                </a:solidFill>
                <a:latin typeface="Century Gothic" panose="020B0502020202020204" pitchFamily="34" charset="0"/>
              </a:rPr>
              <a:t> Title</a:t>
            </a:r>
            <a:endParaRPr lang="en-US" altLang="zh-CN" sz="4800" b="1" dirty="0" smtClean="0">
              <a:solidFill>
                <a:schemeClr val="bg1"/>
              </a:solidFill>
              <a:latin typeface="Century Gothic" panose="020B0502020202020204" pitchFamily="34" charset="0"/>
            </a:endParaRPr>
          </a:p>
        </p:txBody>
      </p:sp>
      <p:cxnSp>
        <p:nvCxnSpPr>
          <p:cNvPr id="28" name="直接连接符 27"/>
          <p:cNvCxnSpPr/>
          <p:nvPr/>
        </p:nvCxnSpPr>
        <p:spPr>
          <a:xfrm>
            <a:off x="5306560" y="5108210"/>
            <a:ext cx="10922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843016" y="4266596"/>
            <a:ext cx="1434665" cy="18288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p>
        </p:txBody>
      </p:sp>
      <p:sp>
        <p:nvSpPr>
          <p:cNvPr id="29" name="Freeform: Shape 107"/>
          <p:cNvSpPr>
            <a:spLocks noChangeAspect="1"/>
          </p:cNvSpPr>
          <p:nvPr/>
        </p:nvSpPr>
        <p:spPr>
          <a:xfrm>
            <a:off x="1121467" y="4614696"/>
            <a:ext cx="833117" cy="833185"/>
          </a:xfrm>
          <a:custGeom>
            <a:avLst/>
            <a:gdLst/>
            <a:ahLst/>
            <a:cxnLst/>
            <a:rect l="l" t="t" r="r" b="b"/>
            <a:pathLst>
              <a:path w="228586" h="228605">
                <a:moveTo>
                  <a:pt x="209598" y="23875"/>
                </a:moveTo>
                <a:lnTo>
                  <a:pt x="26681" y="129365"/>
                </a:lnTo>
                <a:lnTo>
                  <a:pt x="69541" y="146840"/>
                </a:lnTo>
                <a:lnTo>
                  <a:pt x="179623" y="65331"/>
                </a:lnTo>
                <a:lnTo>
                  <a:pt x="118650" y="166994"/>
                </a:lnTo>
                <a:lnTo>
                  <a:pt x="181408" y="192633"/>
                </a:lnTo>
                <a:close/>
                <a:moveTo>
                  <a:pt x="220744" y="5"/>
                </a:moveTo>
                <a:cubicBezTo>
                  <a:pt x="222293" y="55"/>
                  <a:pt x="223723" y="529"/>
                  <a:pt x="225033" y="1425"/>
                </a:cubicBezTo>
                <a:cubicBezTo>
                  <a:pt x="226380" y="2403"/>
                  <a:pt x="227353" y="3604"/>
                  <a:pt x="227952" y="5028"/>
                </a:cubicBezTo>
                <a:cubicBezTo>
                  <a:pt x="228550" y="6453"/>
                  <a:pt x="228726" y="7973"/>
                  <a:pt x="228478" y="9589"/>
                </a:cubicBezTo>
                <a:lnTo>
                  <a:pt x="195822" y="205516"/>
                </a:lnTo>
                <a:cubicBezTo>
                  <a:pt x="195620" y="206736"/>
                  <a:pt x="195163" y="207836"/>
                  <a:pt x="194451" y="208817"/>
                </a:cubicBezTo>
                <a:cubicBezTo>
                  <a:pt x="193739" y="209798"/>
                  <a:pt x="192835" y="210611"/>
                  <a:pt x="191740" y="211257"/>
                </a:cubicBezTo>
                <a:cubicBezTo>
                  <a:pt x="191161" y="211578"/>
                  <a:pt x="190534" y="211828"/>
                  <a:pt x="189859" y="212006"/>
                </a:cubicBezTo>
                <a:cubicBezTo>
                  <a:pt x="189184" y="212184"/>
                  <a:pt x="188493" y="212274"/>
                  <a:pt x="187786" y="212277"/>
                </a:cubicBezTo>
                <a:cubicBezTo>
                  <a:pt x="186766" y="212256"/>
                  <a:pt x="185745" y="212043"/>
                  <a:pt x="184725" y="211639"/>
                </a:cubicBezTo>
                <a:lnTo>
                  <a:pt x="117502" y="184214"/>
                </a:lnTo>
                <a:lnTo>
                  <a:pt x="79490" y="225926"/>
                </a:lnTo>
                <a:cubicBezTo>
                  <a:pt x="78714" y="226819"/>
                  <a:pt x="77811" y="227488"/>
                  <a:pt x="76780" y="227935"/>
                </a:cubicBezTo>
                <a:cubicBezTo>
                  <a:pt x="75748" y="228381"/>
                  <a:pt x="74654" y="228604"/>
                  <a:pt x="73495" y="228604"/>
                </a:cubicBezTo>
                <a:cubicBezTo>
                  <a:pt x="72453" y="228626"/>
                  <a:pt x="71475" y="228456"/>
                  <a:pt x="70561" y="228094"/>
                </a:cubicBezTo>
                <a:cubicBezTo>
                  <a:pt x="68948" y="227424"/>
                  <a:pt x="67678" y="226404"/>
                  <a:pt x="66750" y="225033"/>
                </a:cubicBezTo>
                <a:cubicBezTo>
                  <a:pt x="65823" y="223662"/>
                  <a:pt x="65350" y="222131"/>
                  <a:pt x="65331" y="220441"/>
                </a:cubicBezTo>
                <a:lnTo>
                  <a:pt x="65331" y="162785"/>
                </a:lnTo>
                <a:lnTo>
                  <a:pt x="5124" y="138166"/>
                </a:lnTo>
                <a:cubicBezTo>
                  <a:pt x="3644" y="137571"/>
                  <a:pt x="2459" y="136657"/>
                  <a:pt x="1569" y="135424"/>
                </a:cubicBezTo>
                <a:cubicBezTo>
                  <a:pt x="678" y="134191"/>
                  <a:pt x="163" y="132766"/>
                  <a:pt x="22" y="131151"/>
                </a:cubicBezTo>
                <a:cubicBezTo>
                  <a:pt x="-87" y="129593"/>
                  <a:pt x="227" y="128148"/>
                  <a:pt x="963" y="126814"/>
                </a:cubicBezTo>
                <a:cubicBezTo>
                  <a:pt x="1699" y="125480"/>
                  <a:pt x="2746" y="124417"/>
                  <a:pt x="4104" y="123625"/>
                </a:cubicBezTo>
                <a:lnTo>
                  <a:pt x="216359" y="1170"/>
                </a:lnTo>
                <a:cubicBezTo>
                  <a:pt x="217733" y="342"/>
                  <a:pt x="219194" y="-46"/>
                  <a:pt x="220744" y="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chemeClr val="bg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1"/>
          <a:srcRect r="70511"/>
          <a:stretch>
            <a:fillRect/>
          </a:stretch>
        </p:blipFill>
        <p:spPr>
          <a:xfrm>
            <a:off x="0" y="0"/>
            <a:ext cx="3048000" cy="6858000"/>
          </a:xfrm>
          <a:prstGeom prst="rect">
            <a:avLst/>
          </a:prstGeom>
        </p:spPr>
      </p:pic>
      <p:pic>
        <p:nvPicPr>
          <p:cNvPr id="2" name="图片 1"/>
          <p:cNvPicPr>
            <a:picLocks noChangeAspect="1"/>
          </p:cNvPicPr>
          <p:nvPr/>
        </p:nvPicPr>
        <p:blipFill rotWithShape="1">
          <a:blip r:embed="rId2"/>
          <a:srcRect l="40459" r="29912"/>
          <a:stretch>
            <a:fillRect/>
          </a:stretch>
        </p:blipFill>
        <p:spPr>
          <a:xfrm>
            <a:off x="9144000" y="0"/>
            <a:ext cx="3048000" cy="6858000"/>
          </a:xfrm>
          <a:prstGeom prst="rect">
            <a:avLst/>
          </a:prstGeom>
        </p:spPr>
      </p:pic>
      <p:sp>
        <p:nvSpPr>
          <p:cNvPr id="4" name="矩形 3"/>
          <p:cNvSpPr/>
          <p:nvPr/>
        </p:nvSpPr>
        <p:spPr>
          <a:xfrm>
            <a:off x="3048000" y="0"/>
            <a:ext cx="3048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p>
        </p:txBody>
      </p:sp>
      <p:sp>
        <p:nvSpPr>
          <p:cNvPr id="5" name="矩形 4"/>
          <p:cNvSpPr/>
          <p:nvPr/>
        </p:nvSpPr>
        <p:spPr>
          <a:xfrm>
            <a:off x="6096000" y="0"/>
            <a:ext cx="3048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p>
        </p:txBody>
      </p:sp>
      <p:sp>
        <p:nvSpPr>
          <p:cNvPr id="9" name="矩形 8"/>
          <p:cNvSpPr/>
          <p:nvPr/>
        </p:nvSpPr>
        <p:spPr>
          <a:xfrm>
            <a:off x="3062217" y="3168802"/>
            <a:ext cx="2562237" cy="2308324"/>
          </a:xfrm>
          <a:prstGeom prst="rect">
            <a:avLst/>
          </a:prstGeom>
        </p:spPr>
        <p:txBody>
          <a:bodyPr wrap="square">
            <a:spAutoFit/>
          </a:bodyPr>
          <a:lstStyle/>
          <a:p>
            <a:pPr algn="r">
              <a:lnSpc>
                <a:spcPct val="150000"/>
              </a:lnSpc>
            </a:pPr>
            <a:r>
              <a:rPr lang="en-US" altLang="zh-CN" sz="1200" dirty="0">
                <a:solidFill>
                  <a:schemeClr val="bg1"/>
                </a:solidFill>
              </a:rPr>
              <a:t>Lorem Ipsum Dolor Sit Amet, Conse Ctetuer Adipi Scing Elit. Maecenas Porttitor Congue Massa. Fusce Posuere, Magna Sed Pulvinar Ultricies, Purus Lectus Malesuada Libero, Sit Amet Commodo Magna Eros Quis Urna. Lorem Ipsum Dolor Sit </a:t>
            </a:r>
            <a:r>
              <a:rPr lang="en-US" altLang="zh-CN" sz="1200" dirty="0" smtClean="0">
                <a:solidFill>
                  <a:schemeClr val="bg1"/>
                </a:solidFill>
              </a:rPr>
              <a:t>Amet. </a:t>
            </a:r>
            <a:endParaRPr lang="en-US" altLang="zh-CN" sz="1200" dirty="0">
              <a:solidFill>
                <a:schemeClr val="bg1"/>
              </a:solidFill>
            </a:endParaRPr>
          </a:p>
        </p:txBody>
      </p:sp>
      <p:sp>
        <p:nvSpPr>
          <p:cNvPr id="10" name="矩形 9"/>
          <p:cNvSpPr/>
          <p:nvPr/>
        </p:nvSpPr>
        <p:spPr>
          <a:xfrm>
            <a:off x="3104454" y="2009257"/>
            <a:ext cx="2520000" cy="830997"/>
          </a:xfrm>
          <a:prstGeom prst="rect">
            <a:avLst/>
          </a:prstGeom>
        </p:spPr>
        <p:txBody>
          <a:bodyPr wrap="square">
            <a:spAutoFit/>
          </a:bodyPr>
          <a:lstStyle/>
          <a:p>
            <a:pPr algn="r"/>
            <a:r>
              <a:rPr lang="en-US" altLang="zh-CN" sz="4800" b="1" dirty="0" smtClean="0">
                <a:solidFill>
                  <a:schemeClr val="bg1"/>
                </a:solidFill>
                <a:latin typeface="Century Gothic" panose="020B0502020202020204" pitchFamily="34" charset="0"/>
              </a:rPr>
              <a:t>PPT</a:t>
            </a:r>
            <a:endParaRPr lang="en-US" altLang="zh-CN" sz="4800" b="1" dirty="0" smtClean="0">
              <a:solidFill>
                <a:schemeClr val="bg1"/>
              </a:solidFill>
              <a:latin typeface="Century Gothic" panose="020B0502020202020204" pitchFamily="34" charset="0"/>
            </a:endParaRPr>
          </a:p>
        </p:txBody>
      </p:sp>
      <p:cxnSp>
        <p:nvCxnSpPr>
          <p:cNvPr id="11" name="直接连接符 10"/>
          <p:cNvCxnSpPr/>
          <p:nvPr/>
        </p:nvCxnSpPr>
        <p:spPr>
          <a:xfrm>
            <a:off x="4392047" y="2998348"/>
            <a:ext cx="10922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矩形 11"/>
          <p:cNvSpPr/>
          <p:nvPr/>
        </p:nvSpPr>
        <p:spPr>
          <a:xfrm>
            <a:off x="6566241" y="3168802"/>
            <a:ext cx="2563200" cy="2585323"/>
          </a:xfrm>
          <a:prstGeom prst="rect">
            <a:avLst/>
          </a:prstGeom>
        </p:spPr>
        <p:txBody>
          <a:bodyPr wrap="square">
            <a:spAutoFit/>
          </a:bodyPr>
          <a:lstStyle/>
          <a:p>
            <a:pPr>
              <a:lnSpc>
                <a:spcPct val="150000"/>
              </a:lnSpc>
            </a:pPr>
            <a:r>
              <a:rPr lang="en-US" altLang="zh-CN" sz="1200" dirty="0">
                <a:solidFill>
                  <a:schemeClr val="bg1"/>
                </a:solidFill>
              </a:rPr>
              <a:t>Lorem Ipsum Dolor Sit Amet, Conse Ctetuer Adipi Scing Elit. Maecenas Porttitor Congue Massa. Fusce Posuere, Magna Sed Pulvinar Ultricies, Purus Lectus Malesuada Libero, Sit Amet Commodo Magna Eros Quis Urna. Lorem Ipsum Dolor Sit </a:t>
            </a:r>
            <a:r>
              <a:rPr lang="en-US" altLang="zh-CN" sz="1200" dirty="0" smtClean="0">
                <a:solidFill>
                  <a:schemeClr val="bg1"/>
                </a:solidFill>
              </a:rPr>
              <a:t>Amet. </a:t>
            </a:r>
            <a:endParaRPr lang="en-US" altLang="zh-CN" sz="1200" dirty="0">
              <a:solidFill>
                <a:schemeClr val="bg1"/>
              </a:solidFill>
            </a:endParaRPr>
          </a:p>
        </p:txBody>
      </p:sp>
      <p:sp>
        <p:nvSpPr>
          <p:cNvPr id="13" name="矩形 12"/>
          <p:cNvSpPr/>
          <p:nvPr/>
        </p:nvSpPr>
        <p:spPr>
          <a:xfrm>
            <a:off x="6566241" y="2009257"/>
            <a:ext cx="2520000" cy="830997"/>
          </a:xfrm>
          <a:prstGeom prst="rect">
            <a:avLst/>
          </a:prstGeom>
        </p:spPr>
        <p:txBody>
          <a:bodyPr wrap="square">
            <a:spAutoFit/>
          </a:bodyPr>
          <a:lstStyle/>
          <a:p>
            <a:r>
              <a:rPr lang="en-US" altLang="zh-CN" sz="4800" b="1" dirty="0" smtClean="0">
                <a:solidFill>
                  <a:schemeClr val="bg1"/>
                </a:solidFill>
                <a:latin typeface="Century Gothic" panose="020B0502020202020204" pitchFamily="34" charset="0"/>
              </a:rPr>
              <a:t>WPS</a:t>
            </a:r>
            <a:endParaRPr lang="en-US" altLang="zh-CN" sz="4800" b="1" dirty="0" smtClean="0">
              <a:solidFill>
                <a:schemeClr val="bg1"/>
              </a:solidFill>
              <a:latin typeface="Century Gothic" panose="020B0502020202020204" pitchFamily="34" charset="0"/>
            </a:endParaRPr>
          </a:p>
        </p:txBody>
      </p:sp>
      <p:cxnSp>
        <p:nvCxnSpPr>
          <p:cNvPr id="14" name="直接连接符 13"/>
          <p:cNvCxnSpPr/>
          <p:nvPr/>
        </p:nvCxnSpPr>
        <p:spPr>
          <a:xfrm>
            <a:off x="6682353" y="2998348"/>
            <a:ext cx="10922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直接箭头连接符 15"/>
          <p:cNvCxnSpPr/>
          <p:nvPr/>
        </p:nvCxnSpPr>
        <p:spPr>
          <a:xfrm>
            <a:off x="6682353" y="5754125"/>
            <a:ext cx="986971" cy="0"/>
          </a:xfrm>
          <a:prstGeom prst="straightConnector1">
            <a:avLst/>
          </a:prstGeom>
          <a:ln>
            <a:solidFill>
              <a:schemeClr val="bg1"/>
            </a:solidFill>
            <a:tailEnd type="arrow" w="med" len="lg"/>
          </a:ln>
        </p:spPr>
        <p:style>
          <a:lnRef idx="1">
            <a:schemeClr val="accent1"/>
          </a:lnRef>
          <a:fillRef idx="0">
            <a:schemeClr val="accent1"/>
          </a:fillRef>
          <a:effectRef idx="0">
            <a:schemeClr val="accent1"/>
          </a:effectRef>
          <a:fontRef idx="minor">
            <a:schemeClr val="tx1"/>
          </a:fontRef>
        </p:style>
      </p:cxnSp>
      <p:cxnSp>
        <p:nvCxnSpPr>
          <p:cNvPr id="17" name="直接箭头连接符 16"/>
          <p:cNvCxnSpPr/>
          <p:nvPr/>
        </p:nvCxnSpPr>
        <p:spPr>
          <a:xfrm flipH="1">
            <a:off x="4497276" y="5754125"/>
            <a:ext cx="986971" cy="0"/>
          </a:xfrm>
          <a:prstGeom prst="straightConnector1">
            <a:avLst/>
          </a:prstGeom>
          <a:ln>
            <a:solidFill>
              <a:schemeClr val="bg1"/>
            </a:solidFill>
            <a:tailEnd type="arrow" w="med" len="lg"/>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4197434" y="2160800"/>
            <a:ext cx="3761132" cy="3761132"/>
            <a:chOff x="4197434" y="2160800"/>
            <a:chExt cx="3761132" cy="3761132"/>
          </a:xfrm>
          <a:blipFill>
            <a:blip r:embed="rId1"/>
            <a:stretch>
              <a:fillRect/>
            </a:stretch>
          </a:blipFill>
        </p:grpSpPr>
        <p:sp>
          <p:nvSpPr>
            <p:cNvPr id="7" name="任意多边形 6"/>
            <p:cNvSpPr/>
            <p:nvPr/>
          </p:nvSpPr>
          <p:spPr>
            <a:xfrm>
              <a:off x="4319599" y="2160800"/>
              <a:ext cx="3638967" cy="3638967"/>
            </a:xfrm>
            <a:custGeom>
              <a:avLst/>
              <a:gdLst>
                <a:gd name="connsiteX0" fmla="*/ 1819483 w 3638967"/>
                <a:gd name="connsiteY0" fmla="*/ 0 h 3638967"/>
                <a:gd name="connsiteX1" fmla="*/ 3638967 w 3638967"/>
                <a:gd name="connsiteY1" fmla="*/ 1819484 h 3638967"/>
                <a:gd name="connsiteX2" fmla="*/ 1819484 w 3638967"/>
                <a:gd name="connsiteY2" fmla="*/ 1819484 h 3638967"/>
                <a:gd name="connsiteX3" fmla="*/ 1819483 w 3638967"/>
                <a:gd name="connsiteY3" fmla="*/ 0 h 3638967"/>
              </a:gdLst>
              <a:ahLst/>
              <a:cxnLst>
                <a:cxn ang="0">
                  <a:pos x="connsiteX0" y="connsiteY0"/>
                </a:cxn>
                <a:cxn ang="0">
                  <a:pos x="connsiteX1" y="connsiteY1"/>
                </a:cxn>
                <a:cxn ang="0">
                  <a:pos x="connsiteX2" y="connsiteY2"/>
                </a:cxn>
                <a:cxn ang="0">
                  <a:pos x="connsiteX3" y="connsiteY3"/>
                </a:cxn>
              </a:cxnLst>
              <a:rect l="l" t="t" r="r" b="b"/>
              <a:pathLst>
                <a:path w="3638967" h="3638967">
                  <a:moveTo>
                    <a:pt x="1819483" y="0"/>
                  </a:moveTo>
                  <a:cubicBezTo>
                    <a:pt x="2824356" y="0"/>
                    <a:pt x="3638967" y="814611"/>
                    <a:pt x="3638967" y="1819484"/>
                  </a:cubicBezTo>
                  <a:lnTo>
                    <a:pt x="1819484" y="1819484"/>
                  </a:lnTo>
                  <a:cubicBezTo>
                    <a:pt x="1819484" y="1212989"/>
                    <a:pt x="1819483" y="606495"/>
                    <a:pt x="1819483" y="0"/>
                  </a:cubicBezTo>
                  <a:close/>
                </a:path>
              </a:pathLst>
            </a:cu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974865" tIns="797399" rIns="407510" bIns="1931545" numCol="1" spcCol="1270" anchor="ctr" anchorCtr="0">
              <a:noAutofit/>
            </a:bodyPr>
            <a:lstStyle/>
            <a:p>
              <a:pPr lvl="0" algn="ctr" defTabSz="1511300">
                <a:lnSpc>
                  <a:spcPct val="90000"/>
                </a:lnSpc>
                <a:spcBef>
                  <a:spcPct val="0"/>
                </a:spcBef>
                <a:spcAft>
                  <a:spcPct val="35000"/>
                </a:spcAft>
              </a:pPr>
              <a:r>
                <a:rPr lang="en-US" altLang="zh-CN" sz="3400" kern="1200" dirty="0" smtClean="0"/>
                <a:t>Do</a:t>
              </a:r>
              <a:endParaRPr lang="en-US" altLang="zh-CN" sz="3400" kern="1200" dirty="0" smtClean="0"/>
            </a:p>
          </p:txBody>
        </p:sp>
        <p:sp>
          <p:nvSpPr>
            <p:cNvPr id="8" name="任意多边形 7"/>
            <p:cNvSpPr/>
            <p:nvPr/>
          </p:nvSpPr>
          <p:spPr>
            <a:xfrm>
              <a:off x="4319599" y="2282965"/>
              <a:ext cx="3638967" cy="3638967"/>
            </a:xfrm>
            <a:custGeom>
              <a:avLst/>
              <a:gdLst>
                <a:gd name="connsiteX0" fmla="*/ 3638967 w 3638967"/>
                <a:gd name="connsiteY0" fmla="*/ 1819484 h 3638967"/>
                <a:gd name="connsiteX1" fmla="*/ 1819483 w 3638967"/>
                <a:gd name="connsiteY1" fmla="*/ 3638968 h 3638967"/>
                <a:gd name="connsiteX2" fmla="*/ 1819484 w 3638967"/>
                <a:gd name="connsiteY2" fmla="*/ 1819484 h 3638967"/>
                <a:gd name="connsiteX3" fmla="*/ 3638967 w 3638967"/>
                <a:gd name="connsiteY3" fmla="*/ 1819484 h 3638967"/>
              </a:gdLst>
              <a:ahLst/>
              <a:cxnLst>
                <a:cxn ang="0">
                  <a:pos x="connsiteX0" y="connsiteY0"/>
                </a:cxn>
                <a:cxn ang="0">
                  <a:pos x="connsiteX1" y="connsiteY1"/>
                </a:cxn>
                <a:cxn ang="0">
                  <a:pos x="connsiteX2" y="connsiteY2"/>
                </a:cxn>
                <a:cxn ang="0">
                  <a:pos x="connsiteX3" y="connsiteY3"/>
                </a:cxn>
              </a:cxnLst>
              <a:rect l="l" t="t" r="r" b="b"/>
              <a:pathLst>
                <a:path w="3638967" h="3638967">
                  <a:moveTo>
                    <a:pt x="3638967" y="1819484"/>
                  </a:moveTo>
                  <a:cubicBezTo>
                    <a:pt x="3638967" y="2824357"/>
                    <a:pt x="2824356" y="3638968"/>
                    <a:pt x="1819483" y="3638968"/>
                  </a:cubicBezTo>
                  <a:cubicBezTo>
                    <a:pt x="1819483" y="3032473"/>
                    <a:pt x="1819484" y="2425979"/>
                    <a:pt x="1819484" y="1819484"/>
                  </a:cubicBezTo>
                  <a:lnTo>
                    <a:pt x="3638967" y="1819484"/>
                  </a:lnTo>
                  <a:close/>
                </a:path>
              </a:pathLst>
            </a:cu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974865" tIns="1931545" rIns="407510" bIns="797399" numCol="1" spcCol="1270" anchor="ctr" anchorCtr="0">
              <a:noAutofit/>
            </a:bodyPr>
            <a:lstStyle/>
            <a:p>
              <a:pPr lvl="0" algn="ctr" defTabSz="1511300">
                <a:lnSpc>
                  <a:spcPct val="90000"/>
                </a:lnSpc>
                <a:spcBef>
                  <a:spcPct val="0"/>
                </a:spcBef>
                <a:spcAft>
                  <a:spcPct val="35000"/>
                </a:spcAft>
              </a:pPr>
              <a:r>
                <a:rPr lang="en-US" altLang="zh-CN" sz="3400" kern="1200" dirty="0" smtClean="0"/>
                <a:t>Check</a:t>
              </a:r>
              <a:endParaRPr lang="zh-CN" altLang="en-US" sz="3400" kern="1200" dirty="0"/>
            </a:p>
          </p:txBody>
        </p:sp>
        <p:sp>
          <p:nvSpPr>
            <p:cNvPr id="9" name="任意多边形 8"/>
            <p:cNvSpPr/>
            <p:nvPr/>
          </p:nvSpPr>
          <p:spPr>
            <a:xfrm>
              <a:off x="4197434" y="2282965"/>
              <a:ext cx="3638967" cy="3638967"/>
            </a:xfrm>
            <a:custGeom>
              <a:avLst/>
              <a:gdLst>
                <a:gd name="connsiteX0" fmla="*/ 1819484 w 3638967"/>
                <a:gd name="connsiteY0" fmla="*/ 3638967 h 3638967"/>
                <a:gd name="connsiteX1" fmla="*/ 0 w 3638967"/>
                <a:gd name="connsiteY1" fmla="*/ 1819483 h 3638967"/>
                <a:gd name="connsiteX2" fmla="*/ 1819484 w 3638967"/>
                <a:gd name="connsiteY2" fmla="*/ 1819484 h 3638967"/>
                <a:gd name="connsiteX3" fmla="*/ 1819484 w 3638967"/>
                <a:gd name="connsiteY3" fmla="*/ 3638967 h 3638967"/>
              </a:gdLst>
              <a:ahLst/>
              <a:cxnLst>
                <a:cxn ang="0">
                  <a:pos x="connsiteX0" y="connsiteY0"/>
                </a:cxn>
                <a:cxn ang="0">
                  <a:pos x="connsiteX1" y="connsiteY1"/>
                </a:cxn>
                <a:cxn ang="0">
                  <a:pos x="connsiteX2" y="connsiteY2"/>
                </a:cxn>
                <a:cxn ang="0">
                  <a:pos x="connsiteX3" y="connsiteY3"/>
                </a:cxn>
              </a:cxnLst>
              <a:rect l="l" t="t" r="r" b="b"/>
              <a:pathLst>
                <a:path w="3638967" h="3638967">
                  <a:moveTo>
                    <a:pt x="1819484" y="3638967"/>
                  </a:moveTo>
                  <a:cubicBezTo>
                    <a:pt x="814611" y="3638967"/>
                    <a:pt x="0" y="2824356"/>
                    <a:pt x="0" y="1819483"/>
                  </a:cubicBezTo>
                  <a:lnTo>
                    <a:pt x="1819484" y="1819484"/>
                  </a:lnTo>
                  <a:lnTo>
                    <a:pt x="1819484" y="3638967"/>
                  </a:lnTo>
                  <a:close/>
                </a:path>
              </a:pathLst>
            </a:cu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07510" tIns="1931545" rIns="1974865" bIns="797399" numCol="1" spcCol="1270" anchor="ctr" anchorCtr="0">
              <a:noAutofit/>
            </a:bodyPr>
            <a:lstStyle/>
            <a:p>
              <a:pPr lvl="0" algn="ctr" defTabSz="1511300">
                <a:lnSpc>
                  <a:spcPct val="90000"/>
                </a:lnSpc>
                <a:spcBef>
                  <a:spcPct val="0"/>
                </a:spcBef>
                <a:spcAft>
                  <a:spcPct val="35000"/>
                </a:spcAft>
              </a:pPr>
              <a:r>
                <a:rPr lang="en-US" altLang="zh-CN" sz="3400" kern="1200" dirty="0" smtClean="0"/>
                <a:t>Action</a:t>
              </a:r>
              <a:endParaRPr lang="zh-CN" altLang="en-US" sz="3400" kern="1200" dirty="0"/>
            </a:p>
          </p:txBody>
        </p:sp>
        <p:sp>
          <p:nvSpPr>
            <p:cNvPr id="10" name="任意多边形 9"/>
            <p:cNvSpPr/>
            <p:nvPr/>
          </p:nvSpPr>
          <p:spPr>
            <a:xfrm>
              <a:off x="4197434" y="2160800"/>
              <a:ext cx="3638967" cy="3638967"/>
            </a:xfrm>
            <a:custGeom>
              <a:avLst/>
              <a:gdLst>
                <a:gd name="connsiteX0" fmla="*/ 0 w 3638967"/>
                <a:gd name="connsiteY0" fmla="*/ 1819484 h 3638967"/>
                <a:gd name="connsiteX1" fmla="*/ 1819484 w 3638967"/>
                <a:gd name="connsiteY1" fmla="*/ 0 h 3638967"/>
                <a:gd name="connsiteX2" fmla="*/ 1819484 w 3638967"/>
                <a:gd name="connsiteY2" fmla="*/ 1819484 h 3638967"/>
                <a:gd name="connsiteX3" fmla="*/ 0 w 3638967"/>
                <a:gd name="connsiteY3" fmla="*/ 1819484 h 3638967"/>
              </a:gdLst>
              <a:ahLst/>
              <a:cxnLst>
                <a:cxn ang="0">
                  <a:pos x="connsiteX0" y="connsiteY0"/>
                </a:cxn>
                <a:cxn ang="0">
                  <a:pos x="connsiteX1" y="connsiteY1"/>
                </a:cxn>
                <a:cxn ang="0">
                  <a:pos x="connsiteX2" y="connsiteY2"/>
                </a:cxn>
                <a:cxn ang="0">
                  <a:pos x="connsiteX3" y="connsiteY3"/>
                </a:cxn>
              </a:cxnLst>
              <a:rect l="l" t="t" r="r" b="b"/>
              <a:pathLst>
                <a:path w="3638967" h="3638967">
                  <a:moveTo>
                    <a:pt x="0" y="1819484"/>
                  </a:moveTo>
                  <a:cubicBezTo>
                    <a:pt x="0" y="814611"/>
                    <a:pt x="814611" y="0"/>
                    <a:pt x="1819484" y="0"/>
                  </a:cubicBezTo>
                  <a:lnTo>
                    <a:pt x="1819484" y="1819484"/>
                  </a:lnTo>
                  <a:lnTo>
                    <a:pt x="0" y="1819484"/>
                  </a:lnTo>
                  <a:close/>
                </a:path>
              </a:pathLst>
            </a:cu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07510" tIns="797399" rIns="1974865" bIns="1931545" numCol="1" spcCol="1270" anchor="ctr" anchorCtr="0">
              <a:noAutofit/>
            </a:bodyPr>
            <a:lstStyle/>
            <a:p>
              <a:pPr lvl="0" algn="ctr" defTabSz="1511300">
                <a:lnSpc>
                  <a:spcPct val="90000"/>
                </a:lnSpc>
                <a:spcBef>
                  <a:spcPct val="0"/>
                </a:spcBef>
                <a:spcAft>
                  <a:spcPct val="35000"/>
                </a:spcAft>
              </a:pPr>
              <a:r>
                <a:rPr lang="en-US" altLang="zh-CN" sz="3400" dirty="0"/>
                <a:t>P</a:t>
              </a:r>
              <a:r>
                <a:rPr lang="en-US" altLang="zh-CN" sz="3400" kern="1200" dirty="0" smtClean="0"/>
                <a:t>lan</a:t>
              </a:r>
              <a:endParaRPr lang="zh-CN" altLang="en-US" sz="3400" kern="1200" dirty="0"/>
            </a:p>
          </p:txBody>
        </p:sp>
      </p:grpSp>
      <p:sp>
        <p:nvSpPr>
          <p:cNvPr id="11" name="环形箭头 10"/>
          <p:cNvSpPr/>
          <p:nvPr/>
        </p:nvSpPr>
        <p:spPr>
          <a:xfrm>
            <a:off x="4094330" y="1935531"/>
            <a:ext cx="4089506" cy="4089506"/>
          </a:xfrm>
          <a:prstGeom prst="circularArrow">
            <a:avLst>
              <a:gd name="adj1" fmla="val 5085"/>
              <a:gd name="adj2" fmla="val 327528"/>
              <a:gd name="adj3" fmla="val 21272472"/>
              <a:gd name="adj4" fmla="val 16200000"/>
              <a:gd name="adj5" fmla="val 5932"/>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2" name="环形箭头 11"/>
          <p:cNvSpPr/>
          <p:nvPr/>
        </p:nvSpPr>
        <p:spPr>
          <a:xfrm>
            <a:off x="4094330" y="2057696"/>
            <a:ext cx="4089506" cy="4089506"/>
          </a:xfrm>
          <a:prstGeom prst="circularArrow">
            <a:avLst>
              <a:gd name="adj1" fmla="val 5085"/>
              <a:gd name="adj2" fmla="val 327528"/>
              <a:gd name="adj3" fmla="val 5072472"/>
              <a:gd name="adj4" fmla="val 0"/>
              <a:gd name="adj5" fmla="val 5932"/>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3" name="环形箭头 12"/>
          <p:cNvSpPr/>
          <p:nvPr/>
        </p:nvSpPr>
        <p:spPr>
          <a:xfrm>
            <a:off x="3972164" y="2057696"/>
            <a:ext cx="4089506" cy="4089506"/>
          </a:xfrm>
          <a:prstGeom prst="circularArrow">
            <a:avLst>
              <a:gd name="adj1" fmla="val 5085"/>
              <a:gd name="adj2" fmla="val 327528"/>
              <a:gd name="adj3" fmla="val 10472472"/>
              <a:gd name="adj4" fmla="val 5400000"/>
              <a:gd name="adj5" fmla="val 5932"/>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4" name="环形箭头 13"/>
          <p:cNvSpPr/>
          <p:nvPr/>
        </p:nvSpPr>
        <p:spPr>
          <a:xfrm>
            <a:off x="3972164" y="1935531"/>
            <a:ext cx="4089506" cy="4089506"/>
          </a:xfrm>
          <a:prstGeom prst="circularArrow">
            <a:avLst>
              <a:gd name="adj1" fmla="val 5085"/>
              <a:gd name="adj2" fmla="val 327528"/>
              <a:gd name="adj3" fmla="val 15872472"/>
              <a:gd name="adj4" fmla="val 10800000"/>
              <a:gd name="adj5" fmla="val 5932"/>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sp>
        <p:nvSpPr>
          <p:cNvPr id="3" name="TextBox 14"/>
          <p:cNvSpPr txBox="1"/>
          <p:nvPr/>
        </p:nvSpPr>
        <p:spPr>
          <a:xfrm>
            <a:off x="3284473" y="584606"/>
            <a:ext cx="5623055" cy="830997"/>
          </a:xfrm>
          <a:prstGeom prst="rect">
            <a:avLst/>
          </a:prstGeom>
          <a:noFill/>
        </p:spPr>
        <p:txBody>
          <a:bodyPr wrap="square" rtlCol="0">
            <a:spAutoFit/>
          </a:bodyPr>
          <a:lstStyle/>
          <a:p>
            <a:pPr algn="ctr"/>
            <a:r>
              <a:rPr lang="en-US" altLang="zh-CN" sz="4800" b="1" dirty="0">
                <a:solidFill>
                  <a:schemeClr val="accent1"/>
                </a:solidFill>
                <a:latin typeface="Century Gothic" panose="020B0502020202020204" pitchFamily="34" charset="0"/>
              </a:rPr>
              <a:t>PDCA </a:t>
            </a:r>
            <a:r>
              <a:rPr lang="en-US" altLang="zh-CN" sz="4800" b="1" dirty="0" smtClean="0">
                <a:solidFill>
                  <a:schemeClr val="accent1"/>
                </a:solidFill>
                <a:latin typeface="Century Gothic" panose="020B0502020202020204" pitchFamily="34" charset="0"/>
              </a:rPr>
              <a:t>Analysis</a:t>
            </a:r>
            <a:endParaRPr lang="en-US" altLang="zh-CN" sz="4800" b="1" dirty="0">
              <a:solidFill>
                <a:schemeClr val="accent1"/>
              </a:solidFill>
              <a:latin typeface="Century Gothic" panose="020B0502020202020204" pitchFamily="34" charset="0"/>
            </a:endParaRPr>
          </a:p>
        </p:txBody>
      </p:sp>
      <p:cxnSp>
        <p:nvCxnSpPr>
          <p:cNvPr id="4" name="直接连接符 3"/>
          <p:cNvCxnSpPr/>
          <p:nvPr/>
        </p:nvCxnSpPr>
        <p:spPr>
          <a:xfrm>
            <a:off x="5549900" y="1459536"/>
            <a:ext cx="1092200"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6" name="文本框 8"/>
          <p:cNvSpPr txBox="1"/>
          <p:nvPr/>
        </p:nvSpPr>
        <p:spPr>
          <a:xfrm>
            <a:off x="1051750" y="2282965"/>
            <a:ext cx="2904448" cy="120032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zh-CN" sz="2400" b="1" dirty="0" smtClean="0">
                <a:solidFill>
                  <a:schemeClr val="accent4"/>
                </a:solidFill>
              </a:rPr>
              <a:t>Plan</a:t>
            </a:r>
            <a:endParaRPr lang="en-US" altLang="zh-CN" sz="2400" b="1" dirty="0">
              <a:solidFill>
                <a:schemeClr val="accent4"/>
              </a:solidFill>
            </a:endParaRPr>
          </a:p>
          <a:p>
            <a:pPr algn="r"/>
            <a:r>
              <a:rPr lang="en-US" altLang="zh-CN" sz="1600" dirty="0" smtClean="0">
                <a:solidFill>
                  <a:schemeClr val="accent4"/>
                </a:solidFill>
              </a:rPr>
              <a:t>Lorem </a:t>
            </a:r>
            <a:r>
              <a:rPr lang="en-US" altLang="zh-CN" sz="1600" dirty="0">
                <a:solidFill>
                  <a:schemeClr val="accent4"/>
                </a:solidFill>
              </a:rPr>
              <a:t>ipsum dolor sit </a:t>
            </a:r>
            <a:r>
              <a:rPr lang="en-US" altLang="zh-CN" sz="1600" dirty="0" err="1">
                <a:solidFill>
                  <a:schemeClr val="accent4"/>
                </a:solidFill>
              </a:rPr>
              <a:t>amet</a:t>
            </a:r>
            <a:r>
              <a:rPr lang="en-US" altLang="zh-CN" sz="1600" dirty="0">
                <a:solidFill>
                  <a:schemeClr val="accent4"/>
                </a:solidFill>
              </a:rPr>
              <a:t>, consectetuer adipiscing </a:t>
            </a:r>
            <a:r>
              <a:rPr lang="en-US" altLang="zh-CN" sz="1600" dirty="0" err="1">
                <a:solidFill>
                  <a:schemeClr val="accent4"/>
                </a:solidFill>
              </a:rPr>
              <a:t>elit</a:t>
            </a:r>
            <a:r>
              <a:rPr lang="en-US" altLang="zh-CN" sz="1600" dirty="0">
                <a:solidFill>
                  <a:schemeClr val="accent4"/>
                </a:solidFill>
              </a:rPr>
              <a:t>. Maecenas porttitor </a:t>
            </a:r>
            <a:r>
              <a:rPr lang="en-US" altLang="zh-CN" sz="1600" dirty="0" smtClean="0">
                <a:solidFill>
                  <a:schemeClr val="accent4"/>
                </a:solidFill>
              </a:rPr>
              <a:t>congue. </a:t>
            </a:r>
            <a:endParaRPr lang="en-US" altLang="zh-CN" sz="1600" dirty="0">
              <a:solidFill>
                <a:schemeClr val="accent4"/>
              </a:solidFill>
            </a:endParaRPr>
          </a:p>
        </p:txBody>
      </p:sp>
      <p:sp>
        <p:nvSpPr>
          <p:cNvPr id="17" name="文本框 8"/>
          <p:cNvSpPr txBox="1"/>
          <p:nvPr/>
        </p:nvSpPr>
        <p:spPr>
          <a:xfrm>
            <a:off x="1051750" y="4824708"/>
            <a:ext cx="2904448" cy="120032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zh-CN" sz="2400" b="1" dirty="0" smtClean="0">
                <a:solidFill>
                  <a:schemeClr val="accent4"/>
                </a:solidFill>
              </a:rPr>
              <a:t>Action</a:t>
            </a:r>
            <a:endParaRPr lang="en-US" altLang="zh-CN" sz="2400" b="1" dirty="0">
              <a:solidFill>
                <a:schemeClr val="accent4"/>
              </a:solidFill>
            </a:endParaRPr>
          </a:p>
          <a:p>
            <a:pPr algn="r"/>
            <a:r>
              <a:rPr lang="en-US" altLang="zh-CN" sz="1600" dirty="0" smtClean="0">
                <a:solidFill>
                  <a:schemeClr val="accent4"/>
                </a:solidFill>
              </a:rPr>
              <a:t>Lorem </a:t>
            </a:r>
            <a:r>
              <a:rPr lang="en-US" altLang="zh-CN" sz="1600" dirty="0">
                <a:solidFill>
                  <a:schemeClr val="accent4"/>
                </a:solidFill>
              </a:rPr>
              <a:t>ipsum dolor sit </a:t>
            </a:r>
            <a:r>
              <a:rPr lang="en-US" altLang="zh-CN" sz="1600" dirty="0" err="1">
                <a:solidFill>
                  <a:schemeClr val="accent4"/>
                </a:solidFill>
              </a:rPr>
              <a:t>amet</a:t>
            </a:r>
            <a:r>
              <a:rPr lang="en-US" altLang="zh-CN" sz="1600" dirty="0">
                <a:solidFill>
                  <a:schemeClr val="accent4"/>
                </a:solidFill>
              </a:rPr>
              <a:t>, consectetuer adipiscing </a:t>
            </a:r>
            <a:r>
              <a:rPr lang="en-US" altLang="zh-CN" sz="1600" dirty="0" err="1">
                <a:solidFill>
                  <a:schemeClr val="accent4"/>
                </a:solidFill>
              </a:rPr>
              <a:t>elit</a:t>
            </a:r>
            <a:r>
              <a:rPr lang="en-US" altLang="zh-CN" sz="1600" dirty="0">
                <a:solidFill>
                  <a:schemeClr val="accent4"/>
                </a:solidFill>
              </a:rPr>
              <a:t>. Maecenas porttitor </a:t>
            </a:r>
            <a:r>
              <a:rPr lang="en-US" altLang="zh-CN" sz="1600" dirty="0" smtClean="0">
                <a:solidFill>
                  <a:schemeClr val="accent4"/>
                </a:solidFill>
              </a:rPr>
              <a:t>congue. </a:t>
            </a:r>
            <a:endParaRPr lang="en-US" altLang="zh-CN" sz="1600" dirty="0">
              <a:solidFill>
                <a:schemeClr val="accent4"/>
              </a:solidFill>
            </a:endParaRPr>
          </a:p>
        </p:txBody>
      </p:sp>
      <p:sp>
        <p:nvSpPr>
          <p:cNvPr id="18" name="文本框 8"/>
          <p:cNvSpPr txBox="1"/>
          <p:nvPr/>
        </p:nvSpPr>
        <p:spPr>
          <a:xfrm>
            <a:off x="8077636" y="2198596"/>
            <a:ext cx="2904448" cy="120032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b="1" dirty="0" smtClean="0">
                <a:solidFill>
                  <a:schemeClr val="accent4"/>
                </a:solidFill>
              </a:rPr>
              <a:t>Do</a:t>
            </a:r>
            <a:endParaRPr lang="en-US" altLang="zh-CN" sz="2400" b="1" dirty="0">
              <a:solidFill>
                <a:schemeClr val="accent4"/>
              </a:solidFill>
            </a:endParaRPr>
          </a:p>
          <a:p>
            <a:r>
              <a:rPr lang="en-US" altLang="zh-CN" sz="1600" dirty="0" smtClean="0">
                <a:solidFill>
                  <a:schemeClr val="accent4"/>
                </a:solidFill>
              </a:rPr>
              <a:t>Lorem </a:t>
            </a:r>
            <a:r>
              <a:rPr lang="en-US" altLang="zh-CN" sz="1600" dirty="0">
                <a:solidFill>
                  <a:schemeClr val="accent4"/>
                </a:solidFill>
              </a:rPr>
              <a:t>ipsum dolor sit </a:t>
            </a:r>
            <a:r>
              <a:rPr lang="en-US" altLang="zh-CN" sz="1600" dirty="0" err="1">
                <a:solidFill>
                  <a:schemeClr val="accent4"/>
                </a:solidFill>
              </a:rPr>
              <a:t>amet</a:t>
            </a:r>
            <a:r>
              <a:rPr lang="en-US" altLang="zh-CN" sz="1600" dirty="0">
                <a:solidFill>
                  <a:schemeClr val="accent4"/>
                </a:solidFill>
              </a:rPr>
              <a:t>, consectetuer adipiscing </a:t>
            </a:r>
            <a:r>
              <a:rPr lang="en-US" altLang="zh-CN" sz="1600" dirty="0" err="1">
                <a:solidFill>
                  <a:schemeClr val="accent4"/>
                </a:solidFill>
              </a:rPr>
              <a:t>elit</a:t>
            </a:r>
            <a:r>
              <a:rPr lang="en-US" altLang="zh-CN" sz="1600" dirty="0">
                <a:solidFill>
                  <a:schemeClr val="accent4"/>
                </a:solidFill>
              </a:rPr>
              <a:t>. Maecenas porttitor </a:t>
            </a:r>
            <a:r>
              <a:rPr lang="en-US" altLang="zh-CN" sz="1600" dirty="0" smtClean="0">
                <a:solidFill>
                  <a:schemeClr val="accent4"/>
                </a:solidFill>
              </a:rPr>
              <a:t>congue. </a:t>
            </a:r>
            <a:endParaRPr lang="en-US" altLang="zh-CN" sz="1600" dirty="0">
              <a:solidFill>
                <a:schemeClr val="accent4"/>
              </a:solidFill>
            </a:endParaRPr>
          </a:p>
        </p:txBody>
      </p:sp>
      <p:sp>
        <p:nvSpPr>
          <p:cNvPr id="19" name="文本框 8"/>
          <p:cNvSpPr txBox="1"/>
          <p:nvPr/>
        </p:nvSpPr>
        <p:spPr>
          <a:xfrm>
            <a:off x="8077636" y="4740339"/>
            <a:ext cx="2904448" cy="120032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b="1" dirty="0" smtClean="0">
                <a:solidFill>
                  <a:schemeClr val="accent4"/>
                </a:solidFill>
              </a:rPr>
              <a:t>Check</a:t>
            </a:r>
            <a:endParaRPr lang="en-US" altLang="zh-CN" sz="2400" b="1" dirty="0">
              <a:solidFill>
                <a:schemeClr val="accent4"/>
              </a:solidFill>
            </a:endParaRPr>
          </a:p>
          <a:p>
            <a:r>
              <a:rPr lang="en-US" altLang="zh-CN" sz="1600" dirty="0" smtClean="0">
                <a:solidFill>
                  <a:schemeClr val="accent4"/>
                </a:solidFill>
              </a:rPr>
              <a:t>Lorem </a:t>
            </a:r>
            <a:r>
              <a:rPr lang="en-US" altLang="zh-CN" sz="1600" dirty="0">
                <a:solidFill>
                  <a:schemeClr val="accent4"/>
                </a:solidFill>
              </a:rPr>
              <a:t>ipsum dolor sit </a:t>
            </a:r>
            <a:r>
              <a:rPr lang="en-US" altLang="zh-CN" sz="1600" dirty="0" err="1">
                <a:solidFill>
                  <a:schemeClr val="accent4"/>
                </a:solidFill>
              </a:rPr>
              <a:t>amet</a:t>
            </a:r>
            <a:r>
              <a:rPr lang="en-US" altLang="zh-CN" sz="1600" dirty="0">
                <a:solidFill>
                  <a:schemeClr val="accent4"/>
                </a:solidFill>
              </a:rPr>
              <a:t>, consectetuer adipiscing </a:t>
            </a:r>
            <a:r>
              <a:rPr lang="en-US" altLang="zh-CN" sz="1600" dirty="0" err="1">
                <a:solidFill>
                  <a:schemeClr val="accent4"/>
                </a:solidFill>
              </a:rPr>
              <a:t>elit</a:t>
            </a:r>
            <a:r>
              <a:rPr lang="en-US" altLang="zh-CN" sz="1600" dirty="0">
                <a:solidFill>
                  <a:schemeClr val="accent4"/>
                </a:solidFill>
              </a:rPr>
              <a:t>. Maecenas porttitor </a:t>
            </a:r>
            <a:r>
              <a:rPr lang="en-US" altLang="zh-CN" sz="1600" dirty="0" smtClean="0">
                <a:solidFill>
                  <a:schemeClr val="accent4"/>
                </a:solidFill>
              </a:rPr>
              <a:t>congue. </a:t>
            </a:r>
            <a:endParaRPr lang="en-US" altLang="zh-CN" sz="1600" dirty="0">
              <a:solidFill>
                <a:schemeClr val="accent4"/>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4"/>
          <p:cNvSpPr txBox="1"/>
          <p:nvPr/>
        </p:nvSpPr>
        <p:spPr>
          <a:xfrm>
            <a:off x="3284473" y="584606"/>
            <a:ext cx="5623055" cy="830997"/>
          </a:xfrm>
          <a:prstGeom prst="rect">
            <a:avLst/>
          </a:prstGeom>
          <a:noFill/>
        </p:spPr>
        <p:txBody>
          <a:bodyPr wrap="square" rtlCol="0">
            <a:spAutoFit/>
          </a:bodyPr>
          <a:lstStyle/>
          <a:p>
            <a:pPr algn="ctr"/>
            <a:r>
              <a:rPr lang="en-US" altLang="zh-CN" sz="4800" b="1" dirty="0" smtClean="0">
                <a:solidFill>
                  <a:schemeClr val="accent1"/>
                </a:solidFill>
                <a:latin typeface="Century Gothic" panose="020B0502020202020204" pitchFamily="34" charset="0"/>
              </a:rPr>
              <a:t>SWOT </a:t>
            </a:r>
            <a:r>
              <a:rPr lang="en-US" altLang="zh-CN" sz="4800" b="1" dirty="0">
                <a:solidFill>
                  <a:schemeClr val="accent1"/>
                </a:solidFill>
                <a:latin typeface="Century Gothic" panose="020B0502020202020204" pitchFamily="34" charset="0"/>
              </a:rPr>
              <a:t>Analysis</a:t>
            </a:r>
            <a:endParaRPr lang="en-US" altLang="zh-CN" sz="4800" b="1" dirty="0">
              <a:solidFill>
                <a:schemeClr val="accent1"/>
              </a:solidFill>
              <a:latin typeface="Century Gothic" panose="020B0502020202020204" pitchFamily="34" charset="0"/>
            </a:endParaRPr>
          </a:p>
        </p:txBody>
      </p:sp>
      <p:cxnSp>
        <p:nvCxnSpPr>
          <p:cNvPr id="4" name="直接连接符 3"/>
          <p:cNvCxnSpPr/>
          <p:nvPr/>
        </p:nvCxnSpPr>
        <p:spPr>
          <a:xfrm>
            <a:off x="5549900" y="1459536"/>
            <a:ext cx="1092200"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sp>
        <p:nvSpPr>
          <p:cNvPr id="9" name="任意多边形 8"/>
          <p:cNvSpPr/>
          <p:nvPr/>
        </p:nvSpPr>
        <p:spPr>
          <a:xfrm>
            <a:off x="5863771" y="3275458"/>
            <a:ext cx="2060314" cy="2196509"/>
          </a:xfrm>
          <a:custGeom>
            <a:avLst/>
            <a:gdLst/>
            <a:ahLst/>
            <a:cxnLst/>
            <a:rect l="l" t="t" r="r" b="b"/>
            <a:pathLst>
              <a:path w="2532989" h="2700430">
                <a:moveTo>
                  <a:pt x="1262932" y="0"/>
                </a:moveTo>
                <a:cubicBezTo>
                  <a:pt x="1647689" y="0"/>
                  <a:pt x="1955555" y="119346"/>
                  <a:pt x="2186529" y="358038"/>
                </a:cubicBezTo>
                <a:cubicBezTo>
                  <a:pt x="2417502" y="596731"/>
                  <a:pt x="2532989" y="928644"/>
                  <a:pt x="2532989" y="1353778"/>
                </a:cubicBezTo>
                <a:cubicBezTo>
                  <a:pt x="2532989" y="1775349"/>
                  <a:pt x="2418392" y="2105184"/>
                  <a:pt x="2189201" y="2343282"/>
                </a:cubicBezTo>
                <a:cubicBezTo>
                  <a:pt x="1960009" y="2581381"/>
                  <a:pt x="1653627" y="2700430"/>
                  <a:pt x="1270057" y="2700430"/>
                </a:cubicBezTo>
                <a:cubicBezTo>
                  <a:pt x="881736" y="2700430"/>
                  <a:pt x="572980" y="2581975"/>
                  <a:pt x="343788" y="2345063"/>
                </a:cubicBezTo>
                <a:cubicBezTo>
                  <a:pt x="114596" y="2108152"/>
                  <a:pt x="0" y="1781880"/>
                  <a:pt x="0" y="1366247"/>
                </a:cubicBezTo>
                <a:cubicBezTo>
                  <a:pt x="0" y="1100241"/>
                  <a:pt x="39782" y="876987"/>
                  <a:pt x="119346" y="696483"/>
                </a:cubicBezTo>
                <a:cubicBezTo>
                  <a:pt x="178722" y="563480"/>
                  <a:pt x="259771" y="444134"/>
                  <a:pt x="362491" y="338444"/>
                </a:cubicBezTo>
                <a:cubicBezTo>
                  <a:pt x="465212" y="232755"/>
                  <a:pt x="577731" y="154378"/>
                  <a:pt x="700045" y="103314"/>
                </a:cubicBezTo>
                <a:cubicBezTo>
                  <a:pt x="862736" y="34438"/>
                  <a:pt x="1050365" y="0"/>
                  <a:pt x="1262932" y="0"/>
                </a:cubicBezTo>
                <a:close/>
                <a:moveTo>
                  <a:pt x="1268276" y="450665"/>
                </a:moveTo>
                <a:cubicBezTo>
                  <a:pt x="1050959" y="450665"/>
                  <a:pt x="875799" y="525183"/>
                  <a:pt x="742796" y="674217"/>
                </a:cubicBezTo>
                <a:cubicBezTo>
                  <a:pt x="609794" y="823251"/>
                  <a:pt x="543292" y="1047990"/>
                  <a:pt x="543292" y="1348434"/>
                </a:cubicBezTo>
                <a:cubicBezTo>
                  <a:pt x="543292" y="1644127"/>
                  <a:pt x="611575" y="1868273"/>
                  <a:pt x="748140" y="2020869"/>
                </a:cubicBezTo>
                <a:cubicBezTo>
                  <a:pt x="884705" y="2173466"/>
                  <a:pt x="1058084" y="2249765"/>
                  <a:pt x="1268276" y="2249765"/>
                </a:cubicBezTo>
                <a:cubicBezTo>
                  <a:pt x="1478467" y="2249765"/>
                  <a:pt x="1650955" y="2174060"/>
                  <a:pt x="1785739" y="2022651"/>
                </a:cubicBezTo>
                <a:cubicBezTo>
                  <a:pt x="1920523" y="1871241"/>
                  <a:pt x="1987915" y="1644127"/>
                  <a:pt x="1987915" y="1341309"/>
                </a:cubicBezTo>
                <a:cubicBezTo>
                  <a:pt x="1987915" y="1042053"/>
                  <a:pt x="1922304" y="818798"/>
                  <a:pt x="1791083" y="671545"/>
                </a:cubicBezTo>
                <a:cubicBezTo>
                  <a:pt x="1659862" y="524292"/>
                  <a:pt x="1485593" y="450665"/>
                  <a:pt x="1268276" y="450665"/>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p>
        </p:txBody>
      </p:sp>
      <p:sp>
        <p:nvSpPr>
          <p:cNvPr id="8" name="任意多边形 7"/>
          <p:cNvSpPr/>
          <p:nvPr/>
        </p:nvSpPr>
        <p:spPr>
          <a:xfrm>
            <a:off x="4673599" y="2675744"/>
            <a:ext cx="2787654" cy="2124065"/>
          </a:xfrm>
          <a:custGeom>
            <a:avLst/>
            <a:gdLst/>
            <a:ahLst/>
            <a:cxnLst/>
            <a:rect l="l" t="t" r="r" b="b"/>
            <a:pathLst>
              <a:path w="3427195" h="2611366">
                <a:moveTo>
                  <a:pt x="0" y="0"/>
                </a:moveTo>
                <a:lnTo>
                  <a:pt x="539730" y="0"/>
                </a:lnTo>
                <a:lnTo>
                  <a:pt x="933395" y="1793755"/>
                </a:lnTo>
                <a:lnTo>
                  <a:pt x="1410779" y="0"/>
                </a:lnTo>
                <a:lnTo>
                  <a:pt x="2037793" y="0"/>
                </a:lnTo>
                <a:lnTo>
                  <a:pt x="2495583" y="1824037"/>
                </a:lnTo>
                <a:lnTo>
                  <a:pt x="2896372" y="0"/>
                </a:lnTo>
                <a:lnTo>
                  <a:pt x="3427195" y="0"/>
                </a:lnTo>
                <a:lnTo>
                  <a:pt x="2793057" y="2611366"/>
                </a:lnTo>
                <a:lnTo>
                  <a:pt x="2233734" y="2611366"/>
                </a:lnTo>
                <a:lnTo>
                  <a:pt x="1713599" y="659076"/>
                </a:lnTo>
                <a:lnTo>
                  <a:pt x="1195244" y="2611366"/>
                </a:lnTo>
                <a:lnTo>
                  <a:pt x="623451" y="2611366"/>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p>
        </p:txBody>
      </p:sp>
      <p:sp>
        <p:nvSpPr>
          <p:cNvPr id="7" name="任意多边形 6"/>
          <p:cNvSpPr/>
          <p:nvPr/>
        </p:nvSpPr>
        <p:spPr>
          <a:xfrm>
            <a:off x="7424028" y="3453725"/>
            <a:ext cx="1687951" cy="2124065"/>
          </a:xfrm>
          <a:custGeom>
            <a:avLst/>
            <a:gdLst/>
            <a:ahLst/>
            <a:cxnLst/>
            <a:rect l="l" t="t" r="r" b="b"/>
            <a:pathLst>
              <a:path w="2075199" h="2611366">
                <a:moveTo>
                  <a:pt x="0" y="0"/>
                </a:moveTo>
                <a:lnTo>
                  <a:pt x="2075199" y="0"/>
                </a:lnTo>
                <a:lnTo>
                  <a:pt x="2075199" y="441759"/>
                </a:lnTo>
                <a:lnTo>
                  <a:pt x="1302121" y="441759"/>
                </a:lnTo>
                <a:lnTo>
                  <a:pt x="1302121" y="2611366"/>
                </a:lnTo>
                <a:lnTo>
                  <a:pt x="774859" y="2611366"/>
                </a:lnTo>
                <a:lnTo>
                  <a:pt x="774859" y="441759"/>
                </a:lnTo>
                <a:lnTo>
                  <a:pt x="0" y="441759"/>
                </a:lnTo>
                <a:lnTo>
                  <a:pt x="0" y="0"/>
                </a:lnTo>
                <a:close/>
              </a:path>
            </a:pathLst>
          </a:cu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p>
        </p:txBody>
      </p:sp>
      <p:sp>
        <p:nvSpPr>
          <p:cNvPr id="14" name="任意多边形 13"/>
          <p:cNvSpPr/>
          <p:nvPr/>
        </p:nvSpPr>
        <p:spPr>
          <a:xfrm>
            <a:off x="3590600" y="2937930"/>
            <a:ext cx="1727071" cy="2197958"/>
          </a:xfrm>
          <a:custGeom>
            <a:avLst/>
            <a:gdLst/>
            <a:ahLst/>
            <a:cxnLst/>
            <a:rect l="l" t="t" r="r" b="b"/>
            <a:pathLst>
              <a:path w="2123294" h="2702211">
                <a:moveTo>
                  <a:pt x="1047397" y="0"/>
                </a:moveTo>
                <a:cubicBezTo>
                  <a:pt x="1375154" y="0"/>
                  <a:pt x="1621862" y="71845"/>
                  <a:pt x="1787522" y="215536"/>
                </a:cubicBezTo>
                <a:cubicBezTo>
                  <a:pt x="1953181" y="359226"/>
                  <a:pt x="2040168" y="551011"/>
                  <a:pt x="2048480" y="790891"/>
                </a:cubicBezTo>
                <a:lnTo>
                  <a:pt x="1521219" y="814048"/>
                </a:lnTo>
                <a:cubicBezTo>
                  <a:pt x="1498656" y="679857"/>
                  <a:pt x="1450265" y="583371"/>
                  <a:pt x="1376045" y="524589"/>
                </a:cubicBezTo>
                <a:cubicBezTo>
                  <a:pt x="1301824" y="465806"/>
                  <a:pt x="1190494" y="436415"/>
                  <a:pt x="1042053" y="436415"/>
                </a:cubicBezTo>
                <a:cubicBezTo>
                  <a:pt x="888862" y="436415"/>
                  <a:pt x="768923" y="467884"/>
                  <a:pt x="682233" y="530823"/>
                </a:cubicBezTo>
                <a:cubicBezTo>
                  <a:pt x="626420" y="571199"/>
                  <a:pt x="598513" y="625231"/>
                  <a:pt x="598513" y="692920"/>
                </a:cubicBezTo>
                <a:cubicBezTo>
                  <a:pt x="598513" y="754672"/>
                  <a:pt x="624638" y="807517"/>
                  <a:pt x="676889" y="851455"/>
                </a:cubicBezTo>
                <a:cubicBezTo>
                  <a:pt x="743391" y="907268"/>
                  <a:pt x="904894" y="965457"/>
                  <a:pt x="1161399" y="1026021"/>
                </a:cubicBezTo>
                <a:cubicBezTo>
                  <a:pt x="1417905" y="1086585"/>
                  <a:pt x="1607612" y="1149227"/>
                  <a:pt x="1730521" y="1213947"/>
                </a:cubicBezTo>
                <a:cubicBezTo>
                  <a:pt x="1853429" y="1278667"/>
                  <a:pt x="1949619" y="1367137"/>
                  <a:pt x="2019089" y="1479358"/>
                </a:cubicBezTo>
                <a:cubicBezTo>
                  <a:pt x="2088559" y="1591579"/>
                  <a:pt x="2123294" y="1730223"/>
                  <a:pt x="2123294" y="1895289"/>
                </a:cubicBezTo>
                <a:cubicBezTo>
                  <a:pt x="2123294" y="2044917"/>
                  <a:pt x="2081731" y="2185045"/>
                  <a:pt x="1998604" y="2315672"/>
                </a:cubicBezTo>
                <a:cubicBezTo>
                  <a:pt x="1915478" y="2446300"/>
                  <a:pt x="1797913" y="2543380"/>
                  <a:pt x="1645910" y="2606913"/>
                </a:cubicBezTo>
                <a:cubicBezTo>
                  <a:pt x="1493906" y="2670445"/>
                  <a:pt x="1304496" y="2702211"/>
                  <a:pt x="1077679" y="2702211"/>
                </a:cubicBezTo>
                <a:cubicBezTo>
                  <a:pt x="747547" y="2702211"/>
                  <a:pt x="494011" y="2625913"/>
                  <a:pt x="317069" y="2473316"/>
                </a:cubicBezTo>
                <a:cubicBezTo>
                  <a:pt x="140128" y="2320719"/>
                  <a:pt x="34439" y="2098355"/>
                  <a:pt x="0" y="1806224"/>
                </a:cubicBezTo>
                <a:lnTo>
                  <a:pt x="513011" y="1756348"/>
                </a:lnTo>
                <a:cubicBezTo>
                  <a:pt x="543887" y="1928539"/>
                  <a:pt x="606529" y="2055011"/>
                  <a:pt x="700937" y="2135762"/>
                </a:cubicBezTo>
                <a:cubicBezTo>
                  <a:pt x="795345" y="2216514"/>
                  <a:pt x="922707" y="2256890"/>
                  <a:pt x="1083023" y="2256890"/>
                </a:cubicBezTo>
                <a:cubicBezTo>
                  <a:pt x="1252839" y="2256890"/>
                  <a:pt x="1380795" y="2220967"/>
                  <a:pt x="1466890" y="2149122"/>
                </a:cubicBezTo>
                <a:cubicBezTo>
                  <a:pt x="1552986" y="2077277"/>
                  <a:pt x="1596033" y="1993259"/>
                  <a:pt x="1596033" y="1897070"/>
                </a:cubicBezTo>
                <a:cubicBezTo>
                  <a:pt x="1596033" y="1835319"/>
                  <a:pt x="1577924" y="1782771"/>
                  <a:pt x="1541704" y="1739426"/>
                </a:cubicBezTo>
                <a:cubicBezTo>
                  <a:pt x="1505485" y="1696082"/>
                  <a:pt x="1442249" y="1658378"/>
                  <a:pt x="1351997" y="1626314"/>
                </a:cubicBezTo>
                <a:cubicBezTo>
                  <a:pt x="1290246" y="1604939"/>
                  <a:pt x="1149524" y="1566938"/>
                  <a:pt x="929832" y="1512312"/>
                </a:cubicBezTo>
                <a:cubicBezTo>
                  <a:pt x="647201" y="1442248"/>
                  <a:pt x="448885" y="1356153"/>
                  <a:pt x="334882" y="1254026"/>
                </a:cubicBezTo>
                <a:cubicBezTo>
                  <a:pt x="174567" y="1110335"/>
                  <a:pt x="94409" y="935175"/>
                  <a:pt x="94409" y="728546"/>
                </a:cubicBezTo>
                <a:cubicBezTo>
                  <a:pt x="94409" y="595543"/>
                  <a:pt x="132113" y="471150"/>
                  <a:pt x="207520" y="355367"/>
                </a:cubicBezTo>
                <a:cubicBezTo>
                  <a:pt x="282928" y="239583"/>
                  <a:pt x="391587" y="151409"/>
                  <a:pt x="533496" y="90845"/>
                </a:cubicBezTo>
                <a:cubicBezTo>
                  <a:pt x="675405" y="30282"/>
                  <a:pt x="846705" y="0"/>
                  <a:pt x="1047397" y="0"/>
                </a:cubicBezTo>
                <a:close/>
              </a:path>
            </a:pathLst>
          </a:cu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p>
        </p:txBody>
      </p:sp>
      <p:sp>
        <p:nvSpPr>
          <p:cNvPr id="15" name="文本框 8"/>
          <p:cNvSpPr txBox="1"/>
          <p:nvPr/>
        </p:nvSpPr>
        <p:spPr>
          <a:xfrm>
            <a:off x="773236" y="2337765"/>
            <a:ext cx="2904448" cy="120032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zh-CN" sz="2400" b="1" dirty="0" err="1" smtClean="0">
                <a:solidFill>
                  <a:schemeClr val="accent4"/>
                </a:solidFill>
              </a:rPr>
              <a:t>Strenghts</a:t>
            </a:r>
            <a:endParaRPr lang="en-US" altLang="zh-CN" sz="2400" b="1" dirty="0" smtClean="0">
              <a:solidFill>
                <a:schemeClr val="accent4"/>
              </a:solidFill>
            </a:endParaRPr>
          </a:p>
          <a:p>
            <a:pPr algn="r"/>
            <a:r>
              <a:rPr lang="en-US" altLang="zh-CN" sz="1600" dirty="0" smtClean="0">
                <a:solidFill>
                  <a:schemeClr val="accent4"/>
                </a:solidFill>
              </a:rPr>
              <a:t>Lorem ipsum dolor sit </a:t>
            </a:r>
            <a:r>
              <a:rPr lang="en-US" altLang="zh-CN" sz="1600" dirty="0" err="1" smtClean="0">
                <a:solidFill>
                  <a:schemeClr val="accent4"/>
                </a:solidFill>
              </a:rPr>
              <a:t>amet</a:t>
            </a:r>
            <a:r>
              <a:rPr lang="en-US" altLang="zh-CN" sz="1600" dirty="0" smtClean="0">
                <a:solidFill>
                  <a:schemeClr val="accent4"/>
                </a:solidFill>
              </a:rPr>
              <a:t>, </a:t>
            </a:r>
            <a:r>
              <a:rPr lang="en-US" altLang="zh-CN" sz="1600" dirty="0" err="1" smtClean="0">
                <a:solidFill>
                  <a:schemeClr val="accent4"/>
                </a:solidFill>
              </a:rPr>
              <a:t>consectetuer</a:t>
            </a:r>
            <a:r>
              <a:rPr lang="en-US" altLang="zh-CN" sz="1600" dirty="0" smtClean="0">
                <a:solidFill>
                  <a:schemeClr val="accent4"/>
                </a:solidFill>
              </a:rPr>
              <a:t> </a:t>
            </a:r>
            <a:r>
              <a:rPr lang="en-US" altLang="zh-CN" sz="1600" dirty="0" err="1" smtClean="0">
                <a:solidFill>
                  <a:schemeClr val="accent4"/>
                </a:solidFill>
              </a:rPr>
              <a:t>adipiscing</a:t>
            </a:r>
            <a:r>
              <a:rPr lang="en-US" altLang="zh-CN" sz="1600" dirty="0" smtClean="0">
                <a:solidFill>
                  <a:schemeClr val="accent4"/>
                </a:solidFill>
              </a:rPr>
              <a:t> </a:t>
            </a:r>
            <a:r>
              <a:rPr lang="en-US" altLang="zh-CN" sz="1600" dirty="0" err="1" smtClean="0">
                <a:solidFill>
                  <a:schemeClr val="accent4"/>
                </a:solidFill>
              </a:rPr>
              <a:t>elit</a:t>
            </a:r>
            <a:r>
              <a:rPr lang="en-US" altLang="zh-CN" sz="1600" dirty="0" smtClean="0">
                <a:solidFill>
                  <a:schemeClr val="accent4"/>
                </a:solidFill>
              </a:rPr>
              <a:t>. Maecenas porttitor congue. </a:t>
            </a:r>
            <a:endParaRPr lang="en-US" altLang="zh-CN" sz="1600" dirty="0">
              <a:solidFill>
                <a:schemeClr val="accent4"/>
              </a:solidFill>
            </a:endParaRPr>
          </a:p>
        </p:txBody>
      </p:sp>
      <p:sp>
        <p:nvSpPr>
          <p:cNvPr id="16" name="文本框 8"/>
          <p:cNvSpPr txBox="1"/>
          <p:nvPr/>
        </p:nvSpPr>
        <p:spPr>
          <a:xfrm>
            <a:off x="773236" y="4879508"/>
            <a:ext cx="2904448" cy="120032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zh-CN" sz="2400" b="1" dirty="0" smtClean="0">
                <a:solidFill>
                  <a:schemeClr val="accent4"/>
                </a:solidFill>
              </a:rPr>
              <a:t>Weaknesses</a:t>
            </a:r>
            <a:endParaRPr lang="en-US" altLang="zh-CN" sz="2400" b="1" dirty="0">
              <a:solidFill>
                <a:schemeClr val="accent4"/>
              </a:solidFill>
            </a:endParaRPr>
          </a:p>
          <a:p>
            <a:pPr algn="r"/>
            <a:r>
              <a:rPr lang="en-US" altLang="zh-CN" sz="1600" dirty="0" smtClean="0">
                <a:solidFill>
                  <a:schemeClr val="accent4"/>
                </a:solidFill>
              </a:rPr>
              <a:t>Lorem </a:t>
            </a:r>
            <a:r>
              <a:rPr lang="en-US" altLang="zh-CN" sz="1600" dirty="0">
                <a:solidFill>
                  <a:schemeClr val="accent4"/>
                </a:solidFill>
              </a:rPr>
              <a:t>ipsum dolor sit </a:t>
            </a:r>
            <a:r>
              <a:rPr lang="en-US" altLang="zh-CN" sz="1600" dirty="0" err="1">
                <a:solidFill>
                  <a:schemeClr val="accent4"/>
                </a:solidFill>
              </a:rPr>
              <a:t>amet</a:t>
            </a:r>
            <a:r>
              <a:rPr lang="en-US" altLang="zh-CN" sz="1600" dirty="0">
                <a:solidFill>
                  <a:schemeClr val="accent4"/>
                </a:solidFill>
              </a:rPr>
              <a:t>, consectetuer adipiscing </a:t>
            </a:r>
            <a:r>
              <a:rPr lang="en-US" altLang="zh-CN" sz="1600" dirty="0" err="1">
                <a:solidFill>
                  <a:schemeClr val="accent4"/>
                </a:solidFill>
              </a:rPr>
              <a:t>elit</a:t>
            </a:r>
            <a:r>
              <a:rPr lang="en-US" altLang="zh-CN" sz="1600" dirty="0">
                <a:solidFill>
                  <a:schemeClr val="accent4"/>
                </a:solidFill>
              </a:rPr>
              <a:t>. Maecenas porttitor </a:t>
            </a:r>
            <a:r>
              <a:rPr lang="en-US" altLang="zh-CN" sz="1600" dirty="0" smtClean="0">
                <a:solidFill>
                  <a:schemeClr val="accent4"/>
                </a:solidFill>
              </a:rPr>
              <a:t>congue. </a:t>
            </a:r>
            <a:endParaRPr lang="en-US" altLang="zh-CN" sz="1600" dirty="0">
              <a:solidFill>
                <a:schemeClr val="accent4"/>
              </a:solidFill>
            </a:endParaRPr>
          </a:p>
        </p:txBody>
      </p:sp>
      <p:sp>
        <p:nvSpPr>
          <p:cNvPr id="17" name="文本框 8"/>
          <p:cNvSpPr txBox="1"/>
          <p:nvPr/>
        </p:nvSpPr>
        <p:spPr>
          <a:xfrm>
            <a:off x="8611921" y="2253396"/>
            <a:ext cx="2904448" cy="120032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b="1" dirty="0" smtClean="0">
                <a:solidFill>
                  <a:schemeClr val="accent4"/>
                </a:solidFill>
              </a:rPr>
              <a:t>Opportunities</a:t>
            </a:r>
            <a:endParaRPr lang="en-US" altLang="zh-CN" sz="2400" b="1" dirty="0">
              <a:solidFill>
                <a:schemeClr val="accent4"/>
              </a:solidFill>
            </a:endParaRPr>
          </a:p>
          <a:p>
            <a:r>
              <a:rPr lang="en-US" altLang="zh-CN" sz="1600" dirty="0" smtClean="0">
                <a:solidFill>
                  <a:schemeClr val="accent4"/>
                </a:solidFill>
              </a:rPr>
              <a:t>Lorem </a:t>
            </a:r>
            <a:r>
              <a:rPr lang="en-US" altLang="zh-CN" sz="1600" dirty="0">
                <a:solidFill>
                  <a:schemeClr val="accent4"/>
                </a:solidFill>
              </a:rPr>
              <a:t>ipsum dolor sit </a:t>
            </a:r>
            <a:r>
              <a:rPr lang="en-US" altLang="zh-CN" sz="1600" dirty="0" err="1">
                <a:solidFill>
                  <a:schemeClr val="accent4"/>
                </a:solidFill>
              </a:rPr>
              <a:t>amet</a:t>
            </a:r>
            <a:r>
              <a:rPr lang="en-US" altLang="zh-CN" sz="1600" dirty="0">
                <a:solidFill>
                  <a:schemeClr val="accent4"/>
                </a:solidFill>
              </a:rPr>
              <a:t>, consectetuer adipiscing </a:t>
            </a:r>
            <a:r>
              <a:rPr lang="en-US" altLang="zh-CN" sz="1600" dirty="0" err="1">
                <a:solidFill>
                  <a:schemeClr val="accent4"/>
                </a:solidFill>
              </a:rPr>
              <a:t>elit</a:t>
            </a:r>
            <a:r>
              <a:rPr lang="en-US" altLang="zh-CN" sz="1600" dirty="0">
                <a:solidFill>
                  <a:schemeClr val="accent4"/>
                </a:solidFill>
              </a:rPr>
              <a:t>. Maecenas porttitor </a:t>
            </a:r>
            <a:r>
              <a:rPr lang="en-US" altLang="zh-CN" sz="1600" dirty="0" smtClean="0">
                <a:solidFill>
                  <a:schemeClr val="accent4"/>
                </a:solidFill>
              </a:rPr>
              <a:t>congue. </a:t>
            </a:r>
            <a:endParaRPr lang="en-US" altLang="zh-CN" sz="1600" dirty="0">
              <a:solidFill>
                <a:schemeClr val="accent4"/>
              </a:solidFill>
            </a:endParaRPr>
          </a:p>
        </p:txBody>
      </p:sp>
      <p:sp>
        <p:nvSpPr>
          <p:cNvPr id="18" name="文本框 8"/>
          <p:cNvSpPr txBox="1"/>
          <p:nvPr/>
        </p:nvSpPr>
        <p:spPr>
          <a:xfrm>
            <a:off x="8611921" y="4795139"/>
            <a:ext cx="2904448" cy="120032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b="1" dirty="0" smtClean="0">
                <a:solidFill>
                  <a:schemeClr val="accent4"/>
                </a:solidFill>
              </a:rPr>
              <a:t>Threats</a:t>
            </a:r>
            <a:endParaRPr lang="en-US" altLang="zh-CN" sz="2400" b="1" dirty="0">
              <a:solidFill>
                <a:schemeClr val="accent4"/>
              </a:solidFill>
            </a:endParaRPr>
          </a:p>
          <a:p>
            <a:r>
              <a:rPr lang="en-US" altLang="zh-CN" sz="1600" dirty="0" smtClean="0">
                <a:solidFill>
                  <a:schemeClr val="accent4"/>
                </a:solidFill>
              </a:rPr>
              <a:t>Lorem </a:t>
            </a:r>
            <a:r>
              <a:rPr lang="en-US" altLang="zh-CN" sz="1600" dirty="0">
                <a:solidFill>
                  <a:schemeClr val="accent4"/>
                </a:solidFill>
              </a:rPr>
              <a:t>ipsum dolor sit </a:t>
            </a:r>
            <a:r>
              <a:rPr lang="en-US" altLang="zh-CN" sz="1600" dirty="0" err="1">
                <a:solidFill>
                  <a:schemeClr val="accent4"/>
                </a:solidFill>
              </a:rPr>
              <a:t>amet</a:t>
            </a:r>
            <a:r>
              <a:rPr lang="en-US" altLang="zh-CN" sz="1600" dirty="0">
                <a:solidFill>
                  <a:schemeClr val="accent4"/>
                </a:solidFill>
              </a:rPr>
              <a:t>, consectetuer adipiscing </a:t>
            </a:r>
            <a:r>
              <a:rPr lang="en-US" altLang="zh-CN" sz="1600" dirty="0" err="1">
                <a:solidFill>
                  <a:schemeClr val="accent4"/>
                </a:solidFill>
              </a:rPr>
              <a:t>elit</a:t>
            </a:r>
            <a:r>
              <a:rPr lang="en-US" altLang="zh-CN" sz="1600" dirty="0">
                <a:solidFill>
                  <a:schemeClr val="accent4"/>
                </a:solidFill>
              </a:rPr>
              <a:t>. Maecenas porttitor </a:t>
            </a:r>
            <a:r>
              <a:rPr lang="en-US" altLang="zh-CN" sz="1600" dirty="0" smtClean="0">
                <a:solidFill>
                  <a:schemeClr val="accent4"/>
                </a:solidFill>
              </a:rPr>
              <a:t>congue. </a:t>
            </a:r>
            <a:endParaRPr lang="en-US" altLang="zh-CN" sz="1600" dirty="0">
              <a:solidFill>
                <a:schemeClr val="accent4"/>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8"/>
          <p:cNvSpPr txBox="1"/>
          <p:nvPr/>
        </p:nvSpPr>
        <p:spPr>
          <a:xfrm>
            <a:off x="1400404" y="3062989"/>
            <a:ext cx="1872208" cy="212365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altLang="zh-CN" sz="3600" b="1" dirty="0" smtClean="0">
                <a:solidFill>
                  <a:schemeClr val="accent1"/>
                </a:solidFill>
              </a:rPr>
              <a:t>1%</a:t>
            </a:r>
            <a:endParaRPr lang="en-US" altLang="zh-CN" sz="3600" b="1" dirty="0" smtClean="0">
              <a:solidFill>
                <a:schemeClr val="accent1"/>
              </a:solidFill>
            </a:endParaRPr>
          </a:p>
          <a:p>
            <a:pPr algn="ctr">
              <a:lnSpc>
                <a:spcPct val="150000"/>
              </a:lnSpc>
            </a:pPr>
            <a:r>
              <a:rPr lang="en-US" altLang="zh-CN" sz="1600" b="1" dirty="0" smtClean="0">
                <a:solidFill>
                  <a:schemeClr val="accent4"/>
                </a:solidFill>
              </a:rPr>
              <a:t>EXAMPLE</a:t>
            </a:r>
            <a:endParaRPr lang="en-US" altLang="zh-CN" sz="1600" b="1" dirty="0">
              <a:solidFill>
                <a:schemeClr val="accent4"/>
              </a:solidFill>
            </a:endParaRPr>
          </a:p>
          <a:p>
            <a:pPr algn="ctr">
              <a:lnSpc>
                <a:spcPct val="150000"/>
              </a:lnSpc>
            </a:pPr>
            <a:r>
              <a:rPr lang="en-US" altLang="zh-CN" sz="1200" dirty="0" smtClean="0">
                <a:solidFill>
                  <a:schemeClr val="accent4"/>
                </a:solidFill>
              </a:rPr>
              <a:t>Lorem </a:t>
            </a:r>
            <a:r>
              <a:rPr lang="en-US" altLang="zh-CN" sz="1200" dirty="0">
                <a:solidFill>
                  <a:schemeClr val="accent4"/>
                </a:solidFill>
              </a:rPr>
              <a:t>ipsum dolor sit </a:t>
            </a:r>
            <a:r>
              <a:rPr lang="en-US" altLang="zh-CN" sz="1200" dirty="0" err="1">
                <a:solidFill>
                  <a:schemeClr val="accent4"/>
                </a:solidFill>
              </a:rPr>
              <a:t>amet</a:t>
            </a:r>
            <a:r>
              <a:rPr lang="en-US" altLang="zh-CN" sz="1200" dirty="0">
                <a:solidFill>
                  <a:schemeClr val="accent4"/>
                </a:solidFill>
              </a:rPr>
              <a:t>, consectetuer adipiscing </a:t>
            </a:r>
            <a:r>
              <a:rPr lang="en-US" altLang="zh-CN" sz="1200" dirty="0" err="1">
                <a:solidFill>
                  <a:schemeClr val="accent4"/>
                </a:solidFill>
              </a:rPr>
              <a:t>elit</a:t>
            </a:r>
            <a:r>
              <a:rPr lang="en-US" altLang="zh-CN" sz="1200" dirty="0">
                <a:solidFill>
                  <a:schemeClr val="accent4"/>
                </a:solidFill>
              </a:rPr>
              <a:t>. </a:t>
            </a:r>
            <a:endParaRPr lang="en-US" altLang="zh-CN" sz="1200" dirty="0">
              <a:solidFill>
                <a:schemeClr val="accent4"/>
              </a:solidFill>
            </a:endParaRPr>
          </a:p>
        </p:txBody>
      </p:sp>
      <p:sp>
        <p:nvSpPr>
          <p:cNvPr id="8" name="文本框 8"/>
          <p:cNvSpPr txBox="1"/>
          <p:nvPr/>
        </p:nvSpPr>
        <p:spPr>
          <a:xfrm>
            <a:off x="3920684" y="3062989"/>
            <a:ext cx="1872208" cy="212365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altLang="zh-CN" sz="3600" b="1" dirty="0" smtClean="0">
                <a:solidFill>
                  <a:schemeClr val="accent1"/>
                </a:solidFill>
              </a:rPr>
              <a:t>2%</a:t>
            </a:r>
            <a:endParaRPr lang="en-US" altLang="zh-CN" sz="3600" b="1" dirty="0" smtClean="0">
              <a:solidFill>
                <a:schemeClr val="accent1"/>
              </a:solidFill>
            </a:endParaRPr>
          </a:p>
          <a:p>
            <a:pPr algn="ctr">
              <a:lnSpc>
                <a:spcPct val="150000"/>
              </a:lnSpc>
            </a:pPr>
            <a:r>
              <a:rPr lang="en-US" altLang="zh-CN" sz="1600" b="1" dirty="0" smtClean="0">
                <a:solidFill>
                  <a:schemeClr val="accent4"/>
                </a:solidFill>
              </a:rPr>
              <a:t>EXAMPLE</a:t>
            </a:r>
            <a:endParaRPr lang="en-US" altLang="zh-CN" sz="1600" b="1" dirty="0">
              <a:solidFill>
                <a:schemeClr val="accent4"/>
              </a:solidFill>
            </a:endParaRPr>
          </a:p>
          <a:p>
            <a:pPr algn="ctr">
              <a:lnSpc>
                <a:spcPct val="150000"/>
              </a:lnSpc>
            </a:pPr>
            <a:r>
              <a:rPr lang="en-US" altLang="zh-CN" sz="1200" dirty="0" smtClean="0">
                <a:solidFill>
                  <a:schemeClr val="accent4"/>
                </a:solidFill>
              </a:rPr>
              <a:t>Lorem </a:t>
            </a:r>
            <a:r>
              <a:rPr lang="en-US" altLang="zh-CN" sz="1200" dirty="0">
                <a:solidFill>
                  <a:schemeClr val="accent4"/>
                </a:solidFill>
              </a:rPr>
              <a:t>ipsum dolor sit </a:t>
            </a:r>
            <a:r>
              <a:rPr lang="en-US" altLang="zh-CN" sz="1200" dirty="0" err="1">
                <a:solidFill>
                  <a:schemeClr val="accent4"/>
                </a:solidFill>
              </a:rPr>
              <a:t>amet</a:t>
            </a:r>
            <a:r>
              <a:rPr lang="en-US" altLang="zh-CN" sz="1200" dirty="0">
                <a:solidFill>
                  <a:schemeClr val="accent4"/>
                </a:solidFill>
              </a:rPr>
              <a:t>, consectetuer adipiscing </a:t>
            </a:r>
            <a:r>
              <a:rPr lang="en-US" altLang="zh-CN" sz="1200" dirty="0" err="1">
                <a:solidFill>
                  <a:schemeClr val="accent4"/>
                </a:solidFill>
              </a:rPr>
              <a:t>elit</a:t>
            </a:r>
            <a:r>
              <a:rPr lang="en-US" altLang="zh-CN" sz="1200" dirty="0">
                <a:solidFill>
                  <a:schemeClr val="accent4"/>
                </a:solidFill>
              </a:rPr>
              <a:t>. </a:t>
            </a:r>
            <a:endParaRPr lang="en-US" altLang="zh-CN" sz="1200" dirty="0">
              <a:solidFill>
                <a:schemeClr val="accent4"/>
              </a:solidFill>
            </a:endParaRPr>
          </a:p>
        </p:txBody>
      </p:sp>
      <p:sp>
        <p:nvSpPr>
          <p:cNvPr id="9" name="文本框 8"/>
          <p:cNvSpPr txBox="1"/>
          <p:nvPr/>
        </p:nvSpPr>
        <p:spPr>
          <a:xfrm>
            <a:off x="6440964" y="3062989"/>
            <a:ext cx="1872208" cy="212365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altLang="zh-CN" sz="3600" b="1" dirty="0">
                <a:solidFill>
                  <a:schemeClr val="accent1"/>
                </a:solidFill>
              </a:rPr>
              <a:t>3</a:t>
            </a:r>
            <a:r>
              <a:rPr lang="en-US" altLang="zh-CN" sz="3600" b="1" dirty="0" smtClean="0">
                <a:solidFill>
                  <a:schemeClr val="accent1"/>
                </a:solidFill>
              </a:rPr>
              <a:t>%</a:t>
            </a:r>
            <a:endParaRPr lang="en-US" altLang="zh-CN" sz="3600" b="1" dirty="0" smtClean="0">
              <a:solidFill>
                <a:schemeClr val="accent1"/>
              </a:solidFill>
            </a:endParaRPr>
          </a:p>
          <a:p>
            <a:pPr algn="ctr">
              <a:lnSpc>
                <a:spcPct val="150000"/>
              </a:lnSpc>
            </a:pPr>
            <a:r>
              <a:rPr lang="en-US" altLang="zh-CN" sz="1600" b="1" dirty="0" smtClean="0">
                <a:solidFill>
                  <a:schemeClr val="accent4"/>
                </a:solidFill>
              </a:rPr>
              <a:t>EXAMPLE</a:t>
            </a:r>
            <a:endParaRPr lang="en-US" altLang="zh-CN" sz="1600" b="1" dirty="0">
              <a:solidFill>
                <a:schemeClr val="accent4"/>
              </a:solidFill>
            </a:endParaRPr>
          </a:p>
          <a:p>
            <a:pPr algn="ctr">
              <a:lnSpc>
                <a:spcPct val="150000"/>
              </a:lnSpc>
            </a:pPr>
            <a:r>
              <a:rPr lang="en-US" altLang="zh-CN" sz="1200" dirty="0" smtClean="0">
                <a:solidFill>
                  <a:schemeClr val="accent4"/>
                </a:solidFill>
              </a:rPr>
              <a:t>Lorem </a:t>
            </a:r>
            <a:r>
              <a:rPr lang="en-US" altLang="zh-CN" sz="1200" dirty="0">
                <a:solidFill>
                  <a:schemeClr val="accent4"/>
                </a:solidFill>
              </a:rPr>
              <a:t>ipsum dolor sit </a:t>
            </a:r>
            <a:r>
              <a:rPr lang="en-US" altLang="zh-CN" sz="1200" dirty="0" err="1">
                <a:solidFill>
                  <a:schemeClr val="accent4"/>
                </a:solidFill>
              </a:rPr>
              <a:t>amet</a:t>
            </a:r>
            <a:r>
              <a:rPr lang="en-US" altLang="zh-CN" sz="1200" dirty="0">
                <a:solidFill>
                  <a:schemeClr val="accent4"/>
                </a:solidFill>
              </a:rPr>
              <a:t>, consectetuer adipiscing </a:t>
            </a:r>
            <a:r>
              <a:rPr lang="en-US" altLang="zh-CN" sz="1200" dirty="0" err="1">
                <a:solidFill>
                  <a:schemeClr val="accent4"/>
                </a:solidFill>
              </a:rPr>
              <a:t>elit</a:t>
            </a:r>
            <a:r>
              <a:rPr lang="en-US" altLang="zh-CN" sz="1200" dirty="0">
                <a:solidFill>
                  <a:schemeClr val="accent4"/>
                </a:solidFill>
              </a:rPr>
              <a:t>. </a:t>
            </a:r>
            <a:endParaRPr lang="en-US" altLang="zh-CN" sz="1200" dirty="0">
              <a:solidFill>
                <a:schemeClr val="accent4"/>
              </a:solidFill>
            </a:endParaRPr>
          </a:p>
        </p:txBody>
      </p:sp>
      <p:sp>
        <p:nvSpPr>
          <p:cNvPr id="14" name="文本框 13"/>
          <p:cNvSpPr txBox="1"/>
          <p:nvPr/>
        </p:nvSpPr>
        <p:spPr>
          <a:xfrm>
            <a:off x="8961244" y="3062989"/>
            <a:ext cx="1872208" cy="212365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altLang="zh-CN" sz="3600" b="1" dirty="0" smtClean="0">
                <a:solidFill>
                  <a:schemeClr val="accent1"/>
                </a:solidFill>
              </a:rPr>
              <a:t>4%</a:t>
            </a:r>
            <a:endParaRPr lang="en-US" altLang="zh-CN" sz="3600" b="1" dirty="0" smtClean="0">
              <a:solidFill>
                <a:schemeClr val="accent1"/>
              </a:solidFill>
            </a:endParaRPr>
          </a:p>
          <a:p>
            <a:pPr algn="ctr">
              <a:lnSpc>
                <a:spcPct val="150000"/>
              </a:lnSpc>
            </a:pPr>
            <a:r>
              <a:rPr lang="en-US" altLang="zh-CN" sz="1600" b="1" dirty="0" smtClean="0">
                <a:solidFill>
                  <a:schemeClr val="accent4"/>
                </a:solidFill>
              </a:rPr>
              <a:t>EXAMPLE</a:t>
            </a:r>
            <a:endParaRPr lang="en-US" altLang="zh-CN" sz="1600" b="1" dirty="0">
              <a:solidFill>
                <a:schemeClr val="accent4"/>
              </a:solidFill>
            </a:endParaRPr>
          </a:p>
          <a:p>
            <a:pPr algn="ctr">
              <a:lnSpc>
                <a:spcPct val="150000"/>
              </a:lnSpc>
            </a:pPr>
            <a:r>
              <a:rPr lang="en-US" altLang="zh-CN" sz="1200" dirty="0" smtClean="0">
                <a:solidFill>
                  <a:schemeClr val="accent4"/>
                </a:solidFill>
              </a:rPr>
              <a:t>Lorem </a:t>
            </a:r>
            <a:r>
              <a:rPr lang="en-US" altLang="zh-CN" sz="1200" dirty="0">
                <a:solidFill>
                  <a:schemeClr val="accent4"/>
                </a:solidFill>
              </a:rPr>
              <a:t>ipsum dolor sit </a:t>
            </a:r>
            <a:r>
              <a:rPr lang="en-US" altLang="zh-CN" sz="1200" dirty="0" err="1">
                <a:solidFill>
                  <a:schemeClr val="accent4"/>
                </a:solidFill>
              </a:rPr>
              <a:t>amet</a:t>
            </a:r>
            <a:r>
              <a:rPr lang="en-US" altLang="zh-CN" sz="1200" dirty="0">
                <a:solidFill>
                  <a:schemeClr val="accent4"/>
                </a:solidFill>
              </a:rPr>
              <a:t>, consectetuer adipiscing </a:t>
            </a:r>
            <a:r>
              <a:rPr lang="en-US" altLang="zh-CN" sz="1200" dirty="0" err="1">
                <a:solidFill>
                  <a:schemeClr val="accent4"/>
                </a:solidFill>
              </a:rPr>
              <a:t>elit</a:t>
            </a:r>
            <a:r>
              <a:rPr lang="en-US" altLang="zh-CN" sz="1200" dirty="0">
                <a:solidFill>
                  <a:schemeClr val="accent4"/>
                </a:solidFill>
              </a:rPr>
              <a:t>. </a:t>
            </a:r>
            <a:endParaRPr lang="en-US" altLang="zh-CN" sz="1200" dirty="0">
              <a:solidFill>
                <a:schemeClr val="accent4"/>
              </a:solidFill>
            </a:endParaRPr>
          </a:p>
        </p:txBody>
      </p:sp>
      <p:cxnSp>
        <p:nvCxnSpPr>
          <p:cNvPr id="3" name="直接连接符 2"/>
          <p:cNvCxnSpPr/>
          <p:nvPr/>
        </p:nvCxnSpPr>
        <p:spPr>
          <a:xfrm>
            <a:off x="3596648" y="2912052"/>
            <a:ext cx="0" cy="2520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6116928" y="2912052"/>
            <a:ext cx="0" cy="2520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8637208" y="2912052"/>
            <a:ext cx="0" cy="2520000"/>
          </a:xfrm>
          <a:prstGeom prst="line">
            <a:avLst/>
          </a:prstGeom>
        </p:spPr>
        <p:style>
          <a:lnRef idx="1">
            <a:schemeClr val="accent1"/>
          </a:lnRef>
          <a:fillRef idx="0">
            <a:schemeClr val="accent1"/>
          </a:fillRef>
          <a:effectRef idx="0">
            <a:schemeClr val="accent1"/>
          </a:effectRef>
          <a:fontRef idx="minor">
            <a:schemeClr val="tx1"/>
          </a:fontRef>
        </p:style>
      </p:cxnSp>
      <p:pic>
        <p:nvPicPr>
          <p:cNvPr id="22" name="图片 21"/>
          <p:cNvPicPr>
            <a:picLocks noChangeAspect="1"/>
          </p:cNvPicPr>
          <p:nvPr/>
        </p:nvPicPr>
        <p:blipFill rotWithShape="1">
          <a:blip r:embed="rId1"/>
          <a:srcRect t="26568"/>
          <a:stretch>
            <a:fillRect/>
          </a:stretch>
        </p:blipFill>
        <p:spPr>
          <a:xfrm>
            <a:off x="0" y="0"/>
            <a:ext cx="12192000" cy="2527300"/>
          </a:xfrm>
          <a:prstGeom prst="rect">
            <a:avLst/>
          </a:prstGeom>
        </p:spPr>
      </p:pic>
      <p:sp>
        <p:nvSpPr>
          <p:cNvPr id="23" name="TextBox 14"/>
          <p:cNvSpPr txBox="1"/>
          <p:nvPr/>
        </p:nvSpPr>
        <p:spPr>
          <a:xfrm>
            <a:off x="3284473" y="584606"/>
            <a:ext cx="5623055" cy="830997"/>
          </a:xfrm>
          <a:prstGeom prst="rect">
            <a:avLst/>
          </a:prstGeom>
          <a:noFill/>
        </p:spPr>
        <p:txBody>
          <a:bodyPr wrap="square" rtlCol="0">
            <a:spAutoFit/>
          </a:bodyPr>
          <a:lstStyle/>
          <a:p>
            <a:pPr algn="ctr"/>
            <a:r>
              <a:rPr lang="en-US" altLang="zh-CN" sz="4800" b="1" dirty="0">
                <a:solidFill>
                  <a:schemeClr val="bg1"/>
                </a:solidFill>
                <a:latin typeface="Century Gothic" panose="020B0502020202020204" pitchFamily="34" charset="0"/>
              </a:rPr>
              <a:t>Future Plans</a:t>
            </a:r>
            <a:endParaRPr lang="en-US" altLang="zh-CN" sz="4800" b="1" dirty="0">
              <a:solidFill>
                <a:schemeClr val="bg1"/>
              </a:solidFill>
              <a:latin typeface="Century Gothic" panose="020B0502020202020204" pitchFamily="34" charset="0"/>
            </a:endParaRPr>
          </a:p>
        </p:txBody>
      </p:sp>
      <p:cxnSp>
        <p:nvCxnSpPr>
          <p:cNvPr id="24" name="直接连接符 23"/>
          <p:cNvCxnSpPr/>
          <p:nvPr/>
        </p:nvCxnSpPr>
        <p:spPr>
          <a:xfrm>
            <a:off x="5549900" y="1459536"/>
            <a:ext cx="10922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25" name="矩形 24"/>
          <p:cNvSpPr/>
          <p:nvPr/>
        </p:nvSpPr>
        <p:spPr>
          <a:xfrm>
            <a:off x="1400405" y="1744397"/>
            <a:ext cx="9025096" cy="646331"/>
          </a:xfrm>
          <a:prstGeom prst="rect">
            <a:avLst/>
          </a:prstGeom>
        </p:spPr>
        <p:txBody>
          <a:bodyPr wrap="square">
            <a:spAutoFit/>
          </a:bodyPr>
          <a:lstStyle/>
          <a:p>
            <a:pPr algn="ctr">
              <a:lnSpc>
                <a:spcPct val="150000"/>
              </a:lnSpc>
            </a:pPr>
            <a:r>
              <a:rPr lang="en-US" altLang="zh-CN" sz="1200" dirty="0">
                <a:solidFill>
                  <a:schemeClr val="bg1"/>
                </a:solidFill>
              </a:rPr>
              <a:t>Lorem Ipsum Dolor Sit Amet, Conse Ctetuer Adipi Scing Elit. Maecenas Porttitor Congue Massa. Fusce Posuere, Magna Sed Pulvinar Ultricies, Purus Lectus Malesuada Libero, Sit Amet Commodo Magna Eros Quis Urna. Lorem Ipsum Dolor Sit </a:t>
            </a:r>
            <a:r>
              <a:rPr lang="en-US" altLang="zh-CN" sz="1200" dirty="0" smtClean="0">
                <a:solidFill>
                  <a:schemeClr val="bg1"/>
                </a:solidFill>
              </a:rPr>
              <a:t>Amet. </a:t>
            </a:r>
            <a:endParaRPr lang="en-US" altLang="zh-CN" sz="1200" dirty="0">
              <a:solidFill>
                <a:schemeClr val="bg1"/>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364343" y="3009144"/>
            <a:ext cx="3588657" cy="1754326"/>
          </a:xfrm>
          <a:prstGeom prst="rect">
            <a:avLst/>
          </a:prstGeom>
        </p:spPr>
        <p:txBody>
          <a:bodyPr wrap="square">
            <a:spAutoFit/>
          </a:bodyPr>
          <a:lstStyle/>
          <a:p>
            <a:pPr algn="r">
              <a:lnSpc>
                <a:spcPct val="150000"/>
              </a:lnSpc>
            </a:pPr>
            <a:r>
              <a:rPr lang="en-US" altLang="zh-CN" sz="1200" dirty="0">
                <a:solidFill>
                  <a:schemeClr val="tx1">
                    <a:lumMod val="50000"/>
                    <a:lumOff val="50000"/>
                  </a:schemeClr>
                </a:solidFill>
              </a:rPr>
              <a:t>Lorem Ipsum Dolor Sit Amet, Conse Ctetuer Adipi Scing Elit. Maecenas Porttitor Congue Massa. Fusce Posuere, Magna Sed Pulvinar Ultricies, Purus Lectus Malesuada Libero, Sit Amet Commodo Magna Eros Quis Urna. Lorem Ipsum Dolor Sit </a:t>
            </a:r>
            <a:r>
              <a:rPr lang="en-US" altLang="zh-CN" sz="1200" dirty="0" smtClean="0">
                <a:solidFill>
                  <a:schemeClr val="tx1">
                    <a:lumMod val="50000"/>
                    <a:lumOff val="50000"/>
                  </a:schemeClr>
                </a:solidFill>
              </a:rPr>
              <a:t>Amet. </a:t>
            </a:r>
            <a:endParaRPr lang="en-US" altLang="zh-CN" sz="1200" dirty="0">
              <a:solidFill>
                <a:schemeClr val="tx1">
                  <a:lumMod val="50000"/>
                  <a:lumOff val="50000"/>
                </a:schemeClr>
              </a:solidFill>
            </a:endParaRPr>
          </a:p>
        </p:txBody>
      </p:sp>
      <p:sp>
        <p:nvSpPr>
          <p:cNvPr id="3" name="矩形 2"/>
          <p:cNvSpPr/>
          <p:nvPr/>
        </p:nvSpPr>
        <p:spPr>
          <a:xfrm>
            <a:off x="1111477" y="1332972"/>
            <a:ext cx="3955823" cy="1569660"/>
          </a:xfrm>
          <a:prstGeom prst="rect">
            <a:avLst/>
          </a:prstGeom>
        </p:spPr>
        <p:txBody>
          <a:bodyPr wrap="square">
            <a:spAutoFit/>
          </a:bodyPr>
          <a:lstStyle/>
          <a:p>
            <a:pPr algn="r"/>
            <a:r>
              <a:rPr lang="en-US" altLang="zh-CN" sz="4800" b="1" dirty="0" err="1" smtClean="0">
                <a:solidFill>
                  <a:schemeClr val="accent1"/>
                </a:solidFill>
                <a:latin typeface="Century Gothic" panose="020B0502020202020204" pitchFamily="34" charset="0"/>
              </a:rPr>
              <a:t>Huanxiang</a:t>
            </a:r>
            <a:r>
              <a:rPr lang="en-US" altLang="zh-CN" sz="4800" b="1" dirty="0" smtClean="0">
                <a:solidFill>
                  <a:schemeClr val="accent1"/>
                </a:solidFill>
                <a:latin typeface="Century Gothic" panose="020B0502020202020204" pitchFamily="34" charset="0"/>
              </a:rPr>
              <a:t> Title</a:t>
            </a:r>
            <a:endParaRPr lang="en-US" altLang="zh-CN" sz="4800" b="1" dirty="0" smtClean="0">
              <a:solidFill>
                <a:schemeClr val="accent1"/>
              </a:solidFill>
              <a:latin typeface="Century Gothic" panose="020B0502020202020204" pitchFamily="34" charset="0"/>
            </a:endParaRPr>
          </a:p>
        </p:txBody>
      </p:sp>
      <p:cxnSp>
        <p:nvCxnSpPr>
          <p:cNvPr id="4" name="直接连接符 3"/>
          <p:cNvCxnSpPr/>
          <p:nvPr/>
        </p:nvCxnSpPr>
        <p:spPr>
          <a:xfrm>
            <a:off x="3817258" y="2838690"/>
            <a:ext cx="10922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5261430" y="0"/>
            <a:ext cx="346528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p>
        </p:txBody>
      </p:sp>
      <p:sp>
        <p:nvSpPr>
          <p:cNvPr id="6" name="矩形 5"/>
          <p:cNvSpPr/>
          <p:nvPr/>
        </p:nvSpPr>
        <p:spPr>
          <a:xfrm>
            <a:off x="8726715" y="0"/>
            <a:ext cx="3465285"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p>
        </p:txBody>
      </p:sp>
      <p:pic>
        <p:nvPicPr>
          <p:cNvPr id="7" name="图片 6"/>
          <p:cNvPicPr>
            <a:picLocks noChangeAspect="1"/>
          </p:cNvPicPr>
          <p:nvPr/>
        </p:nvPicPr>
        <p:blipFill>
          <a:blip r:embed="rId1"/>
          <a:stretch>
            <a:fillRect/>
          </a:stretch>
        </p:blipFill>
        <p:spPr>
          <a:xfrm>
            <a:off x="9089573" y="1635986"/>
            <a:ext cx="2750455" cy="1833637"/>
          </a:xfrm>
          <a:prstGeom prst="rect">
            <a:avLst/>
          </a:prstGeom>
        </p:spPr>
      </p:pic>
      <p:pic>
        <p:nvPicPr>
          <p:cNvPr id="8" name="图片 7"/>
          <p:cNvPicPr>
            <a:picLocks noChangeAspect="1"/>
          </p:cNvPicPr>
          <p:nvPr/>
        </p:nvPicPr>
        <p:blipFill>
          <a:blip r:embed="rId2"/>
          <a:stretch>
            <a:fillRect/>
          </a:stretch>
        </p:blipFill>
        <p:spPr>
          <a:xfrm>
            <a:off x="5624288" y="1635986"/>
            <a:ext cx="2750455" cy="1833637"/>
          </a:xfrm>
          <a:prstGeom prst="rect">
            <a:avLst/>
          </a:prstGeom>
        </p:spPr>
      </p:pic>
      <p:sp>
        <p:nvSpPr>
          <p:cNvPr id="9" name="文本框 8"/>
          <p:cNvSpPr txBox="1"/>
          <p:nvPr/>
        </p:nvSpPr>
        <p:spPr>
          <a:xfrm>
            <a:off x="5716134" y="3547984"/>
            <a:ext cx="2555878" cy="212365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altLang="zh-CN" sz="2400" b="1" dirty="0" smtClean="0">
                <a:solidFill>
                  <a:schemeClr val="bg1"/>
                </a:solidFill>
              </a:rPr>
              <a:t>Case 01</a:t>
            </a:r>
            <a:endParaRPr lang="en-US" altLang="zh-CN" sz="2400" b="1" dirty="0">
              <a:solidFill>
                <a:schemeClr val="bg1"/>
              </a:solidFill>
            </a:endParaRPr>
          </a:p>
          <a:p>
            <a:pPr algn="ctr">
              <a:lnSpc>
                <a:spcPct val="150000"/>
              </a:lnSpc>
            </a:pPr>
            <a:r>
              <a:rPr lang="en-US" altLang="zh-CN" sz="1600" dirty="0" smtClean="0">
                <a:solidFill>
                  <a:schemeClr val="bg1"/>
                </a:solidFill>
              </a:rPr>
              <a:t>Lorem </a:t>
            </a:r>
            <a:r>
              <a:rPr lang="en-US" altLang="zh-CN" sz="1600" dirty="0">
                <a:solidFill>
                  <a:schemeClr val="bg1"/>
                </a:solidFill>
              </a:rPr>
              <a:t>ipsum dolor sit </a:t>
            </a:r>
            <a:r>
              <a:rPr lang="en-US" altLang="zh-CN" sz="1600" dirty="0" err="1">
                <a:solidFill>
                  <a:schemeClr val="bg1"/>
                </a:solidFill>
              </a:rPr>
              <a:t>amet</a:t>
            </a:r>
            <a:r>
              <a:rPr lang="en-US" altLang="zh-CN" sz="1600" dirty="0">
                <a:solidFill>
                  <a:schemeClr val="bg1"/>
                </a:solidFill>
              </a:rPr>
              <a:t>, consectetuer adipiscing </a:t>
            </a:r>
            <a:r>
              <a:rPr lang="en-US" altLang="zh-CN" sz="1600" dirty="0" err="1">
                <a:solidFill>
                  <a:schemeClr val="bg1"/>
                </a:solidFill>
              </a:rPr>
              <a:t>elit</a:t>
            </a:r>
            <a:r>
              <a:rPr lang="en-US" altLang="zh-CN" sz="1600" dirty="0">
                <a:solidFill>
                  <a:schemeClr val="bg1"/>
                </a:solidFill>
              </a:rPr>
              <a:t>. Maecenas porttitor </a:t>
            </a:r>
            <a:r>
              <a:rPr lang="en-US" altLang="zh-CN" sz="1600" dirty="0" smtClean="0">
                <a:solidFill>
                  <a:schemeClr val="bg1"/>
                </a:solidFill>
              </a:rPr>
              <a:t>congue. </a:t>
            </a:r>
            <a:endParaRPr lang="en-US" altLang="zh-CN" sz="1600" dirty="0">
              <a:solidFill>
                <a:schemeClr val="bg1"/>
              </a:solidFill>
            </a:endParaRPr>
          </a:p>
        </p:txBody>
      </p:sp>
      <p:sp>
        <p:nvSpPr>
          <p:cNvPr id="10" name="文本框 9"/>
          <p:cNvSpPr txBox="1"/>
          <p:nvPr/>
        </p:nvSpPr>
        <p:spPr>
          <a:xfrm>
            <a:off x="9181418" y="3547984"/>
            <a:ext cx="2555878" cy="212365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altLang="zh-CN" sz="2400" b="1" dirty="0" smtClean="0">
                <a:solidFill>
                  <a:schemeClr val="bg1"/>
                </a:solidFill>
              </a:rPr>
              <a:t>Case 02</a:t>
            </a:r>
            <a:endParaRPr lang="en-US" altLang="zh-CN" sz="2400" b="1" dirty="0">
              <a:solidFill>
                <a:schemeClr val="bg1"/>
              </a:solidFill>
            </a:endParaRPr>
          </a:p>
          <a:p>
            <a:pPr algn="ctr">
              <a:lnSpc>
                <a:spcPct val="150000"/>
              </a:lnSpc>
            </a:pPr>
            <a:r>
              <a:rPr lang="en-US" altLang="zh-CN" sz="1600" dirty="0" smtClean="0">
                <a:solidFill>
                  <a:schemeClr val="bg1"/>
                </a:solidFill>
              </a:rPr>
              <a:t>Lorem </a:t>
            </a:r>
            <a:r>
              <a:rPr lang="en-US" altLang="zh-CN" sz="1600" dirty="0">
                <a:solidFill>
                  <a:schemeClr val="bg1"/>
                </a:solidFill>
              </a:rPr>
              <a:t>ipsum dolor sit </a:t>
            </a:r>
            <a:r>
              <a:rPr lang="en-US" altLang="zh-CN" sz="1600" dirty="0" err="1">
                <a:solidFill>
                  <a:schemeClr val="bg1"/>
                </a:solidFill>
              </a:rPr>
              <a:t>amet</a:t>
            </a:r>
            <a:r>
              <a:rPr lang="en-US" altLang="zh-CN" sz="1600" dirty="0">
                <a:solidFill>
                  <a:schemeClr val="bg1"/>
                </a:solidFill>
              </a:rPr>
              <a:t>, consectetuer adipiscing </a:t>
            </a:r>
            <a:r>
              <a:rPr lang="en-US" altLang="zh-CN" sz="1600" dirty="0" err="1">
                <a:solidFill>
                  <a:schemeClr val="bg1"/>
                </a:solidFill>
              </a:rPr>
              <a:t>elit</a:t>
            </a:r>
            <a:r>
              <a:rPr lang="en-US" altLang="zh-CN" sz="1600" dirty="0">
                <a:solidFill>
                  <a:schemeClr val="bg1"/>
                </a:solidFill>
              </a:rPr>
              <a:t>. Maecenas porttitor </a:t>
            </a:r>
            <a:r>
              <a:rPr lang="en-US" altLang="zh-CN" sz="1600" dirty="0" smtClean="0">
                <a:solidFill>
                  <a:schemeClr val="bg1"/>
                </a:solidFill>
              </a:rPr>
              <a:t>congue. </a:t>
            </a:r>
            <a:endParaRPr lang="en-US" altLang="zh-CN" sz="1600" dirty="0">
              <a:solidFill>
                <a:schemeClr val="bg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3439886" y="-14696"/>
            <a:ext cx="5312229" cy="6872696"/>
          </a:xfrm>
          <a:prstGeom prst="rect">
            <a:avLst/>
          </a:prstGeom>
        </p:spPr>
      </p:pic>
      <p:sp>
        <p:nvSpPr>
          <p:cNvPr id="3" name="矩形 2"/>
          <p:cNvSpPr/>
          <p:nvPr/>
        </p:nvSpPr>
        <p:spPr>
          <a:xfrm>
            <a:off x="2307771" y="1320800"/>
            <a:ext cx="7576458" cy="4339771"/>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p>
        </p:txBody>
      </p:sp>
      <p:sp>
        <p:nvSpPr>
          <p:cNvPr id="9" name="TextBox 16"/>
          <p:cNvSpPr txBox="1"/>
          <p:nvPr/>
        </p:nvSpPr>
        <p:spPr>
          <a:xfrm>
            <a:off x="3501798" y="1704119"/>
            <a:ext cx="5188404" cy="2677656"/>
          </a:xfrm>
          <a:prstGeom prst="rect">
            <a:avLst/>
          </a:prstGeom>
          <a:noFill/>
        </p:spPr>
        <p:txBody>
          <a:bodyPr wrap="square" rtlCol="0">
            <a:spAutoFit/>
          </a:bodyPr>
          <a:lstStyle/>
          <a:p>
            <a:pPr algn="dist"/>
            <a:r>
              <a:rPr lang="en-US" sz="9600" b="1" dirty="0" smtClean="0">
                <a:solidFill>
                  <a:schemeClr val="accent1"/>
                </a:solidFill>
                <a:ea typeface="Open Sans" panose="020B0606030504020204" pitchFamily="34" charset="0"/>
                <a:cs typeface="Open Sans" panose="020B0606030504020204" pitchFamily="34" charset="0"/>
              </a:rPr>
              <a:t>MANY</a:t>
            </a:r>
            <a:r>
              <a:rPr lang="en-US" sz="8000" b="1" dirty="0" smtClean="0">
                <a:solidFill>
                  <a:schemeClr val="accent4"/>
                </a:solidFill>
                <a:ea typeface="Open Sans" panose="020B0606030504020204" pitchFamily="34" charset="0"/>
                <a:cs typeface="Open Sans" panose="020B0606030504020204" pitchFamily="34" charset="0"/>
              </a:rPr>
              <a:t> </a:t>
            </a:r>
            <a:r>
              <a:rPr lang="en-US" sz="6600" b="1" dirty="0" smtClean="0">
                <a:solidFill>
                  <a:schemeClr val="accent4"/>
                </a:solidFill>
                <a:ea typeface="Open Sans" panose="020B0606030504020204" pitchFamily="34" charset="0"/>
                <a:cs typeface="Open Sans" panose="020B0606030504020204" pitchFamily="34" charset="0"/>
              </a:rPr>
              <a:t>THANKS</a:t>
            </a:r>
            <a:endParaRPr lang="en-US" sz="6600" b="1" dirty="0" smtClean="0">
              <a:solidFill>
                <a:schemeClr val="accent4"/>
              </a:solidFill>
              <a:ea typeface="Open Sans" panose="020B0606030504020204" pitchFamily="34" charset="0"/>
              <a:cs typeface="Open Sans" panose="020B0606030504020204" pitchFamily="34" charset="0"/>
            </a:endParaRPr>
          </a:p>
        </p:txBody>
      </p:sp>
      <p:sp>
        <p:nvSpPr>
          <p:cNvPr id="10" name="矩形 9"/>
          <p:cNvSpPr/>
          <p:nvPr/>
        </p:nvSpPr>
        <p:spPr>
          <a:xfrm>
            <a:off x="3701143" y="4765093"/>
            <a:ext cx="4789714" cy="369332"/>
          </a:xfrm>
          <a:prstGeom prst="rect">
            <a:avLst/>
          </a:prstGeom>
        </p:spPr>
        <p:txBody>
          <a:bodyPr wrap="square">
            <a:spAutoFit/>
          </a:bodyPr>
          <a:lstStyle/>
          <a:p>
            <a:pPr algn="dist"/>
            <a:r>
              <a:rPr lang="en-US" dirty="0">
                <a:solidFill>
                  <a:schemeClr val="accent4"/>
                </a:solidFill>
                <a:ea typeface="Open Sans" panose="020B0606030504020204" pitchFamily="34" charset="0"/>
                <a:cs typeface="Open Sans" panose="020B0606030504020204" pitchFamily="34" charset="0"/>
              </a:rPr>
              <a:t>Make slide a pleasure</a:t>
            </a:r>
            <a:endParaRPr lang="en-US" dirty="0">
              <a:solidFill>
                <a:schemeClr val="accent4"/>
              </a:solidFill>
              <a:ea typeface="Open Sans" panose="020B0606030504020204" pitchFamily="34" charset="0"/>
              <a:cs typeface="Open Sans" panose="020B0606030504020204" pitchFamily="34" charset="0"/>
            </a:endParaRPr>
          </a:p>
        </p:txBody>
      </p:sp>
      <p:cxnSp>
        <p:nvCxnSpPr>
          <p:cNvPr id="11" name="直接连接符 10"/>
          <p:cNvCxnSpPr/>
          <p:nvPr/>
        </p:nvCxnSpPr>
        <p:spPr>
          <a:xfrm>
            <a:off x="5549900" y="4292660"/>
            <a:ext cx="109220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theme/theme1.xml><?xml version="1.0" encoding="utf-8"?>
<a:theme xmlns:a="http://schemas.openxmlformats.org/drawingml/2006/main" name="Office 主题​​">
  <a:themeElements>
    <a:clrScheme name="青色">
      <a:dk1>
        <a:sysClr val="windowText" lastClr="000000"/>
      </a:dk1>
      <a:lt1>
        <a:sysClr val="window" lastClr="FFFFFF"/>
      </a:lt1>
      <a:dk2>
        <a:srgbClr val="242852"/>
      </a:dk2>
      <a:lt2>
        <a:srgbClr val="ACCBF9"/>
      </a:lt2>
      <a:accent1>
        <a:srgbClr val="004444"/>
      </a:accent1>
      <a:accent2>
        <a:srgbClr val="117777"/>
      </a:accent2>
      <a:accent3>
        <a:srgbClr val="554433"/>
      </a:accent3>
      <a:accent4>
        <a:srgbClr val="887766"/>
      </a:accent4>
      <a:accent5>
        <a:srgbClr val="226633"/>
      </a:accent5>
      <a:accent6>
        <a:srgbClr val="9D90A0"/>
      </a:accent6>
      <a:hlink>
        <a:srgbClr val="BBAA99"/>
      </a:hlink>
      <a:folHlink>
        <a:srgbClr val="99BBBB"/>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8879</Words>
  <Application>WPS 演示</Application>
  <PresentationFormat>宽屏</PresentationFormat>
  <Paragraphs>314</Paragraphs>
  <Slides>25</Slides>
  <Notes>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25</vt:i4>
      </vt:variant>
    </vt:vector>
  </HeadingPairs>
  <TitlesOfParts>
    <vt:vector size="38" baseType="lpstr">
      <vt:lpstr>Arial</vt:lpstr>
      <vt:lpstr>宋体</vt:lpstr>
      <vt:lpstr>Wingdings</vt:lpstr>
      <vt:lpstr>Century Gothic</vt:lpstr>
      <vt:lpstr>Open Sans</vt:lpstr>
      <vt:lpstr>Yu Gothic Light</vt:lpstr>
      <vt:lpstr>微软雅黑</vt:lpstr>
      <vt:lpstr>Arial Unicode MS</vt:lpstr>
      <vt:lpstr>Arial Black</vt:lpstr>
      <vt:lpstr>Calibri</vt:lpstr>
      <vt:lpstr>Kozuka Gothic Pro R</vt:lpstr>
      <vt:lpstr>Segoe Print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Webasto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Zhou, Max</dc:creator>
  <cp:lastModifiedBy>admin</cp:lastModifiedBy>
  <cp:revision>151</cp:revision>
  <dcterms:created xsi:type="dcterms:W3CDTF">2018-08-22T01:25:00Z</dcterms:created>
  <dcterms:modified xsi:type="dcterms:W3CDTF">2018-08-28T07:25:31Z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