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1" r:id="rId2"/>
    <p:sldId id="300" r:id="rId3"/>
    <p:sldId id="296" r:id="rId4"/>
    <p:sldId id="312" r:id="rId5"/>
    <p:sldId id="289" r:id="rId6"/>
    <p:sldId id="311" r:id="rId7"/>
    <p:sldId id="290" r:id="rId8"/>
    <p:sldId id="307" r:id="rId9"/>
    <p:sldId id="310" r:id="rId10"/>
    <p:sldId id="314" r:id="rId11"/>
    <p:sldId id="279" r:id="rId12"/>
    <p:sldId id="308" r:id="rId13"/>
    <p:sldId id="315" r:id="rId14"/>
    <p:sldId id="318" r:id="rId15"/>
    <p:sldId id="319" r:id="rId16"/>
    <p:sldId id="309" r:id="rId17"/>
    <p:sldId id="313" r:id="rId18"/>
    <p:sldId id="316" r:id="rId19"/>
    <p:sldId id="284" r:id="rId20"/>
    <p:sldId id="317" r:id="rId21"/>
    <p:sldId id="320"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4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4" autoAdjust="0"/>
    <p:restoredTop sz="94660"/>
  </p:normalViewPr>
  <p:slideViewPr>
    <p:cSldViewPr snapToGrid="0">
      <p:cViewPr varScale="1">
        <p:scale>
          <a:sx n="92" d="100"/>
          <a:sy n="92" d="100"/>
        </p:scale>
        <p:origin x="114" y="576"/>
      </p:cViewPr>
      <p:guideLst/>
    </p:cSldViewPr>
  </p:slideViewPr>
  <p:notesTextViewPr>
    <p:cViewPr>
      <p:scale>
        <a:sx n="1" d="1"/>
        <a:sy n="1" d="1"/>
      </p:scale>
      <p:origin x="0" y="0"/>
    </p:cViewPr>
  </p:notesTextViewPr>
  <p:sorterViewPr>
    <p:cViewPr>
      <p:scale>
        <a:sx n="68" d="100"/>
        <a:sy n="6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1F5BF-D44F-4995-88DC-F67262F6B29E}" type="datetimeFigureOut">
              <a:rPr lang="zh-CN" altLang="en-US" smtClean="0"/>
              <a:t>2018/8/24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B3681-1320-468A-AD1A-AA72EC580422}" type="slidenum">
              <a:rPr lang="zh-CN" altLang="en-US" smtClean="0"/>
              <a:t>‹#›</a:t>
            </a:fld>
            <a:endParaRPr lang="zh-CN" altLang="en-US"/>
          </a:p>
        </p:txBody>
      </p:sp>
    </p:spTree>
    <p:extLst>
      <p:ext uri="{BB962C8B-B14F-4D97-AF65-F5344CB8AC3E}">
        <p14:creationId xmlns:p14="http://schemas.microsoft.com/office/powerpoint/2010/main" val="1472672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C69B-DD7A-4E37-B5F1-9A10EA9CB369}" type="slidenum">
              <a:rPr lang="zh-CN" altLang="en-US" smtClean="0"/>
              <a:t>1</a:t>
            </a:fld>
            <a:endParaRPr lang="zh-CN" altLang="en-US"/>
          </a:p>
        </p:txBody>
      </p:sp>
    </p:spTree>
    <p:extLst>
      <p:ext uri="{BB962C8B-B14F-4D97-AF65-F5344CB8AC3E}">
        <p14:creationId xmlns:p14="http://schemas.microsoft.com/office/powerpoint/2010/main" val="824572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C69B-DD7A-4E37-B5F1-9A10EA9CB369}" type="slidenum">
              <a:rPr lang="zh-CN" altLang="en-US" smtClean="0"/>
              <a:t>2</a:t>
            </a:fld>
            <a:endParaRPr lang="zh-CN" altLang="en-US"/>
          </a:p>
        </p:txBody>
      </p:sp>
    </p:spTree>
    <p:extLst>
      <p:ext uri="{BB962C8B-B14F-4D97-AF65-F5344CB8AC3E}">
        <p14:creationId xmlns:p14="http://schemas.microsoft.com/office/powerpoint/2010/main" val="150350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D65D2-3D3F-4108-9C1E-21CB58C64CD2}" type="slidenum">
              <a:rPr lang="zh-CN" altLang="en-US" smtClean="0"/>
              <a:t>3</a:t>
            </a:fld>
            <a:endParaRPr lang="zh-CN" altLang="en-US"/>
          </a:p>
        </p:txBody>
      </p:sp>
    </p:spTree>
    <p:extLst>
      <p:ext uri="{BB962C8B-B14F-4D97-AF65-F5344CB8AC3E}">
        <p14:creationId xmlns:p14="http://schemas.microsoft.com/office/powerpoint/2010/main" val="83631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4</a:t>
            </a:fld>
            <a:endParaRPr lang="zh-CN" altLang="en-US"/>
          </a:p>
        </p:txBody>
      </p:sp>
    </p:spTree>
    <p:extLst>
      <p:ext uri="{BB962C8B-B14F-4D97-AF65-F5344CB8AC3E}">
        <p14:creationId xmlns:p14="http://schemas.microsoft.com/office/powerpoint/2010/main" val="3857006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B3681-1320-468A-AD1A-AA72EC580422}" type="slidenum">
              <a:rPr lang="zh-CN" altLang="en-US" smtClean="0"/>
              <a:t>5</a:t>
            </a:fld>
            <a:endParaRPr lang="zh-CN" altLang="en-US"/>
          </a:p>
        </p:txBody>
      </p:sp>
    </p:spTree>
    <p:extLst>
      <p:ext uri="{BB962C8B-B14F-4D97-AF65-F5344CB8AC3E}">
        <p14:creationId xmlns:p14="http://schemas.microsoft.com/office/powerpoint/2010/main" val="2180810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6</a:t>
            </a:fld>
            <a:endParaRPr lang="zh-CN" altLang="en-US"/>
          </a:p>
        </p:txBody>
      </p:sp>
    </p:spTree>
    <p:extLst>
      <p:ext uri="{BB962C8B-B14F-4D97-AF65-F5344CB8AC3E}">
        <p14:creationId xmlns:p14="http://schemas.microsoft.com/office/powerpoint/2010/main" val="308138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7</a:t>
            </a:fld>
            <a:endParaRPr lang="zh-CN" altLang="en-US"/>
          </a:p>
        </p:txBody>
      </p:sp>
    </p:spTree>
    <p:extLst>
      <p:ext uri="{BB962C8B-B14F-4D97-AF65-F5344CB8AC3E}">
        <p14:creationId xmlns:p14="http://schemas.microsoft.com/office/powerpoint/2010/main" val="4293561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D65D2-3D3F-4108-9C1E-21CB58C64CD2}" type="slidenum">
              <a:rPr lang="zh-CN" altLang="en-US" smtClean="0"/>
              <a:t>8</a:t>
            </a:fld>
            <a:endParaRPr lang="zh-CN" altLang="en-US"/>
          </a:p>
        </p:txBody>
      </p:sp>
    </p:spTree>
    <p:extLst>
      <p:ext uri="{BB962C8B-B14F-4D97-AF65-F5344CB8AC3E}">
        <p14:creationId xmlns:p14="http://schemas.microsoft.com/office/powerpoint/2010/main" val="2594792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9</a:t>
            </a:fld>
            <a:endParaRPr lang="zh-CN" altLang="en-US"/>
          </a:p>
        </p:txBody>
      </p:sp>
    </p:spTree>
    <p:extLst>
      <p:ext uri="{BB962C8B-B14F-4D97-AF65-F5344CB8AC3E}">
        <p14:creationId xmlns:p14="http://schemas.microsoft.com/office/powerpoint/2010/main" val="3340773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10</a:t>
            </a:fld>
            <a:endParaRPr lang="zh-CN" altLang="en-US"/>
          </a:p>
        </p:txBody>
      </p:sp>
    </p:spTree>
    <p:extLst>
      <p:ext uri="{BB962C8B-B14F-4D97-AF65-F5344CB8AC3E}">
        <p14:creationId xmlns:p14="http://schemas.microsoft.com/office/powerpoint/2010/main" val="477643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C916AC-93EC-4A37-A5CB-30C5EFD0BB80}" type="slidenum">
              <a:rPr lang="zh-CN" altLang="en-US" smtClean="0"/>
              <a:pPr/>
              <a:t>11</a:t>
            </a:fld>
            <a:endParaRPr lang="zh-CN" altLang="en-US"/>
          </a:p>
        </p:txBody>
      </p:sp>
    </p:spTree>
    <p:extLst>
      <p:ext uri="{BB962C8B-B14F-4D97-AF65-F5344CB8AC3E}">
        <p14:creationId xmlns:p14="http://schemas.microsoft.com/office/powerpoint/2010/main" val="3124505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D65D2-3D3F-4108-9C1E-21CB58C64CD2}" type="slidenum">
              <a:rPr lang="zh-CN" altLang="en-US" smtClean="0"/>
              <a:t>12</a:t>
            </a:fld>
            <a:endParaRPr lang="zh-CN" altLang="en-US"/>
          </a:p>
        </p:txBody>
      </p:sp>
    </p:spTree>
    <p:extLst>
      <p:ext uri="{BB962C8B-B14F-4D97-AF65-F5344CB8AC3E}">
        <p14:creationId xmlns:p14="http://schemas.microsoft.com/office/powerpoint/2010/main" val="2273191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13</a:t>
            </a:fld>
            <a:endParaRPr lang="zh-CN" altLang="en-US"/>
          </a:p>
        </p:txBody>
      </p:sp>
    </p:spTree>
    <p:extLst>
      <p:ext uri="{BB962C8B-B14F-4D97-AF65-F5344CB8AC3E}">
        <p14:creationId xmlns:p14="http://schemas.microsoft.com/office/powerpoint/2010/main" val="2281704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B3681-1320-468A-AD1A-AA72EC580422}" type="slidenum">
              <a:rPr lang="zh-CN" altLang="en-US" smtClean="0"/>
              <a:t>14</a:t>
            </a:fld>
            <a:endParaRPr lang="zh-CN" altLang="en-US"/>
          </a:p>
        </p:txBody>
      </p:sp>
    </p:spTree>
    <p:extLst>
      <p:ext uri="{BB962C8B-B14F-4D97-AF65-F5344CB8AC3E}">
        <p14:creationId xmlns:p14="http://schemas.microsoft.com/office/powerpoint/2010/main" val="1318736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B3681-1320-468A-AD1A-AA72EC580422}" type="slidenum">
              <a:rPr lang="zh-CN" altLang="en-US" smtClean="0"/>
              <a:t>15</a:t>
            </a:fld>
            <a:endParaRPr lang="zh-CN" altLang="en-US"/>
          </a:p>
        </p:txBody>
      </p:sp>
    </p:spTree>
    <p:extLst>
      <p:ext uri="{BB962C8B-B14F-4D97-AF65-F5344CB8AC3E}">
        <p14:creationId xmlns:p14="http://schemas.microsoft.com/office/powerpoint/2010/main" val="1759546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D65D2-3D3F-4108-9C1E-21CB58C64CD2}" type="slidenum">
              <a:rPr lang="zh-CN" altLang="en-US" smtClean="0"/>
              <a:t>16</a:t>
            </a:fld>
            <a:endParaRPr lang="zh-CN" altLang="en-US"/>
          </a:p>
        </p:txBody>
      </p:sp>
    </p:spTree>
    <p:extLst>
      <p:ext uri="{BB962C8B-B14F-4D97-AF65-F5344CB8AC3E}">
        <p14:creationId xmlns:p14="http://schemas.microsoft.com/office/powerpoint/2010/main" val="3103447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17</a:t>
            </a:fld>
            <a:endParaRPr lang="zh-CN" altLang="en-US"/>
          </a:p>
        </p:txBody>
      </p:sp>
    </p:spTree>
    <p:extLst>
      <p:ext uri="{BB962C8B-B14F-4D97-AF65-F5344CB8AC3E}">
        <p14:creationId xmlns:p14="http://schemas.microsoft.com/office/powerpoint/2010/main" val="857774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18</a:t>
            </a:fld>
            <a:endParaRPr lang="zh-CN" altLang="en-US"/>
          </a:p>
        </p:txBody>
      </p:sp>
    </p:spTree>
    <p:extLst>
      <p:ext uri="{BB962C8B-B14F-4D97-AF65-F5344CB8AC3E}">
        <p14:creationId xmlns:p14="http://schemas.microsoft.com/office/powerpoint/2010/main" val="797384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19</a:t>
            </a:fld>
            <a:endParaRPr lang="zh-CN" altLang="en-US"/>
          </a:p>
        </p:txBody>
      </p:sp>
    </p:spTree>
    <p:extLst>
      <p:ext uri="{BB962C8B-B14F-4D97-AF65-F5344CB8AC3E}">
        <p14:creationId xmlns:p14="http://schemas.microsoft.com/office/powerpoint/2010/main" val="573469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07AE11-7E09-4995-BA86-B76D3679DC3D}" type="slidenum">
              <a:rPr lang="zh-CN" altLang="en-US" smtClean="0"/>
              <a:t>20</a:t>
            </a:fld>
            <a:endParaRPr lang="zh-CN" altLang="en-US"/>
          </a:p>
        </p:txBody>
      </p:sp>
    </p:spTree>
    <p:extLst>
      <p:ext uri="{BB962C8B-B14F-4D97-AF65-F5344CB8AC3E}">
        <p14:creationId xmlns:p14="http://schemas.microsoft.com/office/powerpoint/2010/main" val="3975387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C69B-DD7A-4E37-B5F1-9A10EA9CB369}" type="slidenum">
              <a:rPr lang="zh-CN" altLang="en-US" smtClean="0"/>
              <a:t>21</a:t>
            </a:fld>
            <a:endParaRPr lang="zh-CN" altLang="en-US"/>
          </a:p>
        </p:txBody>
      </p:sp>
    </p:spTree>
    <p:extLst>
      <p:ext uri="{BB962C8B-B14F-4D97-AF65-F5344CB8AC3E}">
        <p14:creationId xmlns:p14="http://schemas.microsoft.com/office/powerpoint/2010/main" val="459371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DC062A-37F4-4816-9DF0-0433C531EF62}" type="datetimeFigureOut">
              <a:rPr lang="zh-CN" altLang="en-US" smtClean="0"/>
              <a:t>2018/8/24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D9ABB8-0043-4055-A700-C5A05E641E19}" type="slidenum">
              <a:rPr lang="zh-CN" altLang="en-US" smtClean="0"/>
              <a:t>‹#›</a:t>
            </a:fld>
            <a:endParaRPr lang="zh-CN" altLang="en-US"/>
          </a:p>
        </p:txBody>
      </p:sp>
      <p:sp>
        <p:nvSpPr>
          <p:cNvPr id="5" name="矩形 4"/>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59130116"/>
      </p:ext>
    </p:extLst>
  </p:cSld>
  <p:clrMapOvr>
    <a:masterClrMapping/>
  </p:clrMapOvr>
  <p:transition spd="slow" advClick="0" advTm="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矩形 1"/>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120147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3529013" y="819150"/>
            <a:ext cx="4845050" cy="3779838"/>
          </a:xfrm>
        </p:spPr>
        <p:txBody>
          <a:bodyPr/>
          <a:lstStyle/>
          <a:p>
            <a:endParaRPr lang="zh-CN" altLang="en-US"/>
          </a:p>
        </p:txBody>
      </p:sp>
      <p:sp>
        <p:nvSpPr>
          <p:cNvPr id="2" name="日期占位符 1"/>
          <p:cNvSpPr>
            <a:spLocks noGrp="1"/>
          </p:cNvSpPr>
          <p:nvPr>
            <p:ph type="dt" sz="half" idx="11"/>
          </p:nvPr>
        </p:nvSpPr>
        <p:spPr/>
        <p:txBody>
          <a:bodyPr/>
          <a:lstStyle/>
          <a:p>
            <a:fld id="{B7F56A17-8A2B-4C6E-B8F2-1CBAFC12F1C6}" type="datetimeFigureOut">
              <a:rPr lang="zh-CN" altLang="en-US" smtClean="0"/>
              <a:t>2018/8/24</a:t>
            </a:fld>
            <a:endParaRPr lang="zh-CN" altLang="en-US"/>
          </a:p>
        </p:txBody>
      </p:sp>
      <p:sp>
        <p:nvSpPr>
          <p:cNvPr id="3" name="页脚占位符 2"/>
          <p:cNvSpPr>
            <a:spLocks noGrp="1"/>
          </p:cNvSpPr>
          <p:nvPr>
            <p:ph type="ftr" sz="quarter" idx="12"/>
          </p:nvPr>
        </p:nvSpPr>
        <p:spPr/>
        <p:txBody>
          <a:bodyPr/>
          <a:lstStyle/>
          <a:p>
            <a:endParaRPr lang="zh-CN" altLang="en-US"/>
          </a:p>
        </p:txBody>
      </p:sp>
      <p:sp>
        <p:nvSpPr>
          <p:cNvPr id="5" name="灯片编号占位符 4"/>
          <p:cNvSpPr>
            <a:spLocks noGrp="1"/>
          </p:cNvSpPr>
          <p:nvPr>
            <p:ph type="sldNum" sz="quarter" idx="13"/>
          </p:nvPr>
        </p:nvSpPr>
        <p:spPr/>
        <p:txBody>
          <a:bodyPr/>
          <a:lstStyle/>
          <a:p>
            <a:fld id="{03F18BFB-B0E7-42C8-B8A6-B8639FEEDCA4}" type="slidenum">
              <a:rPr lang="zh-CN" altLang="en-US" smtClean="0"/>
              <a:t>‹#›</a:t>
            </a:fld>
            <a:endParaRPr lang="zh-CN" altLang="en-US"/>
          </a:p>
        </p:txBody>
      </p:sp>
      <p:sp>
        <p:nvSpPr>
          <p:cNvPr id="6" name="矩形 5"/>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59513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
        <p:nvSpPr>
          <p:cNvPr id="4" name="图片占位符 2"/>
          <p:cNvSpPr>
            <a:spLocks noGrp="1"/>
          </p:cNvSpPr>
          <p:nvPr>
            <p:ph type="pic" sz="quarter" idx="11"/>
          </p:nvPr>
        </p:nvSpPr>
        <p:spPr>
          <a:xfrm>
            <a:off x="1702065" y="1436788"/>
            <a:ext cx="3799575" cy="3881971"/>
          </a:xfrm>
          <a:prstGeom prst="ellipse">
            <a:avLst/>
          </a:prstGeo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07674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
        <p:nvSpPr>
          <p:cNvPr id="6" name="图片占位符 4"/>
          <p:cNvSpPr>
            <a:spLocks noGrp="1"/>
          </p:cNvSpPr>
          <p:nvPr>
            <p:ph type="pic" sz="quarter" idx="13"/>
          </p:nvPr>
        </p:nvSpPr>
        <p:spPr>
          <a:xfrm rot="2690697">
            <a:off x="7542568" y="1819709"/>
            <a:ext cx="2860089" cy="2830263"/>
          </a:xfr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03482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127125" y="1158875"/>
            <a:ext cx="7651750" cy="2620963"/>
          </a:xfr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4984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图片占位符 6"/>
          <p:cNvSpPr>
            <a:spLocks noGrp="1"/>
          </p:cNvSpPr>
          <p:nvPr>
            <p:ph type="pic" sz="quarter" idx="10"/>
          </p:nvPr>
        </p:nvSpPr>
        <p:spPr>
          <a:xfrm>
            <a:off x="1264285" y="1463675"/>
            <a:ext cx="3490595" cy="4053205"/>
          </a:xfr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23823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图片占位符 6"/>
          <p:cNvSpPr>
            <a:spLocks noGrp="1"/>
          </p:cNvSpPr>
          <p:nvPr>
            <p:ph type="pic" sz="quarter" idx="10"/>
          </p:nvPr>
        </p:nvSpPr>
        <p:spPr>
          <a:xfrm>
            <a:off x="4647565" y="1478915"/>
            <a:ext cx="2713355" cy="3839845"/>
          </a:xfr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53498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
        <p:nvSpPr>
          <p:cNvPr id="3" name="图片占位符 4"/>
          <p:cNvSpPr>
            <a:spLocks noGrp="1"/>
          </p:cNvSpPr>
          <p:nvPr>
            <p:ph type="pic" sz="quarter" idx="11"/>
          </p:nvPr>
        </p:nvSpPr>
        <p:spPr>
          <a:xfrm rot="2690697">
            <a:off x="1803476" y="1925548"/>
            <a:ext cx="1614180" cy="1597347"/>
          </a:xfrm>
        </p:spPr>
        <p:txBody>
          <a:bodyPr/>
          <a:lstStyle/>
          <a:p>
            <a:endParaRPr lang="zh-CN" altLang="en-US" dirty="0"/>
          </a:p>
        </p:txBody>
      </p:sp>
      <p:sp>
        <p:nvSpPr>
          <p:cNvPr id="5" name="图片占位符 4"/>
          <p:cNvSpPr>
            <a:spLocks noGrp="1"/>
          </p:cNvSpPr>
          <p:nvPr>
            <p:ph type="pic" sz="quarter" idx="12"/>
          </p:nvPr>
        </p:nvSpPr>
        <p:spPr>
          <a:xfrm rot="2690697">
            <a:off x="5308677" y="1925547"/>
            <a:ext cx="1614180" cy="1597347"/>
          </a:xfrm>
        </p:spPr>
        <p:txBody>
          <a:bodyPr/>
          <a:lstStyle/>
          <a:p>
            <a:endParaRPr lang="zh-CN" altLang="en-US"/>
          </a:p>
        </p:txBody>
      </p:sp>
      <p:sp>
        <p:nvSpPr>
          <p:cNvPr id="6" name="图片占位符 4"/>
          <p:cNvSpPr>
            <a:spLocks noGrp="1"/>
          </p:cNvSpPr>
          <p:nvPr>
            <p:ph type="pic" sz="quarter" idx="13"/>
          </p:nvPr>
        </p:nvSpPr>
        <p:spPr>
          <a:xfrm rot="2690697">
            <a:off x="8813878" y="1925546"/>
            <a:ext cx="1614180" cy="1597347"/>
          </a:xfrm>
        </p:spPr>
        <p:txBody>
          <a:bodyPr/>
          <a:lstStyle/>
          <a:p>
            <a:endParaRPr lang="zh-CN" altLang="en-US"/>
          </a:p>
        </p:txBody>
      </p:sp>
      <p:sp>
        <p:nvSpPr>
          <p:cNvPr id="7" name="矩形 6"/>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355122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24561" y="1093907"/>
            <a:ext cx="3490595" cy="4646141"/>
          </a:xfrm>
        </p:spPr>
        <p:txBody>
          <a:bodyPr/>
          <a:lstStyle/>
          <a:p>
            <a:endParaRPr lang="zh-CN" altLang="en-US"/>
          </a:p>
        </p:txBody>
      </p:sp>
      <p:sp>
        <p:nvSpPr>
          <p:cNvPr id="3" name="矩形 2"/>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16350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5356225" y="1865313"/>
            <a:ext cx="3176588" cy="2166937"/>
          </a:xfrm>
        </p:spPr>
        <p:txBody>
          <a:bodyPr/>
          <a:lstStyle/>
          <a:p>
            <a:endParaRPr lang="zh-CN" altLang="en-US"/>
          </a:p>
        </p:txBody>
      </p:sp>
      <p:sp>
        <p:nvSpPr>
          <p:cNvPr id="5" name="图片占位符 4"/>
          <p:cNvSpPr>
            <a:spLocks noGrp="1"/>
          </p:cNvSpPr>
          <p:nvPr>
            <p:ph type="pic" sz="quarter" idx="10"/>
          </p:nvPr>
        </p:nvSpPr>
        <p:spPr>
          <a:xfrm>
            <a:off x="1527174" y="1865312"/>
            <a:ext cx="3176649" cy="2166717"/>
          </a:xfrm>
        </p:spPr>
        <p:txBody>
          <a:bodyPr/>
          <a:lstStyle/>
          <a:p>
            <a:endParaRPr lang="zh-CN" altLang="en-US"/>
          </a:p>
        </p:txBody>
      </p:sp>
      <p:sp>
        <p:nvSpPr>
          <p:cNvPr id="4" name="矩形 3"/>
          <p:cNvSpPr/>
          <p:nvPr userDrawn="1"/>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32246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C062A-37F4-4816-9DF0-0433C531EF62}" type="datetimeFigureOut">
              <a:rPr lang="zh-CN" altLang="en-US" smtClean="0"/>
              <a:t>2018/8/24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9ABB8-0043-4055-A700-C5A05E641E19}" type="slidenum">
              <a:rPr lang="zh-CN" altLang="en-US" smtClean="0"/>
              <a:t>‹#›</a:t>
            </a:fld>
            <a:endParaRPr lang="zh-CN" altLang="en-US"/>
          </a:p>
        </p:txBody>
      </p:sp>
    </p:spTree>
    <p:extLst>
      <p:ext uri="{BB962C8B-B14F-4D97-AF65-F5344CB8AC3E}">
        <p14:creationId xmlns:p14="http://schemas.microsoft.com/office/powerpoint/2010/main" val="4223244940"/>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spd="slow" advClick="0"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AD06CB92-E44C-41B8-9C2B-565AB225BFA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17000"/>
                    </a14:imgEffect>
                    <a14:imgEffect>
                      <a14:brightnessContrast bright="6000"/>
                    </a14:imgEffect>
                  </a14:imgLayer>
                </a14:imgProps>
              </a:ext>
              <a:ext uri="{28A0092B-C50C-407E-A947-70E740481C1C}">
                <a14:useLocalDpi xmlns:a14="http://schemas.microsoft.com/office/drawing/2010/main" val="0"/>
              </a:ext>
            </a:extLst>
          </a:blip>
          <a:srcRect b="16903"/>
          <a:stretch/>
        </p:blipFill>
        <p:spPr>
          <a:xfrm>
            <a:off x="117565" y="126273"/>
            <a:ext cx="11939451" cy="6614161"/>
          </a:xfrm>
          <a:prstGeom prst="rect">
            <a:avLst/>
          </a:prstGeom>
        </p:spPr>
      </p:pic>
      <p:sp>
        <p:nvSpPr>
          <p:cNvPr id="10" name="Text Box 2"/>
          <p:cNvSpPr txBox="1">
            <a:spLocks noChangeArrowheads="1"/>
          </p:cNvSpPr>
          <p:nvPr/>
        </p:nvSpPr>
        <p:spPr bwMode="auto">
          <a:xfrm>
            <a:off x="7976133" y="544318"/>
            <a:ext cx="1200329" cy="387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6600" spc="600" dirty="0" smtClean="0">
                <a:solidFill>
                  <a:srgbClr val="C00000"/>
                </a:solidFill>
                <a:latin typeface="汉仪劲楷简" panose="00020600040101010101" pitchFamily="18" charset="-122"/>
                <a:ea typeface="汉仪劲楷简" panose="00020600040101010101" pitchFamily="18" charset="-122"/>
              </a:rPr>
              <a:t>禅茶一味</a:t>
            </a:r>
            <a:endParaRPr lang="zh-CN" altLang="en-US" sz="6600" spc="600" dirty="0">
              <a:solidFill>
                <a:srgbClr val="C00000"/>
              </a:solidFill>
              <a:latin typeface="汉仪劲楷简" panose="00020600040101010101" pitchFamily="18" charset="-122"/>
              <a:ea typeface="汉仪劲楷简" panose="00020600040101010101" pitchFamily="18" charset="-122"/>
            </a:endParaRPr>
          </a:p>
        </p:txBody>
      </p:sp>
      <p:sp>
        <p:nvSpPr>
          <p:cNvPr id="11" name="文本框 10"/>
          <p:cNvSpPr txBox="1"/>
          <p:nvPr/>
        </p:nvSpPr>
        <p:spPr>
          <a:xfrm flipH="1">
            <a:off x="7059793" y="684522"/>
            <a:ext cx="775597" cy="3064517"/>
          </a:xfrm>
          <a:prstGeom prst="rect">
            <a:avLst/>
          </a:prstGeom>
          <a:noFill/>
        </p:spPr>
        <p:txBody>
          <a:bodyPr vert="eaVert" wrap="square" rtlCol="0">
            <a:spAutoFit/>
          </a:bodyPr>
          <a:lstStyle/>
          <a:p>
            <a:pPr>
              <a:lnSpc>
                <a:spcPct val="120000"/>
              </a:lnSpc>
            </a:pPr>
            <a:r>
              <a:rPr lang="zh-CN" altLang="en-US" sz="3200" b="1" dirty="0">
                <a:solidFill>
                  <a:schemeClr val="tx1">
                    <a:lumMod val="50000"/>
                    <a:lumOff val="50000"/>
                  </a:schemeClr>
                </a:solidFill>
                <a:latin typeface="汉仪劲楷简" panose="00020600040101010101" pitchFamily="18" charset="-122"/>
                <a:ea typeface="汉仪劲楷简" panose="00020600040101010101" pitchFamily="18" charset="-122"/>
              </a:rPr>
              <a:t>中国</a:t>
            </a:r>
            <a:r>
              <a:rPr lang="zh-CN" altLang="en-US" sz="3200" b="1" dirty="0" smtClean="0">
                <a:solidFill>
                  <a:schemeClr val="tx1">
                    <a:lumMod val="50000"/>
                    <a:lumOff val="50000"/>
                  </a:schemeClr>
                </a:solidFill>
                <a:latin typeface="汉仪劲楷简" panose="00020600040101010101" pitchFamily="18" charset="-122"/>
                <a:ea typeface="汉仪劲楷简" panose="00020600040101010101" pitchFamily="18" charset="-122"/>
              </a:rPr>
              <a:t>风通用</a:t>
            </a:r>
            <a:r>
              <a:rPr lang="zh-CN" altLang="en-US" sz="3200" b="1" dirty="0">
                <a:solidFill>
                  <a:schemeClr val="tx1">
                    <a:lumMod val="50000"/>
                    <a:lumOff val="50000"/>
                  </a:schemeClr>
                </a:solidFill>
                <a:latin typeface="汉仪劲楷简" panose="00020600040101010101" pitchFamily="18" charset="-122"/>
                <a:ea typeface="汉仪劲楷简" panose="00020600040101010101" pitchFamily="18" charset="-122"/>
              </a:rPr>
              <a:t>模板</a:t>
            </a:r>
          </a:p>
        </p:txBody>
      </p:sp>
      <p:sp>
        <p:nvSpPr>
          <p:cNvPr id="17" name="矩形 16">
            <a:extLst>
              <a:ext uri="{FF2B5EF4-FFF2-40B4-BE49-F238E27FC236}">
                <a16:creationId xmlns="" xmlns:a16="http://schemas.microsoft.com/office/drawing/2014/main" id="{9975B40E-B325-4208-95A7-70A09CC9CD4B}"/>
              </a:ext>
            </a:extLst>
          </p:cNvPr>
          <p:cNvSpPr/>
          <p:nvPr/>
        </p:nvSpPr>
        <p:spPr>
          <a:xfrm>
            <a:off x="5587757" y="828214"/>
            <a:ext cx="1569604" cy="2920825"/>
          </a:xfrm>
          <a:prstGeom prst="rect">
            <a:avLst/>
          </a:prstGeom>
        </p:spPr>
        <p:txBody>
          <a:bodyPr vert="eaVert" wrap="square" lIns="91412" tIns="45706" rIns="91412" bIns="45706">
            <a:spAutoFit/>
          </a:bodyPr>
          <a:lstStyle/>
          <a:p>
            <a:pPr>
              <a:lnSpc>
                <a:spcPct val="150000"/>
              </a:lnSpc>
            </a:pPr>
            <a:r>
              <a:rPr lang="zh-CN" altLang="en-US" sz="1200" dirty="0">
                <a:solidFill>
                  <a:schemeClr val="tx1">
                    <a:lumMod val="50000"/>
                    <a:lumOff val="50000"/>
                  </a:schemeClr>
                </a:solidFill>
              </a:rPr>
              <a:t>风萧萧兮易水寒</a:t>
            </a:r>
            <a:r>
              <a:rPr lang="zh-CN" altLang="en-US" sz="1200" dirty="0" smtClean="0">
                <a:solidFill>
                  <a:schemeClr val="tx1">
                    <a:lumMod val="50000"/>
                    <a:lumOff val="50000"/>
                  </a:schemeClr>
                </a:solidFill>
              </a:rPr>
              <a:t>，壮士</a:t>
            </a:r>
            <a:r>
              <a:rPr lang="zh-CN" altLang="en-US" sz="1200" dirty="0">
                <a:solidFill>
                  <a:schemeClr val="tx1">
                    <a:lumMod val="50000"/>
                    <a:lumOff val="50000"/>
                  </a:schemeClr>
                </a:solidFill>
              </a:rPr>
              <a:t>一去兮不复还。探虎穴兮入蛟宫</a:t>
            </a:r>
            <a:r>
              <a:rPr lang="zh-CN" altLang="en-US" sz="1200" dirty="0" smtClean="0">
                <a:solidFill>
                  <a:schemeClr val="tx1">
                    <a:lumMod val="50000"/>
                    <a:lumOff val="50000"/>
                  </a:schemeClr>
                </a:solidFill>
              </a:rPr>
              <a:t>，仰天</a:t>
            </a:r>
            <a:r>
              <a:rPr lang="zh-CN" altLang="en-US" sz="1200" dirty="0">
                <a:solidFill>
                  <a:schemeClr val="tx1">
                    <a:lumMod val="50000"/>
                    <a:lumOff val="50000"/>
                  </a:schemeClr>
                </a:solidFill>
              </a:rPr>
              <a:t>呼气兮成白虹</a:t>
            </a:r>
            <a:r>
              <a:rPr lang="zh-CN" altLang="en-US" sz="1200" dirty="0" smtClean="0">
                <a:solidFill>
                  <a:schemeClr val="tx1">
                    <a:lumMod val="50000"/>
                    <a:lumOff val="50000"/>
                  </a:schemeClr>
                </a:solidFill>
              </a:rPr>
              <a:t>。风</a:t>
            </a:r>
            <a:r>
              <a:rPr lang="zh-CN" altLang="en-US" sz="1200" dirty="0">
                <a:solidFill>
                  <a:schemeClr val="tx1">
                    <a:lumMod val="50000"/>
                    <a:lumOff val="50000"/>
                  </a:schemeClr>
                </a:solidFill>
              </a:rPr>
              <a:t>萧萧兮易水寒，壮士一去兮不复还</a:t>
            </a:r>
            <a:r>
              <a:rPr lang="zh-CN" altLang="en-US" sz="1200" dirty="0" smtClean="0">
                <a:solidFill>
                  <a:schemeClr val="tx1">
                    <a:lumMod val="50000"/>
                    <a:lumOff val="50000"/>
                  </a:schemeClr>
                </a:solidFill>
              </a:rPr>
              <a:t>。壮士</a:t>
            </a:r>
            <a:r>
              <a:rPr lang="zh-CN" altLang="en-US" sz="1200" dirty="0">
                <a:solidFill>
                  <a:schemeClr val="tx1">
                    <a:lumMod val="50000"/>
                    <a:lumOff val="50000"/>
                  </a:schemeClr>
                </a:solidFill>
              </a:rPr>
              <a:t>一去兮不复还。</a:t>
            </a:r>
            <a:endParaRPr lang="en-US" altLang="zh-CN" sz="1200" dirty="0">
              <a:solidFill>
                <a:schemeClr val="tx1">
                  <a:lumMod val="50000"/>
                  <a:lumOff val="50000"/>
                </a:schemeClr>
              </a:solidFill>
            </a:endParaRPr>
          </a:p>
          <a:p>
            <a:pPr>
              <a:lnSpc>
                <a:spcPct val="150000"/>
              </a:lnSpc>
            </a:pPr>
            <a:endParaRPr lang="zh-CN" altLang="en-US" sz="1200" dirty="0">
              <a:solidFill>
                <a:schemeClr val="tx1">
                  <a:lumMod val="50000"/>
                  <a:lumOff val="50000"/>
                </a:schemeClr>
              </a:solidFill>
            </a:endParaRPr>
          </a:p>
        </p:txBody>
      </p:sp>
    </p:spTree>
    <p:extLst>
      <p:ext uri="{BB962C8B-B14F-4D97-AF65-F5344CB8AC3E}">
        <p14:creationId xmlns:p14="http://schemas.microsoft.com/office/powerpoint/2010/main" val="23984047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1500"/>
                            </p:stCondLst>
                            <p:childTnLst>
                              <p:par>
                                <p:cTn id="13" presetID="17" presetClass="entr" presetSubtype="1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250"/>
                                        <p:tgtEl>
                                          <p:spTgt spid="17"/>
                                        </p:tgtEl>
                                      </p:cBhvr>
                                    </p:animEffect>
                                    <p:anim calcmode="lin" valueType="num">
                                      <p:cBhvr>
                                        <p:cTn id="21" dur="1250" fill="hold"/>
                                        <p:tgtEl>
                                          <p:spTgt spid="17"/>
                                        </p:tgtEl>
                                        <p:attrNameLst>
                                          <p:attrName>ppt_x</p:attrName>
                                        </p:attrNameLst>
                                      </p:cBhvr>
                                      <p:tavLst>
                                        <p:tav tm="0">
                                          <p:val>
                                            <p:strVal val="#ppt_x"/>
                                          </p:val>
                                        </p:tav>
                                        <p:tav tm="100000">
                                          <p:val>
                                            <p:strVal val="#ppt_x"/>
                                          </p:val>
                                        </p:tav>
                                      </p:tavLst>
                                    </p:anim>
                                    <p:anim calcmode="lin" valueType="num">
                                      <p:cBhvr>
                                        <p:cTn id="22" dur="1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utoUpdateAnimBg="0"/>
      <p:bldP spid="11"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78149C5-30A7-4E19-82BD-C92264AEDC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440"/>
          <a:stretch/>
        </p:blipFill>
        <p:spPr>
          <a:xfrm>
            <a:off x="119512" y="119638"/>
            <a:ext cx="11935102" cy="2708279"/>
          </a:xfrm>
          <a:prstGeom prst="rect">
            <a:avLst/>
          </a:prstGeom>
        </p:spPr>
      </p:pic>
      <p:sp>
        <p:nvSpPr>
          <p:cNvPr id="3" name="文本框 2">
            <a:extLst>
              <a:ext uri="{FF2B5EF4-FFF2-40B4-BE49-F238E27FC236}">
                <a16:creationId xmlns:a16="http://schemas.microsoft.com/office/drawing/2014/main" xmlns="" id="{9866CB33-34A0-4ABF-A714-B405C88A004A}"/>
              </a:ext>
            </a:extLst>
          </p:cNvPr>
          <p:cNvSpPr txBox="1"/>
          <p:nvPr/>
        </p:nvSpPr>
        <p:spPr>
          <a:xfrm>
            <a:off x="5522259" y="609280"/>
            <a:ext cx="1147482" cy="1015663"/>
          </a:xfrm>
          <a:prstGeom prst="rect">
            <a:avLst/>
          </a:prstGeom>
          <a:noFill/>
        </p:spPr>
        <p:txBody>
          <a:bodyPr wrap="square" rtlCol="0">
            <a:spAutoFit/>
          </a:bodyPr>
          <a:lstStyle/>
          <a:p>
            <a:r>
              <a:rPr lang="zh-CN" altLang="en-US" sz="6000" dirty="0">
                <a:solidFill>
                  <a:schemeClr val="bg1"/>
                </a:solidFill>
                <a:latin typeface="汉仪劲楷简" panose="00020600040101010101" pitchFamily="18" charset="-122"/>
                <a:ea typeface="汉仪劲楷简" panose="00020600040101010101" pitchFamily="18" charset="-122"/>
              </a:rPr>
              <a:t>目</a:t>
            </a:r>
          </a:p>
        </p:txBody>
      </p:sp>
      <p:sp>
        <p:nvSpPr>
          <p:cNvPr id="4" name="文本框 3">
            <a:extLst>
              <a:ext uri="{FF2B5EF4-FFF2-40B4-BE49-F238E27FC236}">
                <a16:creationId xmlns:a16="http://schemas.microsoft.com/office/drawing/2014/main" xmlns="" id="{262D03DE-EFA8-4755-9B0D-C3CC49447AA0}"/>
              </a:ext>
            </a:extLst>
          </p:cNvPr>
          <p:cNvSpPr txBox="1"/>
          <p:nvPr/>
        </p:nvSpPr>
        <p:spPr>
          <a:xfrm>
            <a:off x="5923429" y="1473778"/>
            <a:ext cx="1147482" cy="1015663"/>
          </a:xfrm>
          <a:prstGeom prst="rect">
            <a:avLst/>
          </a:prstGeom>
          <a:noFill/>
        </p:spPr>
        <p:txBody>
          <a:bodyPr wrap="square" rtlCol="0">
            <a:spAutoFit/>
          </a:bodyPr>
          <a:lstStyle/>
          <a:p>
            <a:r>
              <a:rPr lang="zh-CN" altLang="en-US" sz="6000" dirty="0">
                <a:solidFill>
                  <a:schemeClr val="bg1"/>
                </a:solidFill>
                <a:latin typeface="汉仪劲楷简" panose="00020600040101010101" pitchFamily="18" charset="-122"/>
                <a:ea typeface="汉仪劲楷简" panose="00020600040101010101" pitchFamily="18" charset="-122"/>
              </a:rPr>
              <a:t>录</a:t>
            </a:r>
          </a:p>
        </p:txBody>
      </p:sp>
      <p:sp>
        <p:nvSpPr>
          <p:cNvPr id="5" name="矩形 4">
            <a:extLst>
              <a:ext uri="{FF2B5EF4-FFF2-40B4-BE49-F238E27FC236}">
                <a16:creationId xmlns:a16="http://schemas.microsoft.com/office/drawing/2014/main" xmlns="" id="{7666AF20-B133-410F-A462-44AA8A280038}"/>
              </a:ext>
            </a:extLst>
          </p:cNvPr>
          <p:cNvSpPr/>
          <p:nvPr/>
        </p:nvSpPr>
        <p:spPr>
          <a:xfrm>
            <a:off x="5349688" y="436099"/>
            <a:ext cx="1721223" cy="23493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文本框 5">
            <a:extLst>
              <a:ext uri="{FF2B5EF4-FFF2-40B4-BE49-F238E27FC236}">
                <a16:creationId xmlns:a16="http://schemas.microsoft.com/office/drawing/2014/main" xmlns="" id="{CEABE7A1-3D09-49FB-A3A9-76BA85E24587}"/>
              </a:ext>
            </a:extLst>
          </p:cNvPr>
          <p:cNvSpPr txBox="1"/>
          <p:nvPr/>
        </p:nvSpPr>
        <p:spPr>
          <a:xfrm>
            <a:off x="4410636" y="1424666"/>
            <a:ext cx="1822076" cy="523220"/>
          </a:xfrm>
          <a:prstGeom prst="rect">
            <a:avLst/>
          </a:prstGeom>
          <a:noFill/>
        </p:spPr>
        <p:txBody>
          <a:bodyPr wrap="square" rtlCol="0">
            <a:spAutoFit/>
          </a:bodyPr>
          <a:lstStyle/>
          <a:p>
            <a:r>
              <a:rPr lang="en-US" altLang="zh-CN" sz="2800" dirty="0">
                <a:solidFill>
                  <a:schemeClr val="bg1"/>
                </a:solidFill>
              </a:rPr>
              <a:t>CONTENTS</a:t>
            </a:r>
            <a:endParaRPr lang="zh-CN" altLang="en-US" sz="2800" dirty="0">
              <a:solidFill>
                <a:schemeClr val="bg1"/>
              </a:solidFill>
            </a:endParaRPr>
          </a:p>
        </p:txBody>
      </p:sp>
      <p:pic>
        <p:nvPicPr>
          <p:cNvPr id="22" name="图片 21">
            <a:extLst>
              <a:ext uri="{FF2B5EF4-FFF2-40B4-BE49-F238E27FC236}">
                <a16:creationId xmlns:a16="http://schemas.microsoft.com/office/drawing/2014/main" xmlns="" id="{76582382-04E2-42BF-B100-F1A9EEA0CC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8431" y="4119708"/>
            <a:ext cx="3049449" cy="2705761"/>
          </a:xfrm>
          <a:prstGeom prst="rect">
            <a:avLst/>
          </a:prstGeom>
        </p:spPr>
      </p:pic>
      <p:sp>
        <p:nvSpPr>
          <p:cNvPr id="21" name="文本框 20">
            <a:extLst>
              <a:ext uri="{FF2B5EF4-FFF2-40B4-BE49-F238E27FC236}">
                <a16:creationId xmlns="" xmlns:a16="http://schemas.microsoft.com/office/drawing/2014/main" id="{83BE0FC1-D55F-4F38-991E-EB3457B258D3}"/>
              </a:ext>
            </a:extLst>
          </p:cNvPr>
          <p:cNvSpPr txBox="1"/>
          <p:nvPr/>
        </p:nvSpPr>
        <p:spPr>
          <a:xfrm>
            <a:off x="2129877" y="3013135"/>
            <a:ext cx="758934" cy="831730"/>
          </a:xfrm>
          <a:prstGeom prst="rect">
            <a:avLst/>
          </a:prstGeom>
          <a:solidFill>
            <a:srgbClr val="C00000"/>
          </a:solidFill>
          <a:ln>
            <a:solidFill>
              <a:srgbClr val="C00000"/>
            </a:solidFill>
          </a:ln>
        </p:spPr>
        <p:txBody>
          <a:bodyPr vert="eaVert" wrap="square" lIns="91412" tIns="45706" rIns="91412" bIns="45706" rtlCol="0">
            <a:spAutoFit/>
          </a:bodyPr>
          <a:lstStyle/>
          <a:p>
            <a:pPr algn="ctr"/>
            <a:r>
              <a:rPr lang="zh-CN" altLang="en-US" sz="3732" dirty="0">
                <a:solidFill>
                  <a:schemeClr val="bg1"/>
                </a:solidFill>
                <a:latin typeface="汉仪劲楷简" panose="00020600040101010101" pitchFamily="18" charset="-122"/>
                <a:ea typeface="汉仪劲楷简" panose="00020600040101010101" pitchFamily="18" charset="-122"/>
              </a:rPr>
              <a:t>壹</a:t>
            </a:r>
          </a:p>
        </p:txBody>
      </p:sp>
      <p:sp>
        <p:nvSpPr>
          <p:cNvPr id="23" name="文本框 22">
            <a:extLst>
              <a:ext uri="{FF2B5EF4-FFF2-40B4-BE49-F238E27FC236}">
                <a16:creationId xmlns="" xmlns:a16="http://schemas.microsoft.com/office/drawing/2014/main" id="{019F0EFA-E78E-45D4-8A3A-7683BBD69A5B}"/>
              </a:ext>
            </a:extLst>
          </p:cNvPr>
          <p:cNvSpPr txBox="1"/>
          <p:nvPr/>
        </p:nvSpPr>
        <p:spPr>
          <a:xfrm>
            <a:off x="1786041" y="4095717"/>
            <a:ext cx="1199695" cy="1780267"/>
          </a:xfrm>
          <a:prstGeom prst="rect">
            <a:avLst/>
          </a:prstGeom>
          <a:noFill/>
        </p:spPr>
        <p:txBody>
          <a:bodyPr vert="eaVert" wrap="none" lIns="91412" tIns="45706" rIns="91412" bIns="45706" rtlCol="0">
            <a:spAutoFit/>
          </a:bodyPr>
          <a:lstStyle/>
          <a:p>
            <a:pPr>
              <a:lnSpc>
                <a:spcPct val="150000"/>
              </a:lnSpc>
            </a:pPr>
            <a:r>
              <a:rPr lang="zh-CN" altLang="en-US" sz="1466" dirty="0">
                <a:solidFill>
                  <a:schemeClr val="tx1">
                    <a:lumMod val="50000"/>
                    <a:lumOff val="50000"/>
                  </a:schemeClr>
                </a:solidFill>
                <a:latin typeface="+mj-ea"/>
                <a:ea typeface="+mj-ea"/>
              </a:rPr>
              <a:t>请在这里，</a:t>
            </a:r>
            <a:r>
              <a:rPr lang="zh-CN" altLang="en-US" sz="1466" dirty="0">
                <a:solidFill>
                  <a:schemeClr val="tx1">
                    <a:lumMod val="50000"/>
                    <a:lumOff val="50000"/>
                  </a:schemeClr>
                </a:solidFill>
                <a:latin typeface="+mj-ea"/>
              </a:rPr>
              <a:t>输入副标</a:t>
            </a:r>
            <a:endParaRPr lang="en-US" altLang="zh-CN" sz="1466" dirty="0">
              <a:solidFill>
                <a:schemeClr val="tx1">
                  <a:lumMod val="50000"/>
                  <a:lumOff val="50000"/>
                </a:schemeClr>
              </a:solidFill>
              <a:latin typeface="+mj-ea"/>
            </a:endParaRPr>
          </a:p>
          <a:p>
            <a:pPr>
              <a:lnSpc>
                <a:spcPct val="150000"/>
              </a:lnSpc>
            </a:pPr>
            <a:r>
              <a:rPr lang="zh-CN" altLang="en-US" sz="1466" dirty="0">
                <a:solidFill>
                  <a:schemeClr val="tx1">
                    <a:lumMod val="50000"/>
                    <a:lumOff val="50000"/>
                  </a:schemeClr>
                </a:solidFill>
                <a:latin typeface="+mj-ea"/>
              </a:rPr>
              <a:t>题输入副标题</a:t>
            </a:r>
          </a:p>
          <a:p>
            <a:pPr>
              <a:lnSpc>
                <a:spcPct val="150000"/>
              </a:lnSpc>
            </a:pPr>
            <a:endParaRPr lang="zh-CN" altLang="en-US" sz="1466" dirty="0">
              <a:solidFill>
                <a:schemeClr val="tx1">
                  <a:lumMod val="50000"/>
                  <a:lumOff val="50000"/>
                </a:schemeClr>
              </a:solidFill>
              <a:latin typeface="+mj-ea"/>
            </a:endParaRPr>
          </a:p>
        </p:txBody>
      </p:sp>
      <p:sp>
        <p:nvSpPr>
          <p:cNvPr id="24" name="文本框 23">
            <a:extLst>
              <a:ext uri="{FF2B5EF4-FFF2-40B4-BE49-F238E27FC236}">
                <a16:creationId xmlns="" xmlns:a16="http://schemas.microsoft.com/office/drawing/2014/main" id="{83BE0FC1-D55F-4F38-991E-EB3457B258D3}"/>
              </a:ext>
            </a:extLst>
          </p:cNvPr>
          <p:cNvSpPr txBox="1"/>
          <p:nvPr/>
        </p:nvSpPr>
        <p:spPr>
          <a:xfrm>
            <a:off x="4271550" y="3013135"/>
            <a:ext cx="758934" cy="831730"/>
          </a:xfrm>
          <a:prstGeom prst="rect">
            <a:avLst/>
          </a:prstGeom>
          <a:solidFill>
            <a:srgbClr val="C00000"/>
          </a:solidFill>
          <a:ln>
            <a:solidFill>
              <a:srgbClr val="C00000"/>
            </a:solidFill>
          </a:ln>
        </p:spPr>
        <p:txBody>
          <a:bodyPr vert="eaVert" wrap="square" lIns="91412" tIns="45706" rIns="91412" bIns="45706" rtlCol="0">
            <a:spAutoFit/>
          </a:bodyPr>
          <a:lstStyle/>
          <a:p>
            <a:pPr algn="ctr"/>
            <a:r>
              <a:rPr lang="zh-CN" altLang="en-US" sz="3732" dirty="0" smtClean="0">
                <a:solidFill>
                  <a:schemeClr val="bg1"/>
                </a:solidFill>
                <a:latin typeface="汉仪劲楷简" panose="00020600040101010101" pitchFamily="18" charset="-122"/>
                <a:ea typeface="汉仪劲楷简" panose="00020600040101010101" pitchFamily="18" charset="-122"/>
              </a:rPr>
              <a:t>贰</a:t>
            </a:r>
            <a:endParaRPr lang="zh-CN" altLang="en-US" sz="3732" dirty="0">
              <a:solidFill>
                <a:schemeClr val="bg1"/>
              </a:solidFill>
              <a:latin typeface="汉仪劲楷简" panose="00020600040101010101" pitchFamily="18" charset="-122"/>
              <a:ea typeface="汉仪劲楷简" panose="00020600040101010101" pitchFamily="18" charset="-122"/>
            </a:endParaRPr>
          </a:p>
        </p:txBody>
      </p:sp>
      <p:sp>
        <p:nvSpPr>
          <p:cNvPr id="25" name="文本框 24">
            <a:extLst>
              <a:ext uri="{FF2B5EF4-FFF2-40B4-BE49-F238E27FC236}">
                <a16:creationId xmlns="" xmlns:a16="http://schemas.microsoft.com/office/drawing/2014/main" id="{019F0EFA-E78E-45D4-8A3A-7683BBD69A5B}"/>
              </a:ext>
            </a:extLst>
          </p:cNvPr>
          <p:cNvSpPr txBox="1"/>
          <p:nvPr/>
        </p:nvSpPr>
        <p:spPr>
          <a:xfrm>
            <a:off x="3927714" y="4095717"/>
            <a:ext cx="1199695" cy="1780267"/>
          </a:xfrm>
          <a:prstGeom prst="rect">
            <a:avLst/>
          </a:prstGeom>
          <a:noFill/>
        </p:spPr>
        <p:txBody>
          <a:bodyPr vert="eaVert" wrap="none" lIns="91412" tIns="45706" rIns="91412" bIns="45706" rtlCol="0">
            <a:spAutoFit/>
          </a:bodyPr>
          <a:lstStyle/>
          <a:p>
            <a:pPr>
              <a:lnSpc>
                <a:spcPct val="150000"/>
              </a:lnSpc>
            </a:pPr>
            <a:r>
              <a:rPr lang="zh-CN" altLang="en-US" sz="1466" dirty="0">
                <a:solidFill>
                  <a:schemeClr val="tx1">
                    <a:lumMod val="50000"/>
                    <a:lumOff val="50000"/>
                  </a:schemeClr>
                </a:solidFill>
                <a:latin typeface="+mj-ea"/>
                <a:ea typeface="+mj-ea"/>
              </a:rPr>
              <a:t>请在这里，</a:t>
            </a:r>
            <a:r>
              <a:rPr lang="zh-CN" altLang="en-US" sz="1466" dirty="0">
                <a:solidFill>
                  <a:schemeClr val="tx1">
                    <a:lumMod val="50000"/>
                    <a:lumOff val="50000"/>
                  </a:schemeClr>
                </a:solidFill>
                <a:latin typeface="+mj-ea"/>
              </a:rPr>
              <a:t>输入副标</a:t>
            </a:r>
            <a:endParaRPr lang="en-US" altLang="zh-CN" sz="1466" dirty="0">
              <a:solidFill>
                <a:schemeClr val="tx1">
                  <a:lumMod val="50000"/>
                  <a:lumOff val="50000"/>
                </a:schemeClr>
              </a:solidFill>
              <a:latin typeface="+mj-ea"/>
            </a:endParaRPr>
          </a:p>
          <a:p>
            <a:pPr>
              <a:lnSpc>
                <a:spcPct val="150000"/>
              </a:lnSpc>
            </a:pPr>
            <a:r>
              <a:rPr lang="zh-CN" altLang="en-US" sz="1466" dirty="0">
                <a:solidFill>
                  <a:schemeClr val="tx1">
                    <a:lumMod val="50000"/>
                    <a:lumOff val="50000"/>
                  </a:schemeClr>
                </a:solidFill>
                <a:latin typeface="+mj-ea"/>
              </a:rPr>
              <a:t>题输入副标题</a:t>
            </a:r>
          </a:p>
          <a:p>
            <a:pPr>
              <a:lnSpc>
                <a:spcPct val="150000"/>
              </a:lnSpc>
            </a:pPr>
            <a:endParaRPr lang="zh-CN" altLang="en-US" sz="1466" dirty="0">
              <a:solidFill>
                <a:schemeClr val="tx1">
                  <a:lumMod val="50000"/>
                  <a:lumOff val="50000"/>
                </a:schemeClr>
              </a:solidFill>
              <a:latin typeface="+mj-ea"/>
            </a:endParaRPr>
          </a:p>
        </p:txBody>
      </p:sp>
      <p:sp>
        <p:nvSpPr>
          <p:cNvPr id="26" name="文本框 25">
            <a:extLst>
              <a:ext uri="{FF2B5EF4-FFF2-40B4-BE49-F238E27FC236}">
                <a16:creationId xmlns="" xmlns:a16="http://schemas.microsoft.com/office/drawing/2014/main" id="{83BE0FC1-D55F-4F38-991E-EB3457B258D3}"/>
              </a:ext>
            </a:extLst>
          </p:cNvPr>
          <p:cNvSpPr txBox="1"/>
          <p:nvPr/>
        </p:nvSpPr>
        <p:spPr>
          <a:xfrm>
            <a:off x="6430899" y="3013135"/>
            <a:ext cx="758934" cy="831730"/>
          </a:xfrm>
          <a:prstGeom prst="rect">
            <a:avLst/>
          </a:prstGeom>
          <a:solidFill>
            <a:srgbClr val="C00000"/>
          </a:solidFill>
          <a:ln>
            <a:solidFill>
              <a:srgbClr val="C00000"/>
            </a:solidFill>
          </a:ln>
        </p:spPr>
        <p:txBody>
          <a:bodyPr vert="eaVert" wrap="square" lIns="91412" tIns="45706" rIns="91412" bIns="45706" rtlCol="0">
            <a:spAutoFit/>
          </a:bodyPr>
          <a:lstStyle/>
          <a:p>
            <a:pPr algn="ctr"/>
            <a:r>
              <a:rPr lang="zh-CN" altLang="en-US" sz="3732" dirty="0" smtClean="0">
                <a:solidFill>
                  <a:schemeClr val="bg1"/>
                </a:solidFill>
                <a:latin typeface="汉仪劲楷简" panose="00020600040101010101" pitchFamily="18" charset="-122"/>
                <a:ea typeface="汉仪劲楷简" panose="00020600040101010101" pitchFamily="18" charset="-122"/>
              </a:rPr>
              <a:t>叁</a:t>
            </a:r>
            <a:endParaRPr lang="zh-CN" altLang="en-US" sz="3732" dirty="0">
              <a:solidFill>
                <a:schemeClr val="bg1"/>
              </a:solidFill>
              <a:latin typeface="汉仪劲楷简" panose="00020600040101010101" pitchFamily="18" charset="-122"/>
              <a:ea typeface="汉仪劲楷简" panose="00020600040101010101" pitchFamily="18" charset="-122"/>
            </a:endParaRPr>
          </a:p>
        </p:txBody>
      </p:sp>
      <p:sp>
        <p:nvSpPr>
          <p:cNvPr id="27" name="文本框 26">
            <a:extLst>
              <a:ext uri="{FF2B5EF4-FFF2-40B4-BE49-F238E27FC236}">
                <a16:creationId xmlns="" xmlns:a16="http://schemas.microsoft.com/office/drawing/2014/main" id="{019F0EFA-E78E-45D4-8A3A-7683BBD69A5B}"/>
              </a:ext>
            </a:extLst>
          </p:cNvPr>
          <p:cNvSpPr txBox="1"/>
          <p:nvPr/>
        </p:nvSpPr>
        <p:spPr>
          <a:xfrm>
            <a:off x="6087063" y="4095717"/>
            <a:ext cx="1199695" cy="1780267"/>
          </a:xfrm>
          <a:prstGeom prst="rect">
            <a:avLst/>
          </a:prstGeom>
          <a:noFill/>
        </p:spPr>
        <p:txBody>
          <a:bodyPr vert="eaVert" wrap="none" lIns="91412" tIns="45706" rIns="91412" bIns="45706" rtlCol="0">
            <a:spAutoFit/>
          </a:bodyPr>
          <a:lstStyle/>
          <a:p>
            <a:pPr>
              <a:lnSpc>
                <a:spcPct val="150000"/>
              </a:lnSpc>
            </a:pPr>
            <a:r>
              <a:rPr lang="zh-CN" altLang="en-US" sz="1466" dirty="0">
                <a:solidFill>
                  <a:schemeClr val="tx1">
                    <a:lumMod val="50000"/>
                    <a:lumOff val="50000"/>
                  </a:schemeClr>
                </a:solidFill>
                <a:latin typeface="+mj-ea"/>
                <a:ea typeface="+mj-ea"/>
              </a:rPr>
              <a:t>请在这里，</a:t>
            </a:r>
            <a:r>
              <a:rPr lang="zh-CN" altLang="en-US" sz="1466" dirty="0">
                <a:solidFill>
                  <a:schemeClr val="tx1">
                    <a:lumMod val="50000"/>
                    <a:lumOff val="50000"/>
                  </a:schemeClr>
                </a:solidFill>
                <a:latin typeface="+mj-ea"/>
              </a:rPr>
              <a:t>输入副标</a:t>
            </a:r>
            <a:endParaRPr lang="en-US" altLang="zh-CN" sz="1466" dirty="0">
              <a:solidFill>
                <a:schemeClr val="tx1">
                  <a:lumMod val="50000"/>
                  <a:lumOff val="50000"/>
                </a:schemeClr>
              </a:solidFill>
              <a:latin typeface="+mj-ea"/>
            </a:endParaRPr>
          </a:p>
          <a:p>
            <a:pPr>
              <a:lnSpc>
                <a:spcPct val="150000"/>
              </a:lnSpc>
            </a:pPr>
            <a:r>
              <a:rPr lang="zh-CN" altLang="en-US" sz="1466" dirty="0">
                <a:solidFill>
                  <a:schemeClr val="tx1">
                    <a:lumMod val="50000"/>
                    <a:lumOff val="50000"/>
                  </a:schemeClr>
                </a:solidFill>
                <a:latin typeface="+mj-ea"/>
              </a:rPr>
              <a:t>题输入副标题</a:t>
            </a:r>
          </a:p>
          <a:p>
            <a:pPr>
              <a:lnSpc>
                <a:spcPct val="150000"/>
              </a:lnSpc>
            </a:pPr>
            <a:endParaRPr lang="zh-CN" altLang="en-US" sz="1466" dirty="0">
              <a:solidFill>
                <a:schemeClr val="tx1">
                  <a:lumMod val="50000"/>
                  <a:lumOff val="50000"/>
                </a:schemeClr>
              </a:solidFill>
              <a:latin typeface="+mj-ea"/>
            </a:endParaRPr>
          </a:p>
        </p:txBody>
      </p:sp>
      <p:sp>
        <p:nvSpPr>
          <p:cNvPr id="28" name="文本框 27">
            <a:extLst>
              <a:ext uri="{FF2B5EF4-FFF2-40B4-BE49-F238E27FC236}">
                <a16:creationId xmlns="" xmlns:a16="http://schemas.microsoft.com/office/drawing/2014/main" id="{83BE0FC1-D55F-4F38-991E-EB3457B258D3}"/>
              </a:ext>
            </a:extLst>
          </p:cNvPr>
          <p:cNvSpPr txBox="1"/>
          <p:nvPr/>
        </p:nvSpPr>
        <p:spPr>
          <a:xfrm>
            <a:off x="8572572" y="3013135"/>
            <a:ext cx="758934" cy="831730"/>
          </a:xfrm>
          <a:prstGeom prst="rect">
            <a:avLst/>
          </a:prstGeom>
          <a:solidFill>
            <a:srgbClr val="C00000"/>
          </a:solidFill>
          <a:ln>
            <a:solidFill>
              <a:srgbClr val="C00000"/>
            </a:solidFill>
          </a:ln>
        </p:spPr>
        <p:txBody>
          <a:bodyPr vert="eaVert" wrap="square" lIns="91412" tIns="45706" rIns="91412" bIns="45706" rtlCol="0">
            <a:spAutoFit/>
          </a:bodyPr>
          <a:lstStyle/>
          <a:p>
            <a:pPr algn="ctr"/>
            <a:r>
              <a:rPr lang="zh-CN" altLang="en-US" sz="3732" dirty="0" smtClean="0">
                <a:solidFill>
                  <a:schemeClr val="bg1"/>
                </a:solidFill>
                <a:latin typeface="汉仪劲楷简" panose="00020600040101010101" pitchFamily="18" charset="-122"/>
                <a:ea typeface="汉仪劲楷简" panose="00020600040101010101" pitchFamily="18" charset="-122"/>
              </a:rPr>
              <a:t>肆</a:t>
            </a:r>
            <a:endParaRPr lang="zh-CN" altLang="en-US" sz="3732" dirty="0">
              <a:solidFill>
                <a:schemeClr val="bg1"/>
              </a:solidFill>
              <a:latin typeface="汉仪劲楷简" panose="00020600040101010101" pitchFamily="18" charset="-122"/>
              <a:ea typeface="汉仪劲楷简" panose="00020600040101010101" pitchFamily="18" charset="-122"/>
            </a:endParaRPr>
          </a:p>
        </p:txBody>
      </p:sp>
      <p:sp>
        <p:nvSpPr>
          <p:cNvPr id="29" name="文本框 28">
            <a:extLst>
              <a:ext uri="{FF2B5EF4-FFF2-40B4-BE49-F238E27FC236}">
                <a16:creationId xmlns="" xmlns:a16="http://schemas.microsoft.com/office/drawing/2014/main" id="{019F0EFA-E78E-45D4-8A3A-7683BBD69A5B}"/>
              </a:ext>
            </a:extLst>
          </p:cNvPr>
          <p:cNvSpPr txBox="1"/>
          <p:nvPr/>
        </p:nvSpPr>
        <p:spPr>
          <a:xfrm>
            <a:off x="8228736" y="4095717"/>
            <a:ext cx="1199695" cy="1780267"/>
          </a:xfrm>
          <a:prstGeom prst="rect">
            <a:avLst/>
          </a:prstGeom>
          <a:noFill/>
        </p:spPr>
        <p:txBody>
          <a:bodyPr vert="eaVert" wrap="none" lIns="91412" tIns="45706" rIns="91412" bIns="45706" rtlCol="0">
            <a:spAutoFit/>
          </a:bodyPr>
          <a:lstStyle/>
          <a:p>
            <a:pPr>
              <a:lnSpc>
                <a:spcPct val="150000"/>
              </a:lnSpc>
            </a:pPr>
            <a:r>
              <a:rPr lang="zh-CN" altLang="en-US" sz="1466" dirty="0">
                <a:solidFill>
                  <a:schemeClr val="tx1">
                    <a:lumMod val="50000"/>
                    <a:lumOff val="50000"/>
                  </a:schemeClr>
                </a:solidFill>
                <a:latin typeface="+mj-ea"/>
                <a:ea typeface="+mj-ea"/>
              </a:rPr>
              <a:t>请在这里，</a:t>
            </a:r>
            <a:r>
              <a:rPr lang="zh-CN" altLang="en-US" sz="1466" dirty="0">
                <a:solidFill>
                  <a:schemeClr val="tx1">
                    <a:lumMod val="50000"/>
                    <a:lumOff val="50000"/>
                  </a:schemeClr>
                </a:solidFill>
                <a:latin typeface="+mj-ea"/>
              </a:rPr>
              <a:t>输入副标</a:t>
            </a:r>
            <a:endParaRPr lang="en-US" altLang="zh-CN" sz="1466" dirty="0">
              <a:solidFill>
                <a:schemeClr val="tx1">
                  <a:lumMod val="50000"/>
                  <a:lumOff val="50000"/>
                </a:schemeClr>
              </a:solidFill>
              <a:latin typeface="+mj-ea"/>
            </a:endParaRPr>
          </a:p>
          <a:p>
            <a:pPr>
              <a:lnSpc>
                <a:spcPct val="150000"/>
              </a:lnSpc>
            </a:pPr>
            <a:r>
              <a:rPr lang="zh-CN" altLang="en-US" sz="1466" dirty="0">
                <a:solidFill>
                  <a:schemeClr val="tx1">
                    <a:lumMod val="50000"/>
                    <a:lumOff val="50000"/>
                  </a:schemeClr>
                </a:solidFill>
                <a:latin typeface="+mj-ea"/>
              </a:rPr>
              <a:t>题输入副标题</a:t>
            </a:r>
          </a:p>
          <a:p>
            <a:pPr>
              <a:lnSpc>
                <a:spcPct val="150000"/>
              </a:lnSpc>
            </a:pPr>
            <a:endParaRPr lang="zh-CN" altLang="en-US" sz="1466" dirty="0">
              <a:solidFill>
                <a:schemeClr val="tx1">
                  <a:lumMod val="50000"/>
                  <a:lumOff val="50000"/>
                </a:schemeClr>
              </a:solidFill>
              <a:latin typeface="+mj-ea"/>
            </a:endParaRPr>
          </a:p>
        </p:txBody>
      </p:sp>
    </p:spTree>
    <p:extLst>
      <p:ext uri="{BB962C8B-B14F-4D97-AF65-F5344CB8AC3E}">
        <p14:creationId xmlns:p14="http://schemas.microsoft.com/office/powerpoint/2010/main" val="193515414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250"/>
                                        <p:tgtEl>
                                          <p:spTgt spid="21"/>
                                        </p:tgtEl>
                                      </p:cBhvr>
                                    </p:animEffect>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250"/>
                                        <p:tgtEl>
                                          <p:spTgt spid="2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250"/>
                                        <p:tgtEl>
                                          <p:spTgt spid="24"/>
                                        </p:tgtEl>
                                      </p:cBhvr>
                                    </p:animEffect>
                                  </p:childTnLst>
                                </p:cTn>
                              </p:par>
                            </p:childTnLst>
                          </p:cTn>
                        </p:par>
                        <p:par>
                          <p:cTn id="37" fill="hold">
                            <p:stCondLst>
                              <p:cond delay="425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250"/>
                                        <p:tgtEl>
                                          <p:spTgt spid="25"/>
                                        </p:tgtEl>
                                      </p:cBhvr>
                                    </p:animEffect>
                                  </p:childTnLst>
                                </p:cTn>
                              </p:par>
                            </p:childTnLst>
                          </p:cTn>
                        </p:par>
                        <p:par>
                          <p:cTn id="41" fill="hold">
                            <p:stCondLst>
                              <p:cond delay="5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250"/>
                                        <p:tgtEl>
                                          <p:spTgt spid="26"/>
                                        </p:tgtEl>
                                      </p:cBhvr>
                                    </p:animEffect>
                                  </p:childTnLst>
                                </p:cTn>
                              </p:par>
                            </p:childTnLst>
                          </p:cTn>
                        </p:par>
                        <p:par>
                          <p:cTn id="45" fill="hold">
                            <p:stCondLst>
                              <p:cond delay="6750"/>
                            </p:stCondLst>
                            <p:childTnLst>
                              <p:par>
                                <p:cTn id="46" presetID="10"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250"/>
                                        <p:tgtEl>
                                          <p:spTgt spid="27"/>
                                        </p:tgtEl>
                                      </p:cBhvr>
                                    </p:animEffect>
                                  </p:childTnLst>
                                </p:cTn>
                              </p:par>
                            </p:childTnLst>
                          </p:cTn>
                        </p:par>
                        <p:par>
                          <p:cTn id="49" fill="hold">
                            <p:stCondLst>
                              <p:cond delay="80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250"/>
                                        <p:tgtEl>
                                          <p:spTgt spid="28"/>
                                        </p:tgtEl>
                                      </p:cBhvr>
                                    </p:animEffect>
                                  </p:childTnLst>
                                </p:cTn>
                              </p:par>
                            </p:childTnLst>
                          </p:cTn>
                        </p:par>
                        <p:par>
                          <p:cTn id="53" fill="hold">
                            <p:stCondLst>
                              <p:cond delay="925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21" grpId="0" animBg="1"/>
      <p:bldP spid="23" grpId="0"/>
      <p:bldP spid="24" grpId="0" animBg="1"/>
      <p:bldP spid="25" grpId="0"/>
      <p:bldP spid="26" grpId="0" animBg="1"/>
      <p:bldP spid="27" grpId="0"/>
      <p:bldP spid="28"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20484892" flipH="1">
            <a:off x="6721369" y="-294719"/>
            <a:ext cx="6124434" cy="60721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tx1">
                  <a:lumMod val="65000"/>
                  <a:lumOff val="35000"/>
                </a:schemeClr>
              </a:solidFill>
              <a:latin typeface="隶书" panose="02010509060101010101" pitchFamily="49" charset="-122"/>
              <a:ea typeface="隶书" panose="02010509060101010101" pitchFamily="49" charset="-122"/>
            </a:endParaRPr>
          </a:p>
        </p:txBody>
      </p:sp>
      <p:sp>
        <p:nvSpPr>
          <p:cNvPr id="4" name="矩形 3"/>
          <p:cNvSpPr/>
          <p:nvPr/>
        </p:nvSpPr>
        <p:spPr>
          <a:xfrm>
            <a:off x="865033" y="1678214"/>
            <a:ext cx="7990880" cy="37183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solidFill>
              <a:latin typeface="汉仪劲楷简" panose="00020600040101010101" pitchFamily="18" charset="-122"/>
              <a:ea typeface="汉仪劲楷简" panose="00020600040101010101" pitchFamily="18" charset="-122"/>
            </a:endParaRPr>
          </a:p>
        </p:txBody>
      </p:sp>
      <p:grpSp>
        <p:nvGrpSpPr>
          <p:cNvPr id="5" name="组合 4">
            <a:extLst>
              <a:ext uri="{FF2B5EF4-FFF2-40B4-BE49-F238E27FC236}">
                <a16:creationId xmlns="" xmlns:a16="http://schemas.microsoft.com/office/drawing/2014/main" id="{BAAD631C-6104-49A1-8F2F-BC00A24E06E5}"/>
              </a:ext>
            </a:extLst>
          </p:cNvPr>
          <p:cNvGrpSpPr/>
          <p:nvPr/>
        </p:nvGrpSpPr>
        <p:grpSpPr>
          <a:xfrm>
            <a:off x="1966830" y="2243168"/>
            <a:ext cx="6149276" cy="2639024"/>
            <a:chOff x="2338262" y="1419179"/>
            <a:chExt cx="4613381" cy="1979879"/>
          </a:xfrm>
        </p:grpSpPr>
        <p:sp>
          <p:nvSpPr>
            <p:cNvPr id="19" name="文本框 18"/>
            <p:cNvSpPr txBox="1"/>
            <p:nvPr/>
          </p:nvSpPr>
          <p:spPr>
            <a:xfrm>
              <a:off x="2338262" y="1631202"/>
              <a:ext cx="3776578" cy="1767856"/>
            </a:xfrm>
            <a:prstGeom prst="rect">
              <a:avLst/>
            </a:prstGeom>
            <a:noFill/>
          </p:spPr>
          <p:txBody>
            <a:bodyPr vert="horz" wrap="square" rtlCol="0">
              <a:spAutoFit/>
            </a:bodyPr>
            <a:lstStyle/>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smtClean="0">
                  <a:solidFill>
                    <a:schemeClr val="tx1">
                      <a:lumMod val="50000"/>
                      <a:lumOff val="50000"/>
                    </a:schemeClr>
                  </a:solidFill>
                  <a:latin typeface="汉仪劲楷简" panose="00020600040101010101" pitchFamily="18" charset="-122"/>
                  <a:ea typeface="汉仪劲楷简" panose="00020600040101010101" pitchFamily="18" charset="-122"/>
                </a:rPr>
                <a:t> </a:t>
              </a:r>
              <a:endPar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2" name="文本框 21"/>
            <p:cNvSpPr txBox="1"/>
            <p:nvPr/>
          </p:nvSpPr>
          <p:spPr>
            <a:xfrm>
              <a:off x="6305113" y="1419179"/>
              <a:ext cx="646530" cy="1733702"/>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r>
                <a:rPr lang="zh-CN" altLang="en-US" b="1" dirty="0" smtClean="0">
                  <a:solidFill>
                    <a:srgbClr val="C00000"/>
                  </a:solidFill>
                  <a:latin typeface="汉仪劲楷简" panose="00020600040101010101" pitchFamily="18" charset="-122"/>
                  <a:ea typeface="汉仪劲楷简" panose="00020600040101010101" pitchFamily="18" charset="-122"/>
                </a:rPr>
                <a:t>第一部分</a:t>
              </a:r>
              <a:endParaRPr lang="zh-CN" altLang="en-US" b="1" dirty="0">
                <a:solidFill>
                  <a:srgbClr val="C00000"/>
                </a:solidFill>
                <a:latin typeface="汉仪劲楷简" panose="00020600040101010101" pitchFamily="18" charset="-122"/>
                <a:ea typeface="汉仪劲楷简" panose="00020600040101010101" pitchFamily="18" charset="-122"/>
              </a:endParaRPr>
            </a:p>
          </p:txBody>
        </p:sp>
      </p:grpSp>
    </p:spTree>
    <p:extLst>
      <p:ext uri="{BB962C8B-B14F-4D97-AF65-F5344CB8AC3E}">
        <p14:creationId xmlns:p14="http://schemas.microsoft.com/office/powerpoint/2010/main" val="1317866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7"/>
          <p:cNvSpPr txBox="1"/>
          <p:nvPr/>
        </p:nvSpPr>
        <p:spPr>
          <a:xfrm>
            <a:off x="1469042" y="1432618"/>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3" name="文本框 2"/>
          <p:cNvSpPr txBox="1"/>
          <p:nvPr/>
        </p:nvSpPr>
        <p:spPr>
          <a:xfrm>
            <a:off x="1469042" y="1975157"/>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2" name="TextBox 97"/>
          <p:cNvSpPr txBox="1"/>
          <p:nvPr/>
        </p:nvSpPr>
        <p:spPr>
          <a:xfrm>
            <a:off x="1469042" y="2868959"/>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3" name="文本框 22"/>
          <p:cNvSpPr txBox="1"/>
          <p:nvPr/>
        </p:nvSpPr>
        <p:spPr>
          <a:xfrm>
            <a:off x="1469042" y="3316277"/>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4" name="TextBox 97"/>
          <p:cNvSpPr txBox="1"/>
          <p:nvPr/>
        </p:nvSpPr>
        <p:spPr>
          <a:xfrm>
            <a:off x="1469042" y="4210079"/>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5" name="文本框 24"/>
          <p:cNvSpPr txBox="1"/>
          <p:nvPr/>
        </p:nvSpPr>
        <p:spPr>
          <a:xfrm>
            <a:off x="1469042" y="4657397"/>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占位符 5"/>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311" r="16311"/>
          <a:stretch>
            <a:fillRect/>
          </a:stretch>
        </p:blipFill>
        <p:spPr/>
      </p:pic>
    </p:spTree>
    <p:extLst>
      <p:ext uri="{BB962C8B-B14F-4D97-AF65-F5344CB8AC3E}">
        <p14:creationId xmlns:p14="http://schemas.microsoft.com/office/powerpoint/2010/main" val="21334923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21"/>
          <p:cNvSpPr/>
          <p:nvPr/>
        </p:nvSpPr>
        <p:spPr bwMode="auto">
          <a:xfrm>
            <a:off x="5140246" y="2065084"/>
            <a:ext cx="1911511" cy="1912102"/>
          </a:xfrm>
          <a:prstGeom prst="ellipse">
            <a:avLst/>
          </a:prstGeom>
          <a:solidFill>
            <a:srgbClr val="FEFFFF"/>
          </a:solidFill>
          <a:ln>
            <a:solidFill>
              <a:schemeClr val="bg1">
                <a:lumMod val="85000"/>
              </a:schemeClr>
            </a:solidFill>
          </a:ln>
        </p:spPr>
        <p:txBody>
          <a:bodyPr lIns="91412" tIns="45706" rIns="91412" bIns="45706"/>
          <a:lstStyle/>
          <a:p>
            <a:endParaRPr lang="zh-CN" altLang="en-US" sz="2399">
              <a:latin typeface="汉仪劲楷简" panose="00020600040101010101" pitchFamily="18" charset="-122"/>
              <a:ea typeface="汉仪劲楷简" panose="00020600040101010101" pitchFamily="18" charset="-122"/>
            </a:endParaRPr>
          </a:p>
        </p:txBody>
      </p:sp>
      <p:sp>
        <p:nvSpPr>
          <p:cNvPr id="50" name="矩形 49"/>
          <p:cNvSpPr/>
          <p:nvPr/>
        </p:nvSpPr>
        <p:spPr>
          <a:xfrm>
            <a:off x="4772383" y="4364281"/>
            <a:ext cx="2647235" cy="152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noAutofit/>
          </a:bodyPr>
          <a:lstStyle/>
          <a:p>
            <a:pPr>
              <a:lnSpc>
                <a:spcPct val="150000"/>
              </a:lnSpc>
            </a:pPr>
            <a:r>
              <a:rPr lang="zh-CN" altLang="en-US" sz="1200" dirty="0">
                <a:solidFill>
                  <a:schemeClr val="bg1">
                    <a:lumMod val="65000"/>
                  </a:schemeClr>
                </a:solidFill>
                <a:latin typeface="汉仪劲楷简" panose="00020600040101010101" pitchFamily="18" charset="-122"/>
                <a:ea typeface="汉仪劲楷简" panose="00020600040101010101" pitchFamily="18" charset="-122"/>
              </a:rPr>
              <a:t>请输入文本请输入文本请输入文本请输入文本请输入文本请输入文本请输入文本请输入文本请输入文本请输入文本</a:t>
            </a:r>
            <a:endParaRPr lang="zh-CN" altLang="zh-CN" sz="1200" dirty="0">
              <a:solidFill>
                <a:schemeClr val="bg1">
                  <a:lumMod val="65000"/>
                </a:schemeClr>
              </a:solidFill>
              <a:latin typeface="汉仪劲楷简" panose="00020600040101010101" pitchFamily="18" charset="-122"/>
              <a:ea typeface="汉仪劲楷简" panose="00020600040101010101" pitchFamily="18" charset="-122"/>
            </a:endParaRPr>
          </a:p>
          <a:p>
            <a:pPr>
              <a:lnSpc>
                <a:spcPct val="150000"/>
              </a:lnSpc>
            </a:pPr>
            <a:endParaRPr lang="zh-CN" altLang="zh-CN" sz="1200" dirty="0">
              <a:solidFill>
                <a:schemeClr val="bg1">
                  <a:lumMod val="65000"/>
                </a:schemeClr>
              </a:solidFill>
              <a:latin typeface="汉仪劲楷简" panose="00020600040101010101" pitchFamily="18" charset="-122"/>
              <a:ea typeface="汉仪劲楷简" panose="00020600040101010101" pitchFamily="18" charset="-122"/>
            </a:endParaRPr>
          </a:p>
        </p:txBody>
      </p:sp>
      <p:grpSp>
        <p:nvGrpSpPr>
          <p:cNvPr id="2" name="组合 14"/>
          <p:cNvGrpSpPr/>
          <p:nvPr/>
        </p:nvGrpSpPr>
        <p:grpSpPr>
          <a:xfrm>
            <a:off x="5756456" y="2238756"/>
            <a:ext cx="679090" cy="1593178"/>
            <a:chOff x="2208416" y="-2008033"/>
            <a:chExt cx="3634966" cy="8525169"/>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7825" y="2576064"/>
              <a:ext cx="2523749" cy="3941072"/>
            </a:xfrm>
            <a:prstGeom prst="rect">
              <a:avLst/>
            </a:prstGeom>
          </p:spPr>
        </p:pic>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32222" t="19260" r="47500" b="62037"/>
            <a:stretch>
              <a:fillRect/>
            </a:stretch>
          </p:blipFill>
          <p:spPr>
            <a:xfrm>
              <a:off x="2208416" y="-2008033"/>
              <a:ext cx="3634966" cy="5029200"/>
            </a:xfrm>
            <a:prstGeom prst="rect">
              <a:avLst/>
            </a:prstGeom>
          </p:spPr>
        </p:pic>
      </p:grpSp>
      <p:sp>
        <p:nvSpPr>
          <p:cNvPr id="23" name="矩形 22">
            <a:extLst>
              <a:ext uri="{FF2B5EF4-FFF2-40B4-BE49-F238E27FC236}">
                <a16:creationId xmlns="" xmlns:a16="http://schemas.microsoft.com/office/drawing/2014/main" id="{5563DF88-DD9F-47A1-9A54-E5AE95E0DA26}"/>
              </a:ext>
            </a:extLst>
          </p:cNvPr>
          <p:cNvSpPr/>
          <p:nvPr/>
        </p:nvSpPr>
        <p:spPr>
          <a:xfrm>
            <a:off x="3215463" y="2424329"/>
            <a:ext cx="615368" cy="1342202"/>
          </a:xfrm>
          <a:prstGeom prst="rect">
            <a:avLst/>
          </a:prstGeom>
        </p:spPr>
        <p:txBody>
          <a:bodyPr vert="eaVert" wrap="square" lIns="91412" tIns="45706" rIns="91412" bIns="45706">
            <a:spAutoFit/>
          </a:bodyPr>
          <a:lstStyle/>
          <a:p>
            <a:pPr algn="dist"/>
            <a:r>
              <a:rPr lang="zh-CN" altLang="en-US" sz="2799" spc="-300" dirty="0">
                <a:solidFill>
                  <a:schemeClr val="tx1">
                    <a:lumMod val="50000"/>
                    <a:lumOff val="50000"/>
                  </a:schemeClr>
                </a:solidFill>
                <a:latin typeface="汉仪劲楷简" panose="00020600040101010101" pitchFamily="18" charset="-122"/>
                <a:ea typeface="汉仪劲楷简" panose="00020600040101010101" pitchFamily="18" charset="-122"/>
              </a:rPr>
              <a:t>关键字</a:t>
            </a:r>
            <a:endParaRPr lang="en-US" altLang="zh-CN" sz="2799" spc="-3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4" name="矩形 23">
            <a:extLst>
              <a:ext uri="{FF2B5EF4-FFF2-40B4-BE49-F238E27FC236}">
                <a16:creationId xmlns="" xmlns:a16="http://schemas.microsoft.com/office/drawing/2014/main" id="{F1FC6827-3FD0-4253-9A87-8C1A2A138197}"/>
              </a:ext>
            </a:extLst>
          </p:cNvPr>
          <p:cNvSpPr/>
          <p:nvPr/>
        </p:nvSpPr>
        <p:spPr>
          <a:xfrm>
            <a:off x="1426652" y="2424329"/>
            <a:ext cx="1906812" cy="1342202"/>
          </a:xfrm>
          <a:prstGeom prst="rect">
            <a:avLst/>
          </a:prstGeom>
        </p:spPr>
        <p:txBody>
          <a:bodyPr vert="eaVert" wrap="square" lIns="91412" tIns="45706" rIns="91412" bIns="45706">
            <a:spAutoFit/>
          </a:bodyPr>
          <a:lstStyle/>
          <a:p>
            <a:pPr>
              <a:lnSpc>
                <a:spcPct val="150000"/>
              </a:lnSpc>
            </a:pPr>
            <a:r>
              <a:rPr altLang="zh-CN" sz="1066" dirty="0">
                <a:solidFill>
                  <a:schemeClr val="bg1">
                    <a:lumMod val="65000"/>
                  </a:schemeClr>
                </a:solidFill>
                <a:latin typeface="汉仪劲楷简" panose="00020600040101010101" pitchFamily="18" charset="-122"/>
                <a:ea typeface="汉仪劲楷简" panose="00020600040101010101" pitchFamily="18" charset="-122"/>
              </a:rPr>
              <a:t>个人提供专业创意、品牌整合设计的顾问机构，10年以上工作经验！以客户为基准，用智慧嫁接商业与艺术，致力于奉献！贴心于服务！</a:t>
            </a:r>
          </a:p>
        </p:txBody>
      </p:sp>
      <p:sp>
        <p:nvSpPr>
          <p:cNvPr id="25" name="矩形 24">
            <a:extLst>
              <a:ext uri="{FF2B5EF4-FFF2-40B4-BE49-F238E27FC236}">
                <a16:creationId xmlns="" xmlns:a16="http://schemas.microsoft.com/office/drawing/2014/main" id="{3D49EFBD-47FA-45AE-99DD-3DE5804BE5A7}"/>
              </a:ext>
            </a:extLst>
          </p:cNvPr>
          <p:cNvSpPr/>
          <p:nvPr/>
        </p:nvSpPr>
        <p:spPr>
          <a:xfrm>
            <a:off x="9907870" y="2424329"/>
            <a:ext cx="615368" cy="1342202"/>
          </a:xfrm>
          <a:prstGeom prst="rect">
            <a:avLst/>
          </a:prstGeom>
        </p:spPr>
        <p:txBody>
          <a:bodyPr vert="eaVert" wrap="square" lIns="91412" tIns="45706" rIns="91412" bIns="45706">
            <a:spAutoFit/>
          </a:bodyPr>
          <a:lstStyle/>
          <a:p>
            <a:pPr algn="dist"/>
            <a:r>
              <a:rPr lang="zh-CN" altLang="en-US" sz="2799" spc="-300" dirty="0">
                <a:solidFill>
                  <a:schemeClr val="tx1">
                    <a:lumMod val="50000"/>
                    <a:lumOff val="50000"/>
                  </a:schemeClr>
                </a:solidFill>
                <a:latin typeface="汉仪劲楷简" panose="00020600040101010101" pitchFamily="18" charset="-122"/>
                <a:ea typeface="汉仪劲楷简" panose="00020600040101010101" pitchFamily="18" charset="-122"/>
              </a:rPr>
              <a:t>关键字</a:t>
            </a:r>
            <a:endParaRPr lang="en-US" altLang="zh-CN" sz="2799" spc="-3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6" name="矩形 25">
            <a:extLst>
              <a:ext uri="{FF2B5EF4-FFF2-40B4-BE49-F238E27FC236}">
                <a16:creationId xmlns="" xmlns:a16="http://schemas.microsoft.com/office/drawing/2014/main" id="{F5375AE4-A5F7-4BA6-AA57-B9C53DC6AD80}"/>
              </a:ext>
            </a:extLst>
          </p:cNvPr>
          <p:cNvSpPr/>
          <p:nvPr/>
        </p:nvSpPr>
        <p:spPr>
          <a:xfrm>
            <a:off x="8338879" y="2424330"/>
            <a:ext cx="1660783" cy="1477469"/>
          </a:xfrm>
          <a:prstGeom prst="rect">
            <a:avLst/>
          </a:prstGeom>
        </p:spPr>
        <p:txBody>
          <a:bodyPr vert="eaVert" wrap="square" lIns="91412" tIns="45706" rIns="91412" bIns="45706">
            <a:spAutoFit/>
          </a:bodyPr>
          <a:lstStyle/>
          <a:p>
            <a:pPr>
              <a:lnSpc>
                <a:spcPct val="150000"/>
              </a:lnSpc>
            </a:pPr>
            <a:r>
              <a:rPr altLang="zh-CN" sz="1066" dirty="0">
                <a:solidFill>
                  <a:schemeClr val="bg1">
                    <a:lumMod val="65000"/>
                  </a:schemeClr>
                </a:solidFill>
                <a:latin typeface="汉仪劲楷简" panose="00020600040101010101" pitchFamily="18" charset="-122"/>
                <a:ea typeface="汉仪劲楷简" panose="00020600040101010101" pitchFamily="18" charset="-122"/>
              </a:rPr>
              <a:t>、个人提供专业创意、品牌整合设计的顾问机构，10年以上工作经验！以客户为基准，用智慧嫁接商业与艺术，致力于奉献！贴心于服务！</a:t>
            </a:r>
          </a:p>
        </p:txBody>
      </p:sp>
      <p:pic>
        <p:nvPicPr>
          <p:cNvPr id="27" name="图片 26">
            <a:extLst>
              <a:ext uri="{FF2B5EF4-FFF2-40B4-BE49-F238E27FC236}">
                <a16:creationId xmlns="" xmlns:a16="http://schemas.microsoft.com/office/drawing/2014/main" id="{50D317A6-F765-4EED-B06A-3DEC679F9437}"/>
              </a:ext>
            </a:extLst>
          </p:cNvPr>
          <p:cNvPicPr>
            <a:picLocks noChangeAspect="1"/>
          </p:cNvPicPr>
          <p:nvPr/>
        </p:nvPicPr>
        <p:blipFill rotWithShape="1">
          <a:blip r:embed="rId5">
            <a:extLst>
              <a:ext uri="{28A0092B-C50C-407E-A947-70E740481C1C}">
                <a14:useLocalDpi xmlns:a14="http://schemas.microsoft.com/office/drawing/2010/main" val="0"/>
              </a:ext>
            </a:extLst>
          </a:blip>
          <a:srcRect t="37046" b="35461"/>
          <a:stretch/>
        </p:blipFill>
        <p:spPr>
          <a:xfrm>
            <a:off x="-313947" y="6148235"/>
            <a:ext cx="5282528" cy="778433"/>
          </a:xfrm>
          <a:prstGeom prst="rect">
            <a:avLst/>
          </a:prstGeom>
        </p:spPr>
      </p:pic>
      <p:pic>
        <p:nvPicPr>
          <p:cNvPr id="28" name="图片 27">
            <a:extLst>
              <a:ext uri="{FF2B5EF4-FFF2-40B4-BE49-F238E27FC236}">
                <a16:creationId xmlns="" xmlns:a16="http://schemas.microsoft.com/office/drawing/2014/main" id="{F8E2F574-812B-475D-B677-3E1778457555}"/>
              </a:ext>
            </a:extLst>
          </p:cNvPr>
          <p:cNvPicPr>
            <a:picLocks noChangeAspect="1"/>
          </p:cNvPicPr>
          <p:nvPr/>
        </p:nvPicPr>
        <p:blipFill rotWithShape="1">
          <a:blip r:embed="rId5">
            <a:extLst>
              <a:ext uri="{28A0092B-C50C-407E-A947-70E740481C1C}">
                <a14:useLocalDpi xmlns:a14="http://schemas.microsoft.com/office/drawing/2010/main" val="0"/>
              </a:ext>
            </a:extLst>
          </a:blip>
          <a:srcRect t="37046" b="35461"/>
          <a:stretch/>
        </p:blipFill>
        <p:spPr>
          <a:xfrm>
            <a:off x="9786916" y="4364281"/>
            <a:ext cx="5282528" cy="778433"/>
          </a:xfrm>
          <a:prstGeom prst="rect">
            <a:avLst/>
          </a:prstGeom>
        </p:spPr>
      </p:pic>
    </p:spTree>
    <p:extLst>
      <p:ext uri="{BB962C8B-B14F-4D97-AF65-F5344CB8AC3E}">
        <p14:creationId xmlns:p14="http://schemas.microsoft.com/office/powerpoint/2010/main" val="6624609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750"/>
                                        <p:tgtEl>
                                          <p:spTgt spid="23"/>
                                        </p:tgtEl>
                                      </p:cBhvr>
                                    </p:animEffect>
                                  </p:childTnLst>
                                </p:cTn>
                              </p:par>
                              <p:par>
                                <p:cTn id="25" presetID="18" presetClass="entr" presetSubtype="12"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Left)">
                                      <p:cBhvr>
                                        <p:cTn id="27" dur="10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750"/>
                                        <p:tgtEl>
                                          <p:spTgt spid="25"/>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strips(downLeft)">
                                      <p:cBhvr>
                                        <p:cTn id="33" dur="10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par>
                                <p:cTn id="39" presetID="10"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0"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6391562" y="1602607"/>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6391562" y="2156605"/>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TextBox 97"/>
          <p:cNvSpPr txBox="1"/>
          <p:nvPr/>
        </p:nvSpPr>
        <p:spPr>
          <a:xfrm>
            <a:off x="6269642" y="2987602"/>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6" name="文本框 5"/>
          <p:cNvSpPr txBox="1"/>
          <p:nvPr/>
        </p:nvSpPr>
        <p:spPr>
          <a:xfrm>
            <a:off x="6269642" y="3541600"/>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TextBox 97"/>
          <p:cNvSpPr txBox="1"/>
          <p:nvPr/>
        </p:nvSpPr>
        <p:spPr>
          <a:xfrm>
            <a:off x="6269642" y="4372597"/>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8" name="文本框 7"/>
          <p:cNvSpPr txBox="1"/>
          <p:nvPr/>
        </p:nvSpPr>
        <p:spPr>
          <a:xfrm>
            <a:off x="6269642" y="4926595"/>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9" name="图片占位符 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7362" r="17362"/>
          <a:stretch>
            <a:fillRect/>
          </a:stretch>
        </p:blipFill>
        <p:spPr/>
      </p:pic>
    </p:spTree>
    <p:extLst>
      <p:ext uri="{BB962C8B-B14F-4D97-AF65-F5344CB8AC3E}">
        <p14:creationId xmlns:p14="http://schemas.microsoft.com/office/powerpoint/2010/main" val="329022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48"/>
          <p:cNvSpPr txBox="1"/>
          <p:nvPr/>
        </p:nvSpPr>
        <p:spPr>
          <a:xfrm>
            <a:off x="2182559" y="2914017"/>
            <a:ext cx="3447204" cy="584362"/>
          </a:xfrm>
          <a:prstGeom prst="rect">
            <a:avLst/>
          </a:prstGeom>
          <a:noFill/>
        </p:spPr>
        <p:txBody>
          <a:bodyPr wrap="square" lIns="91412" tIns="45706" rIns="91412" bIns="45706" rtlCol="0">
            <a:spAutoFit/>
          </a:bodyPr>
          <a:lstStyle/>
          <a:p>
            <a:pPr>
              <a:lnSpc>
                <a:spcPct val="150000"/>
              </a:lnSpc>
            </a:pPr>
            <a:r>
              <a:rPr lang="zh-CN" altLang="zh-CN" sz="1066" dirty="0">
                <a:solidFill>
                  <a:schemeClr val="tx1">
                    <a:lumMod val="50000"/>
                    <a:lumOff val="50000"/>
                  </a:schemeClr>
                </a:solidFill>
                <a:latin typeface="微软雅黑" panose="020B0503020204020204" pitchFamily="34" charset="-122"/>
                <a:ea typeface="微软雅黑" panose="020B0503020204020204" pitchFamily="34" charset="-122"/>
              </a:rPr>
              <a:t>个人提供专业创意、品牌整合设计的顾问机构，用智慧嫁接商业与艺术，致力于奉献！贴心于服务！</a:t>
            </a:r>
          </a:p>
        </p:txBody>
      </p:sp>
      <p:sp>
        <p:nvSpPr>
          <p:cNvPr id="12" name="矩形 11"/>
          <p:cNvSpPr/>
          <p:nvPr/>
        </p:nvSpPr>
        <p:spPr>
          <a:xfrm>
            <a:off x="2220522" y="2297359"/>
            <a:ext cx="2933429" cy="461508"/>
          </a:xfrm>
          <a:prstGeom prst="rect">
            <a:avLst/>
          </a:prstGeom>
          <a:ln w="28575">
            <a:noFill/>
          </a:ln>
        </p:spPr>
        <p:txBody>
          <a:bodyPr vert="horz" wrap="square" lIns="91412" tIns="45706" rIns="91412" bIns="45706">
            <a:spAutoFit/>
          </a:bodyPr>
          <a:lstStyle/>
          <a:p>
            <a:r>
              <a:rPr lang="zh-CN" altLang="en-US" sz="2399" dirty="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399" dirty="0">
                <a:solidFill>
                  <a:srgbClr val="273B1F"/>
                </a:solidFill>
                <a:latin typeface="造字工房俊雅（非商用）常规体" pitchFamily="50" charset="-122"/>
                <a:ea typeface="造字工房俊雅（非商用）常规体" pitchFamily="50" charset="-122"/>
              </a:rPr>
              <a:t>这里输入标题</a:t>
            </a:r>
            <a:endParaRPr lang="en-US" altLang="zh-CN" sz="2399" dirty="0">
              <a:solidFill>
                <a:srgbClr val="273B1F"/>
              </a:solidFill>
              <a:latin typeface="造字工房俊雅（非商用）常规体" pitchFamily="50" charset="-122"/>
              <a:ea typeface="造字工房俊雅（非商用）常规体" pitchFamily="50" charset="-122"/>
            </a:endParaRPr>
          </a:p>
        </p:txBody>
      </p:sp>
      <p:sp>
        <p:nvSpPr>
          <p:cNvPr id="13" name="文本框 48"/>
          <p:cNvSpPr txBox="1"/>
          <p:nvPr/>
        </p:nvSpPr>
        <p:spPr>
          <a:xfrm>
            <a:off x="2182559" y="4770809"/>
            <a:ext cx="3447204" cy="584362"/>
          </a:xfrm>
          <a:prstGeom prst="rect">
            <a:avLst/>
          </a:prstGeom>
          <a:noFill/>
        </p:spPr>
        <p:txBody>
          <a:bodyPr wrap="square" lIns="91412" tIns="45706" rIns="91412" bIns="45706" rtlCol="0">
            <a:spAutoFit/>
          </a:bodyPr>
          <a:lstStyle/>
          <a:p>
            <a:pPr>
              <a:lnSpc>
                <a:spcPct val="150000"/>
              </a:lnSpc>
            </a:pPr>
            <a:r>
              <a:rPr lang="zh-CN" altLang="zh-CN" sz="1066" dirty="0">
                <a:solidFill>
                  <a:schemeClr val="tx1">
                    <a:lumMod val="50000"/>
                    <a:lumOff val="50000"/>
                  </a:schemeClr>
                </a:solidFill>
                <a:latin typeface="微软雅黑" panose="020B0503020204020204" pitchFamily="34" charset="-122"/>
                <a:ea typeface="微软雅黑" panose="020B0503020204020204" pitchFamily="34" charset="-122"/>
              </a:rPr>
              <a:t>个人提供专业创意、品牌整合设计的顾问机构，用智慧嫁接商业与艺术，致力于奉献！贴心于服务！</a:t>
            </a:r>
          </a:p>
        </p:txBody>
      </p:sp>
      <p:sp>
        <p:nvSpPr>
          <p:cNvPr id="14" name="矩形 13"/>
          <p:cNvSpPr/>
          <p:nvPr/>
        </p:nvSpPr>
        <p:spPr>
          <a:xfrm>
            <a:off x="2220522" y="4154735"/>
            <a:ext cx="2932795" cy="461508"/>
          </a:xfrm>
          <a:prstGeom prst="rect">
            <a:avLst/>
          </a:prstGeom>
          <a:ln w="28575">
            <a:noFill/>
          </a:ln>
        </p:spPr>
        <p:txBody>
          <a:bodyPr vert="horz" wrap="square" lIns="91412" tIns="45706" rIns="91412" bIns="45706">
            <a:spAutoFit/>
          </a:bodyPr>
          <a:lstStyle/>
          <a:p>
            <a:r>
              <a:rPr lang="zh-CN" altLang="en-US" sz="2399" dirty="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399" dirty="0">
                <a:solidFill>
                  <a:srgbClr val="273B1F"/>
                </a:solidFill>
                <a:latin typeface="造字工房俊雅（非商用）常规体" pitchFamily="50" charset="-122"/>
                <a:ea typeface="造字工房俊雅（非商用）常规体" pitchFamily="50" charset="-122"/>
              </a:rPr>
              <a:t>这里输入标题</a:t>
            </a:r>
            <a:endParaRPr lang="en-US" altLang="zh-CN" sz="2399" dirty="0">
              <a:solidFill>
                <a:srgbClr val="273B1F"/>
              </a:solidFill>
              <a:latin typeface="造字工房俊雅（非商用）常规体" pitchFamily="50" charset="-122"/>
              <a:ea typeface="造字工房俊雅（非商用）常规体" pitchFamily="50" charset="-122"/>
            </a:endParaRPr>
          </a:p>
        </p:txBody>
      </p:sp>
      <p:cxnSp>
        <p:nvCxnSpPr>
          <p:cNvPr id="3" name="直接连接符 2"/>
          <p:cNvCxnSpPr>
            <a:cxnSpLocks/>
          </p:cNvCxnSpPr>
          <p:nvPr/>
        </p:nvCxnSpPr>
        <p:spPr>
          <a:xfrm>
            <a:off x="2296503" y="3805445"/>
            <a:ext cx="438925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1999" y="4887111"/>
            <a:ext cx="462860" cy="468293"/>
          </a:xfrm>
          <a:prstGeom prst="rect">
            <a:avLst/>
          </a:prstGeom>
        </p:spPr>
      </p:pic>
      <p:grpSp>
        <p:nvGrpSpPr>
          <p:cNvPr id="2" name="组合 8"/>
          <p:cNvGrpSpPr/>
          <p:nvPr/>
        </p:nvGrpSpPr>
        <p:grpSpPr>
          <a:xfrm>
            <a:off x="7678473" y="2391923"/>
            <a:ext cx="1423943" cy="3342116"/>
            <a:chOff x="5280558" y="938778"/>
            <a:chExt cx="1424381" cy="3342115"/>
          </a:xfrm>
        </p:grpSpPr>
        <p:sp>
          <p:nvSpPr>
            <p:cNvPr id="10" name="文本框 9"/>
            <p:cNvSpPr txBox="1"/>
            <p:nvPr/>
          </p:nvSpPr>
          <p:spPr>
            <a:xfrm>
              <a:off x="5280558" y="1627521"/>
              <a:ext cx="513055" cy="2285240"/>
            </a:xfrm>
            <a:prstGeom prst="rect">
              <a:avLst/>
            </a:prstGeom>
            <a:noFill/>
          </p:spPr>
          <p:txBody>
            <a:bodyPr vert="eaVert" wrap="none" rtlCol="0">
              <a:spAutoFit/>
            </a:bodyPr>
            <a:lstStyle/>
            <a:p>
              <a:r>
                <a:rPr lang="zh-CN" altLang="en-US" sz="2133" dirty="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133" dirty="0">
                  <a:solidFill>
                    <a:srgbClr val="273B1F"/>
                  </a:solidFill>
                  <a:latin typeface="造字工房俊雅（非商用）常规体" pitchFamily="50" charset="-122"/>
                  <a:ea typeface="造字工房俊雅（非商用）常规体" pitchFamily="50" charset="-122"/>
                </a:rPr>
                <a:t>这里输入标题</a:t>
              </a:r>
              <a:endParaRPr lang="en-US" altLang="zh-CN" sz="2133" dirty="0">
                <a:solidFill>
                  <a:srgbClr val="273B1F"/>
                </a:solidFill>
                <a:latin typeface="造字工房俊雅（非商用）常规体" pitchFamily="50" charset="-122"/>
                <a:ea typeface="造字工房俊雅（非商用）常规体" pitchFamily="50" charset="-122"/>
              </a:endParaRPr>
            </a:p>
          </p:txBody>
        </p:sp>
        <p:sp>
          <p:nvSpPr>
            <p:cNvPr id="15" name="文本框 14"/>
            <p:cNvSpPr txBox="1"/>
            <p:nvPr/>
          </p:nvSpPr>
          <p:spPr>
            <a:xfrm>
              <a:off x="5781902" y="1500940"/>
              <a:ext cx="923037" cy="2656759"/>
            </a:xfrm>
            <a:prstGeom prst="rect">
              <a:avLst/>
            </a:prstGeom>
            <a:noFill/>
          </p:spPr>
          <p:txBody>
            <a:bodyPr vert="eaVert" wrap="square" rtlCol="0" anchor="ctr">
              <a:spAutoFit/>
            </a:bodyPr>
            <a:lstStyle/>
            <a:p>
              <a:pPr algn="just">
                <a:lnSpc>
                  <a:spcPct val="150000"/>
                </a:lnSpc>
              </a:pPr>
              <a:r>
                <a:rPr lang="zh-CN" altLang="zh-CN" sz="1066" spc="300" dirty="0"/>
                <a:t>设计师不是艺术家，我们要表达的是客户、是市场！不仅要全面认识自己，更需要全面理解客户！</a:t>
              </a:r>
              <a:endParaRPr lang="zh-CN" altLang="en-US" sz="1066" spc="300" dirty="0"/>
            </a:p>
          </p:txBody>
        </p:sp>
        <p:cxnSp>
          <p:nvCxnSpPr>
            <p:cNvPr id="16" name="直接连接符 15"/>
            <p:cNvCxnSpPr>
              <a:cxnSpLocks/>
            </p:cNvCxnSpPr>
            <p:nvPr/>
          </p:nvCxnSpPr>
          <p:spPr>
            <a:xfrm>
              <a:off x="5787762" y="938778"/>
              <a:ext cx="0" cy="334211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pic>
        <p:nvPicPr>
          <p:cNvPr id="17" name="图片 16">
            <a:extLst>
              <a:ext uri="{FF2B5EF4-FFF2-40B4-BE49-F238E27FC236}">
                <a16:creationId xmlns="" xmlns:a16="http://schemas.microsoft.com/office/drawing/2014/main" id="{15297EAE-A8EC-4C5B-BAA2-634F671E2401}"/>
              </a:ext>
            </a:extLst>
          </p:cNvPr>
          <p:cNvPicPr>
            <a:picLocks noChangeAspect="1"/>
          </p:cNvPicPr>
          <p:nvPr/>
        </p:nvPicPr>
        <p:blipFill rotWithShape="1">
          <a:blip r:embed="rId5">
            <a:extLst>
              <a:ext uri="{28A0092B-C50C-407E-A947-70E740481C1C}">
                <a14:useLocalDpi xmlns:a14="http://schemas.microsoft.com/office/drawing/2010/main" val="0"/>
              </a:ext>
            </a:extLst>
          </a:blip>
          <a:srcRect l="82686"/>
          <a:stretch/>
        </p:blipFill>
        <p:spPr>
          <a:xfrm>
            <a:off x="9267562" y="1829536"/>
            <a:ext cx="2922557" cy="5101343"/>
          </a:xfrm>
          <a:prstGeom prst="rect">
            <a:avLst/>
          </a:prstGeom>
        </p:spPr>
      </p:pic>
      <p:pic>
        <p:nvPicPr>
          <p:cNvPr id="18" name="图片 17">
            <a:extLst>
              <a:ext uri="{FF2B5EF4-FFF2-40B4-BE49-F238E27FC236}">
                <a16:creationId xmlns="" xmlns:a16="http://schemas.microsoft.com/office/drawing/2014/main" id="{280F3325-5621-4C6D-B125-A53EBD506322}"/>
              </a:ext>
            </a:extLst>
          </p:cNvPr>
          <p:cNvPicPr>
            <a:picLocks noChangeAspect="1"/>
          </p:cNvPicPr>
          <p:nvPr/>
        </p:nvPicPr>
        <p:blipFill rotWithShape="1">
          <a:blip r:embed="rId5">
            <a:extLst>
              <a:ext uri="{28A0092B-C50C-407E-A947-70E740481C1C}">
                <a14:useLocalDpi xmlns:a14="http://schemas.microsoft.com/office/drawing/2010/main" val="0"/>
              </a:ext>
            </a:extLst>
          </a:blip>
          <a:srcRect l="26900" t="-4651" r="39230" b="74764"/>
          <a:stretch/>
        </p:blipFill>
        <p:spPr>
          <a:xfrm>
            <a:off x="-1831772" y="1488801"/>
            <a:ext cx="4128275" cy="1100872"/>
          </a:xfrm>
          <a:prstGeom prst="rect">
            <a:avLst/>
          </a:prstGeom>
        </p:spPr>
      </p:pic>
    </p:spTree>
    <p:extLst>
      <p:ext uri="{BB962C8B-B14F-4D97-AF65-F5344CB8AC3E}">
        <p14:creationId xmlns:p14="http://schemas.microsoft.com/office/powerpoint/2010/main" val="10582591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par>
                                <p:cTn id="13" presetID="18"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downLeft)">
                                      <p:cBhvr>
                                        <p:cTn id="15" dur="1500"/>
                                        <p:tgtEl>
                                          <p:spTgt spid="2"/>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250"/>
                                        <p:tgtEl>
                                          <p:spTgt spid="8"/>
                                        </p:tgtEl>
                                      </p:cBhvr>
                                    </p:animEffect>
                                    <p:anim calcmode="lin" valueType="num">
                                      <p:cBhvr>
                                        <p:cTn id="39" dur="1250" fill="hold"/>
                                        <p:tgtEl>
                                          <p:spTgt spid="8"/>
                                        </p:tgtEl>
                                        <p:attrNameLst>
                                          <p:attrName>ppt_x</p:attrName>
                                        </p:attrNameLst>
                                      </p:cBhvr>
                                      <p:tavLst>
                                        <p:tav tm="0">
                                          <p:val>
                                            <p:strVal val="#ppt_x"/>
                                          </p:val>
                                        </p:tav>
                                        <p:tav tm="100000">
                                          <p:val>
                                            <p:strVal val="#ppt_x"/>
                                          </p:val>
                                        </p:tav>
                                      </p:tavLst>
                                    </p:anim>
                                    <p:anim calcmode="lin" valueType="num">
                                      <p:cBhvr>
                                        <p:cTn id="40" dur="1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20484892" flipH="1">
            <a:off x="6721369" y="-294719"/>
            <a:ext cx="6124434" cy="60721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tx1">
                  <a:lumMod val="65000"/>
                  <a:lumOff val="35000"/>
                </a:schemeClr>
              </a:solidFill>
              <a:latin typeface="隶书" panose="02010509060101010101" pitchFamily="49" charset="-122"/>
              <a:ea typeface="隶书" panose="02010509060101010101" pitchFamily="49" charset="-122"/>
            </a:endParaRPr>
          </a:p>
        </p:txBody>
      </p:sp>
      <p:sp>
        <p:nvSpPr>
          <p:cNvPr id="4" name="矩形 3"/>
          <p:cNvSpPr/>
          <p:nvPr/>
        </p:nvSpPr>
        <p:spPr>
          <a:xfrm>
            <a:off x="865033" y="1678214"/>
            <a:ext cx="7990880" cy="37183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solidFill>
              <a:latin typeface="汉仪劲楷简" panose="00020600040101010101" pitchFamily="18" charset="-122"/>
              <a:ea typeface="汉仪劲楷简" panose="00020600040101010101" pitchFamily="18" charset="-122"/>
            </a:endParaRPr>
          </a:p>
        </p:txBody>
      </p:sp>
      <p:grpSp>
        <p:nvGrpSpPr>
          <p:cNvPr id="5" name="组合 4">
            <a:extLst>
              <a:ext uri="{FF2B5EF4-FFF2-40B4-BE49-F238E27FC236}">
                <a16:creationId xmlns="" xmlns:a16="http://schemas.microsoft.com/office/drawing/2014/main" id="{BAAD631C-6104-49A1-8F2F-BC00A24E06E5}"/>
              </a:ext>
            </a:extLst>
          </p:cNvPr>
          <p:cNvGrpSpPr/>
          <p:nvPr/>
        </p:nvGrpSpPr>
        <p:grpSpPr>
          <a:xfrm>
            <a:off x="1966830" y="2243168"/>
            <a:ext cx="6149276" cy="2639024"/>
            <a:chOff x="2338262" y="1419179"/>
            <a:chExt cx="4613381" cy="1979879"/>
          </a:xfrm>
        </p:grpSpPr>
        <p:sp>
          <p:nvSpPr>
            <p:cNvPr id="19" name="文本框 18"/>
            <p:cNvSpPr txBox="1"/>
            <p:nvPr/>
          </p:nvSpPr>
          <p:spPr>
            <a:xfrm>
              <a:off x="2338262" y="1631202"/>
              <a:ext cx="3776578" cy="1767856"/>
            </a:xfrm>
            <a:prstGeom prst="rect">
              <a:avLst/>
            </a:prstGeom>
            <a:noFill/>
          </p:spPr>
          <p:txBody>
            <a:bodyPr vert="horz" wrap="square" rtlCol="0">
              <a:spAutoFit/>
            </a:bodyPr>
            <a:lstStyle/>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smtClean="0">
                  <a:solidFill>
                    <a:schemeClr val="tx1">
                      <a:lumMod val="50000"/>
                      <a:lumOff val="50000"/>
                    </a:schemeClr>
                  </a:solidFill>
                  <a:latin typeface="汉仪劲楷简" panose="00020600040101010101" pitchFamily="18" charset="-122"/>
                  <a:ea typeface="汉仪劲楷简" panose="00020600040101010101" pitchFamily="18" charset="-122"/>
                </a:rPr>
                <a:t> </a:t>
              </a:r>
              <a:endPar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2" name="文本框 21"/>
            <p:cNvSpPr txBox="1"/>
            <p:nvPr/>
          </p:nvSpPr>
          <p:spPr>
            <a:xfrm>
              <a:off x="6305113" y="1419179"/>
              <a:ext cx="646530" cy="1733702"/>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r>
                <a:rPr lang="zh-CN" altLang="en-US" b="1" dirty="0" smtClean="0">
                  <a:solidFill>
                    <a:srgbClr val="C00000"/>
                  </a:solidFill>
                  <a:latin typeface="汉仪劲楷简" panose="00020600040101010101" pitchFamily="18" charset="-122"/>
                  <a:ea typeface="汉仪劲楷简" panose="00020600040101010101" pitchFamily="18" charset="-122"/>
                </a:rPr>
                <a:t>第二部分</a:t>
              </a:r>
              <a:endParaRPr lang="zh-CN" altLang="en-US" b="1" dirty="0">
                <a:solidFill>
                  <a:srgbClr val="C00000"/>
                </a:solidFill>
                <a:latin typeface="汉仪劲楷简" panose="00020600040101010101" pitchFamily="18" charset="-122"/>
                <a:ea typeface="汉仪劲楷简" panose="00020600040101010101" pitchFamily="18" charset="-122"/>
              </a:endParaRPr>
            </a:p>
          </p:txBody>
        </p:sp>
      </p:grpSp>
    </p:spTree>
    <p:extLst>
      <p:ext uri="{BB962C8B-B14F-4D97-AF65-F5344CB8AC3E}">
        <p14:creationId xmlns:p14="http://schemas.microsoft.com/office/powerpoint/2010/main" val="19923787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1957388" y="2026179"/>
            <a:ext cx="2822575" cy="1881716"/>
          </a:xfrm>
        </p:spPr>
      </p:pic>
      <p:pic>
        <p:nvPicPr>
          <p:cNvPr id="9" name="图片占位符 8"/>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7370763" y="2026357"/>
            <a:ext cx="2822575" cy="1881360"/>
          </a:xfrm>
        </p:spPr>
      </p:pic>
      <p:sp>
        <p:nvSpPr>
          <p:cNvPr id="4" name="TextBox 97"/>
          <p:cNvSpPr txBox="1"/>
          <p:nvPr/>
        </p:nvSpPr>
        <p:spPr>
          <a:xfrm>
            <a:off x="2455744" y="4315327"/>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5" name="文本框 4"/>
          <p:cNvSpPr txBox="1"/>
          <p:nvPr/>
        </p:nvSpPr>
        <p:spPr>
          <a:xfrm>
            <a:off x="1721238" y="4869325"/>
            <a:ext cx="3502856" cy="52597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6" name="TextBox 97"/>
          <p:cNvSpPr txBox="1"/>
          <p:nvPr/>
        </p:nvSpPr>
        <p:spPr>
          <a:xfrm>
            <a:off x="7371345" y="4315327"/>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7" name="文本框 6"/>
          <p:cNvSpPr txBox="1"/>
          <p:nvPr/>
        </p:nvSpPr>
        <p:spPr>
          <a:xfrm>
            <a:off x="6803042" y="4869325"/>
            <a:ext cx="3502856" cy="52597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Tree>
    <p:extLst>
      <p:ext uri="{BB962C8B-B14F-4D97-AF65-F5344CB8AC3E}">
        <p14:creationId xmlns:p14="http://schemas.microsoft.com/office/powerpoint/2010/main" val="1536352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5858162" y="1556325"/>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5858162" y="2280642"/>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TextBox 97"/>
          <p:cNvSpPr txBox="1"/>
          <p:nvPr/>
        </p:nvSpPr>
        <p:spPr>
          <a:xfrm>
            <a:off x="5858162" y="3174444"/>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6" name="文本框 5"/>
          <p:cNvSpPr txBox="1"/>
          <p:nvPr/>
        </p:nvSpPr>
        <p:spPr>
          <a:xfrm>
            <a:off x="5858162" y="3621762"/>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7" name="TextBox 97"/>
          <p:cNvSpPr txBox="1"/>
          <p:nvPr/>
        </p:nvSpPr>
        <p:spPr>
          <a:xfrm>
            <a:off x="5858162" y="4515564"/>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8" name="文本框 7"/>
          <p:cNvSpPr txBox="1"/>
          <p:nvPr/>
        </p:nvSpPr>
        <p:spPr>
          <a:xfrm>
            <a:off x="5858162" y="4962882"/>
            <a:ext cx="4703158"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0" name="图片占位符 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289" r="21289"/>
          <a:stretch>
            <a:fillRect/>
          </a:stretch>
        </p:blipFill>
        <p:spPr/>
      </p:pic>
    </p:spTree>
    <p:extLst>
      <p:ext uri="{BB962C8B-B14F-4D97-AF65-F5344CB8AC3E}">
        <p14:creationId xmlns:p14="http://schemas.microsoft.com/office/powerpoint/2010/main" val="752133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261" y="1806655"/>
            <a:ext cx="5189821" cy="3523364"/>
          </a:xfrm>
          <a:prstGeom prst="rect">
            <a:avLst/>
          </a:prstGeom>
        </p:spPr>
      </p:pic>
      <p:sp>
        <p:nvSpPr>
          <p:cNvPr id="17" name="矩形 16"/>
          <p:cNvSpPr/>
          <p:nvPr/>
        </p:nvSpPr>
        <p:spPr>
          <a:xfrm>
            <a:off x="5616095" y="2246554"/>
            <a:ext cx="658525" cy="1733295"/>
          </a:xfrm>
          <a:prstGeom prst="rect">
            <a:avLst/>
          </a:prstGeom>
        </p:spPr>
        <p:txBody>
          <a:bodyPr wrap="square">
            <a:spAutoFit/>
          </a:bodyPr>
          <a:lstStyle/>
          <a:p>
            <a:r>
              <a:rPr lang="zh-CN" altLang="en-US" sz="2666" dirty="0">
                <a:solidFill>
                  <a:srgbClr val="C00000"/>
                </a:solidFill>
                <a:latin typeface="Adobe 楷体 Std R" panose="02020400000000000000" pitchFamily="18" charset="-122"/>
                <a:ea typeface="Adobe 楷体 Std R" panose="02020400000000000000" pitchFamily="18" charset="-122"/>
              </a:rPr>
              <a:t>输入标题</a:t>
            </a:r>
          </a:p>
        </p:txBody>
      </p:sp>
      <p:sp>
        <p:nvSpPr>
          <p:cNvPr id="18" name="TextBox 28"/>
          <p:cNvSpPr txBox="1"/>
          <p:nvPr/>
        </p:nvSpPr>
        <p:spPr>
          <a:xfrm>
            <a:off x="4710851" y="1653351"/>
            <a:ext cx="799963" cy="3917388"/>
          </a:xfrm>
          <a:prstGeom prst="rect">
            <a:avLst/>
          </a:prstGeom>
          <a:noFill/>
        </p:spPr>
        <p:txBody>
          <a:bodyPr vert="eaVert" wrap="square" rtlCol="0">
            <a:spAutoFit/>
          </a:bodyPr>
          <a:lstStyle/>
          <a:p>
            <a:pPr algn="ctr">
              <a:lnSpc>
                <a:spcPct val="125000"/>
              </a:lnSpc>
            </a:pPr>
            <a:r>
              <a:rPr lang="zh-CN" altLang="en-US" sz="1599" dirty="0">
                <a:latin typeface="微软雅黑" panose="020B0503020204020204" pitchFamily="34" charset="-122"/>
                <a:ea typeface="微软雅黑" panose="020B0503020204020204" pitchFamily="34" charset="-122"/>
              </a:rPr>
              <a:t>点此输入文字点此输入文字点此输入文字点此输入文字</a:t>
            </a:r>
          </a:p>
        </p:txBody>
      </p:sp>
      <p:sp>
        <p:nvSpPr>
          <p:cNvPr id="20" name="矩形 19"/>
          <p:cNvSpPr/>
          <p:nvPr/>
        </p:nvSpPr>
        <p:spPr>
          <a:xfrm>
            <a:off x="3877579" y="2246554"/>
            <a:ext cx="658525" cy="1733295"/>
          </a:xfrm>
          <a:prstGeom prst="rect">
            <a:avLst/>
          </a:prstGeom>
        </p:spPr>
        <p:txBody>
          <a:bodyPr wrap="square">
            <a:spAutoFit/>
          </a:bodyPr>
          <a:lstStyle/>
          <a:p>
            <a:r>
              <a:rPr lang="zh-CN" altLang="en-US" sz="2666" dirty="0">
                <a:solidFill>
                  <a:srgbClr val="C00000"/>
                </a:solidFill>
                <a:latin typeface="Adobe 楷体 Std R" panose="02020400000000000000" pitchFamily="18" charset="-122"/>
                <a:ea typeface="Adobe 楷体 Std R" panose="02020400000000000000" pitchFamily="18" charset="-122"/>
              </a:rPr>
              <a:t>输入标题</a:t>
            </a:r>
          </a:p>
        </p:txBody>
      </p:sp>
      <p:sp>
        <p:nvSpPr>
          <p:cNvPr id="21" name="TextBox 28"/>
          <p:cNvSpPr txBox="1"/>
          <p:nvPr/>
        </p:nvSpPr>
        <p:spPr>
          <a:xfrm>
            <a:off x="2972336" y="1653351"/>
            <a:ext cx="799963" cy="3917388"/>
          </a:xfrm>
          <a:prstGeom prst="rect">
            <a:avLst/>
          </a:prstGeom>
          <a:noFill/>
        </p:spPr>
        <p:txBody>
          <a:bodyPr vert="eaVert" wrap="square" rtlCol="0">
            <a:spAutoFit/>
          </a:bodyPr>
          <a:lstStyle/>
          <a:p>
            <a:pPr algn="ctr">
              <a:lnSpc>
                <a:spcPct val="125000"/>
              </a:lnSpc>
            </a:pPr>
            <a:r>
              <a:rPr lang="zh-CN" altLang="en-US" sz="1599" dirty="0">
                <a:latin typeface="微软雅黑" panose="020B0503020204020204" pitchFamily="34" charset="-122"/>
                <a:ea typeface="微软雅黑" panose="020B0503020204020204" pitchFamily="34" charset="-122"/>
              </a:rPr>
              <a:t>点此输入文字点此输入文字点此输入文字点此输入文字</a:t>
            </a:r>
          </a:p>
        </p:txBody>
      </p:sp>
      <p:sp>
        <p:nvSpPr>
          <p:cNvPr id="23" name="矩形 22"/>
          <p:cNvSpPr/>
          <p:nvPr/>
        </p:nvSpPr>
        <p:spPr>
          <a:xfrm>
            <a:off x="2041823" y="2246554"/>
            <a:ext cx="658525" cy="1733295"/>
          </a:xfrm>
          <a:prstGeom prst="rect">
            <a:avLst/>
          </a:prstGeom>
        </p:spPr>
        <p:txBody>
          <a:bodyPr wrap="square">
            <a:spAutoFit/>
          </a:bodyPr>
          <a:lstStyle/>
          <a:p>
            <a:r>
              <a:rPr lang="zh-CN" altLang="en-US" sz="2666" dirty="0">
                <a:solidFill>
                  <a:srgbClr val="C00000"/>
                </a:solidFill>
                <a:latin typeface="Adobe 楷体 Std R" panose="02020400000000000000" pitchFamily="18" charset="-122"/>
                <a:ea typeface="Adobe 楷体 Std R" panose="02020400000000000000" pitchFamily="18" charset="-122"/>
              </a:rPr>
              <a:t>输入标题</a:t>
            </a:r>
          </a:p>
        </p:txBody>
      </p:sp>
      <p:sp>
        <p:nvSpPr>
          <p:cNvPr id="24" name="TextBox 28"/>
          <p:cNvSpPr txBox="1"/>
          <p:nvPr/>
        </p:nvSpPr>
        <p:spPr>
          <a:xfrm>
            <a:off x="1103271" y="1628214"/>
            <a:ext cx="799963" cy="3917388"/>
          </a:xfrm>
          <a:prstGeom prst="rect">
            <a:avLst/>
          </a:prstGeom>
          <a:noFill/>
        </p:spPr>
        <p:txBody>
          <a:bodyPr vert="eaVert" wrap="square" rtlCol="0">
            <a:spAutoFit/>
          </a:bodyPr>
          <a:lstStyle/>
          <a:p>
            <a:pPr algn="ctr">
              <a:lnSpc>
                <a:spcPct val="125000"/>
              </a:lnSpc>
            </a:pPr>
            <a:r>
              <a:rPr lang="zh-CN" altLang="en-US" sz="1599" dirty="0">
                <a:latin typeface="微软雅黑" panose="020B0503020204020204" pitchFamily="34" charset="-122"/>
                <a:ea typeface="微软雅黑" panose="020B0503020204020204" pitchFamily="34" charset="-122"/>
              </a:rPr>
              <a:t>点此输入文字点此输入文字点此输入文字点此输入文字</a:t>
            </a:r>
          </a:p>
        </p:txBody>
      </p:sp>
    </p:spTree>
    <p:extLst>
      <p:ext uri="{BB962C8B-B14F-4D97-AF65-F5344CB8AC3E}">
        <p14:creationId xmlns:p14="http://schemas.microsoft.com/office/powerpoint/2010/main" val="3626534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750"/>
                                        <p:tgtEl>
                                          <p:spTgt spid="18"/>
                                        </p:tgtEl>
                                      </p:cBhvr>
                                    </p:animEffect>
                                  </p:childTnLst>
                                </p:cTn>
                              </p:par>
                            </p:childTnLst>
                          </p:cTn>
                        </p:par>
                        <p:par>
                          <p:cTn id="20" fill="hold">
                            <p:stCondLst>
                              <p:cond delay="225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750"/>
                                        <p:tgtEl>
                                          <p:spTgt spid="21"/>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1"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20484892" flipH="1">
            <a:off x="6721369" y="-294719"/>
            <a:ext cx="6124434" cy="60721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tx1">
                  <a:lumMod val="65000"/>
                  <a:lumOff val="35000"/>
                </a:schemeClr>
              </a:solidFill>
              <a:latin typeface="隶书" panose="02010509060101010101" pitchFamily="49" charset="-122"/>
              <a:ea typeface="隶书" panose="02010509060101010101" pitchFamily="49" charset="-122"/>
            </a:endParaRPr>
          </a:p>
        </p:txBody>
      </p:sp>
      <p:sp>
        <p:nvSpPr>
          <p:cNvPr id="4" name="矩形 3"/>
          <p:cNvSpPr/>
          <p:nvPr/>
        </p:nvSpPr>
        <p:spPr>
          <a:xfrm>
            <a:off x="865033" y="1678214"/>
            <a:ext cx="7990880" cy="37183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solidFill>
              <a:latin typeface="汉仪劲楷简" panose="00020600040101010101" pitchFamily="18" charset="-122"/>
              <a:ea typeface="汉仪劲楷简" panose="00020600040101010101" pitchFamily="18" charset="-122"/>
            </a:endParaRPr>
          </a:p>
        </p:txBody>
      </p:sp>
      <p:grpSp>
        <p:nvGrpSpPr>
          <p:cNvPr id="5" name="组合 4">
            <a:extLst>
              <a:ext uri="{FF2B5EF4-FFF2-40B4-BE49-F238E27FC236}">
                <a16:creationId xmlns="" xmlns:a16="http://schemas.microsoft.com/office/drawing/2014/main" id="{BAAD631C-6104-49A1-8F2F-BC00A24E06E5}"/>
              </a:ext>
            </a:extLst>
          </p:cNvPr>
          <p:cNvGrpSpPr/>
          <p:nvPr/>
        </p:nvGrpSpPr>
        <p:grpSpPr>
          <a:xfrm>
            <a:off x="1966830" y="2243168"/>
            <a:ext cx="6149276" cy="2639024"/>
            <a:chOff x="2338262" y="1419179"/>
            <a:chExt cx="4613381" cy="1979879"/>
          </a:xfrm>
        </p:grpSpPr>
        <p:sp>
          <p:nvSpPr>
            <p:cNvPr id="19" name="文本框 18"/>
            <p:cNvSpPr txBox="1"/>
            <p:nvPr/>
          </p:nvSpPr>
          <p:spPr>
            <a:xfrm>
              <a:off x="2338262" y="1631202"/>
              <a:ext cx="3776578" cy="1767856"/>
            </a:xfrm>
            <a:prstGeom prst="rect">
              <a:avLst/>
            </a:prstGeom>
            <a:noFill/>
          </p:spPr>
          <p:txBody>
            <a:bodyPr vert="horz" wrap="square" rtlCol="0">
              <a:spAutoFit/>
            </a:bodyPr>
            <a:lstStyle/>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smtClean="0">
                  <a:solidFill>
                    <a:schemeClr val="tx1">
                      <a:lumMod val="50000"/>
                      <a:lumOff val="50000"/>
                    </a:schemeClr>
                  </a:solidFill>
                  <a:latin typeface="汉仪劲楷简" panose="00020600040101010101" pitchFamily="18" charset="-122"/>
                  <a:ea typeface="汉仪劲楷简" panose="00020600040101010101" pitchFamily="18" charset="-122"/>
                </a:rPr>
                <a:t> </a:t>
              </a:r>
              <a:endPar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2" name="文本框 21"/>
            <p:cNvSpPr txBox="1"/>
            <p:nvPr/>
          </p:nvSpPr>
          <p:spPr>
            <a:xfrm>
              <a:off x="6305113" y="1419179"/>
              <a:ext cx="646530" cy="1733702"/>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r>
                <a:rPr lang="zh-CN" altLang="en-US" b="1" dirty="0" smtClean="0">
                  <a:solidFill>
                    <a:srgbClr val="C00000"/>
                  </a:solidFill>
                  <a:latin typeface="汉仪劲楷简" panose="00020600040101010101" pitchFamily="18" charset="-122"/>
                  <a:ea typeface="汉仪劲楷简" panose="00020600040101010101" pitchFamily="18" charset="-122"/>
                </a:rPr>
                <a:t>第三部分</a:t>
              </a:r>
              <a:endParaRPr lang="zh-CN" altLang="en-US" b="1" dirty="0">
                <a:solidFill>
                  <a:srgbClr val="C00000"/>
                </a:solidFill>
                <a:latin typeface="汉仪劲楷简" panose="00020600040101010101" pitchFamily="18" charset="-122"/>
                <a:ea typeface="汉仪劲楷简" panose="00020600040101010101" pitchFamily="18" charset="-122"/>
              </a:endParaRPr>
            </a:p>
          </p:txBody>
        </p:sp>
      </p:grpSp>
    </p:spTree>
    <p:extLst>
      <p:ext uri="{BB962C8B-B14F-4D97-AF65-F5344CB8AC3E}">
        <p14:creationId xmlns:p14="http://schemas.microsoft.com/office/powerpoint/2010/main" val="39301240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5309522" y="2210543"/>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5309522" y="2753082"/>
            <a:ext cx="248973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a:t>
            </a:r>
            <a:r>
              <a:rPr lang="zh-CN" altLang="en-US" sz="1000" dirty="0" smtClean="0">
                <a:latin typeface="华文细黑" panose="02010600040101010101" charset="-122"/>
                <a:ea typeface="华文细黑" panose="02010600040101010101" charset="-122"/>
                <a:sym typeface="+mn-ea"/>
              </a:rPr>
              <a:t>waited</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TextBox 97"/>
          <p:cNvSpPr txBox="1"/>
          <p:nvPr/>
        </p:nvSpPr>
        <p:spPr>
          <a:xfrm>
            <a:off x="5309522" y="4043124"/>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6" name="文本框 5"/>
          <p:cNvSpPr txBox="1"/>
          <p:nvPr/>
        </p:nvSpPr>
        <p:spPr>
          <a:xfrm>
            <a:off x="5309522" y="4490442"/>
            <a:ext cx="248973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a:t>
            </a:r>
            <a:r>
              <a:rPr lang="zh-CN" altLang="en-US" sz="1000" dirty="0" smtClean="0">
                <a:latin typeface="华文细黑" panose="02010600040101010101" charset="-122"/>
                <a:ea typeface="华文细黑" panose="02010600040101010101" charset="-122"/>
                <a:sym typeface="+mn-ea"/>
              </a:rPr>
              <a:t>waited</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9" name="TextBox 97"/>
          <p:cNvSpPr txBox="1"/>
          <p:nvPr/>
        </p:nvSpPr>
        <p:spPr>
          <a:xfrm>
            <a:off x="8601362" y="2199084"/>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0" name="文本框 9"/>
          <p:cNvSpPr txBox="1"/>
          <p:nvPr/>
        </p:nvSpPr>
        <p:spPr>
          <a:xfrm>
            <a:off x="8601362" y="2741623"/>
            <a:ext cx="248973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a:t>
            </a:r>
            <a:r>
              <a:rPr lang="zh-CN" altLang="en-US" sz="1000" dirty="0" smtClean="0">
                <a:latin typeface="华文细黑" panose="02010600040101010101" charset="-122"/>
                <a:ea typeface="华文细黑" panose="02010600040101010101" charset="-122"/>
                <a:sym typeface="+mn-ea"/>
              </a:rPr>
              <a:t>waited</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1" name="TextBox 97"/>
          <p:cNvSpPr txBox="1"/>
          <p:nvPr/>
        </p:nvSpPr>
        <p:spPr>
          <a:xfrm>
            <a:off x="8601362" y="4031665"/>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2" name="文本框 11"/>
          <p:cNvSpPr txBox="1"/>
          <p:nvPr/>
        </p:nvSpPr>
        <p:spPr>
          <a:xfrm>
            <a:off x="8601362" y="4478983"/>
            <a:ext cx="248973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a:t>
            </a:r>
            <a:r>
              <a:rPr lang="zh-CN" altLang="en-US" sz="1000" dirty="0" smtClean="0">
                <a:latin typeface="华文细黑" panose="02010600040101010101" charset="-122"/>
                <a:ea typeface="华文细黑" panose="02010600040101010101" charset="-122"/>
                <a:sym typeface="+mn-ea"/>
              </a:rPr>
              <a:t>waited</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289" r="21289"/>
          <a:stretch>
            <a:fillRect/>
          </a:stretch>
        </p:blipFill>
        <p:spPr/>
      </p:pic>
    </p:spTree>
    <p:extLst>
      <p:ext uri="{BB962C8B-B14F-4D97-AF65-F5344CB8AC3E}">
        <p14:creationId xmlns:p14="http://schemas.microsoft.com/office/powerpoint/2010/main" val="28359612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4930" r="24930"/>
          <a:stretch>
            <a:fillRect/>
          </a:stretch>
        </p:blipFill>
        <p:spPr/>
      </p:pic>
      <p:sp>
        <p:nvSpPr>
          <p:cNvPr id="2" name="文本框 1"/>
          <p:cNvSpPr txBox="1"/>
          <p:nvPr/>
        </p:nvSpPr>
        <p:spPr>
          <a:xfrm>
            <a:off x="1381089" y="2017831"/>
            <a:ext cx="5303917"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 name="文本框 2"/>
          <p:cNvSpPr txBox="1"/>
          <p:nvPr/>
        </p:nvSpPr>
        <p:spPr>
          <a:xfrm>
            <a:off x="1381088" y="2716355"/>
            <a:ext cx="5303917"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4" name="文本框 3"/>
          <p:cNvSpPr txBox="1"/>
          <p:nvPr/>
        </p:nvSpPr>
        <p:spPr>
          <a:xfrm>
            <a:off x="1381086" y="3416978"/>
            <a:ext cx="5303917"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5" name="文本框 4"/>
          <p:cNvSpPr txBox="1"/>
          <p:nvPr/>
        </p:nvSpPr>
        <p:spPr>
          <a:xfrm>
            <a:off x="1381086" y="4115502"/>
            <a:ext cx="5303917"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waitedI love you more than I've ever loved any woman. And I</a:t>
            </a:r>
            <a:r>
              <a:rPr lang="zh-CN" altLang="en-US" sz="1000" dirty="0" smtClean="0">
                <a:latin typeface="华文细黑" panose="02010600040101010101" charset="-122"/>
                <a:ea typeface="华文细黑" panose="02010600040101010101" charset="-122"/>
                <a:sym typeface="+mn-ea"/>
              </a:rPr>
              <a:t>'</a:t>
            </a:r>
            <a:r>
              <a:rPr lang="zh-CN" altLang="en-US" sz="1000" dirty="0">
                <a:latin typeface="华文细黑" panose="02010600040101010101" charset="-122"/>
                <a:ea typeface="华文细黑" panose="02010600040101010101" charset="-122"/>
                <a:sym typeface="+mn-ea"/>
              </a:rPr>
              <a:t>I love you more than I</a:t>
            </a:r>
            <a:r>
              <a:rPr lang="zh-CN" altLang="en-US" sz="1000" dirty="0" smtClean="0">
                <a:latin typeface="华文细黑" panose="02010600040101010101" charset="-122"/>
                <a:ea typeface="华文细黑" panose="02010600040101010101" charset="-122"/>
                <a:sym typeface="+mn-ea"/>
              </a:rPr>
              <a:t>'</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2" name="矩形 11"/>
          <p:cNvSpPr/>
          <p:nvPr/>
        </p:nvSpPr>
        <p:spPr>
          <a:xfrm>
            <a:off x="7592530" y="1178938"/>
            <a:ext cx="2954655" cy="1200329"/>
          </a:xfrm>
          <a:prstGeom prst="rect">
            <a:avLst/>
          </a:prstGeom>
        </p:spPr>
        <p:txBody>
          <a:bodyPr wrap="none">
            <a:spAutoFit/>
          </a:bodyPr>
          <a:lstStyle/>
          <a:p>
            <a:r>
              <a:rPr lang="zh-CN" altLang="en-US" sz="7200" dirty="0" smtClean="0">
                <a:solidFill>
                  <a:schemeClr val="bg1"/>
                </a:solidFill>
                <a:latin typeface="汉仪劲楷简" panose="00020600040101010101" pitchFamily="18" charset="-122"/>
                <a:ea typeface="汉仪劲楷简" panose="00020600040101010101" pitchFamily="18" charset="-122"/>
                <a:cs typeface="Open Sans Extrabold" panose="020B0906030804020204" pitchFamily="34" charset="0"/>
              </a:rPr>
              <a:t>茶文化</a:t>
            </a:r>
            <a:endParaRPr lang="zh-CN" altLang="en-US" sz="7200" dirty="0">
              <a:solidFill>
                <a:schemeClr val="bg1"/>
              </a:solidFill>
              <a:latin typeface="汉仪劲楷简" panose="00020600040101010101" pitchFamily="18" charset="-122"/>
              <a:ea typeface="汉仪劲楷简" panose="00020600040101010101" pitchFamily="18" charset="-122"/>
              <a:cs typeface="Open Sans Extrabold" panose="020B0906030804020204" pitchFamily="34" charset="0"/>
            </a:endParaRPr>
          </a:p>
        </p:txBody>
      </p:sp>
    </p:spTree>
    <p:extLst>
      <p:ext uri="{BB962C8B-B14F-4D97-AF65-F5344CB8AC3E}">
        <p14:creationId xmlns:p14="http://schemas.microsoft.com/office/powerpoint/2010/main" val="3755365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96"/>
          <p:cNvSpPr txBox="1"/>
          <p:nvPr/>
        </p:nvSpPr>
        <p:spPr>
          <a:xfrm>
            <a:off x="9258104" y="1484780"/>
            <a:ext cx="1038956" cy="4483758"/>
          </a:xfrm>
          <a:prstGeom prst="rect">
            <a:avLst/>
          </a:prstGeom>
          <a:noFill/>
        </p:spPr>
        <p:txBody>
          <a:bodyPr vert="eaVert" wrap="square" lIns="102974" tIns="51488" rIns="102974" bIns="51488" rtlCol="0">
            <a:spAutoFit/>
          </a:bodyPr>
          <a:lstStyle/>
          <a:p>
            <a:pPr>
              <a:lnSpc>
                <a:spcPct val="150000"/>
              </a:lnSpc>
            </a:pPr>
            <a:r>
              <a:rPr lang="zh-CN" altLang="en-US" sz="1200" dirty="0" smtClean="0">
                <a:latin typeface="华文细黑" panose="02010600040101010101" charset="-122"/>
                <a:ea typeface="华文细黑" panose="02010600040101010101" charset="-122"/>
                <a:sym typeface="+mn-ea"/>
              </a:rPr>
              <a:t>love </a:t>
            </a:r>
            <a:r>
              <a:rPr lang="zh-CN" altLang="en-US" sz="1200" dirty="0">
                <a:latin typeface="华文细黑" panose="02010600040101010101" charset="-122"/>
                <a:ea typeface="华文细黑" panose="02010600040101010101" charset="-122"/>
                <a:sym typeface="+mn-ea"/>
              </a:rPr>
              <a:t>you more than I've ever loved any woman. And I've waited longer for you than I've waited for </a:t>
            </a:r>
            <a:r>
              <a:rPr lang="zh-CN" altLang="en-US" sz="1200" dirty="0" smtClean="0">
                <a:latin typeface="华文细黑" panose="02010600040101010101" charset="-122"/>
                <a:ea typeface="华文细黑" panose="02010600040101010101" charset="-122"/>
                <a:sym typeface="+mn-ea"/>
              </a:rPr>
              <a:t>any</a:t>
            </a:r>
            <a:r>
              <a:rPr lang="zh-CN" altLang="en-US" sz="1200" dirty="0">
                <a:latin typeface="华文细黑" panose="02010600040101010101" charset="-122"/>
                <a:ea typeface="华文细黑" panose="02010600040101010101" charset="-122"/>
                <a:sym typeface="+mn-ea"/>
              </a:rPr>
              <a:t>love you more than I've ever loved any </a:t>
            </a:r>
            <a:r>
              <a:rPr lang="zh-CN" altLang="en-US" sz="1200" dirty="0" smtClean="0">
                <a:latin typeface="华文细黑" panose="02010600040101010101" charset="-122"/>
                <a:ea typeface="华文细黑" panose="02010600040101010101" charset="-122"/>
                <a:sym typeface="+mn-ea"/>
              </a:rPr>
              <a:t>woman</a:t>
            </a:r>
            <a:endParaRPr lang="zh-CN" altLang="en-US" sz="1200" dirty="0">
              <a:latin typeface="华文细黑" panose="02010600040101010101" charset="-122"/>
              <a:ea typeface="华文细黑" panose="02010600040101010101" charset="-122"/>
              <a:sym typeface="+mn-ea"/>
            </a:endParaRPr>
          </a:p>
        </p:txBody>
      </p:sp>
      <p:sp>
        <p:nvSpPr>
          <p:cNvPr id="7" name="TextBox 97"/>
          <p:cNvSpPr txBox="1"/>
          <p:nvPr/>
        </p:nvSpPr>
        <p:spPr>
          <a:xfrm>
            <a:off x="10214135" y="1466877"/>
            <a:ext cx="761957" cy="2190724"/>
          </a:xfrm>
          <a:prstGeom prst="rect">
            <a:avLst/>
          </a:prstGeom>
          <a:noFill/>
        </p:spPr>
        <p:txBody>
          <a:bodyPr vert="eaVert"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8" name="TextBox 97"/>
          <p:cNvSpPr txBox="1"/>
          <p:nvPr/>
        </p:nvSpPr>
        <p:spPr>
          <a:xfrm>
            <a:off x="1932869" y="3995153"/>
            <a:ext cx="2489735"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9" name="文本框 8"/>
          <p:cNvSpPr txBox="1"/>
          <p:nvPr/>
        </p:nvSpPr>
        <p:spPr>
          <a:xfrm>
            <a:off x="1364566" y="4549151"/>
            <a:ext cx="3502856" cy="52597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0" name="TextBox 97"/>
          <p:cNvSpPr txBox="1"/>
          <p:nvPr/>
        </p:nvSpPr>
        <p:spPr>
          <a:xfrm>
            <a:off x="5677821" y="4032587"/>
            <a:ext cx="2489735" cy="489365"/>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1" name="文本框 10"/>
          <p:cNvSpPr txBox="1"/>
          <p:nvPr/>
        </p:nvSpPr>
        <p:spPr>
          <a:xfrm>
            <a:off x="5109518" y="4586585"/>
            <a:ext cx="3502856" cy="525978"/>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219" r="10219"/>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8766" r="8766"/>
          <a:stretch>
            <a:fillRect/>
          </a:stretch>
        </p:blipFill>
        <p:spPr/>
      </p:pic>
    </p:spTree>
    <p:extLst>
      <p:ext uri="{BB962C8B-B14F-4D97-AF65-F5344CB8AC3E}">
        <p14:creationId xmlns:p14="http://schemas.microsoft.com/office/powerpoint/2010/main" val="34862423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663" y="111512"/>
            <a:ext cx="11931805" cy="661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20484892" flipH="1">
            <a:off x="6721369" y="-294719"/>
            <a:ext cx="6124434" cy="60721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tx1">
                  <a:lumMod val="65000"/>
                  <a:lumOff val="35000"/>
                </a:schemeClr>
              </a:solidFill>
              <a:latin typeface="隶书" panose="02010509060101010101" pitchFamily="49" charset="-122"/>
              <a:ea typeface="隶书" panose="02010509060101010101" pitchFamily="49" charset="-122"/>
            </a:endParaRPr>
          </a:p>
        </p:txBody>
      </p:sp>
      <p:sp>
        <p:nvSpPr>
          <p:cNvPr id="4" name="矩形 3"/>
          <p:cNvSpPr/>
          <p:nvPr/>
        </p:nvSpPr>
        <p:spPr>
          <a:xfrm>
            <a:off x="865033" y="1678214"/>
            <a:ext cx="7990880" cy="37183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solidFill>
              <a:latin typeface="汉仪劲楷简" panose="00020600040101010101" pitchFamily="18" charset="-122"/>
              <a:ea typeface="汉仪劲楷简" panose="00020600040101010101" pitchFamily="18" charset="-122"/>
            </a:endParaRPr>
          </a:p>
        </p:txBody>
      </p:sp>
      <p:grpSp>
        <p:nvGrpSpPr>
          <p:cNvPr id="5" name="组合 4">
            <a:extLst>
              <a:ext uri="{FF2B5EF4-FFF2-40B4-BE49-F238E27FC236}">
                <a16:creationId xmlns="" xmlns:a16="http://schemas.microsoft.com/office/drawing/2014/main" id="{BAAD631C-6104-49A1-8F2F-BC00A24E06E5}"/>
              </a:ext>
            </a:extLst>
          </p:cNvPr>
          <p:cNvGrpSpPr/>
          <p:nvPr/>
        </p:nvGrpSpPr>
        <p:grpSpPr>
          <a:xfrm>
            <a:off x="1966830" y="2243168"/>
            <a:ext cx="6149276" cy="2639024"/>
            <a:chOff x="2338262" y="1419179"/>
            <a:chExt cx="4613381" cy="1979879"/>
          </a:xfrm>
        </p:grpSpPr>
        <p:sp>
          <p:nvSpPr>
            <p:cNvPr id="19" name="文本框 18"/>
            <p:cNvSpPr txBox="1"/>
            <p:nvPr/>
          </p:nvSpPr>
          <p:spPr>
            <a:xfrm>
              <a:off x="2338262" y="1631202"/>
              <a:ext cx="3776578" cy="1767856"/>
            </a:xfrm>
            <a:prstGeom prst="rect">
              <a:avLst/>
            </a:prstGeom>
            <a:noFill/>
          </p:spPr>
          <p:txBody>
            <a:bodyPr vert="horz" wrap="square" rtlCol="0">
              <a:spAutoFit/>
            </a:bodyPr>
            <a:lstStyle/>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水墨主题请在此输入文字  水墨主题请在此输入</a:t>
              </a:r>
              <a:endParaRPr lang="en-US" altLang="zh-CN" sz="1100" dirty="0">
                <a:solidFill>
                  <a:schemeClr val="tx1">
                    <a:lumMod val="50000"/>
                    <a:lumOff val="50000"/>
                  </a:schemeClr>
                </a:solidFill>
                <a:latin typeface="汉仪劲楷简" panose="00020600040101010101" pitchFamily="18" charset="-122"/>
                <a:ea typeface="汉仪劲楷简" panose="00020600040101010101" pitchFamily="18" charset="-122"/>
              </a:endParaRPr>
            </a:p>
            <a:p>
              <a:pPr>
                <a:lnSpc>
                  <a:spcPct val="150000"/>
                </a:lnSpc>
              </a:pPr>
              <a:r>
                <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rPr>
                <a:t>文字  水墨主题请在此输入文字 水墨主题请在此输入文字 </a:t>
              </a:r>
            </a:p>
            <a:p>
              <a:pPr>
                <a:lnSpc>
                  <a:spcPct val="150000"/>
                </a:lnSpc>
              </a:pPr>
              <a:r>
                <a:rPr lang="zh-CN" altLang="en-US" sz="1100" dirty="0" smtClean="0">
                  <a:solidFill>
                    <a:schemeClr val="tx1">
                      <a:lumMod val="50000"/>
                      <a:lumOff val="50000"/>
                    </a:schemeClr>
                  </a:solidFill>
                  <a:latin typeface="汉仪劲楷简" panose="00020600040101010101" pitchFamily="18" charset="-122"/>
                  <a:ea typeface="汉仪劲楷简" panose="00020600040101010101" pitchFamily="18" charset="-122"/>
                </a:rPr>
                <a:t> </a:t>
              </a:r>
              <a:endParaRPr lang="zh-CN" altLang="en-US" sz="1100" dirty="0">
                <a:solidFill>
                  <a:schemeClr val="tx1">
                    <a:lumMod val="50000"/>
                    <a:lumOff val="50000"/>
                  </a:schemeClr>
                </a:solidFill>
                <a:latin typeface="汉仪劲楷简" panose="00020600040101010101" pitchFamily="18" charset="-122"/>
                <a:ea typeface="汉仪劲楷简" panose="00020600040101010101" pitchFamily="18" charset="-122"/>
              </a:endParaRPr>
            </a:p>
          </p:txBody>
        </p:sp>
        <p:sp>
          <p:nvSpPr>
            <p:cNvPr id="22" name="文本框 21"/>
            <p:cNvSpPr txBox="1"/>
            <p:nvPr/>
          </p:nvSpPr>
          <p:spPr>
            <a:xfrm>
              <a:off x="6305113" y="1419179"/>
              <a:ext cx="646530" cy="1733702"/>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r>
                <a:rPr lang="zh-CN" altLang="en-US" b="1" dirty="0" smtClean="0">
                  <a:solidFill>
                    <a:srgbClr val="C00000"/>
                  </a:solidFill>
                  <a:latin typeface="汉仪劲楷简" panose="00020600040101010101" pitchFamily="18" charset="-122"/>
                  <a:ea typeface="汉仪劲楷简" panose="00020600040101010101" pitchFamily="18" charset="-122"/>
                </a:rPr>
                <a:t>第四部分</a:t>
              </a:r>
              <a:endParaRPr lang="zh-CN" altLang="en-US" b="1" dirty="0">
                <a:solidFill>
                  <a:srgbClr val="C00000"/>
                </a:solidFill>
                <a:latin typeface="汉仪劲楷简" panose="00020600040101010101" pitchFamily="18" charset="-122"/>
                <a:ea typeface="汉仪劲楷简" panose="00020600040101010101" pitchFamily="18" charset="-122"/>
              </a:endParaRPr>
            </a:p>
          </p:txBody>
        </p:sp>
      </p:grpSp>
    </p:spTree>
    <p:extLst>
      <p:ext uri="{BB962C8B-B14F-4D97-AF65-F5344CB8AC3E}">
        <p14:creationId xmlns:p14="http://schemas.microsoft.com/office/powerpoint/2010/main" val="6308294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7"/>
          <p:cNvSpPr txBox="1"/>
          <p:nvPr/>
        </p:nvSpPr>
        <p:spPr>
          <a:xfrm>
            <a:off x="1240442" y="4149119"/>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5" name="文本框 4"/>
          <p:cNvSpPr txBox="1"/>
          <p:nvPr/>
        </p:nvSpPr>
        <p:spPr>
          <a:xfrm>
            <a:off x="1240442" y="4596437"/>
            <a:ext cx="3813984"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6" name="TextBox 97"/>
          <p:cNvSpPr txBox="1"/>
          <p:nvPr/>
        </p:nvSpPr>
        <p:spPr>
          <a:xfrm>
            <a:off x="6427296" y="4149119"/>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7" name="文本框 6"/>
          <p:cNvSpPr txBox="1"/>
          <p:nvPr/>
        </p:nvSpPr>
        <p:spPr>
          <a:xfrm>
            <a:off x="6427296" y="4596437"/>
            <a:ext cx="3813984"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anyI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8" name="TextBox 97"/>
          <p:cNvSpPr txBox="1"/>
          <p:nvPr/>
        </p:nvSpPr>
        <p:spPr>
          <a:xfrm>
            <a:off x="9285972" y="1832639"/>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9" name="文本框 8"/>
          <p:cNvSpPr txBox="1"/>
          <p:nvPr/>
        </p:nvSpPr>
        <p:spPr>
          <a:xfrm>
            <a:off x="9285972" y="2279957"/>
            <a:ext cx="1961148" cy="1015663"/>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a:t>
            </a:r>
            <a:r>
              <a:rPr lang="zh-CN" altLang="en-US" sz="1000" dirty="0" smtClean="0">
                <a:latin typeface="华文细黑" panose="02010600040101010101" charset="-122"/>
                <a:ea typeface="华文细黑" panose="02010600040101010101" charset="-122"/>
                <a:sym typeface="+mn-ea"/>
              </a:rPr>
              <a:t>ve</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0" name="图片占位符 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4202" b="24202"/>
          <a:stretch>
            <a:fillRect/>
          </a:stretch>
        </p:blipFill>
        <p:spPr/>
      </p:pic>
    </p:spTree>
    <p:extLst>
      <p:ext uri="{BB962C8B-B14F-4D97-AF65-F5344CB8AC3E}">
        <p14:creationId xmlns:p14="http://schemas.microsoft.com/office/powerpoint/2010/main" val="2360028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97"/>
          <p:cNvSpPr txBox="1"/>
          <p:nvPr/>
        </p:nvSpPr>
        <p:spPr>
          <a:xfrm>
            <a:off x="2035910" y="1651876"/>
            <a:ext cx="2489735"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6" name="文本框 15"/>
          <p:cNvSpPr txBox="1"/>
          <p:nvPr/>
        </p:nvSpPr>
        <p:spPr>
          <a:xfrm>
            <a:off x="472440" y="2082522"/>
            <a:ext cx="3946525" cy="553998"/>
          </a:xfrm>
          <a:prstGeom prst="rect">
            <a:avLst/>
          </a:prstGeom>
          <a:noFill/>
        </p:spPr>
        <p:txBody>
          <a:bodyPr wrap="square" rtlCol="0">
            <a:spAutoFit/>
          </a:bodyPr>
          <a:lstStyle/>
          <a:p>
            <a:pPr algn="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7" name="TextBox 97"/>
          <p:cNvSpPr txBox="1"/>
          <p:nvPr/>
        </p:nvSpPr>
        <p:spPr>
          <a:xfrm>
            <a:off x="2035910" y="3088217"/>
            <a:ext cx="2489735"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8" name="文本框 17"/>
          <p:cNvSpPr txBox="1"/>
          <p:nvPr/>
        </p:nvSpPr>
        <p:spPr>
          <a:xfrm>
            <a:off x="472440" y="3423642"/>
            <a:ext cx="3946525" cy="553998"/>
          </a:xfrm>
          <a:prstGeom prst="rect">
            <a:avLst/>
          </a:prstGeom>
          <a:noFill/>
        </p:spPr>
        <p:txBody>
          <a:bodyPr wrap="square" rtlCol="0">
            <a:spAutoFit/>
          </a:bodyPr>
          <a:lstStyle/>
          <a:p>
            <a:pPr algn="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9" name="TextBox 97"/>
          <p:cNvSpPr txBox="1"/>
          <p:nvPr/>
        </p:nvSpPr>
        <p:spPr>
          <a:xfrm>
            <a:off x="2035910" y="4429337"/>
            <a:ext cx="2489735" cy="553998"/>
          </a:xfrm>
          <a:prstGeom prst="rect">
            <a:avLst/>
          </a:prstGeom>
          <a:noFill/>
        </p:spPr>
        <p:txBody>
          <a:bodyPr wrap="square" lIns="102974" tIns="0" rIns="102974" bIns="0" rtlCol="0" anchor="t">
            <a:spAutoFit/>
          </a:bodyPr>
          <a:lstStyle/>
          <a:p>
            <a:pPr algn="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0" name="文本框 19"/>
          <p:cNvSpPr txBox="1"/>
          <p:nvPr/>
        </p:nvSpPr>
        <p:spPr>
          <a:xfrm>
            <a:off x="472440" y="4764762"/>
            <a:ext cx="3946525" cy="553998"/>
          </a:xfrm>
          <a:prstGeom prst="rect">
            <a:avLst/>
          </a:prstGeom>
          <a:noFill/>
        </p:spPr>
        <p:txBody>
          <a:bodyPr wrap="square" rtlCol="0">
            <a:spAutoFit/>
          </a:bodyPr>
          <a:lstStyle/>
          <a:p>
            <a:pPr algn="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7" name="TextBox 97"/>
          <p:cNvSpPr txBox="1"/>
          <p:nvPr/>
        </p:nvSpPr>
        <p:spPr>
          <a:xfrm>
            <a:off x="7589520" y="1592294"/>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28" name="文本框 27"/>
          <p:cNvSpPr txBox="1"/>
          <p:nvPr/>
        </p:nvSpPr>
        <p:spPr>
          <a:xfrm>
            <a:off x="7589520" y="2098397"/>
            <a:ext cx="394652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9" name="TextBox 97"/>
          <p:cNvSpPr txBox="1"/>
          <p:nvPr/>
        </p:nvSpPr>
        <p:spPr>
          <a:xfrm>
            <a:off x="7589520" y="3028635"/>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30" name="文本框 29"/>
          <p:cNvSpPr txBox="1"/>
          <p:nvPr/>
        </p:nvSpPr>
        <p:spPr>
          <a:xfrm>
            <a:off x="7589520" y="3439517"/>
            <a:ext cx="394652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1" name="TextBox 97"/>
          <p:cNvSpPr txBox="1"/>
          <p:nvPr/>
        </p:nvSpPr>
        <p:spPr>
          <a:xfrm>
            <a:off x="7589520" y="4369755"/>
            <a:ext cx="2489735"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32" name="文本框 31"/>
          <p:cNvSpPr txBox="1"/>
          <p:nvPr/>
        </p:nvSpPr>
        <p:spPr>
          <a:xfrm>
            <a:off x="7589520" y="4780637"/>
            <a:ext cx="3946525" cy="553998"/>
          </a:xfrm>
          <a:prstGeom prst="rect">
            <a:avLst/>
          </a:prstGeom>
          <a:noFill/>
        </p:spPr>
        <p:txBody>
          <a:bodyPr wrap="square" rtlCol="0">
            <a:spAutoFit/>
          </a:bodyPr>
          <a:lstStyle/>
          <a:p>
            <a:pP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6687" r="26687"/>
          <a:stretch>
            <a:fillRect/>
          </a:stretch>
        </p:blipFill>
        <p:spPr/>
      </p:pic>
    </p:spTree>
    <p:extLst>
      <p:ext uri="{BB962C8B-B14F-4D97-AF65-F5344CB8AC3E}">
        <p14:creationId xmlns:p14="http://schemas.microsoft.com/office/powerpoint/2010/main" val="28766798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7" grpId="0"/>
      <p:bldP spid="28" grpId="0"/>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93D4178-D49C-46CD-A15D-C7278A6F9593}"/>
              </a:ext>
            </a:extLst>
          </p:cNvPr>
          <p:cNvSpPr/>
          <p:nvPr/>
        </p:nvSpPr>
        <p:spPr>
          <a:xfrm>
            <a:off x="1881" y="4964697"/>
            <a:ext cx="12168447" cy="1909720"/>
          </a:xfrm>
          <a:prstGeom prst="rect">
            <a:avLst/>
          </a:prstGeom>
          <a:solidFill>
            <a:srgbClr val="C09E8F"/>
          </a:solid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 name="文本框 2">
            <a:extLst>
              <a:ext uri="{FF2B5EF4-FFF2-40B4-BE49-F238E27FC236}">
                <a16:creationId xmlns="" xmlns:a16="http://schemas.microsoft.com/office/drawing/2014/main" id="{0CDFA829-5C77-4C74-B125-51B8FC3D71D8}"/>
              </a:ext>
            </a:extLst>
          </p:cNvPr>
          <p:cNvSpPr txBox="1"/>
          <p:nvPr/>
        </p:nvSpPr>
        <p:spPr>
          <a:xfrm>
            <a:off x="6166310" y="2037275"/>
            <a:ext cx="5352619" cy="4330321"/>
          </a:xfrm>
          <a:prstGeom prst="rect">
            <a:avLst/>
          </a:prstGeom>
          <a:noFill/>
        </p:spPr>
        <p:txBody>
          <a:bodyPr vert="eaVert" wrap="square" rtlCol="0">
            <a:spAutoFit/>
          </a:bodyPr>
          <a:lstStyle/>
          <a:p>
            <a:r>
              <a:rPr lang="zh-CN" altLang="en-US" sz="1599" spc="600" dirty="0">
                <a:latin typeface="+mj-ea"/>
                <a:ea typeface="+mj-ea"/>
              </a:rPr>
              <a:t>千古回首杏雨西湖边</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纸伞朦胧间洒下阴影一片</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眉眼低垂微敛</a:t>
            </a:r>
            <a:endParaRPr lang="en-US" altLang="zh-CN" sz="1599" spc="600" dirty="0">
              <a:latin typeface="+mj-ea"/>
              <a:ea typeface="+mj-ea"/>
            </a:endParaRPr>
          </a:p>
          <a:p>
            <a:endParaRPr lang="en-US" altLang="zh-CN" sz="1599" spc="600" dirty="0">
              <a:latin typeface="+mj-ea"/>
              <a:ea typeface="+mj-ea"/>
            </a:endParaRPr>
          </a:p>
          <a:p>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风声掠过指尖</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素衣映湖中月 水光潋滟</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把盏笑谈世间 酒色清浅</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琴音何处寄</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流星泯灭光阴</a:t>
            </a:r>
            <a:endParaRPr lang="en-US" altLang="zh-CN" sz="1599" spc="600" dirty="0">
              <a:latin typeface="+mj-ea"/>
              <a:ea typeface="+mj-ea"/>
            </a:endParaRPr>
          </a:p>
          <a:p>
            <a:endParaRPr lang="zh-CN" altLang="en-US" sz="1599" spc="600" dirty="0">
              <a:latin typeface="+mj-ea"/>
              <a:ea typeface="+mj-ea"/>
            </a:endParaRPr>
          </a:p>
          <a:p>
            <a:r>
              <a:rPr lang="zh-CN" altLang="en-US" sz="1599" spc="600" dirty="0">
                <a:latin typeface="+mj-ea"/>
                <a:ea typeface="+mj-ea"/>
              </a:rPr>
              <a:t>琉璃月下冰冷的空气</a:t>
            </a:r>
            <a:endParaRPr lang="en-US" altLang="zh-CN" sz="1599" spc="600" dirty="0">
              <a:latin typeface="+mj-ea"/>
              <a:ea typeface="+mj-ea"/>
            </a:endParaRPr>
          </a:p>
          <a:p>
            <a:endParaRPr lang="zh-CN" altLang="en-US" sz="1599" spc="600" dirty="0">
              <a:latin typeface="+mj-ea"/>
              <a:ea typeface="+mj-ea"/>
            </a:endParaRPr>
          </a:p>
          <a:p>
            <a:endParaRPr lang="zh-CN" altLang="en-US" sz="1599" spc="600" dirty="0">
              <a:latin typeface="+mj-ea"/>
              <a:ea typeface="+mj-ea"/>
            </a:endParaRPr>
          </a:p>
        </p:txBody>
      </p:sp>
      <p:pic>
        <p:nvPicPr>
          <p:cNvPr id="4" name="Picture 2">
            <a:extLst>
              <a:ext uri="{FF2B5EF4-FFF2-40B4-BE49-F238E27FC236}">
                <a16:creationId xmlns="" xmlns:a16="http://schemas.microsoft.com/office/drawing/2014/main" id="{302B29AF-DEEB-47A8-84C9-A88EBE04AA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27802" y="1068823"/>
            <a:ext cx="6086982" cy="553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143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250"/>
                                        <p:tgtEl>
                                          <p:spTgt spid="4"/>
                                        </p:tgtEl>
                                      </p:cBhvr>
                                    </p:animEffect>
                                    <p:anim calcmode="lin" valueType="num">
                                      <p:cBhvr>
                                        <p:cTn id="18" dur="1250" fill="hold"/>
                                        <p:tgtEl>
                                          <p:spTgt spid="4"/>
                                        </p:tgtEl>
                                        <p:attrNameLst>
                                          <p:attrName>ppt_x</p:attrName>
                                        </p:attrNameLst>
                                      </p:cBhvr>
                                      <p:tavLst>
                                        <p:tav tm="0">
                                          <p:val>
                                            <p:strVal val="#ppt_x"/>
                                          </p:val>
                                        </p:tav>
                                        <p:tav tm="100000">
                                          <p:val>
                                            <p:strVal val="#ppt_x"/>
                                          </p:val>
                                        </p:tav>
                                      </p:tavLst>
                                    </p:anim>
                                    <p:anim calcmode="lin" valueType="num">
                                      <p:cBhvr>
                                        <p:cTn id="19" dur="1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p:nvPr/>
        </p:nvSpPr>
        <p:spPr>
          <a:xfrm>
            <a:off x="1545536" y="3859646"/>
            <a:ext cx="2130059"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4" name="文本框 3"/>
          <p:cNvSpPr txBox="1"/>
          <p:nvPr/>
        </p:nvSpPr>
        <p:spPr>
          <a:xfrm>
            <a:off x="1337585" y="4324581"/>
            <a:ext cx="2545962"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8" name="TextBox 97"/>
          <p:cNvSpPr txBox="1"/>
          <p:nvPr/>
        </p:nvSpPr>
        <p:spPr>
          <a:xfrm>
            <a:off x="5050737" y="3859646"/>
            <a:ext cx="2130059"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9" name="文本框 8"/>
          <p:cNvSpPr txBox="1"/>
          <p:nvPr/>
        </p:nvSpPr>
        <p:spPr>
          <a:xfrm>
            <a:off x="4842786" y="4324581"/>
            <a:ext cx="2545962"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0" name="TextBox 97"/>
          <p:cNvSpPr txBox="1"/>
          <p:nvPr/>
        </p:nvSpPr>
        <p:spPr>
          <a:xfrm>
            <a:off x="8626368" y="3859646"/>
            <a:ext cx="2130059" cy="553998"/>
          </a:xfrm>
          <a:prstGeom prst="rect">
            <a:avLst/>
          </a:prstGeom>
          <a:noFill/>
        </p:spPr>
        <p:txBody>
          <a:bodyPr wrap="square" lIns="102974" tIns="0" rIns="102974" bIns="0" rtlCol="0" anchor="t">
            <a:spAutoFit/>
          </a:bodyPr>
          <a:lstStyle/>
          <a:p>
            <a:pPr algn="ctr">
              <a:lnSpc>
                <a:spcPct val="150000"/>
              </a:lnSpc>
            </a:pPr>
            <a:r>
              <a:rPr lang="zh-CN" altLang="en-US" sz="2400" b="1" dirty="0">
                <a:solidFill>
                  <a:schemeClr val="tx1">
                    <a:lumMod val="65000"/>
                    <a:lumOff val="35000"/>
                  </a:schemeClr>
                </a:solidFill>
                <a:latin typeface="汉仪劲楷简" panose="00020600040101010101" pitchFamily="18" charset="-122"/>
                <a:ea typeface="汉仪劲楷简" panose="00020600040101010101" pitchFamily="18" charset="-122"/>
                <a:cs typeface="华文黑体" pitchFamily="2" charset="-122"/>
              </a:rPr>
              <a:t>点击添加标题</a:t>
            </a:r>
          </a:p>
        </p:txBody>
      </p:sp>
      <p:sp>
        <p:nvSpPr>
          <p:cNvPr id="11" name="文本框 10"/>
          <p:cNvSpPr txBox="1"/>
          <p:nvPr/>
        </p:nvSpPr>
        <p:spPr>
          <a:xfrm>
            <a:off x="8418417" y="4324581"/>
            <a:ext cx="2545962" cy="784830"/>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16" name="图片占位符 1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6302" r="16302"/>
          <a:stretch>
            <a:fillRect/>
          </a:stretch>
        </p:blipFill>
        <p:spPr/>
      </p:pic>
      <p:pic>
        <p:nvPicPr>
          <p:cNvPr id="15" name="图片占位符 14"/>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6302" r="16302"/>
          <a:stretch>
            <a:fillRect/>
          </a:stretch>
        </p:blipFill>
        <p:spPr/>
      </p:pic>
      <p:pic>
        <p:nvPicPr>
          <p:cNvPr id="14" name="图片占位符 13"/>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6266" r="16266"/>
          <a:stretch>
            <a:fillRect/>
          </a:stretch>
        </p:blipFill>
        <p:spPr/>
      </p:pic>
    </p:spTree>
    <p:extLst>
      <p:ext uri="{BB962C8B-B14F-4D97-AF65-F5344CB8AC3E}">
        <p14:creationId xmlns:p14="http://schemas.microsoft.com/office/powerpoint/2010/main" val="29754853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AD06CB92-E44C-41B8-9C2B-565AB225BFA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rcRect b="16903"/>
          <a:stretch/>
        </p:blipFill>
        <p:spPr>
          <a:xfrm>
            <a:off x="117565" y="126273"/>
            <a:ext cx="11939451" cy="6614161"/>
          </a:xfrm>
          <a:prstGeom prst="rect">
            <a:avLst/>
          </a:prstGeom>
        </p:spPr>
      </p:pic>
      <p:sp>
        <p:nvSpPr>
          <p:cNvPr id="10" name="Text Box 2"/>
          <p:cNvSpPr txBox="1">
            <a:spLocks noChangeArrowheads="1"/>
          </p:cNvSpPr>
          <p:nvPr/>
        </p:nvSpPr>
        <p:spPr bwMode="auto">
          <a:xfrm>
            <a:off x="7976133" y="544318"/>
            <a:ext cx="1200329" cy="387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6600" spc="600" dirty="0" smtClean="0">
                <a:solidFill>
                  <a:srgbClr val="C00000"/>
                </a:solidFill>
                <a:latin typeface="汉仪劲楷简" panose="00020600040101010101" pitchFamily="18" charset="-122"/>
                <a:ea typeface="汉仪劲楷简" panose="00020600040101010101" pitchFamily="18" charset="-122"/>
              </a:rPr>
              <a:t>感谢收看</a:t>
            </a:r>
            <a:endParaRPr lang="zh-CN" altLang="en-US" sz="6600" spc="600" dirty="0">
              <a:solidFill>
                <a:srgbClr val="C00000"/>
              </a:solidFill>
              <a:latin typeface="汉仪劲楷简" panose="00020600040101010101" pitchFamily="18" charset="-122"/>
              <a:ea typeface="汉仪劲楷简" panose="00020600040101010101" pitchFamily="18" charset="-122"/>
            </a:endParaRPr>
          </a:p>
        </p:txBody>
      </p:sp>
      <p:sp>
        <p:nvSpPr>
          <p:cNvPr id="11" name="文本框 10"/>
          <p:cNvSpPr txBox="1"/>
          <p:nvPr/>
        </p:nvSpPr>
        <p:spPr>
          <a:xfrm flipH="1">
            <a:off x="7059793" y="684522"/>
            <a:ext cx="775597" cy="3064517"/>
          </a:xfrm>
          <a:prstGeom prst="rect">
            <a:avLst/>
          </a:prstGeom>
          <a:noFill/>
        </p:spPr>
        <p:txBody>
          <a:bodyPr vert="eaVert" wrap="square" rtlCol="0">
            <a:spAutoFit/>
          </a:bodyPr>
          <a:lstStyle/>
          <a:p>
            <a:pPr>
              <a:lnSpc>
                <a:spcPct val="120000"/>
              </a:lnSpc>
            </a:pPr>
            <a:r>
              <a:rPr lang="zh-CN" altLang="en-US" sz="3200" b="1" dirty="0">
                <a:solidFill>
                  <a:schemeClr val="tx1">
                    <a:lumMod val="50000"/>
                    <a:lumOff val="50000"/>
                  </a:schemeClr>
                </a:solidFill>
                <a:latin typeface="汉仪劲楷简" panose="00020600040101010101" pitchFamily="18" charset="-122"/>
                <a:ea typeface="汉仪劲楷简" panose="00020600040101010101" pitchFamily="18" charset="-122"/>
              </a:rPr>
              <a:t>中国</a:t>
            </a:r>
            <a:r>
              <a:rPr lang="zh-CN" altLang="en-US" sz="3200" b="1" dirty="0" smtClean="0">
                <a:solidFill>
                  <a:schemeClr val="tx1">
                    <a:lumMod val="50000"/>
                    <a:lumOff val="50000"/>
                  </a:schemeClr>
                </a:solidFill>
                <a:latin typeface="汉仪劲楷简" panose="00020600040101010101" pitchFamily="18" charset="-122"/>
                <a:ea typeface="汉仪劲楷简" panose="00020600040101010101" pitchFamily="18" charset="-122"/>
              </a:rPr>
              <a:t>风通用</a:t>
            </a:r>
            <a:r>
              <a:rPr lang="zh-CN" altLang="en-US" sz="3200" b="1" dirty="0">
                <a:solidFill>
                  <a:schemeClr val="tx1">
                    <a:lumMod val="50000"/>
                    <a:lumOff val="50000"/>
                  </a:schemeClr>
                </a:solidFill>
                <a:latin typeface="汉仪劲楷简" panose="00020600040101010101" pitchFamily="18" charset="-122"/>
                <a:ea typeface="汉仪劲楷简" panose="00020600040101010101" pitchFamily="18" charset="-122"/>
              </a:rPr>
              <a:t>模板</a:t>
            </a:r>
          </a:p>
        </p:txBody>
      </p:sp>
      <p:sp>
        <p:nvSpPr>
          <p:cNvPr id="17" name="矩形 16">
            <a:extLst>
              <a:ext uri="{FF2B5EF4-FFF2-40B4-BE49-F238E27FC236}">
                <a16:creationId xmlns="" xmlns:a16="http://schemas.microsoft.com/office/drawing/2014/main" id="{9975B40E-B325-4208-95A7-70A09CC9CD4B}"/>
              </a:ext>
            </a:extLst>
          </p:cNvPr>
          <p:cNvSpPr/>
          <p:nvPr/>
        </p:nvSpPr>
        <p:spPr>
          <a:xfrm>
            <a:off x="5587757" y="828214"/>
            <a:ext cx="1569604" cy="2920825"/>
          </a:xfrm>
          <a:prstGeom prst="rect">
            <a:avLst/>
          </a:prstGeom>
        </p:spPr>
        <p:txBody>
          <a:bodyPr vert="eaVert" wrap="square" lIns="91412" tIns="45706" rIns="91412" bIns="45706">
            <a:spAutoFit/>
          </a:bodyPr>
          <a:lstStyle/>
          <a:p>
            <a:pPr>
              <a:lnSpc>
                <a:spcPct val="150000"/>
              </a:lnSpc>
            </a:pPr>
            <a:r>
              <a:rPr lang="zh-CN" altLang="en-US" sz="1200" dirty="0">
                <a:solidFill>
                  <a:schemeClr val="tx1">
                    <a:lumMod val="50000"/>
                    <a:lumOff val="50000"/>
                  </a:schemeClr>
                </a:solidFill>
              </a:rPr>
              <a:t>风萧萧兮易水寒</a:t>
            </a:r>
            <a:r>
              <a:rPr lang="zh-CN" altLang="en-US" sz="1200" dirty="0" smtClean="0">
                <a:solidFill>
                  <a:schemeClr val="tx1">
                    <a:lumMod val="50000"/>
                    <a:lumOff val="50000"/>
                  </a:schemeClr>
                </a:solidFill>
              </a:rPr>
              <a:t>，壮士</a:t>
            </a:r>
            <a:r>
              <a:rPr lang="zh-CN" altLang="en-US" sz="1200" dirty="0">
                <a:solidFill>
                  <a:schemeClr val="tx1">
                    <a:lumMod val="50000"/>
                    <a:lumOff val="50000"/>
                  </a:schemeClr>
                </a:solidFill>
              </a:rPr>
              <a:t>一去兮不复还。探虎穴兮入蛟宫</a:t>
            </a:r>
            <a:r>
              <a:rPr lang="zh-CN" altLang="en-US" sz="1200" dirty="0" smtClean="0">
                <a:solidFill>
                  <a:schemeClr val="tx1">
                    <a:lumMod val="50000"/>
                    <a:lumOff val="50000"/>
                  </a:schemeClr>
                </a:solidFill>
              </a:rPr>
              <a:t>，仰天</a:t>
            </a:r>
            <a:r>
              <a:rPr lang="zh-CN" altLang="en-US" sz="1200" dirty="0">
                <a:solidFill>
                  <a:schemeClr val="tx1">
                    <a:lumMod val="50000"/>
                    <a:lumOff val="50000"/>
                  </a:schemeClr>
                </a:solidFill>
              </a:rPr>
              <a:t>呼气兮成白虹</a:t>
            </a:r>
            <a:r>
              <a:rPr lang="zh-CN" altLang="en-US" sz="1200" dirty="0" smtClean="0">
                <a:solidFill>
                  <a:schemeClr val="tx1">
                    <a:lumMod val="50000"/>
                    <a:lumOff val="50000"/>
                  </a:schemeClr>
                </a:solidFill>
              </a:rPr>
              <a:t>。风</a:t>
            </a:r>
            <a:r>
              <a:rPr lang="zh-CN" altLang="en-US" sz="1200" dirty="0">
                <a:solidFill>
                  <a:schemeClr val="tx1">
                    <a:lumMod val="50000"/>
                    <a:lumOff val="50000"/>
                  </a:schemeClr>
                </a:solidFill>
              </a:rPr>
              <a:t>萧萧兮易水寒，壮士一去兮不复还</a:t>
            </a:r>
            <a:r>
              <a:rPr lang="zh-CN" altLang="en-US" sz="1200" dirty="0" smtClean="0">
                <a:solidFill>
                  <a:schemeClr val="tx1">
                    <a:lumMod val="50000"/>
                    <a:lumOff val="50000"/>
                  </a:schemeClr>
                </a:solidFill>
              </a:rPr>
              <a:t>。壮士</a:t>
            </a:r>
            <a:r>
              <a:rPr lang="zh-CN" altLang="en-US" sz="1200" dirty="0">
                <a:solidFill>
                  <a:schemeClr val="tx1">
                    <a:lumMod val="50000"/>
                    <a:lumOff val="50000"/>
                  </a:schemeClr>
                </a:solidFill>
              </a:rPr>
              <a:t>一去兮不复还。</a:t>
            </a:r>
            <a:endParaRPr lang="en-US" altLang="zh-CN" sz="1200" dirty="0">
              <a:solidFill>
                <a:schemeClr val="tx1">
                  <a:lumMod val="50000"/>
                  <a:lumOff val="50000"/>
                </a:schemeClr>
              </a:solidFill>
            </a:endParaRPr>
          </a:p>
          <a:p>
            <a:pPr>
              <a:lnSpc>
                <a:spcPct val="150000"/>
              </a:lnSpc>
            </a:pPr>
            <a:endParaRPr lang="zh-CN" altLang="en-US" sz="1200" dirty="0">
              <a:solidFill>
                <a:schemeClr val="tx1">
                  <a:lumMod val="50000"/>
                  <a:lumOff val="50000"/>
                </a:schemeClr>
              </a:solidFill>
            </a:endParaRPr>
          </a:p>
        </p:txBody>
      </p:sp>
    </p:spTree>
    <p:extLst>
      <p:ext uri="{BB962C8B-B14F-4D97-AF65-F5344CB8AC3E}">
        <p14:creationId xmlns:p14="http://schemas.microsoft.com/office/powerpoint/2010/main" val="119983903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1500"/>
                            </p:stCondLst>
                            <p:childTnLst>
                              <p:par>
                                <p:cTn id="13" presetID="17" presetClass="entr" presetSubtype="1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250"/>
                                        <p:tgtEl>
                                          <p:spTgt spid="17"/>
                                        </p:tgtEl>
                                      </p:cBhvr>
                                    </p:animEffect>
                                    <p:anim calcmode="lin" valueType="num">
                                      <p:cBhvr>
                                        <p:cTn id="21" dur="1250" fill="hold"/>
                                        <p:tgtEl>
                                          <p:spTgt spid="17"/>
                                        </p:tgtEl>
                                        <p:attrNameLst>
                                          <p:attrName>ppt_x</p:attrName>
                                        </p:attrNameLst>
                                      </p:cBhvr>
                                      <p:tavLst>
                                        <p:tav tm="0">
                                          <p:val>
                                            <p:strVal val="#ppt_x"/>
                                          </p:val>
                                        </p:tav>
                                        <p:tav tm="100000">
                                          <p:val>
                                            <p:strVal val="#ppt_x"/>
                                          </p:val>
                                        </p:tav>
                                      </p:tavLst>
                                    </p:anim>
                                    <p:anim calcmode="lin" valueType="num">
                                      <p:cBhvr>
                                        <p:cTn id="22" dur="1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utoUpdateAnimBg="0"/>
      <p:bldP spid="11"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3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TotalTime>
  <Words>1946</Words>
  <Application>Microsoft Office PowerPoint</Application>
  <PresentationFormat>宽屏</PresentationFormat>
  <Paragraphs>179</Paragraphs>
  <Slides>21</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Adobe 楷体 Std R</vt:lpstr>
      <vt:lpstr>Open Sans Extrabold</vt:lpstr>
      <vt:lpstr>等线</vt:lpstr>
      <vt:lpstr>等线 Light</vt:lpstr>
      <vt:lpstr>汉仪劲楷简</vt:lpstr>
      <vt:lpstr>华文黑体</vt:lpstr>
      <vt:lpstr>华文细黑</vt:lpstr>
      <vt:lpstr>隶书</vt:lpstr>
      <vt:lpstr>微软雅黑</vt:lpstr>
      <vt:lpstr>造字工房俊雅（非商用）常规体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534</dc:title>
  <dc:creator>Administrator</dc:creator>
  <cp:lastModifiedBy>微软用户</cp:lastModifiedBy>
  <cp:revision>121</cp:revision>
  <dcterms:created xsi:type="dcterms:W3CDTF">2017-07-22T07:30:04Z</dcterms:created>
  <dcterms:modified xsi:type="dcterms:W3CDTF">2018-08-24T09:29:42Z</dcterms:modified>
</cp:coreProperties>
</file>