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59" r:id="rId8"/>
    <p:sldId id="266" r:id="rId9"/>
    <p:sldId id="267" r:id="rId10"/>
    <p:sldId id="268" r:id="rId11"/>
    <p:sldId id="261" r:id="rId12"/>
    <p:sldId id="269" r:id="rId13"/>
    <p:sldId id="270" r:id="rId14"/>
    <p:sldId id="262" r:id="rId15"/>
    <p:sldId id="271" r:id="rId16"/>
    <p:sldId id="272" r:id="rId17"/>
    <p:sldId id="260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8A1"/>
    <a:srgbClr val="FFFFFF"/>
    <a:srgbClr val="F7E3E5"/>
    <a:srgbClr val="E74A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8" d="100"/>
          <a:sy n="68" d="100"/>
        </p:scale>
        <p:origin x="1219" y="4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b="0" i="0">
          <a:latin typeface="Poppins Light" charset="0"/>
          <a:ea typeface="Poppins Light" charset="0"/>
          <a:cs typeface="Poppins Light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9050">
              <a:noFill/>
            </a:ln>
          </c:spPr>
          <c:dPt>
            <c:idx val="0"/>
            <c:bubble3D val="0"/>
            <c:spPr>
              <a:solidFill>
                <a:srgbClr val="FFA8A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00B-47C5-AFAE-1E0E2295D6C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00B-47C5-AFAE-1E0E2295D6C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00B-47C5-AFAE-1E0E2295D6C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00B-47C5-AFAE-1E0E2295D6C0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00B-47C5-AFAE-1E0E2295D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BC3-4620-AF63-9EEF6E33A9B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BC3-4620-AF63-9EEF6E33A9B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BC3-4620-AF63-9EEF6E33A9B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BC3-4620-AF63-9EEF6E33A9B5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BC3-4620-AF63-9EEF6E33A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55C0632B-2735-40D1-8D79-199469E24827}"/>
              </a:ext>
            </a:extLst>
          </p:cNvPr>
          <p:cNvSpPr/>
          <p:nvPr/>
        </p:nvSpPr>
        <p:spPr>
          <a:xfrm>
            <a:off x="0" y="1"/>
            <a:ext cx="12192000" cy="3854800"/>
          </a:xfrm>
          <a:prstGeom prst="rect">
            <a:avLst/>
          </a:prstGeom>
          <a:solidFill>
            <a:srgbClr val="F7E3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F3B4D5D-9F08-4FC9-855E-FF6928021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107" y="1000485"/>
            <a:ext cx="3906176" cy="5237827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252306C7-3AA0-4D1D-A3A5-3009C081F18C}"/>
              </a:ext>
            </a:extLst>
          </p:cNvPr>
          <p:cNvSpPr txBox="1"/>
          <p:nvPr/>
        </p:nvSpPr>
        <p:spPr>
          <a:xfrm>
            <a:off x="5767184" y="2184993"/>
            <a:ext cx="28885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6000" b="1" dirty="0">
                <a:latin typeface="隶书" panose="02010509060101010101" pitchFamily="49" charset="-122"/>
                <a:ea typeface="隶书" panose="02010509060101010101" pitchFamily="49" charset="-122"/>
              </a:rPr>
              <a:t>小公主</a:t>
            </a:r>
          </a:p>
        </p:txBody>
      </p:sp>
      <p:sp>
        <p:nvSpPr>
          <p:cNvPr id="9" name="文本框 16">
            <a:extLst>
              <a:ext uri="{FF2B5EF4-FFF2-40B4-BE49-F238E27FC236}">
                <a16:creationId xmlns:a16="http://schemas.microsoft.com/office/drawing/2014/main" id="{04C3BF6B-74E7-4F68-8292-B52BFC23FDAC}"/>
              </a:ext>
            </a:extLst>
          </p:cNvPr>
          <p:cNvSpPr txBox="1"/>
          <p:nvPr/>
        </p:nvSpPr>
        <p:spPr>
          <a:xfrm>
            <a:off x="5839514" y="3854800"/>
            <a:ext cx="51434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 for any woman. I love you more than I've ever</a:t>
            </a:r>
          </a:p>
        </p:txBody>
      </p:sp>
      <p:sp>
        <p:nvSpPr>
          <p:cNvPr id="10" name="文本框 17">
            <a:extLst>
              <a:ext uri="{FF2B5EF4-FFF2-40B4-BE49-F238E27FC236}">
                <a16:creationId xmlns:a16="http://schemas.microsoft.com/office/drawing/2014/main" id="{9A7D98B1-97F8-4528-9CD2-5C71D3D5B981}"/>
              </a:ext>
            </a:extLst>
          </p:cNvPr>
          <p:cNvSpPr txBox="1"/>
          <p:nvPr/>
        </p:nvSpPr>
        <p:spPr>
          <a:xfrm>
            <a:off x="5767187" y="3358451"/>
            <a:ext cx="23114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卡通小清新通用版</a:t>
            </a:r>
          </a:p>
        </p:txBody>
      </p:sp>
    </p:spTree>
    <p:extLst>
      <p:ext uri="{BB962C8B-B14F-4D97-AF65-F5344CB8AC3E}">
        <p14:creationId xmlns:p14="http://schemas.microsoft.com/office/powerpoint/2010/main" val="1264431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AB344BF7-B0D9-4B02-A8B3-10736585DA21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7E3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39">
            <a:extLst>
              <a:ext uri="{FF2B5EF4-FFF2-40B4-BE49-F238E27FC236}">
                <a16:creationId xmlns:a16="http://schemas.microsoft.com/office/drawing/2014/main" id="{ABFDA89C-F975-4184-AF73-E0EB415F99A4}"/>
              </a:ext>
            </a:extLst>
          </p:cNvPr>
          <p:cNvSpPr txBox="1"/>
          <p:nvPr/>
        </p:nvSpPr>
        <p:spPr>
          <a:xfrm>
            <a:off x="1261404" y="4039294"/>
            <a:ext cx="195707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综艺体简" panose="02010609000101010101" pitchFamily="49" charset="-122"/>
              </a:rPr>
              <a:t>输入标题内容</a:t>
            </a:r>
          </a:p>
        </p:txBody>
      </p:sp>
      <p:sp>
        <p:nvSpPr>
          <p:cNvPr id="8" name="文本框 41">
            <a:extLst>
              <a:ext uri="{FF2B5EF4-FFF2-40B4-BE49-F238E27FC236}">
                <a16:creationId xmlns:a16="http://schemas.microsoft.com/office/drawing/2014/main" id="{54D8E749-9121-4956-AFFC-3BE56708FD03}"/>
              </a:ext>
            </a:extLst>
          </p:cNvPr>
          <p:cNvSpPr txBox="1"/>
          <p:nvPr/>
        </p:nvSpPr>
        <p:spPr>
          <a:xfrm>
            <a:off x="3889705" y="4039294"/>
            <a:ext cx="195707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综艺体简" panose="02010609000101010101" pitchFamily="49" charset="-122"/>
              </a:rPr>
              <a:t>输入标题内容</a:t>
            </a:r>
          </a:p>
        </p:txBody>
      </p:sp>
      <p:sp>
        <p:nvSpPr>
          <p:cNvPr id="10" name="文本框 43">
            <a:extLst>
              <a:ext uri="{FF2B5EF4-FFF2-40B4-BE49-F238E27FC236}">
                <a16:creationId xmlns:a16="http://schemas.microsoft.com/office/drawing/2014/main" id="{AC9D19D1-3957-4F17-B8D5-7C46C355F902}"/>
              </a:ext>
            </a:extLst>
          </p:cNvPr>
          <p:cNvSpPr txBox="1"/>
          <p:nvPr/>
        </p:nvSpPr>
        <p:spPr>
          <a:xfrm>
            <a:off x="6658896" y="4038605"/>
            <a:ext cx="195707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综艺体简" panose="02010609000101010101" pitchFamily="49" charset="-122"/>
              </a:rPr>
              <a:t>输入标题内容</a:t>
            </a:r>
          </a:p>
        </p:txBody>
      </p:sp>
      <p:sp>
        <p:nvSpPr>
          <p:cNvPr id="12" name="文本框 60">
            <a:extLst>
              <a:ext uri="{FF2B5EF4-FFF2-40B4-BE49-F238E27FC236}">
                <a16:creationId xmlns:a16="http://schemas.microsoft.com/office/drawing/2014/main" id="{A1CE2320-5182-41CC-B4FA-DFE62D46C52A}"/>
              </a:ext>
            </a:extLst>
          </p:cNvPr>
          <p:cNvSpPr txBox="1"/>
          <p:nvPr/>
        </p:nvSpPr>
        <p:spPr>
          <a:xfrm>
            <a:off x="9428087" y="4038605"/>
            <a:ext cx="195707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综艺体简" panose="02010609000101010101" pitchFamily="49" charset="-122"/>
              </a:rPr>
              <a:t>输入标题内容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CAF9557D-5CC7-483F-A916-F49CCD432469}"/>
              </a:ext>
            </a:extLst>
          </p:cNvPr>
          <p:cNvSpPr txBox="1"/>
          <p:nvPr/>
        </p:nvSpPr>
        <p:spPr>
          <a:xfrm>
            <a:off x="1416860" y="2747384"/>
            <a:ext cx="1197165" cy="1291221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800" dirty="0"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6D41F08C-AA60-4AAE-8EFE-4B2F60180E28}"/>
              </a:ext>
            </a:extLst>
          </p:cNvPr>
          <p:cNvSpPr txBox="1"/>
          <p:nvPr/>
        </p:nvSpPr>
        <p:spPr>
          <a:xfrm>
            <a:off x="4042199" y="2747384"/>
            <a:ext cx="1197165" cy="1291221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800" dirty="0"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362D5FA1-5B11-47CF-A6D9-1C424B48C15B}"/>
              </a:ext>
            </a:extLst>
          </p:cNvPr>
          <p:cNvSpPr txBox="1"/>
          <p:nvPr/>
        </p:nvSpPr>
        <p:spPr>
          <a:xfrm>
            <a:off x="6871355" y="2747384"/>
            <a:ext cx="1197165" cy="1291221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800" dirty="0"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CE569B16-AA6B-419F-AF85-A2850232AE33}"/>
              </a:ext>
            </a:extLst>
          </p:cNvPr>
          <p:cNvSpPr txBox="1"/>
          <p:nvPr/>
        </p:nvSpPr>
        <p:spPr>
          <a:xfrm>
            <a:off x="9747049" y="2741577"/>
            <a:ext cx="1197165" cy="1291221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800" dirty="0"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19" name="文本框 99">
            <a:extLst>
              <a:ext uri="{FF2B5EF4-FFF2-40B4-BE49-F238E27FC236}">
                <a16:creationId xmlns:a16="http://schemas.microsoft.com/office/drawing/2014/main" id="{94D2E434-33B3-4DE9-A071-C9A38806C262}"/>
              </a:ext>
            </a:extLst>
          </p:cNvPr>
          <p:cNvSpPr txBox="1"/>
          <p:nvPr/>
        </p:nvSpPr>
        <p:spPr>
          <a:xfrm>
            <a:off x="824702" y="4562579"/>
            <a:ext cx="2381479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</a:t>
            </a:r>
          </a:p>
        </p:txBody>
      </p:sp>
      <p:sp>
        <p:nvSpPr>
          <p:cNvPr id="20" name="文本框 99">
            <a:extLst>
              <a:ext uri="{FF2B5EF4-FFF2-40B4-BE49-F238E27FC236}">
                <a16:creationId xmlns:a16="http://schemas.microsoft.com/office/drawing/2014/main" id="{F0CB7FC3-ABD1-4D7A-BB07-C39BBB2F279A}"/>
              </a:ext>
            </a:extLst>
          </p:cNvPr>
          <p:cNvSpPr txBox="1"/>
          <p:nvPr/>
        </p:nvSpPr>
        <p:spPr>
          <a:xfrm>
            <a:off x="3450041" y="4562579"/>
            <a:ext cx="2381479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</a:t>
            </a:r>
          </a:p>
        </p:txBody>
      </p:sp>
      <p:sp>
        <p:nvSpPr>
          <p:cNvPr id="21" name="文本框 99">
            <a:extLst>
              <a:ext uri="{FF2B5EF4-FFF2-40B4-BE49-F238E27FC236}">
                <a16:creationId xmlns:a16="http://schemas.microsoft.com/office/drawing/2014/main" id="{ED370A9A-7827-4A42-82DC-F889DC70CC03}"/>
              </a:ext>
            </a:extLst>
          </p:cNvPr>
          <p:cNvSpPr txBox="1"/>
          <p:nvPr/>
        </p:nvSpPr>
        <p:spPr>
          <a:xfrm>
            <a:off x="6279197" y="4562579"/>
            <a:ext cx="2381479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</a:t>
            </a:r>
          </a:p>
        </p:txBody>
      </p:sp>
      <p:sp>
        <p:nvSpPr>
          <p:cNvPr id="22" name="文本框 99">
            <a:extLst>
              <a:ext uri="{FF2B5EF4-FFF2-40B4-BE49-F238E27FC236}">
                <a16:creationId xmlns:a16="http://schemas.microsoft.com/office/drawing/2014/main" id="{263A2E1C-42DE-41C6-9FDF-2AC940D4D77D}"/>
              </a:ext>
            </a:extLst>
          </p:cNvPr>
          <p:cNvSpPr txBox="1"/>
          <p:nvPr/>
        </p:nvSpPr>
        <p:spPr>
          <a:xfrm>
            <a:off x="9108353" y="4562579"/>
            <a:ext cx="2381479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C785300-E8F1-4C9E-B948-B0D4FA198165}"/>
              </a:ext>
            </a:extLst>
          </p:cNvPr>
          <p:cNvSpPr txBox="1"/>
          <p:nvPr/>
        </p:nvSpPr>
        <p:spPr>
          <a:xfrm>
            <a:off x="4905260" y="1187425"/>
            <a:ext cx="23814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>
                <a:latin typeface="隶书" panose="02010509060101010101" pitchFamily="49" charset="-122"/>
                <a:ea typeface="隶书" panose="02010509060101010101" pitchFamily="49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236589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5CD04D1-D3E8-4BEE-A578-BA9BF4276FAD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7E3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4642DC7-4A74-49B9-9281-C97A825299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799" y="578439"/>
            <a:ext cx="4330402" cy="3266071"/>
          </a:xfrm>
          <a:prstGeom prst="rect">
            <a:avLst/>
          </a:prstGeom>
        </p:spPr>
      </p:pic>
      <p:sp>
        <p:nvSpPr>
          <p:cNvPr id="6" name="文本框 39">
            <a:extLst>
              <a:ext uri="{FF2B5EF4-FFF2-40B4-BE49-F238E27FC236}">
                <a16:creationId xmlns:a16="http://schemas.microsoft.com/office/drawing/2014/main" id="{F6FBFEFC-1684-4E25-8162-C5D15733492A}"/>
              </a:ext>
            </a:extLst>
          </p:cNvPr>
          <p:cNvSpPr txBox="1"/>
          <p:nvPr/>
        </p:nvSpPr>
        <p:spPr>
          <a:xfrm>
            <a:off x="5059274" y="4898255"/>
            <a:ext cx="2073451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综艺体简" panose="02010609000101010101" pitchFamily="49" charset="-122"/>
              </a:rPr>
              <a:t>输入标题内容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283F192D-54CA-48F0-81A3-00D647084A28}"/>
              </a:ext>
            </a:extLst>
          </p:cNvPr>
          <p:cNvSpPr txBox="1"/>
          <p:nvPr/>
        </p:nvSpPr>
        <p:spPr>
          <a:xfrm>
            <a:off x="5482833" y="3691370"/>
            <a:ext cx="1197165" cy="1291221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800" dirty="0"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7" name="文本框 99">
            <a:extLst>
              <a:ext uri="{FF2B5EF4-FFF2-40B4-BE49-F238E27FC236}">
                <a16:creationId xmlns:a16="http://schemas.microsoft.com/office/drawing/2014/main" id="{8E1A4A4D-2F50-4812-A1B7-D6EC9550C7EE}"/>
              </a:ext>
            </a:extLst>
          </p:cNvPr>
          <p:cNvSpPr txBox="1"/>
          <p:nvPr/>
        </p:nvSpPr>
        <p:spPr>
          <a:xfrm>
            <a:off x="3930799" y="5293305"/>
            <a:ext cx="4489723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</a:t>
            </a:r>
          </a:p>
        </p:txBody>
      </p:sp>
    </p:spTree>
    <p:extLst>
      <p:ext uri="{BB962C8B-B14F-4D97-AF65-F5344CB8AC3E}">
        <p14:creationId xmlns:p14="http://schemas.microsoft.com/office/powerpoint/2010/main" val="925708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F1E3C33-6EDB-4780-A873-3419C91D063C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F7608FA0-EFCD-4A37-8FCA-0EB6640C21EB}"/>
                </a:ext>
              </a:extLst>
            </p:cNvPr>
            <p:cNvSpPr/>
            <p:nvPr/>
          </p:nvSpPr>
          <p:spPr>
            <a:xfrm>
              <a:off x="0" y="0"/>
              <a:ext cx="12192000" cy="6857999"/>
            </a:xfrm>
            <a:prstGeom prst="rect">
              <a:avLst/>
            </a:prstGeom>
            <a:solidFill>
              <a:srgbClr val="F7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5ED5818-5DEE-4BF0-B38C-D82845EFDDE5}"/>
                </a:ext>
              </a:extLst>
            </p:cNvPr>
            <p:cNvSpPr/>
            <p:nvPr/>
          </p:nvSpPr>
          <p:spPr>
            <a:xfrm>
              <a:off x="180512" y="142043"/>
              <a:ext cx="11848732" cy="6569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组合 604">
            <a:extLst>
              <a:ext uri="{FF2B5EF4-FFF2-40B4-BE49-F238E27FC236}">
                <a16:creationId xmlns:a16="http://schemas.microsoft.com/office/drawing/2014/main" id="{F7DAB5BD-51CC-41AD-B1AF-46EE317325F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857" y="2311892"/>
            <a:ext cx="693161" cy="320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组合 604">
            <a:extLst>
              <a:ext uri="{FF2B5EF4-FFF2-40B4-BE49-F238E27FC236}">
                <a16:creationId xmlns:a16="http://schemas.microsoft.com/office/drawing/2014/main" id="{D44B2228-EEB5-4942-9CB8-DAC8B1BB67C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987" y="2311892"/>
            <a:ext cx="693161" cy="320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组合 604">
            <a:extLst>
              <a:ext uri="{FF2B5EF4-FFF2-40B4-BE49-F238E27FC236}">
                <a16:creationId xmlns:a16="http://schemas.microsoft.com/office/drawing/2014/main" id="{BA1B7EB7-DD75-4D11-B7CD-B534076E7E6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9117" y="2311892"/>
            <a:ext cx="693161" cy="320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椭圆 18">
            <a:extLst>
              <a:ext uri="{FF2B5EF4-FFF2-40B4-BE49-F238E27FC236}">
                <a16:creationId xmlns:a16="http://schemas.microsoft.com/office/drawing/2014/main" id="{541EBB11-BA46-40AD-8CBF-FC97E072083A}"/>
              </a:ext>
            </a:extLst>
          </p:cNvPr>
          <p:cNvSpPr/>
          <p:nvPr/>
        </p:nvSpPr>
        <p:spPr>
          <a:xfrm>
            <a:off x="1897305" y="1760067"/>
            <a:ext cx="1440000" cy="144000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8EC37E28-6D75-44D4-A7C1-D3A22C62C892}"/>
              </a:ext>
            </a:extLst>
          </p:cNvPr>
          <p:cNvSpPr/>
          <p:nvPr/>
        </p:nvSpPr>
        <p:spPr>
          <a:xfrm>
            <a:off x="4216435" y="1760067"/>
            <a:ext cx="1440000" cy="1440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F355B8F2-9D42-4489-BF55-A053055B6CC4}"/>
              </a:ext>
            </a:extLst>
          </p:cNvPr>
          <p:cNvSpPr/>
          <p:nvPr/>
        </p:nvSpPr>
        <p:spPr>
          <a:xfrm>
            <a:off x="6535565" y="1760067"/>
            <a:ext cx="1440000" cy="1440000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19AFEBF0-2263-4446-A8E1-252616F95BAF}"/>
              </a:ext>
            </a:extLst>
          </p:cNvPr>
          <p:cNvSpPr/>
          <p:nvPr/>
        </p:nvSpPr>
        <p:spPr>
          <a:xfrm>
            <a:off x="8854695" y="1760067"/>
            <a:ext cx="1440000" cy="1440000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文本框 99">
            <a:extLst>
              <a:ext uri="{FF2B5EF4-FFF2-40B4-BE49-F238E27FC236}">
                <a16:creationId xmlns:a16="http://schemas.microsoft.com/office/drawing/2014/main" id="{24671488-B090-40CC-9223-8C04C9AAA5CA}"/>
              </a:ext>
            </a:extLst>
          </p:cNvPr>
          <p:cNvSpPr txBox="1"/>
          <p:nvPr/>
        </p:nvSpPr>
        <p:spPr>
          <a:xfrm>
            <a:off x="1689882" y="4086867"/>
            <a:ext cx="1791484" cy="1525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23" name="文本框 100">
            <a:extLst>
              <a:ext uri="{FF2B5EF4-FFF2-40B4-BE49-F238E27FC236}">
                <a16:creationId xmlns:a16="http://schemas.microsoft.com/office/drawing/2014/main" id="{5B0C977F-98CE-4ACA-AA41-D814D712D2F0}"/>
              </a:ext>
            </a:extLst>
          </p:cNvPr>
          <p:cNvSpPr txBox="1"/>
          <p:nvPr/>
        </p:nvSpPr>
        <p:spPr>
          <a:xfrm>
            <a:off x="1897305" y="3657934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24" name="文本框 99">
            <a:extLst>
              <a:ext uri="{FF2B5EF4-FFF2-40B4-BE49-F238E27FC236}">
                <a16:creationId xmlns:a16="http://schemas.microsoft.com/office/drawing/2014/main" id="{9FB6245F-C254-481B-96B2-DD54CC4D110B}"/>
              </a:ext>
            </a:extLst>
          </p:cNvPr>
          <p:cNvSpPr txBox="1"/>
          <p:nvPr/>
        </p:nvSpPr>
        <p:spPr>
          <a:xfrm>
            <a:off x="4077238" y="4123940"/>
            <a:ext cx="1791484" cy="1525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25" name="文本框 100">
            <a:extLst>
              <a:ext uri="{FF2B5EF4-FFF2-40B4-BE49-F238E27FC236}">
                <a16:creationId xmlns:a16="http://schemas.microsoft.com/office/drawing/2014/main" id="{E0D6E8A5-E995-4326-B4D8-CCD419387FE6}"/>
              </a:ext>
            </a:extLst>
          </p:cNvPr>
          <p:cNvSpPr txBox="1"/>
          <p:nvPr/>
        </p:nvSpPr>
        <p:spPr>
          <a:xfrm>
            <a:off x="4284661" y="3695007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26" name="文本框 99">
            <a:extLst>
              <a:ext uri="{FF2B5EF4-FFF2-40B4-BE49-F238E27FC236}">
                <a16:creationId xmlns:a16="http://schemas.microsoft.com/office/drawing/2014/main" id="{2A15B308-AAC1-4A3B-BA9E-E70D692EF3B4}"/>
              </a:ext>
            </a:extLst>
          </p:cNvPr>
          <p:cNvSpPr txBox="1"/>
          <p:nvPr/>
        </p:nvSpPr>
        <p:spPr>
          <a:xfrm>
            <a:off x="6365468" y="4123940"/>
            <a:ext cx="1791484" cy="1525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27" name="文本框 100">
            <a:extLst>
              <a:ext uri="{FF2B5EF4-FFF2-40B4-BE49-F238E27FC236}">
                <a16:creationId xmlns:a16="http://schemas.microsoft.com/office/drawing/2014/main" id="{506B31D3-193E-4904-AE1E-7F2FC789B04A}"/>
              </a:ext>
            </a:extLst>
          </p:cNvPr>
          <p:cNvSpPr txBox="1"/>
          <p:nvPr/>
        </p:nvSpPr>
        <p:spPr>
          <a:xfrm>
            <a:off x="6572891" y="3695007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28" name="文本框 99">
            <a:extLst>
              <a:ext uri="{FF2B5EF4-FFF2-40B4-BE49-F238E27FC236}">
                <a16:creationId xmlns:a16="http://schemas.microsoft.com/office/drawing/2014/main" id="{36ED8B06-33D9-4ACB-ADBB-92A3609742E7}"/>
              </a:ext>
            </a:extLst>
          </p:cNvPr>
          <p:cNvSpPr txBox="1"/>
          <p:nvPr/>
        </p:nvSpPr>
        <p:spPr>
          <a:xfrm>
            <a:off x="8653698" y="4123940"/>
            <a:ext cx="1791484" cy="1525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29" name="文本框 100">
            <a:extLst>
              <a:ext uri="{FF2B5EF4-FFF2-40B4-BE49-F238E27FC236}">
                <a16:creationId xmlns:a16="http://schemas.microsoft.com/office/drawing/2014/main" id="{75A891B7-CA9D-4C39-BFDB-A48A98ECA749}"/>
              </a:ext>
            </a:extLst>
          </p:cNvPr>
          <p:cNvSpPr txBox="1"/>
          <p:nvPr/>
        </p:nvSpPr>
        <p:spPr>
          <a:xfrm>
            <a:off x="8861121" y="3695007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2614739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F1E3C33-6EDB-4780-A873-3419C91D063C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F7608FA0-EFCD-4A37-8FCA-0EB6640C21EB}"/>
                </a:ext>
              </a:extLst>
            </p:cNvPr>
            <p:cNvSpPr/>
            <p:nvPr/>
          </p:nvSpPr>
          <p:spPr>
            <a:xfrm>
              <a:off x="0" y="0"/>
              <a:ext cx="12192000" cy="6857999"/>
            </a:xfrm>
            <a:prstGeom prst="rect">
              <a:avLst/>
            </a:prstGeom>
            <a:solidFill>
              <a:srgbClr val="F7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5ED5818-5DEE-4BF0-B38C-D82845EFDDE5}"/>
                </a:ext>
              </a:extLst>
            </p:cNvPr>
            <p:cNvSpPr/>
            <p:nvPr/>
          </p:nvSpPr>
          <p:spPr>
            <a:xfrm>
              <a:off x="180512" y="142043"/>
              <a:ext cx="11848732" cy="6569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C784C09-ACBE-43CD-AE90-6C9FC6B97FD2}"/>
              </a:ext>
            </a:extLst>
          </p:cNvPr>
          <p:cNvGrpSpPr/>
          <p:nvPr/>
        </p:nvGrpSpPr>
        <p:grpSpPr>
          <a:xfrm>
            <a:off x="1577865" y="1749357"/>
            <a:ext cx="979170" cy="791210"/>
            <a:chOff x="3123" y="2798"/>
            <a:chExt cx="1542" cy="1246"/>
          </a:xfrm>
        </p:grpSpPr>
        <p:sp>
          <p:nvSpPr>
            <p:cNvPr id="25" name="菱形 24">
              <a:extLst>
                <a:ext uri="{FF2B5EF4-FFF2-40B4-BE49-F238E27FC236}">
                  <a16:creationId xmlns:a16="http://schemas.microsoft.com/office/drawing/2014/main" id="{0176C814-41E3-48CA-987B-6EA02A20E531}"/>
                </a:ext>
              </a:extLst>
            </p:cNvPr>
            <p:cNvSpPr/>
            <p:nvPr/>
          </p:nvSpPr>
          <p:spPr>
            <a:xfrm>
              <a:off x="3123" y="2798"/>
              <a:ext cx="1246" cy="1246"/>
            </a:xfrm>
            <a:prstGeom prst="diamond">
              <a:avLst/>
            </a:prstGeom>
            <a:solidFill>
              <a:srgbClr val="FFA8A1"/>
            </a:solidFill>
            <a:ln>
              <a:solidFill>
                <a:srgbClr val="FFA8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b="1" dirty="0">
                  <a:solidFill>
                    <a:schemeClr val="tx1"/>
                  </a:solidFill>
                  <a:latin typeface="+mn-ea"/>
                </a:rPr>
                <a:t>1</a:t>
              </a:r>
            </a:p>
          </p:txBody>
        </p:sp>
        <p:sp>
          <p:nvSpPr>
            <p:cNvPr id="26" name="菱形 25">
              <a:extLst>
                <a:ext uri="{FF2B5EF4-FFF2-40B4-BE49-F238E27FC236}">
                  <a16:creationId xmlns:a16="http://schemas.microsoft.com/office/drawing/2014/main" id="{25FE37AC-DCCA-4072-85E1-A5769805BF37}"/>
                </a:ext>
              </a:extLst>
            </p:cNvPr>
            <p:cNvSpPr/>
            <p:nvPr/>
          </p:nvSpPr>
          <p:spPr>
            <a:xfrm>
              <a:off x="3419" y="2798"/>
              <a:ext cx="1246" cy="1246"/>
            </a:xfrm>
            <a:prstGeom prst="diamond">
              <a:avLst/>
            </a:prstGeom>
            <a:noFill/>
            <a:ln w="28575">
              <a:solidFill>
                <a:srgbClr val="FFA8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+mn-ea"/>
              </a:endParaRPr>
            </a:p>
          </p:txBody>
        </p:sp>
      </p:grp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F8BF42FE-6E91-4FCC-9807-548652090B1F}"/>
              </a:ext>
            </a:extLst>
          </p:cNvPr>
          <p:cNvCxnSpPr/>
          <p:nvPr/>
        </p:nvCxnSpPr>
        <p:spPr>
          <a:xfrm flipV="1">
            <a:off x="2161430" y="2548187"/>
            <a:ext cx="8054975" cy="7620"/>
          </a:xfrm>
          <a:prstGeom prst="line">
            <a:avLst/>
          </a:prstGeom>
          <a:ln w="12700" cmpd="sng">
            <a:solidFill>
              <a:srgbClr val="ADD5D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8">
            <a:extLst>
              <a:ext uri="{FF2B5EF4-FFF2-40B4-BE49-F238E27FC236}">
                <a16:creationId xmlns:a16="http://schemas.microsoft.com/office/drawing/2014/main" id="{DDD0034F-2F6D-4678-9981-B99616A1311D}"/>
              </a:ext>
            </a:extLst>
          </p:cNvPr>
          <p:cNvSpPr txBox="1"/>
          <p:nvPr/>
        </p:nvSpPr>
        <p:spPr>
          <a:xfrm>
            <a:off x="2744996" y="1855459"/>
            <a:ext cx="5700146" cy="539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2520545-68D8-442C-9E8A-C64BA2B8730C}"/>
              </a:ext>
            </a:extLst>
          </p:cNvPr>
          <p:cNvGrpSpPr/>
          <p:nvPr/>
        </p:nvGrpSpPr>
        <p:grpSpPr>
          <a:xfrm>
            <a:off x="1577865" y="3455072"/>
            <a:ext cx="979170" cy="791210"/>
            <a:chOff x="3123" y="2798"/>
            <a:chExt cx="1542" cy="1246"/>
          </a:xfrm>
        </p:grpSpPr>
        <p:sp>
          <p:nvSpPr>
            <p:cNvPr id="23" name="菱形 22">
              <a:extLst>
                <a:ext uri="{FF2B5EF4-FFF2-40B4-BE49-F238E27FC236}">
                  <a16:creationId xmlns:a16="http://schemas.microsoft.com/office/drawing/2014/main" id="{983A5EC4-B234-4887-949B-95841ACE7727}"/>
                </a:ext>
              </a:extLst>
            </p:cNvPr>
            <p:cNvSpPr/>
            <p:nvPr/>
          </p:nvSpPr>
          <p:spPr>
            <a:xfrm>
              <a:off x="3123" y="2798"/>
              <a:ext cx="1246" cy="1246"/>
            </a:xfrm>
            <a:prstGeom prst="diamond">
              <a:avLst/>
            </a:prstGeom>
            <a:solidFill>
              <a:srgbClr val="FFA8A1"/>
            </a:solidFill>
            <a:ln>
              <a:solidFill>
                <a:srgbClr val="FFA8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b="1" dirty="0">
                  <a:solidFill>
                    <a:schemeClr val="tx1"/>
                  </a:solidFill>
                  <a:latin typeface="+mn-ea"/>
                </a:rPr>
                <a:t>2</a:t>
              </a:r>
            </a:p>
          </p:txBody>
        </p:sp>
        <p:sp>
          <p:nvSpPr>
            <p:cNvPr id="24" name="菱形 23">
              <a:extLst>
                <a:ext uri="{FF2B5EF4-FFF2-40B4-BE49-F238E27FC236}">
                  <a16:creationId xmlns:a16="http://schemas.microsoft.com/office/drawing/2014/main" id="{08BC1350-4582-482C-AB2A-99C9210C80DA}"/>
                </a:ext>
              </a:extLst>
            </p:cNvPr>
            <p:cNvSpPr/>
            <p:nvPr/>
          </p:nvSpPr>
          <p:spPr>
            <a:xfrm>
              <a:off x="3419" y="2798"/>
              <a:ext cx="1246" cy="1246"/>
            </a:xfrm>
            <a:prstGeom prst="diamond">
              <a:avLst/>
            </a:prstGeom>
            <a:noFill/>
            <a:ln w="28575">
              <a:solidFill>
                <a:srgbClr val="FFA8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+mn-ea"/>
              </a:endParaRPr>
            </a:p>
          </p:txBody>
        </p:sp>
      </p:grp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76DFF99A-7504-4659-BD98-8D863AA74C4A}"/>
              </a:ext>
            </a:extLst>
          </p:cNvPr>
          <p:cNvCxnSpPr/>
          <p:nvPr/>
        </p:nvCxnSpPr>
        <p:spPr>
          <a:xfrm flipV="1">
            <a:off x="2161430" y="4253902"/>
            <a:ext cx="8054975" cy="7620"/>
          </a:xfrm>
          <a:prstGeom prst="line">
            <a:avLst/>
          </a:prstGeom>
          <a:ln w="12700" cmpd="sng">
            <a:solidFill>
              <a:srgbClr val="ADD5D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8">
            <a:extLst>
              <a:ext uri="{FF2B5EF4-FFF2-40B4-BE49-F238E27FC236}">
                <a16:creationId xmlns:a16="http://schemas.microsoft.com/office/drawing/2014/main" id="{496BCF98-563C-4027-9D75-B77A14DFDBA4}"/>
              </a:ext>
            </a:extLst>
          </p:cNvPr>
          <p:cNvSpPr txBox="1"/>
          <p:nvPr/>
        </p:nvSpPr>
        <p:spPr>
          <a:xfrm>
            <a:off x="2744996" y="3561174"/>
            <a:ext cx="5700146" cy="539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22E3B8C-114E-4FEE-B150-03F21F587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6843" y="4613739"/>
            <a:ext cx="9178314" cy="107529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900" dirty="0">
                <a:latin typeface="+mn-ea"/>
                <a:sym typeface="+mn-ea"/>
              </a:rPr>
              <a:t>I love you more than I've ever loved any woman. And I've waited longer for you than I've waited for any woman. I love you more than I've ever loved any woman. And I've waited longer for you than I've waited for any woman. I love you more than I've ever loved any woman. </a:t>
            </a:r>
          </a:p>
          <a:p>
            <a:pPr>
              <a:lnSpc>
                <a:spcPct val="250000"/>
              </a:lnSpc>
            </a:pPr>
            <a:endParaRPr lang="zh-CN" altLang="en-US" sz="900" dirty="0">
              <a:latin typeface="+mn-ea"/>
              <a:sym typeface="+mn-ea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C688F9B3-7A40-4B1D-AB11-C9E83F4976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227" y="1481728"/>
            <a:ext cx="962033" cy="1038791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A1502D17-A874-426E-89E0-CFC5D62937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690" y="2938325"/>
            <a:ext cx="1545715" cy="149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303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F1E3C33-6EDB-4780-A873-3419C91D063C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F7608FA0-EFCD-4A37-8FCA-0EB6640C21EB}"/>
                </a:ext>
              </a:extLst>
            </p:cNvPr>
            <p:cNvSpPr/>
            <p:nvPr/>
          </p:nvSpPr>
          <p:spPr>
            <a:xfrm>
              <a:off x="0" y="0"/>
              <a:ext cx="12192000" cy="6857999"/>
            </a:xfrm>
            <a:prstGeom prst="rect">
              <a:avLst/>
            </a:prstGeom>
            <a:solidFill>
              <a:srgbClr val="F7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5ED5818-5DEE-4BF0-B38C-D82845EFDDE5}"/>
                </a:ext>
              </a:extLst>
            </p:cNvPr>
            <p:cNvSpPr/>
            <p:nvPr/>
          </p:nvSpPr>
          <p:spPr>
            <a:xfrm>
              <a:off x="180512" y="142043"/>
              <a:ext cx="11848732" cy="6569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9" name="圆角矩形 1">
            <a:extLst>
              <a:ext uri="{FF2B5EF4-FFF2-40B4-BE49-F238E27FC236}">
                <a16:creationId xmlns:a16="http://schemas.microsoft.com/office/drawing/2014/main" id="{5341FC79-8C6B-4DDD-804F-1A7BC164C4DD}"/>
              </a:ext>
            </a:extLst>
          </p:cNvPr>
          <p:cNvSpPr/>
          <p:nvPr/>
        </p:nvSpPr>
        <p:spPr>
          <a:xfrm>
            <a:off x="1555153" y="1715253"/>
            <a:ext cx="2036620" cy="2036618"/>
          </a:xfrm>
          <a:prstGeom prst="roundRect">
            <a:avLst>
              <a:gd name="adj" fmla="val 9184"/>
            </a:avLst>
          </a:prstGeom>
          <a:noFill/>
          <a:ln w="38100">
            <a:solidFill>
              <a:srgbClr val="FFA8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圆角矩形 2">
            <a:extLst>
              <a:ext uri="{FF2B5EF4-FFF2-40B4-BE49-F238E27FC236}">
                <a16:creationId xmlns:a16="http://schemas.microsoft.com/office/drawing/2014/main" id="{8C01EE49-4D74-4A03-A5D4-17EE3D8E59F1}"/>
              </a:ext>
            </a:extLst>
          </p:cNvPr>
          <p:cNvSpPr/>
          <p:nvPr/>
        </p:nvSpPr>
        <p:spPr>
          <a:xfrm>
            <a:off x="8593262" y="1715253"/>
            <a:ext cx="2036620" cy="2036618"/>
          </a:xfrm>
          <a:prstGeom prst="roundRect">
            <a:avLst>
              <a:gd name="adj" fmla="val 8504"/>
            </a:avLst>
          </a:prstGeom>
          <a:noFill/>
          <a:ln w="38100">
            <a:solidFill>
              <a:srgbClr val="FFA8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6" name="图片占位符 21">
            <a:extLst>
              <a:ext uri="{FF2B5EF4-FFF2-40B4-BE49-F238E27FC236}">
                <a16:creationId xmlns:a16="http://schemas.microsoft.com/office/drawing/2014/main" id="{65C8FE6D-9E9E-44BB-95C5-9346D72A09D7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900" y="1681205"/>
            <a:ext cx="4073237" cy="2104712"/>
          </a:xfrm>
          <a:custGeom>
            <a:avLst/>
            <a:gdLst>
              <a:gd name="connsiteX0" fmla="*/ 196220 w 4073237"/>
              <a:gd name="connsiteY0" fmla="*/ 0 h 2757056"/>
              <a:gd name="connsiteX1" fmla="*/ 3877017 w 4073237"/>
              <a:gd name="connsiteY1" fmla="*/ 0 h 2757056"/>
              <a:gd name="connsiteX2" fmla="*/ 4073237 w 4073237"/>
              <a:gd name="connsiteY2" fmla="*/ 196220 h 2757056"/>
              <a:gd name="connsiteX3" fmla="*/ 4073237 w 4073237"/>
              <a:gd name="connsiteY3" fmla="*/ 2560836 h 2757056"/>
              <a:gd name="connsiteX4" fmla="*/ 3877017 w 4073237"/>
              <a:gd name="connsiteY4" fmla="*/ 2757056 h 2757056"/>
              <a:gd name="connsiteX5" fmla="*/ 196220 w 4073237"/>
              <a:gd name="connsiteY5" fmla="*/ 2757056 h 2757056"/>
              <a:gd name="connsiteX6" fmla="*/ 0 w 4073237"/>
              <a:gd name="connsiteY6" fmla="*/ 2560836 h 2757056"/>
              <a:gd name="connsiteX7" fmla="*/ 0 w 4073237"/>
              <a:gd name="connsiteY7" fmla="*/ 196220 h 2757056"/>
              <a:gd name="connsiteX8" fmla="*/ 196220 w 4073237"/>
              <a:gd name="connsiteY8" fmla="*/ 0 h 275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237" h="2757056">
                <a:moveTo>
                  <a:pt x="196220" y="0"/>
                </a:moveTo>
                <a:lnTo>
                  <a:pt x="3877017" y="0"/>
                </a:lnTo>
                <a:cubicBezTo>
                  <a:pt x="3985386" y="0"/>
                  <a:pt x="4073237" y="87851"/>
                  <a:pt x="4073237" y="196220"/>
                </a:cubicBezTo>
                <a:lnTo>
                  <a:pt x="4073237" y="2560836"/>
                </a:lnTo>
                <a:cubicBezTo>
                  <a:pt x="4073237" y="2669205"/>
                  <a:pt x="3985386" y="2757056"/>
                  <a:pt x="3877017" y="2757056"/>
                </a:cubicBezTo>
                <a:lnTo>
                  <a:pt x="196220" y="2757056"/>
                </a:lnTo>
                <a:cubicBezTo>
                  <a:pt x="87851" y="2757056"/>
                  <a:pt x="0" y="2669205"/>
                  <a:pt x="0" y="2560836"/>
                </a:cubicBezTo>
                <a:lnTo>
                  <a:pt x="0" y="196220"/>
                </a:lnTo>
                <a:cubicBezTo>
                  <a:pt x="0" y="87851"/>
                  <a:pt x="87851" y="0"/>
                  <a:pt x="196220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5" name="文本框 99">
            <a:extLst>
              <a:ext uri="{FF2B5EF4-FFF2-40B4-BE49-F238E27FC236}">
                <a16:creationId xmlns:a16="http://schemas.microsoft.com/office/drawing/2014/main" id="{CF0C9235-9EF7-4117-BBD2-AA933E7335F1}"/>
              </a:ext>
            </a:extLst>
          </p:cNvPr>
          <p:cNvSpPr txBox="1"/>
          <p:nvPr/>
        </p:nvSpPr>
        <p:spPr>
          <a:xfrm>
            <a:off x="1681004" y="2462254"/>
            <a:ext cx="1791484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</a:t>
            </a:r>
          </a:p>
        </p:txBody>
      </p:sp>
      <p:sp>
        <p:nvSpPr>
          <p:cNvPr id="46" name="文本框 100">
            <a:extLst>
              <a:ext uri="{FF2B5EF4-FFF2-40B4-BE49-F238E27FC236}">
                <a16:creationId xmlns:a16="http://schemas.microsoft.com/office/drawing/2014/main" id="{DB719ED4-7BB6-4C02-B16B-26A324BACD5C}"/>
              </a:ext>
            </a:extLst>
          </p:cNvPr>
          <p:cNvSpPr txBox="1"/>
          <p:nvPr/>
        </p:nvSpPr>
        <p:spPr>
          <a:xfrm>
            <a:off x="1888427" y="2033321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47" name="文本框 99">
            <a:extLst>
              <a:ext uri="{FF2B5EF4-FFF2-40B4-BE49-F238E27FC236}">
                <a16:creationId xmlns:a16="http://schemas.microsoft.com/office/drawing/2014/main" id="{B4BD38E0-AAC5-4B10-80FC-9D7E7C45FAAC}"/>
              </a:ext>
            </a:extLst>
          </p:cNvPr>
          <p:cNvSpPr txBox="1"/>
          <p:nvPr/>
        </p:nvSpPr>
        <p:spPr>
          <a:xfrm>
            <a:off x="8719512" y="2462254"/>
            <a:ext cx="1791484" cy="103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</a:t>
            </a:r>
          </a:p>
        </p:txBody>
      </p:sp>
      <p:sp>
        <p:nvSpPr>
          <p:cNvPr id="48" name="文本框 100">
            <a:extLst>
              <a:ext uri="{FF2B5EF4-FFF2-40B4-BE49-F238E27FC236}">
                <a16:creationId xmlns:a16="http://schemas.microsoft.com/office/drawing/2014/main" id="{7F2B2E08-F361-49F0-8E8E-9E07A3126EB3}"/>
              </a:ext>
            </a:extLst>
          </p:cNvPr>
          <p:cNvSpPr txBox="1"/>
          <p:nvPr/>
        </p:nvSpPr>
        <p:spPr>
          <a:xfrm>
            <a:off x="8926935" y="2033321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7C75AE24-B05B-4AE7-8446-3E087BA68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6843" y="4613739"/>
            <a:ext cx="9178314" cy="10640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900" dirty="0">
                <a:latin typeface="+mn-ea"/>
                <a:sym typeface="+mn-ea"/>
              </a:rPr>
              <a:t>I love you more than I've ever loved any woman. And I've waited longer for you than I've waited for any woman. </a:t>
            </a:r>
            <a:endParaRPr lang="en-US" altLang="zh-CN" sz="900" dirty="0">
              <a:latin typeface="+mn-ea"/>
              <a:sym typeface="+mn-ea"/>
            </a:endParaRPr>
          </a:p>
          <a:p>
            <a:pPr algn="ctr">
              <a:lnSpc>
                <a:spcPct val="250000"/>
              </a:lnSpc>
            </a:pPr>
            <a:r>
              <a:rPr lang="zh-CN" altLang="en-US" sz="900" dirty="0">
                <a:latin typeface="+mn-ea"/>
                <a:sym typeface="+mn-ea"/>
              </a:rPr>
              <a:t>I love you more than I've ever loved any woman. And I've waited longer for you than I've waited for any woman. I love you more than I've ever loved any woman. And I've waited longer for you than I've waited for any woman. </a:t>
            </a:r>
          </a:p>
        </p:txBody>
      </p:sp>
      <p:sp>
        <p:nvSpPr>
          <p:cNvPr id="50" name="文本框 5">
            <a:extLst>
              <a:ext uri="{FF2B5EF4-FFF2-40B4-BE49-F238E27FC236}">
                <a16:creationId xmlns:a16="http://schemas.microsoft.com/office/drawing/2014/main" id="{52B3D931-4D72-4E3B-9EA0-F6FD1EE73248}"/>
              </a:ext>
            </a:extLst>
          </p:cNvPr>
          <p:cNvSpPr txBox="1"/>
          <p:nvPr/>
        </p:nvSpPr>
        <p:spPr>
          <a:xfrm>
            <a:off x="4776540" y="4070486"/>
            <a:ext cx="2843852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228379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5CD04D1-D3E8-4BEE-A578-BA9BF4276FAD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7E3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4642DC7-4A74-49B9-9281-C97A825299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799" y="578439"/>
            <a:ext cx="4330402" cy="3266071"/>
          </a:xfrm>
          <a:prstGeom prst="rect">
            <a:avLst/>
          </a:prstGeom>
        </p:spPr>
      </p:pic>
      <p:sp>
        <p:nvSpPr>
          <p:cNvPr id="6" name="文本框 39">
            <a:extLst>
              <a:ext uri="{FF2B5EF4-FFF2-40B4-BE49-F238E27FC236}">
                <a16:creationId xmlns:a16="http://schemas.microsoft.com/office/drawing/2014/main" id="{F6FBFEFC-1684-4E25-8162-C5D15733492A}"/>
              </a:ext>
            </a:extLst>
          </p:cNvPr>
          <p:cNvSpPr txBox="1"/>
          <p:nvPr/>
        </p:nvSpPr>
        <p:spPr>
          <a:xfrm>
            <a:off x="5059274" y="4898255"/>
            <a:ext cx="2073451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综艺体简" panose="02010609000101010101" pitchFamily="49" charset="-122"/>
              </a:rPr>
              <a:t>输入标题内容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283F192D-54CA-48F0-81A3-00D647084A28}"/>
              </a:ext>
            </a:extLst>
          </p:cNvPr>
          <p:cNvSpPr txBox="1"/>
          <p:nvPr/>
        </p:nvSpPr>
        <p:spPr>
          <a:xfrm>
            <a:off x="5482833" y="3691370"/>
            <a:ext cx="1197165" cy="1291221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800" dirty="0"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7" name="文本框 99">
            <a:extLst>
              <a:ext uri="{FF2B5EF4-FFF2-40B4-BE49-F238E27FC236}">
                <a16:creationId xmlns:a16="http://schemas.microsoft.com/office/drawing/2014/main" id="{163BAE59-7254-4BC7-A3A6-67DC17213B0D}"/>
              </a:ext>
            </a:extLst>
          </p:cNvPr>
          <p:cNvSpPr txBox="1"/>
          <p:nvPr/>
        </p:nvSpPr>
        <p:spPr>
          <a:xfrm>
            <a:off x="3930799" y="5293305"/>
            <a:ext cx="4489723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</a:t>
            </a:r>
          </a:p>
        </p:txBody>
      </p:sp>
    </p:spTree>
    <p:extLst>
      <p:ext uri="{BB962C8B-B14F-4D97-AF65-F5344CB8AC3E}">
        <p14:creationId xmlns:p14="http://schemas.microsoft.com/office/powerpoint/2010/main" val="3871966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F1E3C33-6EDB-4780-A873-3419C91D063C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F7608FA0-EFCD-4A37-8FCA-0EB6640C21EB}"/>
                </a:ext>
              </a:extLst>
            </p:cNvPr>
            <p:cNvSpPr/>
            <p:nvPr/>
          </p:nvSpPr>
          <p:spPr>
            <a:xfrm>
              <a:off x="0" y="0"/>
              <a:ext cx="12192000" cy="6857999"/>
            </a:xfrm>
            <a:prstGeom prst="rect">
              <a:avLst/>
            </a:prstGeom>
            <a:solidFill>
              <a:srgbClr val="F7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5ED5818-5DEE-4BF0-B38C-D82845EFDDE5}"/>
                </a:ext>
              </a:extLst>
            </p:cNvPr>
            <p:cNvSpPr/>
            <p:nvPr/>
          </p:nvSpPr>
          <p:spPr>
            <a:xfrm>
              <a:off x="180512" y="142043"/>
              <a:ext cx="11848732" cy="6569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TextBox 42">
            <a:extLst>
              <a:ext uri="{FF2B5EF4-FFF2-40B4-BE49-F238E27FC236}">
                <a16:creationId xmlns:a16="http://schemas.microsoft.com/office/drawing/2014/main" id="{18776434-8A7C-4A95-8279-5216D4B5240E}"/>
              </a:ext>
            </a:extLst>
          </p:cNvPr>
          <p:cNvSpPr txBox="1"/>
          <p:nvPr/>
        </p:nvSpPr>
        <p:spPr>
          <a:xfrm>
            <a:off x="1107506" y="2344460"/>
            <a:ext cx="7127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0" dirty="0">
                <a:latin typeface="Source Sans Pro" charset="0"/>
                <a:ea typeface="Source Sans Pro" charset="0"/>
                <a:cs typeface="Source Sans Pro" charset="0"/>
              </a:rPr>
              <a:t>2</a:t>
            </a:r>
          </a:p>
        </p:txBody>
      </p:sp>
      <p:sp>
        <p:nvSpPr>
          <p:cNvPr id="21" name="TextBox 43">
            <a:extLst>
              <a:ext uri="{FF2B5EF4-FFF2-40B4-BE49-F238E27FC236}">
                <a16:creationId xmlns:a16="http://schemas.microsoft.com/office/drawing/2014/main" id="{79B7DF5E-5F79-4D88-8DC7-08AFFC87DC1A}"/>
              </a:ext>
            </a:extLst>
          </p:cNvPr>
          <p:cNvSpPr txBox="1"/>
          <p:nvPr/>
        </p:nvSpPr>
        <p:spPr>
          <a:xfrm>
            <a:off x="1107506" y="3292979"/>
            <a:ext cx="7127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0" dirty="0">
                <a:latin typeface="Source Sans Pro" charset="0"/>
                <a:ea typeface="Source Sans Pro" charset="0"/>
                <a:cs typeface="Source Sans Pro" charset="0"/>
              </a:rPr>
              <a:t>3</a:t>
            </a:r>
          </a:p>
        </p:txBody>
      </p:sp>
      <p:sp>
        <p:nvSpPr>
          <p:cNvPr id="22" name="TextBox 44">
            <a:extLst>
              <a:ext uri="{FF2B5EF4-FFF2-40B4-BE49-F238E27FC236}">
                <a16:creationId xmlns:a16="http://schemas.microsoft.com/office/drawing/2014/main" id="{1370A425-14A5-40D5-8523-4711273C3A27}"/>
              </a:ext>
            </a:extLst>
          </p:cNvPr>
          <p:cNvSpPr txBox="1"/>
          <p:nvPr/>
        </p:nvSpPr>
        <p:spPr>
          <a:xfrm>
            <a:off x="1107506" y="1384555"/>
            <a:ext cx="7127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0" dirty="0">
                <a:latin typeface="Source Sans Pro" charset="0"/>
                <a:ea typeface="Source Sans Pro" charset="0"/>
                <a:cs typeface="Source Sans Pro" charset="0"/>
              </a:rPr>
              <a:t>1</a:t>
            </a:r>
          </a:p>
        </p:txBody>
      </p:sp>
      <p:sp>
        <p:nvSpPr>
          <p:cNvPr id="23" name="TextBox 43">
            <a:extLst>
              <a:ext uri="{FF2B5EF4-FFF2-40B4-BE49-F238E27FC236}">
                <a16:creationId xmlns:a16="http://schemas.microsoft.com/office/drawing/2014/main" id="{CE99769D-060B-4986-81FC-DDB53C987C1A}"/>
              </a:ext>
            </a:extLst>
          </p:cNvPr>
          <p:cNvSpPr txBox="1"/>
          <p:nvPr/>
        </p:nvSpPr>
        <p:spPr>
          <a:xfrm>
            <a:off x="1107506" y="4294028"/>
            <a:ext cx="7127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0" dirty="0">
                <a:latin typeface="Source Sans Pro" charset="0"/>
                <a:ea typeface="Source Sans Pro" charset="0"/>
                <a:cs typeface="Source Sans Pro" charset="0"/>
              </a:rPr>
              <a:t>4</a:t>
            </a:r>
          </a:p>
        </p:txBody>
      </p:sp>
      <p:graphicFrame>
        <p:nvGraphicFramePr>
          <p:cNvPr id="24" name="Chart 6">
            <a:extLst>
              <a:ext uri="{FF2B5EF4-FFF2-40B4-BE49-F238E27FC236}">
                <a16:creationId xmlns:a16="http://schemas.microsoft.com/office/drawing/2014/main" id="{3546A230-BBFD-4222-B8CB-A7BE25E1C50D}"/>
              </a:ext>
            </a:extLst>
          </p:cNvPr>
          <p:cNvGraphicFramePr/>
          <p:nvPr/>
        </p:nvGraphicFramePr>
        <p:xfrm>
          <a:off x="764424" y="1670289"/>
          <a:ext cx="4486935" cy="3706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文本框 14">
            <a:extLst>
              <a:ext uri="{FF2B5EF4-FFF2-40B4-BE49-F238E27FC236}">
                <a16:creationId xmlns:a16="http://schemas.microsoft.com/office/drawing/2014/main" id="{4E35ACD9-8BCB-4B96-9B07-BD2F3EFC083D}"/>
              </a:ext>
            </a:extLst>
          </p:cNvPr>
          <p:cNvSpPr txBox="1"/>
          <p:nvPr/>
        </p:nvSpPr>
        <p:spPr>
          <a:xfrm>
            <a:off x="2046735" y="1660407"/>
            <a:ext cx="471509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</a:t>
            </a:r>
          </a:p>
        </p:txBody>
      </p:sp>
      <p:sp>
        <p:nvSpPr>
          <p:cNvPr id="27" name="文本框 14">
            <a:extLst>
              <a:ext uri="{FF2B5EF4-FFF2-40B4-BE49-F238E27FC236}">
                <a16:creationId xmlns:a16="http://schemas.microsoft.com/office/drawing/2014/main" id="{7B4F56D5-6A79-484F-9508-E86BFF7A91B7}"/>
              </a:ext>
            </a:extLst>
          </p:cNvPr>
          <p:cNvSpPr txBox="1"/>
          <p:nvPr/>
        </p:nvSpPr>
        <p:spPr>
          <a:xfrm>
            <a:off x="2046735" y="4431354"/>
            <a:ext cx="471509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</a:t>
            </a:r>
          </a:p>
        </p:txBody>
      </p:sp>
      <p:sp>
        <p:nvSpPr>
          <p:cNvPr id="28" name="文本框 14">
            <a:extLst>
              <a:ext uri="{FF2B5EF4-FFF2-40B4-BE49-F238E27FC236}">
                <a16:creationId xmlns:a16="http://schemas.microsoft.com/office/drawing/2014/main" id="{E521245B-7107-4DE5-AB10-4FB6A8D931CC}"/>
              </a:ext>
            </a:extLst>
          </p:cNvPr>
          <p:cNvSpPr txBox="1"/>
          <p:nvPr/>
        </p:nvSpPr>
        <p:spPr>
          <a:xfrm>
            <a:off x="2046735" y="2584056"/>
            <a:ext cx="471509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</a:t>
            </a:r>
          </a:p>
        </p:txBody>
      </p:sp>
      <p:sp>
        <p:nvSpPr>
          <p:cNvPr id="29" name="文本框 14">
            <a:extLst>
              <a:ext uri="{FF2B5EF4-FFF2-40B4-BE49-F238E27FC236}">
                <a16:creationId xmlns:a16="http://schemas.microsoft.com/office/drawing/2014/main" id="{B4A7C57E-8239-4A57-AC99-073C0284FFFA}"/>
              </a:ext>
            </a:extLst>
          </p:cNvPr>
          <p:cNvSpPr txBox="1"/>
          <p:nvPr/>
        </p:nvSpPr>
        <p:spPr>
          <a:xfrm>
            <a:off x="2046735" y="3507705"/>
            <a:ext cx="471509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A60408E3-42E1-4529-B8B2-A9512E1946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9" t="4207" r="20382"/>
          <a:stretch/>
        </p:blipFill>
        <p:spPr>
          <a:xfrm>
            <a:off x="7519385" y="142043"/>
            <a:ext cx="3565109" cy="546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79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F1E3C33-6EDB-4780-A873-3419C91D063C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F7608FA0-EFCD-4A37-8FCA-0EB6640C21EB}"/>
                </a:ext>
              </a:extLst>
            </p:cNvPr>
            <p:cNvSpPr/>
            <p:nvPr/>
          </p:nvSpPr>
          <p:spPr>
            <a:xfrm>
              <a:off x="0" y="0"/>
              <a:ext cx="12192000" cy="6857999"/>
            </a:xfrm>
            <a:prstGeom prst="rect">
              <a:avLst/>
            </a:prstGeom>
            <a:solidFill>
              <a:srgbClr val="F7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5ED5818-5DEE-4BF0-B38C-D82845EFDDE5}"/>
                </a:ext>
              </a:extLst>
            </p:cNvPr>
            <p:cNvSpPr/>
            <p:nvPr/>
          </p:nvSpPr>
          <p:spPr>
            <a:xfrm>
              <a:off x="180512" y="142043"/>
              <a:ext cx="11848732" cy="6569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A43AB644-EFDA-481E-8E0C-632B336D0D92}"/>
              </a:ext>
            </a:extLst>
          </p:cNvPr>
          <p:cNvSpPr/>
          <p:nvPr/>
        </p:nvSpPr>
        <p:spPr bwMode="auto">
          <a:xfrm>
            <a:off x="2405847" y="1699480"/>
            <a:ext cx="2275313" cy="1785139"/>
          </a:xfrm>
          <a:custGeom>
            <a:avLst/>
            <a:gdLst>
              <a:gd name="T0" fmla="*/ 243 w 892"/>
              <a:gd name="T1" fmla="*/ 694 h 694"/>
              <a:gd name="T2" fmla="*/ 237 w 892"/>
              <a:gd name="T3" fmla="*/ 694 h 694"/>
              <a:gd name="T4" fmla="*/ 2 w 892"/>
              <a:gd name="T5" fmla="*/ 694 h 694"/>
              <a:gd name="T6" fmla="*/ 2 w 892"/>
              <a:gd name="T7" fmla="*/ 459 h 694"/>
              <a:gd name="T8" fmla="*/ 2 w 892"/>
              <a:gd name="T9" fmla="*/ 261 h 694"/>
              <a:gd name="T10" fmla="*/ 2 w 892"/>
              <a:gd name="T11" fmla="*/ 257 h 694"/>
              <a:gd name="T12" fmla="*/ 2 w 892"/>
              <a:gd name="T13" fmla="*/ 0 h 694"/>
              <a:gd name="T14" fmla="*/ 33 w 892"/>
              <a:gd name="T15" fmla="*/ 1 h 694"/>
              <a:gd name="T16" fmla="*/ 244 w 892"/>
              <a:gd name="T17" fmla="*/ 1 h 694"/>
              <a:gd name="T18" fmla="*/ 244 w 892"/>
              <a:gd name="T19" fmla="*/ 1 h 694"/>
              <a:gd name="T20" fmla="*/ 244 w 892"/>
              <a:gd name="T21" fmla="*/ 1 h 694"/>
              <a:gd name="T22" fmla="*/ 443 w 892"/>
              <a:gd name="T23" fmla="*/ 1 h 694"/>
              <a:gd name="T24" fmla="*/ 564 w 892"/>
              <a:gd name="T25" fmla="*/ 1 h 694"/>
              <a:gd name="T26" fmla="*/ 564 w 892"/>
              <a:gd name="T27" fmla="*/ 0 h 694"/>
              <a:gd name="T28" fmla="*/ 655 w 892"/>
              <a:gd name="T29" fmla="*/ 0 h 694"/>
              <a:gd name="T30" fmla="*/ 696 w 892"/>
              <a:gd name="T31" fmla="*/ 0 h 694"/>
              <a:gd name="T32" fmla="*/ 696 w 892"/>
              <a:gd name="T33" fmla="*/ 254 h 694"/>
              <a:gd name="T34" fmla="*/ 696 w 892"/>
              <a:gd name="T35" fmla="*/ 260 h 694"/>
              <a:gd name="T36" fmla="*/ 697 w 892"/>
              <a:gd name="T37" fmla="*/ 260 h 694"/>
              <a:gd name="T38" fmla="*/ 697 w 892"/>
              <a:gd name="T39" fmla="*/ 262 h 694"/>
              <a:gd name="T40" fmla="*/ 710 w 892"/>
              <a:gd name="T41" fmla="*/ 261 h 694"/>
              <a:gd name="T42" fmla="*/ 712 w 892"/>
              <a:gd name="T43" fmla="*/ 261 h 694"/>
              <a:gd name="T44" fmla="*/ 697 w 892"/>
              <a:gd name="T45" fmla="*/ 262 h 694"/>
              <a:gd name="T46" fmla="*/ 741 w 892"/>
              <a:gd name="T47" fmla="*/ 308 h 694"/>
              <a:gd name="T48" fmla="*/ 765 w 892"/>
              <a:gd name="T49" fmla="*/ 302 h 694"/>
              <a:gd name="T50" fmla="*/ 827 w 892"/>
              <a:gd name="T51" fmla="*/ 281 h 694"/>
              <a:gd name="T52" fmla="*/ 892 w 892"/>
              <a:gd name="T53" fmla="*/ 356 h 694"/>
              <a:gd name="T54" fmla="*/ 827 w 892"/>
              <a:gd name="T55" fmla="*/ 432 h 694"/>
              <a:gd name="T56" fmla="*/ 765 w 892"/>
              <a:gd name="T57" fmla="*/ 411 h 694"/>
              <a:gd name="T58" fmla="*/ 741 w 892"/>
              <a:gd name="T59" fmla="*/ 405 h 694"/>
              <a:gd name="T60" fmla="*/ 697 w 892"/>
              <a:gd name="T61" fmla="*/ 453 h 694"/>
              <a:gd name="T62" fmla="*/ 696 w 892"/>
              <a:gd name="T63" fmla="*/ 454 h 694"/>
              <a:gd name="T64" fmla="*/ 696 w 892"/>
              <a:gd name="T65" fmla="*/ 459 h 694"/>
              <a:gd name="T66" fmla="*/ 696 w 892"/>
              <a:gd name="T67" fmla="*/ 694 h 694"/>
              <a:gd name="T68" fmla="*/ 649 w 892"/>
              <a:gd name="T69" fmla="*/ 694 h 694"/>
              <a:gd name="T70" fmla="*/ 649 w 892"/>
              <a:gd name="T71" fmla="*/ 694 h 694"/>
              <a:gd name="T72" fmla="*/ 442 w 892"/>
              <a:gd name="T73" fmla="*/ 694 h 694"/>
              <a:gd name="T74" fmla="*/ 435 w 892"/>
              <a:gd name="T75" fmla="*/ 694 h 694"/>
              <a:gd name="T76" fmla="*/ 435 w 892"/>
              <a:gd name="T77" fmla="*/ 694 h 694"/>
              <a:gd name="T78" fmla="*/ 416 w 892"/>
              <a:gd name="T79" fmla="*/ 684 h 694"/>
              <a:gd name="T80" fmla="*/ 418 w 892"/>
              <a:gd name="T81" fmla="*/ 663 h 694"/>
              <a:gd name="T82" fmla="*/ 441 w 892"/>
              <a:gd name="T83" fmla="*/ 590 h 694"/>
              <a:gd name="T84" fmla="*/ 340 w 892"/>
              <a:gd name="T85" fmla="*/ 499 h 694"/>
              <a:gd name="T86" fmla="*/ 240 w 892"/>
              <a:gd name="T87" fmla="*/ 590 h 694"/>
              <a:gd name="T88" fmla="*/ 263 w 892"/>
              <a:gd name="T89" fmla="*/ 663 h 694"/>
              <a:gd name="T90" fmla="*/ 264 w 892"/>
              <a:gd name="T91" fmla="*/ 684 h 694"/>
              <a:gd name="T92" fmla="*/ 244 w 892"/>
              <a:gd name="T93" fmla="*/ 694 h 694"/>
              <a:gd name="T94" fmla="*/ 243 w 892"/>
              <a:gd name="T9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92" h="694">
                <a:moveTo>
                  <a:pt x="243" y="694"/>
                </a:moveTo>
                <a:cubicBezTo>
                  <a:pt x="237" y="694"/>
                  <a:pt x="237" y="694"/>
                  <a:pt x="237" y="694"/>
                </a:cubicBezTo>
                <a:cubicBezTo>
                  <a:pt x="2" y="694"/>
                  <a:pt x="2" y="694"/>
                  <a:pt x="2" y="694"/>
                </a:cubicBezTo>
                <a:cubicBezTo>
                  <a:pt x="2" y="459"/>
                  <a:pt x="2" y="459"/>
                  <a:pt x="2" y="459"/>
                </a:cubicBezTo>
                <a:cubicBezTo>
                  <a:pt x="2" y="458"/>
                  <a:pt x="0" y="294"/>
                  <a:pt x="2" y="261"/>
                </a:cubicBezTo>
                <a:cubicBezTo>
                  <a:pt x="2" y="260"/>
                  <a:pt x="2" y="258"/>
                  <a:pt x="2" y="257"/>
                </a:cubicBezTo>
                <a:cubicBezTo>
                  <a:pt x="2" y="0"/>
                  <a:pt x="2" y="0"/>
                  <a:pt x="2" y="0"/>
                </a:cubicBezTo>
                <a:cubicBezTo>
                  <a:pt x="33" y="1"/>
                  <a:pt x="33" y="1"/>
                  <a:pt x="33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443" y="1"/>
                  <a:pt x="443" y="1"/>
                  <a:pt x="443" y="1"/>
                </a:cubicBezTo>
                <a:cubicBezTo>
                  <a:pt x="564" y="1"/>
                  <a:pt x="564" y="1"/>
                  <a:pt x="564" y="1"/>
                </a:cubicBezTo>
                <a:cubicBezTo>
                  <a:pt x="564" y="0"/>
                  <a:pt x="564" y="0"/>
                  <a:pt x="564" y="0"/>
                </a:cubicBezTo>
                <a:cubicBezTo>
                  <a:pt x="655" y="0"/>
                  <a:pt x="655" y="0"/>
                  <a:pt x="655" y="0"/>
                </a:cubicBezTo>
                <a:cubicBezTo>
                  <a:pt x="658" y="0"/>
                  <a:pt x="681" y="0"/>
                  <a:pt x="696" y="0"/>
                </a:cubicBezTo>
                <a:cubicBezTo>
                  <a:pt x="696" y="254"/>
                  <a:pt x="696" y="254"/>
                  <a:pt x="696" y="254"/>
                </a:cubicBezTo>
                <a:cubicBezTo>
                  <a:pt x="696" y="257"/>
                  <a:pt x="696" y="259"/>
                  <a:pt x="696" y="260"/>
                </a:cubicBezTo>
                <a:cubicBezTo>
                  <a:pt x="697" y="260"/>
                  <a:pt x="697" y="260"/>
                  <a:pt x="697" y="260"/>
                </a:cubicBezTo>
                <a:cubicBezTo>
                  <a:pt x="697" y="261"/>
                  <a:pt x="697" y="261"/>
                  <a:pt x="697" y="262"/>
                </a:cubicBezTo>
                <a:cubicBezTo>
                  <a:pt x="710" y="261"/>
                  <a:pt x="710" y="261"/>
                  <a:pt x="710" y="261"/>
                </a:cubicBezTo>
                <a:cubicBezTo>
                  <a:pt x="712" y="261"/>
                  <a:pt x="712" y="261"/>
                  <a:pt x="712" y="261"/>
                </a:cubicBezTo>
                <a:cubicBezTo>
                  <a:pt x="697" y="262"/>
                  <a:pt x="697" y="262"/>
                  <a:pt x="697" y="262"/>
                </a:cubicBezTo>
                <a:cubicBezTo>
                  <a:pt x="700" y="290"/>
                  <a:pt x="717" y="308"/>
                  <a:pt x="741" y="308"/>
                </a:cubicBezTo>
                <a:cubicBezTo>
                  <a:pt x="748" y="308"/>
                  <a:pt x="756" y="306"/>
                  <a:pt x="765" y="302"/>
                </a:cubicBezTo>
                <a:cubicBezTo>
                  <a:pt x="781" y="294"/>
                  <a:pt x="812" y="281"/>
                  <a:pt x="827" y="281"/>
                </a:cubicBezTo>
                <a:cubicBezTo>
                  <a:pt x="863" y="281"/>
                  <a:pt x="892" y="315"/>
                  <a:pt x="892" y="356"/>
                </a:cubicBezTo>
                <a:cubicBezTo>
                  <a:pt x="892" y="398"/>
                  <a:pt x="863" y="432"/>
                  <a:pt x="827" y="432"/>
                </a:cubicBezTo>
                <a:cubicBezTo>
                  <a:pt x="812" y="432"/>
                  <a:pt x="781" y="419"/>
                  <a:pt x="765" y="411"/>
                </a:cubicBezTo>
                <a:cubicBezTo>
                  <a:pt x="756" y="407"/>
                  <a:pt x="748" y="405"/>
                  <a:pt x="741" y="405"/>
                </a:cubicBezTo>
                <a:cubicBezTo>
                  <a:pt x="716" y="405"/>
                  <a:pt x="699" y="424"/>
                  <a:pt x="697" y="453"/>
                </a:cubicBezTo>
                <a:cubicBezTo>
                  <a:pt x="696" y="454"/>
                  <a:pt x="696" y="454"/>
                  <a:pt x="696" y="454"/>
                </a:cubicBezTo>
                <a:cubicBezTo>
                  <a:pt x="696" y="459"/>
                  <a:pt x="696" y="459"/>
                  <a:pt x="696" y="459"/>
                </a:cubicBezTo>
                <a:cubicBezTo>
                  <a:pt x="696" y="694"/>
                  <a:pt x="696" y="694"/>
                  <a:pt x="696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442" y="694"/>
                  <a:pt x="442" y="694"/>
                  <a:pt x="442" y="694"/>
                </a:cubicBezTo>
                <a:cubicBezTo>
                  <a:pt x="439" y="694"/>
                  <a:pt x="436" y="694"/>
                  <a:pt x="435" y="694"/>
                </a:cubicBezTo>
                <a:cubicBezTo>
                  <a:pt x="435" y="694"/>
                  <a:pt x="435" y="694"/>
                  <a:pt x="435" y="694"/>
                </a:cubicBezTo>
                <a:cubicBezTo>
                  <a:pt x="426" y="693"/>
                  <a:pt x="419" y="689"/>
                  <a:pt x="416" y="684"/>
                </a:cubicBezTo>
                <a:cubicBezTo>
                  <a:pt x="413" y="677"/>
                  <a:pt x="415" y="669"/>
                  <a:pt x="418" y="663"/>
                </a:cubicBezTo>
                <a:cubicBezTo>
                  <a:pt x="420" y="658"/>
                  <a:pt x="441" y="615"/>
                  <a:pt x="441" y="590"/>
                </a:cubicBezTo>
                <a:cubicBezTo>
                  <a:pt x="441" y="540"/>
                  <a:pt x="396" y="499"/>
                  <a:pt x="340" y="499"/>
                </a:cubicBezTo>
                <a:cubicBezTo>
                  <a:pt x="285" y="499"/>
                  <a:pt x="240" y="540"/>
                  <a:pt x="240" y="590"/>
                </a:cubicBezTo>
                <a:cubicBezTo>
                  <a:pt x="240" y="615"/>
                  <a:pt x="261" y="658"/>
                  <a:pt x="263" y="663"/>
                </a:cubicBezTo>
                <a:cubicBezTo>
                  <a:pt x="267" y="671"/>
                  <a:pt x="267" y="679"/>
                  <a:pt x="264" y="684"/>
                </a:cubicBezTo>
                <a:cubicBezTo>
                  <a:pt x="261" y="690"/>
                  <a:pt x="254" y="693"/>
                  <a:pt x="244" y="694"/>
                </a:cubicBezTo>
                <a:cubicBezTo>
                  <a:pt x="244" y="694"/>
                  <a:pt x="243" y="694"/>
                  <a:pt x="243" y="694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34284" tIns="17143" rIns="34284" bIns="17143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525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801A356-300B-40BD-AF45-CDE982D37B99}"/>
              </a:ext>
            </a:extLst>
          </p:cNvPr>
          <p:cNvSpPr/>
          <p:nvPr/>
        </p:nvSpPr>
        <p:spPr bwMode="auto">
          <a:xfrm>
            <a:off x="7544306" y="1708989"/>
            <a:ext cx="2275313" cy="1787622"/>
          </a:xfrm>
          <a:custGeom>
            <a:avLst/>
            <a:gdLst>
              <a:gd name="T0" fmla="*/ 648 w 892"/>
              <a:gd name="T1" fmla="*/ 695 h 695"/>
              <a:gd name="T2" fmla="*/ 628 w 892"/>
              <a:gd name="T3" fmla="*/ 684 h 695"/>
              <a:gd name="T4" fmla="*/ 629 w 892"/>
              <a:gd name="T5" fmla="*/ 663 h 695"/>
              <a:gd name="T6" fmla="*/ 652 w 892"/>
              <a:gd name="T7" fmla="*/ 590 h 695"/>
              <a:gd name="T8" fmla="*/ 552 w 892"/>
              <a:gd name="T9" fmla="*/ 499 h 695"/>
              <a:gd name="T10" fmla="*/ 451 w 892"/>
              <a:gd name="T11" fmla="*/ 590 h 695"/>
              <a:gd name="T12" fmla="*/ 474 w 892"/>
              <a:gd name="T13" fmla="*/ 663 h 695"/>
              <a:gd name="T14" fmla="*/ 476 w 892"/>
              <a:gd name="T15" fmla="*/ 684 h 695"/>
              <a:gd name="T16" fmla="*/ 457 w 892"/>
              <a:gd name="T17" fmla="*/ 694 h 695"/>
              <a:gd name="T18" fmla="*/ 457 w 892"/>
              <a:gd name="T19" fmla="*/ 694 h 695"/>
              <a:gd name="T20" fmla="*/ 450 w 892"/>
              <a:gd name="T21" fmla="*/ 694 h 695"/>
              <a:gd name="T22" fmla="*/ 243 w 892"/>
              <a:gd name="T23" fmla="*/ 694 h 695"/>
              <a:gd name="T24" fmla="*/ 230 w 892"/>
              <a:gd name="T25" fmla="*/ 694 h 695"/>
              <a:gd name="T26" fmla="*/ 196 w 892"/>
              <a:gd name="T27" fmla="*/ 694 h 695"/>
              <a:gd name="T28" fmla="*/ 196 w 892"/>
              <a:gd name="T29" fmla="*/ 459 h 695"/>
              <a:gd name="T30" fmla="*/ 196 w 892"/>
              <a:gd name="T31" fmla="*/ 453 h 695"/>
              <a:gd name="T32" fmla="*/ 195 w 892"/>
              <a:gd name="T33" fmla="*/ 453 h 695"/>
              <a:gd name="T34" fmla="*/ 196 w 892"/>
              <a:gd name="T35" fmla="*/ 453 h 695"/>
              <a:gd name="T36" fmla="*/ 152 w 892"/>
              <a:gd name="T37" fmla="*/ 405 h 695"/>
              <a:gd name="T38" fmla="*/ 127 w 892"/>
              <a:gd name="T39" fmla="*/ 411 h 695"/>
              <a:gd name="T40" fmla="*/ 65 w 892"/>
              <a:gd name="T41" fmla="*/ 432 h 695"/>
              <a:gd name="T42" fmla="*/ 0 w 892"/>
              <a:gd name="T43" fmla="*/ 357 h 695"/>
              <a:gd name="T44" fmla="*/ 65 w 892"/>
              <a:gd name="T45" fmla="*/ 281 h 695"/>
              <a:gd name="T46" fmla="*/ 127 w 892"/>
              <a:gd name="T47" fmla="*/ 302 h 695"/>
              <a:gd name="T48" fmla="*/ 151 w 892"/>
              <a:gd name="T49" fmla="*/ 308 h 695"/>
              <a:gd name="T50" fmla="*/ 195 w 892"/>
              <a:gd name="T51" fmla="*/ 262 h 695"/>
              <a:gd name="T52" fmla="*/ 184 w 892"/>
              <a:gd name="T53" fmla="*/ 262 h 695"/>
              <a:gd name="T54" fmla="*/ 186 w 892"/>
              <a:gd name="T55" fmla="*/ 262 h 695"/>
              <a:gd name="T56" fmla="*/ 195 w 892"/>
              <a:gd name="T57" fmla="*/ 262 h 695"/>
              <a:gd name="T58" fmla="*/ 195 w 892"/>
              <a:gd name="T59" fmla="*/ 261 h 695"/>
              <a:gd name="T60" fmla="*/ 196 w 892"/>
              <a:gd name="T61" fmla="*/ 261 h 695"/>
              <a:gd name="T62" fmla="*/ 196 w 892"/>
              <a:gd name="T63" fmla="*/ 260 h 695"/>
              <a:gd name="T64" fmla="*/ 196 w 892"/>
              <a:gd name="T65" fmla="*/ 255 h 695"/>
              <a:gd name="T66" fmla="*/ 196 w 892"/>
              <a:gd name="T67" fmla="*/ 0 h 695"/>
              <a:gd name="T68" fmla="*/ 237 w 892"/>
              <a:gd name="T69" fmla="*/ 1 h 695"/>
              <a:gd name="T70" fmla="*/ 330 w 892"/>
              <a:gd name="T71" fmla="*/ 1 h 695"/>
              <a:gd name="T72" fmla="*/ 341 w 892"/>
              <a:gd name="T73" fmla="*/ 1 h 695"/>
              <a:gd name="T74" fmla="*/ 449 w 892"/>
              <a:gd name="T75" fmla="*/ 1 h 695"/>
              <a:gd name="T76" fmla="*/ 648 w 892"/>
              <a:gd name="T77" fmla="*/ 1 h 695"/>
              <a:gd name="T78" fmla="*/ 648 w 892"/>
              <a:gd name="T79" fmla="*/ 1 h 695"/>
              <a:gd name="T80" fmla="*/ 649 w 892"/>
              <a:gd name="T81" fmla="*/ 1 h 695"/>
              <a:gd name="T82" fmla="*/ 859 w 892"/>
              <a:gd name="T83" fmla="*/ 1 h 695"/>
              <a:gd name="T84" fmla="*/ 890 w 892"/>
              <a:gd name="T85" fmla="*/ 1 h 695"/>
              <a:gd name="T86" fmla="*/ 890 w 892"/>
              <a:gd name="T87" fmla="*/ 257 h 695"/>
              <a:gd name="T88" fmla="*/ 890 w 892"/>
              <a:gd name="T89" fmla="*/ 261 h 695"/>
              <a:gd name="T90" fmla="*/ 890 w 892"/>
              <a:gd name="T91" fmla="*/ 459 h 695"/>
              <a:gd name="T92" fmla="*/ 890 w 892"/>
              <a:gd name="T93" fmla="*/ 694 h 695"/>
              <a:gd name="T94" fmla="*/ 655 w 892"/>
              <a:gd name="T95" fmla="*/ 694 h 695"/>
              <a:gd name="T96" fmla="*/ 650 w 892"/>
              <a:gd name="T97" fmla="*/ 694 h 695"/>
              <a:gd name="T98" fmla="*/ 648 w 892"/>
              <a:gd name="T99" fmla="*/ 69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2" h="695">
                <a:moveTo>
                  <a:pt x="648" y="695"/>
                </a:moveTo>
                <a:cubicBezTo>
                  <a:pt x="638" y="693"/>
                  <a:pt x="631" y="690"/>
                  <a:pt x="628" y="684"/>
                </a:cubicBezTo>
                <a:cubicBezTo>
                  <a:pt x="625" y="679"/>
                  <a:pt x="625" y="671"/>
                  <a:pt x="629" y="663"/>
                </a:cubicBezTo>
                <a:cubicBezTo>
                  <a:pt x="631" y="659"/>
                  <a:pt x="652" y="615"/>
                  <a:pt x="652" y="590"/>
                </a:cubicBezTo>
                <a:cubicBezTo>
                  <a:pt x="652" y="540"/>
                  <a:pt x="607" y="499"/>
                  <a:pt x="552" y="499"/>
                </a:cubicBezTo>
                <a:cubicBezTo>
                  <a:pt x="496" y="499"/>
                  <a:pt x="451" y="540"/>
                  <a:pt x="451" y="590"/>
                </a:cubicBezTo>
                <a:cubicBezTo>
                  <a:pt x="451" y="615"/>
                  <a:pt x="472" y="659"/>
                  <a:pt x="474" y="663"/>
                </a:cubicBezTo>
                <a:cubicBezTo>
                  <a:pt x="477" y="669"/>
                  <a:pt x="479" y="677"/>
                  <a:pt x="476" y="684"/>
                </a:cubicBezTo>
                <a:cubicBezTo>
                  <a:pt x="473" y="689"/>
                  <a:pt x="466" y="693"/>
                  <a:pt x="457" y="694"/>
                </a:cubicBezTo>
                <a:cubicBezTo>
                  <a:pt x="457" y="694"/>
                  <a:pt x="457" y="694"/>
                  <a:pt x="457" y="694"/>
                </a:cubicBezTo>
                <a:cubicBezTo>
                  <a:pt x="456" y="694"/>
                  <a:pt x="453" y="694"/>
                  <a:pt x="450" y="694"/>
                </a:cubicBezTo>
                <a:cubicBezTo>
                  <a:pt x="243" y="694"/>
                  <a:pt x="243" y="694"/>
                  <a:pt x="243" y="694"/>
                </a:cubicBezTo>
                <a:cubicBezTo>
                  <a:pt x="230" y="694"/>
                  <a:pt x="230" y="694"/>
                  <a:pt x="230" y="694"/>
                </a:cubicBezTo>
                <a:cubicBezTo>
                  <a:pt x="196" y="694"/>
                  <a:pt x="196" y="694"/>
                  <a:pt x="196" y="694"/>
                </a:cubicBezTo>
                <a:cubicBezTo>
                  <a:pt x="196" y="459"/>
                  <a:pt x="196" y="459"/>
                  <a:pt x="196" y="459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5" y="453"/>
                  <a:pt x="195" y="453"/>
                  <a:pt x="195" y="453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3" y="424"/>
                  <a:pt x="176" y="405"/>
                  <a:pt x="152" y="405"/>
                </a:cubicBezTo>
                <a:cubicBezTo>
                  <a:pt x="144" y="405"/>
                  <a:pt x="136" y="407"/>
                  <a:pt x="127" y="411"/>
                </a:cubicBezTo>
                <a:cubicBezTo>
                  <a:pt x="111" y="419"/>
                  <a:pt x="80" y="432"/>
                  <a:pt x="65" y="432"/>
                </a:cubicBezTo>
                <a:cubicBezTo>
                  <a:pt x="29" y="432"/>
                  <a:pt x="0" y="398"/>
                  <a:pt x="0" y="357"/>
                </a:cubicBezTo>
                <a:cubicBezTo>
                  <a:pt x="0" y="315"/>
                  <a:pt x="29" y="281"/>
                  <a:pt x="65" y="281"/>
                </a:cubicBezTo>
                <a:cubicBezTo>
                  <a:pt x="80" y="281"/>
                  <a:pt x="111" y="294"/>
                  <a:pt x="127" y="302"/>
                </a:cubicBezTo>
                <a:cubicBezTo>
                  <a:pt x="136" y="306"/>
                  <a:pt x="144" y="308"/>
                  <a:pt x="151" y="308"/>
                </a:cubicBezTo>
                <a:cubicBezTo>
                  <a:pt x="175" y="308"/>
                  <a:pt x="192" y="290"/>
                  <a:pt x="195" y="262"/>
                </a:cubicBezTo>
                <a:cubicBezTo>
                  <a:pt x="184" y="262"/>
                  <a:pt x="184" y="262"/>
                  <a:pt x="184" y="262"/>
                </a:cubicBezTo>
                <a:cubicBezTo>
                  <a:pt x="186" y="262"/>
                  <a:pt x="186" y="262"/>
                  <a:pt x="186" y="262"/>
                </a:cubicBezTo>
                <a:cubicBezTo>
                  <a:pt x="195" y="262"/>
                  <a:pt x="195" y="262"/>
                  <a:pt x="195" y="262"/>
                </a:cubicBezTo>
                <a:cubicBezTo>
                  <a:pt x="195" y="261"/>
                  <a:pt x="195" y="261"/>
                  <a:pt x="195" y="261"/>
                </a:cubicBezTo>
                <a:cubicBezTo>
                  <a:pt x="196" y="261"/>
                  <a:pt x="196" y="261"/>
                  <a:pt x="196" y="261"/>
                </a:cubicBezTo>
                <a:cubicBezTo>
                  <a:pt x="196" y="260"/>
                  <a:pt x="196" y="260"/>
                  <a:pt x="196" y="260"/>
                </a:cubicBezTo>
                <a:cubicBezTo>
                  <a:pt x="196" y="259"/>
                  <a:pt x="196" y="257"/>
                  <a:pt x="196" y="255"/>
                </a:cubicBezTo>
                <a:cubicBezTo>
                  <a:pt x="196" y="0"/>
                  <a:pt x="196" y="0"/>
                  <a:pt x="196" y="0"/>
                </a:cubicBezTo>
                <a:cubicBezTo>
                  <a:pt x="211" y="0"/>
                  <a:pt x="234" y="1"/>
                  <a:pt x="237" y="1"/>
                </a:cubicBezTo>
                <a:cubicBezTo>
                  <a:pt x="330" y="1"/>
                  <a:pt x="330" y="1"/>
                  <a:pt x="330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449" y="1"/>
                  <a:pt x="449" y="1"/>
                  <a:pt x="449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9" y="1"/>
                  <a:pt x="649" y="1"/>
                  <a:pt x="649" y="1"/>
                </a:cubicBezTo>
                <a:cubicBezTo>
                  <a:pt x="859" y="1"/>
                  <a:pt x="859" y="1"/>
                  <a:pt x="859" y="1"/>
                </a:cubicBezTo>
                <a:cubicBezTo>
                  <a:pt x="890" y="1"/>
                  <a:pt x="890" y="1"/>
                  <a:pt x="890" y="1"/>
                </a:cubicBezTo>
                <a:cubicBezTo>
                  <a:pt x="890" y="257"/>
                  <a:pt x="890" y="257"/>
                  <a:pt x="890" y="257"/>
                </a:cubicBezTo>
                <a:cubicBezTo>
                  <a:pt x="890" y="258"/>
                  <a:pt x="890" y="260"/>
                  <a:pt x="890" y="261"/>
                </a:cubicBezTo>
                <a:cubicBezTo>
                  <a:pt x="892" y="294"/>
                  <a:pt x="890" y="458"/>
                  <a:pt x="890" y="459"/>
                </a:cubicBezTo>
                <a:cubicBezTo>
                  <a:pt x="890" y="694"/>
                  <a:pt x="890" y="694"/>
                  <a:pt x="890" y="694"/>
                </a:cubicBezTo>
                <a:cubicBezTo>
                  <a:pt x="655" y="694"/>
                  <a:pt x="655" y="694"/>
                  <a:pt x="655" y="694"/>
                </a:cubicBezTo>
                <a:cubicBezTo>
                  <a:pt x="650" y="694"/>
                  <a:pt x="650" y="694"/>
                  <a:pt x="650" y="694"/>
                </a:cubicBezTo>
                <a:cubicBezTo>
                  <a:pt x="649" y="694"/>
                  <a:pt x="648" y="695"/>
                  <a:pt x="648" y="695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34284" tIns="17143" rIns="34284" bIns="17143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525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64DB2225-45CB-4D3D-9F8F-A802E8FDCDDC}"/>
              </a:ext>
            </a:extLst>
          </p:cNvPr>
          <p:cNvSpPr/>
          <p:nvPr/>
        </p:nvSpPr>
        <p:spPr bwMode="auto">
          <a:xfrm>
            <a:off x="5141743" y="1682004"/>
            <a:ext cx="1856696" cy="1787622"/>
          </a:xfrm>
          <a:custGeom>
            <a:avLst/>
            <a:gdLst>
              <a:gd name="T0" fmla="*/ 252 w 728"/>
              <a:gd name="T1" fmla="*/ 694 h 695"/>
              <a:gd name="T2" fmla="*/ 247 w 728"/>
              <a:gd name="T3" fmla="*/ 694 h 695"/>
              <a:gd name="T4" fmla="*/ 0 w 728"/>
              <a:gd name="T5" fmla="*/ 694 h 695"/>
              <a:gd name="T6" fmla="*/ 0 w 728"/>
              <a:gd name="T7" fmla="*/ 459 h 695"/>
              <a:gd name="T8" fmla="*/ 0 w 728"/>
              <a:gd name="T9" fmla="*/ 455 h 695"/>
              <a:gd name="T10" fmla="*/ 0 w 728"/>
              <a:gd name="T11" fmla="*/ 455 h 695"/>
              <a:gd name="T12" fmla="*/ 20 w 728"/>
              <a:gd name="T13" fmla="*/ 431 h 695"/>
              <a:gd name="T14" fmla="*/ 33 w 728"/>
              <a:gd name="T15" fmla="*/ 434 h 695"/>
              <a:gd name="T16" fmla="*/ 110 w 728"/>
              <a:gd name="T17" fmla="*/ 457 h 695"/>
              <a:gd name="T18" fmla="*/ 206 w 728"/>
              <a:gd name="T19" fmla="*/ 357 h 695"/>
              <a:gd name="T20" fmla="*/ 110 w 728"/>
              <a:gd name="T21" fmla="*/ 256 h 695"/>
              <a:gd name="T22" fmla="*/ 33 w 728"/>
              <a:gd name="T23" fmla="*/ 279 h 695"/>
              <a:gd name="T24" fmla="*/ 20 w 728"/>
              <a:gd name="T25" fmla="*/ 283 h 695"/>
              <a:gd name="T26" fmla="*/ 1 w 728"/>
              <a:gd name="T27" fmla="*/ 260 h 695"/>
              <a:gd name="T28" fmla="*/ 0 w 728"/>
              <a:gd name="T29" fmla="*/ 259 h 695"/>
              <a:gd name="T30" fmla="*/ 0 w 728"/>
              <a:gd name="T31" fmla="*/ 259 h 695"/>
              <a:gd name="T32" fmla="*/ 0 w 728"/>
              <a:gd name="T33" fmla="*/ 255 h 695"/>
              <a:gd name="T34" fmla="*/ 0 w 728"/>
              <a:gd name="T35" fmla="*/ 1 h 695"/>
              <a:gd name="T36" fmla="*/ 33 w 728"/>
              <a:gd name="T37" fmla="*/ 1 h 695"/>
              <a:gd name="T38" fmla="*/ 253 w 728"/>
              <a:gd name="T39" fmla="*/ 1 h 695"/>
              <a:gd name="T40" fmla="*/ 254 w 728"/>
              <a:gd name="T41" fmla="*/ 1 h 695"/>
              <a:gd name="T42" fmla="*/ 254 w 728"/>
              <a:gd name="T43" fmla="*/ 1 h 695"/>
              <a:gd name="T44" fmla="*/ 463 w 728"/>
              <a:gd name="T45" fmla="*/ 1 h 695"/>
              <a:gd name="T46" fmla="*/ 589 w 728"/>
              <a:gd name="T47" fmla="*/ 1 h 695"/>
              <a:gd name="T48" fmla="*/ 589 w 728"/>
              <a:gd name="T49" fmla="*/ 0 h 695"/>
              <a:gd name="T50" fmla="*/ 685 w 728"/>
              <a:gd name="T51" fmla="*/ 0 h 695"/>
              <a:gd name="T52" fmla="*/ 728 w 728"/>
              <a:gd name="T53" fmla="*/ 0 h 695"/>
              <a:gd name="T54" fmla="*/ 728 w 728"/>
              <a:gd name="T55" fmla="*/ 255 h 695"/>
              <a:gd name="T56" fmla="*/ 728 w 728"/>
              <a:gd name="T57" fmla="*/ 260 h 695"/>
              <a:gd name="T58" fmla="*/ 709 w 728"/>
              <a:gd name="T59" fmla="*/ 282 h 695"/>
              <a:gd name="T60" fmla="*/ 695 w 728"/>
              <a:gd name="T61" fmla="*/ 279 h 695"/>
              <a:gd name="T62" fmla="*/ 619 w 728"/>
              <a:gd name="T63" fmla="*/ 256 h 695"/>
              <a:gd name="T64" fmla="*/ 523 w 728"/>
              <a:gd name="T65" fmla="*/ 356 h 695"/>
              <a:gd name="T66" fmla="*/ 619 w 728"/>
              <a:gd name="T67" fmla="*/ 457 h 695"/>
              <a:gd name="T68" fmla="*/ 695 w 728"/>
              <a:gd name="T69" fmla="*/ 434 h 695"/>
              <a:gd name="T70" fmla="*/ 709 w 728"/>
              <a:gd name="T71" fmla="*/ 431 h 695"/>
              <a:gd name="T72" fmla="*/ 728 w 728"/>
              <a:gd name="T73" fmla="*/ 454 h 695"/>
              <a:gd name="T74" fmla="*/ 728 w 728"/>
              <a:gd name="T75" fmla="*/ 459 h 695"/>
              <a:gd name="T76" fmla="*/ 728 w 728"/>
              <a:gd name="T77" fmla="*/ 694 h 695"/>
              <a:gd name="T78" fmla="*/ 679 w 728"/>
              <a:gd name="T79" fmla="*/ 694 h 695"/>
              <a:gd name="T80" fmla="*/ 679 w 728"/>
              <a:gd name="T81" fmla="*/ 694 h 695"/>
              <a:gd name="T82" fmla="*/ 461 w 728"/>
              <a:gd name="T83" fmla="*/ 694 h 695"/>
              <a:gd name="T84" fmla="*/ 454 w 728"/>
              <a:gd name="T85" fmla="*/ 694 h 695"/>
              <a:gd name="T86" fmla="*/ 454 w 728"/>
              <a:gd name="T87" fmla="*/ 694 h 695"/>
              <a:gd name="T88" fmla="*/ 434 w 728"/>
              <a:gd name="T89" fmla="*/ 684 h 695"/>
              <a:gd name="T90" fmla="*/ 436 w 728"/>
              <a:gd name="T91" fmla="*/ 663 h 695"/>
              <a:gd name="T92" fmla="*/ 461 w 728"/>
              <a:gd name="T93" fmla="*/ 590 h 695"/>
              <a:gd name="T94" fmla="*/ 355 w 728"/>
              <a:gd name="T95" fmla="*/ 499 h 695"/>
              <a:gd name="T96" fmla="*/ 249 w 728"/>
              <a:gd name="T97" fmla="*/ 590 h 695"/>
              <a:gd name="T98" fmla="*/ 274 w 728"/>
              <a:gd name="T99" fmla="*/ 663 h 695"/>
              <a:gd name="T100" fmla="*/ 275 w 728"/>
              <a:gd name="T101" fmla="*/ 684 h 695"/>
              <a:gd name="T102" fmla="*/ 254 w 728"/>
              <a:gd name="T103" fmla="*/ 695 h 695"/>
              <a:gd name="T104" fmla="*/ 252 w 728"/>
              <a:gd name="T105" fmla="*/ 694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28" h="695">
                <a:moveTo>
                  <a:pt x="252" y="694"/>
                </a:moveTo>
                <a:cubicBezTo>
                  <a:pt x="247" y="694"/>
                  <a:pt x="247" y="694"/>
                  <a:pt x="247" y="694"/>
                </a:cubicBezTo>
                <a:cubicBezTo>
                  <a:pt x="0" y="694"/>
                  <a:pt x="0" y="694"/>
                  <a:pt x="0" y="694"/>
                </a:cubicBezTo>
                <a:cubicBezTo>
                  <a:pt x="0" y="459"/>
                  <a:pt x="0" y="459"/>
                  <a:pt x="0" y="459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455"/>
                  <a:pt x="0" y="455"/>
                  <a:pt x="0" y="455"/>
                </a:cubicBezTo>
                <a:cubicBezTo>
                  <a:pt x="1" y="449"/>
                  <a:pt x="4" y="431"/>
                  <a:pt x="20" y="431"/>
                </a:cubicBezTo>
                <a:cubicBezTo>
                  <a:pt x="24" y="431"/>
                  <a:pt x="28" y="432"/>
                  <a:pt x="33" y="434"/>
                </a:cubicBezTo>
                <a:cubicBezTo>
                  <a:pt x="38" y="436"/>
                  <a:pt x="84" y="457"/>
                  <a:pt x="110" y="457"/>
                </a:cubicBezTo>
                <a:cubicBezTo>
                  <a:pt x="163" y="457"/>
                  <a:pt x="206" y="412"/>
                  <a:pt x="206" y="357"/>
                </a:cubicBezTo>
                <a:cubicBezTo>
                  <a:pt x="206" y="301"/>
                  <a:pt x="163" y="256"/>
                  <a:pt x="110" y="256"/>
                </a:cubicBezTo>
                <a:cubicBezTo>
                  <a:pt x="84" y="256"/>
                  <a:pt x="38" y="277"/>
                  <a:pt x="33" y="279"/>
                </a:cubicBezTo>
                <a:cubicBezTo>
                  <a:pt x="28" y="281"/>
                  <a:pt x="24" y="283"/>
                  <a:pt x="20" y="283"/>
                </a:cubicBezTo>
                <a:cubicBezTo>
                  <a:pt x="5" y="283"/>
                  <a:pt x="1" y="267"/>
                  <a:pt x="1" y="260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8"/>
                  <a:pt x="0" y="255"/>
                  <a:pt x="0" y="255"/>
                </a:cubicBezTo>
                <a:cubicBezTo>
                  <a:pt x="0" y="1"/>
                  <a:pt x="0" y="1"/>
                  <a:pt x="0" y="1"/>
                </a:cubicBezTo>
                <a:cubicBezTo>
                  <a:pt x="33" y="1"/>
                  <a:pt x="33" y="1"/>
                  <a:pt x="33" y="1"/>
                </a:cubicBezTo>
                <a:cubicBezTo>
                  <a:pt x="253" y="1"/>
                  <a:pt x="253" y="1"/>
                  <a:pt x="253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463" y="1"/>
                  <a:pt x="463" y="1"/>
                  <a:pt x="463" y="1"/>
                </a:cubicBezTo>
                <a:cubicBezTo>
                  <a:pt x="589" y="1"/>
                  <a:pt x="589" y="1"/>
                  <a:pt x="589" y="1"/>
                </a:cubicBezTo>
                <a:cubicBezTo>
                  <a:pt x="589" y="0"/>
                  <a:pt x="589" y="0"/>
                  <a:pt x="589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88" y="0"/>
                  <a:pt x="712" y="0"/>
                  <a:pt x="728" y="0"/>
                </a:cubicBezTo>
                <a:cubicBezTo>
                  <a:pt x="728" y="255"/>
                  <a:pt x="728" y="255"/>
                  <a:pt x="728" y="255"/>
                </a:cubicBezTo>
                <a:cubicBezTo>
                  <a:pt x="728" y="257"/>
                  <a:pt x="728" y="259"/>
                  <a:pt x="728" y="260"/>
                </a:cubicBezTo>
                <a:cubicBezTo>
                  <a:pt x="727" y="266"/>
                  <a:pt x="724" y="282"/>
                  <a:pt x="709" y="282"/>
                </a:cubicBezTo>
                <a:cubicBezTo>
                  <a:pt x="705" y="282"/>
                  <a:pt x="700" y="281"/>
                  <a:pt x="695" y="279"/>
                </a:cubicBezTo>
                <a:cubicBezTo>
                  <a:pt x="690" y="277"/>
                  <a:pt x="645" y="256"/>
                  <a:pt x="619" y="256"/>
                </a:cubicBezTo>
                <a:cubicBezTo>
                  <a:pt x="566" y="256"/>
                  <a:pt x="523" y="301"/>
                  <a:pt x="523" y="356"/>
                </a:cubicBezTo>
                <a:cubicBezTo>
                  <a:pt x="523" y="412"/>
                  <a:pt x="566" y="457"/>
                  <a:pt x="619" y="457"/>
                </a:cubicBezTo>
                <a:cubicBezTo>
                  <a:pt x="645" y="457"/>
                  <a:pt x="690" y="436"/>
                  <a:pt x="695" y="434"/>
                </a:cubicBezTo>
                <a:cubicBezTo>
                  <a:pt x="700" y="432"/>
                  <a:pt x="705" y="431"/>
                  <a:pt x="709" y="431"/>
                </a:cubicBezTo>
                <a:cubicBezTo>
                  <a:pt x="724" y="431"/>
                  <a:pt x="728" y="447"/>
                  <a:pt x="728" y="454"/>
                </a:cubicBezTo>
                <a:cubicBezTo>
                  <a:pt x="728" y="459"/>
                  <a:pt x="728" y="459"/>
                  <a:pt x="728" y="459"/>
                </a:cubicBezTo>
                <a:cubicBezTo>
                  <a:pt x="728" y="694"/>
                  <a:pt x="728" y="694"/>
                  <a:pt x="728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461" y="694"/>
                  <a:pt x="461" y="694"/>
                  <a:pt x="461" y="694"/>
                </a:cubicBezTo>
                <a:cubicBezTo>
                  <a:pt x="458" y="694"/>
                  <a:pt x="455" y="694"/>
                  <a:pt x="454" y="694"/>
                </a:cubicBezTo>
                <a:cubicBezTo>
                  <a:pt x="454" y="694"/>
                  <a:pt x="454" y="694"/>
                  <a:pt x="454" y="694"/>
                </a:cubicBezTo>
                <a:cubicBezTo>
                  <a:pt x="445" y="693"/>
                  <a:pt x="438" y="689"/>
                  <a:pt x="434" y="684"/>
                </a:cubicBezTo>
                <a:cubicBezTo>
                  <a:pt x="431" y="677"/>
                  <a:pt x="433" y="669"/>
                  <a:pt x="436" y="663"/>
                </a:cubicBezTo>
                <a:cubicBezTo>
                  <a:pt x="439" y="659"/>
                  <a:pt x="461" y="615"/>
                  <a:pt x="461" y="590"/>
                </a:cubicBezTo>
                <a:cubicBezTo>
                  <a:pt x="461" y="540"/>
                  <a:pt x="413" y="499"/>
                  <a:pt x="355" y="499"/>
                </a:cubicBezTo>
                <a:cubicBezTo>
                  <a:pt x="296" y="499"/>
                  <a:pt x="249" y="540"/>
                  <a:pt x="249" y="590"/>
                </a:cubicBezTo>
                <a:cubicBezTo>
                  <a:pt x="249" y="615"/>
                  <a:pt x="271" y="659"/>
                  <a:pt x="274" y="663"/>
                </a:cubicBezTo>
                <a:cubicBezTo>
                  <a:pt x="278" y="671"/>
                  <a:pt x="278" y="679"/>
                  <a:pt x="275" y="684"/>
                </a:cubicBezTo>
                <a:cubicBezTo>
                  <a:pt x="272" y="690"/>
                  <a:pt x="264" y="693"/>
                  <a:pt x="254" y="695"/>
                </a:cubicBezTo>
                <a:cubicBezTo>
                  <a:pt x="253" y="694"/>
                  <a:pt x="252" y="694"/>
                  <a:pt x="252" y="694"/>
                </a:cubicBezTo>
              </a:path>
            </a:pathLst>
          </a:custGeom>
          <a:solidFill>
            <a:srgbClr val="FFA8A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34284" tIns="17143" rIns="34284" bIns="17143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525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26">
            <a:extLst>
              <a:ext uri="{FF2B5EF4-FFF2-40B4-BE49-F238E27FC236}">
                <a16:creationId xmlns:a16="http://schemas.microsoft.com/office/drawing/2014/main" id="{760AE54C-DABD-4770-B847-95A871E44DD1}"/>
              </a:ext>
            </a:extLst>
          </p:cNvPr>
          <p:cNvSpPr/>
          <p:nvPr/>
        </p:nvSpPr>
        <p:spPr>
          <a:xfrm>
            <a:off x="2841865" y="2005887"/>
            <a:ext cx="793807" cy="6175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15" dirty="0"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01 </a:t>
            </a:r>
          </a:p>
        </p:txBody>
      </p:sp>
      <p:sp>
        <p:nvSpPr>
          <p:cNvPr id="9" name="Rectangle 27">
            <a:extLst>
              <a:ext uri="{FF2B5EF4-FFF2-40B4-BE49-F238E27FC236}">
                <a16:creationId xmlns:a16="http://schemas.microsoft.com/office/drawing/2014/main" id="{4D117D07-08A3-47B3-9FC6-0810CD19415C}"/>
              </a:ext>
            </a:extLst>
          </p:cNvPr>
          <p:cNvSpPr/>
          <p:nvPr/>
        </p:nvSpPr>
        <p:spPr>
          <a:xfrm>
            <a:off x="5727960" y="2005887"/>
            <a:ext cx="793807" cy="6175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15" dirty="0"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02 </a:t>
            </a:r>
          </a:p>
        </p:txBody>
      </p:sp>
      <p:sp>
        <p:nvSpPr>
          <p:cNvPr id="10" name="Rectangle 28">
            <a:extLst>
              <a:ext uri="{FF2B5EF4-FFF2-40B4-BE49-F238E27FC236}">
                <a16:creationId xmlns:a16="http://schemas.microsoft.com/office/drawing/2014/main" id="{66543B7B-F2BC-4DFC-BAA2-7B94F00F83C2}"/>
              </a:ext>
            </a:extLst>
          </p:cNvPr>
          <p:cNvSpPr/>
          <p:nvPr/>
        </p:nvSpPr>
        <p:spPr>
          <a:xfrm>
            <a:off x="8556332" y="2005887"/>
            <a:ext cx="793807" cy="6175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15" dirty="0"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03 </a:t>
            </a:r>
          </a:p>
        </p:txBody>
      </p:sp>
      <p:sp>
        <p:nvSpPr>
          <p:cNvPr id="11" name="文本框 99">
            <a:extLst>
              <a:ext uri="{FF2B5EF4-FFF2-40B4-BE49-F238E27FC236}">
                <a16:creationId xmlns:a16="http://schemas.microsoft.com/office/drawing/2014/main" id="{83078C42-1D4C-428D-8334-F0AE6E4F3F8A}"/>
              </a:ext>
            </a:extLst>
          </p:cNvPr>
          <p:cNvSpPr txBox="1"/>
          <p:nvPr/>
        </p:nvSpPr>
        <p:spPr>
          <a:xfrm>
            <a:off x="2141561" y="4236282"/>
            <a:ext cx="2173941" cy="1279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12" name="文本框 100">
            <a:extLst>
              <a:ext uri="{FF2B5EF4-FFF2-40B4-BE49-F238E27FC236}">
                <a16:creationId xmlns:a16="http://schemas.microsoft.com/office/drawing/2014/main" id="{5422F25A-E1C3-4417-BA83-9D03597DDBA3}"/>
              </a:ext>
            </a:extLst>
          </p:cNvPr>
          <p:cNvSpPr txBox="1"/>
          <p:nvPr/>
        </p:nvSpPr>
        <p:spPr>
          <a:xfrm>
            <a:off x="2540212" y="3871246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13" name="文本框 99">
            <a:extLst>
              <a:ext uri="{FF2B5EF4-FFF2-40B4-BE49-F238E27FC236}">
                <a16:creationId xmlns:a16="http://schemas.microsoft.com/office/drawing/2014/main" id="{B8E72DB1-4AF2-47E8-AA40-1098E81A774F}"/>
              </a:ext>
            </a:extLst>
          </p:cNvPr>
          <p:cNvSpPr txBox="1"/>
          <p:nvPr/>
        </p:nvSpPr>
        <p:spPr>
          <a:xfrm>
            <a:off x="4989346" y="4236282"/>
            <a:ext cx="2173941" cy="1279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14" name="文本框 100">
            <a:extLst>
              <a:ext uri="{FF2B5EF4-FFF2-40B4-BE49-F238E27FC236}">
                <a16:creationId xmlns:a16="http://schemas.microsoft.com/office/drawing/2014/main" id="{F0405004-5D7D-4C64-BC34-CF3F0D3E8564}"/>
              </a:ext>
            </a:extLst>
          </p:cNvPr>
          <p:cNvSpPr txBox="1"/>
          <p:nvPr/>
        </p:nvSpPr>
        <p:spPr>
          <a:xfrm>
            <a:off x="5387997" y="3871246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15" name="文本框 99">
            <a:extLst>
              <a:ext uri="{FF2B5EF4-FFF2-40B4-BE49-F238E27FC236}">
                <a16:creationId xmlns:a16="http://schemas.microsoft.com/office/drawing/2014/main" id="{71CDC4E4-3CDE-429A-8F0D-8B133B589C53}"/>
              </a:ext>
            </a:extLst>
          </p:cNvPr>
          <p:cNvSpPr txBox="1"/>
          <p:nvPr/>
        </p:nvSpPr>
        <p:spPr>
          <a:xfrm>
            <a:off x="7837130" y="4236282"/>
            <a:ext cx="2173941" cy="1279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8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8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16" name="文本框 100">
            <a:extLst>
              <a:ext uri="{FF2B5EF4-FFF2-40B4-BE49-F238E27FC236}">
                <a16:creationId xmlns:a16="http://schemas.microsoft.com/office/drawing/2014/main" id="{CD6AD6C3-8110-4CF6-9BAB-598315EFECD9}"/>
              </a:ext>
            </a:extLst>
          </p:cNvPr>
          <p:cNvSpPr txBox="1"/>
          <p:nvPr/>
        </p:nvSpPr>
        <p:spPr>
          <a:xfrm>
            <a:off x="8235781" y="3871246"/>
            <a:ext cx="1376638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4120121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F1E3C33-6EDB-4780-A873-3419C91D063C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F7608FA0-EFCD-4A37-8FCA-0EB6640C21EB}"/>
                </a:ext>
              </a:extLst>
            </p:cNvPr>
            <p:cNvSpPr/>
            <p:nvPr/>
          </p:nvSpPr>
          <p:spPr>
            <a:xfrm>
              <a:off x="0" y="0"/>
              <a:ext cx="12192000" cy="6857999"/>
            </a:xfrm>
            <a:prstGeom prst="rect">
              <a:avLst/>
            </a:prstGeom>
            <a:solidFill>
              <a:srgbClr val="F7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5ED5818-5DEE-4BF0-B38C-D82845EFDDE5}"/>
                </a:ext>
              </a:extLst>
            </p:cNvPr>
            <p:cNvSpPr/>
            <p:nvPr/>
          </p:nvSpPr>
          <p:spPr>
            <a:xfrm>
              <a:off x="180512" y="142043"/>
              <a:ext cx="11848732" cy="6569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28" name="Picture 4" descr="卤猫的照片 - 微相册">
            <a:extLst>
              <a:ext uri="{FF2B5EF4-FFF2-40B4-BE49-F238E27FC236}">
                <a16:creationId xmlns:a16="http://schemas.microsoft.com/office/drawing/2014/main" id="{D580C065-A6BF-4869-9F70-93F3A08E74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4" b="5113"/>
          <a:stretch/>
        </p:blipFill>
        <p:spPr bwMode="auto">
          <a:xfrm>
            <a:off x="227301" y="186433"/>
            <a:ext cx="4416159" cy="64669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10" name="Chart 4">
            <a:extLst>
              <a:ext uri="{FF2B5EF4-FFF2-40B4-BE49-F238E27FC236}">
                <a16:creationId xmlns:a16="http://schemas.microsoft.com/office/drawing/2014/main" id="{91EE98CD-AF3A-4E4F-8D8F-5CDBF3F695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4658647"/>
              </p:ext>
            </p:extLst>
          </p:nvPr>
        </p:nvGraphicFramePr>
        <p:xfrm>
          <a:off x="5494864" y="3546038"/>
          <a:ext cx="3313945" cy="2252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86">
            <a:extLst>
              <a:ext uri="{FF2B5EF4-FFF2-40B4-BE49-F238E27FC236}">
                <a16:creationId xmlns:a16="http://schemas.microsoft.com/office/drawing/2014/main" id="{9FA2BBAE-6C92-4F68-812E-D59BF70B87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2040203"/>
              </p:ext>
            </p:extLst>
          </p:nvPr>
        </p:nvGraphicFramePr>
        <p:xfrm>
          <a:off x="8289920" y="3525115"/>
          <a:ext cx="3313945" cy="2252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87">
            <a:extLst>
              <a:ext uri="{FF2B5EF4-FFF2-40B4-BE49-F238E27FC236}">
                <a16:creationId xmlns:a16="http://schemas.microsoft.com/office/drawing/2014/main" id="{DC579D80-3CAD-4147-96CD-B5CD00A051E5}"/>
              </a:ext>
            </a:extLst>
          </p:cNvPr>
          <p:cNvSpPr txBox="1"/>
          <p:nvPr/>
        </p:nvSpPr>
        <p:spPr>
          <a:xfrm>
            <a:off x="6393759" y="4347406"/>
            <a:ext cx="1537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/>
              <a:t>3.6%</a:t>
            </a:r>
          </a:p>
        </p:txBody>
      </p:sp>
      <p:sp>
        <p:nvSpPr>
          <p:cNvPr id="13" name="TextBox 88">
            <a:extLst>
              <a:ext uri="{FF2B5EF4-FFF2-40B4-BE49-F238E27FC236}">
                <a16:creationId xmlns:a16="http://schemas.microsoft.com/office/drawing/2014/main" id="{6F201397-1749-4F0F-AAA7-E3E7BBDC4814}"/>
              </a:ext>
            </a:extLst>
          </p:cNvPr>
          <p:cNvSpPr txBox="1"/>
          <p:nvPr/>
        </p:nvSpPr>
        <p:spPr>
          <a:xfrm>
            <a:off x="9188816" y="4347405"/>
            <a:ext cx="1537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/>
              <a:t>$28B</a:t>
            </a:r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F7F98757-E4A1-402F-81EF-A5DDAB1C3E4E}"/>
              </a:ext>
            </a:extLst>
          </p:cNvPr>
          <p:cNvSpPr/>
          <p:nvPr/>
        </p:nvSpPr>
        <p:spPr>
          <a:xfrm>
            <a:off x="4245205" y="1911744"/>
            <a:ext cx="1016517" cy="30345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TextBox 89">
            <a:extLst>
              <a:ext uri="{FF2B5EF4-FFF2-40B4-BE49-F238E27FC236}">
                <a16:creationId xmlns:a16="http://schemas.microsoft.com/office/drawing/2014/main" id="{2559872E-E5AF-442B-BC72-2D31E7450229}"/>
              </a:ext>
            </a:extLst>
          </p:cNvPr>
          <p:cNvSpPr txBox="1"/>
          <p:nvPr/>
        </p:nvSpPr>
        <p:spPr>
          <a:xfrm>
            <a:off x="3978710" y="2274838"/>
            <a:ext cx="15370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2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0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1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9" name="文本框 4">
            <a:extLst>
              <a:ext uri="{FF2B5EF4-FFF2-40B4-BE49-F238E27FC236}">
                <a16:creationId xmlns:a16="http://schemas.microsoft.com/office/drawing/2014/main" id="{E6FCB3DB-1572-4E9A-9913-908E29E54978}"/>
              </a:ext>
            </a:extLst>
          </p:cNvPr>
          <p:cNvSpPr txBox="1"/>
          <p:nvPr/>
        </p:nvSpPr>
        <p:spPr>
          <a:xfrm>
            <a:off x="5922001" y="1691084"/>
            <a:ext cx="5256365" cy="95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 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endParaRPr lang="zh-CN" altLang="en-US" sz="800" dirty="0">
              <a:latin typeface="+mn-ea"/>
              <a:cs typeface="+mn-ea"/>
              <a:sym typeface="+mn-lt"/>
            </a:endParaRPr>
          </a:p>
        </p:txBody>
      </p:sp>
      <p:sp>
        <p:nvSpPr>
          <p:cNvPr id="20" name="文本框 5">
            <a:extLst>
              <a:ext uri="{FF2B5EF4-FFF2-40B4-BE49-F238E27FC236}">
                <a16:creationId xmlns:a16="http://schemas.microsoft.com/office/drawing/2014/main" id="{E212777D-6A13-4D32-91F9-720385D4E1A5}"/>
              </a:ext>
            </a:extLst>
          </p:cNvPr>
          <p:cNvSpPr txBox="1"/>
          <p:nvPr/>
        </p:nvSpPr>
        <p:spPr>
          <a:xfrm>
            <a:off x="5922001" y="1287127"/>
            <a:ext cx="2843852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21" name="文本框 4">
            <a:extLst>
              <a:ext uri="{FF2B5EF4-FFF2-40B4-BE49-F238E27FC236}">
                <a16:creationId xmlns:a16="http://schemas.microsoft.com/office/drawing/2014/main" id="{1C8DEAE5-4C06-4350-8BC0-0D3BB6422957}"/>
              </a:ext>
            </a:extLst>
          </p:cNvPr>
          <p:cNvSpPr txBox="1"/>
          <p:nvPr/>
        </p:nvSpPr>
        <p:spPr>
          <a:xfrm>
            <a:off x="5933890" y="2511525"/>
            <a:ext cx="5256365" cy="95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 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endParaRPr lang="zh-CN" altLang="en-US" sz="800" dirty="0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9388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5CD04D1-D3E8-4BEE-A578-BA9BF4276FAD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7E3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4642DC7-4A74-49B9-9281-C97A825299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799" y="578439"/>
            <a:ext cx="4330402" cy="3266071"/>
          </a:xfrm>
          <a:prstGeom prst="rect">
            <a:avLst/>
          </a:prstGeom>
        </p:spPr>
      </p:pic>
      <p:sp>
        <p:nvSpPr>
          <p:cNvPr id="6" name="文本框 39">
            <a:extLst>
              <a:ext uri="{FF2B5EF4-FFF2-40B4-BE49-F238E27FC236}">
                <a16:creationId xmlns:a16="http://schemas.microsoft.com/office/drawing/2014/main" id="{F6FBFEFC-1684-4E25-8162-C5D15733492A}"/>
              </a:ext>
            </a:extLst>
          </p:cNvPr>
          <p:cNvSpPr txBox="1"/>
          <p:nvPr/>
        </p:nvSpPr>
        <p:spPr>
          <a:xfrm>
            <a:off x="5059274" y="4898255"/>
            <a:ext cx="2073451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综艺体简" panose="02010609000101010101" pitchFamily="49" charset="-122"/>
              </a:rPr>
              <a:t>输入标题内容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283F192D-54CA-48F0-81A3-00D647084A28}"/>
              </a:ext>
            </a:extLst>
          </p:cNvPr>
          <p:cNvSpPr txBox="1"/>
          <p:nvPr/>
        </p:nvSpPr>
        <p:spPr>
          <a:xfrm>
            <a:off x="5482833" y="3691370"/>
            <a:ext cx="1197165" cy="1291221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800" dirty="0"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7" name="文本框 99">
            <a:extLst>
              <a:ext uri="{FF2B5EF4-FFF2-40B4-BE49-F238E27FC236}">
                <a16:creationId xmlns:a16="http://schemas.microsoft.com/office/drawing/2014/main" id="{CF83DCF7-B583-4797-949F-13A03BF6E24C}"/>
              </a:ext>
            </a:extLst>
          </p:cNvPr>
          <p:cNvSpPr txBox="1"/>
          <p:nvPr/>
        </p:nvSpPr>
        <p:spPr>
          <a:xfrm>
            <a:off x="3930799" y="5293305"/>
            <a:ext cx="4489723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</a:t>
            </a:r>
          </a:p>
        </p:txBody>
      </p:sp>
    </p:spTree>
    <p:extLst>
      <p:ext uri="{BB962C8B-B14F-4D97-AF65-F5344CB8AC3E}">
        <p14:creationId xmlns:p14="http://schemas.microsoft.com/office/powerpoint/2010/main" val="106763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F1E3C33-6EDB-4780-A873-3419C91D063C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F7608FA0-EFCD-4A37-8FCA-0EB6640C21EB}"/>
                </a:ext>
              </a:extLst>
            </p:cNvPr>
            <p:cNvSpPr/>
            <p:nvPr/>
          </p:nvSpPr>
          <p:spPr>
            <a:xfrm>
              <a:off x="0" y="0"/>
              <a:ext cx="12192000" cy="6857999"/>
            </a:xfrm>
            <a:prstGeom prst="rect">
              <a:avLst/>
            </a:prstGeom>
            <a:solidFill>
              <a:srgbClr val="F7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5ED5818-5DEE-4BF0-B38C-D82845EFDDE5}"/>
                </a:ext>
              </a:extLst>
            </p:cNvPr>
            <p:cNvSpPr/>
            <p:nvPr/>
          </p:nvSpPr>
          <p:spPr>
            <a:xfrm>
              <a:off x="180512" y="142043"/>
              <a:ext cx="11848732" cy="6569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Group 1466">
            <a:extLst>
              <a:ext uri="{FF2B5EF4-FFF2-40B4-BE49-F238E27FC236}">
                <a16:creationId xmlns:a16="http://schemas.microsoft.com/office/drawing/2014/main" id="{5210C836-7A72-45E1-BE82-B140E2BD1E3C}"/>
              </a:ext>
            </a:extLst>
          </p:cNvPr>
          <p:cNvGrpSpPr/>
          <p:nvPr/>
        </p:nvGrpSpPr>
        <p:grpSpPr>
          <a:xfrm>
            <a:off x="5155404" y="2487018"/>
            <a:ext cx="1908156" cy="1908154"/>
            <a:chOff x="0" y="0"/>
            <a:chExt cx="4173397" cy="4173397"/>
          </a:xfrm>
          <a:solidFill>
            <a:srgbClr val="F7E3E5"/>
          </a:solidFill>
        </p:grpSpPr>
        <p:sp>
          <p:nvSpPr>
            <p:cNvPr id="30" name="Shape 1464">
              <a:extLst>
                <a:ext uri="{FF2B5EF4-FFF2-40B4-BE49-F238E27FC236}">
                  <a16:creationId xmlns:a16="http://schemas.microsoft.com/office/drawing/2014/main" id="{D1E4A3FC-2A9A-44D4-96BE-E154F313B6D0}"/>
                </a:ext>
              </a:extLst>
            </p:cNvPr>
            <p:cNvSpPr/>
            <p:nvPr/>
          </p:nvSpPr>
          <p:spPr>
            <a:xfrm>
              <a:off x="0" y="0"/>
              <a:ext cx="4173397" cy="4173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1800"/>
            </a:p>
          </p:txBody>
        </p:sp>
        <p:sp>
          <p:nvSpPr>
            <p:cNvPr id="31" name="Shape 1465">
              <a:extLst>
                <a:ext uri="{FF2B5EF4-FFF2-40B4-BE49-F238E27FC236}">
                  <a16:creationId xmlns:a16="http://schemas.microsoft.com/office/drawing/2014/main" id="{5CF2208B-DDC8-4459-801E-53B68BC1247C}"/>
                </a:ext>
              </a:extLst>
            </p:cNvPr>
            <p:cNvSpPr/>
            <p:nvPr/>
          </p:nvSpPr>
          <p:spPr>
            <a:xfrm>
              <a:off x="1557920" y="754585"/>
              <a:ext cx="1057557" cy="2664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0" extrusionOk="0">
                  <a:moveTo>
                    <a:pt x="2407" y="24"/>
                  </a:moveTo>
                  <a:cubicBezTo>
                    <a:pt x="961" y="125"/>
                    <a:pt x="0" y="557"/>
                    <a:pt x="0" y="1169"/>
                  </a:cubicBezTo>
                  <a:lnTo>
                    <a:pt x="0" y="20109"/>
                  </a:lnTo>
                  <a:cubicBezTo>
                    <a:pt x="0" y="20924"/>
                    <a:pt x="1933" y="21590"/>
                    <a:pt x="4289" y="21590"/>
                  </a:cubicBezTo>
                  <a:lnTo>
                    <a:pt x="17619" y="21590"/>
                  </a:lnTo>
                  <a:cubicBezTo>
                    <a:pt x="19976" y="21590"/>
                    <a:pt x="21600" y="21015"/>
                    <a:pt x="21600" y="20200"/>
                  </a:cubicBezTo>
                  <a:cubicBezTo>
                    <a:pt x="21600" y="20200"/>
                    <a:pt x="21600" y="2938"/>
                    <a:pt x="21600" y="2938"/>
                  </a:cubicBezTo>
                  <a:cubicBezTo>
                    <a:pt x="21600" y="2123"/>
                    <a:pt x="20532" y="1377"/>
                    <a:pt x="18237" y="1193"/>
                  </a:cubicBezTo>
                  <a:lnTo>
                    <a:pt x="3996" y="36"/>
                  </a:lnTo>
                  <a:cubicBezTo>
                    <a:pt x="3422" y="-10"/>
                    <a:pt x="2889" y="-10"/>
                    <a:pt x="2407" y="24"/>
                  </a:cubicBezTo>
                  <a:close/>
                  <a:moveTo>
                    <a:pt x="1975" y="1762"/>
                  </a:moveTo>
                  <a:lnTo>
                    <a:pt x="20474" y="3042"/>
                  </a:lnTo>
                  <a:cubicBezTo>
                    <a:pt x="20474" y="3042"/>
                    <a:pt x="20474" y="17519"/>
                    <a:pt x="20474" y="17519"/>
                  </a:cubicBezTo>
                  <a:lnTo>
                    <a:pt x="1975" y="17299"/>
                  </a:lnTo>
                  <a:lnTo>
                    <a:pt x="1975" y="1762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1800"/>
            </a:p>
          </p:txBody>
        </p:sp>
      </p:grpSp>
      <p:sp>
        <p:nvSpPr>
          <p:cNvPr id="8" name="Shape 1467">
            <a:extLst>
              <a:ext uri="{FF2B5EF4-FFF2-40B4-BE49-F238E27FC236}">
                <a16:creationId xmlns:a16="http://schemas.microsoft.com/office/drawing/2014/main" id="{A207C25B-EC3A-4193-B76F-FCD239E9162B}"/>
              </a:ext>
            </a:extLst>
          </p:cNvPr>
          <p:cNvSpPr/>
          <p:nvPr/>
        </p:nvSpPr>
        <p:spPr>
          <a:xfrm>
            <a:off x="6145913" y="2170979"/>
            <a:ext cx="1247476" cy="1247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36" y="21567"/>
                </a:moveTo>
                <a:cubicBezTo>
                  <a:pt x="18436" y="21578"/>
                  <a:pt x="18435" y="21589"/>
                  <a:pt x="18435" y="21600"/>
                </a:cubicBezTo>
                <a:lnTo>
                  <a:pt x="21600" y="21600"/>
                </a:lnTo>
                <a:cubicBezTo>
                  <a:pt x="21600" y="17665"/>
                  <a:pt x="20548" y="13976"/>
                  <a:pt x="18709" y="10799"/>
                </a:cubicBezTo>
                <a:cubicBezTo>
                  <a:pt x="17761" y="9160"/>
                  <a:pt x="16603" y="7657"/>
                  <a:pt x="15274" y="6327"/>
                </a:cubicBezTo>
                <a:cubicBezTo>
                  <a:pt x="11364" y="2418"/>
                  <a:pt x="5965" y="0"/>
                  <a:pt x="0" y="0"/>
                </a:cubicBezTo>
                <a:lnTo>
                  <a:pt x="0" y="3064"/>
                </a:lnTo>
                <a:cubicBezTo>
                  <a:pt x="10188" y="3101"/>
                  <a:pt x="18436" y="11370"/>
                  <a:pt x="18436" y="21567"/>
                </a:cubicBezTo>
                <a:close/>
              </a:path>
            </a:pathLst>
          </a:custGeom>
          <a:solidFill>
            <a:srgbClr val="FFA8A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800"/>
          </a:p>
        </p:txBody>
      </p:sp>
      <p:sp>
        <p:nvSpPr>
          <p:cNvPr id="9" name="Shape 1468">
            <a:extLst>
              <a:ext uri="{FF2B5EF4-FFF2-40B4-BE49-F238E27FC236}">
                <a16:creationId xmlns:a16="http://schemas.microsoft.com/office/drawing/2014/main" id="{9FBAEF43-94A9-4560-818F-39D7E7D817AD}"/>
              </a:ext>
            </a:extLst>
          </p:cNvPr>
          <p:cNvSpPr/>
          <p:nvPr/>
        </p:nvSpPr>
        <p:spPr>
          <a:xfrm>
            <a:off x="6145918" y="3463732"/>
            <a:ext cx="1247466" cy="1247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35" y="0"/>
                </a:moveTo>
                <a:cubicBezTo>
                  <a:pt x="18417" y="10181"/>
                  <a:pt x="10177" y="18432"/>
                  <a:pt x="0" y="18469"/>
                </a:cubicBezTo>
                <a:lnTo>
                  <a:pt x="0" y="21600"/>
                </a:lnTo>
                <a:cubicBezTo>
                  <a:pt x="5965" y="21600"/>
                  <a:pt x="11364" y="19182"/>
                  <a:pt x="15274" y="15274"/>
                </a:cubicBezTo>
                <a:cubicBezTo>
                  <a:pt x="16603" y="13944"/>
                  <a:pt x="17761" y="12441"/>
                  <a:pt x="18709" y="10802"/>
                </a:cubicBezTo>
                <a:cubicBezTo>
                  <a:pt x="20548" y="7624"/>
                  <a:pt x="21600" y="3935"/>
                  <a:pt x="21600" y="0"/>
                </a:cubicBezTo>
                <a:cubicBezTo>
                  <a:pt x="21600" y="0"/>
                  <a:pt x="18435" y="0"/>
                  <a:pt x="184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800"/>
          </a:p>
        </p:txBody>
      </p:sp>
      <p:sp>
        <p:nvSpPr>
          <p:cNvPr id="10" name="Shape 1469">
            <a:extLst>
              <a:ext uri="{FF2B5EF4-FFF2-40B4-BE49-F238E27FC236}">
                <a16:creationId xmlns:a16="http://schemas.microsoft.com/office/drawing/2014/main" id="{48AC7357-873F-4E7C-95AE-118E43C37C15}"/>
              </a:ext>
            </a:extLst>
          </p:cNvPr>
          <p:cNvSpPr/>
          <p:nvPr/>
        </p:nvSpPr>
        <p:spPr>
          <a:xfrm>
            <a:off x="4853169" y="3463732"/>
            <a:ext cx="1247477" cy="1247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32" y="18470"/>
                </a:moveTo>
                <a:cubicBezTo>
                  <a:pt x="11325" y="18470"/>
                  <a:pt x="3048" y="10204"/>
                  <a:pt x="3030" y="0"/>
                </a:cubicBezTo>
                <a:lnTo>
                  <a:pt x="0" y="0"/>
                </a:lnTo>
                <a:cubicBezTo>
                  <a:pt x="0" y="3935"/>
                  <a:pt x="1052" y="7624"/>
                  <a:pt x="2891" y="10802"/>
                </a:cubicBezTo>
                <a:cubicBezTo>
                  <a:pt x="3839" y="12441"/>
                  <a:pt x="4997" y="13944"/>
                  <a:pt x="6326" y="15274"/>
                </a:cubicBezTo>
                <a:cubicBezTo>
                  <a:pt x="10235" y="19182"/>
                  <a:pt x="15635" y="21600"/>
                  <a:pt x="21600" y="21600"/>
                </a:cubicBezTo>
                <a:lnTo>
                  <a:pt x="21600" y="18469"/>
                </a:lnTo>
                <a:cubicBezTo>
                  <a:pt x="21577" y="18469"/>
                  <a:pt x="21555" y="18470"/>
                  <a:pt x="21532" y="18470"/>
                </a:cubicBezTo>
                <a:close/>
              </a:path>
            </a:pathLst>
          </a:custGeom>
          <a:solidFill>
            <a:srgbClr val="FFA8A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800"/>
          </a:p>
        </p:txBody>
      </p:sp>
      <p:sp>
        <p:nvSpPr>
          <p:cNvPr id="11" name="Shape 1470">
            <a:extLst>
              <a:ext uri="{FF2B5EF4-FFF2-40B4-BE49-F238E27FC236}">
                <a16:creationId xmlns:a16="http://schemas.microsoft.com/office/drawing/2014/main" id="{4D3E3B68-CB98-4325-9B90-10B6E2667A33}"/>
              </a:ext>
            </a:extLst>
          </p:cNvPr>
          <p:cNvSpPr/>
          <p:nvPr/>
        </p:nvSpPr>
        <p:spPr>
          <a:xfrm>
            <a:off x="4853164" y="2170979"/>
            <a:ext cx="1247486" cy="1247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30" y="21567"/>
                </a:moveTo>
                <a:cubicBezTo>
                  <a:pt x="3030" y="11347"/>
                  <a:pt x="11313" y="3063"/>
                  <a:pt x="21532" y="3063"/>
                </a:cubicBezTo>
                <a:cubicBezTo>
                  <a:pt x="21555" y="3063"/>
                  <a:pt x="21577" y="3064"/>
                  <a:pt x="21600" y="3064"/>
                </a:cubicBezTo>
                <a:lnTo>
                  <a:pt x="21600" y="0"/>
                </a:lnTo>
                <a:cubicBezTo>
                  <a:pt x="15635" y="0"/>
                  <a:pt x="10235" y="2418"/>
                  <a:pt x="6326" y="6327"/>
                </a:cubicBezTo>
                <a:cubicBezTo>
                  <a:pt x="4997" y="7657"/>
                  <a:pt x="3839" y="9160"/>
                  <a:pt x="2891" y="10799"/>
                </a:cubicBezTo>
                <a:cubicBezTo>
                  <a:pt x="1052" y="13976"/>
                  <a:pt x="0" y="17665"/>
                  <a:pt x="0" y="21600"/>
                </a:cubicBezTo>
                <a:lnTo>
                  <a:pt x="3030" y="21600"/>
                </a:lnTo>
                <a:cubicBezTo>
                  <a:pt x="3030" y="21589"/>
                  <a:pt x="3030" y="21578"/>
                  <a:pt x="3030" y="2156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800"/>
          </a:p>
        </p:txBody>
      </p:sp>
      <p:grpSp>
        <p:nvGrpSpPr>
          <p:cNvPr id="12" name="Group 1481">
            <a:extLst>
              <a:ext uri="{FF2B5EF4-FFF2-40B4-BE49-F238E27FC236}">
                <a16:creationId xmlns:a16="http://schemas.microsoft.com/office/drawing/2014/main" id="{A9CCA811-F1B0-445B-97C8-F342AC16EA80}"/>
              </a:ext>
            </a:extLst>
          </p:cNvPr>
          <p:cNvGrpSpPr/>
          <p:nvPr/>
        </p:nvGrpSpPr>
        <p:grpSpPr>
          <a:xfrm>
            <a:off x="7772039" y="2128347"/>
            <a:ext cx="359537" cy="359537"/>
            <a:chOff x="0" y="0"/>
            <a:chExt cx="786356" cy="786356"/>
          </a:xfrm>
        </p:grpSpPr>
        <p:sp>
          <p:nvSpPr>
            <p:cNvPr id="28" name="Shape 1479">
              <a:extLst>
                <a:ext uri="{FF2B5EF4-FFF2-40B4-BE49-F238E27FC236}">
                  <a16:creationId xmlns:a16="http://schemas.microsoft.com/office/drawing/2014/main" id="{169B0B05-0543-4D42-B6D6-28284F1224BD}"/>
                </a:ext>
              </a:extLst>
            </p:cNvPr>
            <p:cNvSpPr/>
            <p:nvPr/>
          </p:nvSpPr>
          <p:spPr>
            <a:xfrm>
              <a:off x="0" y="0"/>
              <a:ext cx="786356" cy="78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1800"/>
            </a:p>
          </p:txBody>
        </p:sp>
        <p:sp>
          <p:nvSpPr>
            <p:cNvPr id="29" name="Shape 1480">
              <a:extLst>
                <a:ext uri="{FF2B5EF4-FFF2-40B4-BE49-F238E27FC236}">
                  <a16:creationId xmlns:a16="http://schemas.microsoft.com/office/drawing/2014/main" id="{D50C2D2A-6CF2-4EC7-B081-F0AE583EDFE8}"/>
                </a:ext>
              </a:extLst>
            </p:cNvPr>
            <p:cNvSpPr/>
            <p:nvPr/>
          </p:nvSpPr>
          <p:spPr>
            <a:xfrm>
              <a:off x="189967" y="189240"/>
              <a:ext cx="406421" cy="406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15494"/>
                  </a:moveTo>
                  <a:cubicBezTo>
                    <a:pt x="8204" y="15494"/>
                    <a:pt x="6102" y="13392"/>
                    <a:pt x="6102" y="10799"/>
                  </a:cubicBezTo>
                  <a:cubicBezTo>
                    <a:pt x="6102" y="8205"/>
                    <a:pt x="8206" y="6102"/>
                    <a:pt x="10799" y="6102"/>
                  </a:cubicBezTo>
                  <a:cubicBezTo>
                    <a:pt x="13393" y="6102"/>
                    <a:pt x="15494" y="8206"/>
                    <a:pt x="15494" y="10799"/>
                  </a:cubicBezTo>
                  <a:cubicBezTo>
                    <a:pt x="15494" y="13394"/>
                    <a:pt x="13393" y="15494"/>
                    <a:pt x="10799" y="15494"/>
                  </a:cubicBezTo>
                  <a:close/>
                  <a:moveTo>
                    <a:pt x="19519" y="10799"/>
                  </a:moveTo>
                  <a:cubicBezTo>
                    <a:pt x="19519" y="9451"/>
                    <a:pt x="20349" y="8389"/>
                    <a:pt x="21598" y="7658"/>
                  </a:cubicBezTo>
                  <a:cubicBezTo>
                    <a:pt x="21371" y="6908"/>
                    <a:pt x="21074" y="6186"/>
                    <a:pt x="20708" y="5509"/>
                  </a:cubicBezTo>
                  <a:cubicBezTo>
                    <a:pt x="19308" y="5876"/>
                    <a:pt x="18175" y="5328"/>
                    <a:pt x="17223" y="4374"/>
                  </a:cubicBezTo>
                  <a:cubicBezTo>
                    <a:pt x="16270" y="3422"/>
                    <a:pt x="15978" y="2290"/>
                    <a:pt x="16345" y="889"/>
                  </a:cubicBezTo>
                  <a:cubicBezTo>
                    <a:pt x="15667" y="522"/>
                    <a:pt x="14946" y="222"/>
                    <a:pt x="14195" y="0"/>
                  </a:cubicBezTo>
                  <a:cubicBezTo>
                    <a:pt x="13465" y="1247"/>
                    <a:pt x="12145" y="2076"/>
                    <a:pt x="10799" y="2076"/>
                  </a:cubicBezTo>
                  <a:cubicBezTo>
                    <a:pt x="9451" y="2076"/>
                    <a:pt x="8132" y="1247"/>
                    <a:pt x="7401" y="0"/>
                  </a:cubicBezTo>
                  <a:cubicBezTo>
                    <a:pt x="6649" y="222"/>
                    <a:pt x="5930" y="522"/>
                    <a:pt x="5253" y="889"/>
                  </a:cubicBezTo>
                  <a:cubicBezTo>
                    <a:pt x="5619" y="2290"/>
                    <a:pt x="5329" y="3422"/>
                    <a:pt x="4373" y="4374"/>
                  </a:cubicBezTo>
                  <a:cubicBezTo>
                    <a:pt x="3422" y="5328"/>
                    <a:pt x="2290" y="5876"/>
                    <a:pt x="888" y="5509"/>
                  </a:cubicBezTo>
                  <a:cubicBezTo>
                    <a:pt x="522" y="6186"/>
                    <a:pt x="224" y="6908"/>
                    <a:pt x="0" y="7658"/>
                  </a:cubicBezTo>
                  <a:cubicBezTo>
                    <a:pt x="1247" y="8389"/>
                    <a:pt x="2076" y="9451"/>
                    <a:pt x="2076" y="10799"/>
                  </a:cubicBezTo>
                  <a:cubicBezTo>
                    <a:pt x="2076" y="12145"/>
                    <a:pt x="1247" y="13466"/>
                    <a:pt x="0" y="14197"/>
                  </a:cubicBezTo>
                  <a:cubicBezTo>
                    <a:pt x="225" y="14948"/>
                    <a:pt x="522" y="15668"/>
                    <a:pt x="888" y="16347"/>
                  </a:cubicBezTo>
                  <a:cubicBezTo>
                    <a:pt x="2290" y="15980"/>
                    <a:pt x="3422" y="16271"/>
                    <a:pt x="4373" y="17223"/>
                  </a:cubicBezTo>
                  <a:cubicBezTo>
                    <a:pt x="5326" y="18177"/>
                    <a:pt x="5619" y="19310"/>
                    <a:pt x="5253" y="20709"/>
                  </a:cubicBezTo>
                  <a:cubicBezTo>
                    <a:pt x="5930" y="21075"/>
                    <a:pt x="6650" y="21375"/>
                    <a:pt x="7402" y="21600"/>
                  </a:cubicBezTo>
                  <a:cubicBezTo>
                    <a:pt x="8132" y="20349"/>
                    <a:pt x="9453" y="19521"/>
                    <a:pt x="10800" y="19521"/>
                  </a:cubicBezTo>
                  <a:cubicBezTo>
                    <a:pt x="12146" y="19521"/>
                    <a:pt x="13466" y="20350"/>
                    <a:pt x="14198" y="21600"/>
                  </a:cubicBezTo>
                  <a:cubicBezTo>
                    <a:pt x="14949" y="21373"/>
                    <a:pt x="15669" y="21075"/>
                    <a:pt x="16347" y="20709"/>
                  </a:cubicBezTo>
                  <a:cubicBezTo>
                    <a:pt x="15981" y="19310"/>
                    <a:pt x="16271" y="18177"/>
                    <a:pt x="17225" y="17223"/>
                  </a:cubicBezTo>
                  <a:cubicBezTo>
                    <a:pt x="18178" y="16272"/>
                    <a:pt x="19310" y="15725"/>
                    <a:pt x="20710" y="16088"/>
                  </a:cubicBezTo>
                  <a:cubicBezTo>
                    <a:pt x="21077" y="15411"/>
                    <a:pt x="21375" y="14692"/>
                    <a:pt x="21600" y="13938"/>
                  </a:cubicBezTo>
                  <a:cubicBezTo>
                    <a:pt x="20349" y="13207"/>
                    <a:pt x="19519" y="12145"/>
                    <a:pt x="19519" y="1079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3656" tIns="43656" rIns="43656" bIns="43656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1800"/>
            </a:p>
          </p:txBody>
        </p:sp>
      </p:grpSp>
      <p:grpSp>
        <p:nvGrpSpPr>
          <p:cNvPr id="13" name="Group 1484">
            <a:extLst>
              <a:ext uri="{FF2B5EF4-FFF2-40B4-BE49-F238E27FC236}">
                <a16:creationId xmlns:a16="http://schemas.microsoft.com/office/drawing/2014/main" id="{B12A65D0-5FF4-4547-A23D-634240015D09}"/>
              </a:ext>
            </a:extLst>
          </p:cNvPr>
          <p:cNvGrpSpPr/>
          <p:nvPr/>
        </p:nvGrpSpPr>
        <p:grpSpPr>
          <a:xfrm>
            <a:off x="7772039" y="4129152"/>
            <a:ext cx="359537" cy="359536"/>
            <a:chOff x="0" y="0"/>
            <a:chExt cx="786356" cy="786356"/>
          </a:xfrm>
        </p:grpSpPr>
        <p:sp>
          <p:nvSpPr>
            <p:cNvPr id="26" name="Shape 1482">
              <a:extLst>
                <a:ext uri="{FF2B5EF4-FFF2-40B4-BE49-F238E27FC236}">
                  <a16:creationId xmlns:a16="http://schemas.microsoft.com/office/drawing/2014/main" id="{02D40B6D-25C7-40CF-A7B7-10667E912290}"/>
                </a:ext>
              </a:extLst>
            </p:cNvPr>
            <p:cNvSpPr/>
            <p:nvPr/>
          </p:nvSpPr>
          <p:spPr>
            <a:xfrm>
              <a:off x="0" y="0"/>
              <a:ext cx="786356" cy="78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1800"/>
            </a:p>
          </p:txBody>
        </p:sp>
        <p:sp>
          <p:nvSpPr>
            <p:cNvPr id="27" name="Shape 1483">
              <a:extLst>
                <a:ext uri="{FF2B5EF4-FFF2-40B4-BE49-F238E27FC236}">
                  <a16:creationId xmlns:a16="http://schemas.microsoft.com/office/drawing/2014/main" id="{D92227C2-15FE-44A4-BB68-AF2BA790933F}"/>
                </a:ext>
              </a:extLst>
            </p:cNvPr>
            <p:cNvSpPr/>
            <p:nvPr/>
          </p:nvSpPr>
          <p:spPr>
            <a:xfrm>
              <a:off x="189966" y="189977"/>
              <a:ext cx="406423" cy="406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903" y="19542"/>
                  </a:moveTo>
                  <a:cubicBezTo>
                    <a:pt x="8456" y="19249"/>
                    <a:pt x="8512" y="18871"/>
                    <a:pt x="9014" y="18852"/>
                  </a:cubicBezTo>
                  <a:cubicBezTo>
                    <a:pt x="9588" y="18826"/>
                    <a:pt x="10055" y="18628"/>
                    <a:pt x="10702" y="18485"/>
                  </a:cubicBezTo>
                  <a:cubicBezTo>
                    <a:pt x="11275" y="18360"/>
                    <a:pt x="12302" y="17777"/>
                    <a:pt x="13206" y="17703"/>
                  </a:cubicBezTo>
                  <a:cubicBezTo>
                    <a:pt x="13968" y="17641"/>
                    <a:pt x="15472" y="17742"/>
                    <a:pt x="15877" y="18478"/>
                  </a:cubicBezTo>
                  <a:cubicBezTo>
                    <a:pt x="14421" y="19447"/>
                    <a:pt x="12673" y="20012"/>
                    <a:pt x="10799" y="20012"/>
                  </a:cubicBezTo>
                  <a:cubicBezTo>
                    <a:pt x="9788" y="20012"/>
                    <a:pt x="8814" y="19844"/>
                    <a:pt x="7903" y="19542"/>
                  </a:cubicBezTo>
                  <a:close/>
                  <a:moveTo>
                    <a:pt x="9535" y="1680"/>
                  </a:moveTo>
                  <a:cubicBezTo>
                    <a:pt x="9315" y="2110"/>
                    <a:pt x="8733" y="2284"/>
                    <a:pt x="8380" y="2607"/>
                  </a:cubicBezTo>
                  <a:cubicBezTo>
                    <a:pt x="7610" y="3303"/>
                    <a:pt x="7280" y="3206"/>
                    <a:pt x="6866" y="3875"/>
                  </a:cubicBezTo>
                  <a:cubicBezTo>
                    <a:pt x="6448" y="4543"/>
                    <a:pt x="5103" y="5505"/>
                    <a:pt x="5103" y="5988"/>
                  </a:cubicBezTo>
                  <a:cubicBezTo>
                    <a:pt x="5103" y="6472"/>
                    <a:pt x="5782" y="7042"/>
                    <a:pt x="6122" y="6931"/>
                  </a:cubicBezTo>
                  <a:cubicBezTo>
                    <a:pt x="6462" y="6819"/>
                    <a:pt x="7358" y="6825"/>
                    <a:pt x="7885" y="7010"/>
                  </a:cubicBezTo>
                  <a:cubicBezTo>
                    <a:pt x="8412" y="7197"/>
                    <a:pt x="12288" y="7383"/>
                    <a:pt x="11053" y="10659"/>
                  </a:cubicBezTo>
                  <a:cubicBezTo>
                    <a:pt x="10661" y="11701"/>
                    <a:pt x="8945" y="11526"/>
                    <a:pt x="8489" y="13250"/>
                  </a:cubicBezTo>
                  <a:cubicBezTo>
                    <a:pt x="8420" y="13504"/>
                    <a:pt x="8183" y="14585"/>
                    <a:pt x="8168" y="14938"/>
                  </a:cubicBezTo>
                  <a:cubicBezTo>
                    <a:pt x="8140" y="15485"/>
                    <a:pt x="8555" y="17545"/>
                    <a:pt x="8028" y="17545"/>
                  </a:cubicBezTo>
                  <a:cubicBezTo>
                    <a:pt x="7498" y="17545"/>
                    <a:pt x="6072" y="15702"/>
                    <a:pt x="6072" y="15368"/>
                  </a:cubicBezTo>
                  <a:cubicBezTo>
                    <a:pt x="6072" y="15033"/>
                    <a:pt x="5704" y="13862"/>
                    <a:pt x="5704" y="12859"/>
                  </a:cubicBezTo>
                  <a:cubicBezTo>
                    <a:pt x="5704" y="11856"/>
                    <a:pt x="3996" y="11872"/>
                    <a:pt x="3996" y="10539"/>
                  </a:cubicBezTo>
                  <a:cubicBezTo>
                    <a:pt x="3996" y="9338"/>
                    <a:pt x="4922" y="8739"/>
                    <a:pt x="4713" y="8162"/>
                  </a:cubicBezTo>
                  <a:cubicBezTo>
                    <a:pt x="4510" y="7588"/>
                    <a:pt x="2883" y="7569"/>
                    <a:pt x="2205" y="7498"/>
                  </a:cubicBezTo>
                  <a:cubicBezTo>
                    <a:pt x="3389" y="4426"/>
                    <a:pt x="6176" y="2145"/>
                    <a:pt x="9535" y="1680"/>
                  </a:cubicBezTo>
                  <a:close/>
                  <a:moveTo>
                    <a:pt x="20011" y="10800"/>
                  </a:moveTo>
                  <a:cubicBezTo>
                    <a:pt x="20011" y="12907"/>
                    <a:pt x="19296" y="14850"/>
                    <a:pt x="18104" y="16403"/>
                  </a:cubicBezTo>
                  <a:cubicBezTo>
                    <a:pt x="17766" y="16139"/>
                    <a:pt x="17407" y="15427"/>
                    <a:pt x="17745" y="14689"/>
                  </a:cubicBezTo>
                  <a:cubicBezTo>
                    <a:pt x="18086" y="13947"/>
                    <a:pt x="18175" y="12228"/>
                    <a:pt x="18096" y="11558"/>
                  </a:cubicBezTo>
                  <a:cubicBezTo>
                    <a:pt x="18021" y="10890"/>
                    <a:pt x="17674" y="9280"/>
                    <a:pt x="16730" y="9265"/>
                  </a:cubicBezTo>
                  <a:cubicBezTo>
                    <a:pt x="15787" y="9251"/>
                    <a:pt x="15140" y="8939"/>
                    <a:pt x="14580" y="7821"/>
                  </a:cubicBezTo>
                  <a:cubicBezTo>
                    <a:pt x="13418" y="5495"/>
                    <a:pt x="16762" y="5048"/>
                    <a:pt x="15599" y="3761"/>
                  </a:cubicBezTo>
                  <a:cubicBezTo>
                    <a:pt x="15274" y="3399"/>
                    <a:pt x="13594" y="5248"/>
                    <a:pt x="13347" y="2784"/>
                  </a:cubicBezTo>
                  <a:cubicBezTo>
                    <a:pt x="13332" y="2607"/>
                    <a:pt x="13499" y="2342"/>
                    <a:pt x="13725" y="2068"/>
                  </a:cubicBezTo>
                  <a:cubicBezTo>
                    <a:pt x="17375" y="3294"/>
                    <a:pt x="20011" y="6744"/>
                    <a:pt x="20011" y="10800"/>
                  </a:cubicBezTo>
                  <a:close/>
                  <a:moveTo>
                    <a:pt x="10801" y="0"/>
                  </a:moveTo>
                  <a:cubicBezTo>
                    <a:pt x="4844" y="0"/>
                    <a:pt x="0" y="4845"/>
                    <a:pt x="0" y="10800"/>
                  </a:cubicBezTo>
                  <a:cubicBezTo>
                    <a:pt x="0" y="16755"/>
                    <a:pt x="4844" y="21600"/>
                    <a:pt x="10801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1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3656" tIns="43656" rIns="43656" bIns="43656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1800"/>
            </a:p>
          </p:txBody>
        </p:sp>
      </p:grpSp>
      <p:grpSp>
        <p:nvGrpSpPr>
          <p:cNvPr id="14" name="Group 1487">
            <a:extLst>
              <a:ext uri="{FF2B5EF4-FFF2-40B4-BE49-F238E27FC236}">
                <a16:creationId xmlns:a16="http://schemas.microsoft.com/office/drawing/2014/main" id="{34DC5D90-AF01-4378-B7E4-7413FCEB1BEC}"/>
              </a:ext>
            </a:extLst>
          </p:cNvPr>
          <p:cNvGrpSpPr/>
          <p:nvPr/>
        </p:nvGrpSpPr>
        <p:grpSpPr>
          <a:xfrm>
            <a:off x="4042174" y="4129152"/>
            <a:ext cx="359537" cy="359536"/>
            <a:chOff x="0" y="0"/>
            <a:chExt cx="786356" cy="786356"/>
          </a:xfrm>
        </p:grpSpPr>
        <p:sp>
          <p:nvSpPr>
            <p:cNvPr id="24" name="Shape 1485">
              <a:extLst>
                <a:ext uri="{FF2B5EF4-FFF2-40B4-BE49-F238E27FC236}">
                  <a16:creationId xmlns:a16="http://schemas.microsoft.com/office/drawing/2014/main" id="{68D52A97-8E29-40E6-BBAF-8C9F13255514}"/>
                </a:ext>
              </a:extLst>
            </p:cNvPr>
            <p:cNvSpPr/>
            <p:nvPr/>
          </p:nvSpPr>
          <p:spPr>
            <a:xfrm>
              <a:off x="0" y="0"/>
              <a:ext cx="786356" cy="78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1800"/>
            </a:p>
          </p:txBody>
        </p:sp>
        <p:sp>
          <p:nvSpPr>
            <p:cNvPr id="25" name="Shape 1486">
              <a:extLst>
                <a:ext uri="{FF2B5EF4-FFF2-40B4-BE49-F238E27FC236}">
                  <a16:creationId xmlns:a16="http://schemas.microsoft.com/office/drawing/2014/main" id="{11479452-0FBB-4AC5-9237-F3CEEA10BEE5}"/>
                </a:ext>
              </a:extLst>
            </p:cNvPr>
            <p:cNvSpPr/>
            <p:nvPr/>
          </p:nvSpPr>
          <p:spPr>
            <a:xfrm>
              <a:off x="204425" y="233464"/>
              <a:ext cx="377505" cy="319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77" y="21600"/>
                  </a:moveTo>
                  <a:cubicBezTo>
                    <a:pt x="17355" y="21600"/>
                    <a:pt x="16615" y="20726"/>
                    <a:pt x="16615" y="19636"/>
                  </a:cubicBezTo>
                  <a:cubicBezTo>
                    <a:pt x="16615" y="18547"/>
                    <a:pt x="17355" y="17673"/>
                    <a:pt x="18277" y="17673"/>
                  </a:cubicBezTo>
                  <a:cubicBezTo>
                    <a:pt x="19199" y="17673"/>
                    <a:pt x="19938" y="18547"/>
                    <a:pt x="19938" y="19636"/>
                  </a:cubicBezTo>
                  <a:cubicBezTo>
                    <a:pt x="19938" y="20726"/>
                    <a:pt x="19199" y="21600"/>
                    <a:pt x="18277" y="21600"/>
                  </a:cubicBezTo>
                  <a:close/>
                  <a:moveTo>
                    <a:pt x="15785" y="5891"/>
                  </a:moveTo>
                  <a:cubicBezTo>
                    <a:pt x="15564" y="5891"/>
                    <a:pt x="15356" y="5998"/>
                    <a:pt x="15200" y="6182"/>
                  </a:cubicBezTo>
                  <a:lnTo>
                    <a:pt x="13292" y="8422"/>
                  </a:lnTo>
                  <a:lnTo>
                    <a:pt x="13292" y="3927"/>
                  </a:lnTo>
                  <a:cubicBezTo>
                    <a:pt x="13292" y="3390"/>
                    <a:pt x="12916" y="2945"/>
                    <a:pt x="12462" y="2945"/>
                  </a:cubicBezTo>
                  <a:cubicBezTo>
                    <a:pt x="12007" y="2945"/>
                    <a:pt x="11631" y="3390"/>
                    <a:pt x="11631" y="3927"/>
                  </a:cubicBezTo>
                  <a:lnTo>
                    <a:pt x="11631" y="8422"/>
                  </a:lnTo>
                  <a:lnTo>
                    <a:pt x="9723" y="6182"/>
                  </a:lnTo>
                  <a:cubicBezTo>
                    <a:pt x="9567" y="5998"/>
                    <a:pt x="9359" y="5891"/>
                    <a:pt x="9138" y="5891"/>
                  </a:cubicBezTo>
                  <a:cubicBezTo>
                    <a:pt x="8684" y="5891"/>
                    <a:pt x="8308" y="6336"/>
                    <a:pt x="8308" y="6873"/>
                  </a:cubicBezTo>
                  <a:cubicBezTo>
                    <a:pt x="8308" y="7134"/>
                    <a:pt x="8399" y="7379"/>
                    <a:pt x="8554" y="7563"/>
                  </a:cubicBezTo>
                  <a:lnTo>
                    <a:pt x="11877" y="11490"/>
                  </a:lnTo>
                  <a:cubicBezTo>
                    <a:pt x="12033" y="11674"/>
                    <a:pt x="12241" y="11782"/>
                    <a:pt x="12462" y="11782"/>
                  </a:cubicBezTo>
                  <a:cubicBezTo>
                    <a:pt x="12682" y="11782"/>
                    <a:pt x="12890" y="11674"/>
                    <a:pt x="13046" y="11490"/>
                  </a:cubicBezTo>
                  <a:lnTo>
                    <a:pt x="16369" y="7563"/>
                  </a:lnTo>
                  <a:cubicBezTo>
                    <a:pt x="16525" y="7379"/>
                    <a:pt x="16615" y="7134"/>
                    <a:pt x="16615" y="6873"/>
                  </a:cubicBezTo>
                  <a:cubicBezTo>
                    <a:pt x="16615" y="6336"/>
                    <a:pt x="16239" y="5891"/>
                    <a:pt x="15785" y="5891"/>
                  </a:cubicBezTo>
                  <a:close/>
                  <a:moveTo>
                    <a:pt x="6646" y="21600"/>
                  </a:moveTo>
                  <a:cubicBezTo>
                    <a:pt x="5725" y="21600"/>
                    <a:pt x="4985" y="20726"/>
                    <a:pt x="4985" y="19636"/>
                  </a:cubicBezTo>
                  <a:cubicBezTo>
                    <a:pt x="4985" y="18547"/>
                    <a:pt x="5725" y="17673"/>
                    <a:pt x="6646" y="17673"/>
                  </a:cubicBezTo>
                  <a:cubicBezTo>
                    <a:pt x="7568" y="17673"/>
                    <a:pt x="8308" y="18547"/>
                    <a:pt x="8308" y="19636"/>
                  </a:cubicBezTo>
                  <a:cubicBezTo>
                    <a:pt x="8308" y="20726"/>
                    <a:pt x="7568" y="21600"/>
                    <a:pt x="6646" y="21600"/>
                  </a:cubicBezTo>
                  <a:close/>
                  <a:moveTo>
                    <a:pt x="21600" y="10800"/>
                  </a:moveTo>
                  <a:cubicBezTo>
                    <a:pt x="21600" y="11291"/>
                    <a:pt x="21288" y="11720"/>
                    <a:pt x="20860" y="11782"/>
                  </a:cubicBezTo>
                  <a:lnTo>
                    <a:pt x="7308" y="13653"/>
                  </a:lnTo>
                  <a:cubicBezTo>
                    <a:pt x="7360" y="13991"/>
                    <a:pt x="7477" y="14374"/>
                    <a:pt x="7477" y="14727"/>
                  </a:cubicBezTo>
                  <a:cubicBezTo>
                    <a:pt x="7477" y="15080"/>
                    <a:pt x="7295" y="15402"/>
                    <a:pt x="7165" y="15709"/>
                  </a:cubicBezTo>
                  <a:lnTo>
                    <a:pt x="19108" y="15709"/>
                  </a:lnTo>
                  <a:cubicBezTo>
                    <a:pt x="19562" y="15709"/>
                    <a:pt x="19938" y="16154"/>
                    <a:pt x="19938" y="16691"/>
                  </a:cubicBezTo>
                  <a:cubicBezTo>
                    <a:pt x="19938" y="17228"/>
                    <a:pt x="19562" y="17673"/>
                    <a:pt x="19108" y="17673"/>
                  </a:cubicBezTo>
                  <a:lnTo>
                    <a:pt x="5815" y="17673"/>
                  </a:lnTo>
                  <a:cubicBezTo>
                    <a:pt x="5361" y="17673"/>
                    <a:pt x="4985" y="17228"/>
                    <a:pt x="4985" y="16691"/>
                  </a:cubicBezTo>
                  <a:cubicBezTo>
                    <a:pt x="4985" y="16215"/>
                    <a:pt x="5595" y="15034"/>
                    <a:pt x="5776" y="14589"/>
                  </a:cubicBezTo>
                  <a:lnTo>
                    <a:pt x="3479" y="1964"/>
                  </a:lnTo>
                  <a:lnTo>
                    <a:pt x="831" y="1964"/>
                  </a:lnTo>
                  <a:cubicBezTo>
                    <a:pt x="376" y="1964"/>
                    <a:pt x="0" y="1519"/>
                    <a:pt x="0" y="982"/>
                  </a:cubicBezTo>
                  <a:cubicBezTo>
                    <a:pt x="0" y="445"/>
                    <a:pt x="376" y="0"/>
                    <a:pt x="831" y="0"/>
                  </a:cubicBezTo>
                  <a:lnTo>
                    <a:pt x="4154" y="0"/>
                  </a:lnTo>
                  <a:cubicBezTo>
                    <a:pt x="5037" y="0"/>
                    <a:pt x="5050" y="1227"/>
                    <a:pt x="5179" y="1964"/>
                  </a:cubicBezTo>
                  <a:lnTo>
                    <a:pt x="20769" y="1964"/>
                  </a:lnTo>
                  <a:cubicBezTo>
                    <a:pt x="21224" y="1964"/>
                    <a:pt x="21600" y="2409"/>
                    <a:pt x="21600" y="2945"/>
                  </a:cubicBezTo>
                  <a:cubicBezTo>
                    <a:pt x="21600" y="2945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1800"/>
            </a:p>
          </p:txBody>
        </p:sp>
      </p:grpSp>
      <p:grpSp>
        <p:nvGrpSpPr>
          <p:cNvPr id="15" name="Group 1490">
            <a:extLst>
              <a:ext uri="{FF2B5EF4-FFF2-40B4-BE49-F238E27FC236}">
                <a16:creationId xmlns:a16="http://schemas.microsoft.com/office/drawing/2014/main" id="{8AD9DF50-4F27-48FB-AEC3-2A309E8BCCE9}"/>
              </a:ext>
            </a:extLst>
          </p:cNvPr>
          <p:cNvGrpSpPr/>
          <p:nvPr/>
        </p:nvGrpSpPr>
        <p:grpSpPr>
          <a:xfrm>
            <a:off x="4042174" y="2128010"/>
            <a:ext cx="359537" cy="359536"/>
            <a:chOff x="0" y="0"/>
            <a:chExt cx="786356" cy="786356"/>
          </a:xfrm>
        </p:grpSpPr>
        <p:sp>
          <p:nvSpPr>
            <p:cNvPr id="22" name="Shape 1488">
              <a:extLst>
                <a:ext uri="{FF2B5EF4-FFF2-40B4-BE49-F238E27FC236}">
                  <a16:creationId xmlns:a16="http://schemas.microsoft.com/office/drawing/2014/main" id="{B97C4FBB-C8CB-4821-81A4-D32F41C3672F}"/>
                </a:ext>
              </a:extLst>
            </p:cNvPr>
            <p:cNvSpPr/>
            <p:nvPr/>
          </p:nvSpPr>
          <p:spPr>
            <a:xfrm>
              <a:off x="0" y="0"/>
              <a:ext cx="786356" cy="78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1800"/>
            </a:p>
          </p:txBody>
        </p:sp>
        <p:sp>
          <p:nvSpPr>
            <p:cNvPr id="23" name="Shape 1489">
              <a:extLst>
                <a:ext uri="{FF2B5EF4-FFF2-40B4-BE49-F238E27FC236}">
                  <a16:creationId xmlns:a16="http://schemas.microsoft.com/office/drawing/2014/main" id="{0256E589-91FF-44F0-8496-DDF01EB1632E}"/>
                </a:ext>
              </a:extLst>
            </p:cNvPr>
            <p:cNvSpPr/>
            <p:nvPr/>
          </p:nvSpPr>
          <p:spPr>
            <a:xfrm>
              <a:off x="178309" y="242388"/>
              <a:ext cx="429738" cy="30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3" h="20879" extrusionOk="0">
                  <a:moveTo>
                    <a:pt x="15437" y="7465"/>
                  </a:moveTo>
                  <a:cubicBezTo>
                    <a:pt x="14868" y="7465"/>
                    <a:pt x="14408" y="6800"/>
                    <a:pt x="14408" y="5977"/>
                  </a:cubicBezTo>
                  <a:cubicBezTo>
                    <a:pt x="14408" y="5154"/>
                    <a:pt x="14868" y="4490"/>
                    <a:pt x="15437" y="4490"/>
                  </a:cubicBezTo>
                  <a:cubicBezTo>
                    <a:pt x="16006" y="4490"/>
                    <a:pt x="16466" y="5154"/>
                    <a:pt x="16466" y="5977"/>
                  </a:cubicBezTo>
                  <a:cubicBezTo>
                    <a:pt x="16466" y="6800"/>
                    <a:pt x="16006" y="7465"/>
                    <a:pt x="15437" y="7465"/>
                  </a:cubicBezTo>
                  <a:close/>
                  <a:moveTo>
                    <a:pt x="13379" y="10440"/>
                  </a:moveTo>
                  <a:cubicBezTo>
                    <a:pt x="12809" y="10440"/>
                    <a:pt x="12349" y="9775"/>
                    <a:pt x="12349" y="8952"/>
                  </a:cubicBezTo>
                  <a:cubicBezTo>
                    <a:pt x="12349" y="8130"/>
                    <a:pt x="12809" y="7465"/>
                    <a:pt x="13379" y="7465"/>
                  </a:cubicBezTo>
                  <a:cubicBezTo>
                    <a:pt x="13948" y="7465"/>
                    <a:pt x="14408" y="8130"/>
                    <a:pt x="14408" y="8952"/>
                  </a:cubicBezTo>
                  <a:cubicBezTo>
                    <a:pt x="14408" y="9775"/>
                    <a:pt x="13948" y="10440"/>
                    <a:pt x="13379" y="10440"/>
                  </a:cubicBezTo>
                  <a:close/>
                  <a:moveTo>
                    <a:pt x="6174" y="10440"/>
                  </a:moveTo>
                  <a:cubicBezTo>
                    <a:pt x="5037" y="10440"/>
                    <a:pt x="4116" y="9107"/>
                    <a:pt x="4116" y="7465"/>
                  </a:cubicBezTo>
                  <a:cubicBezTo>
                    <a:pt x="4116" y="5821"/>
                    <a:pt x="5037" y="4490"/>
                    <a:pt x="6174" y="4490"/>
                  </a:cubicBezTo>
                  <a:cubicBezTo>
                    <a:pt x="7312" y="4490"/>
                    <a:pt x="8233" y="5821"/>
                    <a:pt x="8233" y="7465"/>
                  </a:cubicBezTo>
                  <a:cubicBezTo>
                    <a:pt x="8233" y="9107"/>
                    <a:pt x="7311" y="10440"/>
                    <a:pt x="6174" y="10440"/>
                  </a:cubicBezTo>
                  <a:close/>
                  <a:moveTo>
                    <a:pt x="20010" y="9489"/>
                  </a:moveTo>
                  <a:cubicBezTo>
                    <a:pt x="19103" y="2161"/>
                    <a:pt x="17073" y="0"/>
                    <a:pt x="15993" y="0"/>
                  </a:cubicBezTo>
                  <a:cubicBezTo>
                    <a:pt x="14309" y="0"/>
                    <a:pt x="13876" y="1810"/>
                    <a:pt x="10291" y="1871"/>
                  </a:cubicBezTo>
                  <a:cubicBezTo>
                    <a:pt x="6705" y="1810"/>
                    <a:pt x="6273" y="0"/>
                    <a:pt x="4589" y="0"/>
                  </a:cubicBezTo>
                  <a:cubicBezTo>
                    <a:pt x="3509" y="0"/>
                    <a:pt x="1478" y="2161"/>
                    <a:pt x="571" y="9489"/>
                  </a:cubicBezTo>
                  <a:cubicBezTo>
                    <a:pt x="53" y="13672"/>
                    <a:pt x="-509" y="19918"/>
                    <a:pt x="830" y="20667"/>
                  </a:cubicBezTo>
                  <a:cubicBezTo>
                    <a:pt x="2496" y="21600"/>
                    <a:pt x="3061" y="19267"/>
                    <a:pt x="4891" y="17296"/>
                  </a:cubicBezTo>
                  <a:cubicBezTo>
                    <a:pt x="6749" y="15298"/>
                    <a:pt x="7640" y="14828"/>
                    <a:pt x="10291" y="14828"/>
                  </a:cubicBezTo>
                  <a:cubicBezTo>
                    <a:pt x="12942" y="14828"/>
                    <a:pt x="13833" y="15298"/>
                    <a:pt x="15691" y="17296"/>
                  </a:cubicBezTo>
                  <a:cubicBezTo>
                    <a:pt x="17521" y="19266"/>
                    <a:pt x="18086" y="21600"/>
                    <a:pt x="19752" y="20667"/>
                  </a:cubicBezTo>
                  <a:cubicBezTo>
                    <a:pt x="21091" y="19918"/>
                    <a:pt x="20529" y="13674"/>
                    <a:pt x="20010" y="948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3656" tIns="43656" rIns="43656" bIns="43656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1800" dirty="0"/>
            </a:p>
          </p:txBody>
        </p:sp>
      </p:grpSp>
      <p:sp>
        <p:nvSpPr>
          <p:cNvPr id="32" name="文本框 99">
            <a:extLst>
              <a:ext uri="{FF2B5EF4-FFF2-40B4-BE49-F238E27FC236}">
                <a16:creationId xmlns:a16="http://schemas.microsoft.com/office/drawing/2014/main" id="{AF8F3C3A-5D9F-4F13-B3AB-0ECD937EF4FC}"/>
              </a:ext>
            </a:extLst>
          </p:cNvPr>
          <p:cNvSpPr txBox="1"/>
          <p:nvPr/>
        </p:nvSpPr>
        <p:spPr>
          <a:xfrm>
            <a:off x="8312088" y="2238834"/>
            <a:ext cx="3040141" cy="69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33" name="文本框 100">
            <a:extLst>
              <a:ext uri="{FF2B5EF4-FFF2-40B4-BE49-F238E27FC236}">
                <a16:creationId xmlns:a16="http://schemas.microsoft.com/office/drawing/2014/main" id="{D9CFF674-DE03-4FB0-935A-65238B6AFC3C}"/>
              </a:ext>
            </a:extLst>
          </p:cNvPr>
          <p:cNvSpPr txBox="1"/>
          <p:nvPr/>
        </p:nvSpPr>
        <p:spPr>
          <a:xfrm>
            <a:off x="8312088" y="1936539"/>
            <a:ext cx="1142772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34" name="文本框 99">
            <a:extLst>
              <a:ext uri="{FF2B5EF4-FFF2-40B4-BE49-F238E27FC236}">
                <a16:creationId xmlns:a16="http://schemas.microsoft.com/office/drawing/2014/main" id="{8CF44385-A19B-4581-AB10-EF51319453CD}"/>
              </a:ext>
            </a:extLst>
          </p:cNvPr>
          <p:cNvSpPr txBox="1"/>
          <p:nvPr/>
        </p:nvSpPr>
        <p:spPr>
          <a:xfrm>
            <a:off x="8312088" y="4610651"/>
            <a:ext cx="3040141" cy="69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35" name="文本框 100">
            <a:extLst>
              <a:ext uri="{FF2B5EF4-FFF2-40B4-BE49-F238E27FC236}">
                <a16:creationId xmlns:a16="http://schemas.microsoft.com/office/drawing/2014/main" id="{A948C76B-C089-4DBE-B490-CB1BA8911EC4}"/>
              </a:ext>
            </a:extLst>
          </p:cNvPr>
          <p:cNvSpPr txBox="1"/>
          <p:nvPr/>
        </p:nvSpPr>
        <p:spPr>
          <a:xfrm>
            <a:off x="8312088" y="4308356"/>
            <a:ext cx="1142772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36" name="文本框 99">
            <a:extLst>
              <a:ext uri="{FF2B5EF4-FFF2-40B4-BE49-F238E27FC236}">
                <a16:creationId xmlns:a16="http://schemas.microsoft.com/office/drawing/2014/main" id="{3B068718-A769-41CA-8C49-977A6DC8DBF2}"/>
              </a:ext>
            </a:extLst>
          </p:cNvPr>
          <p:cNvSpPr txBox="1"/>
          <p:nvPr/>
        </p:nvSpPr>
        <p:spPr>
          <a:xfrm>
            <a:off x="892222" y="2238834"/>
            <a:ext cx="3040141" cy="69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37" name="文本框 100">
            <a:extLst>
              <a:ext uri="{FF2B5EF4-FFF2-40B4-BE49-F238E27FC236}">
                <a16:creationId xmlns:a16="http://schemas.microsoft.com/office/drawing/2014/main" id="{DC0B6A9D-BC3E-4084-92F4-6BB60FF35089}"/>
              </a:ext>
            </a:extLst>
          </p:cNvPr>
          <p:cNvSpPr txBox="1"/>
          <p:nvPr/>
        </p:nvSpPr>
        <p:spPr>
          <a:xfrm>
            <a:off x="892222" y="1936539"/>
            <a:ext cx="1142772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  <p:sp>
        <p:nvSpPr>
          <p:cNvPr id="38" name="文本框 99">
            <a:extLst>
              <a:ext uri="{FF2B5EF4-FFF2-40B4-BE49-F238E27FC236}">
                <a16:creationId xmlns:a16="http://schemas.microsoft.com/office/drawing/2014/main" id="{2A87F0C7-6A9D-4536-A7FD-15E329CFFCD9}"/>
              </a:ext>
            </a:extLst>
          </p:cNvPr>
          <p:cNvSpPr txBox="1"/>
          <p:nvPr/>
        </p:nvSpPr>
        <p:spPr>
          <a:xfrm>
            <a:off x="892222" y="4610651"/>
            <a:ext cx="3040141" cy="69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 I've ever loved any woman. </a:t>
            </a:r>
          </a:p>
        </p:txBody>
      </p:sp>
      <p:sp>
        <p:nvSpPr>
          <p:cNvPr id="39" name="文本框 100">
            <a:extLst>
              <a:ext uri="{FF2B5EF4-FFF2-40B4-BE49-F238E27FC236}">
                <a16:creationId xmlns:a16="http://schemas.microsoft.com/office/drawing/2014/main" id="{633C2480-E554-4C89-95ED-A70498180B63}"/>
              </a:ext>
            </a:extLst>
          </p:cNvPr>
          <p:cNvSpPr txBox="1"/>
          <p:nvPr/>
        </p:nvSpPr>
        <p:spPr>
          <a:xfrm>
            <a:off x="892222" y="4308356"/>
            <a:ext cx="1142772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400" b="1" dirty="0">
                <a:latin typeface="+mn-ea"/>
                <a:cs typeface="Malgun Gothic Semilight" panose="020B0502040204020203" pitchFamily="34" charset="-122"/>
                <a:sym typeface="+mn-lt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21556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F1E3C33-6EDB-4780-A873-3419C91D063C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F7608FA0-EFCD-4A37-8FCA-0EB6640C21EB}"/>
                </a:ext>
              </a:extLst>
            </p:cNvPr>
            <p:cNvSpPr/>
            <p:nvPr/>
          </p:nvSpPr>
          <p:spPr>
            <a:xfrm>
              <a:off x="0" y="0"/>
              <a:ext cx="12192000" cy="6857999"/>
            </a:xfrm>
            <a:prstGeom prst="rect">
              <a:avLst/>
            </a:prstGeom>
            <a:solidFill>
              <a:srgbClr val="F7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5ED5818-5DEE-4BF0-B38C-D82845EFDDE5}"/>
                </a:ext>
              </a:extLst>
            </p:cNvPr>
            <p:cNvSpPr/>
            <p:nvPr/>
          </p:nvSpPr>
          <p:spPr>
            <a:xfrm>
              <a:off x="180512" y="142043"/>
              <a:ext cx="11848732" cy="6569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3">
            <a:extLst>
              <a:ext uri="{FF2B5EF4-FFF2-40B4-BE49-F238E27FC236}">
                <a16:creationId xmlns:a16="http://schemas.microsoft.com/office/drawing/2014/main" id="{9F5E2927-DF70-43A2-A46B-EF9212B3E981}"/>
              </a:ext>
            </a:extLst>
          </p:cNvPr>
          <p:cNvSpPr txBox="1"/>
          <p:nvPr/>
        </p:nvSpPr>
        <p:spPr>
          <a:xfrm>
            <a:off x="1254392" y="2901475"/>
            <a:ext cx="1418197" cy="769441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dirty="0">
                <a:latin typeface="+mn-ea"/>
              </a:rPr>
              <a:t>0 1</a:t>
            </a:r>
            <a:endParaRPr lang="zh-CN" altLang="en-US" sz="4400" dirty="0">
              <a:latin typeface="+mn-ea"/>
            </a:endParaRPr>
          </a:p>
        </p:txBody>
      </p:sp>
      <p:sp>
        <p:nvSpPr>
          <p:cNvPr id="8" name="文本框 4">
            <a:extLst>
              <a:ext uri="{FF2B5EF4-FFF2-40B4-BE49-F238E27FC236}">
                <a16:creationId xmlns:a16="http://schemas.microsoft.com/office/drawing/2014/main" id="{486FBBE5-FB0A-4976-806B-1B8A3C589B08}"/>
              </a:ext>
            </a:extLst>
          </p:cNvPr>
          <p:cNvSpPr txBox="1"/>
          <p:nvPr/>
        </p:nvSpPr>
        <p:spPr>
          <a:xfrm>
            <a:off x="1254392" y="3780201"/>
            <a:ext cx="1418197" cy="769441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dirty="0">
                <a:latin typeface="+mn-ea"/>
              </a:rPr>
              <a:t>0 2</a:t>
            </a:r>
            <a:endParaRPr lang="zh-CN" altLang="en-US" sz="4400" dirty="0">
              <a:latin typeface="+mn-ea"/>
            </a:endParaRPr>
          </a:p>
        </p:txBody>
      </p:sp>
      <p:sp>
        <p:nvSpPr>
          <p:cNvPr id="9" name="文本框 5">
            <a:extLst>
              <a:ext uri="{FF2B5EF4-FFF2-40B4-BE49-F238E27FC236}">
                <a16:creationId xmlns:a16="http://schemas.microsoft.com/office/drawing/2014/main" id="{A3A91119-E69A-4929-9324-C3CF71E99F96}"/>
              </a:ext>
            </a:extLst>
          </p:cNvPr>
          <p:cNvSpPr txBox="1"/>
          <p:nvPr/>
        </p:nvSpPr>
        <p:spPr>
          <a:xfrm>
            <a:off x="1254392" y="4658927"/>
            <a:ext cx="1418197" cy="769441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dirty="0">
                <a:latin typeface="+mn-ea"/>
              </a:rPr>
              <a:t>0 3</a:t>
            </a:r>
            <a:endParaRPr lang="zh-CN" altLang="en-US" sz="4400" dirty="0">
              <a:latin typeface="+mn-ea"/>
            </a:endParaRPr>
          </a:p>
        </p:txBody>
      </p:sp>
      <p:sp>
        <p:nvSpPr>
          <p:cNvPr id="10" name="文本框 4">
            <a:extLst>
              <a:ext uri="{FF2B5EF4-FFF2-40B4-BE49-F238E27FC236}">
                <a16:creationId xmlns:a16="http://schemas.microsoft.com/office/drawing/2014/main" id="{D87285BC-8C50-44BB-BC45-9D68098688C0}"/>
              </a:ext>
            </a:extLst>
          </p:cNvPr>
          <p:cNvSpPr txBox="1"/>
          <p:nvPr/>
        </p:nvSpPr>
        <p:spPr>
          <a:xfrm>
            <a:off x="1474047" y="1945444"/>
            <a:ext cx="5256365" cy="95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 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endParaRPr lang="zh-CN" altLang="en-US" sz="800" dirty="0">
              <a:latin typeface="+mn-ea"/>
              <a:cs typeface="+mn-ea"/>
              <a:sym typeface="+mn-lt"/>
            </a:endParaRPr>
          </a:p>
        </p:txBody>
      </p:sp>
      <p:sp>
        <p:nvSpPr>
          <p:cNvPr id="11" name="文本框 5">
            <a:extLst>
              <a:ext uri="{FF2B5EF4-FFF2-40B4-BE49-F238E27FC236}">
                <a16:creationId xmlns:a16="http://schemas.microsoft.com/office/drawing/2014/main" id="{1AF7BDC5-5EC8-459E-B6CE-1FA41B8E8206}"/>
              </a:ext>
            </a:extLst>
          </p:cNvPr>
          <p:cNvSpPr txBox="1"/>
          <p:nvPr/>
        </p:nvSpPr>
        <p:spPr>
          <a:xfrm>
            <a:off x="1474047" y="1541487"/>
            <a:ext cx="2843852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12" name="文本框 4">
            <a:extLst>
              <a:ext uri="{FF2B5EF4-FFF2-40B4-BE49-F238E27FC236}">
                <a16:creationId xmlns:a16="http://schemas.microsoft.com/office/drawing/2014/main" id="{19915D64-DE73-40C0-91FF-42290D8A0AF8}"/>
              </a:ext>
            </a:extLst>
          </p:cNvPr>
          <p:cNvSpPr txBox="1"/>
          <p:nvPr/>
        </p:nvSpPr>
        <p:spPr>
          <a:xfrm>
            <a:off x="2672589" y="2945742"/>
            <a:ext cx="4057823" cy="64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13" name="文本框 4">
            <a:extLst>
              <a:ext uri="{FF2B5EF4-FFF2-40B4-BE49-F238E27FC236}">
                <a16:creationId xmlns:a16="http://schemas.microsoft.com/office/drawing/2014/main" id="{0D58D81F-13D6-4A88-8DF0-60F31F4F496A}"/>
              </a:ext>
            </a:extLst>
          </p:cNvPr>
          <p:cNvSpPr txBox="1"/>
          <p:nvPr/>
        </p:nvSpPr>
        <p:spPr>
          <a:xfrm>
            <a:off x="2672588" y="3780201"/>
            <a:ext cx="4057823" cy="64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14" name="文本框 4">
            <a:extLst>
              <a:ext uri="{FF2B5EF4-FFF2-40B4-BE49-F238E27FC236}">
                <a16:creationId xmlns:a16="http://schemas.microsoft.com/office/drawing/2014/main" id="{EDDCCB96-CCF7-40FC-A960-DF5F02C16777}"/>
              </a:ext>
            </a:extLst>
          </p:cNvPr>
          <p:cNvSpPr txBox="1"/>
          <p:nvPr/>
        </p:nvSpPr>
        <p:spPr>
          <a:xfrm>
            <a:off x="2672588" y="4663672"/>
            <a:ext cx="4057823" cy="648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  <p:pic>
        <p:nvPicPr>
          <p:cNvPr id="2052" name="Picture 4" descr="Ss-小暑大暑处暑夏至立夏夏天假期生活休...">
            <a:extLst>
              <a:ext uri="{FF2B5EF4-FFF2-40B4-BE49-F238E27FC236}">
                <a16:creationId xmlns:a16="http://schemas.microsoft.com/office/drawing/2014/main" id="{2209250E-D1D0-470B-AB21-7CD8203E9D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0" b="6093"/>
          <a:stretch/>
        </p:blipFill>
        <p:spPr bwMode="auto">
          <a:xfrm>
            <a:off x="7432831" y="1680632"/>
            <a:ext cx="3064276" cy="419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083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5CD04D1-D3E8-4BEE-A578-BA9BF4276FAD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7E3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4642DC7-4A74-49B9-9281-C97A825299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799" y="578439"/>
            <a:ext cx="4330402" cy="3266071"/>
          </a:xfrm>
          <a:prstGeom prst="rect">
            <a:avLst/>
          </a:prstGeom>
        </p:spPr>
      </p:pic>
      <p:sp>
        <p:nvSpPr>
          <p:cNvPr id="6" name="文本框 39">
            <a:extLst>
              <a:ext uri="{FF2B5EF4-FFF2-40B4-BE49-F238E27FC236}">
                <a16:creationId xmlns:a16="http://schemas.microsoft.com/office/drawing/2014/main" id="{F6FBFEFC-1684-4E25-8162-C5D15733492A}"/>
              </a:ext>
            </a:extLst>
          </p:cNvPr>
          <p:cNvSpPr txBox="1"/>
          <p:nvPr/>
        </p:nvSpPr>
        <p:spPr>
          <a:xfrm>
            <a:off x="5059274" y="4898255"/>
            <a:ext cx="2073451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综艺体简" panose="02010609000101010101" pitchFamily="49" charset="-122"/>
              </a:rPr>
              <a:t>输入标题内容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283F192D-54CA-48F0-81A3-00D647084A28}"/>
              </a:ext>
            </a:extLst>
          </p:cNvPr>
          <p:cNvSpPr txBox="1"/>
          <p:nvPr/>
        </p:nvSpPr>
        <p:spPr>
          <a:xfrm>
            <a:off x="5482833" y="3691370"/>
            <a:ext cx="1197165" cy="1291221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800" dirty="0"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7" name="文本框 99">
            <a:extLst>
              <a:ext uri="{FF2B5EF4-FFF2-40B4-BE49-F238E27FC236}">
                <a16:creationId xmlns:a16="http://schemas.microsoft.com/office/drawing/2014/main" id="{7A607F8F-9147-458E-80C3-1CC62D30778A}"/>
              </a:ext>
            </a:extLst>
          </p:cNvPr>
          <p:cNvSpPr txBox="1"/>
          <p:nvPr/>
        </p:nvSpPr>
        <p:spPr>
          <a:xfrm>
            <a:off x="3930799" y="5293305"/>
            <a:ext cx="4489723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I love you more than I've ever loved any woman. And I've waited longer for you than I've waited for any woman </a:t>
            </a:r>
            <a:r>
              <a:rPr lang="en-US" altLang="zh-CN" sz="700" dirty="0">
                <a:latin typeface="+mn-ea"/>
                <a:cs typeface="Malgun Gothic Semilight" panose="020B0502040204020203" pitchFamily="34" charset="-122"/>
                <a:sym typeface="+mn-lt"/>
              </a:rPr>
              <a:t>.</a:t>
            </a:r>
            <a:r>
              <a:rPr lang="zh-CN" altLang="en-US" sz="700" dirty="0">
                <a:latin typeface="+mn-ea"/>
                <a:cs typeface="Malgun Gothic Semilight" panose="020B0502040204020203" pitchFamily="34" charset="-122"/>
                <a:sym typeface="+mn-lt"/>
              </a:rPr>
              <a:t> I love you more than</a:t>
            </a:r>
          </a:p>
        </p:txBody>
      </p:sp>
    </p:spTree>
    <p:extLst>
      <p:ext uri="{BB962C8B-B14F-4D97-AF65-F5344CB8AC3E}">
        <p14:creationId xmlns:p14="http://schemas.microsoft.com/office/powerpoint/2010/main" val="562525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F1E3C33-6EDB-4780-A873-3419C91D063C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F7608FA0-EFCD-4A37-8FCA-0EB6640C21EB}"/>
                </a:ext>
              </a:extLst>
            </p:cNvPr>
            <p:cNvSpPr/>
            <p:nvPr/>
          </p:nvSpPr>
          <p:spPr>
            <a:xfrm>
              <a:off x="0" y="0"/>
              <a:ext cx="12192000" cy="6857999"/>
            </a:xfrm>
            <a:prstGeom prst="rect">
              <a:avLst/>
            </a:prstGeom>
            <a:solidFill>
              <a:srgbClr val="F7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5ED5818-5DEE-4BF0-B38C-D82845EFDDE5}"/>
                </a:ext>
              </a:extLst>
            </p:cNvPr>
            <p:cNvSpPr/>
            <p:nvPr/>
          </p:nvSpPr>
          <p:spPr>
            <a:xfrm>
              <a:off x="180512" y="142043"/>
              <a:ext cx="11848732" cy="6569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椭圆 4">
            <a:extLst>
              <a:ext uri="{FF2B5EF4-FFF2-40B4-BE49-F238E27FC236}">
                <a16:creationId xmlns:a16="http://schemas.microsoft.com/office/drawing/2014/main" id="{E4FDA9D6-96D8-47B4-90C4-B4C4E0BB6C13}"/>
              </a:ext>
            </a:extLst>
          </p:cNvPr>
          <p:cNvSpPr/>
          <p:nvPr/>
        </p:nvSpPr>
        <p:spPr>
          <a:xfrm>
            <a:off x="1969579" y="3036069"/>
            <a:ext cx="253218" cy="253218"/>
          </a:xfrm>
          <a:prstGeom prst="ellipse">
            <a:avLst/>
          </a:prstGeom>
          <a:solidFill>
            <a:srgbClr val="FFA8A1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C53C91C4-A86F-4EF1-A64D-132A3E479DE0}"/>
              </a:ext>
            </a:extLst>
          </p:cNvPr>
          <p:cNvSpPr/>
          <p:nvPr/>
        </p:nvSpPr>
        <p:spPr>
          <a:xfrm>
            <a:off x="1969579" y="3954040"/>
            <a:ext cx="253218" cy="253218"/>
          </a:xfrm>
          <a:prstGeom prst="ellipse">
            <a:avLst/>
          </a:prstGeom>
          <a:solidFill>
            <a:srgbClr val="FFA8A1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63D1732-E4AA-4C04-92A4-5A2E241C5A48}"/>
              </a:ext>
            </a:extLst>
          </p:cNvPr>
          <p:cNvSpPr/>
          <p:nvPr/>
        </p:nvSpPr>
        <p:spPr>
          <a:xfrm>
            <a:off x="1969579" y="4872011"/>
            <a:ext cx="253218" cy="253218"/>
          </a:xfrm>
          <a:prstGeom prst="ellipse">
            <a:avLst/>
          </a:prstGeom>
          <a:solidFill>
            <a:srgbClr val="FFA8A1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文本框 4">
            <a:extLst>
              <a:ext uri="{FF2B5EF4-FFF2-40B4-BE49-F238E27FC236}">
                <a16:creationId xmlns:a16="http://schemas.microsoft.com/office/drawing/2014/main" id="{614AA79F-93A2-40A5-A0F0-2C9F69A9A56C}"/>
              </a:ext>
            </a:extLst>
          </p:cNvPr>
          <p:cNvSpPr txBox="1"/>
          <p:nvPr/>
        </p:nvSpPr>
        <p:spPr>
          <a:xfrm>
            <a:off x="1375591" y="1747262"/>
            <a:ext cx="9440818" cy="1064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r>
              <a:rPr lang="zh-CN" altLang="en-US" sz="900" dirty="0">
                <a:latin typeface="+mn-ea"/>
                <a:cs typeface="+mn-ea"/>
                <a:sym typeface="+mn-lt"/>
              </a:rPr>
              <a:t>And I've waited longer for you than I've waited forany woman. </a:t>
            </a:r>
            <a:endParaRPr lang="en-US" altLang="zh-CN" sz="9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endParaRPr lang="zh-CN" altLang="en-US" sz="900" dirty="0">
              <a:latin typeface="+mn-ea"/>
              <a:cs typeface="+mn-ea"/>
              <a:sym typeface="+mn-lt"/>
            </a:endParaRPr>
          </a:p>
        </p:txBody>
      </p:sp>
      <p:sp>
        <p:nvSpPr>
          <p:cNvPr id="9" name="文本框 5">
            <a:extLst>
              <a:ext uri="{FF2B5EF4-FFF2-40B4-BE49-F238E27FC236}">
                <a16:creationId xmlns:a16="http://schemas.microsoft.com/office/drawing/2014/main" id="{9C1C96B2-EFE0-4678-B24F-2273B647BC8A}"/>
              </a:ext>
            </a:extLst>
          </p:cNvPr>
          <p:cNvSpPr txBox="1"/>
          <p:nvPr/>
        </p:nvSpPr>
        <p:spPr>
          <a:xfrm>
            <a:off x="1375591" y="1343305"/>
            <a:ext cx="2843852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en-US" altLang="zh-CN" sz="1600" b="1" dirty="0">
                <a:latin typeface="+mn-ea"/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10" name="文本框 4">
            <a:extLst>
              <a:ext uri="{FF2B5EF4-FFF2-40B4-BE49-F238E27FC236}">
                <a16:creationId xmlns:a16="http://schemas.microsoft.com/office/drawing/2014/main" id="{20FB6684-E0EC-43F6-8190-BDAB8C8A0B4D}"/>
              </a:ext>
            </a:extLst>
          </p:cNvPr>
          <p:cNvSpPr txBox="1"/>
          <p:nvPr/>
        </p:nvSpPr>
        <p:spPr>
          <a:xfrm>
            <a:off x="2636221" y="2811271"/>
            <a:ext cx="7890176" cy="95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endParaRPr lang="zh-CN" altLang="en-US" sz="800" dirty="0">
              <a:latin typeface="+mn-ea"/>
              <a:cs typeface="+mn-ea"/>
              <a:sym typeface="+mn-lt"/>
            </a:endParaRPr>
          </a:p>
        </p:txBody>
      </p:sp>
      <p:sp>
        <p:nvSpPr>
          <p:cNvPr id="11" name="文本框 4">
            <a:extLst>
              <a:ext uri="{FF2B5EF4-FFF2-40B4-BE49-F238E27FC236}">
                <a16:creationId xmlns:a16="http://schemas.microsoft.com/office/drawing/2014/main" id="{50EE174C-D905-4025-B659-488E5001ED3C}"/>
              </a:ext>
            </a:extLst>
          </p:cNvPr>
          <p:cNvSpPr txBox="1"/>
          <p:nvPr/>
        </p:nvSpPr>
        <p:spPr>
          <a:xfrm>
            <a:off x="2636221" y="3602633"/>
            <a:ext cx="7890176" cy="95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endParaRPr lang="zh-CN" altLang="en-US" sz="800" dirty="0">
              <a:latin typeface="+mn-ea"/>
              <a:cs typeface="+mn-ea"/>
              <a:sym typeface="+mn-lt"/>
            </a:endParaRPr>
          </a:p>
        </p:txBody>
      </p:sp>
      <p:sp>
        <p:nvSpPr>
          <p:cNvPr id="12" name="文本框 4">
            <a:extLst>
              <a:ext uri="{FF2B5EF4-FFF2-40B4-BE49-F238E27FC236}">
                <a16:creationId xmlns:a16="http://schemas.microsoft.com/office/drawing/2014/main" id="{77E76DF3-4B69-4C35-97AF-86D68D328BF7}"/>
              </a:ext>
            </a:extLst>
          </p:cNvPr>
          <p:cNvSpPr txBox="1"/>
          <p:nvPr/>
        </p:nvSpPr>
        <p:spPr>
          <a:xfrm>
            <a:off x="2636221" y="4558664"/>
            <a:ext cx="7890176" cy="95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800" dirty="0">
                <a:latin typeface="+mn-ea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</a:t>
            </a:r>
            <a:endParaRPr lang="en-US" altLang="zh-CN" sz="800" dirty="0">
              <a:latin typeface="+mn-ea"/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endParaRPr lang="zh-CN" altLang="en-US" sz="800" dirty="0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4129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F1E3C33-6EDB-4780-A873-3419C91D063C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F7608FA0-EFCD-4A37-8FCA-0EB6640C21EB}"/>
                </a:ext>
              </a:extLst>
            </p:cNvPr>
            <p:cNvSpPr/>
            <p:nvPr/>
          </p:nvSpPr>
          <p:spPr>
            <a:xfrm>
              <a:off x="0" y="0"/>
              <a:ext cx="12192000" cy="6857999"/>
            </a:xfrm>
            <a:prstGeom prst="rect">
              <a:avLst/>
            </a:prstGeom>
            <a:solidFill>
              <a:srgbClr val="F7E3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5ED5818-5DEE-4BF0-B38C-D82845EFDDE5}"/>
                </a:ext>
              </a:extLst>
            </p:cNvPr>
            <p:cNvSpPr/>
            <p:nvPr/>
          </p:nvSpPr>
          <p:spPr>
            <a:xfrm>
              <a:off x="180512" y="142043"/>
              <a:ext cx="11848732" cy="6569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21">
            <a:extLst>
              <a:ext uri="{FF2B5EF4-FFF2-40B4-BE49-F238E27FC236}">
                <a16:creationId xmlns:a16="http://schemas.microsoft.com/office/drawing/2014/main" id="{FCAA1554-B682-4D53-9B27-8000B3460F89}"/>
              </a:ext>
            </a:extLst>
          </p:cNvPr>
          <p:cNvSpPr txBox="1"/>
          <p:nvPr/>
        </p:nvSpPr>
        <p:spPr>
          <a:xfrm>
            <a:off x="5566871" y="2459988"/>
            <a:ext cx="2372537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6" name="文本框 22">
            <a:extLst>
              <a:ext uri="{FF2B5EF4-FFF2-40B4-BE49-F238E27FC236}">
                <a16:creationId xmlns:a16="http://schemas.microsoft.com/office/drawing/2014/main" id="{7E3B2B1C-43A0-404C-B2B3-95DF0758059C}"/>
              </a:ext>
            </a:extLst>
          </p:cNvPr>
          <p:cNvSpPr txBox="1"/>
          <p:nvPr/>
        </p:nvSpPr>
        <p:spPr>
          <a:xfrm>
            <a:off x="8403774" y="2435356"/>
            <a:ext cx="2372537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7" name="文本框 23">
            <a:extLst>
              <a:ext uri="{FF2B5EF4-FFF2-40B4-BE49-F238E27FC236}">
                <a16:creationId xmlns:a16="http://schemas.microsoft.com/office/drawing/2014/main" id="{A7788075-7B0E-4FF7-A984-1647C3E56C03}"/>
              </a:ext>
            </a:extLst>
          </p:cNvPr>
          <p:cNvSpPr txBox="1"/>
          <p:nvPr/>
        </p:nvSpPr>
        <p:spPr>
          <a:xfrm>
            <a:off x="5577547" y="4784968"/>
            <a:ext cx="2372537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8" name="文本框 24">
            <a:extLst>
              <a:ext uri="{FF2B5EF4-FFF2-40B4-BE49-F238E27FC236}">
                <a16:creationId xmlns:a16="http://schemas.microsoft.com/office/drawing/2014/main" id="{9D4F21E5-711E-4AE8-98B5-7DD98E39F663}"/>
              </a:ext>
            </a:extLst>
          </p:cNvPr>
          <p:cNvSpPr txBox="1"/>
          <p:nvPr/>
        </p:nvSpPr>
        <p:spPr>
          <a:xfrm>
            <a:off x="8414450" y="4760336"/>
            <a:ext cx="2372537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 for any woman. 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B8A15EBB-5643-4321-AEE3-0862C94D3C16}"/>
              </a:ext>
            </a:extLst>
          </p:cNvPr>
          <p:cNvSpPr/>
          <p:nvPr/>
        </p:nvSpPr>
        <p:spPr>
          <a:xfrm>
            <a:off x="6439780" y="1481735"/>
            <a:ext cx="772357" cy="7700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220EC0EF-4C57-4502-9562-06698DC0EEEA}"/>
              </a:ext>
            </a:extLst>
          </p:cNvPr>
          <p:cNvSpPr/>
          <p:nvPr/>
        </p:nvSpPr>
        <p:spPr>
          <a:xfrm>
            <a:off x="9214539" y="1472258"/>
            <a:ext cx="772357" cy="7700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文本框 22">
            <a:extLst>
              <a:ext uri="{FF2B5EF4-FFF2-40B4-BE49-F238E27FC236}">
                <a16:creationId xmlns:a16="http://schemas.microsoft.com/office/drawing/2014/main" id="{BD853117-B8BF-4F45-9607-97F1185D498D}"/>
              </a:ext>
            </a:extLst>
          </p:cNvPr>
          <p:cNvSpPr txBox="1"/>
          <p:nvPr/>
        </p:nvSpPr>
        <p:spPr>
          <a:xfrm>
            <a:off x="6563369" y="1605154"/>
            <a:ext cx="772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/>
              <a:t>01</a:t>
            </a:r>
            <a:endParaRPr lang="zh-CN" altLang="en-US" sz="2800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E16D58E1-FBB0-4930-96A1-25A10F7B3915}"/>
              </a:ext>
            </a:extLst>
          </p:cNvPr>
          <p:cNvSpPr/>
          <p:nvPr/>
        </p:nvSpPr>
        <p:spPr>
          <a:xfrm>
            <a:off x="6439780" y="3845368"/>
            <a:ext cx="772357" cy="7700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ED3CC64C-7673-4F93-90F1-6079D80889FE}"/>
              </a:ext>
            </a:extLst>
          </p:cNvPr>
          <p:cNvSpPr/>
          <p:nvPr/>
        </p:nvSpPr>
        <p:spPr>
          <a:xfrm>
            <a:off x="9214539" y="3835891"/>
            <a:ext cx="772357" cy="77005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文本框 24">
            <a:extLst>
              <a:ext uri="{FF2B5EF4-FFF2-40B4-BE49-F238E27FC236}">
                <a16:creationId xmlns:a16="http://schemas.microsoft.com/office/drawing/2014/main" id="{32A93D90-E252-4B35-A62A-C09FE824DA6F}"/>
              </a:ext>
            </a:extLst>
          </p:cNvPr>
          <p:cNvSpPr txBox="1"/>
          <p:nvPr/>
        </p:nvSpPr>
        <p:spPr>
          <a:xfrm>
            <a:off x="9335522" y="1605154"/>
            <a:ext cx="772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/>
              <a:t>02</a:t>
            </a:r>
            <a:endParaRPr lang="zh-CN" altLang="en-US" sz="2800" dirty="0"/>
          </a:p>
        </p:txBody>
      </p:sp>
      <p:sp>
        <p:nvSpPr>
          <p:cNvPr id="15" name="文本框 26">
            <a:extLst>
              <a:ext uri="{FF2B5EF4-FFF2-40B4-BE49-F238E27FC236}">
                <a16:creationId xmlns:a16="http://schemas.microsoft.com/office/drawing/2014/main" id="{F837569C-39C0-4A91-B630-D7A0B8EE4242}"/>
              </a:ext>
            </a:extLst>
          </p:cNvPr>
          <p:cNvSpPr txBox="1"/>
          <p:nvPr/>
        </p:nvSpPr>
        <p:spPr>
          <a:xfrm>
            <a:off x="6563369" y="3956772"/>
            <a:ext cx="772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/>
              <a:t>03</a:t>
            </a:r>
            <a:endParaRPr lang="zh-CN" altLang="en-US" sz="2800" dirty="0"/>
          </a:p>
        </p:txBody>
      </p:sp>
      <p:sp>
        <p:nvSpPr>
          <p:cNvPr id="16" name="文本框 28">
            <a:extLst>
              <a:ext uri="{FF2B5EF4-FFF2-40B4-BE49-F238E27FC236}">
                <a16:creationId xmlns:a16="http://schemas.microsoft.com/office/drawing/2014/main" id="{3139D838-0840-4D14-87B9-FE61CD07AEC2}"/>
              </a:ext>
            </a:extLst>
          </p:cNvPr>
          <p:cNvSpPr txBox="1"/>
          <p:nvPr/>
        </p:nvSpPr>
        <p:spPr>
          <a:xfrm>
            <a:off x="9335522" y="3956772"/>
            <a:ext cx="772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/>
              <a:t>04</a:t>
            </a:r>
            <a:endParaRPr lang="zh-CN" altLang="en-US" sz="2800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0100AD55-A7BA-4D4D-B476-7D879B0EA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51" y="904545"/>
            <a:ext cx="4079254" cy="495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67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55C0632B-2735-40D1-8D79-199469E24827}"/>
              </a:ext>
            </a:extLst>
          </p:cNvPr>
          <p:cNvSpPr/>
          <p:nvPr/>
        </p:nvSpPr>
        <p:spPr>
          <a:xfrm>
            <a:off x="0" y="1"/>
            <a:ext cx="12192000" cy="3854800"/>
          </a:xfrm>
          <a:prstGeom prst="rect">
            <a:avLst/>
          </a:prstGeom>
          <a:solidFill>
            <a:srgbClr val="F7E3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F3B4D5D-9F08-4FC9-855E-FF6928021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107" y="1000485"/>
            <a:ext cx="3906176" cy="5237827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252306C7-3AA0-4D1D-A3A5-3009C081F18C}"/>
              </a:ext>
            </a:extLst>
          </p:cNvPr>
          <p:cNvSpPr txBox="1"/>
          <p:nvPr/>
        </p:nvSpPr>
        <p:spPr>
          <a:xfrm>
            <a:off x="5767184" y="2184993"/>
            <a:ext cx="3394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6000" b="1" dirty="0">
                <a:latin typeface="隶书" panose="02010509060101010101" pitchFamily="49" charset="-122"/>
                <a:ea typeface="隶书" panose="02010509060101010101" pitchFamily="49" charset="-122"/>
              </a:rPr>
              <a:t>谢谢欣赏</a:t>
            </a:r>
          </a:p>
        </p:txBody>
      </p:sp>
      <p:sp>
        <p:nvSpPr>
          <p:cNvPr id="9" name="文本框 16">
            <a:extLst>
              <a:ext uri="{FF2B5EF4-FFF2-40B4-BE49-F238E27FC236}">
                <a16:creationId xmlns:a16="http://schemas.microsoft.com/office/drawing/2014/main" id="{04C3BF6B-74E7-4F68-8292-B52BFC23FDAC}"/>
              </a:ext>
            </a:extLst>
          </p:cNvPr>
          <p:cNvSpPr txBox="1"/>
          <p:nvPr/>
        </p:nvSpPr>
        <p:spPr>
          <a:xfrm>
            <a:off x="5839514" y="3854800"/>
            <a:ext cx="51434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9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I love you more than I've ever loved any woman. And I've waited longer for you than I've waited for any woman. I love you more than I've ever</a:t>
            </a:r>
          </a:p>
        </p:txBody>
      </p:sp>
      <p:sp>
        <p:nvSpPr>
          <p:cNvPr id="10" name="文本框 17">
            <a:extLst>
              <a:ext uri="{FF2B5EF4-FFF2-40B4-BE49-F238E27FC236}">
                <a16:creationId xmlns:a16="http://schemas.microsoft.com/office/drawing/2014/main" id="{9A7D98B1-97F8-4528-9CD2-5C71D3D5B981}"/>
              </a:ext>
            </a:extLst>
          </p:cNvPr>
          <p:cNvSpPr txBox="1"/>
          <p:nvPr/>
        </p:nvSpPr>
        <p:spPr>
          <a:xfrm>
            <a:off x="5767187" y="3358451"/>
            <a:ext cx="23114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卡通小清新通用版</a:t>
            </a:r>
          </a:p>
        </p:txBody>
      </p:sp>
    </p:spTree>
    <p:extLst>
      <p:ext uri="{BB962C8B-B14F-4D97-AF65-F5344CB8AC3E}">
        <p14:creationId xmlns:p14="http://schemas.microsoft.com/office/powerpoint/2010/main" val="3245485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1873</Words>
  <Application>Microsoft Office PowerPoint</Application>
  <PresentationFormat>宽屏</PresentationFormat>
  <Paragraphs>107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1" baseType="lpstr">
      <vt:lpstr>Helvetica Light</vt:lpstr>
      <vt:lpstr>Lato Regular</vt:lpstr>
      <vt:lpstr>Malgun Gothic Semilight</vt:lpstr>
      <vt:lpstr>Source Sans Pro</vt:lpstr>
      <vt:lpstr>等线</vt:lpstr>
      <vt:lpstr>经典综艺体简</vt:lpstr>
      <vt:lpstr>隶书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刘丹</dc:creator>
  <cp:lastModifiedBy>刘 丹</cp:lastModifiedBy>
  <cp:revision>12</cp:revision>
  <dcterms:created xsi:type="dcterms:W3CDTF">2018-08-15T00:26:10Z</dcterms:created>
  <dcterms:modified xsi:type="dcterms:W3CDTF">2018-08-23T12:40:07Z</dcterms:modified>
</cp:coreProperties>
</file>