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811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6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16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82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93276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7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icture Placeholder 82"/>
          <p:cNvSpPr>
            <a:spLocks noGrp="1"/>
          </p:cNvSpPr>
          <p:nvPr>
            <p:ph type="pic" sz="quarter" idx="10"/>
          </p:nvPr>
        </p:nvSpPr>
        <p:spPr>
          <a:xfrm>
            <a:off x="6325786" y="120591"/>
            <a:ext cx="5024831" cy="6440697"/>
          </a:xfrm>
          <a:custGeom>
            <a:avLst/>
            <a:gdLst>
              <a:gd name="connsiteX0" fmla="*/ 353307 w 5024831"/>
              <a:gd name="connsiteY0" fmla="*/ 5493042 h 6440697"/>
              <a:gd name="connsiteX1" fmla="*/ 706614 w 5024831"/>
              <a:gd name="connsiteY1" fmla="*/ 5846349 h 6440697"/>
              <a:gd name="connsiteX2" fmla="*/ 706614 w 5024831"/>
              <a:gd name="connsiteY2" fmla="*/ 6087390 h 6440697"/>
              <a:gd name="connsiteX3" fmla="*/ 353307 w 5024831"/>
              <a:gd name="connsiteY3" fmla="*/ 6440697 h 6440697"/>
              <a:gd name="connsiteX4" fmla="*/ 0 w 5024831"/>
              <a:gd name="connsiteY4" fmla="*/ 6087390 h 6440697"/>
              <a:gd name="connsiteX5" fmla="*/ 0 w 5024831"/>
              <a:gd name="connsiteY5" fmla="*/ 5846349 h 6440697"/>
              <a:gd name="connsiteX6" fmla="*/ 353307 w 5024831"/>
              <a:gd name="connsiteY6" fmla="*/ 5493042 h 6440697"/>
              <a:gd name="connsiteX7" fmla="*/ 2944228 w 5024831"/>
              <a:gd name="connsiteY7" fmla="*/ 5489466 h 6440697"/>
              <a:gd name="connsiteX8" fmla="*/ 3297535 w 5024831"/>
              <a:gd name="connsiteY8" fmla="*/ 5842773 h 6440697"/>
              <a:gd name="connsiteX9" fmla="*/ 3297535 w 5024831"/>
              <a:gd name="connsiteY9" fmla="*/ 6087390 h 6440697"/>
              <a:gd name="connsiteX10" fmla="*/ 2944228 w 5024831"/>
              <a:gd name="connsiteY10" fmla="*/ 6440697 h 6440697"/>
              <a:gd name="connsiteX11" fmla="*/ 2590921 w 5024831"/>
              <a:gd name="connsiteY11" fmla="*/ 6087390 h 6440697"/>
              <a:gd name="connsiteX12" fmla="*/ 2590921 w 5024831"/>
              <a:gd name="connsiteY12" fmla="*/ 5842773 h 6440697"/>
              <a:gd name="connsiteX13" fmla="*/ 2944228 w 5024831"/>
              <a:gd name="connsiteY13" fmla="*/ 5489466 h 6440697"/>
              <a:gd name="connsiteX14" fmla="*/ 1216947 w 5024831"/>
              <a:gd name="connsiteY14" fmla="*/ 4804060 h 6440697"/>
              <a:gd name="connsiteX15" fmla="*/ 1570254 w 5024831"/>
              <a:gd name="connsiteY15" fmla="*/ 5157367 h 6440697"/>
              <a:gd name="connsiteX16" fmla="*/ 1570254 w 5024831"/>
              <a:gd name="connsiteY16" fmla="*/ 5781357 h 6440697"/>
              <a:gd name="connsiteX17" fmla="*/ 1216947 w 5024831"/>
              <a:gd name="connsiteY17" fmla="*/ 6134664 h 6440697"/>
              <a:gd name="connsiteX18" fmla="*/ 863640 w 5024831"/>
              <a:gd name="connsiteY18" fmla="*/ 5781357 h 6440697"/>
              <a:gd name="connsiteX19" fmla="*/ 863640 w 5024831"/>
              <a:gd name="connsiteY19" fmla="*/ 5157367 h 6440697"/>
              <a:gd name="connsiteX20" fmla="*/ 1216947 w 5024831"/>
              <a:gd name="connsiteY20" fmla="*/ 4804060 h 6440697"/>
              <a:gd name="connsiteX21" fmla="*/ 3807865 w 5024831"/>
              <a:gd name="connsiteY21" fmla="*/ 4799237 h 6440697"/>
              <a:gd name="connsiteX22" fmla="*/ 4161172 w 5024831"/>
              <a:gd name="connsiteY22" fmla="*/ 5152544 h 6440697"/>
              <a:gd name="connsiteX23" fmla="*/ 4161172 w 5024831"/>
              <a:gd name="connsiteY23" fmla="*/ 5781357 h 6440697"/>
              <a:gd name="connsiteX24" fmla="*/ 3807865 w 5024831"/>
              <a:gd name="connsiteY24" fmla="*/ 6134664 h 6440697"/>
              <a:gd name="connsiteX25" fmla="*/ 3454558 w 5024831"/>
              <a:gd name="connsiteY25" fmla="*/ 5781357 h 6440697"/>
              <a:gd name="connsiteX26" fmla="*/ 3454558 w 5024831"/>
              <a:gd name="connsiteY26" fmla="*/ 5152544 h 6440697"/>
              <a:gd name="connsiteX27" fmla="*/ 3807865 w 5024831"/>
              <a:gd name="connsiteY27" fmla="*/ 4799237 h 6440697"/>
              <a:gd name="connsiteX28" fmla="*/ 4671517 w 5024831"/>
              <a:gd name="connsiteY28" fmla="*/ 4239380 h 6440697"/>
              <a:gd name="connsiteX29" fmla="*/ 5024824 w 5024831"/>
              <a:gd name="connsiteY29" fmla="*/ 4592687 h 6440697"/>
              <a:gd name="connsiteX30" fmla="*/ 5024824 w 5024831"/>
              <a:gd name="connsiteY30" fmla="*/ 5745282 h 6440697"/>
              <a:gd name="connsiteX31" fmla="*/ 4671517 w 5024831"/>
              <a:gd name="connsiteY31" fmla="*/ 6098589 h 6440697"/>
              <a:gd name="connsiteX32" fmla="*/ 4318210 w 5024831"/>
              <a:gd name="connsiteY32" fmla="*/ 5745282 h 6440697"/>
              <a:gd name="connsiteX33" fmla="*/ 4318210 w 5024831"/>
              <a:gd name="connsiteY33" fmla="*/ 4592687 h 6440697"/>
              <a:gd name="connsiteX34" fmla="*/ 4671517 w 5024831"/>
              <a:gd name="connsiteY34" fmla="*/ 4239380 h 6440697"/>
              <a:gd name="connsiteX35" fmla="*/ 2080591 w 5024831"/>
              <a:gd name="connsiteY35" fmla="*/ 4239380 h 6440697"/>
              <a:gd name="connsiteX36" fmla="*/ 2433898 w 5024831"/>
              <a:gd name="connsiteY36" fmla="*/ 4592687 h 6440697"/>
              <a:gd name="connsiteX37" fmla="*/ 2433898 w 5024831"/>
              <a:gd name="connsiteY37" fmla="*/ 5745282 h 6440697"/>
              <a:gd name="connsiteX38" fmla="*/ 2080591 w 5024831"/>
              <a:gd name="connsiteY38" fmla="*/ 6098589 h 6440697"/>
              <a:gd name="connsiteX39" fmla="*/ 1727284 w 5024831"/>
              <a:gd name="connsiteY39" fmla="*/ 5745282 h 6440697"/>
              <a:gd name="connsiteX40" fmla="*/ 1727284 w 5024831"/>
              <a:gd name="connsiteY40" fmla="*/ 4592687 h 6440697"/>
              <a:gd name="connsiteX41" fmla="*/ 2080591 w 5024831"/>
              <a:gd name="connsiteY41" fmla="*/ 4239380 h 6440697"/>
              <a:gd name="connsiteX42" fmla="*/ 353307 w 5024831"/>
              <a:gd name="connsiteY42" fmla="*/ 3303558 h 6440697"/>
              <a:gd name="connsiteX43" fmla="*/ 706614 w 5024831"/>
              <a:gd name="connsiteY43" fmla="*/ 3656865 h 6440697"/>
              <a:gd name="connsiteX44" fmla="*/ 706614 w 5024831"/>
              <a:gd name="connsiteY44" fmla="*/ 5089727 h 6440697"/>
              <a:gd name="connsiteX45" fmla="*/ 353307 w 5024831"/>
              <a:gd name="connsiteY45" fmla="*/ 5443034 h 6440697"/>
              <a:gd name="connsiteX46" fmla="*/ 0 w 5024831"/>
              <a:gd name="connsiteY46" fmla="*/ 5089727 h 6440697"/>
              <a:gd name="connsiteX47" fmla="*/ 0 w 5024831"/>
              <a:gd name="connsiteY47" fmla="*/ 3656865 h 6440697"/>
              <a:gd name="connsiteX48" fmla="*/ 353307 w 5024831"/>
              <a:gd name="connsiteY48" fmla="*/ 3303558 h 6440697"/>
              <a:gd name="connsiteX49" fmla="*/ 2944228 w 5024831"/>
              <a:gd name="connsiteY49" fmla="*/ 3299982 h 6440697"/>
              <a:gd name="connsiteX50" fmla="*/ 3297535 w 5024831"/>
              <a:gd name="connsiteY50" fmla="*/ 3653289 h 6440697"/>
              <a:gd name="connsiteX51" fmla="*/ 3297535 w 5024831"/>
              <a:gd name="connsiteY51" fmla="*/ 5089726 h 6440697"/>
              <a:gd name="connsiteX52" fmla="*/ 2944228 w 5024831"/>
              <a:gd name="connsiteY52" fmla="*/ 5443033 h 6440697"/>
              <a:gd name="connsiteX53" fmla="*/ 2590921 w 5024831"/>
              <a:gd name="connsiteY53" fmla="*/ 5089726 h 6440697"/>
              <a:gd name="connsiteX54" fmla="*/ 2590921 w 5024831"/>
              <a:gd name="connsiteY54" fmla="*/ 3653289 h 6440697"/>
              <a:gd name="connsiteX55" fmla="*/ 2944228 w 5024831"/>
              <a:gd name="connsiteY55" fmla="*/ 3299982 h 6440697"/>
              <a:gd name="connsiteX56" fmla="*/ 4671517 w 5024831"/>
              <a:gd name="connsiteY56" fmla="*/ 2003653 h 6440697"/>
              <a:gd name="connsiteX57" fmla="*/ 5024824 w 5024831"/>
              <a:gd name="connsiteY57" fmla="*/ 2356961 h 6440697"/>
              <a:gd name="connsiteX58" fmla="*/ 5024824 w 5024831"/>
              <a:gd name="connsiteY58" fmla="*/ 3814642 h 6440697"/>
              <a:gd name="connsiteX59" fmla="*/ 4671517 w 5024831"/>
              <a:gd name="connsiteY59" fmla="*/ 4167949 h 6440697"/>
              <a:gd name="connsiteX60" fmla="*/ 4318210 w 5024831"/>
              <a:gd name="connsiteY60" fmla="*/ 3814642 h 6440697"/>
              <a:gd name="connsiteX61" fmla="*/ 4318210 w 5024831"/>
              <a:gd name="connsiteY61" fmla="*/ 2356961 h 6440697"/>
              <a:gd name="connsiteX62" fmla="*/ 4671517 w 5024831"/>
              <a:gd name="connsiteY62" fmla="*/ 2003653 h 6440697"/>
              <a:gd name="connsiteX63" fmla="*/ 2080591 w 5024831"/>
              <a:gd name="connsiteY63" fmla="*/ 1998280 h 6440697"/>
              <a:gd name="connsiteX64" fmla="*/ 2433898 w 5024831"/>
              <a:gd name="connsiteY64" fmla="*/ 2351589 h 6440697"/>
              <a:gd name="connsiteX65" fmla="*/ 2433898 w 5024831"/>
              <a:gd name="connsiteY65" fmla="*/ 3814642 h 6440697"/>
              <a:gd name="connsiteX66" fmla="*/ 2080591 w 5024831"/>
              <a:gd name="connsiteY66" fmla="*/ 4167949 h 6440697"/>
              <a:gd name="connsiteX67" fmla="*/ 1727284 w 5024831"/>
              <a:gd name="connsiteY67" fmla="*/ 3814642 h 6440697"/>
              <a:gd name="connsiteX68" fmla="*/ 1727284 w 5024831"/>
              <a:gd name="connsiteY68" fmla="*/ 2351589 h 6440697"/>
              <a:gd name="connsiteX69" fmla="*/ 2080591 w 5024831"/>
              <a:gd name="connsiteY69" fmla="*/ 1998280 h 6440697"/>
              <a:gd name="connsiteX70" fmla="*/ 3807871 w 5024831"/>
              <a:gd name="connsiteY70" fmla="*/ 1985150 h 6440697"/>
              <a:gd name="connsiteX71" fmla="*/ 4161178 w 5024831"/>
              <a:gd name="connsiteY71" fmla="*/ 2338456 h 6440697"/>
              <a:gd name="connsiteX72" fmla="*/ 4161178 w 5024831"/>
              <a:gd name="connsiteY72" fmla="*/ 4383113 h 6440697"/>
              <a:gd name="connsiteX73" fmla="*/ 3807871 w 5024831"/>
              <a:gd name="connsiteY73" fmla="*/ 4736420 h 6440697"/>
              <a:gd name="connsiteX74" fmla="*/ 3454564 w 5024831"/>
              <a:gd name="connsiteY74" fmla="*/ 4383113 h 6440697"/>
              <a:gd name="connsiteX75" fmla="*/ 3454564 w 5024831"/>
              <a:gd name="connsiteY75" fmla="*/ 2338456 h 6440697"/>
              <a:gd name="connsiteX76" fmla="*/ 3807871 w 5024831"/>
              <a:gd name="connsiteY76" fmla="*/ 1985150 h 6440697"/>
              <a:gd name="connsiteX77" fmla="*/ 1216947 w 5024831"/>
              <a:gd name="connsiteY77" fmla="*/ 1399625 h 6440697"/>
              <a:gd name="connsiteX78" fmla="*/ 1570254 w 5024831"/>
              <a:gd name="connsiteY78" fmla="*/ 1752932 h 6440697"/>
              <a:gd name="connsiteX79" fmla="*/ 1570254 w 5024831"/>
              <a:gd name="connsiteY79" fmla="*/ 4383113 h 6440697"/>
              <a:gd name="connsiteX80" fmla="*/ 1216947 w 5024831"/>
              <a:gd name="connsiteY80" fmla="*/ 4736420 h 6440697"/>
              <a:gd name="connsiteX81" fmla="*/ 863640 w 5024831"/>
              <a:gd name="connsiteY81" fmla="*/ 4383113 h 6440697"/>
              <a:gd name="connsiteX82" fmla="*/ 863640 w 5024831"/>
              <a:gd name="connsiteY82" fmla="*/ 1752932 h 6440697"/>
              <a:gd name="connsiteX83" fmla="*/ 1216947 w 5024831"/>
              <a:gd name="connsiteY83" fmla="*/ 1399625 h 6440697"/>
              <a:gd name="connsiteX84" fmla="*/ 353307 w 5024831"/>
              <a:gd name="connsiteY84" fmla="*/ 997246 h 6440697"/>
              <a:gd name="connsiteX85" fmla="*/ 706614 w 5024831"/>
              <a:gd name="connsiteY85" fmla="*/ 1350553 h 6440697"/>
              <a:gd name="connsiteX86" fmla="*/ 706614 w 5024831"/>
              <a:gd name="connsiteY86" fmla="*/ 2900244 h 6440697"/>
              <a:gd name="connsiteX87" fmla="*/ 353307 w 5024831"/>
              <a:gd name="connsiteY87" fmla="*/ 3253549 h 6440697"/>
              <a:gd name="connsiteX88" fmla="*/ 0 w 5024831"/>
              <a:gd name="connsiteY88" fmla="*/ 2900244 h 6440697"/>
              <a:gd name="connsiteX89" fmla="*/ 0 w 5024831"/>
              <a:gd name="connsiteY89" fmla="*/ 1350553 h 6440697"/>
              <a:gd name="connsiteX90" fmla="*/ 353307 w 5024831"/>
              <a:gd name="connsiteY90" fmla="*/ 997246 h 6440697"/>
              <a:gd name="connsiteX91" fmla="*/ 2944233 w 5024831"/>
              <a:gd name="connsiteY91" fmla="*/ 995468 h 6440697"/>
              <a:gd name="connsiteX92" fmla="*/ 3297540 w 5024831"/>
              <a:gd name="connsiteY92" fmla="*/ 1348775 h 6440697"/>
              <a:gd name="connsiteX93" fmla="*/ 3297540 w 5024831"/>
              <a:gd name="connsiteY93" fmla="*/ 2898444 h 6440697"/>
              <a:gd name="connsiteX94" fmla="*/ 2944233 w 5024831"/>
              <a:gd name="connsiteY94" fmla="*/ 3251751 h 6440697"/>
              <a:gd name="connsiteX95" fmla="*/ 2590926 w 5024831"/>
              <a:gd name="connsiteY95" fmla="*/ 2898444 h 6440697"/>
              <a:gd name="connsiteX96" fmla="*/ 2590926 w 5024831"/>
              <a:gd name="connsiteY96" fmla="*/ 1348775 h 6440697"/>
              <a:gd name="connsiteX97" fmla="*/ 2944233 w 5024831"/>
              <a:gd name="connsiteY97" fmla="*/ 995468 h 6440697"/>
              <a:gd name="connsiteX98" fmla="*/ 2080591 w 5024831"/>
              <a:gd name="connsiteY98" fmla="*/ 67642 h 6440697"/>
              <a:gd name="connsiteX99" fmla="*/ 2433898 w 5024831"/>
              <a:gd name="connsiteY99" fmla="*/ 420949 h 6440697"/>
              <a:gd name="connsiteX100" fmla="*/ 2433898 w 5024831"/>
              <a:gd name="connsiteY100" fmla="*/ 1573543 h 6440697"/>
              <a:gd name="connsiteX101" fmla="*/ 2080591 w 5024831"/>
              <a:gd name="connsiteY101" fmla="*/ 1926850 h 6440697"/>
              <a:gd name="connsiteX102" fmla="*/ 1727284 w 5024831"/>
              <a:gd name="connsiteY102" fmla="*/ 1573543 h 6440697"/>
              <a:gd name="connsiteX103" fmla="*/ 1727284 w 5024831"/>
              <a:gd name="connsiteY103" fmla="*/ 420949 h 6440697"/>
              <a:gd name="connsiteX104" fmla="*/ 2080591 w 5024831"/>
              <a:gd name="connsiteY104" fmla="*/ 67642 h 6440697"/>
              <a:gd name="connsiteX105" fmla="*/ 4671517 w 5024831"/>
              <a:gd name="connsiteY105" fmla="*/ 67639 h 6440697"/>
              <a:gd name="connsiteX106" fmla="*/ 5024824 w 5024831"/>
              <a:gd name="connsiteY106" fmla="*/ 420946 h 6440697"/>
              <a:gd name="connsiteX107" fmla="*/ 5024824 w 5024831"/>
              <a:gd name="connsiteY107" fmla="*/ 426250 h 6440697"/>
              <a:gd name="connsiteX108" fmla="*/ 5024831 w 5024831"/>
              <a:gd name="connsiteY108" fmla="*/ 426320 h 6440697"/>
              <a:gd name="connsiteX109" fmla="*/ 5024830 w 5024831"/>
              <a:gd name="connsiteY109" fmla="*/ 1556253 h 6440697"/>
              <a:gd name="connsiteX110" fmla="*/ 5024824 w 5024831"/>
              <a:gd name="connsiteY110" fmla="*/ 1556313 h 6440697"/>
              <a:gd name="connsiteX111" fmla="*/ 5024824 w 5024831"/>
              <a:gd name="connsiteY111" fmla="*/ 1561315 h 6440697"/>
              <a:gd name="connsiteX112" fmla="*/ 4671517 w 5024831"/>
              <a:gd name="connsiteY112" fmla="*/ 1914622 h 6440697"/>
              <a:gd name="connsiteX113" fmla="*/ 4318210 w 5024831"/>
              <a:gd name="connsiteY113" fmla="*/ 1561315 h 6440697"/>
              <a:gd name="connsiteX114" fmla="*/ 4318210 w 5024831"/>
              <a:gd name="connsiteY114" fmla="*/ 420946 h 6440697"/>
              <a:gd name="connsiteX115" fmla="*/ 4671517 w 5024831"/>
              <a:gd name="connsiteY115" fmla="*/ 67639 h 6440697"/>
              <a:gd name="connsiteX116" fmla="*/ 1216947 w 5024831"/>
              <a:gd name="connsiteY116" fmla="*/ 1382 h 6440697"/>
              <a:gd name="connsiteX117" fmla="*/ 1570254 w 5024831"/>
              <a:gd name="connsiteY117" fmla="*/ 354688 h 6440697"/>
              <a:gd name="connsiteX118" fmla="*/ 1570254 w 5024831"/>
              <a:gd name="connsiteY118" fmla="*/ 978679 h 6440697"/>
              <a:gd name="connsiteX119" fmla="*/ 1216947 w 5024831"/>
              <a:gd name="connsiteY119" fmla="*/ 1331986 h 6440697"/>
              <a:gd name="connsiteX120" fmla="*/ 863640 w 5024831"/>
              <a:gd name="connsiteY120" fmla="*/ 978679 h 6440697"/>
              <a:gd name="connsiteX121" fmla="*/ 863640 w 5024831"/>
              <a:gd name="connsiteY121" fmla="*/ 354688 h 6440697"/>
              <a:gd name="connsiteX122" fmla="*/ 1216947 w 5024831"/>
              <a:gd name="connsiteY122" fmla="*/ 1382 h 6440697"/>
              <a:gd name="connsiteX123" fmla="*/ 353307 w 5024831"/>
              <a:gd name="connsiteY123" fmla="*/ 1381 h 6440697"/>
              <a:gd name="connsiteX124" fmla="*/ 706614 w 5024831"/>
              <a:gd name="connsiteY124" fmla="*/ 354688 h 6440697"/>
              <a:gd name="connsiteX125" fmla="*/ 706614 w 5024831"/>
              <a:gd name="connsiteY125" fmla="*/ 593931 h 6440697"/>
              <a:gd name="connsiteX126" fmla="*/ 353307 w 5024831"/>
              <a:gd name="connsiteY126" fmla="*/ 947238 h 6440697"/>
              <a:gd name="connsiteX127" fmla="*/ 0 w 5024831"/>
              <a:gd name="connsiteY127" fmla="*/ 593931 h 6440697"/>
              <a:gd name="connsiteX128" fmla="*/ 0 w 5024831"/>
              <a:gd name="connsiteY128" fmla="*/ 354688 h 6440697"/>
              <a:gd name="connsiteX129" fmla="*/ 353307 w 5024831"/>
              <a:gd name="connsiteY129" fmla="*/ 1381 h 6440697"/>
              <a:gd name="connsiteX130" fmla="*/ 2944233 w 5024831"/>
              <a:gd name="connsiteY130" fmla="*/ 1380 h 6440697"/>
              <a:gd name="connsiteX131" fmla="*/ 3297540 w 5024831"/>
              <a:gd name="connsiteY131" fmla="*/ 354687 h 6440697"/>
              <a:gd name="connsiteX132" fmla="*/ 3297540 w 5024831"/>
              <a:gd name="connsiteY132" fmla="*/ 592132 h 6440697"/>
              <a:gd name="connsiteX133" fmla="*/ 2944233 w 5024831"/>
              <a:gd name="connsiteY133" fmla="*/ 945439 h 6440697"/>
              <a:gd name="connsiteX134" fmla="*/ 2590926 w 5024831"/>
              <a:gd name="connsiteY134" fmla="*/ 592132 h 6440697"/>
              <a:gd name="connsiteX135" fmla="*/ 2590926 w 5024831"/>
              <a:gd name="connsiteY135" fmla="*/ 354687 h 6440697"/>
              <a:gd name="connsiteX136" fmla="*/ 2944233 w 5024831"/>
              <a:gd name="connsiteY136" fmla="*/ 1380 h 6440697"/>
              <a:gd name="connsiteX137" fmla="*/ 3807871 w 5024831"/>
              <a:gd name="connsiteY137" fmla="*/ 0 h 6440697"/>
              <a:gd name="connsiteX138" fmla="*/ 4161178 w 5024831"/>
              <a:gd name="connsiteY138" fmla="*/ 353307 h 6440697"/>
              <a:gd name="connsiteX139" fmla="*/ 4161178 w 5024831"/>
              <a:gd name="connsiteY139" fmla="*/ 1565582 h 6440697"/>
              <a:gd name="connsiteX140" fmla="*/ 3807871 w 5024831"/>
              <a:gd name="connsiteY140" fmla="*/ 1918889 h 6440697"/>
              <a:gd name="connsiteX141" fmla="*/ 3454564 w 5024831"/>
              <a:gd name="connsiteY141" fmla="*/ 1565582 h 6440697"/>
              <a:gd name="connsiteX142" fmla="*/ 3454564 w 5024831"/>
              <a:gd name="connsiteY142" fmla="*/ 353307 h 6440697"/>
              <a:gd name="connsiteX143" fmla="*/ 3807871 w 5024831"/>
              <a:gd name="connsiteY143" fmla="*/ 0 h 6440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024831" h="6440697">
                <a:moveTo>
                  <a:pt x="353307" y="5493042"/>
                </a:moveTo>
                <a:cubicBezTo>
                  <a:pt x="548433" y="5493042"/>
                  <a:pt x="706614" y="5651223"/>
                  <a:pt x="706614" y="5846349"/>
                </a:cubicBezTo>
                <a:lnTo>
                  <a:pt x="706614" y="6087390"/>
                </a:lnTo>
                <a:cubicBezTo>
                  <a:pt x="706614" y="6282516"/>
                  <a:pt x="548433" y="6440697"/>
                  <a:pt x="353307" y="6440697"/>
                </a:cubicBezTo>
                <a:cubicBezTo>
                  <a:pt x="158181" y="6440697"/>
                  <a:pt x="0" y="6282516"/>
                  <a:pt x="0" y="6087390"/>
                </a:cubicBezTo>
                <a:lnTo>
                  <a:pt x="0" y="5846349"/>
                </a:lnTo>
                <a:cubicBezTo>
                  <a:pt x="0" y="5651223"/>
                  <a:pt x="158181" y="5493042"/>
                  <a:pt x="353307" y="5493042"/>
                </a:cubicBezTo>
                <a:close/>
                <a:moveTo>
                  <a:pt x="2944228" y="5489466"/>
                </a:moveTo>
                <a:cubicBezTo>
                  <a:pt x="3139354" y="5489466"/>
                  <a:pt x="3297535" y="5647647"/>
                  <a:pt x="3297535" y="5842773"/>
                </a:cubicBezTo>
                <a:lnTo>
                  <a:pt x="3297535" y="6087390"/>
                </a:lnTo>
                <a:cubicBezTo>
                  <a:pt x="3297535" y="6282516"/>
                  <a:pt x="3139354" y="6440697"/>
                  <a:pt x="2944228" y="6440697"/>
                </a:cubicBezTo>
                <a:cubicBezTo>
                  <a:pt x="2749102" y="6440697"/>
                  <a:pt x="2590921" y="6282516"/>
                  <a:pt x="2590921" y="6087390"/>
                </a:cubicBezTo>
                <a:lnTo>
                  <a:pt x="2590921" y="5842773"/>
                </a:lnTo>
                <a:cubicBezTo>
                  <a:pt x="2590921" y="5647647"/>
                  <a:pt x="2749102" y="5489466"/>
                  <a:pt x="2944228" y="5489466"/>
                </a:cubicBezTo>
                <a:close/>
                <a:moveTo>
                  <a:pt x="1216947" y="4804060"/>
                </a:moveTo>
                <a:cubicBezTo>
                  <a:pt x="1412073" y="4804060"/>
                  <a:pt x="1570254" y="4962241"/>
                  <a:pt x="1570254" y="5157367"/>
                </a:cubicBezTo>
                <a:lnTo>
                  <a:pt x="1570254" y="5781357"/>
                </a:lnTo>
                <a:cubicBezTo>
                  <a:pt x="1570254" y="5976483"/>
                  <a:pt x="1412073" y="6134664"/>
                  <a:pt x="1216947" y="6134664"/>
                </a:cubicBezTo>
                <a:cubicBezTo>
                  <a:pt x="1021821" y="6134664"/>
                  <a:pt x="863640" y="5976483"/>
                  <a:pt x="863640" y="5781357"/>
                </a:cubicBezTo>
                <a:lnTo>
                  <a:pt x="863640" y="5157367"/>
                </a:lnTo>
                <a:cubicBezTo>
                  <a:pt x="863640" y="4962241"/>
                  <a:pt x="1021821" y="4804060"/>
                  <a:pt x="1216947" y="4804060"/>
                </a:cubicBezTo>
                <a:close/>
                <a:moveTo>
                  <a:pt x="3807865" y="4799237"/>
                </a:moveTo>
                <a:cubicBezTo>
                  <a:pt x="4002991" y="4799237"/>
                  <a:pt x="4161172" y="4957418"/>
                  <a:pt x="4161172" y="5152544"/>
                </a:cubicBezTo>
                <a:lnTo>
                  <a:pt x="4161172" y="5781357"/>
                </a:lnTo>
                <a:cubicBezTo>
                  <a:pt x="4161172" y="5976483"/>
                  <a:pt x="4002991" y="6134664"/>
                  <a:pt x="3807865" y="6134664"/>
                </a:cubicBezTo>
                <a:cubicBezTo>
                  <a:pt x="3612739" y="6134664"/>
                  <a:pt x="3454558" y="5976483"/>
                  <a:pt x="3454558" y="5781357"/>
                </a:cubicBezTo>
                <a:lnTo>
                  <a:pt x="3454558" y="5152544"/>
                </a:lnTo>
                <a:cubicBezTo>
                  <a:pt x="3454558" y="4957418"/>
                  <a:pt x="3612739" y="4799237"/>
                  <a:pt x="3807865" y="4799237"/>
                </a:cubicBezTo>
                <a:close/>
                <a:moveTo>
                  <a:pt x="4671517" y="4239380"/>
                </a:moveTo>
                <a:cubicBezTo>
                  <a:pt x="4866643" y="4239380"/>
                  <a:pt x="5024824" y="4397561"/>
                  <a:pt x="5024824" y="4592687"/>
                </a:cubicBezTo>
                <a:lnTo>
                  <a:pt x="5024824" y="5745282"/>
                </a:lnTo>
                <a:cubicBezTo>
                  <a:pt x="5024824" y="5940408"/>
                  <a:pt x="4866643" y="6098589"/>
                  <a:pt x="4671517" y="6098589"/>
                </a:cubicBezTo>
                <a:cubicBezTo>
                  <a:pt x="4476391" y="6098589"/>
                  <a:pt x="4318210" y="5940408"/>
                  <a:pt x="4318210" y="5745282"/>
                </a:cubicBezTo>
                <a:lnTo>
                  <a:pt x="4318210" y="4592687"/>
                </a:lnTo>
                <a:cubicBezTo>
                  <a:pt x="4318210" y="4397561"/>
                  <a:pt x="4476391" y="4239380"/>
                  <a:pt x="4671517" y="4239380"/>
                </a:cubicBezTo>
                <a:close/>
                <a:moveTo>
                  <a:pt x="2080591" y="4239380"/>
                </a:moveTo>
                <a:cubicBezTo>
                  <a:pt x="2275717" y="4239380"/>
                  <a:pt x="2433898" y="4397561"/>
                  <a:pt x="2433898" y="4592687"/>
                </a:cubicBezTo>
                <a:lnTo>
                  <a:pt x="2433898" y="5745282"/>
                </a:lnTo>
                <a:cubicBezTo>
                  <a:pt x="2433898" y="5940408"/>
                  <a:pt x="2275717" y="6098589"/>
                  <a:pt x="2080591" y="6098589"/>
                </a:cubicBezTo>
                <a:cubicBezTo>
                  <a:pt x="1885465" y="6098589"/>
                  <a:pt x="1727284" y="5940408"/>
                  <a:pt x="1727284" y="5745282"/>
                </a:cubicBezTo>
                <a:lnTo>
                  <a:pt x="1727284" y="4592687"/>
                </a:lnTo>
                <a:cubicBezTo>
                  <a:pt x="1727284" y="4397561"/>
                  <a:pt x="1885465" y="4239380"/>
                  <a:pt x="2080591" y="4239380"/>
                </a:cubicBezTo>
                <a:close/>
                <a:moveTo>
                  <a:pt x="353307" y="3303558"/>
                </a:moveTo>
                <a:cubicBezTo>
                  <a:pt x="548433" y="3303558"/>
                  <a:pt x="706614" y="3461739"/>
                  <a:pt x="706614" y="3656865"/>
                </a:cubicBezTo>
                <a:lnTo>
                  <a:pt x="706614" y="5089727"/>
                </a:lnTo>
                <a:cubicBezTo>
                  <a:pt x="706614" y="5284853"/>
                  <a:pt x="548433" y="5443034"/>
                  <a:pt x="353307" y="5443034"/>
                </a:cubicBezTo>
                <a:cubicBezTo>
                  <a:pt x="158181" y="5443034"/>
                  <a:pt x="0" y="5284853"/>
                  <a:pt x="0" y="5089727"/>
                </a:cubicBezTo>
                <a:lnTo>
                  <a:pt x="0" y="3656865"/>
                </a:lnTo>
                <a:cubicBezTo>
                  <a:pt x="0" y="3461739"/>
                  <a:pt x="158181" y="3303558"/>
                  <a:pt x="353307" y="3303558"/>
                </a:cubicBezTo>
                <a:close/>
                <a:moveTo>
                  <a:pt x="2944228" y="3299982"/>
                </a:moveTo>
                <a:cubicBezTo>
                  <a:pt x="3139354" y="3299982"/>
                  <a:pt x="3297535" y="3458163"/>
                  <a:pt x="3297535" y="3653289"/>
                </a:cubicBezTo>
                <a:lnTo>
                  <a:pt x="3297535" y="5089726"/>
                </a:lnTo>
                <a:cubicBezTo>
                  <a:pt x="3297535" y="5284852"/>
                  <a:pt x="3139354" y="5443033"/>
                  <a:pt x="2944228" y="5443033"/>
                </a:cubicBezTo>
                <a:cubicBezTo>
                  <a:pt x="2749102" y="5443033"/>
                  <a:pt x="2590921" y="5284852"/>
                  <a:pt x="2590921" y="5089726"/>
                </a:cubicBezTo>
                <a:lnTo>
                  <a:pt x="2590921" y="3653289"/>
                </a:lnTo>
                <a:cubicBezTo>
                  <a:pt x="2590921" y="3458163"/>
                  <a:pt x="2749102" y="3299982"/>
                  <a:pt x="2944228" y="3299982"/>
                </a:cubicBezTo>
                <a:close/>
                <a:moveTo>
                  <a:pt x="4671517" y="2003653"/>
                </a:moveTo>
                <a:cubicBezTo>
                  <a:pt x="4866643" y="2003653"/>
                  <a:pt x="5024824" y="2161834"/>
                  <a:pt x="5024824" y="2356961"/>
                </a:cubicBezTo>
                <a:lnTo>
                  <a:pt x="5024824" y="3814642"/>
                </a:lnTo>
                <a:cubicBezTo>
                  <a:pt x="5024824" y="4009768"/>
                  <a:pt x="4866643" y="4167949"/>
                  <a:pt x="4671517" y="4167949"/>
                </a:cubicBezTo>
                <a:cubicBezTo>
                  <a:pt x="4476391" y="4167949"/>
                  <a:pt x="4318210" y="4009768"/>
                  <a:pt x="4318210" y="3814642"/>
                </a:cubicBezTo>
                <a:lnTo>
                  <a:pt x="4318210" y="2356961"/>
                </a:lnTo>
                <a:cubicBezTo>
                  <a:pt x="4318210" y="2161834"/>
                  <a:pt x="4476391" y="2003653"/>
                  <a:pt x="4671517" y="2003653"/>
                </a:cubicBezTo>
                <a:close/>
                <a:moveTo>
                  <a:pt x="2080591" y="1998280"/>
                </a:moveTo>
                <a:cubicBezTo>
                  <a:pt x="2275717" y="1998280"/>
                  <a:pt x="2433898" y="2156462"/>
                  <a:pt x="2433898" y="2351589"/>
                </a:cubicBezTo>
                <a:lnTo>
                  <a:pt x="2433898" y="3814642"/>
                </a:lnTo>
                <a:cubicBezTo>
                  <a:pt x="2433898" y="4009768"/>
                  <a:pt x="2275717" y="4167949"/>
                  <a:pt x="2080591" y="4167949"/>
                </a:cubicBezTo>
                <a:cubicBezTo>
                  <a:pt x="1885465" y="4167949"/>
                  <a:pt x="1727284" y="4009768"/>
                  <a:pt x="1727284" y="3814642"/>
                </a:cubicBezTo>
                <a:lnTo>
                  <a:pt x="1727284" y="2351589"/>
                </a:lnTo>
                <a:cubicBezTo>
                  <a:pt x="1727284" y="2156462"/>
                  <a:pt x="1885465" y="1998280"/>
                  <a:pt x="2080591" y="1998280"/>
                </a:cubicBezTo>
                <a:close/>
                <a:moveTo>
                  <a:pt x="3807871" y="1985150"/>
                </a:moveTo>
                <a:cubicBezTo>
                  <a:pt x="4002997" y="1985150"/>
                  <a:pt x="4161178" y="2143331"/>
                  <a:pt x="4161178" y="2338456"/>
                </a:cubicBezTo>
                <a:lnTo>
                  <a:pt x="4161178" y="4383113"/>
                </a:lnTo>
                <a:cubicBezTo>
                  <a:pt x="4161178" y="4578239"/>
                  <a:pt x="4002997" y="4736420"/>
                  <a:pt x="3807871" y="4736420"/>
                </a:cubicBezTo>
                <a:cubicBezTo>
                  <a:pt x="3612745" y="4736420"/>
                  <a:pt x="3454564" y="4578239"/>
                  <a:pt x="3454564" y="4383113"/>
                </a:cubicBezTo>
                <a:lnTo>
                  <a:pt x="3454564" y="2338456"/>
                </a:lnTo>
                <a:cubicBezTo>
                  <a:pt x="3454564" y="2143331"/>
                  <a:pt x="3612745" y="1985150"/>
                  <a:pt x="3807871" y="1985150"/>
                </a:cubicBezTo>
                <a:close/>
                <a:moveTo>
                  <a:pt x="1216947" y="1399625"/>
                </a:moveTo>
                <a:cubicBezTo>
                  <a:pt x="1412073" y="1399625"/>
                  <a:pt x="1570254" y="1557806"/>
                  <a:pt x="1570254" y="1752932"/>
                </a:cubicBezTo>
                <a:lnTo>
                  <a:pt x="1570254" y="4383113"/>
                </a:lnTo>
                <a:cubicBezTo>
                  <a:pt x="1570254" y="4578239"/>
                  <a:pt x="1412073" y="4736420"/>
                  <a:pt x="1216947" y="4736420"/>
                </a:cubicBezTo>
                <a:cubicBezTo>
                  <a:pt x="1021821" y="4736420"/>
                  <a:pt x="863640" y="4578239"/>
                  <a:pt x="863640" y="4383113"/>
                </a:cubicBezTo>
                <a:lnTo>
                  <a:pt x="863640" y="1752932"/>
                </a:lnTo>
                <a:cubicBezTo>
                  <a:pt x="863640" y="1557806"/>
                  <a:pt x="1021821" y="1399625"/>
                  <a:pt x="1216947" y="1399625"/>
                </a:cubicBezTo>
                <a:close/>
                <a:moveTo>
                  <a:pt x="353307" y="997246"/>
                </a:moveTo>
                <a:cubicBezTo>
                  <a:pt x="548433" y="997246"/>
                  <a:pt x="706614" y="1155427"/>
                  <a:pt x="706614" y="1350553"/>
                </a:cubicBezTo>
                <a:lnTo>
                  <a:pt x="706614" y="2900244"/>
                </a:lnTo>
                <a:cubicBezTo>
                  <a:pt x="706614" y="3095369"/>
                  <a:pt x="548433" y="3253549"/>
                  <a:pt x="353307" y="3253549"/>
                </a:cubicBezTo>
                <a:cubicBezTo>
                  <a:pt x="158181" y="3253549"/>
                  <a:pt x="0" y="3095369"/>
                  <a:pt x="0" y="2900244"/>
                </a:cubicBezTo>
                <a:lnTo>
                  <a:pt x="0" y="1350553"/>
                </a:lnTo>
                <a:cubicBezTo>
                  <a:pt x="0" y="1155427"/>
                  <a:pt x="158181" y="997246"/>
                  <a:pt x="353307" y="997246"/>
                </a:cubicBezTo>
                <a:close/>
                <a:moveTo>
                  <a:pt x="2944233" y="995468"/>
                </a:moveTo>
                <a:cubicBezTo>
                  <a:pt x="3139359" y="995468"/>
                  <a:pt x="3297540" y="1153649"/>
                  <a:pt x="3297540" y="1348775"/>
                </a:cubicBezTo>
                <a:lnTo>
                  <a:pt x="3297540" y="2898444"/>
                </a:lnTo>
                <a:cubicBezTo>
                  <a:pt x="3297540" y="3093570"/>
                  <a:pt x="3139359" y="3251751"/>
                  <a:pt x="2944233" y="3251751"/>
                </a:cubicBezTo>
                <a:cubicBezTo>
                  <a:pt x="2749107" y="3251751"/>
                  <a:pt x="2590926" y="3093570"/>
                  <a:pt x="2590926" y="2898444"/>
                </a:cubicBezTo>
                <a:lnTo>
                  <a:pt x="2590926" y="1348775"/>
                </a:lnTo>
                <a:cubicBezTo>
                  <a:pt x="2590926" y="1153649"/>
                  <a:pt x="2749107" y="995468"/>
                  <a:pt x="2944233" y="995468"/>
                </a:cubicBezTo>
                <a:close/>
                <a:moveTo>
                  <a:pt x="2080591" y="67642"/>
                </a:moveTo>
                <a:cubicBezTo>
                  <a:pt x="2275717" y="67642"/>
                  <a:pt x="2433898" y="225823"/>
                  <a:pt x="2433898" y="420949"/>
                </a:cubicBezTo>
                <a:lnTo>
                  <a:pt x="2433898" y="1573543"/>
                </a:lnTo>
                <a:cubicBezTo>
                  <a:pt x="2433898" y="1768669"/>
                  <a:pt x="2275717" y="1926850"/>
                  <a:pt x="2080591" y="1926850"/>
                </a:cubicBezTo>
                <a:cubicBezTo>
                  <a:pt x="1885465" y="1926850"/>
                  <a:pt x="1727284" y="1768669"/>
                  <a:pt x="1727284" y="1573543"/>
                </a:cubicBezTo>
                <a:lnTo>
                  <a:pt x="1727284" y="420949"/>
                </a:lnTo>
                <a:cubicBezTo>
                  <a:pt x="1727284" y="225823"/>
                  <a:pt x="1885465" y="67642"/>
                  <a:pt x="2080591" y="67642"/>
                </a:cubicBezTo>
                <a:close/>
                <a:moveTo>
                  <a:pt x="4671517" y="67639"/>
                </a:moveTo>
                <a:cubicBezTo>
                  <a:pt x="4866643" y="67639"/>
                  <a:pt x="5024824" y="225820"/>
                  <a:pt x="5024824" y="420946"/>
                </a:cubicBezTo>
                <a:lnTo>
                  <a:pt x="5024824" y="426250"/>
                </a:lnTo>
                <a:lnTo>
                  <a:pt x="5024831" y="426320"/>
                </a:lnTo>
                <a:cubicBezTo>
                  <a:pt x="5024831" y="802964"/>
                  <a:pt x="5024830" y="1179609"/>
                  <a:pt x="5024830" y="1556253"/>
                </a:cubicBezTo>
                <a:lnTo>
                  <a:pt x="5024824" y="1556313"/>
                </a:lnTo>
                <a:lnTo>
                  <a:pt x="5024824" y="1561315"/>
                </a:lnTo>
                <a:cubicBezTo>
                  <a:pt x="5024824" y="1756441"/>
                  <a:pt x="4866643" y="1914622"/>
                  <a:pt x="4671517" y="1914622"/>
                </a:cubicBezTo>
                <a:cubicBezTo>
                  <a:pt x="4476391" y="1914622"/>
                  <a:pt x="4318210" y="1756441"/>
                  <a:pt x="4318210" y="1561315"/>
                </a:cubicBezTo>
                <a:lnTo>
                  <a:pt x="4318210" y="420946"/>
                </a:lnTo>
                <a:cubicBezTo>
                  <a:pt x="4318210" y="225820"/>
                  <a:pt x="4476391" y="67639"/>
                  <a:pt x="4671517" y="67639"/>
                </a:cubicBezTo>
                <a:close/>
                <a:moveTo>
                  <a:pt x="1216947" y="1382"/>
                </a:moveTo>
                <a:cubicBezTo>
                  <a:pt x="1412073" y="1382"/>
                  <a:pt x="1570254" y="159563"/>
                  <a:pt x="1570254" y="354688"/>
                </a:cubicBezTo>
                <a:lnTo>
                  <a:pt x="1570254" y="978679"/>
                </a:lnTo>
                <a:cubicBezTo>
                  <a:pt x="1570254" y="1173805"/>
                  <a:pt x="1412073" y="1331986"/>
                  <a:pt x="1216947" y="1331986"/>
                </a:cubicBezTo>
                <a:cubicBezTo>
                  <a:pt x="1021821" y="1331986"/>
                  <a:pt x="863640" y="1173805"/>
                  <a:pt x="863640" y="978679"/>
                </a:cubicBezTo>
                <a:lnTo>
                  <a:pt x="863640" y="354688"/>
                </a:lnTo>
                <a:cubicBezTo>
                  <a:pt x="863640" y="159563"/>
                  <a:pt x="1021821" y="1382"/>
                  <a:pt x="1216947" y="1382"/>
                </a:cubicBezTo>
                <a:close/>
                <a:moveTo>
                  <a:pt x="353307" y="1381"/>
                </a:moveTo>
                <a:cubicBezTo>
                  <a:pt x="548433" y="1381"/>
                  <a:pt x="706614" y="159562"/>
                  <a:pt x="706614" y="354688"/>
                </a:cubicBezTo>
                <a:lnTo>
                  <a:pt x="706614" y="593931"/>
                </a:lnTo>
                <a:cubicBezTo>
                  <a:pt x="706614" y="789057"/>
                  <a:pt x="548433" y="947238"/>
                  <a:pt x="353307" y="947238"/>
                </a:cubicBezTo>
                <a:cubicBezTo>
                  <a:pt x="158181" y="947238"/>
                  <a:pt x="0" y="789057"/>
                  <a:pt x="0" y="593931"/>
                </a:cubicBezTo>
                <a:lnTo>
                  <a:pt x="0" y="354688"/>
                </a:lnTo>
                <a:cubicBezTo>
                  <a:pt x="0" y="159562"/>
                  <a:pt x="158181" y="1381"/>
                  <a:pt x="353307" y="1381"/>
                </a:cubicBezTo>
                <a:close/>
                <a:moveTo>
                  <a:pt x="2944233" y="1380"/>
                </a:moveTo>
                <a:cubicBezTo>
                  <a:pt x="3139359" y="1380"/>
                  <a:pt x="3297540" y="159561"/>
                  <a:pt x="3297540" y="354687"/>
                </a:cubicBezTo>
                <a:lnTo>
                  <a:pt x="3297540" y="592132"/>
                </a:lnTo>
                <a:cubicBezTo>
                  <a:pt x="3297540" y="787258"/>
                  <a:pt x="3139359" y="945439"/>
                  <a:pt x="2944233" y="945439"/>
                </a:cubicBezTo>
                <a:cubicBezTo>
                  <a:pt x="2749107" y="945439"/>
                  <a:pt x="2590926" y="787258"/>
                  <a:pt x="2590926" y="592132"/>
                </a:cubicBezTo>
                <a:lnTo>
                  <a:pt x="2590926" y="354687"/>
                </a:lnTo>
                <a:cubicBezTo>
                  <a:pt x="2590926" y="159561"/>
                  <a:pt x="2749107" y="1380"/>
                  <a:pt x="2944233" y="1380"/>
                </a:cubicBezTo>
                <a:close/>
                <a:moveTo>
                  <a:pt x="3807871" y="0"/>
                </a:moveTo>
                <a:cubicBezTo>
                  <a:pt x="4002997" y="0"/>
                  <a:pt x="4161178" y="158181"/>
                  <a:pt x="4161178" y="353307"/>
                </a:cubicBezTo>
                <a:lnTo>
                  <a:pt x="4161178" y="1565582"/>
                </a:lnTo>
                <a:cubicBezTo>
                  <a:pt x="4161178" y="1760708"/>
                  <a:pt x="4002997" y="1918889"/>
                  <a:pt x="3807871" y="1918889"/>
                </a:cubicBezTo>
                <a:cubicBezTo>
                  <a:pt x="3612745" y="1918889"/>
                  <a:pt x="3454564" y="1760708"/>
                  <a:pt x="3454564" y="1565582"/>
                </a:cubicBezTo>
                <a:lnTo>
                  <a:pt x="3454564" y="353307"/>
                </a:lnTo>
                <a:cubicBezTo>
                  <a:pt x="3454564" y="158181"/>
                  <a:pt x="3612745" y="0"/>
                  <a:pt x="3807871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87287" y="1616764"/>
            <a:ext cx="2186610" cy="3074505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664225" y="1616764"/>
            <a:ext cx="2186610" cy="3074505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341164" y="1616764"/>
            <a:ext cx="2186610" cy="3074505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9018101" y="1616764"/>
            <a:ext cx="2186610" cy="3074505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81877" y="728869"/>
            <a:ext cx="2339007" cy="2372139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240152" y="728869"/>
            <a:ext cx="2339007" cy="2372139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81877" y="3193774"/>
            <a:ext cx="2339007" cy="2372139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3240152" y="3193774"/>
            <a:ext cx="2339007" cy="2372139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55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12905" y="854765"/>
            <a:ext cx="2001079" cy="5148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606748" y="854765"/>
            <a:ext cx="2001079" cy="5148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9700591" y="854765"/>
            <a:ext cx="2001079" cy="5148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217335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64000" y="2173357"/>
            <a:ext cx="4063999" cy="217335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127999" y="1"/>
            <a:ext cx="4063999" cy="217335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5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519885" y="0"/>
            <a:ext cx="3672113" cy="534125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960913" y="0"/>
            <a:ext cx="5558972" cy="2670629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960913" y="2670629"/>
            <a:ext cx="5558972" cy="2670629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128001" y="1"/>
            <a:ext cx="4063998" cy="483325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4063998" cy="483325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8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12060" y="377370"/>
            <a:ext cx="2189218" cy="34821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656725" y="798284"/>
            <a:ext cx="2189218" cy="34821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346058" y="798284"/>
            <a:ext cx="2189218" cy="34821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001390" y="377370"/>
            <a:ext cx="2189218" cy="34821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690724" y="377370"/>
            <a:ext cx="2189218" cy="34821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98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356036" y="0"/>
            <a:ext cx="2835964" cy="297511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9356036" y="2975112"/>
            <a:ext cx="2835964" cy="297511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34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598057" cy="518849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598057" y="1684020"/>
            <a:ext cx="2598057" cy="518849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196114" y="0"/>
            <a:ext cx="2598057" cy="518849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283604" y="391887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081310" y="391887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980162" y="711200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82457" y="711200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85898" y="391887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384751" y="711200"/>
            <a:ext cx="1734755" cy="5109028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76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3154018"/>
            <a:ext cx="4063999" cy="294198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64000" y="3154018"/>
            <a:ext cx="4063999" cy="294198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127999" y="3154018"/>
            <a:ext cx="4063999" cy="294198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06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96000" y="665370"/>
            <a:ext cx="5362806" cy="341906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33194" y="665370"/>
            <a:ext cx="5362806" cy="341906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77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A9988-8048-4C0A-9200-6478162EEE98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F4933-9626-4C4B-B792-0DED73CF7FE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02017"/>
            <a:ext cx="11787149" cy="378463"/>
            <a:chOff x="0" y="6202017"/>
            <a:chExt cx="11787149" cy="378463"/>
          </a:xfrm>
        </p:grpSpPr>
        <p:grpSp>
          <p:nvGrpSpPr>
            <p:cNvPr id="8" name="Group 7"/>
            <p:cNvGrpSpPr/>
            <p:nvPr/>
          </p:nvGrpSpPr>
          <p:grpSpPr>
            <a:xfrm>
              <a:off x="11587953" y="6202017"/>
              <a:ext cx="199196" cy="367704"/>
              <a:chOff x="2827337" y="696913"/>
              <a:chExt cx="641351" cy="974725"/>
            </a:xfrm>
            <a:solidFill>
              <a:schemeClr val="bg1">
                <a:lumMod val="65000"/>
              </a:schemeClr>
            </a:solidFill>
          </p:grpSpPr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2827337" y="696913"/>
                <a:ext cx="641351" cy="974725"/>
              </a:xfrm>
              <a:custGeom>
                <a:avLst/>
                <a:gdLst>
                  <a:gd name="T0" fmla="*/ 137 w 168"/>
                  <a:gd name="T1" fmla="*/ 16 h 257"/>
                  <a:gd name="T2" fmla="*/ 137 w 168"/>
                  <a:gd name="T3" fmla="*/ 16 h 257"/>
                  <a:gd name="T4" fmla="*/ 136 w 168"/>
                  <a:gd name="T5" fmla="*/ 15 h 257"/>
                  <a:gd name="T6" fmla="*/ 107 w 168"/>
                  <a:gd name="T7" fmla="*/ 120 h 257"/>
                  <a:gd name="T8" fmla="*/ 151 w 168"/>
                  <a:gd name="T9" fmla="*/ 120 h 257"/>
                  <a:gd name="T10" fmla="*/ 52 w 168"/>
                  <a:gd name="T11" fmla="*/ 240 h 257"/>
                  <a:gd name="T12" fmla="*/ 72 w 168"/>
                  <a:gd name="T13" fmla="*/ 136 h 257"/>
                  <a:gd name="T14" fmla="*/ 18 w 168"/>
                  <a:gd name="T15" fmla="*/ 136 h 257"/>
                  <a:gd name="T16" fmla="*/ 136 w 168"/>
                  <a:gd name="T17" fmla="*/ 15 h 257"/>
                  <a:gd name="T18" fmla="*/ 136 w 168"/>
                  <a:gd name="T19" fmla="*/ 0 h 257"/>
                  <a:gd name="T20" fmla="*/ 136 w 168"/>
                  <a:gd name="T21" fmla="*/ 0 h 257"/>
                  <a:gd name="T22" fmla="*/ 127 w 168"/>
                  <a:gd name="T23" fmla="*/ 3 h 257"/>
                  <a:gd name="T24" fmla="*/ 125 w 168"/>
                  <a:gd name="T25" fmla="*/ 4 h 257"/>
                  <a:gd name="T26" fmla="*/ 6 w 168"/>
                  <a:gd name="T27" fmla="*/ 124 h 257"/>
                  <a:gd name="T28" fmla="*/ 3 w 168"/>
                  <a:gd name="T29" fmla="*/ 142 h 257"/>
                  <a:gd name="T30" fmla="*/ 18 w 168"/>
                  <a:gd name="T31" fmla="*/ 152 h 257"/>
                  <a:gd name="T32" fmla="*/ 53 w 168"/>
                  <a:gd name="T33" fmla="*/ 152 h 257"/>
                  <a:gd name="T34" fmla="*/ 37 w 168"/>
                  <a:gd name="T35" fmla="*/ 238 h 257"/>
                  <a:gd name="T36" fmla="*/ 46 w 168"/>
                  <a:gd name="T37" fmla="*/ 255 h 257"/>
                  <a:gd name="T38" fmla="*/ 52 w 168"/>
                  <a:gd name="T39" fmla="*/ 257 h 257"/>
                  <a:gd name="T40" fmla="*/ 65 w 168"/>
                  <a:gd name="T41" fmla="*/ 251 h 257"/>
                  <a:gd name="T42" fmla="*/ 163 w 168"/>
                  <a:gd name="T43" fmla="*/ 132 h 257"/>
                  <a:gd name="T44" fmla="*/ 165 w 168"/>
                  <a:gd name="T45" fmla="*/ 114 h 257"/>
                  <a:gd name="T46" fmla="*/ 151 w 168"/>
                  <a:gd name="T47" fmla="*/ 104 h 257"/>
                  <a:gd name="T48" fmla="*/ 128 w 168"/>
                  <a:gd name="T49" fmla="*/ 104 h 257"/>
                  <a:gd name="T50" fmla="*/ 152 w 168"/>
                  <a:gd name="T51" fmla="*/ 19 h 257"/>
                  <a:gd name="T52" fmla="*/ 152 w 168"/>
                  <a:gd name="T53" fmla="*/ 15 h 257"/>
                  <a:gd name="T54" fmla="*/ 137 w 168"/>
                  <a:gd name="T55" fmla="*/ 0 h 257"/>
                  <a:gd name="T56" fmla="*/ 136 w 168"/>
                  <a:gd name="T57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8" h="257">
                    <a:moveTo>
                      <a:pt x="137" y="16"/>
                    </a:moveTo>
                    <a:cubicBezTo>
                      <a:pt x="137" y="16"/>
                      <a:pt x="137" y="16"/>
                      <a:pt x="137" y="16"/>
                    </a:cubicBezTo>
                    <a:moveTo>
                      <a:pt x="136" y="15"/>
                    </a:moveTo>
                    <a:cubicBezTo>
                      <a:pt x="107" y="120"/>
                      <a:pt x="107" y="120"/>
                      <a:pt x="107" y="120"/>
                    </a:cubicBezTo>
                    <a:cubicBezTo>
                      <a:pt x="151" y="120"/>
                      <a:pt x="151" y="120"/>
                      <a:pt x="151" y="120"/>
                    </a:cubicBezTo>
                    <a:cubicBezTo>
                      <a:pt x="52" y="240"/>
                      <a:pt x="52" y="240"/>
                      <a:pt x="52" y="240"/>
                    </a:cubicBezTo>
                    <a:cubicBezTo>
                      <a:pt x="72" y="136"/>
                      <a:pt x="72" y="136"/>
                      <a:pt x="72" y="136"/>
                    </a:cubicBezTo>
                    <a:cubicBezTo>
                      <a:pt x="18" y="136"/>
                      <a:pt x="18" y="136"/>
                      <a:pt x="18" y="136"/>
                    </a:cubicBezTo>
                    <a:cubicBezTo>
                      <a:pt x="136" y="15"/>
                      <a:pt x="136" y="15"/>
                      <a:pt x="136" y="15"/>
                    </a:cubicBezTo>
                    <a:moveTo>
                      <a:pt x="136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2" y="0"/>
                      <a:pt x="129" y="1"/>
                      <a:pt x="127" y="3"/>
                    </a:cubicBezTo>
                    <a:cubicBezTo>
                      <a:pt x="126" y="3"/>
                      <a:pt x="126" y="4"/>
                      <a:pt x="125" y="4"/>
                    </a:cubicBezTo>
                    <a:cubicBezTo>
                      <a:pt x="6" y="124"/>
                      <a:pt x="6" y="124"/>
                      <a:pt x="6" y="124"/>
                    </a:cubicBezTo>
                    <a:cubicBezTo>
                      <a:pt x="2" y="128"/>
                      <a:pt x="0" y="136"/>
                      <a:pt x="3" y="142"/>
                    </a:cubicBezTo>
                    <a:cubicBezTo>
                      <a:pt x="5" y="148"/>
                      <a:pt x="11" y="152"/>
                      <a:pt x="18" y="152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5" y="245"/>
                      <a:pt x="39" y="252"/>
                      <a:pt x="46" y="255"/>
                    </a:cubicBezTo>
                    <a:cubicBezTo>
                      <a:pt x="48" y="256"/>
                      <a:pt x="50" y="257"/>
                      <a:pt x="52" y="257"/>
                    </a:cubicBezTo>
                    <a:cubicBezTo>
                      <a:pt x="57" y="257"/>
                      <a:pt x="62" y="255"/>
                      <a:pt x="65" y="251"/>
                    </a:cubicBezTo>
                    <a:cubicBezTo>
                      <a:pt x="163" y="132"/>
                      <a:pt x="163" y="132"/>
                      <a:pt x="163" y="132"/>
                    </a:cubicBezTo>
                    <a:cubicBezTo>
                      <a:pt x="167" y="127"/>
                      <a:pt x="168" y="120"/>
                      <a:pt x="165" y="114"/>
                    </a:cubicBezTo>
                    <a:cubicBezTo>
                      <a:pt x="163" y="108"/>
                      <a:pt x="157" y="104"/>
                      <a:pt x="151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52" y="19"/>
                      <a:pt x="152" y="19"/>
                      <a:pt x="152" y="19"/>
                    </a:cubicBezTo>
                    <a:cubicBezTo>
                      <a:pt x="152" y="18"/>
                      <a:pt x="152" y="17"/>
                      <a:pt x="152" y="15"/>
                    </a:cubicBezTo>
                    <a:cubicBezTo>
                      <a:pt x="152" y="7"/>
                      <a:pt x="145" y="0"/>
                      <a:pt x="137" y="0"/>
                    </a:cubicBezTo>
                    <a:cubicBezTo>
                      <a:pt x="137" y="0"/>
                      <a:pt x="137" y="0"/>
                      <a:pt x="1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3208338" y="1182688"/>
                <a:ext cx="96838" cy="109538"/>
              </a:xfrm>
              <a:custGeom>
                <a:avLst/>
                <a:gdLst>
                  <a:gd name="T0" fmla="*/ 5 w 25"/>
                  <a:gd name="T1" fmla="*/ 29 h 29"/>
                  <a:gd name="T2" fmla="*/ 2 w 25"/>
                  <a:gd name="T3" fmla="*/ 28 h 29"/>
                  <a:gd name="T4" fmla="*/ 2 w 25"/>
                  <a:gd name="T5" fmla="*/ 22 h 29"/>
                  <a:gd name="T6" fmla="*/ 17 w 25"/>
                  <a:gd name="T7" fmla="*/ 2 h 29"/>
                  <a:gd name="T8" fmla="*/ 23 w 25"/>
                  <a:gd name="T9" fmla="*/ 1 h 29"/>
                  <a:gd name="T10" fmla="*/ 24 w 25"/>
                  <a:gd name="T11" fmla="*/ 7 h 29"/>
                  <a:gd name="T12" fmla="*/ 8 w 25"/>
                  <a:gd name="T13" fmla="*/ 27 h 29"/>
                  <a:gd name="T14" fmla="*/ 5 w 25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9">
                    <a:moveTo>
                      <a:pt x="5" y="29"/>
                    </a:moveTo>
                    <a:cubicBezTo>
                      <a:pt x="4" y="29"/>
                      <a:pt x="3" y="28"/>
                      <a:pt x="2" y="28"/>
                    </a:cubicBezTo>
                    <a:cubicBezTo>
                      <a:pt x="1" y="26"/>
                      <a:pt x="0" y="24"/>
                      <a:pt x="2" y="2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9" y="0"/>
                      <a:pt x="21" y="0"/>
                      <a:pt x="23" y="1"/>
                    </a:cubicBezTo>
                    <a:cubicBezTo>
                      <a:pt x="25" y="3"/>
                      <a:pt x="25" y="5"/>
                      <a:pt x="24" y="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7" y="28"/>
                      <a:pt x="6" y="29"/>
                      <a:pt x="5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3163888" y="1303338"/>
                <a:ext cx="44450" cy="49213"/>
              </a:xfrm>
              <a:custGeom>
                <a:avLst/>
                <a:gdLst>
                  <a:gd name="T0" fmla="*/ 4 w 12"/>
                  <a:gd name="T1" fmla="*/ 13 h 13"/>
                  <a:gd name="T2" fmla="*/ 2 w 12"/>
                  <a:gd name="T3" fmla="*/ 12 h 13"/>
                  <a:gd name="T4" fmla="*/ 1 w 12"/>
                  <a:gd name="T5" fmla="*/ 6 h 13"/>
                  <a:gd name="T6" fmla="*/ 4 w 12"/>
                  <a:gd name="T7" fmla="*/ 2 h 13"/>
                  <a:gd name="T8" fmla="*/ 10 w 12"/>
                  <a:gd name="T9" fmla="*/ 1 h 13"/>
                  <a:gd name="T10" fmla="*/ 11 w 12"/>
                  <a:gd name="T11" fmla="*/ 7 h 13"/>
                  <a:gd name="T12" fmla="*/ 8 w 12"/>
                  <a:gd name="T13" fmla="*/ 11 h 13"/>
                  <a:gd name="T14" fmla="*/ 4 w 12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3">
                    <a:moveTo>
                      <a:pt x="4" y="13"/>
                    </a:moveTo>
                    <a:cubicBezTo>
                      <a:pt x="4" y="13"/>
                      <a:pt x="3" y="12"/>
                      <a:pt x="2" y="12"/>
                    </a:cubicBezTo>
                    <a:cubicBezTo>
                      <a:pt x="0" y="10"/>
                      <a:pt x="0" y="8"/>
                      <a:pt x="1" y="6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3"/>
                      <a:pt x="12" y="5"/>
                      <a:pt x="11" y="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2"/>
                      <a:pt x="6" y="13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9906810" y="6272703"/>
              <a:ext cx="17123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www.yourdomain.com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4852" y="6272703"/>
              <a:ext cx="5261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Page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6563404"/>
              <a:ext cx="79533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750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Placeholder 49">
            <a:extLst>
              <a:ext uri="{FF2B5EF4-FFF2-40B4-BE49-F238E27FC236}">
                <a16:creationId xmlns:a16="http://schemas.microsoft.com/office/drawing/2014/main" id="{C359BAA3-6CE8-4745-9F86-CCB2CBD8AD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27589" y="4647061"/>
            <a:ext cx="4336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lt"/>
                <a:ea typeface="+mj-ea"/>
                <a:sym typeface="庞门正道标题体" panose="02010600030101010101" pitchFamily="2" charset="-122"/>
              </a:rPr>
              <a:t>YOUR NAME</a:t>
            </a:r>
            <a:endParaRPr lang="en-US" sz="2800" dirty="0">
              <a:solidFill>
                <a:schemeClr val="bg1"/>
              </a:solidFill>
              <a:latin typeface="+mj-lt"/>
              <a:ea typeface="+mj-ea"/>
              <a:sym typeface="庞门正道标题体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CC9B67-C16B-4D99-9D75-DD10BF3218A8}"/>
              </a:ext>
            </a:extLst>
          </p:cNvPr>
          <p:cNvSpPr/>
          <p:nvPr/>
        </p:nvSpPr>
        <p:spPr>
          <a:xfrm>
            <a:off x="984408" y="3949197"/>
            <a:ext cx="10223184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CA1AF0-5145-43A5-8A59-094274339B15}"/>
              </a:ext>
            </a:extLst>
          </p:cNvPr>
          <p:cNvGrpSpPr/>
          <p:nvPr/>
        </p:nvGrpSpPr>
        <p:grpSpPr>
          <a:xfrm>
            <a:off x="5627083" y="1291149"/>
            <a:ext cx="937834" cy="1394723"/>
            <a:chOff x="5200892" y="2099404"/>
            <a:chExt cx="1790218" cy="266236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E21B23A-D52C-44B7-80EE-B44A1807B0FE}"/>
                </a:ext>
              </a:extLst>
            </p:cNvPr>
            <p:cNvGrpSpPr/>
            <p:nvPr/>
          </p:nvGrpSpPr>
          <p:grpSpPr>
            <a:xfrm>
              <a:off x="5200892" y="2757346"/>
              <a:ext cx="1438295" cy="1920274"/>
              <a:chOff x="5200892" y="2757346"/>
              <a:chExt cx="1438295" cy="1920274"/>
            </a:xfrm>
          </p:grpSpPr>
          <p:sp>
            <p:nvSpPr>
              <p:cNvPr id="46" name="Freeform 7">
                <a:extLst>
                  <a:ext uri="{FF2B5EF4-FFF2-40B4-BE49-F238E27FC236}">
                    <a16:creationId xmlns:a16="http://schemas.microsoft.com/office/drawing/2014/main" id="{742F04A6-6534-480C-8AEC-7A92FF10A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0892" y="3392333"/>
                <a:ext cx="734448" cy="749747"/>
              </a:xfrm>
              <a:custGeom>
                <a:avLst/>
                <a:gdLst>
                  <a:gd name="T0" fmla="*/ 96 w 96"/>
                  <a:gd name="T1" fmla="*/ 0 h 98"/>
                  <a:gd name="T2" fmla="*/ 28 w 96"/>
                  <a:gd name="T3" fmla="*/ 34 h 98"/>
                  <a:gd name="T4" fmla="*/ 0 w 96"/>
                  <a:gd name="T5" fmla="*/ 98 h 98"/>
                  <a:gd name="T6" fmla="*/ 64 w 96"/>
                  <a:gd name="T7" fmla="*/ 7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98">
                    <a:moveTo>
                      <a:pt x="96" y="0"/>
                    </a:moveTo>
                    <a:lnTo>
                      <a:pt x="28" y="34"/>
                    </a:lnTo>
                    <a:lnTo>
                      <a:pt x="0" y="98"/>
                    </a:lnTo>
                    <a:lnTo>
                      <a:pt x="64" y="74"/>
                    </a:lnTo>
                  </a:path>
                </a:pathLst>
              </a:custGeom>
              <a:noFill/>
              <a:ln w="2857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8">
                <a:extLst>
                  <a:ext uri="{FF2B5EF4-FFF2-40B4-BE49-F238E27FC236}">
                    <a16:creationId xmlns:a16="http://schemas.microsoft.com/office/drawing/2014/main" id="{7402051A-6658-418E-BA56-E6AD15F27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6060" y="3629501"/>
                <a:ext cx="413127" cy="1048119"/>
              </a:xfrm>
              <a:custGeom>
                <a:avLst/>
                <a:gdLst>
                  <a:gd name="T0" fmla="*/ 33 w 54"/>
                  <a:gd name="T1" fmla="*/ 0 h 137"/>
                  <a:gd name="T2" fmla="*/ 54 w 54"/>
                  <a:gd name="T3" fmla="*/ 73 h 137"/>
                  <a:gd name="T4" fmla="*/ 25 w 54"/>
                  <a:gd name="T5" fmla="*/ 137 h 137"/>
                  <a:gd name="T6" fmla="*/ 0 w 54"/>
                  <a:gd name="T7" fmla="*/ 7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37">
                    <a:moveTo>
                      <a:pt x="33" y="0"/>
                    </a:moveTo>
                    <a:lnTo>
                      <a:pt x="54" y="73"/>
                    </a:lnTo>
                    <a:lnTo>
                      <a:pt x="25" y="137"/>
                    </a:lnTo>
                    <a:lnTo>
                      <a:pt x="0" y="73"/>
                    </a:lnTo>
                  </a:path>
                </a:pathLst>
              </a:custGeom>
              <a:noFill/>
              <a:ln w="2857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FBEC18A7-9F8C-4091-9F7C-775D9B09D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912" y="2757346"/>
                <a:ext cx="344275" cy="351922"/>
              </a:xfrm>
              <a:custGeom>
                <a:avLst/>
                <a:gdLst>
                  <a:gd name="T0" fmla="*/ 30 w 33"/>
                  <a:gd name="T1" fmla="*/ 23 h 34"/>
                  <a:gd name="T2" fmla="*/ 10 w 33"/>
                  <a:gd name="T3" fmla="*/ 31 h 34"/>
                  <a:gd name="T4" fmla="*/ 3 w 33"/>
                  <a:gd name="T5" fmla="*/ 11 h 34"/>
                  <a:gd name="T6" fmla="*/ 22 w 33"/>
                  <a:gd name="T7" fmla="*/ 4 h 34"/>
                  <a:gd name="T8" fmla="*/ 30 w 33"/>
                  <a:gd name="T9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30" y="23"/>
                    </a:moveTo>
                    <a:cubicBezTo>
                      <a:pt x="27" y="31"/>
                      <a:pt x="18" y="34"/>
                      <a:pt x="10" y="31"/>
                    </a:cubicBezTo>
                    <a:cubicBezTo>
                      <a:pt x="3" y="27"/>
                      <a:pt x="0" y="19"/>
                      <a:pt x="3" y="11"/>
                    </a:cubicBezTo>
                    <a:cubicBezTo>
                      <a:pt x="6" y="4"/>
                      <a:pt x="15" y="0"/>
                      <a:pt x="22" y="4"/>
                    </a:cubicBezTo>
                    <a:cubicBezTo>
                      <a:pt x="30" y="7"/>
                      <a:pt x="33" y="16"/>
                      <a:pt x="30" y="23"/>
                    </a:cubicBezTo>
                    <a:close/>
                  </a:path>
                </a:pathLst>
              </a:custGeom>
              <a:noFill/>
              <a:ln w="2857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B5D86A6-78CF-40D8-9B0C-6A222CE21FF9}"/>
                </a:ext>
              </a:extLst>
            </p:cNvPr>
            <p:cNvGrpSpPr/>
            <p:nvPr/>
          </p:nvGrpSpPr>
          <p:grpSpPr>
            <a:xfrm>
              <a:off x="5277397" y="2099404"/>
              <a:ext cx="1713713" cy="2662368"/>
              <a:chOff x="5277397" y="2099404"/>
              <a:chExt cx="1713713" cy="2662368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0E73DF8C-88E6-419F-B5CF-16CAD1052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902" y="3989071"/>
                <a:ext cx="252469" cy="229514"/>
              </a:xfrm>
              <a:custGeom>
                <a:avLst/>
                <a:gdLst>
                  <a:gd name="T0" fmla="*/ 24 w 24"/>
                  <a:gd name="T1" fmla="*/ 0 h 22"/>
                  <a:gd name="T2" fmla="*/ 16 w 24"/>
                  <a:gd name="T3" fmla="*/ 19 h 22"/>
                  <a:gd name="T4" fmla="*/ 7 w 24"/>
                  <a:gd name="T5" fmla="*/ 20 h 22"/>
                  <a:gd name="T6" fmla="*/ 1 w 24"/>
                  <a:gd name="T7" fmla="*/ 12 h 22"/>
                  <a:gd name="T8" fmla="*/ 2 w 24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24" y="0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3" y="22"/>
                      <a:pt x="7" y="20"/>
                    </a:cubicBezTo>
                    <a:cubicBezTo>
                      <a:pt x="0" y="17"/>
                      <a:pt x="1" y="12"/>
                      <a:pt x="1" y="12"/>
                    </a:cubicBezTo>
                    <a:cubicBezTo>
                      <a:pt x="2" y="9"/>
                      <a:pt x="2" y="9"/>
                      <a:pt x="2" y="9"/>
                    </a:cubicBezTo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CCE554B3-78A6-4837-AC6B-43B4543C5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504" y="4279789"/>
                <a:ext cx="183612" cy="290718"/>
              </a:xfrm>
              <a:custGeom>
                <a:avLst/>
                <a:gdLst>
                  <a:gd name="T0" fmla="*/ 9 w 17"/>
                  <a:gd name="T1" fmla="*/ 0 h 28"/>
                  <a:gd name="T2" fmla="*/ 0 w 17"/>
                  <a:gd name="T3" fmla="*/ 18 h 28"/>
                  <a:gd name="T4" fmla="*/ 5 w 17"/>
                  <a:gd name="T5" fmla="*/ 25 h 28"/>
                  <a:gd name="T6" fmla="*/ 15 w 17"/>
                  <a:gd name="T7" fmla="*/ 24 h 28"/>
                  <a:gd name="T8" fmla="*/ 17 w 17"/>
                  <a:gd name="T9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8">
                    <a:moveTo>
                      <a:pt x="9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23"/>
                      <a:pt x="5" y="25"/>
                    </a:cubicBezTo>
                    <a:cubicBezTo>
                      <a:pt x="12" y="28"/>
                      <a:pt x="15" y="24"/>
                      <a:pt x="15" y="24"/>
                    </a:cubicBezTo>
                    <a:cubicBezTo>
                      <a:pt x="17" y="21"/>
                      <a:pt x="17" y="21"/>
                      <a:pt x="17" y="21"/>
                    </a:cubicBezTo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9">
                <a:extLst>
                  <a:ext uri="{FF2B5EF4-FFF2-40B4-BE49-F238E27FC236}">
                    <a16:creationId xmlns:a16="http://schemas.microsoft.com/office/drawing/2014/main" id="{EB74B664-F2DC-47FD-A5FD-3AA68DFD18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82871" y="2474275"/>
                <a:ext cx="183612" cy="1759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10">
                <a:extLst>
                  <a:ext uri="{FF2B5EF4-FFF2-40B4-BE49-F238E27FC236}">
                    <a16:creationId xmlns:a16="http://schemas.microsoft.com/office/drawing/2014/main" id="{2732D01D-2E5C-4742-AB06-BF726A7ACA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2871" y="2474275"/>
                <a:ext cx="183612" cy="1759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11">
                <a:extLst>
                  <a:ext uri="{FF2B5EF4-FFF2-40B4-BE49-F238E27FC236}">
                    <a16:creationId xmlns:a16="http://schemas.microsoft.com/office/drawing/2014/main" id="{ACF3E480-93CD-4A14-A2B1-EB4472D19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99845" y="3621848"/>
                <a:ext cx="191265" cy="1912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887A2B70-91C4-48CA-A262-18B109EED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99845" y="3621848"/>
                <a:ext cx="191265" cy="1912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13">
                <a:extLst>
                  <a:ext uri="{FF2B5EF4-FFF2-40B4-BE49-F238E27FC236}">
                    <a16:creationId xmlns:a16="http://schemas.microsoft.com/office/drawing/2014/main" id="{97D53F20-33B8-4EF6-92F0-893DD3BC57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38055" y="3132217"/>
                <a:ext cx="191265" cy="183612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14">
                <a:extLst>
                  <a:ext uri="{FF2B5EF4-FFF2-40B4-BE49-F238E27FC236}">
                    <a16:creationId xmlns:a16="http://schemas.microsoft.com/office/drawing/2014/main" id="{FE2FE55C-AF01-4022-9E4C-FD210144D9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8055" y="3132217"/>
                <a:ext cx="191265" cy="183612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5">
                <a:extLst>
                  <a:ext uri="{FF2B5EF4-FFF2-40B4-BE49-F238E27FC236}">
                    <a16:creationId xmlns:a16="http://schemas.microsoft.com/office/drawing/2014/main" id="{9F698A08-FEEA-42B6-9074-E42CD6EE1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0524" y="2535479"/>
                <a:ext cx="1170530" cy="1652504"/>
              </a:xfrm>
              <a:custGeom>
                <a:avLst/>
                <a:gdLst>
                  <a:gd name="T0" fmla="*/ 70 w 153"/>
                  <a:gd name="T1" fmla="*/ 216 h 216"/>
                  <a:gd name="T2" fmla="*/ 0 w 153"/>
                  <a:gd name="T3" fmla="*/ 186 h 216"/>
                  <a:gd name="T4" fmla="*/ 32 w 153"/>
                  <a:gd name="T5" fmla="*/ 115 h 216"/>
                  <a:gd name="T6" fmla="*/ 81 w 153"/>
                  <a:gd name="T7" fmla="*/ 0 h 216"/>
                  <a:gd name="T8" fmla="*/ 153 w 153"/>
                  <a:gd name="T9" fmla="*/ 31 h 216"/>
                  <a:gd name="T10" fmla="*/ 70 w 153"/>
                  <a:gd name="T11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16">
                    <a:moveTo>
                      <a:pt x="70" y="216"/>
                    </a:moveTo>
                    <a:lnTo>
                      <a:pt x="0" y="186"/>
                    </a:lnTo>
                    <a:lnTo>
                      <a:pt x="32" y="115"/>
                    </a:lnTo>
                    <a:lnTo>
                      <a:pt x="81" y="0"/>
                    </a:lnTo>
                    <a:lnTo>
                      <a:pt x="153" y="31"/>
                    </a:lnTo>
                    <a:lnTo>
                      <a:pt x="70" y="216"/>
                    </a:lnTo>
                    <a:close/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7">
                <a:extLst>
                  <a:ext uri="{FF2B5EF4-FFF2-40B4-BE49-F238E27FC236}">
                    <a16:creationId xmlns:a16="http://schemas.microsoft.com/office/drawing/2014/main" id="{7DD4BF56-2009-4A75-B08A-FF2E4AA28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1300" y="3155171"/>
                <a:ext cx="359576" cy="344274"/>
              </a:xfrm>
              <a:custGeom>
                <a:avLst/>
                <a:gdLst>
                  <a:gd name="T0" fmla="*/ 30 w 34"/>
                  <a:gd name="T1" fmla="*/ 23 h 33"/>
                  <a:gd name="T2" fmla="*/ 11 w 34"/>
                  <a:gd name="T3" fmla="*/ 30 h 33"/>
                  <a:gd name="T4" fmla="*/ 3 w 34"/>
                  <a:gd name="T5" fmla="*/ 11 h 33"/>
                  <a:gd name="T6" fmla="*/ 23 w 34"/>
                  <a:gd name="T7" fmla="*/ 3 h 33"/>
                  <a:gd name="T8" fmla="*/ 30 w 34"/>
                  <a:gd name="T9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30" y="23"/>
                    </a:moveTo>
                    <a:cubicBezTo>
                      <a:pt x="27" y="30"/>
                      <a:pt x="18" y="33"/>
                      <a:pt x="11" y="30"/>
                    </a:cubicBezTo>
                    <a:cubicBezTo>
                      <a:pt x="3" y="27"/>
                      <a:pt x="0" y="18"/>
                      <a:pt x="3" y="11"/>
                    </a:cubicBezTo>
                    <a:cubicBezTo>
                      <a:pt x="7" y="3"/>
                      <a:pt x="15" y="0"/>
                      <a:pt x="23" y="3"/>
                    </a:cubicBezTo>
                    <a:cubicBezTo>
                      <a:pt x="30" y="6"/>
                      <a:pt x="34" y="15"/>
                      <a:pt x="30" y="23"/>
                    </a:cubicBezTo>
                    <a:close/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18">
                <a:extLst>
                  <a:ext uri="{FF2B5EF4-FFF2-40B4-BE49-F238E27FC236}">
                    <a16:creationId xmlns:a16="http://schemas.microsoft.com/office/drawing/2014/main" id="{2624E4E5-1BFA-43AB-99D0-5FD9D77601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90524" y="4019673"/>
                <a:ext cx="122408" cy="267769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Line 19">
                <a:extLst>
                  <a:ext uri="{FF2B5EF4-FFF2-40B4-BE49-F238E27FC236}">
                    <a16:creationId xmlns:a16="http://schemas.microsoft.com/office/drawing/2014/main" id="{C0C9AD5F-B693-4B7C-AE5C-DC8E39629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74677" y="4080877"/>
                <a:ext cx="175964" cy="405478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Line 20">
                <a:extLst>
                  <a:ext uri="{FF2B5EF4-FFF2-40B4-BE49-F238E27FC236}">
                    <a16:creationId xmlns:a16="http://schemas.microsoft.com/office/drawing/2014/main" id="{268350FC-DF71-41AC-AB4F-56A5C4335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80698" y="4165034"/>
                <a:ext cx="84158" cy="1759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Line 21">
                <a:extLst>
                  <a:ext uri="{FF2B5EF4-FFF2-40B4-BE49-F238E27FC236}">
                    <a16:creationId xmlns:a16="http://schemas.microsoft.com/office/drawing/2014/main" id="{9E29A303-0AFA-47E6-A601-BEE57CD0A1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7397" y="4287442"/>
                <a:ext cx="84158" cy="17596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Line 22">
                <a:extLst>
                  <a:ext uri="{FF2B5EF4-FFF2-40B4-BE49-F238E27FC236}">
                    <a16:creationId xmlns:a16="http://schemas.microsoft.com/office/drawing/2014/main" id="{5E2C3FA2-E77D-4E22-BD79-A88CED15E3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20039" y="4578160"/>
                <a:ext cx="76505" cy="183612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3">
                <a:extLst>
                  <a:ext uri="{FF2B5EF4-FFF2-40B4-BE49-F238E27FC236}">
                    <a16:creationId xmlns:a16="http://schemas.microsoft.com/office/drawing/2014/main" id="{152F3C21-02A9-45E7-BF3F-AF19AF891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9070" y="2130006"/>
                <a:ext cx="596739" cy="543187"/>
              </a:xfrm>
              <a:custGeom>
                <a:avLst/>
                <a:gdLst>
                  <a:gd name="T0" fmla="*/ 0 w 57"/>
                  <a:gd name="T1" fmla="*/ 30 h 52"/>
                  <a:gd name="T2" fmla="*/ 39 w 57"/>
                  <a:gd name="T3" fmla="*/ 6 h 52"/>
                  <a:gd name="T4" fmla="*/ 48 w 57"/>
                  <a:gd name="T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52">
                    <a:moveTo>
                      <a:pt x="0" y="30"/>
                    </a:moveTo>
                    <a:cubicBezTo>
                      <a:pt x="8" y="11"/>
                      <a:pt x="26" y="0"/>
                      <a:pt x="39" y="6"/>
                    </a:cubicBezTo>
                    <a:cubicBezTo>
                      <a:pt x="53" y="12"/>
                      <a:pt x="57" y="32"/>
                      <a:pt x="48" y="52"/>
                    </a:cubicBezTo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Line 24">
                <a:extLst>
                  <a:ext uri="{FF2B5EF4-FFF2-40B4-BE49-F238E27FC236}">
                    <a16:creationId xmlns:a16="http://schemas.microsoft.com/office/drawing/2014/main" id="{D6EEAACF-06A4-44CD-9B1B-1320CFFB58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79070" y="2443673"/>
                <a:ext cx="504933" cy="229514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25">
                <a:extLst>
                  <a:ext uri="{FF2B5EF4-FFF2-40B4-BE49-F238E27FC236}">
                    <a16:creationId xmlns:a16="http://schemas.microsoft.com/office/drawing/2014/main" id="{64991703-DD9D-48D4-B218-0E832EE567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33167" y="2443673"/>
                <a:ext cx="45903" cy="99459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26">
                <a:extLst>
                  <a:ext uri="{FF2B5EF4-FFF2-40B4-BE49-F238E27FC236}">
                    <a16:creationId xmlns:a16="http://schemas.microsoft.com/office/drawing/2014/main" id="{E0B2C382-F829-4DC3-9383-6E11061FE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838100" y="2650239"/>
                <a:ext cx="53556" cy="114760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27">
                <a:extLst>
                  <a:ext uri="{FF2B5EF4-FFF2-40B4-BE49-F238E27FC236}">
                    <a16:creationId xmlns:a16="http://schemas.microsoft.com/office/drawing/2014/main" id="{33BA94AB-2C0E-4284-ADB0-B2B2233BFC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34795" y="4119131"/>
                <a:ext cx="45903" cy="99459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28">
                <a:extLst>
                  <a:ext uri="{FF2B5EF4-FFF2-40B4-BE49-F238E27FC236}">
                    <a16:creationId xmlns:a16="http://schemas.microsoft.com/office/drawing/2014/main" id="{96353E6F-7642-4E17-ADEE-98F0B796F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06366" y="4417498"/>
                <a:ext cx="38255" cy="91806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29">
                <a:extLst>
                  <a:ext uri="{FF2B5EF4-FFF2-40B4-BE49-F238E27FC236}">
                    <a16:creationId xmlns:a16="http://schemas.microsoft.com/office/drawing/2014/main" id="{72952E7B-8571-475C-9DC6-A0595CC19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61009" y="4647012"/>
                <a:ext cx="38255" cy="91806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30">
                <a:extLst>
                  <a:ext uri="{FF2B5EF4-FFF2-40B4-BE49-F238E27FC236}">
                    <a16:creationId xmlns:a16="http://schemas.microsoft.com/office/drawing/2014/main" id="{429810B4-4AED-46BD-A992-1951BD5A3C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57203" y="4570508"/>
                <a:ext cx="38255" cy="107107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EF7A9FB4-C5D2-4B02-BAFF-45706A057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1182" y="3575945"/>
                <a:ext cx="397826" cy="543187"/>
              </a:xfrm>
              <a:custGeom>
                <a:avLst/>
                <a:gdLst>
                  <a:gd name="T0" fmla="*/ 37 w 38"/>
                  <a:gd name="T1" fmla="*/ 13 h 52"/>
                  <a:gd name="T2" fmla="*/ 30 w 38"/>
                  <a:gd name="T3" fmla="*/ 4 h 52"/>
                  <a:gd name="T4" fmla="*/ 17 w 38"/>
                  <a:gd name="T5" fmla="*/ 4 h 52"/>
                  <a:gd name="T6" fmla="*/ 0 w 38"/>
                  <a:gd name="T7" fmla="*/ 42 h 52"/>
                  <a:gd name="T8" fmla="*/ 21 w 38"/>
                  <a:gd name="T9" fmla="*/ 52 h 52"/>
                  <a:gd name="T10" fmla="*/ 37 w 38"/>
                  <a:gd name="T11" fmla="*/ 1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52">
                    <a:moveTo>
                      <a:pt x="37" y="13"/>
                    </a:moveTo>
                    <a:cubicBezTo>
                      <a:pt x="37" y="13"/>
                      <a:pt x="38" y="8"/>
                      <a:pt x="30" y="4"/>
                    </a:cubicBezTo>
                    <a:cubicBezTo>
                      <a:pt x="20" y="0"/>
                      <a:pt x="17" y="4"/>
                      <a:pt x="17" y="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1" y="52"/>
                      <a:pt x="21" y="52"/>
                      <a:pt x="21" y="52"/>
                    </a:cubicBezTo>
                    <a:lnTo>
                      <a:pt x="37" y="13"/>
                    </a:lnTo>
                    <a:close/>
                  </a:path>
                </a:pathLst>
              </a:cu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Line 32">
                <a:extLst>
                  <a:ext uri="{FF2B5EF4-FFF2-40B4-BE49-F238E27FC236}">
                    <a16:creationId xmlns:a16="http://schemas.microsoft.com/office/drawing/2014/main" id="{FE825D8D-C071-4BCE-83A1-119E7F9CA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84544" y="2099404"/>
                <a:ext cx="53556" cy="91806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CA24404-ABFF-46A1-A925-D9B7F8C3B8E6}"/>
              </a:ext>
            </a:extLst>
          </p:cNvPr>
          <p:cNvSpPr txBox="1"/>
          <p:nvPr/>
        </p:nvSpPr>
        <p:spPr>
          <a:xfrm>
            <a:off x="4468792" y="2884089"/>
            <a:ext cx="3254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商务</a:t>
            </a:r>
            <a:r>
              <a:rPr lang="en-US" altLang="zh-CN" sz="5400" dirty="0">
                <a:solidFill>
                  <a:schemeClr val="bg1"/>
                </a:solidFill>
                <a:latin typeface="+mj-ea"/>
                <a:ea typeface="+mj-ea"/>
              </a:rPr>
              <a:t>-</a:t>
            </a:r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汇报</a:t>
            </a:r>
            <a:endParaRPr lang="en-US" sz="5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7000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FD12F7DE-E613-4EDD-A736-B9194223D9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0"/>
            <a:ext cx="12192000" cy="4893276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47072" y="203959"/>
            <a:ext cx="5097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>
                <a:solidFill>
                  <a:schemeClr val="bg1"/>
                </a:solidFill>
                <a:latin typeface="+mj-lt"/>
              </a:rPr>
              <a:t>Why I Chose to These Themes 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877790" y="1791899"/>
            <a:ext cx="330200" cy="482600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8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55493" y="1829999"/>
            <a:ext cx="481012" cy="406400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1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4" name="Freeform 34"/>
          <p:cNvSpPr>
            <a:spLocks noEditPoints="1"/>
          </p:cNvSpPr>
          <p:nvPr/>
        </p:nvSpPr>
        <p:spPr bwMode="auto">
          <a:xfrm>
            <a:off x="8984008" y="1803760"/>
            <a:ext cx="496887" cy="4826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" name="Rectangle 14"/>
          <p:cNvSpPr/>
          <p:nvPr/>
        </p:nvSpPr>
        <p:spPr>
          <a:xfrm>
            <a:off x="8031614" y="2930396"/>
            <a:ext cx="2401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61859" y="2463739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25408" y="2463739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73495" y="2463739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95161" y="2930396"/>
            <a:ext cx="2401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42053" y="2930396"/>
            <a:ext cx="2401674" cy="88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34888" y="5248691"/>
            <a:ext cx="10566110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</a:t>
            </a:r>
          </a:p>
        </p:txBody>
      </p:sp>
    </p:spTree>
    <p:extLst>
      <p:ext uri="{BB962C8B-B14F-4D97-AF65-F5344CB8AC3E}">
        <p14:creationId xmlns:p14="http://schemas.microsoft.com/office/powerpoint/2010/main" val="353895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2272" y="203959"/>
            <a:ext cx="42274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Company </a:t>
            </a:r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Featues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Service</a:t>
            </a:r>
          </a:p>
        </p:txBody>
      </p:sp>
      <p:sp>
        <p:nvSpPr>
          <p:cNvPr id="6" name="Oval 5"/>
          <p:cNvSpPr/>
          <p:nvPr/>
        </p:nvSpPr>
        <p:spPr>
          <a:xfrm>
            <a:off x="1045468" y="1524220"/>
            <a:ext cx="899446" cy="899446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45468" y="2974486"/>
            <a:ext cx="899446" cy="899446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45468" y="4424752"/>
            <a:ext cx="899446" cy="899446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330091" y="1732643"/>
            <a:ext cx="330200" cy="482600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10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54685" y="3221009"/>
            <a:ext cx="481012" cy="406400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3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6" name="Freeform 34"/>
          <p:cNvSpPr>
            <a:spLocks noEditPoints="1"/>
          </p:cNvSpPr>
          <p:nvPr/>
        </p:nvSpPr>
        <p:spPr bwMode="auto">
          <a:xfrm>
            <a:off x="1247567" y="4633175"/>
            <a:ext cx="496887" cy="4826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173495" y="1439024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40152" y="1905681"/>
            <a:ext cx="3854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73495" y="2974486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40152" y="3441143"/>
            <a:ext cx="3854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3495" y="4509948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40152" y="4976605"/>
            <a:ext cx="3854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28729564-EB2A-45ED-8802-6FF55815F2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6" r="239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017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3262" y="421673"/>
            <a:ext cx="418896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Business Strategy</a:t>
            </a:r>
          </a:p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And Features</a:t>
            </a:r>
          </a:p>
        </p:txBody>
      </p:sp>
      <p:sp>
        <p:nvSpPr>
          <p:cNvPr id="5" name="Freeform 39"/>
          <p:cNvSpPr>
            <a:spLocks noEditPoints="1"/>
          </p:cNvSpPr>
          <p:nvPr/>
        </p:nvSpPr>
        <p:spPr bwMode="auto">
          <a:xfrm>
            <a:off x="7827024" y="3486410"/>
            <a:ext cx="561183" cy="42227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Freeform 61"/>
          <p:cNvSpPr>
            <a:spLocks noEditPoints="1"/>
          </p:cNvSpPr>
          <p:nvPr/>
        </p:nvSpPr>
        <p:spPr bwMode="auto">
          <a:xfrm>
            <a:off x="674382" y="3486410"/>
            <a:ext cx="442384" cy="422275"/>
          </a:xfrm>
          <a:custGeom>
            <a:avLst/>
            <a:gdLst>
              <a:gd name="T0" fmla="*/ 129 w 130"/>
              <a:gd name="T1" fmla="*/ 46 h 124"/>
              <a:gd name="T2" fmla="*/ 121 w 130"/>
              <a:gd name="T3" fmla="*/ 40 h 124"/>
              <a:gd name="T4" fmla="*/ 88 w 130"/>
              <a:gd name="T5" fmla="*/ 35 h 124"/>
              <a:gd name="T6" fmla="*/ 73 w 130"/>
              <a:gd name="T7" fmla="*/ 5 h 124"/>
              <a:gd name="T8" fmla="*/ 65 w 130"/>
              <a:gd name="T9" fmla="*/ 0 h 124"/>
              <a:gd name="T10" fmla="*/ 57 w 130"/>
              <a:gd name="T11" fmla="*/ 5 h 124"/>
              <a:gd name="T12" fmla="*/ 42 w 130"/>
              <a:gd name="T13" fmla="*/ 35 h 124"/>
              <a:gd name="T14" fmla="*/ 9 w 130"/>
              <a:gd name="T15" fmla="*/ 40 h 124"/>
              <a:gd name="T16" fmla="*/ 1 w 130"/>
              <a:gd name="T17" fmla="*/ 46 h 124"/>
              <a:gd name="T18" fmla="*/ 4 w 130"/>
              <a:gd name="T19" fmla="*/ 55 h 124"/>
              <a:gd name="T20" fmla="*/ 28 w 130"/>
              <a:gd name="T21" fmla="*/ 80 h 124"/>
              <a:gd name="T22" fmla="*/ 22 w 130"/>
              <a:gd name="T23" fmla="*/ 114 h 124"/>
              <a:gd name="T24" fmla="*/ 26 w 130"/>
              <a:gd name="T25" fmla="*/ 122 h 124"/>
              <a:gd name="T26" fmla="*/ 31 w 130"/>
              <a:gd name="T27" fmla="*/ 124 h 124"/>
              <a:gd name="T28" fmla="*/ 36 w 130"/>
              <a:gd name="T29" fmla="*/ 123 h 124"/>
              <a:gd name="T30" fmla="*/ 65 w 130"/>
              <a:gd name="T31" fmla="*/ 107 h 124"/>
              <a:gd name="T32" fmla="*/ 94 w 130"/>
              <a:gd name="T33" fmla="*/ 123 h 124"/>
              <a:gd name="T34" fmla="*/ 99 w 130"/>
              <a:gd name="T35" fmla="*/ 124 h 124"/>
              <a:gd name="T36" fmla="*/ 104 w 130"/>
              <a:gd name="T37" fmla="*/ 122 h 124"/>
              <a:gd name="T38" fmla="*/ 108 w 130"/>
              <a:gd name="T39" fmla="*/ 114 h 124"/>
              <a:gd name="T40" fmla="*/ 102 w 130"/>
              <a:gd name="T41" fmla="*/ 80 h 124"/>
              <a:gd name="T42" fmla="*/ 126 w 130"/>
              <a:gd name="T43" fmla="*/ 55 h 124"/>
              <a:gd name="T44" fmla="*/ 129 w 130"/>
              <a:gd name="T45" fmla="*/ 46 h 124"/>
              <a:gd name="T46" fmla="*/ 95 w 130"/>
              <a:gd name="T47" fmla="*/ 73 h 124"/>
              <a:gd name="T48" fmla="*/ 93 w 130"/>
              <a:gd name="T49" fmla="*/ 81 h 124"/>
              <a:gd name="T50" fmla="*/ 99 w 130"/>
              <a:gd name="T51" fmla="*/ 115 h 124"/>
              <a:gd name="T52" fmla="*/ 69 w 130"/>
              <a:gd name="T53" fmla="*/ 99 h 124"/>
              <a:gd name="T54" fmla="*/ 65 w 130"/>
              <a:gd name="T55" fmla="*/ 98 h 124"/>
              <a:gd name="T56" fmla="*/ 61 w 130"/>
              <a:gd name="T57" fmla="*/ 99 h 124"/>
              <a:gd name="T58" fmla="*/ 31 w 130"/>
              <a:gd name="T59" fmla="*/ 115 h 124"/>
              <a:gd name="T60" fmla="*/ 37 w 130"/>
              <a:gd name="T61" fmla="*/ 81 h 124"/>
              <a:gd name="T62" fmla="*/ 35 w 130"/>
              <a:gd name="T63" fmla="*/ 73 h 124"/>
              <a:gd name="T64" fmla="*/ 10 w 130"/>
              <a:gd name="T65" fmla="*/ 49 h 124"/>
              <a:gd name="T66" fmla="*/ 44 w 130"/>
              <a:gd name="T67" fmla="*/ 44 h 124"/>
              <a:gd name="T68" fmla="*/ 51 w 130"/>
              <a:gd name="T69" fmla="*/ 39 h 124"/>
              <a:gd name="T70" fmla="*/ 65 w 130"/>
              <a:gd name="T71" fmla="*/ 9 h 124"/>
              <a:gd name="T72" fmla="*/ 79 w 130"/>
              <a:gd name="T73" fmla="*/ 39 h 124"/>
              <a:gd name="T74" fmla="*/ 86 w 130"/>
              <a:gd name="T75" fmla="*/ 44 h 124"/>
              <a:gd name="T76" fmla="*/ 120 w 130"/>
              <a:gd name="T77" fmla="*/ 49 h 124"/>
              <a:gd name="T78" fmla="*/ 95 w 130"/>
              <a:gd name="T79" fmla="*/ 7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" h="124">
                <a:moveTo>
                  <a:pt x="129" y="46"/>
                </a:moveTo>
                <a:cubicBezTo>
                  <a:pt x="127" y="43"/>
                  <a:pt x="125" y="41"/>
                  <a:pt x="121" y="40"/>
                </a:cubicBezTo>
                <a:cubicBezTo>
                  <a:pt x="88" y="35"/>
                  <a:pt x="88" y="35"/>
                  <a:pt x="88" y="35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2"/>
                  <a:pt x="69" y="0"/>
                  <a:pt x="65" y="0"/>
                </a:cubicBezTo>
                <a:cubicBezTo>
                  <a:pt x="61" y="0"/>
                  <a:pt x="58" y="2"/>
                  <a:pt x="57" y="5"/>
                </a:cubicBezTo>
                <a:cubicBezTo>
                  <a:pt x="42" y="35"/>
                  <a:pt x="42" y="35"/>
                  <a:pt x="42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5" y="41"/>
                  <a:pt x="3" y="43"/>
                  <a:pt x="1" y="46"/>
                </a:cubicBezTo>
                <a:cubicBezTo>
                  <a:pt x="0" y="49"/>
                  <a:pt x="1" y="53"/>
                  <a:pt x="4" y="55"/>
                </a:cubicBezTo>
                <a:cubicBezTo>
                  <a:pt x="28" y="80"/>
                  <a:pt x="28" y="80"/>
                  <a:pt x="28" y="80"/>
                </a:cubicBezTo>
                <a:cubicBezTo>
                  <a:pt x="22" y="114"/>
                  <a:pt x="22" y="114"/>
                  <a:pt x="22" y="114"/>
                </a:cubicBezTo>
                <a:cubicBezTo>
                  <a:pt x="22" y="117"/>
                  <a:pt x="23" y="120"/>
                  <a:pt x="26" y="122"/>
                </a:cubicBezTo>
                <a:cubicBezTo>
                  <a:pt x="28" y="123"/>
                  <a:pt x="30" y="124"/>
                  <a:pt x="31" y="124"/>
                </a:cubicBezTo>
                <a:cubicBezTo>
                  <a:pt x="33" y="124"/>
                  <a:pt x="35" y="124"/>
                  <a:pt x="36" y="123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5" y="124"/>
                  <a:pt x="97" y="124"/>
                  <a:pt x="99" y="124"/>
                </a:cubicBezTo>
                <a:cubicBezTo>
                  <a:pt x="100" y="124"/>
                  <a:pt x="102" y="123"/>
                  <a:pt x="104" y="122"/>
                </a:cubicBezTo>
                <a:cubicBezTo>
                  <a:pt x="107" y="120"/>
                  <a:pt x="108" y="117"/>
                  <a:pt x="108" y="114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9" y="53"/>
                  <a:pt x="130" y="49"/>
                  <a:pt x="129" y="46"/>
                </a:cubicBezTo>
                <a:close/>
                <a:moveTo>
                  <a:pt x="95" y="73"/>
                </a:moveTo>
                <a:cubicBezTo>
                  <a:pt x="93" y="75"/>
                  <a:pt x="92" y="78"/>
                  <a:pt x="93" y="81"/>
                </a:cubicBezTo>
                <a:cubicBezTo>
                  <a:pt x="99" y="115"/>
                  <a:pt x="99" y="115"/>
                  <a:pt x="99" y="115"/>
                </a:cubicBezTo>
                <a:cubicBezTo>
                  <a:pt x="69" y="99"/>
                  <a:pt x="69" y="99"/>
                  <a:pt x="69" y="99"/>
                </a:cubicBezTo>
                <a:cubicBezTo>
                  <a:pt x="68" y="99"/>
                  <a:pt x="67" y="98"/>
                  <a:pt x="65" y="98"/>
                </a:cubicBezTo>
                <a:cubicBezTo>
                  <a:pt x="63" y="98"/>
                  <a:pt x="62" y="99"/>
                  <a:pt x="61" y="99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78"/>
                  <a:pt x="37" y="75"/>
                  <a:pt x="35" y="73"/>
                </a:cubicBezTo>
                <a:cubicBezTo>
                  <a:pt x="10" y="49"/>
                  <a:pt x="10" y="49"/>
                  <a:pt x="10" y="49"/>
                </a:cubicBezTo>
                <a:cubicBezTo>
                  <a:pt x="44" y="44"/>
                  <a:pt x="44" y="44"/>
                  <a:pt x="44" y="44"/>
                </a:cubicBezTo>
                <a:cubicBezTo>
                  <a:pt x="47" y="44"/>
                  <a:pt x="49" y="42"/>
                  <a:pt x="51" y="39"/>
                </a:cubicBezTo>
                <a:cubicBezTo>
                  <a:pt x="65" y="9"/>
                  <a:pt x="65" y="9"/>
                  <a:pt x="65" y="9"/>
                </a:cubicBezTo>
                <a:cubicBezTo>
                  <a:pt x="79" y="39"/>
                  <a:pt x="79" y="39"/>
                  <a:pt x="79" y="39"/>
                </a:cubicBezTo>
                <a:cubicBezTo>
                  <a:pt x="81" y="42"/>
                  <a:pt x="83" y="44"/>
                  <a:pt x="86" y="44"/>
                </a:cubicBezTo>
                <a:cubicBezTo>
                  <a:pt x="120" y="49"/>
                  <a:pt x="120" y="49"/>
                  <a:pt x="120" y="49"/>
                </a:cubicBezTo>
                <a:lnTo>
                  <a:pt x="95" y="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" name="Group 6"/>
          <p:cNvGrpSpPr/>
          <p:nvPr/>
        </p:nvGrpSpPr>
        <p:grpSpPr>
          <a:xfrm>
            <a:off x="4251561" y="3536371"/>
            <a:ext cx="440668" cy="372314"/>
            <a:chOff x="8106304" y="2931585"/>
            <a:chExt cx="481012" cy="406400"/>
          </a:xfrm>
          <a:solidFill>
            <a:schemeClr val="accent4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22149" y="3371768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2148" y="3838425"/>
            <a:ext cx="3134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2229" y="3371768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92228" y="3838425"/>
            <a:ext cx="3134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8207" y="3371768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88206" y="3838425"/>
            <a:ext cx="3134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25924" y="4655342"/>
            <a:ext cx="791561" cy="4972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17485" y="4655342"/>
            <a:ext cx="1088571" cy="4972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106056" y="4655342"/>
            <a:ext cx="464457" cy="4972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225924" y="4818912"/>
            <a:ext cx="487634" cy="332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19129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06056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96438" y="4655342"/>
            <a:ext cx="791561" cy="4972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87999" y="4655342"/>
            <a:ext cx="1088571" cy="4972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676570" y="4655342"/>
            <a:ext cx="464457" cy="4972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796438" y="4818912"/>
            <a:ext cx="487634" cy="332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89643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6570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19948" y="4655342"/>
            <a:ext cx="791561" cy="4972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311509" y="4655342"/>
            <a:ext cx="1088571" cy="4972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0400080" y="4655342"/>
            <a:ext cx="464457" cy="4972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8519948" y="4818912"/>
            <a:ext cx="487634" cy="332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13153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00080" y="481891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77971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2375" y="203959"/>
            <a:ext cx="45672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Business Strategy AND Plan</a:t>
            </a:r>
          </a:p>
        </p:txBody>
      </p:sp>
      <p:sp>
        <p:nvSpPr>
          <p:cNvPr id="3" name="Oval 2"/>
          <p:cNvSpPr/>
          <p:nvPr/>
        </p:nvSpPr>
        <p:spPr>
          <a:xfrm>
            <a:off x="4956641" y="1799772"/>
            <a:ext cx="2278743" cy="2278743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527220" y="1799772"/>
            <a:ext cx="2278743" cy="2278743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386062" y="1799772"/>
            <a:ext cx="2278743" cy="2278743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96000" y="4351020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456921" y="4817677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5421" y="4351020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54842" y="4351020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86342" y="4817677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15763" y="4817677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73691" y="2460417"/>
            <a:ext cx="585795" cy="856162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13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669337" y="2535049"/>
            <a:ext cx="853345" cy="720979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6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9" name="Freeform 34"/>
          <p:cNvSpPr>
            <a:spLocks noEditPoints="1"/>
          </p:cNvSpPr>
          <p:nvPr/>
        </p:nvSpPr>
        <p:spPr bwMode="auto">
          <a:xfrm>
            <a:off x="9084677" y="2505181"/>
            <a:ext cx="881508" cy="85616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3648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3204" y="682930"/>
            <a:ext cx="414087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Your New Analyze</a:t>
            </a:r>
          </a:p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Marketing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953203" y="3442803"/>
            <a:ext cx="4140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3204" y="3034678"/>
            <a:ext cx="851515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Analyze</a:t>
            </a:r>
          </a:p>
        </p:txBody>
      </p:sp>
      <p:sp>
        <p:nvSpPr>
          <p:cNvPr id="6" name="Rounded Rectangle 5"/>
          <p:cNvSpPr/>
          <p:nvPr/>
        </p:nvSpPr>
        <p:spPr>
          <a:xfrm rot="5400000">
            <a:off x="8602785" y="662833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82030" y="3083588"/>
            <a:ext cx="4320108" cy="22502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8" name="Rounded Rectangle 7"/>
          <p:cNvSpPr/>
          <p:nvPr/>
        </p:nvSpPr>
        <p:spPr>
          <a:xfrm rot="5400000">
            <a:off x="8602785" y="1695365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82029" y="4116120"/>
            <a:ext cx="2541841" cy="225028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8899" y="2806588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8899" y="3839120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16" name="Rounded Rectangle 15"/>
          <p:cNvSpPr/>
          <p:nvPr/>
        </p:nvSpPr>
        <p:spPr>
          <a:xfrm rot="5400000">
            <a:off x="8602785" y="2727894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182029" y="5148649"/>
            <a:ext cx="3895421" cy="22502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75%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8899" y="4871649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</p:spTree>
    <p:extLst>
      <p:ext uri="{BB962C8B-B14F-4D97-AF65-F5344CB8AC3E}">
        <p14:creationId xmlns:p14="http://schemas.microsoft.com/office/powerpoint/2010/main" val="65200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3664226" y="1618345"/>
            <a:ext cx="2186609" cy="3072924"/>
          </a:xfrm>
          <a:prstGeom prst="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51087" y="203959"/>
            <a:ext cx="5089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Business Strategy AND Analyze</a:t>
            </a:r>
          </a:p>
        </p:txBody>
      </p:sp>
      <p:sp>
        <p:nvSpPr>
          <p:cNvPr id="8" name="Rectangle 7"/>
          <p:cNvSpPr/>
          <p:nvPr/>
        </p:nvSpPr>
        <p:spPr>
          <a:xfrm>
            <a:off x="987287" y="4691270"/>
            <a:ext cx="2186609" cy="4903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64226" y="4691270"/>
            <a:ext cx="2186609" cy="49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41165" y="4691270"/>
            <a:ext cx="2186609" cy="490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018104" y="4691270"/>
            <a:ext cx="2186609" cy="490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70919" y="5181601"/>
            <a:ext cx="24193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5682" y="2942323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51087" y="5181601"/>
            <a:ext cx="2411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223811" y="5181601"/>
            <a:ext cx="2411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905953" y="5181601"/>
            <a:ext cx="2411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322528" y="4817448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27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51054" y="4817448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32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000224" y="4817448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36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681870" y="4817448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40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DA8CFE0-66EC-46E2-AA3E-F2ECCB0102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1D1A87F-7354-46ED-9776-8869CFBA992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Picture Placeholder 42">
            <a:extLst>
              <a:ext uri="{FF2B5EF4-FFF2-40B4-BE49-F238E27FC236}">
                <a16:creationId xmlns:a16="http://schemas.microsoft.com/office/drawing/2014/main" id="{9C240379-6B62-4A35-A0A5-CFC7D0DE0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1164" y="1616764"/>
            <a:ext cx="2186610" cy="3074505"/>
          </a:xfrm>
        </p:spPr>
      </p:pic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667686D2-DA2B-4FC7-A426-1F515A39B0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8101" y="1616764"/>
            <a:ext cx="2186610" cy="3074505"/>
          </a:xfrm>
        </p:spPr>
      </p:pic>
    </p:spTree>
    <p:extLst>
      <p:ext uri="{BB962C8B-B14F-4D97-AF65-F5344CB8AC3E}">
        <p14:creationId xmlns:p14="http://schemas.microsoft.com/office/powerpoint/2010/main" val="859554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81877" y="3193774"/>
            <a:ext cx="2339007" cy="237213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240152" y="723939"/>
            <a:ext cx="2339007" cy="23721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844202" y="682930"/>
            <a:ext cx="32303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Your New Analyze</a:t>
            </a:r>
          </a:p>
          <a:p>
            <a:r>
              <a:rPr 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44201" y="2356125"/>
            <a:ext cx="55526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McClintock.</a:t>
            </a:r>
          </a:p>
        </p:txBody>
      </p:sp>
      <p:sp>
        <p:nvSpPr>
          <p:cNvPr id="12" name="Rounded Rectangle 11"/>
          <p:cNvSpPr/>
          <p:nvPr/>
        </p:nvSpPr>
        <p:spPr>
          <a:xfrm rot="5400000">
            <a:off x="8348087" y="1491027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927332" y="3911782"/>
            <a:ext cx="4320108" cy="22502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8348087" y="2523559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927331" y="4944314"/>
            <a:ext cx="2541841" cy="225028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44201" y="363478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44201" y="4667314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0790" y="3684849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1711" y="4151506"/>
            <a:ext cx="2419337" cy="88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39065" y="1215014"/>
            <a:ext cx="174118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99986" y="1681671"/>
            <a:ext cx="2419337" cy="88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2CF7CA77-CC78-4566-9884-CA1F467513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3" b="6783"/>
          <a:stretch>
            <a:fillRect/>
          </a:stretch>
        </p:blipFill>
        <p:spPr/>
      </p:pic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9CEEC58C-C298-4821-9847-9F660FB2080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" r="703"/>
          <a:stretch>
            <a:fillRect/>
          </a:stretch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0FBF6AE1-041E-4D1C-95AE-76F11D94E26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r="19810"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7B19E46C-553C-4BC7-9402-150841C3A0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9" b="161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937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06748" y="854765"/>
            <a:ext cx="2001079" cy="514847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63973" y="1422240"/>
            <a:ext cx="899446" cy="899446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3973" y="2872506"/>
            <a:ext cx="899446" cy="899446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63973" y="4322772"/>
            <a:ext cx="899446" cy="899446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48596" y="1630663"/>
            <a:ext cx="330200" cy="482600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13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73190" y="3119029"/>
            <a:ext cx="481012" cy="406400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6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9" name="Freeform 34"/>
          <p:cNvSpPr>
            <a:spLocks noEditPoints="1"/>
          </p:cNvSpPr>
          <p:nvPr/>
        </p:nvSpPr>
        <p:spPr bwMode="auto">
          <a:xfrm>
            <a:off x="766072" y="4531195"/>
            <a:ext cx="496887" cy="4826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1692000" y="1337044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58657" y="1803701"/>
            <a:ext cx="328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2000" y="2872506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58657" y="3339163"/>
            <a:ext cx="328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2000" y="4407968"/>
            <a:ext cx="17411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658657" y="4874625"/>
            <a:ext cx="328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90396" y="2705725"/>
            <a:ext cx="163378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>
                <a:solidFill>
                  <a:schemeClr val="bg1"/>
                </a:solidFill>
                <a:latin typeface="+mj-lt"/>
              </a:rPr>
              <a:t>Business</a:t>
            </a:r>
          </a:p>
          <a:p>
            <a:pPr algn="ctr"/>
            <a:r>
              <a:rPr lang="en-US" sz="4400" spc="300" dirty="0">
                <a:solidFill>
                  <a:schemeClr val="bg1"/>
                </a:solidFill>
                <a:latin typeface="+mj-lt"/>
              </a:rPr>
              <a:t>Strategy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68A63F72-900B-49B2-9E4C-ACF9710A2B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6748" y="854765"/>
            <a:ext cx="2001079" cy="5148470"/>
          </a:xfrm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3011A672-2B01-4A26-ACB8-3B43CEA648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720D82D2-CFEF-499D-BD83-CBA3D71D8B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3388" y="854075"/>
            <a:ext cx="2000250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8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74182" y="2349942"/>
            <a:ext cx="915636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John Doe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330" y="2798370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26278" y="2349942"/>
            <a:ext cx="1667444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Stefano Williams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50329" y="2798370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9559" y="174072"/>
            <a:ext cx="1152880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Sarah </a:t>
            </a:r>
            <a:r>
              <a:rPr lang="en-US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Jayz</a:t>
            </a:r>
            <a:endParaRPr lang="en-US" spc="3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86329" y="621801"/>
            <a:ext cx="2419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56739" y="4747861"/>
            <a:ext cx="58785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Exclusive Team Work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602462" y="3945071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25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730461" y="3945071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29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666461" y="1761314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33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0395C6AC-E0B4-4FE1-8770-73F6EC02E22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4F5E1FD-BAF1-433F-A3E5-3D4786FDFC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C713BE4-2EA8-44A2-9BEF-DB6F06A086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1418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960913" y="0"/>
            <a:ext cx="5558972" cy="2670628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050951" y="418763"/>
            <a:ext cx="1378904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Kent </a:t>
            </a:r>
            <a:r>
              <a:rPr lang="en-US" spc="300" dirty="0" err="1">
                <a:solidFill>
                  <a:schemeClr val="bg1"/>
                </a:solidFill>
                <a:latin typeface="+mj-lt"/>
              </a:rPr>
              <a:t>Samrock</a:t>
            </a:r>
            <a:endParaRPr lang="en-US" spc="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30731" y="867191"/>
            <a:ext cx="2419337" cy="88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10863" y="2013892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21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53113" y="418763"/>
            <a:ext cx="227337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Team</a:t>
            </a:r>
          </a:p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Work.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3113" y="2670628"/>
            <a:ext cx="24165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0054A26-F391-45D5-BF80-189ADAECF7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7" r="25157"/>
          <a:stretch>
            <a:fillRect/>
          </a:stretch>
        </p:blipFill>
        <p:spPr/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8715701B-5923-4C19-900A-3FB4DD0C9A0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 b="33981"/>
          <a:stretch>
            <a:fillRect/>
          </a:stretch>
        </p:blipFill>
        <p:spPr/>
      </p:pic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6EDCA7E0-D350-4573-8101-7B97E48F0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8" b="139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0359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63997" y="-1"/>
            <a:ext cx="4064004" cy="483325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608645" y="4833256"/>
            <a:ext cx="846707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Patrick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0116" y="5281684"/>
            <a:ext cx="3163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02459" y="4463776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17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730464" y="4463776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22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9764247" y="4833256"/>
            <a:ext cx="79060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Melany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577666" y="5281684"/>
            <a:ext cx="3163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22727" y="591041"/>
            <a:ext cx="37465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spc="300" dirty="0">
                <a:solidFill>
                  <a:schemeClr val="bg1"/>
                </a:solidFill>
                <a:latin typeface="+mj-lt"/>
              </a:rPr>
              <a:t>Our Team Work.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1991" y="2111984"/>
            <a:ext cx="30480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is not simply random text. It has roots in a piece of classical Latin literature from 45 BC, making it over 2000 years old. Richard McClintock, a Latin professor.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505C88C-0EED-4AC0-89C5-FF83DDBB8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/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64CFEDD-1317-45A5-993D-CB9D48C731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063998" cy="4833256"/>
          </a:xfrm>
        </p:spPr>
      </p:pic>
    </p:spTree>
    <p:extLst>
      <p:ext uri="{BB962C8B-B14F-4D97-AF65-F5344CB8AC3E}">
        <p14:creationId xmlns:p14="http://schemas.microsoft.com/office/powerpoint/2010/main" val="1954325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5001390" y="371979"/>
            <a:ext cx="2189217" cy="3487557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029803" y="3864927"/>
            <a:ext cx="753732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Monica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77131" y="4458001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26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779246" y="3864927"/>
            <a:ext cx="633508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Diana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666461" y="4458001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33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441330" y="3864927"/>
            <a:ext cx="688009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Amira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0355795" y="4458001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39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8053382" y="4288313"/>
            <a:ext cx="774572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George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8011129" y="4881387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45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89505" y="4288313"/>
            <a:ext cx="92365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Williams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3321792" y="4881387"/>
            <a:ext cx="859072" cy="237973"/>
            <a:chOff x="5011641" y="6255332"/>
            <a:chExt cx="859072" cy="237973"/>
          </a:xfrm>
          <a:solidFill>
            <a:schemeClr val="bg1">
              <a:lumMod val="75000"/>
            </a:schemeClr>
          </a:solidFill>
        </p:grpSpPr>
        <p:sp>
          <p:nvSpPr>
            <p:cNvPr id="51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5" name="Freeform 39"/>
          <p:cNvSpPr>
            <a:spLocks noEditPoints="1"/>
          </p:cNvSpPr>
          <p:nvPr/>
        </p:nvSpPr>
        <p:spPr bwMode="auto">
          <a:xfrm>
            <a:off x="5815409" y="1904619"/>
            <a:ext cx="561183" cy="42227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48A8989-B6EE-4CB6-832B-5D879AF71A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DC8BBA1-1D15-4104-9A75-D0038D207A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6725" y="798284"/>
            <a:ext cx="2189218" cy="3482167"/>
          </a:xfr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DACFB232-627B-4627-8C21-2A09CE1C790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390" y="377370"/>
            <a:ext cx="2189218" cy="3482167"/>
          </a:xfr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3086485-AB22-4535-86D5-01ABB67E914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6058" y="798284"/>
            <a:ext cx="2189218" cy="3482167"/>
          </a:xfr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3F822F1-BC06-4CB2-9CBF-E4C45E3AE16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0724" y="377370"/>
            <a:ext cx="2189218" cy="3482167"/>
          </a:xfrm>
        </p:spPr>
      </p:pic>
    </p:spTree>
    <p:extLst>
      <p:ext uri="{BB962C8B-B14F-4D97-AF65-F5344CB8AC3E}">
        <p14:creationId xmlns:p14="http://schemas.microsoft.com/office/powerpoint/2010/main" val="2778984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7587626" y="4012945"/>
            <a:ext cx="899446" cy="899446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796843" y="4259468"/>
            <a:ext cx="481012" cy="406400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4" name="Freeform 42"/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43"/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44"/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2" name="Oval 11"/>
          <p:cNvSpPr/>
          <p:nvPr/>
        </p:nvSpPr>
        <p:spPr>
          <a:xfrm>
            <a:off x="7587626" y="1037833"/>
            <a:ext cx="899446" cy="899446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34"/>
          <p:cNvSpPr>
            <a:spLocks noEditPoints="1"/>
          </p:cNvSpPr>
          <p:nvPr/>
        </p:nvSpPr>
        <p:spPr bwMode="auto">
          <a:xfrm>
            <a:off x="7789725" y="1246256"/>
            <a:ext cx="496887" cy="4826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3641197" y="1037833"/>
            <a:ext cx="114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Maria Poly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07854" y="1504490"/>
            <a:ext cx="328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41197" y="4012945"/>
            <a:ext cx="129554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Steave</a:t>
            </a:r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Mark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07854" y="4479602"/>
            <a:ext cx="328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 rot="5400000">
            <a:off x="6111740" y="108962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690985" y="2529717"/>
            <a:ext cx="4320108" cy="22502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07854" y="2252717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6111740" y="3059321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690984" y="5480076"/>
            <a:ext cx="2541841" cy="225028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07854" y="5203076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2753" y="919886"/>
            <a:ext cx="227337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Team</a:t>
            </a:r>
          </a:p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Work.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2753" y="3171751"/>
            <a:ext cx="24165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EE9325C-E0DF-43FC-B98A-27E18CB787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6036" y="0"/>
            <a:ext cx="2835964" cy="2975113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83ADFE77-8AE4-480D-ADBF-F37116B074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6036" y="2975112"/>
            <a:ext cx="2835964" cy="2975113"/>
          </a:xfrm>
        </p:spPr>
      </p:pic>
    </p:spTree>
    <p:extLst>
      <p:ext uri="{BB962C8B-B14F-4D97-AF65-F5344CB8AC3E}">
        <p14:creationId xmlns:p14="http://schemas.microsoft.com/office/powerpoint/2010/main" val="690047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118849" y="1684020"/>
            <a:ext cx="240322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New</a:t>
            </a:r>
          </a:p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Portfolio.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18849" y="3935885"/>
            <a:ext cx="3874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216F285-E80F-4B55-AA7C-3D76AA436DDB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3" r="33303"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0E1C185-7938-448E-8F0E-CA0482B0F9B0}"/>
              </a:ext>
            </a:extLst>
          </p:cNvPr>
          <p:cNvPicPr>
            <a:picLocks noGrp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7" r="33297"/>
          <a:stretch>
            <a:fillRect/>
          </a:stretch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9029D483-A213-48AA-ACCF-539AC0F7C821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9" r="321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0809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384750" y="711200"/>
            <a:ext cx="1734756" cy="510902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081309" y="391887"/>
            <a:ext cx="1734756" cy="510902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08896" y="5500915"/>
            <a:ext cx="1088761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9769" y="5500915"/>
            <a:ext cx="1122423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90115" y="5820807"/>
            <a:ext cx="1124026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7475" y="5500915"/>
            <a:ext cx="1122423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85416" y="5820807"/>
            <a:ext cx="1128835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5526" y="5820807"/>
            <a:ext cx="1124026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06</a:t>
            </a:r>
          </a:p>
        </p:txBody>
      </p:sp>
      <p:sp>
        <p:nvSpPr>
          <p:cNvPr id="27" name="Freeform 34"/>
          <p:cNvSpPr>
            <a:spLocks noEditPoints="1"/>
          </p:cNvSpPr>
          <p:nvPr/>
        </p:nvSpPr>
        <p:spPr bwMode="auto">
          <a:xfrm>
            <a:off x="3003684" y="3024414"/>
            <a:ext cx="496887" cy="4826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8" name="Freeform 39"/>
          <p:cNvSpPr>
            <a:spLocks noEditPoints="1"/>
          </p:cNvSpPr>
          <p:nvPr/>
        </p:nvSpPr>
        <p:spPr bwMode="auto">
          <a:xfrm>
            <a:off x="8668094" y="2735263"/>
            <a:ext cx="561183" cy="42227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2F967535-2A59-45C1-BA04-EC7FFE601830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7" r="27377"/>
          <a:stretch>
            <a:fillRect/>
          </a:stretch>
        </p:blipFill>
        <p:spPr/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1C7BD427-EB9A-4E7B-BBDB-EA966360EABB}"/>
              </a:ext>
            </a:extLst>
          </p:cNvPr>
          <p:cNvPicPr>
            <a:picLocks noGrp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r="38678"/>
          <a:stretch>
            <a:fillRect/>
          </a:stretch>
        </p:blipFill>
        <p:spPr/>
      </p:pic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3B540E25-B32F-4D7E-A8E0-0485F10B535F}"/>
              </a:ext>
            </a:extLst>
          </p:cNvPr>
          <p:cNvPicPr>
            <a:picLocks noGrp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r="38678"/>
          <a:stretch>
            <a:fillRect/>
          </a:stretch>
        </p:blipFill>
        <p:spPr/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B82234C5-66D1-4B79-9A86-B4305BFDA100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3" r="37263"/>
          <a:stretch>
            <a:fillRect/>
          </a:stretch>
        </p:blipFill>
        <p:spPr/>
      </p:pic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id="{40AA5178-1189-4FB2-853E-94F3EE36B7DC}"/>
              </a:ext>
            </a:extLst>
          </p:cNvPr>
          <p:cNvPicPr>
            <a:picLocks noGrp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r="38678"/>
          <a:stretch>
            <a:fillRect/>
          </a:stretch>
        </p:blipFill>
        <p:spPr/>
      </p:pic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C9C15361-2D91-44F4-A272-8CFA6B49E658}"/>
              </a:ext>
            </a:extLst>
          </p:cNvPr>
          <p:cNvPicPr>
            <a:picLocks noGrp="1"/>
          </p:cNvPicPr>
          <p:nvPr>
            <p:ph type="pic" sz="quarter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9" r="37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3739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064000" y="3154018"/>
            <a:ext cx="4064000" cy="2941983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5168" y="348138"/>
            <a:ext cx="56108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Exclusive Portfolio.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5168" y="1560994"/>
            <a:ext cx="11044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3991" y="4189826"/>
            <a:ext cx="1124026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+mj-lt"/>
              </a:rPr>
              <a:t>Project 02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666463" y="4822218"/>
            <a:ext cx="859072" cy="237973"/>
            <a:chOff x="5011641" y="6255332"/>
            <a:chExt cx="859072" cy="237973"/>
          </a:xfrm>
          <a:solidFill>
            <a:schemeClr val="bg1"/>
          </a:solidFill>
        </p:grpSpPr>
        <p:sp>
          <p:nvSpPr>
            <p:cNvPr id="19" name="Freeform 146"/>
            <p:cNvSpPr>
              <a:spLocks noEditPoints="1"/>
            </p:cNvSpPr>
            <p:nvPr/>
          </p:nvSpPr>
          <p:spPr bwMode="auto">
            <a:xfrm>
              <a:off x="5011641" y="6255332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5322190" y="6256238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38"/>
            <p:cNvSpPr>
              <a:spLocks noEditPoints="1"/>
            </p:cNvSpPr>
            <p:nvPr/>
          </p:nvSpPr>
          <p:spPr bwMode="auto">
            <a:xfrm>
              <a:off x="5632738" y="6255332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1A059E2F-8637-4231-8FDD-EABC471B5FBA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r="3949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8AA21EF-1CCF-4D5F-8B08-CF8A33966922}"/>
              </a:ext>
            </a:extLst>
          </p:cNvPr>
          <p:cNvPicPr>
            <a:picLocks noGrp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" r="3906"/>
          <a:stretch>
            <a:fillRect/>
          </a:stretch>
        </p:blipFill>
        <p:spPr/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D3F565F-F512-49FA-98ED-765BC6E72A05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r="39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0654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3204" y="682930"/>
            <a:ext cx="414087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bg1"/>
                </a:solidFill>
                <a:latin typeface="+mj-lt"/>
              </a:rPr>
              <a:t>Your New Analyze</a:t>
            </a:r>
          </a:p>
          <a:p>
            <a:r>
              <a:rPr lang="en-US" sz="6600" spc="300" dirty="0">
                <a:solidFill>
                  <a:schemeClr val="bg1"/>
                </a:solidFill>
                <a:latin typeface="+mj-lt"/>
              </a:rPr>
              <a:t>Portfolio.</a:t>
            </a:r>
          </a:p>
        </p:txBody>
      </p:sp>
      <p:sp>
        <p:nvSpPr>
          <p:cNvPr id="9" name="Rounded Rectangle 8"/>
          <p:cNvSpPr/>
          <p:nvPr/>
        </p:nvSpPr>
        <p:spPr>
          <a:xfrm rot="5400000">
            <a:off x="8516756" y="2246401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1" y="4667156"/>
            <a:ext cx="4320108" cy="22502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11" name="Rounded Rectangle 10"/>
          <p:cNvSpPr/>
          <p:nvPr/>
        </p:nvSpPr>
        <p:spPr>
          <a:xfrm rot="5400000">
            <a:off x="8516756" y="3278933"/>
            <a:ext cx="225030" cy="506654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96000" y="5699688"/>
            <a:ext cx="2541841" cy="225028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/>
            <a:r>
              <a:rPr lang="en-US" sz="12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870" y="4390156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2870" y="5422688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Sample 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3204" y="3738022"/>
            <a:ext cx="4140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C748258-9FAA-4585-B63D-F65224359021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" b="21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1467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29194" y="682930"/>
            <a:ext cx="373211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pc="300" dirty="0">
                <a:solidFill>
                  <a:schemeClr val="bg1"/>
                </a:solidFill>
                <a:latin typeface="+mj-lt"/>
              </a:rPr>
              <a:t>Your New Unique</a:t>
            </a:r>
          </a:p>
          <a:p>
            <a:r>
              <a:rPr lang="en-US" sz="6600" spc="300" dirty="0">
                <a:solidFill>
                  <a:schemeClr val="bg1"/>
                </a:solidFill>
                <a:latin typeface="+mj-lt"/>
              </a:rPr>
              <a:t>Portfolio.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29194" y="3738022"/>
            <a:ext cx="4140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popular.</a:t>
            </a:r>
          </a:p>
        </p:txBody>
      </p:sp>
      <p:sp>
        <p:nvSpPr>
          <p:cNvPr id="8" name="Freeform 39"/>
          <p:cNvSpPr>
            <a:spLocks noEditPoints="1"/>
          </p:cNvSpPr>
          <p:nvPr/>
        </p:nvSpPr>
        <p:spPr bwMode="auto">
          <a:xfrm>
            <a:off x="733194" y="5324999"/>
            <a:ext cx="561183" cy="42227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Freeform 61"/>
          <p:cNvSpPr>
            <a:spLocks noEditPoints="1"/>
          </p:cNvSpPr>
          <p:nvPr/>
        </p:nvSpPr>
        <p:spPr bwMode="auto">
          <a:xfrm>
            <a:off x="733194" y="4203313"/>
            <a:ext cx="442384" cy="422275"/>
          </a:xfrm>
          <a:custGeom>
            <a:avLst/>
            <a:gdLst>
              <a:gd name="T0" fmla="*/ 129 w 130"/>
              <a:gd name="T1" fmla="*/ 46 h 124"/>
              <a:gd name="T2" fmla="*/ 121 w 130"/>
              <a:gd name="T3" fmla="*/ 40 h 124"/>
              <a:gd name="T4" fmla="*/ 88 w 130"/>
              <a:gd name="T5" fmla="*/ 35 h 124"/>
              <a:gd name="T6" fmla="*/ 73 w 130"/>
              <a:gd name="T7" fmla="*/ 5 h 124"/>
              <a:gd name="T8" fmla="*/ 65 w 130"/>
              <a:gd name="T9" fmla="*/ 0 h 124"/>
              <a:gd name="T10" fmla="*/ 57 w 130"/>
              <a:gd name="T11" fmla="*/ 5 h 124"/>
              <a:gd name="T12" fmla="*/ 42 w 130"/>
              <a:gd name="T13" fmla="*/ 35 h 124"/>
              <a:gd name="T14" fmla="*/ 9 w 130"/>
              <a:gd name="T15" fmla="*/ 40 h 124"/>
              <a:gd name="T16" fmla="*/ 1 w 130"/>
              <a:gd name="T17" fmla="*/ 46 h 124"/>
              <a:gd name="T18" fmla="*/ 4 w 130"/>
              <a:gd name="T19" fmla="*/ 55 h 124"/>
              <a:gd name="T20" fmla="*/ 28 w 130"/>
              <a:gd name="T21" fmla="*/ 80 h 124"/>
              <a:gd name="T22" fmla="*/ 22 w 130"/>
              <a:gd name="T23" fmla="*/ 114 h 124"/>
              <a:gd name="T24" fmla="*/ 26 w 130"/>
              <a:gd name="T25" fmla="*/ 122 h 124"/>
              <a:gd name="T26" fmla="*/ 31 w 130"/>
              <a:gd name="T27" fmla="*/ 124 h 124"/>
              <a:gd name="T28" fmla="*/ 36 w 130"/>
              <a:gd name="T29" fmla="*/ 123 h 124"/>
              <a:gd name="T30" fmla="*/ 65 w 130"/>
              <a:gd name="T31" fmla="*/ 107 h 124"/>
              <a:gd name="T32" fmla="*/ 94 w 130"/>
              <a:gd name="T33" fmla="*/ 123 h 124"/>
              <a:gd name="T34" fmla="*/ 99 w 130"/>
              <a:gd name="T35" fmla="*/ 124 h 124"/>
              <a:gd name="T36" fmla="*/ 104 w 130"/>
              <a:gd name="T37" fmla="*/ 122 h 124"/>
              <a:gd name="T38" fmla="*/ 108 w 130"/>
              <a:gd name="T39" fmla="*/ 114 h 124"/>
              <a:gd name="T40" fmla="*/ 102 w 130"/>
              <a:gd name="T41" fmla="*/ 80 h 124"/>
              <a:gd name="T42" fmla="*/ 126 w 130"/>
              <a:gd name="T43" fmla="*/ 55 h 124"/>
              <a:gd name="T44" fmla="*/ 129 w 130"/>
              <a:gd name="T45" fmla="*/ 46 h 124"/>
              <a:gd name="T46" fmla="*/ 95 w 130"/>
              <a:gd name="T47" fmla="*/ 73 h 124"/>
              <a:gd name="T48" fmla="*/ 93 w 130"/>
              <a:gd name="T49" fmla="*/ 81 h 124"/>
              <a:gd name="T50" fmla="*/ 99 w 130"/>
              <a:gd name="T51" fmla="*/ 115 h 124"/>
              <a:gd name="T52" fmla="*/ 69 w 130"/>
              <a:gd name="T53" fmla="*/ 99 h 124"/>
              <a:gd name="T54" fmla="*/ 65 w 130"/>
              <a:gd name="T55" fmla="*/ 98 h 124"/>
              <a:gd name="T56" fmla="*/ 61 w 130"/>
              <a:gd name="T57" fmla="*/ 99 h 124"/>
              <a:gd name="T58" fmla="*/ 31 w 130"/>
              <a:gd name="T59" fmla="*/ 115 h 124"/>
              <a:gd name="T60" fmla="*/ 37 w 130"/>
              <a:gd name="T61" fmla="*/ 81 h 124"/>
              <a:gd name="T62" fmla="*/ 35 w 130"/>
              <a:gd name="T63" fmla="*/ 73 h 124"/>
              <a:gd name="T64" fmla="*/ 10 w 130"/>
              <a:gd name="T65" fmla="*/ 49 h 124"/>
              <a:gd name="T66" fmla="*/ 44 w 130"/>
              <a:gd name="T67" fmla="*/ 44 h 124"/>
              <a:gd name="T68" fmla="*/ 51 w 130"/>
              <a:gd name="T69" fmla="*/ 39 h 124"/>
              <a:gd name="T70" fmla="*/ 65 w 130"/>
              <a:gd name="T71" fmla="*/ 9 h 124"/>
              <a:gd name="T72" fmla="*/ 79 w 130"/>
              <a:gd name="T73" fmla="*/ 39 h 124"/>
              <a:gd name="T74" fmla="*/ 86 w 130"/>
              <a:gd name="T75" fmla="*/ 44 h 124"/>
              <a:gd name="T76" fmla="*/ 120 w 130"/>
              <a:gd name="T77" fmla="*/ 49 h 124"/>
              <a:gd name="T78" fmla="*/ 95 w 130"/>
              <a:gd name="T79" fmla="*/ 7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" h="124">
                <a:moveTo>
                  <a:pt x="129" y="46"/>
                </a:moveTo>
                <a:cubicBezTo>
                  <a:pt x="127" y="43"/>
                  <a:pt x="125" y="41"/>
                  <a:pt x="121" y="40"/>
                </a:cubicBezTo>
                <a:cubicBezTo>
                  <a:pt x="88" y="35"/>
                  <a:pt x="88" y="35"/>
                  <a:pt x="88" y="35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2"/>
                  <a:pt x="69" y="0"/>
                  <a:pt x="65" y="0"/>
                </a:cubicBezTo>
                <a:cubicBezTo>
                  <a:pt x="61" y="0"/>
                  <a:pt x="58" y="2"/>
                  <a:pt x="57" y="5"/>
                </a:cubicBezTo>
                <a:cubicBezTo>
                  <a:pt x="42" y="35"/>
                  <a:pt x="42" y="35"/>
                  <a:pt x="42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5" y="41"/>
                  <a:pt x="3" y="43"/>
                  <a:pt x="1" y="46"/>
                </a:cubicBezTo>
                <a:cubicBezTo>
                  <a:pt x="0" y="49"/>
                  <a:pt x="1" y="53"/>
                  <a:pt x="4" y="55"/>
                </a:cubicBezTo>
                <a:cubicBezTo>
                  <a:pt x="28" y="80"/>
                  <a:pt x="28" y="80"/>
                  <a:pt x="28" y="80"/>
                </a:cubicBezTo>
                <a:cubicBezTo>
                  <a:pt x="22" y="114"/>
                  <a:pt x="22" y="114"/>
                  <a:pt x="22" y="114"/>
                </a:cubicBezTo>
                <a:cubicBezTo>
                  <a:pt x="22" y="117"/>
                  <a:pt x="23" y="120"/>
                  <a:pt x="26" y="122"/>
                </a:cubicBezTo>
                <a:cubicBezTo>
                  <a:pt x="28" y="123"/>
                  <a:pt x="30" y="124"/>
                  <a:pt x="31" y="124"/>
                </a:cubicBezTo>
                <a:cubicBezTo>
                  <a:pt x="33" y="124"/>
                  <a:pt x="35" y="124"/>
                  <a:pt x="36" y="123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5" y="124"/>
                  <a:pt x="97" y="124"/>
                  <a:pt x="99" y="124"/>
                </a:cubicBezTo>
                <a:cubicBezTo>
                  <a:pt x="100" y="124"/>
                  <a:pt x="102" y="123"/>
                  <a:pt x="104" y="122"/>
                </a:cubicBezTo>
                <a:cubicBezTo>
                  <a:pt x="107" y="120"/>
                  <a:pt x="108" y="117"/>
                  <a:pt x="108" y="114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9" y="53"/>
                  <a:pt x="130" y="49"/>
                  <a:pt x="129" y="46"/>
                </a:cubicBezTo>
                <a:close/>
                <a:moveTo>
                  <a:pt x="95" y="73"/>
                </a:moveTo>
                <a:cubicBezTo>
                  <a:pt x="93" y="75"/>
                  <a:pt x="92" y="78"/>
                  <a:pt x="93" y="81"/>
                </a:cubicBezTo>
                <a:cubicBezTo>
                  <a:pt x="99" y="115"/>
                  <a:pt x="99" y="115"/>
                  <a:pt x="99" y="115"/>
                </a:cubicBezTo>
                <a:cubicBezTo>
                  <a:pt x="69" y="99"/>
                  <a:pt x="69" y="99"/>
                  <a:pt x="69" y="99"/>
                </a:cubicBezTo>
                <a:cubicBezTo>
                  <a:pt x="68" y="99"/>
                  <a:pt x="67" y="98"/>
                  <a:pt x="65" y="98"/>
                </a:cubicBezTo>
                <a:cubicBezTo>
                  <a:pt x="63" y="98"/>
                  <a:pt x="62" y="99"/>
                  <a:pt x="61" y="99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78"/>
                  <a:pt x="37" y="75"/>
                  <a:pt x="35" y="73"/>
                </a:cubicBezTo>
                <a:cubicBezTo>
                  <a:pt x="10" y="49"/>
                  <a:pt x="10" y="49"/>
                  <a:pt x="10" y="49"/>
                </a:cubicBezTo>
                <a:cubicBezTo>
                  <a:pt x="44" y="44"/>
                  <a:pt x="44" y="44"/>
                  <a:pt x="44" y="44"/>
                </a:cubicBezTo>
                <a:cubicBezTo>
                  <a:pt x="47" y="44"/>
                  <a:pt x="49" y="42"/>
                  <a:pt x="51" y="39"/>
                </a:cubicBezTo>
                <a:cubicBezTo>
                  <a:pt x="65" y="9"/>
                  <a:pt x="65" y="9"/>
                  <a:pt x="65" y="9"/>
                </a:cubicBezTo>
                <a:cubicBezTo>
                  <a:pt x="79" y="39"/>
                  <a:pt x="79" y="39"/>
                  <a:pt x="79" y="39"/>
                </a:cubicBezTo>
                <a:cubicBezTo>
                  <a:pt x="81" y="42"/>
                  <a:pt x="83" y="44"/>
                  <a:pt x="86" y="44"/>
                </a:cubicBezTo>
                <a:cubicBezTo>
                  <a:pt x="120" y="49"/>
                  <a:pt x="120" y="49"/>
                  <a:pt x="120" y="49"/>
                </a:cubicBezTo>
                <a:lnTo>
                  <a:pt x="95" y="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1180961" y="4088671"/>
            <a:ext cx="1088760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80960" y="4555328"/>
            <a:ext cx="49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4377" y="5210357"/>
            <a:ext cx="1124026" cy="423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Project 02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94376" y="5677014"/>
            <a:ext cx="4801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44B12049-BD65-4C40-973B-773E2E728DE3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" b="18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49675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027583" y="1440904"/>
            <a:ext cx="8136834" cy="3659386"/>
            <a:chOff x="750801" y="1982065"/>
            <a:chExt cx="6255622" cy="3539197"/>
          </a:xfrm>
          <a:solidFill>
            <a:schemeClr val="bg1">
              <a:lumMod val="85000"/>
            </a:schemeClr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673598" y="4804652"/>
              <a:ext cx="2308" cy="10386"/>
            </a:xfrm>
            <a:custGeom>
              <a:avLst/>
              <a:gdLst>
                <a:gd name="T0" fmla="*/ 0 w 2"/>
                <a:gd name="T1" fmla="*/ 0 h 9"/>
                <a:gd name="T2" fmla="*/ 2 w 2"/>
                <a:gd name="T3" fmla="*/ 9 h 9"/>
                <a:gd name="T4" fmla="*/ 2 w 2"/>
                <a:gd name="T5" fmla="*/ 9 h 9"/>
                <a:gd name="T6" fmla="*/ 2 w 2"/>
                <a:gd name="T7" fmla="*/ 4 h 9"/>
                <a:gd name="T8" fmla="*/ 2 w 2"/>
                <a:gd name="T9" fmla="*/ 0 h 9"/>
                <a:gd name="T10" fmla="*/ 0 w 2"/>
                <a:gd name="T11" fmla="*/ 0 h 9"/>
                <a:gd name="T12" fmla="*/ 0 w 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2" y="9"/>
                  </a:lnTo>
                  <a:lnTo>
                    <a:pt x="2" y="9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149216" y="3370280"/>
              <a:ext cx="4616" cy="6924"/>
            </a:xfrm>
            <a:custGeom>
              <a:avLst/>
              <a:gdLst>
                <a:gd name="T0" fmla="*/ 0 w 4"/>
                <a:gd name="T1" fmla="*/ 0 h 6"/>
                <a:gd name="T2" fmla="*/ 4 w 4"/>
                <a:gd name="T3" fmla="*/ 6 h 6"/>
                <a:gd name="T4" fmla="*/ 4 w 4"/>
                <a:gd name="T5" fmla="*/ 6 h 6"/>
                <a:gd name="T6" fmla="*/ 4 w 4"/>
                <a:gd name="T7" fmla="*/ 2 h 6"/>
                <a:gd name="T8" fmla="*/ 4 w 4"/>
                <a:gd name="T9" fmla="*/ 0 h 6"/>
                <a:gd name="T10" fmla="*/ 0 w 4"/>
                <a:gd name="T11" fmla="*/ 0 h 6"/>
                <a:gd name="T12" fmla="*/ 0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71290" y="4189592"/>
              <a:ext cx="1134344" cy="1128573"/>
            </a:xfrm>
            <a:custGeom>
              <a:avLst/>
              <a:gdLst>
                <a:gd name="T0" fmla="*/ 529 w 983"/>
                <a:gd name="T1" fmla="*/ 204 h 978"/>
                <a:gd name="T2" fmla="*/ 552 w 983"/>
                <a:gd name="T3" fmla="*/ 226 h 978"/>
                <a:gd name="T4" fmla="*/ 482 w 983"/>
                <a:gd name="T5" fmla="*/ 193 h 978"/>
                <a:gd name="T6" fmla="*/ 400 w 983"/>
                <a:gd name="T7" fmla="*/ 197 h 978"/>
                <a:gd name="T8" fmla="*/ 382 w 983"/>
                <a:gd name="T9" fmla="*/ 161 h 978"/>
                <a:gd name="T10" fmla="*/ 319 w 983"/>
                <a:gd name="T11" fmla="*/ 110 h 978"/>
                <a:gd name="T12" fmla="*/ 290 w 983"/>
                <a:gd name="T13" fmla="*/ 81 h 978"/>
                <a:gd name="T14" fmla="*/ 323 w 983"/>
                <a:gd name="T15" fmla="*/ 76 h 978"/>
                <a:gd name="T16" fmla="*/ 375 w 983"/>
                <a:gd name="T17" fmla="*/ 74 h 978"/>
                <a:gd name="T18" fmla="*/ 473 w 983"/>
                <a:gd name="T19" fmla="*/ 121 h 978"/>
                <a:gd name="T20" fmla="*/ 516 w 983"/>
                <a:gd name="T21" fmla="*/ 173 h 978"/>
                <a:gd name="T22" fmla="*/ 473 w 983"/>
                <a:gd name="T23" fmla="*/ 857 h 978"/>
                <a:gd name="T24" fmla="*/ 525 w 983"/>
                <a:gd name="T25" fmla="*/ 895 h 978"/>
                <a:gd name="T26" fmla="*/ 600 w 983"/>
                <a:gd name="T27" fmla="*/ 530 h 978"/>
                <a:gd name="T28" fmla="*/ 552 w 983"/>
                <a:gd name="T29" fmla="*/ 461 h 978"/>
                <a:gd name="T30" fmla="*/ 491 w 983"/>
                <a:gd name="T31" fmla="*/ 363 h 978"/>
                <a:gd name="T32" fmla="*/ 455 w 983"/>
                <a:gd name="T33" fmla="*/ 293 h 978"/>
                <a:gd name="T34" fmla="*/ 433 w 983"/>
                <a:gd name="T35" fmla="*/ 295 h 978"/>
                <a:gd name="T36" fmla="*/ 422 w 983"/>
                <a:gd name="T37" fmla="*/ 363 h 978"/>
                <a:gd name="T38" fmla="*/ 361 w 983"/>
                <a:gd name="T39" fmla="*/ 334 h 978"/>
                <a:gd name="T40" fmla="*/ 328 w 983"/>
                <a:gd name="T41" fmla="*/ 271 h 978"/>
                <a:gd name="T42" fmla="*/ 281 w 983"/>
                <a:gd name="T43" fmla="*/ 276 h 978"/>
                <a:gd name="T44" fmla="*/ 250 w 983"/>
                <a:gd name="T45" fmla="*/ 320 h 978"/>
                <a:gd name="T46" fmla="*/ 178 w 983"/>
                <a:gd name="T47" fmla="*/ 325 h 978"/>
                <a:gd name="T48" fmla="*/ 136 w 983"/>
                <a:gd name="T49" fmla="*/ 387 h 978"/>
                <a:gd name="T50" fmla="*/ 91 w 983"/>
                <a:gd name="T51" fmla="*/ 419 h 978"/>
                <a:gd name="T52" fmla="*/ 11 w 983"/>
                <a:gd name="T53" fmla="*/ 463 h 978"/>
                <a:gd name="T54" fmla="*/ 13 w 983"/>
                <a:gd name="T55" fmla="*/ 564 h 978"/>
                <a:gd name="T56" fmla="*/ 37 w 983"/>
                <a:gd name="T57" fmla="*/ 638 h 978"/>
                <a:gd name="T58" fmla="*/ 44 w 983"/>
                <a:gd name="T59" fmla="*/ 711 h 978"/>
                <a:gd name="T60" fmla="*/ 134 w 983"/>
                <a:gd name="T61" fmla="*/ 700 h 978"/>
                <a:gd name="T62" fmla="*/ 279 w 983"/>
                <a:gd name="T63" fmla="*/ 649 h 978"/>
                <a:gd name="T64" fmla="*/ 330 w 983"/>
                <a:gd name="T65" fmla="*/ 691 h 978"/>
                <a:gd name="T66" fmla="*/ 375 w 983"/>
                <a:gd name="T67" fmla="*/ 678 h 978"/>
                <a:gd name="T68" fmla="*/ 370 w 983"/>
                <a:gd name="T69" fmla="*/ 720 h 978"/>
                <a:gd name="T70" fmla="*/ 395 w 983"/>
                <a:gd name="T71" fmla="*/ 736 h 978"/>
                <a:gd name="T72" fmla="*/ 437 w 983"/>
                <a:gd name="T73" fmla="*/ 788 h 978"/>
                <a:gd name="T74" fmla="*/ 505 w 983"/>
                <a:gd name="T75" fmla="*/ 805 h 978"/>
                <a:gd name="T76" fmla="*/ 556 w 983"/>
                <a:gd name="T77" fmla="*/ 770 h 978"/>
                <a:gd name="T78" fmla="*/ 569 w 983"/>
                <a:gd name="T79" fmla="*/ 711 h 978"/>
                <a:gd name="T80" fmla="*/ 603 w 983"/>
                <a:gd name="T81" fmla="*/ 637 h 978"/>
                <a:gd name="T82" fmla="*/ 232 w 983"/>
                <a:gd name="T83" fmla="*/ 18 h 978"/>
                <a:gd name="T84" fmla="*/ 223 w 983"/>
                <a:gd name="T85" fmla="*/ 34 h 978"/>
                <a:gd name="T86" fmla="*/ 967 w 983"/>
                <a:gd name="T87" fmla="*/ 792 h 978"/>
                <a:gd name="T88" fmla="*/ 913 w 983"/>
                <a:gd name="T89" fmla="*/ 722 h 978"/>
                <a:gd name="T90" fmla="*/ 922 w 983"/>
                <a:gd name="T91" fmla="*/ 794 h 978"/>
                <a:gd name="T92" fmla="*/ 938 w 983"/>
                <a:gd name="T93" fmla="*/ 859 h 978"/>
                <a:gd name="T94" fmla="*/ 967 w 983"/>
                <a:gd name="T95" fmla="*/ 792 h 978"/>
                <a:gd name="T96" fmla="*/ 846 w 983"/>
                <a:gd name="T97" fmla="*/ 915 h 978"/>
                <a:gd name="T98" fmla="*/ 802 w 983"/>
                <a:gd name="T99" fmla="*/ 950 h 978"/>
                <a:gd name="T100" fmla="*/ 862 w 983"/>
                <a:gd name="T101" fmla="*/ 971 h 978"/>
                <a:gd name="T102" fmla="*/ 895 w 983"/>
                <a:gd name="T103" fmla="*/ 904 h 978"/>
                <a:gd name="T104" fmla="*/ 893 w 983"/>
                <a:gd name="T105" fmla="*/ 854 h 978"/>
                <a:gd name="T106" fmla="*/ 116 w 983"/>
                <a:gd name="T107" fmla="*/ 39 h 978"/>
                <a:gd name="T108" fmla="*/ 165 w 983"/>
                <a:gd name="T109" fmla="*/ 19 h 978"/>
                <a:gd name="T110" fmla="*/ 98 w 983"/>
                <a:gd name="T111" fmla="*/ 32 h 978"/>
                <a:gd name="T112" fmla="*/ 91 w 983"/>
                <a:gd name="T113" fmla="*/ 103 h 978"/>
                <a:gd name="T114" fmla="*/ 114 w 983"/>
                <a:gd name="T115" fmla="*/ 106 h 978"/>
                <a:gd name="T116" fmla="*/ 138 w 983"/>
                <a:gd name="T117" fmla="*/ 119 h 978"/>
                <a:gd name="T118" fmla="*/ 131 w 983"/>
                <a:gd name="T119" fmla="*/ 72 h 978"/>
                <a:gd name="T120" fmla="*/ 205 w 983"/>
                <a:gd name="T121" fmla="*/ 211 h 978"/>
                <a:gd name="T122" fmla="*/ 178 w 983"/>
                <a:gd name="T123" fmla="*/ 21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3" h="978">
                  <a:moveTo>
                    <a:pt x="516" y="173"/>
                  </a:moveTo>
                  <a:lnTo>
                    <a:pt x="516" y="173"/>
                  </a:lnTo>
                  <a:lnTo>
                    <a:pt x="514" y="175"/>
                  </a:lnTo>
                  <a:lnTo>
                    <a:pt x="513" y="179"/>
                  </a:lnTo>
                  <a:lnTo>
                    <a:pt x="513" y="182"/>
                  </a:lnTo>
                  <a:lnTo>
                    <a:pt x="514" y="186"/>
                  </a:lnTo>
                  <a:lnTo>
                    <a:pt x="514" y="186"/>
                  </a:lnTo>
                  <a:lnTo>
                    <a:pt x="518" y="190"/>
                  </a:lnTo>
                  <a:lnTo>
                    <a:pt x="522" y="191"/>
                  </a:lnTo>
                  <a:lnTo>
                    <a:pt x="522" y="191"/>
                  </a:lnTo>
                  <a:lnTo>
                    <a:pt x="525" y="193"/>
                  </a:lnTo>
                  <a:lnTo>
                    <a:pt x="529" y="195"/>
                  </a:lnTo>
                  <a:lnTo>
                    <a:pt x="529" y="195"/>
                  </a:lnTo>
                  <a:lnTo>
                    <a:pt x="529" y="197"/>
                  </a:lnTo>
                  <a:lnTo>
                    <a:pt x="529" y="199"/>
                  </a:lnTo>
                  <a:lnTo>
                    <a:pt x="529" y="202"/>
                  </a:lnTo>
                  <a:lnTo>
                    <a:pt x="529" y="204"/>
                  </a:lnTo>
                  <a:lnTo>
                    <a:pt x="529" y="204"/>
                  </a:lnTo>
                  <a:lnTo>
                    <a:pt x="533" y="204"/>
                  </a:lnTo>
                  <a:lnTo>
                    <a:pt x="534" y="206"/>
                  </a:lnTo>
                  <a:lnTo>
                    <a:pt x="534" y="206"/>
                  </a:lnTo>
                  <a:lnTo>
                    <a:pt x="534" y="208"/>
                  </a:lnTo>
                  <a:lnTo>
                    <a:pt x="534" y="209"/>
                  </a:lnTo>
                  <a:lnTo>
                    <a:pt x="534" y="211"/>
                  </a:lnTo>
                  <a:lnTo>
                    <a:pt x="536" y="215"/>
                  </a:lnTo>
                  <a:lnTo>
                    <a:pt x="536" y="215"/>
                  </a:lnTo>
                  <a:lnTo>
                    <a:pt x="538" y="215"/>
                  </a:lnTo>
                  <a:lnTo>
                    <a:pt x="540" y="215"/>
                  </a:lnTo>
                  <a:lnTo>
                    <a:pt x="545" y="217"/>
                  </a:lnTo>
                  <a:lnTo>
                    <a:pt x="545" y="217"/>
                  </a:lnTo>
                  <a:lnTo>
                    <a:pt x="547" y="219"/>
                  </a:lnTo>
                  <a:lnTo>
                    <a:pt x="549" y="222"/>
                  </a:lnTo>
                  <a:lnTo>
                    <a:pt x="549" y="222"/>
                  </a:lnTo>
                  <a:lnTo>
                    <a:pt x="552" y="226"/>
                  </a:lnTo>
                  <a:lnTo>
                    <a:pt x="558" y="229"/>
                  </a:lnTo>
                  <a:lnTo>
                    <a:pt x="562" y="235"/>
                  </a:lnTo>
                  <a:lnTo>
                    <a:pt x="562" y="238"/>
                  </a:lnTo>
                  <a:lnTo>
                    <a:pt x="560" y="240"/>
                  </a:lnTo>
                  <a:lnTo>
                    <a:pt x="560" y="240"/>
                  </a:lnTo>
                  <a:lnTo>
                    <a:pt x="554" y="240"/>
                  </a:lnTo>
                  <a:lnTo>
                    <a:pt x="549" y="240"/>
                  </a:lnTo>
                  <a:lnTo>
                    <a:pt x="538" y="237"/>
                  </a:lnTo>
                  <a:lnTo>
                    <a:pt x="538" y="237"/>
                  </a:lnTo>
                  <a:lnTo>
                    <a:pt x="529" y="231"/>
                  </a:lnTo>
                  <a:lnTo>
                    <a:pt x="518" y="226"/>
                  </a:lnTo>
                  <a:lnTo>
                    <a:pt x="511" y="217"/>
                  </a:lnTo>
                  <a:lnTo>
                    <a:pt x="502" y="208"/>
                  </a:lnTo>
                  <a:lnTo>
                    <a:pt x="502" y="208"/>
                  </a:lnTo>
                  <a:lnTo>
                    <a:pt x="493" y="199"/>
                  </a:lnTo>
                  <a:lnTo>
                    <a:pt x="487" y="195"/>
                  </a:lnTo>
                  <a:lnTo>
                    <a:pt x="482" y="193"/>
                  </a:lnTo>
                  <a:lnTo>
                    <a:pt x="482" y="193"/>
                  </a:lnTo>
                  <a:lnTo>
                    <a:pt x="475" y="191"/>
                  </a:lnTo>
                  <a:lnTo>
                    <a:pt x="466" y="193"/>
                  </a:lnTo>
                  <a:lnTo>
                    <a:pt x="458" y="197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46" y="209"/>
                  </a:lnTo>
                  <a:lnTo>
                    <a:pt x="442" y="213"/>
                  </a:lnTo>
                  <a:lnTo>
                    <a:pt x="435" y="213"/>
                  </a:lnTo>
                  <a:lnTo>
                    <a:pt x="435" y="213"/>
                  </a:lnTo>
                  <a:lnTo>
                    <a:pt x="428" y="213"/>
                  </a:lnTo>
                  <a:lnTo>
                    <a:pt x="420" y="213"/>
                  </a:lnTo>
                  <a:lnTo>
                    <a:pt x="413" y="211"/>
                  </a:lnTo>
                  <a:lnTo>
                    <a:pt x="408" y="206"/>
                  </a:lnTo>
                  <a:lnTo>
                    <a:pt x="408" y="206"/>
                  </a:lnTo>
                  <a:lnTo>
                    <a:pt x="404" y="200"/>
                  </a:lnTo>
                  <a:lnTo>
                    <a:pt x="400" y="197"/>
                  </a:lnTo>
                  <a:lnTo>
                    <a:pt x="395" y="197"/>
                  </a:lnTo>
                  <a:lnTo>
                    <a:pt x="390" y="197"/>
                  </a:lnTo>
                  <a:lnTo>
                    <a:pt x="390" y="197"/>
                  </a:lnTo>
                  <a:lnTo>
                    <a:pt x="381" y="199"/>
                  </a:lnTo>
                  <a:lnTo>
                    <a:pt x="375" y="200"/>
                  </a:lnTo>
                  <a:lnTo>
                    <a:pt x="371" y="200"/>
                  </a:lnTo>
                  <a:lnTo>
                    <a:pt x="371" y="200"/>
                  </a:lnTo>
                  <a:lnTo>
                    <a:pt x="368" y="197"/>
                  </a:lnTo>
                  <a:lnTo>
                    <a:pt x="368" y="193"/>
                  </a:lnTo>
                  <a:lnTo>
                    <a:pt x="370" y="188"/>
                  </a:lnTo>
                  <a:lnTo>
                    <a:pt x="371" y="184"/>
                  </a:lnTo>
                  <a:lnTo>
                    <a:pt x="371" y="184"/>
                  </a:lnTo>
                  <a:lnTo>
                    <a:pt x="379" y="179"/>
                  </a:lnTo>
                  <a:lnTo>
                    <a:pt x="381" y="175"/>
                  </a:lnTo>
                  <a:lnTo>
                    <a:pt x="382" y="170"/>
                  </a:lnTo>
                  <a:lnTo>
                    <a:pt x="382" y="170"/>
                  </a:lnTo>
                  <a:lnTo>
                    <a:pt x="382" y="161"/>
                  </a:lnTo>
                  <a:lnTo>
                    <a:pt x="382" y="161"/>
                  </a:lnTo>
                  <a:lnTo>
                    <a:pt x="381" y="157"/>
                  </a:lnTo>
                  <a:lnTo>
                    <a:pt x="379" y="153"/>
                  </a:lnTo>
                  <a:lnTo>
                    <a:pt x="373" y="146"/>
                  </a:lnTo>
                  <a:lnTo>
                    <a:pt x="373" y="146"/>
                  </a:lnTo>
                  <a:lnTo>
                    <a:pt x="368" y="139"/>
                  </a:lnTo>
                  <a:lnTo>
                    <a:pt x="366" y="137"/>
                  </a:lnTo>
                  <a:lnTo>
                    <a:pt x="362" y="133"/>
                  </a:lnTo>
                  <a:lnTo>
                    <a:pt x="362" y="133"/>
                  </a:lnTo>
                  <a:lnTo>
                    <a:pt x="355" y="130"/>
                  </a:lnTo>
                  <a:lnTo>
                    <a:pt x="346" y="128"/>
                  </a:lnTo>
                  <a:lnTo>
                    <a:pt x="337" y="126"/>
                  </a:lnTo>
                  <a:lnTo>
                    <a:pt x="330" y="121"/>
                  </a:lnTo>
                  <a:lnTo>
                    <a:pt x="330" y="121"/>
                  </a:lnTo>
                  <a:lnTo>
                    <a:pt x="324" y="115"/>
                  </a:lnTo>
                  <a:lnTo>
                    <a:pt x="319" y="110"/>
                  </a:lnTo>
                  <a:lnTo>
                    <a:pt x="319" y="110"/>
                  </a:lnTo>
                  <a:lnTo>
                    <a:pt x="314" y="110"/>
                  </a:lnTo>
                  <a:lnTo>
                    <a:pt x="308" y="110"/>
                  </a:lnTo>
                  <a:lnTo>
                    <a:pt x="308" y="110"/>
                  </a:lnTo>
                  <a:lnTo>
                    <a:pt x="303" y="108"/>
                  </a:lnTo>
                  <a:lnTo>
                    <a:pt x="297" y="105"/>
                  </a:lnTo>
                  <a:lnTo>
                    <a:pt x="295" y="99"/>
                  </a:lnTo>
                  <a:lnTo>
                    <a:pt x="295" y="95"/>
                  </a:lnTo>
                  <a:lnTo>
                    <a:pt x="295" y="94"/>
                  </a:lnTo>
                  <a:lnTo>
                    <a:pt x="295" y="94"/>
                  </a:lnTo>
                  <a:lnTo>
                    <a:pt x="299" y="90"/>
                  </a:lnTo>
                  <a:lnTo>
                    <a:pt x="303" y="88"/>
                  </a:lnTo>
                  <a:lnTo>
                    <a:pt x="310" y="88"/>
                  </a:lnTo>
                  <a:lnTo>
                    <a:pt x="310" y="88"/>
                  </a:lnTo>
                  <a:lnTo>
                    <a:pt x="310" y="85"/>
                  </a:lnTo>
                  <a:lnTo>
                    <a:pt x="308" y="83"/>
                  </a:lnTo>
                  <a:lnTo>
                    <a:pt x="303" y="83"/>
                  </a:lnTo>
                  <a:lnTo>
                    <a:pt x="290" y="81"/>
                  </a:lnTo>
                  <a:lnTo>
                    <a:pt x="290" y="81"/>
                  </a:lnTo>
                  <a:lnTo>
                    <a:pt x="285" y="79"/>
                  </a:lnTo>
                  <a:lnTo>
                    <a:pt x="279" y="76"/>
                  </a:lnTo>
                  <a:lnTo>
                    <a:pt x="277" y="70"/>
                  </a:lnTo>
                  <a:lnTo>
                    <a:pt x="276" y="65"/>
                  </a:lnTo>
                  <a:lnTo>
                    <a:pt x="276" y="65"/>
                  </a:lnTo>
                  <a:lnTo>
                    <a:pt x="279" y="59"/>
                  </a:lnTo>
                  <a:lnTo>
                    <a:pt x="283" y="56"/>
                  </a:lnTo>
                  <a:lnTo>
                    <a:pt x="288" y="54"/>
                  </a:lnTo>
                  <a:lnTo>
                    <a:pt x="295" y="54"/>
                  </a:lnTo>
                  <a:lnTo>
                    <a:pt x="295" y="54"/>
                  </a:lnTo>
                  <a:lnTo>
                    <a:pt x="306" y="56"/>
                  </a:lnTo>
                  <a:lnTo>
                    <a:pt x="315" y="57"/>
                  </a:lnTo>
                  <a:lnTo>
                    <a:pt x="319" y="61"/>
                  </a:lnTo>
                  <a:lnTo>
                    <a:pt x="321" y="65"/>
                  </a:lnTo>
                  <a:lnTo>
                    <a:pt x="323" y="68"/>
                  </a:lnTo>
                  <a:lnTo>
                    <a:pt x="323" y="76"/>
                  </a:lnTo>
                  <a:lnTo>
                    <a:pt x="323" y="76"/>
                  </a:lnTo>
                  <a:lnTo>
                    <a:pt x="323" y="79"/>
                  </a:lnTo>
                  <a:lnTo>
                    <a:pt x="324" y="83"/>
                  </a:lnTo>
                  <a:lnTo>
                    <a:pt x="328" y="86"/>
                  </a:lnTo>
                  <a:lnTo>
                    <a:pt x="332" y="88"/>
                  </a:lnTo>
                  <a:lnTo>
                    <a:pt x="335" y="90"/>
                  </a:lnTo>
                  <a:lnTo>
                    <a:pt x="341" y="90"/>
                  </a:lnTo>
                  <a:lnTo>
                    <a:pt x="344" y="90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3" y="83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61" y="74"/>
                  </a:lnTo>
                  <a:lnTo>
                    <a:pt x="366" y="74"/>
                  </a:lnTo>
                  <a:lnTo>
                    <a:pt x="371" y="74"/>
                  </a:lnTo>
                  <a:lnTo>
                    <a:pt x="375" y="74"/>
                  </a:lnTo>
                  <a:lnTo>
                    <a:pt x="375" y="74"/>
                  </a:lnTo>
                  <a:lnTo>
                    <a:pt x="386" y="81"/>
                  </a:lnTo>
                  <a:lnTo>
                    <a:pt x="395" y="86"/>
                  </a:lnTo>
                  <a:lnTo>
                    <a:pt x="395" y="86"/>
                  </a:lnTo>
                  <a:lnTo>
                    <a:pt x="404" y="92"/>
                  </a:lnTo>
                  <a:lnTo>
                    <a:pt x="415" y="94"/>
                  </a:lnTo>
                  <a:lnTo>
                    <a:pt x="415" y="94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44" y="101"/>
                  </a:lnTo>
                  <a:lnTo>
                    <a:pt x="451" y="103"/>
                  </a:lnTo>
                  <a:lnTo>
                    <a:pt x="458" y="108"/>
                  </a:lnTo>
                  <a:lnTo>
                    <a:pt x="458" y="108"/>
                  </a:lnTo>
                  <a:lnTo>
                    <a:pt x="462" y="112"/>
                  </a:lnTo>
                  <a:lnTo>
                    <a:pt x="466" y="117"/>
                  </a:lnTo>
                  <a:lnTo>
                    <a:pt x="466" y="117"/>
                  </a:lnTo>
                  <a:lnTo>
                    <a:pt x="473" y="121"/>
                  </a:lnTo>
                  <a:lnTo>
                    <a:pt x="482" y="124"/>
                  </a:lnTo>
                  <a:lnTo>
                    <a:pt x="482" y="124"/>
                  </a:lnTo>
                  <a:lnTo>
                    <a:pt x="485" y="128"/>
                  </a:lnTo>
                  <a:lnTo>
                    <a:pt x="489" y="132"/>
                  </a:lnTo>
                  <a:lnTo>
                    <a:pt x="496" y="139"/>
                  </a:lnTo>
                  <a:lnTo>
                    <a:pt x="496" y="139"/>
                  </a:lnTo>
                  <a:lnTo>
                    <a:pt x="500" y="143"/>
                  </a:lnTo>
                  <a:lnTo>
                    <a:pt x="504" y="144"/>
                  </a:lnTo>
                  <a:lnTo>
                    <a:pt x="513" y="148"/>
                  </a:lnTo>
                  <a:lnTo>
                    <a:pt x="522" y="152"/>
                  </a:lnTo>
                  <a:lnTo>
                    <a:pt x="525" y="153"/>
                  </a:lnTo>
                  <a:lnTo>
                    <a:pt x="527" y="157"/>
                  </a:lnTo>
                  <a:lnTo>
                    <a:pt x="527" y="157"/>
                  </a:lnTo>
                  <a:lnTo>
                    <a:pt x="527" y="162"/>
                  </a:lnTo>
                  <a:lnTo>
                    <a:pt x="523" y="166"/>
                  </a:lnTo>
                  <a:lnTo>
                    <a:pt x="516" y="173"/>
                  </a:lnTo>
                  <a:lnTo>
                    <a:pt x="516" y="173"/>
                  </a:lnTo>
                  <a:close/>
                  <a:moveTo>
                    <a:pt x="511" y="850"/>
                  </a:moveTo>
                  <a:lnTo>
                    <a:pt x="511" y="850"/>
                  </a:lnTo>
                  <a:lnTo>
                    <a:pt x="504" y="850"/>
                  </a:lnTo>
                  <a:lnTo>
                    <a:pt x="496" y="850"/>
                  </a:lnTo>
                  <a:lnTo>
                    <a:pt x="496" y="850"/>
                  </a:lnTo>
                  <a:lnTo>
                    <a:pt x="493" y="850"/>
                  </a:lnTo>
                  <a:lnTo>
                    <a:pt x="489" y="846"/>
                  </a:lnTo>
                  <a:lnTo>
                    <a:pt x="489" y="846"/>
                  </a:lnTo>
                  <a:lnTo>
                    <a:pt x="482" y="845"/>
                  </a:lnTo>
                  <a:lnTo>
                    <a:pt x="478" y="845"/>
                  </a:lnTo>
                  <a:lnTo>
                    <a:pt x="476" y="846"/>
                  </a:lnTo>
                  <a:lnTo>
                    <a:pt x="476" y="846"/>
                  </a:lnTo>
                  <a:lnTo>
                    <a:pt x="473" y="848"/>
                  </a:lnTo>
                  <a:lnTo>
                    <a:pt x="473" y="852"/>
                  </a:lnTo>
                  <a:lnTo>
                    <a:pt x="473" y="852"/>
                  </a:lnTo>
                  <a:lnTo>
                    <a:pt x="473" y="854"/>
                  </a:lnTo>
                  <a:lnTo>
                    <a:pt x="473" y="857"/>
                  </a:lnTo>
                  <a:lnTo>
                    <a:pt x="478" y="859"/>
                  </a:lnTo>
                  <a:lnTo>
                    <a:pt x="482" y="863"/>
                  </a:lnTo>
                  <a:lnTo>
                    <a:pt x="485" y="866"/>
                  </a:lnTo>
                  <a:lnTo>
                    <a:pt x="485" y="866"/>
                  </a:lnTo>
                  <a:lnTo>
                    <a:pt x="484" y="870"/>
                  </a:lnTo>
                  <a:lnTo>
                    <a:pt x="482" y="875"/>
                  </a:lnTo>
                  <a:lnTo>
                    <a:pt x="482" y="875"/>
                  </a:lnTo>
                  <a:lnTo>
                    <a:pt x="482" y="881"/>
                  </a:lnTo>
                  <a:lnTo>
                    <a:pt x="484" y="886"/>
                  </a:lnTo>
                  <a:lnTo>
                    <a:pt x="484" y="886"/>
                  </a:lnTo>
                  <a:lnTo>
                    <a:pt x="487" y="895"/>
                  </a:lnTo>
                  <a:lnTo>
                    <a:pt x="495" y="901"/>
                  </a:lnTo>
                  <a:lnTo>
                    <a:pt x="504" y="902"/>
                  </a:lnTo>
                  <a:lnTo>
                    <a:pt x="513" y="902"/>
                  </a:lnTo>
                  <a:lnTo>
                    <a:pt x="513" y="902"/>
                  </a:lnTo>
                  <a:lnTo>
                    <a:pt x="522" y="899"/>
                  </a:lnTo>
                  <a:lnTo>
                    <a:pt x="525" y="895"/>
                  </a:lnTo>
                  <a:lnTo>
                    <a:pt x="529" y="892"/>
                  </a:lnTo>
                  <a:lnTo>
                    <a:pt x="529" y="886"/>
                  </a:lnTo>
                  <a:lnTo>
                    <a:pt x="527" y="874"/>
                  </a:lnTo>
                  <a:lnTo>
                    <a:pt x="525" y="861"/>
                  </a:lnTo>
                  <a:lnTo>
                    <a:pt x="525" y="861"/>
                  </a:lnTo>
                  <a:lnTo>
                    <a:pt x="523" y="854"/>
                  </a:lnTo>
                  <a:lnTo>
                    <a:pt x="522" y="852"/>
                  </a:lnTo>
                  <a:lnTo>
                    <a:pt x="516" y="850"/>
                  </a:lnTo>
                  <a:lnTo>
                    <a:pt x="511" y="850"/>
                  </a:lnTo>
                  <a:lnTo>
                    <a:pt x="511" y="850"/>
                  </a:lnTo>
                  <a:close/>
                  <a:moveTo>
                    <a:pt x="598" y="559"/>
                  </a:moveTo>
                  <a:lnTo>
                    <a:pt x="598" y="559"/>
                  </a:lnTo>
                  <a:lnTo>
                    <a:pt x="598" y="551"/>
                  </a:lnTo>
                  <a:lnTo>
                    <a:pt x="600" y="544"/>
                  </a:lnTo>
                  <a:lnTo>
                    <a:pt x="601" y="537"/>
                  </a:lnTo>
                  <a:lnTo>
                    <a:pt x="600" y="530"/>
                  </a:lnTo>
                  <a:lnTo>
                    <a:pt x="600" y="530"/>
                  </a:lnTo>
                  <a:lnTo>
                    <a:pt x="598" y="523"/>
                  </a:lnTo>
                  <a:lnTo>
                    <a:pt x="594" y="515"/>
                  </a:lnTo>
                  <a:lnTo>
                    <a:pt x="589" y="510"/>
                  </a:lnTo>
                  <a:lnTo>
                    <a:pt x="581" y="504"/>
                  </a:lnTo>
                  <a:lnTo>
                    <a:pt x="581" y="504"/>
                  </a:lnTo>
                  <a:lnTo>
                    <a:pt x="574" y="499"/>
                  </a:lnTo>
                  <a:lnTo>
                    <a:pt x="569" y="494"/>
                  </a:lnTo>
                  <a:lnTo>
                    <a:pt x="569" y="494"/>
                  </a:lnTo>
                  <a:lnTo>
                    <a:pt x="567" y="490"/>
                  </a:lnTo>
                  <a:lnTo>
                    <a:pt x="565" y="488"/>
                  </a:lnTo>
                  <a:lnTo>
                    <a:pt x="565" y="488"/>
                  </a:lnTo>
                  <a:lnTo>
                    <a:pt x="560" y="485"/>
                  </a:lnTo>
                  <a:lnTo>
                    <a:pt x="560" y="485"/>
                  </a:lnTo>
                  <a:lnTo>
                    <a:pt x="556" y="481"/>
                  </a:lnTo>
                  <a:lnTo>
                    <a:pt x="554" y="474"/>
                  </a:lnTo>
                  <a:lnTo>
                    <a:pt x="552" y="461"/>
                  </a:lnTo>
                  <a:lnTo>
                    <a:pt x="552" y="461"/>
                  </a:lnTo>
                  <a:lnTo>
                    <a:pt x="551" y="450"/>
                  </a:lnTo>
                  <a:lnTo>
                    <a:pt x="547" y="441"/>
                  </a:lnTo>
                  <a:lnTo>
                    <a:pt x="547" y="441"/>
                  </a:lnTo>
                  <a:lnTo>
                    <a:pt x="545" y="434"/>
                  </a:lnTo>
                  <a:lnTo>
                    <a:pt x="542" y="427"/>
                  </a:lnTo>
                  <a:lnTo>
                    <a:pt x="542" y="427"/>
                  </a:lnTo>
                  <a:lnTo>
                    <a:pt x="534" y="421"/>
                  </a:lnTo>
                  <a:lnTo>
                    <a:pt x="527" y="416"/>
                  </a:lnTo>
                  <a:lnTo>
                    <a:pt x="520" y="412"/>
                  </a:lnTo>
                  <a:lnTo>
                    <a:pt x="513" y="405"/>
                  </a:lnTo>
                  <a:lnTo>
                    <a:pt x="513" y="405"/>
                  </a:lnTo>
                  <a:lnTo>
                    <a:pt x="507" y="398"/>
                  </a:lnTo>
                  <a:lnTo>
                    <a:pt x="504" y="390"/>
                  </a:lnTo>
                  <a:lnTo>
                    <a:pt x="498" y="374"/>
                  </a:lnTo>
                  <a:lnTo>
                    <a:pt x="498" y="374"/>
                  </a:lnTo>
                  <a:lnTo>
                    <a:pt x="491" y="363"/>
                  </a:lnTo>
                  <a:lnTo>
                    <a:pt x="491" y="363"/>
                  </a:lnTo>
                  <a:lnTo>
                    <a:pt x="487" y="352"/>
                  </a:lnTo>
                  <a:lnTo>
                    <a:pt x="485" y="342"/>
                  </a:lnTo>
                  <a:lnTo>
                    <a:pt x="485" y="342"/>
                  </a:lnTo>
                  <a:lnTo>
                    <a:pt x="485" y="331"/>
                  </a:lnTo>
                  <a:lnTo>
                    <a:pt x="484" y="320"/>
                  </a:lnTo>
                  <a:lnTo>
                    <a:pt x="484" y="320"/>
                  </a:lnTo>
                  <a:lnTo>
                    <a:pt x="482" y="316"/>
                  </a:lnTo>
                  <a:lnTo>
                    <a:pt x="478" y="313"/>
                  </a:lnTo>
                  <a:lnTo>
                    <a:pt x="475" y="311"/>
                  </a:lnTo>
                  <a:lnTo>
                    <a:pt x="471" y="311"/>
                  </a:lnTo>
                  <a:lnTo>
                    <a:pt x="471" y="311"/>
                  </a:lnTo>
                  <a:lnTo>
                    <a:pt x="466" y="311"/>
                  </a:lnTo>
                  <a:lnTo>
                    <a:pt x="464" y="309"/>
                  </a:lnTo>
                  <a:lnTo>
                    <a:pt x="462" y="307"/>
                  </a:lnTo>
                  <a:lnTo>
                    <a:pt x="462" y="307"/>
                  </a:lnTo>
                  <a:lnTo>
                    <a:pt x="457" y="300"/>
                  </a:lnTo>
                  <a:lnTo>
                    <a:pt x="455" y="293"/>
                  </a:lnTo>
                  <a:lnTo>
                    <a:pt x="451" y="276"/>
                  </a:lnTo>
                  <a:lnTo>
                    <a:pt x="451" y="276"/>
                  </a:lnTo>
                  <a:lnTo>
                    <a:pt x="451" y="267"/>
                  </a:lnTo>
                  <a:lnTo>
                    <a:pt x="449" y="262"/>
                  </a:lnTo>
                  <a:lnTo>
                    <a:pt x="446" y="258"/>
                  </a:lnTo>
                  <a:lnTo>
                    <a:pt x="446" y="258"/>
                  </a:lnTo>
                  <a:lnTo>
                    <a:pt x="444" y="257"/>
                  </a:lnTo>
                  <a:lnTo>
                    <a:pt x="440" y="257"/>
                  </a:lnTo>
                  <a:lnTo>
                    <a:pt x="437" y="258"/>
                  </a:lnTo>
                  <a:lnTo>
                    <a:pt x="435" y="260"/>
                  </a:lnTo>
                  <a:lnTo>
                    <a:pt x="435" y="260"/>
                  </a:lnTo>
                  <a:lnTo>
                    <a:pt x="433" y="267"/>
                  </a:lnTo>
                  <a:lnTo>
                    <a:pt x="433" y="275"/>
                  </a:lnTo>
                  <a:lnTo>
                    <a:pt x="435" y="282"/>
                  </a:lnTo>
                  <a:lnTo>
                    <a:pt x="435" y="289"/>
                  </a:lnTo>
                  <a:lnTo>
                    <a:pt x="435" y="289"/>
                  </a:lnTo>
                  <a:lnTo>
                    <a:pt x="433" y="295"/>
                  </a:lnTo>
                  <a:lnTo>
                    <a:pt x="431" y="298"/>
                  </a:lnTo>
                  <a:lnTo>
                    <a:pt x="428" y="302"/>
                  </a:lnTo>
                  <a:lnTo>
                    <a:pt x="426" y="307"/>
                  </a:lnTo>
                  <a:lnTo>
                    <a:pt x="426" y="307"/>
                  </a:lnTo>
                  <a:lnTo>
                    <a:pt x="426" y="314"/>
                  </a:lnTo>
                  <a:lnTo>
                    <a:pt x="428" y="320"/>
                  </a:lnTo>
                  <a:lnTo>
                    <a:pt x="429" y="325"/>
                  </a:lnTo>
                  <a:lnTo>
                    <a:pt x="431" y="333"/>
                  </a:lnTo>
                  <a:lnTo>
                    <a:pt x="431" y="333"/>
                  </a:lnTo>
                  <a:lnTo>
                    <a:pt x="429" y="340"/>
                  </a:lnTo>
                  <a:lnTo>
                    <a:pt x="429" y="340"/>
                  </a:lnTo>
                  <a:lnTo>
                    <a:pt x="428" y="345"/>
                  </a:lnTo>
                  <a:lnTo>
                    <a:pt x="428" y="345"/>
                  </a:lnTo>
                  <a:lnTo>
                    <a:pt x="426" y="349"/>
                  </a:lnTo>
                  <a:lnTo>
                    <a:pt x="424" y="352"/>
                  </a:lnTo>
                  <a:lnTo>
                    <a:pt x="424" y="352"/>
                  </a:lnTo>
                  <a:lnTo>
                    <a:pt x="422" y="363"/>
                  </a:lnTo>
                  <a:lnTo>
                    <a:pt x="422" y="363"/>
                  </a:lnTo>
                  <a:lnTo>
                    <a:pt x="422" y="367"/>
                  </a:lnTo>
                  <a:lnTo>
                    <a:pt x="422" y="369"/>
                  </a:lnTo>
                  <a:lnTo>
                    <a:pt x="420" y="371"/>
                  </a:lnTo>
                  <a:lnTo>
                    <a:pt x="420" y="371"/>
                  </a:lnTo>
                  <a:lnTo>
                    <a:pt x="413" y="372"/>
                  </a:lnTo>
                  <a:lnTo>
                    <a:pt x="406" y="372"/>
                  </a:lnTo>
                  <a:lnTo>
                    <a:pt x="399" y="371"/>
                  </a:lnTo>
                  <a:lnTo>
                    <a:pt x="393" y="369"/>
                  </a:lnTo>
                  <a:lnTo>
                    <a:pt x="393" y="369"/>
                  </a:lnTo>
                  <a:lnTo>
                    <a:pt x="386" y="365"/>
                  </a:lnTo>
                  <a:lnTo>
                    <a:pt x="381" y="358"/>
                  </a:lnTo>
                  <a:lnTo>
                    <a:pt x="373" y="343"/>
                  </a:lnTo>
                  <a:lnTo>
                    <a:pt x="373" y="343"/>
                  </a:lnTo>
                  <a:lnTo>
                    <a:pt x="368" y="336"/>
                  </a:lnTo>
                  <a:lnTo>
                    <a:pt x="361" y="334"/>
                  </a:lnTo>
                  <a:lnTo>
                    <a:pt x="361" y="334"/>
                  </a:lnTo>
                  <a:lnTo>
                    <a:pt x="353" y="331"/>
                  </a:lnTo>
                  <a:lnTo>
                    <a:pt x="348" y="325"/>
                  </a:lnTo>
                  <a:lnTo>
                    <a:pt x="344" y="318"/>
                  </a:lnTo>
                  <a:lnTo>
                    <a:pt x="342" y="313"/>
                  </a:lnTo>
                  <a:lnTo>
                    <a:pt x="342" y="313"/>
                  </a:lnTo>
                  <a:lnTo>
                    <a:pt x="342" y="307"/>
                  </a:lnTo>
                  <a:lnTo>
                    <a:pt x="344" y="302"/>
                  </a:lnTo>
                  <a:lnTo>
                    <a:pt x="352" y="295"/>
                  </a:lnTo>
                  <a:lnTo>
                    <a:pt x="357" y="287"/>
                  </a:lnTo>
                  <a:lnTo>
                    <a:pt x="359" y="284"/>
                  </a:lnTo>
                  <a:lnTo>
                    <a:pt x="357" y="278"/>
                  </a:lnTo>
                  <a:lnTo>
                    <a:pt x="357" y="278"/>
                  </a:lnTo>
                  <a:lnTo>
                    <a:pt x="355" y="276"/>
                  </a:lnTo>
                  <a:lnTo>
                    <a:pt x="352" y="275"/>
                  </a:lnTo>
                  <a:lnTo>
                    <a:pt x="344" y="273"/>
                  </a:lnTo>
                  <a:lnTo>
                    <a:pt x="328" y="271"/>
                  </a:lnTo>
                  <a:lnTo>
                    <a:pt x="328" y="271"/>
                  </a:lnTo>
                  <a:lnTo>
                    <a:pt x="321" y="269"/>
                  </a:lnTo>
                  <a:lnTo>
                    <a:pt x="315" y="266"/>
                  </a:lnTo>
                  <a:lnTo>
                    <a:pt x="315" y="266"/>
                  </a:lnTo>
                  <a:lnTo>
                    <a:pt x="310" y="262"/>
                  </a:lnTo>
                  <a:lnTo>
                    <a:pt x="299" y="258"/>
                  </a:lnTo>
                  <a:lnTo>
                    <a:pt x="294" y="257"/>
                  </a:lnTo>
                  <a:lnTo>
                    <a:pt x="288" y="257"/>
                  </a:lnTo>
                  <a:lnTo>
                    <a:pt x="285" y="258"/>
                  </a:lnTo>
                  <a:lnTo>
                    <a:pt x="285" y="262"/>
                  </a:lnTo>
                  <a:lnTo>
                    <a:pt x="285" y="262"/>
                  </a:lnTo>
                  <a:lnTo>
                    <a:pt x="285" y="264"/>
                  </a:lnTo>
                  <a:lnTo>
                    <a:pt x="288" y="267"/>
                  </a:lnTo>
                  <a:lnTo>
                    <a:pt x="288" y="267"/>
                  </a:lnTo>
                  <a:lnTo>
                    <a:pt x="288" y="271"/>
                  </a:lnTo>
                  <a:lnTo>
                    <a:pt x="288" y="273"/>
                  </a:lnTo>
                  <a:lnTo>
                    <a:pt x="285" y="275"/>
                  </a:lnTo>
                  <a:lnTo>
                    <a:pt x="281" y="276"/>
                  </a:lnTo>
                  <a:lnTo>
                    <a:pt x="281" y="276"/>
                  </a:lnTo>
                  <a:lnTo>
                    <a:pt x="276" y="275"/>
                  </a:lnTo>
                  <a:lnTo>
                    <a:pt x="272" y="275"/>
                  </a:lnTo>
                  <a:lnTo>
                    <a:pt x="268" y="276"/>
                  </a:lnTo>
                  <a:lnTo>
                    <a:pt x="268" y="276"/>
                  </a:lnTo>
                  <a:lnTo>
                    <a:pt x="263" y="282"/>
                  </a:lnTo>
                  <a:lnTo>
                    <a:pt x="261" y="289"/>
                  </a:lnTo>
                  <a:lnTo>
                    <a:pt x="261" y="289"/>
                  </a:lnTo>
                  <a:lnTo>
                    <a:pt x="259" y="293"/>
                  </a:lnTo>
                  <a:lnTo>
                    <a:pt x="257" y="296"/>
                  </a:lnTo>
                  <a:lnTo>
                    <a:pt x="252" y="300"/>
                  </a:lnTo>
                  <a:lnTo>
                    <a:pt x="252" y="300"/>
                  </a:lnTo>
                  <a:lnTo>
                    <a:pt x="250" y="305"/>
                  </a:lnTo>
                  <a:lnTo>
                    <a:pt x="250" y="311"/>
                  </a:lnTo>
                  <a:lnTo>
                    <a:pt x="250" y="311"/>
                  </a:lnTo>
                  <a:lnTo>
                    <a:pt x="252" y="318"/>
                  </a:lnTo>
                  <a:lnTo>
                    <a:pt x="250" y="320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1" y="323"/>
                  </a:lnTo>
                  <a:lnTo>
                    <a:pt x="238" y="323"/>
                  </a:lnTo>
                  <a:lnTo>
                    <a:pt x="234" y="322"/>
                  </a:lnTo>
                  <a:lnTo>
                    <a:pt x="228" y="318"/>
                  </a:lnTo>
                  <a:lnTo>
                    <a:pt x="228" y="318"/>
                  </a:lnTo>
                  <a:lnTo>
                    <a:pt x="221" y="311"/>
                  </a:lnTo>
                  <a:lnTo>
                    <a:pt x="214" y="305"/>
                  </a:lnTo>
                  <a:lnTo>
                    <a:pt x="210" y="304"/>
                  </a:lnTo>
                  <a:lnTo>
                    <a:pt x="207" y="304"/>
                  </a:lnTo>
                  <a:lnTo>
                    <a:pt x="203" y="307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196" y="316"/>
                  </a:lnTo>
                  <a:lnTo>
                    <a:pt x="190" y="320"/>
                  </a:lnTo>
                  <a:lnTo>
                    <a:pt x="178" y="325"/>
                  </a:lnTo>
                  <a:lnTo>
                    <a:pt x="178" y="325"/>
                  </a:lnTo>
                  <a:lnTo>
                    <a:pt x="172" y="331"/>
                  </a:lnTo>
                  <a:lnTo>
                    <a:pt x="171" y="334"/>
                  </a:lnTo>
                  <a:lnTo>
                    <a:pt x="167" y="345"/>
                  </a:lnTo>
                  <a:lnTo>
                    <a:pt x="167" y="345"/>
                  </a:lnTo>
                  <a:lnTo>
                    <a:pt x="165" y="352"/>
                  </a:lnTo>
                  <a:lnTo>
                    <a:pt x="160" y="356"/>
                  </a:lnTo>
                  <a:lnTo>
                    <a:pt x="147" y="360"/>
                  </a:lnTo>
                  <a:lnTo>
                    <a:pt x="147" y="360"/>
                  </a:lnTo>
                  <a:lnTo>
                    <a:pt x="142" y="361"/>
                  </a:lnTo>
                  <a:lnTo>
                    <a:pt x="138" y="365"/>
                  </a:lnTo>
                  <a:lnTo>
                    <a:pt x="136" y="371"/>
                  </a:lnTo>
                  <a:lnTo>
                    <a:pt x="138" y="376"/>
                  </a:lnTo>
                  <a:lnTo>
                    <a:pt x="138" y="376"/>
                  </a:lnTo>
                  <a:lnTo>
                    <a:pt x="138" y="381"/>
                  </a:lnTo>
                  <a:lnTo>
                    <a:pt x="136" y="387"/>
                  </a:lnTo>
                  <a:lnTo>
                    <a:pt x="136" y="387"/>
                  </a:lnTo>
                  <a:lnTo>
                    <a:pt x="131" y="394"/>
                  </a:lnTo>
                  <a:lnTo>
                    <a:pt x="129" y="396"/>
                  </a:lnTo>
                  <a:lnTo>
                    <a:pt x="127" y="401"/>
                  </a:lnTo>
                  <a:lnTo>
                    <a:pt x="127" y="401"/>
                  </a:lnTo>
                  <a:lnTo>
                    <a:pt x="127" y="405"/>
                  </a:lnTo>
                  <a:lnTo>
                    <a:pt x="123" y="409"/>
                  </a:lnTo>
                  <a:lnTo>
                    <a:pt x="123" y="409"/>
                  </a:lnTo>
                  <a:lnTo>
                    <a:pt x="118" y="412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04" y="412"/>
                  </a:lnTo>
                  <a:lnTo>
                    <a:pt x="100" y="414"/>
                  </a:lnTo>
                  <a:lnTo>
                    <a:pt x="96" y="416"/>
                  </a:lnTo>
                  <a:lnTo>
                    <a:pt x="96" y="416"/>
                  </a:lnTo>
                  <a:lnTo>
                    <a:pt x="95" y="418"/>
                  </a:lnTo>
                  <a:lnTo>
                    <a:pt x="91" y="419"/>
                  </a:lnTo>
                  <a:lnTo>
                    <a:pt x="91" y="419"/>
                  </a:lnTo>
                  <a:lnTo>
                    <a:pt x="89" y="421"/>
                  </a:lnTo>
                  <a:lnTo>
                    <a:pt x="89" y="421"/>
                  </a:lnTo>
                  <a:lnTo>
                    <a:pt x="82" y="425"/>
                  </a:lnTo>
                  <a:lnTo>
                    <a:pt x="82" y="425"/>
                  </a:lnTo>
                  <a:lnTo>
                    <a:pt x="78" y="428"/>
                  </a:lnTo>
                  <a:lnTo>
                    <a:pt x="78" y="428"/>
                  </a:lnTo>
                  <a:lnTo>
                    <a:pt x="75" y="430"/>
                  </a:lnTo>
                  <a:lnTo>
                    <a:pt x="71" y="432"/>
                  </a:lnTo>
                  <a:lnTo>
                    <a:pt x="62" y="434"/>
                  </a:lnTo>
                  <a:lnTo>
                    <a:pt x="62" y="434"/>
                  </a:lnTo>
                  <a:lnTo>
                    <a:pt x="53" y="437"/>
                  </a:lnTo>
                  <a:lnTo>
                    <a:pt x="44" y="443"/>
                  </a:lnTo>
                  <a:lnTo>
                    <a:pt x="37" y="450"/>
                  </a:lnTo>
                  <a:lnTo>
                    <a:pt x="26" y="454"/>
                  </a:lnTo>
                  <a:lnTo>
                    <a:pt x="26" y="454"/>
                  </a:lnTo>
                  <a:lnTo>
                    <a:pt x="17" y="459"/>
                  </a:lnTo>
                  <a:lnTo>
                    <a:pt x="11" y="463"/>
                  </a:lnTo>
                  <a:lnTo>
                    <a:pt x="8" y="466"/>
                  </a:lnTo>
                  <a:lnTo>
                    <a:pt x="8" y="466"/>
                  </a:lnTo>
                  <a:lnTo>
                    <a:pt x="2" y="477"/>
                  </a:lnTo>
                  <a:lnTo>
                    <a:pt x="0" y="488"/>
                  </a:lnTo>
                  <a:lnTo>
                    <a:pt x="2" y="497"/>
                  </a:lnTo>
                  <a:lnTo>
                    <a:pt x="8" y="508"/>
                  </a:lnTo>
                  <a:lnTo>
                    <a:pt x="8" y="508"/>
                  </a:lnTo>
                  <a:lnTo>
                    <a:pt x="11" y="515"/>
                  </a:lnTo>
                  <a:lnTo>
                    <a:pt x="15" y="524"/>
                  </a:lnTo>
                  <a:lnTo>
                    <a:pt x="15" y="524"/>
                  </a:lnTo>
                  <a:lnTo>
                    <a:pt x="13" y="530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8" y="542"/>
                  </a:lnTo>
                  <a:lnTo>
                    <a:pt x="8" y="550"/>
                  </a:lnTo>
                  <a:lnTo>
                    <a:pt x="9" y="557"/>
                  </a:lnTo>
                  <a:lnTo>
                    <a:pt x="13" y="564"/>
                  </a:lnTo>
                  <a:lnTo>
                    <a:pt x="13" y="564"/>
                  </a:lnTo>
                  <a:lnTo>
                    <a:pt x="17" y="568"/>
                  </a:lnTo>
                  <a:lnTo>
                    <a:pt x="20" y="573"/>
                  </a:lnTo>
                  <a:lnTo>
                    <a:pt x="26" y="577"/>
                  </a:lnTo>
                  <a:lnTo>
                    <a:pt x="29" y="582"/>
                  </a:lnTo>
                  <a:lnTo>
                    <a:pt x="29" y="582"/>
                  </a:lnTo>
                  <a:lnTo>
                    <a:pt x="31" y="584"/>
                  </a:lnTo>
                  <a:lnTo>
                    <a:pt x="31" y="584"/>
                  </a:lnTo>
                  <a:lnTo>
                    <a:pt x="31" y="589"/>
                  </a:lnTo>
                  <a:lnTo>
                    <a:pt x="31" y="595"/>
                  </a:lnTo>
                  <a:lnTo>
                    <a:pt x="28" y="606"/>
                  </a:lnTo>
                  <a:lnTo>
                    <a:pt x="28" y="606"/>
                  </a:lnTo>
                  <a:lnTo>
                    <a:pt x="26" y="618"/>
                  </a:lnTo>
                  <a:lnTo>
                    <a:pt x="28" y="624"/>
                  </a:lnTo>
                  <a:lnTo>
                    <a:pt x="29" y="629"/>
                  </a:lnTo>
                  <a:lnTo>
                    <a:pt x="29" y="629"/>
                  </a:lnTo>
                  <a:lnTo>
                    <a:pt x="37" y="638"/>
                  </a:lnTo>
                  <a:lnTo>
                    <a:pt x="38" y="644"/>
                  </a:lnTo>
                  <a:lnTo>
                    <a:pt x="42" y="649"/>
                  </a:lnTo>
                  <a:lnTo>
                    <a:pt x="42" y="649"/>
                  </a:lnTo>
                  <a:lnTo>
                    <a:pt x="44" y="655"/>
                  </a:lnTo>
                  <a:lnTo>
                    <a:pt x="44" y="662"/>
                  </a:lnTo>
                  <a:lnTo>
                    <a:pt x="42" y="676"/>
                  </a:lnTo>
                  <a:lnTo>
                    <a:pt x="42" y="676"/>
                  </a:lnTo>
                  <a:lnTo>
                    <a:pt x="40" y="684"/>
                  </a:lnTo>
                  <a:lnTo>
                    <a:pt x="35" y="689"/>
                  </a:lnTo>
                  <a:lnTo>
                    <a:pt x="35" y="689"/>
                  </a:lnTo>
                  <a:lnTo>
                    <a:pt x="33" y="691"/>
                  </a:lnTo>
                  <a:lnTo>
                    <a:pt x="31" y="693"/>
                  </a:lnTo>
                  <a:lnTo>
                    <a:pt x="31" y="693"/>
                  </a:lnTo>
                  <a:lnTo>
                    <a:pt x="31" y="696"/>
                  </a:lnTo>
                  <a:lnTo>
                    <a:pt x="33" y="700"/>
                  </a:lnTo>
                  <a:lnTo>
                    <a:pt x="38" y="705"/>
                  </a:lnTo>
                  <a:lnTo>
                    <a:pt x="44" y="711"/>
                  </a:lnTo>
                  <a:lnTo>
                    <a:pt x="49" y="712"/>
                  </a:lnTo>
                  <a:lnTo>
                    <a:pt x="49" y="712"/>
                  </a:lnTo>
                  <a:lnTo>
                    <a:pt x="58" y="714"/>
                  </a:lnTo>
                  <a:lnTo>
                    <a:pt x="67" y="716"/>
                  </a:lnTo>
                  <a:lnTo>
                    <a:pt x="76" y="714"/>
                  </a:lnTo>
                  <a:lnTo>
                    <a:pt x="84" y="711"/>
                  </a:lnTo>
                  <a:lnTo>
                    <a:pt x="84" y="711"/>
                  </a:lnTo>
                  <a:lnTo>
                    <a:pt x="91" y="703"/>
                  </a:lnTo>
                  <a:lnTo>
                    <a:pt x="91" y="703"/>
                  </a:lnTo>
                  <a:lnTo>
                    <a:pt x="95" y="700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109" y="702"/>
                  </a:lnTo>
                  <a:lnTo>
                    <a:pt x="118" y="702"/>
                  </a:lnTo>
                  <a:lnTo>
                    <a:pt x="125" y="703"/>
                  </a:lnTo>
                  <a:lnTo>
                    <a:pt x="134" y="700"/>
                  </a:lnTo>
                  <a:lnTo>
                    <a:pt x="134" y="700"/>
                  </a:lnTo>
                  <a:lnTo>
                    <a:pt x="145" y="696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65" y="676"/>
                  </a:lnTo>
                  <a:lnTo>
                    <a:pt x="165" y="676"/>
                  </a:lnTo>
                  <a:lnTo>
                    <a:pt x="174" y="671"/>
                  </a:lnTo>
                  <a:lnTo>
                    <a:pt x="187" y="665"/>
                  </a:lnTo>
                  <a:lnTo>
                    <a:pt x="187" y="665"/>
                  </a:lnTo>
                  <a:lnTo>
                    <a:pt x="209" y="662"/>
                  </a:lnTo>
                  <a:lnTo>
                    <a:pt x="219" y="658"/>
                  </a:lnTo>
                  <a:lnTo>
                    <a:pt x="230" y="655"/>
                  </a:lnTo>
                  <a:lnTo>
                    <a:pt x="230" y="655"/>
                  </a:lnTo>
                  <a:lnTo>
                    <a:pt x="243" y="651"/>
                  </a:lnTo>
                  <a:lnTo>
                    <a:pt x="254" y="647"/>
                  </a:lnTo>
                  <a:lnTo>
                    <a:pt x="266" y="646"/>
                  </a:lnTo>
                  <a:lnTo>
                    <a:pt x="272" y="647"/>
                  </a:lnTo>
                  <a:lnTo>
                    <a:pt x="279" y="649"/>
                  </a:lnTo>
                  <a:lnTo>
                    <a:pt x="279" y="649"/>
                  </a:lnTo>
                  <a:lnTo>
                    <a:pt x="292" y="656"/>
                  </a:lnTo>
                  <a:lnTo>
                    <a:pt x="292" y="656"/>
                  </a:lnTo>
                  <a:lnTo>
                    <a:pt x="303" y="662"/>
                  </a:lnTo>
                  <a:lnTo>
                    <a:pt x="303" y="662"/>
                  </a:lnTo>
                  <a:lnTo>
                    <a:pt x="308" y="662"/>
                  </a:lnTo>
                  <a:lnTo>
                    <a:pt x="312" y="665"/>
                  </a:lnTo>
                  <a:lnTo>
                    <a:pt x="312" y="665"/>
                  </a:lnTo>
                  <a:lnTo>
                    <a:pt x="314" y="667"/>
                  </a:lnTo>
                  <a:lnTo>
                    <a:pt x="315" y="671"/>
                  </a:lnTo>
                  <a:lnTo>
                    <a:pt x="315" y="671"/>
                  </a:lnTo>
                  <a:lnTo>
                    <a:pt x="317" y="673"/>
                  </a:lnTo>
                  <a:lnTo>
                    <a:pt x="319" y="674"/>
                  </a:lnTo>
                  <a:lnTo>
                    <a:pt x="326" y="678"/>
                  </a:lnTo>
                  <a:lnTo>
                    <a:pt x="326" y="678"/>
                  </a:lnTo>
                  <a:lnTo>
                    <a:pt x="330" y="684"/>
                  </a:lnTo>
                  <a:lnTo>
                    <a:pt x="330" y="691"/>
                  </a:lnTo>
                  <a:lnTo>
                    <a:pt x="330" y="691"/>
                  </a:lnTo>
                  <a:lnTo>
                    <a:pt x="330" y="694"/>
                  </a:lnTo>
                  <a:lnTo>
                    <a:pt x="332" y="698"/>
                  </a:lnTo>
                  <a:lnTo>
                    <a:pt x="333" y="700"/>
                  </a:lnTo>
                  <a:lnTo>
                    <a:pt x="339" y="702"/>
                  </a:lnTo>
                  <a:lnTo>
                    <a:pt x="339" y="702"/>
                  </a:lnTo>
                  <a:lnTo>
                    <a:pt x="344" y="703"/>
                  </a:lnTo>
                  <a:lnTo>
                    <a:pt x="350" y="703"/>
                  </a:lnTo>
                  <a:lnTo>
                    <a:pt x="352" y="700"/>
                  </a:lnTo>
                  <a:lnTo>
                    <a:pt x="355" y="694"/>
                  </a:lnTo>
                  <a:lnTo>
                    <a:pt x="355" y="694"/>
                  </a:lnTo>
                  <a:lnTo>
                    <a:pt x="359" y="685"/>
                  </a:lnTo>
                  <a:lnTo>
                    <a:pt x="362" y="682"/>
                  </a:lnTo>
                  <a:lnTo>
                    <a:pt x="366" y="680"/>
                  </a:lnTo>
                  <a:lnTo>
                    <a:pt x="366" y="680"/>
                  </a:lnTo>
                  <a:lnTo>
                    <a:pt x="371" y="678"/>
                  </a:lnTo>
                  <a:lnTo>
                    <a:pt x="375" y="678"/>
                  </a:lnTo>
                  <a:lnTo>
                    <a:pt x="377" y="680"/>
                  </a:lnTo>
                  <a:lnTo>
                    <a:pt x="377" y="685"/>
                  </a:lnTo>
                  <a:lnTo>
                    <a:pt x="377" y="685"/>
                  </a:lnTo>
                  <a:lnTo>
                    <a:pt x="377" y="689"/>
                  </a:lnTo>
                  <a:lnTo>
                    <a:pt x="373" y="691"/>
                  </a:lnTo>
                  <a:lnTo>
                    <a:pt x="368" y="696"/>
                  </a:lnTo>
                  <a:lnTo>
                    <a:pt x="368" y="696"/>
                  </a:lnTo>
                  <a:lnTo>
                    <a:pt x="361" y="705"/>
                  </a:lnTo>
                  <a:lnTo>
                    <a:pt x="359" y="711"/>
                  </a:lnTo>
                  <a:lnTo>
                    <a:pt x="357" y="714"/>
                  </a:lnTo>
                  <a:lnTo>
                    <a:pt x="357" y="714"/>
                  </a:lnTo>
                  <a:lnTo>
                    <a:pt x="357" y="718"/>
                  </a:lnTo>
                  <a:lnTo>
                    <a:pt x="359" y="720"/>
                  </a:lnTo>
                  <a:lnTo>
                    <a:pt x="364" y="722"/>
                  </a:lnTo>
                  <a:lnTo>
                    <a:pt x="364" y="722"/>
                  </a:lnTo>
                  <a:lnTo>
                    <a:pt x="368" y="722"/>
                  </a:lnTo>
                  <a:lnTo>
                    <a:pt x="370" y="720"/>
                  </a:lnTo>
                  <a:lnTo>
                    <a:pt x="373" y="714"/>
                  </a:lnTo>
                  <a:lnTo>
                    <a:pt x="373" y="714"/>
                  </a:lnTo>
                  <a:lnTo>
                    <a:pt x="377" y="712"/>
                  </a:lnTo>
                  <a:lnTo>
                    <a:pt x="379" y="712"/>
                  </a:lnTo>
                  <a:lnTo>
                    <a:pt x="381" y="714"/>
                  </a:lnTo>
                  <a:lnTo>
                    <a:pt x="381" y="718"/>
                  </a:lnTo>
                  <a:lnTo>
                    <a:pt x="381" y="718"/>
                  </a:lnTo>
                  <a:lnTo>
                    <a:pt x="379" y="722"/>
                  </a:lnTo>
                  <a:lnTo>
                    <a:pt x="377" y="723"/>
                  </a:lnTo>
                  <a:lnTo>
                    <a:pt x="373" y="727"/>
                  </a:lnTo>
                  <a:lnTo>
                    <a:pt x="373" y="731"/>
                  </a:lnTo>
                  <a:lnTo>
                    <a:pt x="373" y="731"/>
                  </a:lnTo>
                  <a:lnTo>
                    <a:pt x="375" y="732"/>
                  </a:lnTo>
                  <a:lnTo>
                    <a:pt x="377" y="734"/>
                  </a:lnTo>
                  <a:lnTo>
                    <a:pt x="382" y="734"/>
                  </a:lnTo>
                  <a:lnTo>
                    <a:pt x="390" y="734"/>
                  </a:lnTo>
                  <a:lnTo>
                    <a:pt x="395" y="736"/>
                  </a:lnTo>
                  <a:lnTo>
                    <a:pt x="395" y="736"/>
                  </a:lnTo>
                  <a:lnTo>
                    <a:pt x="399" y="738"/>
                  </a:lnTo>
                  <a:lnTo>
                    <a:pt x="400" y="740"/>
                  </a:lnTo>
                  <a:lnTo>
                    <a:pt x="402" y="747"/>
                  </a:lnTo>
                  <a:lnTo>
                    <a:pt x="402" y="752"/>
                  </a:lnTo>
                  <a:lnTo>
                    <a:pt x="399" y="760"/>
                  </a:lnTo>
                  <a:lnTo>
                    <a:pt x="399" y="760"/>
                  </a:lnTo>
                  <a:lnTo>
                    <a:pt x="397" y="769"/>
                  </a:lnTo>
                  <a:lnTo>
                    <a:pt x="397" y="774"/>
                  </a:lnTo>
                  <a:lnTo>
                    <a:pt x="399" y="776"/>
                  </a:lnTo>
                  <a:lnTo>
                    <a:pt x="399" y="776"/>
                  </a:lnTo>
                  <a:lnTo>
                    <a:pt x="404" y="779"/>
                  </a:lnTo>
                  <a:lnTo>
                    <a:pt x="409" y="781"/>
                  </a:lnTo>
                  <a:lnTo>
                    <a:pt x="422" y="783"/>
                  </a:lnTo>
                  <a:lnTo>
                    <a:pt x="422" y="783"/>
                  </a:lnTo>
                  <a:lnTo>
                    <a:pt x="431" y="785"/>
                  </a:lnTo>
                  <a:lnTo>
                    <a:pt x="437" y="788"/>
                  </a:lnTo>
                  <a:lnTo>
                    <a:pt x="444" y="801"/>
                  </a:lnTo>
                  <a:lnTo>
                    <a:pt x="444" y="801"/>
                  </a:lnTo>
                  <a:lnTo>
                    <a:pt x="449" y="805"/>
                  </a:lnTo>
                  <a:lnTo>
                    <a:pt x="455" y="805"/>
                  </a:lnTo>
                  <a:lnTo>
                    <a:pt x="460" y="803"/>
                  </a:lnTo>
                  <a:lnTo>
                    <a:pt x="464" y="798"/>
                  </a:lnTo>
                  <a:lnTo>
                    <a:pt x="464" y="798"/>
                  </a:lnTo>
                  <a:lnTo>
                    <a:pt x="469" y="794"/>
                  </a:lnTo>
                  <a:lnTo>
                    <a:pt x="475" y="792"/>
                  </a:lnTo>
                  <a:lnTo>
                    <a:pt x="480" y="792"/>
                  </a:lnTo>
                  <a:lnTo>
                    <a:pt x="485" y="794"/>
                  </a:lnTo>
                  <a:lnTo>
                    <a:pt x="485" y="794"/>
                  </a:lnTo>
                  <a:lnTo>
                    <a:pt x="491" y="801"/>
                  </a:lnTo>
                  <a:lnTo>
                    <a:pt x="495" y="805"/>
                  </a:lnTo>
                  <a:lnTo>
                    <a:pt x="500" y="807"/>
                  </a:lnTo>
                  <a:lnTo>
                    <a:pt x="500" y="807"/>
                  </a:lnTo>
                  <a:lnTo>
                    <a:pt x="505" y="805"/>
                  </a:lnTo>
                  <a:lnTo>
                    <a:pt x="509" y="801"/>
                  </a:lnTo>
                  <a:lnTo>
                    <a:pt x="513" y="798"/>
                  </a:lnTo>
                  <a:lnTo>
                    <a:pt x="514" y="792"/>
                  </a:lnTo>
                  <a:lnTo>
                    <a:pt x="514" y="792"/>
                  </a:lnTo>
                  <a:lnTo>
                    <a:pt x="516" y="785"/>
                  </a:lnTo>
                  <a:lnTo>
                    <a:pt x="518" y="781"/>
                  </a:lnTo>
                  <a:lnTo>
                    <a:pt x="520" y="779"/>
                  </a:lnTo>
                  <a:lnTo>
                    <a:pt x="520" y="779"/>
                  </a:lnTo>
                  <a:lnTo>
                    <a:pt x="523" y="778"/>
                  </a:lnTo>
                  <a:lnTo>
                    <a:pt x="527" y="778"/>
                  </a:lnTo>
                  <a:lnTo>
                    <a:pt x="533" y="778"/>
                  </a:lnTo>
                  <a:lnTo>
                    <a:pt x="533" y="778"/>
                  </a:lnTo>
                  <a:lnTo>
                    <a:pt x="540" y="779"/>
                  </a:lnTo>
                  <a:lnTo>
                    <a:pt x="547" y="778"/>
                  </a:lnTo>
                  <a:lnTo>
                    <a:pt x="552" y="776"/>
                  </a:lnTo>
                  <a:lnTo>
                    <a:pt x="554" y="774"/>
                  </a:lnTo>
                  <a:lnTo>
                    <a:pt x="556" y="770"/>
                  </a:lnTo>
                  <a:lnTo>
                    <a:pt x="556" y="770"/>
                  </a:lnTo>
                  <a:lnTo>
                    <a:pt x="556" y="765"/>
                  </a:lnTo>
                  <a:lnTo>
                    <a:pt x="554" y="761"/>
                  </a:lnTo>
                  <a:lnTo>
                    <a:pt x="552" y="758"/>
                  </a:lnTo>
                  <a:lnTo>
                    <a:pt x="552" y="754"/>
                  </a:lnTo>
                  <a:lnTo>
                    <a:pt x="552" y="754"/>
                  </a:lnTo>
                  <a:lnTo>
                    <a:pt x="554" y="750"/>
                  </a:lnTo>
                  <a:lnTo>
                    <a:pt x="556" y="749"/>
                  </a:lnTo>
                  <a:lnTo>
                    <a:pt x="556" y="749"/>
                  </a:lnTo>
                  <a:lnTo>
                    <a:pt x="556" y="741"/>
                  </a:lnTo>
                  <a:lnTo>
                    <a:pt x="556" y="741"/>
                  </a:lnTo>
                  <a:lnTo>
                    <a:pt x="558" y="731"/>
                  </a:lnTo>
                  <a:lnTo>
                    <a:pt x="558" y="727"/>
                  </a:lnTo>
                  <a:lnTo>
                    <a:pt x="562" y="722"/>
                  </a:lnTo>
                  <a:lnTo>
                    <a:pt x="562" y="722"/>
                  </a:lnTo>
                  <a:lnTo>
                    <a:pt x="565" y="716"/>
                  </a:lnTo>
                  <a:lnTo>
                    <a:pt x="569" y="711"/>
                  </a:lnTo>
                  <a:lnTo>
                    <a:pt x="571" y="703"/>
                  </a:lnTo>
                  <a:lnTo>
                    <a:pt x="571" y="696"/>
                  </a:lnTo>
                  <a:lnTo>
                    <a:pt x="571" y="696"/>
                  </a:lnTo>
                  <a:lnTo>
                    <a:pt x="571" y="687"/>
                  </a:lnTo>
                  <a:lnTo>
                    <a:pt x="571" y="682"/>
                  </a:lnTo>
                  <a:lnTo>
                    <a:pt x="572" y="678"/>
                  </a:lnTo>
                  <a:lnTo>
                    <a:pt x="572" y="678"/>
                  </a:lnTo>
                  <a:lnTo>
                    <a:pt x="576" y="673"/>
                  </a:lnTo>
                  <a:lnTo>
                    <a:pt x="581" y="671"/>
                  </a:lnTo>
                  <a:lnTo>
                    <a:pt x="590" y="667"/>
                  </a:lnTo>
                  <a:lnTo>
                    <a:pt x="596" y="665"/>
                  </a:lnTo>
                  <a:lnTo>
                    <a:pt x="600" y="662"/>
                  </a:lnTo>
                  <a:lnTo>
                    <a:pt x="603" y="658"/>
                  </a:lnTo>
                  <a:lnTo>
                    <a:pt x="605" y="653"/>
                  </a:lnTo>
                  <a:lnTo>
                    <a:pt x="605" y="653"/>
                  </a:lnTo>
                  <a:lnTo>
                    <a:pt x="605" y="644"/>
                  </a:lnTo>
                  <a:lnTo>
                    <a:pt x="603" y="637"/>
                  </a:lnTo>
                  <a:lnTo>
                    <a:pt x="601" y="620"/>
                  </a:lnTo>
                  <a:lnTo>
                    <a:pt x="601" y="620"/>
                  </a:lnTo>
                  <a:lnTo>
                    <a:pt x="601" y="615"/>
                  </a:lnTo>
                  <a:lnTo>
                    <a:pt x="603" y="609"/>
                  </a:lnTo>
                  <a:lnTo>
                    <a:pt x="607" y="599"/>
                  </a:lnTo>
                  <a:lnTo>
                    <a:pt x="607" y="599"/>
                  </a:lnTo>
                  <a:lnTo>
                    <a:pt x="609" y="593"/>
                  </a:lnTo>
                  <a:lnTo>
                    <a:pt x="607" y="589"/>
                  </a:lnTo>
                  <a:lnTo>
                    <a:pt x="603" y="580"/>
                  </a:lnTo>
                  <a:lnTo>
                    <a:pt x="603" y="580"/>
                  </a:lnTo>
                  <a:lnTo>
                    <a:pt x="600" y="570"/>
                  </a:lnTo>
                  <a:lnTo>
                    <a:pt x="598" y="559"/>
                  </a:lnTo>
                  <a:lnTo>
                    <a:pt x="598" y="559"/>
                  </a:lnTo>
                  <a:close/>
                  <a:moveTo>
                    <a:pt x="238" y="19"/>
                  </a:moveTo>
                  <a:lnTo>
                    <a:pt x="238" y="19"/>
                  </a:lnTo>
                  <a:lnTo>
                    <a:pt x="234" y="18"/>
                  </a:lnTo>
                  <a:lnTo>
                    <a:pt x="232" y="18"/>
                  </a:lnTo>
                  <a:lnTo>
                    <a:pt x="228" y="18"/>
                  </a:lnTo>
                  <a:lnTo>
                    <a:pt x="227" y="16"/>
                  </a:lnTo>
                  <a:lnTo>
                    <a:pt x="227" y="16"/>
                  </a:lnTo>
                  <a:lnTo>
                    <a:pt x="227" y="12"/>
                  </a:lnTo>
                  <a:lnTo>
                    <a:pt x="227" y="7"/>
                  </a:lnTo>
                  <a:lnTo>
                    <a:pt x="225" y="3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16" y="12"/>
                  </a:lnTo>
                  <a:lnTo>
                    <a:pt x="216" y="25"/>
                  </a:lnTo>
                  <a:lnTo>
                    <a:pt x="216" y="25"/>
                  </a:lnTo>
                  <a:lnTo>
                    <a:pt x="219" y="32"/>
                  </a:lnTo>
                  <a:lnTo>
                    <a:pt x="223" y="34"/>
                  </a:lnTo>
                  <a:lnTo>
                    <a:pt x="225" y="36"/>
                  </a:lnTo>
                  <a:lnTo>
                    <a:pt x="225" y="36"/>
                  </a:lnTo>
                  <a:lnTo>
                    <a:pt x="230" y="36"/>
                  </a:lnTo>
                  <a:lnTo>
                    <a:pt x="232" y="34"/>
                  </a:lnTo>
                  <a:lnTo>
                    <a:pt x="234" y="32"/>
                  </a:lnTo>
                  <a:lnTo>
                    <a:pt x="234" y="32"/>
                  </a:lnTo>
                  <a:lnTo>
                    <a:pt x="232" y="32"/>
                  </a:lnTo>
                  <a:lnTo>
                    <a:pt x="232" y="30"/>
                  </a:lnTo>
                  <a:lnTo>
                    <a:pt x="232" y="29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3"/>
                  </a:lnTo>
                  <a:lnTo>
                    <a:pt x="238" y="21"/>
                  </a:lnTo>
                  <a:lnTo>
                    <a:pt x="238" y="19"/>
                  </a:lnTo>
                  <a:lnTo>
                    <a:pt x="238" y="19"/>
                  </a:lnTo>
                  <a:close/>
                  <a:moveTo>
                    <a:pt x="967" y="792"/>
                  </a:moveTo>
                  <a:lnTo>
                    <a:pt x="967" y="792"/>
                  </a:lnTo>
                  <a:lnTo>
                    <a:pt x="958" y="790"/>
                  </a:lnTo>
                  <a:lnTo>
                    <a:pt x="949" y="787"/>
                  </a:lnTo>
                  <a:lnTo>
                    <a:pt x="949" y="787"/>
                  </a:lnTo>
                  <a:lnTo>
                    <a:pt x="945" y="783"/>
                  </a:lnTo>
                  <a:lnTo>
                    <a:pt x="943" y="776"/>
                  </a:lnTo>
                  <a:lnTo>
                    <a:pt x="943" y="776"/>
                  </a:lnTo>
                  <a:lnTo>
                    <a:pt x="942" y="769"/>
                  </a:lnTo>
                  <a:lnTo>
                    <a:pt x="938" y="763"/>
                  </a:lnTo>
                  <a:lnTo>
                    <a:pt x="933" y="760"/>
                  </a:lnTo>
                  <a:lnTo>
                    <a:pt x="929" y="752"/>
                  </a:lnTo>
                  <a:lnTo>
                    <a:pt x="929" y="752"/>
                  </a:lnTo>
                  <a:lnTo>
                    <a:pt x="927" y="747"/>
                  </a:lnTo>
                  <a:lnTo>
                    <a:pt x="925" y="738"/>
                  </a:lnTo>
                  <a:lnTo>
                    <a:pt x="924" y="731"/>
                  </a:lnTo>
                  <a:lnTo>
                    <a:pt x="920" y="725"/>
                  </a:lnTo>
                  <a:lnTo>
                    <a:pt x="920" y="725"/>
                  </a:lnTo>
                  <a:lnTo>
                    <a:pt x="913" y="722"/>
                  </a:lnTo>
                  <a:lnTo>
                    <a:pt x="907" y="722"/>
                  </a:lnTo>
                  <a:lnTo>
                    <a:pt x="904" y="722"/>
                  </a:lnTo>
                  <a:lnTo>
                    <a:pt x="904" y="722"/>
                  </a:lnTo>
                  <a:lnTo>
                    <a:pt x="902" y="723"/>
                  </a:lnTo>
                  <a:lnTo>
                    <a:pt x="902" y="723"/>
                  </a:lnTo>
                  <a:lnTo>
                    <a:pt x="902" y="729"/>
                  </a:lnTo>
                  <a:lnTo>
                    <a:pt x="905" y="732"/>
                  </a:lnTo>
                  <a:lnTo>
                    <a:pt x="911" y="740"/>
                  </a:lnTo>
                  <a:lnTo>
                    <a:pt x="911" y="740"/>
                  </a:lnTo>
                  <a:lnTo>
                    <a:pt x="916" y="747"/>
                  </a:lnTo>
                  <a:lnTo>
                    <a:pt x="920" y="758"/>
                  </a:lnTo>
                  <a:lnTo>
                    <a:pt x="924" y="779"/>
                  </a:lnTo>
                  <a:lnTo>
                    <a:pt x="924" y="779"/>
                  </a:lnTo>
                  <a:lnTo>
                    <a:pt x="924" y="787"/>
                  </a:lnTo>
                  <a:lnTo>
                    <a:pt x="924" y="790"/>
                  </a:lnTo>
                  <a:lnTo>
                    <a:pt x="922" y="794"/>
                  </a:lnTo>
                  <a:lnTo>
                    <a:pt x="922" y="794"/>
                  </a:lnTo>
                  <a:lnTo>
                    <a:pt x="916" y="801"/>
                  </a:lnTo>
                  <a:lnTo>
                    <a:pt x="914" y="805"/>
                  </a:lnTo>
                  <a:lnTo>
                    <a:pt x="914" y="810"/>
                  </a:lnTo>
                  <a:lnTo>
                    <a:pt x="914" y="810"/>
                  </a:lnTo>
                  <a:lnTo>
                    <a:pt x="916" y="816"/>
                  </a:lnTo>
                  <a:lnTo>
                    <a:pt x="918" y="821"/>
                  </a:lnTo>
                  <a:lnTo>
                    <a:pt x="925" y="832"/>
                  </a:lnTo>
                  <a:lnTo>
                    <a:pt x="925" y="832"/>
                  </a:lnTo>
                  <a:lnTo>
                    <a:pt x="931" y="834"/>
                  </a:lnTo>
                  <a:lnTo>
                    <a:pt x="933" y="837"/>
                  </a:lnTo>
                  <a:lnTo>
                    <a:pt x="933" y="837"/>
                  </a:lnTo>
                  <a:lnTo>
                    <a:pt x="931" y="843"/>
                  </a:lnTo>
                  <a:lnTo>
                    <a:pt x="929" y="848"/>
                  </a:lnTo>
                  <a:lnTo>
                    <a:pt x="929" y="848"/>
                  </a:lnTo>
                  <a:lnTo>
                    <a:pt x="931" y="852"/>
                  </a:lnTo>
                  <a:lnTo>
                    <a:pt x="934" y="857"/>
                  </a:lnTo>
                  <a:lnTo>
                    <a:pt x="938" y="859"/>
                  </a:lnTo>
                  <a:lnTo>
                    <a:pt x="943" y="859"/>
                  </a:lnTo>
                  <a:lnTo>
                    <a:pt x="943" y="859"/>
                  </a:lnTo>
                  <a:lnTo>
                    <a:pt x="949" y="855"/>
                  </a:lnTo>
                  <a:lnTo>
                    <a:pt x="952" y="850"/>
                  </a:lnTo>
                  <a:lnTo>
                    <a:pt x="956" y="837"/>
                  </a:lnTo>
                  <a:lnTo>
                    <a:pt x="956" y="837"/>
                  </a:lnTo>
                  <a:lnTo>
                    <a:pt x="962" y="828"/>
                  </a:lnTo>
                  <a:lnTo>
                    <a:pt x="969" y="821"/>
                  </a:lnTo>
                  <a:lnTo>
                    <a:pt x="969" y="821"/>
                  </a:lnTo>
                  <a:lnTo>
                    <a:pt x="978" y="808"/>
                  </a:lnTo>
                  <a:lnTo>
                    <a:pt x="981" y="803"/>
                  </a:lnTo>
                  <a:lnTo>
                    <a:pt x="983" y="799"/>
                  </a:lnTo>
                  <a:lnTo>
                    <a:pt x="981" y="796"/>
                  </a:lnTo>
                  <a:lnTo>
                    <a:pt x="981" y="796"/>
                  </a:lnTo>
                  <a:lnTo>
                    <a:pt x="980" y="792"/>
                  </a:lnTo>
                  <a:lnTo>
                    <a:pt x="976" y="792"/>
                  </a:lnTo>
                  <a:lnTo>
                    <a:pt x="967" y="792"/>
                  </a:lnTo>
                  <a:lnTo>
                    <a:pt x="967" y="792"/>
                  </a:lnTo>
                  <a:close/>
                  <a:moveTo>
                    <a:pt x="893" y="854"/>
                  </a:moveTo>
                  <a:lnTo>
                    <a:pt x="893" y="854"/>
                  </a:lnTo>
                  <a:lnTo>
                    <a:pt x="889" y="854"/>
                  </a:lnTo>
                  <a:lnTo>
                    <a:pt x="889" y="854"/>
                  </a:lnTo>
                  <a:lnTo>
                    <a:pt x="885" y="857"/>
                  </a:lnTo>
                  <a:lnTo>
                    <a:pt x="882" y="861"/>
                  </a:lnTo>
                  <a:lnTo>
                    <a:pt x="878" y="870"/>
                  </a:lnTo>
                  <a:lnTo>
                    <a:pt x="878" y="870"/>
                  </a:lnTo>
                  <a:lnTo>
                    <a:pt x="876" y="883"/>
                  </a:lnTo>
                  <a:lnTo>
                    <a:pt x="875" y="888"/>
                  </a:lnTo>
                  <a:lnTo>
                    <a:pt x="873" y="895"/>
                  </a:lnTo>
                  <a:lnTo>
                    <a:pt x="873" y="895"/>
                  </a:lnTo>
                  <a:lnTo>
                    <a:pt x="867" y="901"/>
                  </a:lnTo>
                  <a:lnTo>
                    <a:pt x="860" y="908"/>
                  </a:lnTo>
                  <a:lnTo>
                    <a:pt x="853" y="912"/>
                  </a:lnTo>
                  <a:lnTo>
                    <a:pt x="846" y="915"/>
                  </a:lnTo>
                  <a:lnTo>
                    <a:pt x="846" y="915"/>
                  </a:lnTo>
                  <a:lnTo>
                    <a:pt x="838" y="917"/>
                  </a:lnTo>
                  <a:lnTo>
                    <a:pt x="835" y="919"/>
                  </a:lnTo>
                  <a:lnTo>
                    <a:pt x="833" y="921"/>
                  </a:lnTo>
                  <a:lnTo>
                    <a:pt x="833" y="921"/>
                  </a:lnTo>
                  <a:lnTo>
                    <a:pt x="829" y="924"/>
                  </a:lnTo>
                  <a:lnTo>
                    <a:pt x="826" y="928"/>
                  </a:lnTo>
                  <a:lnTo>
                    <a:pt x="826" y="928"/>
                  </a:lnTo>
                  <a:lnTo>
                    <a:pt x="826" y="926"/>
                  </a:lnTo>
                  <a:lnTo>
                    <a:pt x="826" y="926"/>
                  </a:lnTo>
                  <a:lnTo>
                    <a:pt x="826" y="930"/>
                  </a:lnTo>
                  <a:lnTo>
                    <a:pt x="824" y="933"/>
                  </a:lnTo>
                  <a:lnTo>
                    <a:pt x="819" y="937"/>
                  </a:lnTo>
                  <a:lnTo>
                    <a:pt x="813" y="939"/>
                  </a:lnTo>
                  <a:lnTo>
                    <a:pt x="808" y="942"/>
                  </a:lnTo>
                  <a:lnTo>
                    <a:pt x="808" y="942"/>
                  </a:lnTo>
                  <a:lnTo>
                    <a:pt x="802" y="950"/>
                  </a:lnTo>
                  <a:lnTo>
                    <a:pt x="800" y="955"/>
                  </a:lnTo>
                  <a:lnTo>
                    <a:pt x="800" y="959"/>
                  </a:lnTo>
                  <a:lnTo>
                    <a:pt x="800" y="959"/>
                  </a:lnTo>
                  <a:lnTo>
                    <a:pt x="804" y="962"/>
                  </a:lnTo>
                  <a:lnTo>
                    <a:pt x="806" y="964"/>
                  </a:lnTo>
                  <a:lnTo>
                    <a:pt x="815" y="964"/>
                  </a:lnTo>
                  <a:lnTo>
                    <a:pt x="815" y="964"/>
                  </a:lnTo>
                  <a:lnTo>
                    <a:pt x="817" y="966"/>
                  </a:lnTo>
                  <a:lnTo>
                    <a:pt x="820" y="968"/>
                  </a:lnTo>
                  <a:lnTo>
                    <a:pt x="824" y="973"/>
                  </a:lnTo>
                  <a:lnTo>
                    <a:pt x="824" y="973"/>
                  </a:lnTo>
                  <a:lnTo>
                    <a:pt x="829" y="977"/>
                  </a:lnTo>
                  <a:lnTo>
                    <a:pt x="838" y="978"/>
                  </a:lnTo>
                  <a:lnTo>
                    <a:pt x="838" y="978"/>
                  </a:lnTo>
                  <a:lnTo>
                    <a:pt x="847" y="977"/>
                  </a:lnTo>
                  <a:lnTo>
                    <a:pt x="855" y="975"/>
                  </a:lnTo>
                  <a:lnTo>
                    <a:pt x="862" y="971"/>
                  </a:lnTo>
                  <a:lnTo>
                    <a:pt x="864" y="968"/>
                  </a:lnTo>
                  <a:lnTo>
                    <a:pt x="864" y="964"/>
                  </a:lnTo>
                  <a:lnTo>
                    <a:pt x="864" y="964"/>
                  </a:lnTo>
                  <a:lnTo>
                    <a:pt x="866" y="948"/>
                  </a:lnTo>
                  <a:lnTo>
                    <a:pt x="866" y="940"/>
                  </a:lnTo>
                  <a:lnTo>
                    <a:pt x="867" y="933"/>
                  </a:lnTo>
                  <a:lnTo>
                    <a:pt x="867" y="933"/>
                  </a:lnTo>
                  <a:lnTo>
                    <a:pt x="875" y="926"/>
                  </a:lnTo>
                  <a:lnTo>
                    <a:pt x="882" y="922"/>
                  </a:lnTo>
                  <a:lnTo>
                    <a:pt x="882" y="922"/>
                  </a:lnTo>
                  <a:lnTo>
                    <a:pt x="889" y="921"/>
                  </a:lnTo>
                  <a:lnTo>
                    <a:pt x="893" y="919"/>
                  </a:lnTo>
                  <a:lnTo>
                    <a:pt x="895" y="915"/>
                  </a:lnTo>
                  <a:lnTo>
                    <a:pt x="895" y="915"/>
                  </a:lnTo>
                  <a:lnTo>
                    <a:pt x="896" y="912"/>
                  </a:lnTo>
                  <a:lnTo>
                    <a:pt x="896" y="908"/>
                  </a:lnTo>
                  <a:lnTo>
                    <a:pt x="895" y="904"/>
                  </a:lnTo>
                  <a:lnTo>
                    <a:pt x="896" y="901"/>
                  </a:lnTo>
                  <a:lnTo>
                    <a:pt x="896" y="901"/>
                  </a:lnTo>
                  <a:lnTo>
                    <a:pt x="898" y="897"/>
                  </a:lnTo>
                  <a:lnTo>
                    <a:pt x="900" y="893"/>
                  </a:lnTo>
                  <a:lnTo>
                    <a:pt x="907" y="888"/>
                  </a:lnTo>
                  <a:lnTo>
                    <a:pt x="907" y="888"/>
                  </a:lnTo>
                  <a:lnTo>
                    <a:pt x="914" y="883"/>
                  </a:lnTo>
                  <a:lnTo>
                    <a:pt x="918" y="879"/>
                  </a:lnTo>
                  <a:lnTo>
                    <a:pt x="920" y="875"/>
                  </a:lnTo>
                  <a:lnTo>
                    <a:pt x="920" y="875"/>
                  </a:lnTo>
                  <a:lnTo>
                    <a:pt x="920" y="872"/>
                  </a:lnTo>
                  <a:lnTo>
                    <a:pt x="918" y="866"/>
                  </a:lnTo>
                  <a:lnTo>
                    <a:pt x="913" y="859"/>
                  </a:lnTo>
                  <a:lnTo>
                    <a:pt x="913" y="859"/>
                  </a:lnTo>
                  <a:lnTo>
                    <a:pt x="905" y="854"/>
                  </a:lnTo>
                  <a:lnTo>
                    <a:pt x="893" y="854"/>
                  </a:lnTo>
                  <a:lnTo>
                    <a:pt x="893" y="854"/>
                  </a:lnTo>
                  <a:close/>
                  <a:moveTo>
                    <a:pt x="147" y="68"/>
                  </a:moveTo>
                  <a:lnTo>
                    <a:pt x="147" y="68"/>
                  </a:lnTo>
                  <a:lnTo>
                    <a:pt x="151" y="67"/>
                  </a:lnTo>
                  <a:lnTo>
                    <a:pt x="152" y="61"/>
                  </a:lnTo>
                  <a:lnTo>
                    <a:pt x="152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47" y="50"/>
                  </a:lnTo>
                  <a:lnTo>
                    <a:pt x="140" y="48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0" y="48"/>
                  </a:lnTo>
                  <a:lnTo>
                    <a:pt x="114" y="47"/>
                  </a:lnTo>
                  <a:lnTo>
                    <a:pt x="114" y="45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6" y="39"/>
                  </a:lnTo>
                  <a:lnTo>
                    <a:pt x="123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43" y="36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60" y="36"/>
                  </a:lnTo>
                  <a:lnTo>
                    <a:pt x="167" y="34"/>
                  </a:lnTo>
                  <a:lnTo>
                    <a:pt x="174" y="29"/>
                  </a:lnTo>
                  <a:lnTo>
                    <a:pt x="176" y="27"/>
                  </a:lnTo>
                  <a:lnTo>
                    <a:pt x="178" y="21"/>
                  </a:lnTo>
                  <a:lnTo>
                    <a:pt x="178" y="21"/>
                  </a:lnTo>
                  <a:lnTo>
                    <a:pt x="176" y="18"/>
                  </a:lnTo>
                  <a:lnTo>
                    <a:pt x="174" y="16"/>
                  </a:lnTo>
                  <a:lnTo>
                    <a:pt x="174" y="16"/>
                  </a:lnTo>
                  <a:lnTo>
                    <a:pt x="171" y="18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0" y="23"/>
                  </a:lnTo>
                  <a:lnTo>
                    <a:pt x="154" y="25"/>
                  </a:lnTo>
                  <a:lnTo>
                    <a:pt x="154" y="25"/>
                  </a:lnTo>
                  <a:lnTo>
                    <a:pt x="143" y="25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23" y="23"/>
                  </a:lnTo>
                  <a:lnTo>
                    <a:pt x="123" y="23"/>
                  </a:lnTo>
                  <a:lnTo>
                    <a:pt x="120" y="19"/>
                  </a:lnTo>
                  <a:lnTo>
                    <a:pt x="116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09" y="19"/>
                  </a:lnTo>
                  <a:lnTo>
                    <a:pt x="104" y="21"/>
                  </a:lnTo>
                  <a:lnTo>
                    <a:pt x="100" y="27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8"/>
                  </a:lnTo>
                  <a:lnTo>
                    <a:pt x="100" y="41"/>
                  </a:lnTo>
                  <a:lnTo>
                    <a:pt x="100" y="47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5" y="57"/>
                  </a:lnTo>
                  <a:lnTo>
                    <a:pt x="93" y="65"/>
                  </a:lnTo>
                  <a:lnTo>
                    <a:pt x="93" y="65"/>
                  </a:lnTo>
                  <a:lnTo>
                    <a:pt x="95" y="72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1" y="88"/>
                  </a:lnTo>
                  <a:lnTo>
                    <a:pt x="89" y="92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103"/>
                  </a:lnTo>
                  <a:lnTo>
                    <a:pt x="91" y="108"/>
                  </a:lnTo>
                  <a:lnTo>
                    <a:pt x="91" y="108"/>
                  </a:lnTo>
                  <a:lnTo>
                    <a:pt x="91" y="123"/>
                  </a:lnTo>
                  <a:lnTo>
                    <a:pt x="93" y="132"/>
                  </a:lnTo>
                  <a:lnTo>
                    <a:pt x="95" y="139"/>
                  </a:lnTo>
                  <a:lnTo>
                    <a:pt x="95" y="139"/>
                  </a:lnTo>
                  <a:lnTo>
                    <a:pt x="98" y="141"/>
                  </a:lnTo>
                  <a:lnTo>
                    <a:pt x="102" y="141"/>
                  </a:lnTo>
                  <a:lnTo>
                    <a:pt x="105" y="141"/>
                  </a:lnTo>
                  <a:lnTo>
                    <a:pt x="107" y="137"/>
                  </a:lnTo>
                  <a:lnTo>
                    <a:pt x="114" y="130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114" y="115"/>
                  </a:lnTo>
                  <a:lnTo>
                    <a:pt x="114" y="110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3"/>
                  </a:lnTo>
                  <a:lnTo>
                    <a:pt x="118" y="101"/>
                  </a:lnTo>
                  <a:lnTo>
                    <a:pt x="122" y="101"/>
                  </a:lnTo>
                  <a:lnTo>
                    <a:pt x="123" y="103"/>
                  </a:lnTo>
                  <a:lnTo>
                    <a:pt x="123" y="103"/>
                  </a:lnTo>
                  <a:lnTo>
                    <a:pt x="125" y="106"/>
                  </a:lnTo>
                  <a:lnTo>
                    <a:pt x="127" y="110"/>
                  </a:lnTo>
                  <a:lnTo>
                    <a:pt x="129" y="115"/>
                  </a:lnTo>
                  <a:lnTo>
                    <a:pt x="131" y="119"/>
                  </a:lnTo>
                  <a:lnTo>
                    <a:pt x="131" y="119"/>
                  </a:lnTo>
                  <a:lnTo>
                    <a:pt x="133" y="123"/>
                  </a:lnTo>
                  <a:lnTo>
                    <a:pt x="134" y="123"/>
                  </a:lnTo>
                  <a:lnTo>
                    <a:pt x="136" y="124"/>
                  </a:lnTo>
                  <a:lnTo>
                    <a:pt x="136" y="124"/>
                  </a:lnTo>
                  <a:lnTo>
                    <a:pt x="138" y="123"/>
                  </a:lnTo>
                  <a:lnTo>
                    <a:pt x="138" y="119"/>
                  </a:lnTo>
                  <a:lnTo>
                    <a:pt x="138" y="119"/>
                  </a:lnTo>
                  <a:lnTo>
                    <a:pt x="145" y="115"/>
                  </a:lnTo>
                  <a:lnTo>
                    <a:pt x="147" y="114"/>
                  </a:lnTo>
                  <a:lnTo>
                    <a:pt x="149" y="112"/>
                  </a:lnTo>
                  <a:lnTo>
                    <a:pt x="149" y="112"/>
                  </a:lnTo>
                  <a:lnTo>
                    <a:pt x="149" y="108"/>
                  </a:lnTo>
                  <a:lnTo>
                    <a:pt x="147" y="105"/>
                  </a:lnTo>
                  <a:lnTo>
                    <a:pt x="142" y="99"/>
                  </a:lnTo>
                  <a:lnTo>
                    <a:pt x="142" y="99"/>
                  </a:lnTo>
                  <a:lnTo>
                    <a:pt x="134" y="94"/>
                  </a:lnTo>
                  <a:lnTo>
                    <a:pt x="131" y="92"/>
                  </a:lnTo>
                  <a:lnTo>
                    <a:pt x="129" y="88"/>
                  </a:lnTo>
                  <a:lnTo>
                    <a:pt x="129" y="88"/>
                  </a:lnTo>
                  <a:lnTo>
                    <a:pt x="127" y="85"/>
                  </a:lnTo>
                  <a:lnTo>
                    <a:pt x="127" y="81"/>
                  </a:lnTo>
                  <a:lnTo>
                    <a:pt x="129" y="76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4" y="70"/>
                  </a:lnTo>
                  <a:lnTo>
                    <a:pt x="140" y="70"/>
                  </a:lnTo>
                  <a:lnTo>
                    <a:pt x="143" y="70"/>
                  </a:lnTo>
                  <a:lnTo>
                    <a:pt x="147" y="68"/>
                  </a:lnTo>
                  <a:lnTo>
                    <a:pt x="147" y="68"/>
                  </a:lnTo>
                  <a:close/>
                  <a:moveTo>
                    <a:pt x="156" y="242"/>
                  </a:moveTo>
                  <a:lnTo>
                    <a:pt x="156" y="242"/>
                  </a:lnTo>
                  <a:lnTo>
                    <a:pt x="161" y="240"/>
                  </a:lnTo>
                  <a:lnTo>
                    <a:pt x="165" y="238"/>
                  </a:lnTo>
                  <a:lnTo>
                    <a:pt x="174" y="233"/>
                  </a:lnTo>
                  <a:lnTo>
                    <a:pt x="174" y="233"/>
                  </a:lnTo>
                  <a:lnTo>
                    <a:pt x="180" y="229"/>
                  </a:lnTo>
                  <a:lnTo>
                    <a:pt x="183" y="226"/>
                  </a:lnTo>
                  <a:lnTo>
                    <a:pt x="190" y="219"/>
                  </a:lnTo>
                  <a:lnTo>
                    <a:pt x="190" y="219"/>
                  </a:lnTo>
                  <a:lnTo>
                    <a:pt x="200" y="215"/>
                  </a:lnTo>
                  <a:lnTo>
                    <a:pt x="205" y="211"/>
                  </a:lnTo>
                  <a:lnTo>
                    <a:pt x="209" y="208"/>
                  </a:lnTo>
                  <a:lnTo>
                    <a:pt x="209" y="208"/>
                  </a:lnTo>
                  <a:lnTo>
                    <a:pt x="209" y="206"/>
                  </a:lnTo>
                  <a:lnTo>
                    <a:pt x="207" y="204"/>
                  </a:lnTo>
                  <a:lnTo>
                    <a:pt x="207" y="204"/>
                  </a:lnTo>
                  <a:lnTo>
                    <a:pt x="201" y="204"/>
                  </a:lnTo>
                  <a:lnTo>
                    <a:pt x="198" y="206"/>
                  </a:lnTo>
                  <a:lnTo>
                    <a:pt x="198" y="206"/>
                  </a:lnTo>
                  <a:lnTo>
                    <a:pt x="194" y="208"/>
                  </a:lnTo>
                  <a:lnTo>
                    <a:pt x="190" y="209"/>
                  </a:lnTo>
                  <a:lnTo>
                    <a:pt x="190" y="209"/>
                  </a:lnTo>
                  <a:lnTo>
                    <a:pt x="185" y="209"/>
                  </a:lnTo>
                  <a:lnTo>
                    <a:pt x="185" y="209"/>
                  </a:lnTo>
                  <a:lnTo>
                    <a:pt x="181" y="209"/>
                  </a:lnTo>
                  <a:lnTo>
                    <a:pt x="180" y="211"/>
                  </a:lnTo>
                  <a:lnTo>
                    <a:pt x="180" y="213"/>
                  </a:lnTo>
                  <a:lnTo>
                    <a:pt x="178" y="215"/>
                  </a:lnTo>
                  <a:lnTo>
                    <a:pt x="178" y="215"/>
                  </a:lnTo>
                  <a:lnTo>
                    <a:pt x="174" y="217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67" y="219"/>
                  </a:lnTo>
                  <a:lnTo>
                    <a:pt x="165" y="220"/>
                  </a:lnTo>
                  <a:lnTo>
                    <a:pt x="165" y="220"/>
                  </a:lnTo>
                  <a:lnTo>
                    <a:pt x="154" y="231"/>
                  </a:lnTo>
                  <a:lnTo>
                    <a:pt x="154" y="231"/>
                  </a:lnTo>
                  <a:lnTo>
                    <a:pt x="151" y="235"/>
                  </a:lnTo>
                  <a:lnTo>
                    <a:pt x="149" y="238"/>
                  </a:lnTo>
                  <a:lnTo>
                    <a:pt x="151" y="240"/>
                  </a:lnTo>
                  <a:lnTo>
                    <a:pt x="156" y="242"/>
                  </a:lnTo>
                  <a:lnTo>
                    <a:pt x="156" y="2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50801" y="1982065"/>
              <a:ext cx="2719886" cy="2066743"/>
            </a:xfrm>
            <a:custGeom>
              <a:avLst/>
              <a:gdLst>
                <a:gd name="T0" fmla="*/ 1408 w 2357"/>
                <a:gd name="T1" fmla="*/ 487 h 1791"/>
                <a:gd name="T2" fmla="*/ 1207 w 2357"/>
                <a:gd name="T3" fmla="*/ 268 h 1791"/>
                <a:gd name="T4" fmla="*/ 1005 w 2357"/>
                <a:gd name="T5" fmla="*/ 246 h 1791"/>
                <a:gd name="T6" fmla="*/ 1095 w 2357"/>
                <a:gd name="T7" fmla="*/ 469 h 1791"/>
                <a:gd name="T8" fmla="*/ 1050 w 2357"/>
                <a:gd name="T9" fmla="*/ 391 h 1791"/>
                <a:gd name="T10" fmla="*/ 786 w 2357"/>
                <a:gd name="T11" fmla="*/ 313 h 1791"/>
                <a:gd name="T12" fmla="*/ 773 w 2357"/>
                <a:gd name="T13" fmla="*/ 223 h 1791"/>
                <a:gd name="T14" fmla="*/ 829 w 2357"/>
                <a:gd name="T15" fmla="*/ 273 h 1791"/>
                <a:gd name="T16" fmla="*/ 891 w 2357"/>
                <a:gd name="T17" fmla="*/ 255 h 1791"/>
                <a:gd name="T18" fmla="*/ 923 w 2357"/>
                <a:gd name="T19" fmla="*/ 353 h 1791"/>
                <a:gd name="T20" fmla="*/ 755 w 2357"/>
                <a:gd name="T21" fmla="*/ 364 h 1791"/>
                <a:gd name="T22" fmla="*/ 901 w 2357"/>
                <a:gd name="T23" fmla="*/ 447 h 1791"/>
                <a:gd name="T24" fmla="*/ 865 w 2357"/>
                <a:gd name="T25" fmla="*/ 221 h 1791"/>
                <a:gd name="T26" fmla="*/ 1531 w 2357"/>
                <a:gd name="T27" fmla="*/ 483 h 1791"/>
                <a:gd name="T28" fmla="*/ 1249 w 2357"/>
                <a:gd name="T29" fmla="*/ 380 h 1791"/>
                <a:gd name="T30" fmla="*/ 1435 w 2357"/>
                <a:gd name="T31" fmla="*/ 539 h 1791"/>
                <a:gd name="T32" fmla="*/ 1560 w 2357"/>
                <a:gd name="T33" fmla="*/ 592 h 1791"/>
                <a:gd name="T34" fmla="*/ 1146 w 2357"/>
                <a:gd name="T35" fmla="*/ 166 h 1791"/>
                <a:gd name="T36" fmla="*/ 1215 w 2357"/>
                <a:gd name="T37" fmla="*/ 208 h 1791"/>
                <a:gd name="T38" fmla="*/ 1392 w 2357"/>
                <a:gd name="T39" fmla="*/ 192 h 1791"/>
                <a:gd name="T40" fmla="*/ 1604 w 2357"/>
                <a:gd name="T41" fmla="*/ 67 h 1791"/>
                <a:gd name="T42" fmla="*/ 1381 w 2357"/>
                <a:gd name="T43" fmla="*/ 38 h 1791"/>
                <a:gd name="T44" fmla="*/ 1229 w 2357"/>
                <a:gd name="T45" fmla="*/ 71 h 1791"/>
                <a:gd name="T46" fmla="*/ 1274 w 2357"/>
                <a:gd name="T47" fmla="*/ 98 h 1791"/>
                <a:gd name="T48" fmla="*/ 1229 w 2357"/>
                <a:gd name="T49" fmla="*/ 128 h 1791"/>
                <a:gd name="T50" fmla="*/ 1307 w 2357"/>
                <a:gd name="T51" fmla="*/ 603 h 1791"/>
                <a:gd name="T52" fmla="*/ 1694 w 2357"/>
                <a:gd name="T53" fmla="*/ 910 h 1791"/>
                <a:gd name="T54" fmla="*/ 1419 w 2357"/>
                <a:gd name="T55" fmla="*/ 1596 h 1791"/>
                <a:gd name="T56" fmla="*/ 1394 w 2357"/>
                <a:gd name="T57" fmla="*/ 1552 h 1791"/>
                <a:gd name="T58" fmla="*/ 2246 w 2357"/>
                <a:gd name="T59" fmla="*/ 333 h 1791"/>
                <a:gd name="T60" fmla="*/ 2252 w 2357"/>
                <a:gd name="T61" fmla="*/ 195 h 1791"/>
                <a:gd name="T62" fmla="*/ 2232 w 2357"/>
                <a:gd name="T63" fmla="*/ 89 h 1791"/>
                <a:gd name="T64" fmla="*/ 2215 w 2357"/>
                <a:gd name="T65" fmla="*/ 36 h 1791"/>
                <a:gd name="T66" fmla="*/ 1949 w 2357"/>
                <a:gd name="T67" fmla="*/ 25 h 1791"/>
                <a:gd name="T68" fmla="*/ 1776 w 2357"/>
                <a:gd name="T69" fmla="*/ 81 h 1791"/>
                <a:gd name="T70" fmla="*/ 1528 w 2357"/>
                <a:gd name="T71" fmla="*/ 125 h 1791"/>
                <a:gd name="T72" fmla="*/ 1484 w 2357"/>
                <a:gd name="T73" fmla="*/ 246 h 1791"/>
                <a:gd name="T74" fmla="*/ 1718 w 2357"/>
                <a:gd name="T75" fmla="*/ 431 h 1791"/>
                <a:gd name="T76" fmla="*/ 1758 w 2357"/>
                <a:gd name="T77" fmla="*/ 577 h 1791"/>
                <a:gd name="T78" fmla="*/ 1924 w 2357"/>
                <a:gd name="T79" fmla="*/ 610 h 1791"/>
                <a:gd name="T80" fmla="*/ 1272 w 2357"/>
                <a:gd name="T81" fmla="*/ 1717 h 1791"/>
                <a:gd name="T82" fmla="*/ 1106 w 2357"/>
                <a:gd name="T83" fmla="*/ 1598 h 1791"/>
                <a:gd name="T84" fmla="*/ 1330 w 2357"/>
                <a:gd name="T85" fmla="*/ 1451 h 1791"/>
                <a:gd name="T86" fmla="*/ 1511 w 2357"/>
                <a:gd name="T87" fmla="*/ 1073 h 1791"/>
                <a:gd name="T88" fmla="*/ 1569 w 2357"/>
                <a:gd name="T89" fmla="*/ 966 h 1791"/>
                <a:gd name="T90" fmla="*/ 1642 w 2357"/>
                <a:gd name="T91" fmla="*/ 869 h 1791"/>
                <a:gd name="T92" fmla="*/ 1423 w 2357"/>
                <a:gd name="T93" fmla="*/ 626 h 1791"/>
                <a:gd name="T94" fmla="*/ 1316 w 2357"/>
                <a:gd name="T95" fmla="*/ 887 h 1791"/>
                <a:gd name="T96" fmla="*/ 1182 w 2357"/>
                <a:gd name="T97" fmla="*/ 565 h 1791"/>
                <a:gd name="T98" fmla="*/ 1267 w 2357"/>
                <a:gd name="T99" fmla="*/ 465 h 1791"/>
                <a:gd name="T100" fmla="*/ 1164 w 2357"/>
                <a:gd name="T101" fmla="*/ 414 h 1791"/>
                <a:gd name="T102" fmla="*/ 1097 w 2357"/>
                <a:gd name="T103" fmla="*/ 385 h 1791"/>
                <a:gd name="T104" fmla="*/ 1010 w 2357"/>
                <a:gd name="T105" fmla="*/ 496 h 1791"/>
                <a:gd name="T106" fmla="*/ 811 w 2357"/>
                <a:gd name="T107" fmla="*/ 476 h 1791"/>
                <a:gd name="T108" fmla="*/ 552 w 2357"/>
                <a:gd name="T109" fmla="*/ 458 h 1791"/>
                <a:gd name="T110" fmla="*/ 65 w 2357"/>
                <a:gd name="T111" fmla="*/ 445 h 1791"/>
                <a:gd name="T112" fmla="*/ 67 w 2357"/>
                <a:gd name="T113" fmla="*/ 572 h 1791"/>
                <a:gd name="T114" fmla="*/ 87 w 2357"/>
                <a:gd name="T115" fmla="*/ 720 h 1791"/>
                <a:gd name="T116" fmla="*/ 217 w 2357"/>
                <a:gd name="T117" fmla="*/ 697 h 1791"/>
                <a:gd name="T118" fmla="*/ 469 w 2357"/>
                <a:gd name="T119" fmla="*/ 733 h 1791"/>
                <a:gd name="T120" fmla="*/ 650 w 2357"/>
                <a:gd name="T121" fmla="*/ 977 h 1791"/>
                <a:gd name="T122" fmla="*/ 880 w 2357"/>
                <a:gd name="T123" fmla="*/ 1489 h 1791"/>
                <a:gd name="T124" fmla="*/ 1122 w 2357"/>
                <a:gd name="T125" fmla="*/ 1647 h 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7" h="1791">
                  <a:moveTo>
                    <a:pt x="1086" y="284"/>
                  </a:moveTo>
                  <a:lnTo>
                    <a:pt x="1086" y="284"/>
                  </a:lnTo>
                  <a:lnTo>
                    <a:pt x="1086" y="279"/>
                  </a:lnTo>
                  <a:lnTo>
                    <a:pt x="1088" y="275"/>
                  </a:lnTo>
                  <a:lnTo>
                    <a:pt x="1093" y="268"/>
                  </a:lnTo>
                  <a:lnTo>
                    <a:pt x="1093" y="268"/>
                  </a:lnTo>
                  <a:lnTo>
                    <a:pt x="1102" y="261"/>
                  </a:lnTo>
                  <a:lnTo>
                    <a:pt x="1102" y="261"/>
                  </a:lnTo>
                  <a:lnTo>
                    <a:pt x="1111" y="259"/>
                  </a:lnTo>
                  <a:lnTo>
                    <a:pt x="1111" y="259"/>
                  </a:lnTo>
                  <a:lnTo>
                    <a:pt x="1115" y="261"/>
                  </a:lnTo>
                  <a:lnTo>
                    <a:pt x="1119" y="262"/>
                  </a:lnTo>
                  <a:lnTo>
                    <a:pt x="1124" y="268"/>
                  </a:lnTo>
                  <a:lnTo>
                    <a:pt x="1128" y="275"/>
                  </a:lnTo>
                  <a:lnTo>
                    <a:pt x="1128" y="282"/>
                  </a:lnTo>
                  <a:lnTo>
                    <a:pt x="1128" y="282"/>
                  </a:lnTo>
                  <a:lnTo>
                    <a:pt x="1126" y="290"/>
                  </a:lnTo>
                  <a:lnTo>
                    <a:pt x="1122" y="291"/>
                  </a:lnTo>
                  <a:lnTo>
                    <a:pt x="1117" y="293"/>
                  </a:lnTo>
                  <a:lnTo>
                    <a:pt x="1110" y="293"/>
                  </a:lnTo>
                  <a:lnTo>
                    <a:pt x="1110" y="293"/>
                  </a:lnTo>
                  <a:lnTo>
                    <a:pt x="1097" y="291"/>
                  </a:lnTo>
                  <a:lnTo>
                    <a:pt x="1090" y="290"/>
                  </a:lnTo>
                  <a:lnTo>
                    <a:pt x="1088" y="286"/>
                  </a:lnTo>
                  <a:lnTo>
                    <a:pt x="1086" y="284"/>
                  </a:lnTo>
                  <a:lnTo>
                    <a:pt x="1086" y="284"/>
                  </a:lnTo>
                  <a:close/>
                  <a:moveTo>
                    <a:pt x="1122" y="214"/>
                  </a:moveTo>
                  <a:lnTo>
                    <a:pt x="1122" y="214"/>
                  </a:lnTo>
                  <a:lnTo>
                    <a:pt x="1131" y="214"/>
                  </a:lnTo>
                  <a:lnTo>
                    <a:pt x="1137" y="210"/>
                  </a:lnTo>
                  <a:lnTo>
                    <a:pt x="1140" y="208"/>
                  </a:lnTo>
                  <a:lnTo>
                    <a:pt x="1142" y="204"/>
                  </a:lnTo>
                  <a:lnTo>
                    <a:pt x="1140" y="201"/>
                  </a:lnTo>
                  <a:lnTo>
                    <a:pt x="1137" y="197"/>
                  </a:lnTo>
                  <a:lnTo>
                    <a:pt x="1131" y="197"/>
                  </a:lnTo>
                  <a:lnTo>
                    <a:pt x="1122" y="197"/>
                  </a:lnTo>
                  <a:lnTo>
                    <a:pt x="1122" y="197"/>
                  </a:lnTo>
                  <a:lnTo>
                    <a:pt x="1115" y="201"/>
                  </a:lnTo>
                  <a:lnTo>
                    <a:pt x="1106" y="204"/>
                  </a:lnTo>
                  <a:lnTo>
                    <a:pt x="1100" y="204"/>
                  </a:lnTo>
                  <a:lnTo>
                    <a:pt x="1100" y="204"/>
                  </a:lnTo>
                  <a:lnTo>
                    <a:pt x="1099" y="203"/>
                  </a:lnTo>
                  <a:lnTo>
                    <a:pt x="1095" y="203"/>
                  </a:lnTo>
                  <a:lnTo>
                    <a:pt x="1091" y="208"/>
                  </a:lnTo>
                  <a:lnTo>
                    <a:pt x="1091" y="208"/>
                  </a:lnTo>
                  <a:lnTo>
                    <a:pt x="1095" y="208"/>
                  </a:lnTo>
                  <a:lnTo>
                    <a:pt x="1097" y="208"/>
                  </a:lnTo>
                  <a:lnTo>
                    <a:pt x="1099" y="206"/>
                  </a:lnTo>
                  <a:lnTo>
                    <a:pt x="1100" y="206"/>
                  </a:lnTo>
                  <a:lnTo>
                    <a:pt x="1100" y="206"/>
                  </a:lnTo>
                  <a:lnTo>
                    <a:pt x="1111" y="210"/>
                  </a:lnTo>
                  <a:lnTo>
                    <a:pt x="1117" y="212"/>
                  </a:lnTo>
                  <a:lnTo>
                    <a:pt x="1122" y="214"/>
                  </a:lnTo>
                  <a:lnTo>
                    <a:pt x="1122" y="214"/>
                  </a:lnTo>
                  <a:close/>
                  <a:moveTo>
                    <a:pt x="1403" y="481"/>
                  </a:moveTo>
                  <a:lnTo>
                    <a:pt x="1403" y="481"/>
                  </a:lnTo>
                  <a:lnTo>
                    <a:pt x="1401" y="481"/>
                  </a:lnTo>
                  <a:lnTo>
                    <a:pt x="1401" y="481"/>
                  </a:lnTo>
                  <a:lnTo>
                    <a:pt x="1397" y="483"/>
                  </a:lnTo>
                  <a:lnTo>
                    <a:pt x="1394" y="485"/>
                  </a:lnTo>
                  <a:lnTo>
                    <a:pt x="1392" y="487"/>
                  </a:lnTo>
                  <a:lnTo>
                    <a:pt x="1392" y="490"/>
                  </a:lnTo>
                  <a:lnTo>
                    <a:pt x="1392" y="499"/>
                  </a:lnTo>
                  <a:lnTo>
                    <a:pt x="1396" y="501"/>
                  </a:lnTo>
                  <a:lnTo>
                    <a:pt x="1397" y="505"/>
                  </a:lnTo>
                  <a:lnTo>
                    <a:pt x="1397" y="505"/>
                  </a:lnTo>
                  <a:lnTo>
                    <a:pt x="1403" y="505"/>
                  </a:lnTo>
                  <a:lnTo>
                    <a:pt x="1406" y="503"/>
                  </a:lnTo>
                  <a:lnTo>
                    <a:pt x="1408" y="499"/>
                  </a:lnTo>
                  <a:lnTo>
                    <a:pt x="1410" y="496"/>
                  </a:lnTo>
                  <a:lnTo>
                    <a:pt x="1410" y="490"/>
                  </a:lnTo>
                  <a:lnTo>
                    <a:pt x="1408" y="487"/>
                  </a:lnTo>
                  <a:lnTo>
                    <a:pt x="1406" y="483"/>
                  </a:lnTo>
                  <a:lnTo>
                    <a:pt x="1403" y="481"/>
                  </a:lnTo>
                  <a:lnTo>
                    <a:pt x="1403" y="481"/>
                  </a:lnTo>
                  <a:close/>
                  <a:moveTo>
                    <a:pt x="1153" y="268"/>
                  </a:moveTo>
                  <a:lnTo>
                    <a:pt x="1153" y="268"/>
                  </a:lnTo>
                  <a:lnTo>
                    <a:pt x="1155" y="275"/>
                  </a:lnTo>
                  <a:lnTo>
                    <a:pt x="1157" y="282"/>
                  </a:lnTo>
                  <a:lnTo>
                    <a:pt x="1160" y="286"/>
                  </a:lnTo>
                  <a:lnTo>
                    <a:pt x="1166" y="290"/>
                  </a:lnTo>
                  <a:lnTo>
                    <a:pt x="1166" y="290"/>
                  </a:lnTo>
                  <a:lnTo>
                    <a:pt x="1173" y="291"/>
                  </a:lnTo>
                  <a:lnTo>
                    <a:pt x="1182" y="291"/>
                  </a:lnTo>
                  <a:lnTo>
                    <a:pt x="1182" y="291"/>
                  </a:lnTo>
                  <a:lnTo>
                    <a:pt x="1187" y="290"/>
                  </a:lnTo>
                  <a:lnTo>
                    <a:pt x="1191" y="290"/>
                  </a:lnTo>
                  <a:lnTo>
                    <a:pt x="1191" y="290"/>
                  </a:lnTo>
                  <a:lnTo>
                    <a:pt x="1196" y="293"/>
                  </a:lnTo>
                  <a:lnTo>
                    <a:pt x="1200" y="295"/>
                  </a:lnTo>
                  <a:lnTo>
                    <a:pt x="1200" y="295"/>
                  </a:lnTo>
                  <a:lnTo>
                    <a:pt x="1204" y="295"/>
                  </a:lnTo>
                  <a:lnTo>
                    <a:pt x="1205" y="295"/>
                  </a:lnTo>
                  <a:lnTo>
                    <a:pt x="1213" y="290"/>
                  </a:lnTo>
                  <a:lnTo>
                    <a:pt x="1224" y="280"/>
                  </a:lnTo>
                  <a:lnTo>
                    <a:pt x="1224" y="280"/>
                  </a:lnTo>
                  <a:lnTo>
                    <a:pt x="1229" y="277"/>
                  </a:lnTo>
                  <a:lnTo>
                    <a:pt x="1236" y="277"/>
                  </a:lnTo>
                  <a:lnTo>
                    <a:pt x="1242" y="279"/>
                  </a:lnTo>
                  <a:lnTo>
                    <a:pt x="1247" y="282"/>
                  </a:lnTo>
                  <a:lnTo>
                    <a:pt x="1247" y="282"/>
                  </a:lnTo>
                  <a:lnTo>
                    <a:pt x="1254" y="288"/>
                  </a:lnTo>
                  <a:lnTo>
                    <a:pt x="1260" y="291"/>
                  </a:lnTo>
                  <a:lnTo>
                    <a:pt x="1265" y="291"/>
                  </a:lnTo>
                  <a:lnTo>
                    <a:pt x="1274" y="290"/>
                  </a:lnTo>
                  <a:lnTo>
                    <a:pt x="1274" y="290"/>
                  </a:lnTo>
                  <a:lnTo>
                    <a:pt x="1280" y="286"/>
                  </a:lnTo>
                  <a:lnTo>
                    <a:pt x="1283" y="284"/>
                  </a:lnTo>
                  <a:lnTo>
                    <a:pt x="1287" y="284"/>
                  </a:lnTo>
                  <a:lnTo>
                    <a:pt x="1287" y="284"/>
                  </a:lnTo>
                  <a:lnTo>
                    <a:pt x="1292" y="288"/>
                  </a:lnTo>
                  <a:lnTo>
                    <a:pt x="1298" y="291"/>
                  </a:lnTo>
                  <a:lnTo>
                    <a:pt x="1298" y="291"/>
                  </a:lnTo>
                  <a:lnTo>
                    <a:pt x="1307" y="293"/>
                  </a:lnTo>
                  <a:lnTo>
                    <a:pt x="1320" y="291"/>
                  </a:lnTo>
                  <a:lnTo>
                    <a:pt x="1330" y="288"/>
                  </a:lnTo>
                  <a:lnTo>
                    <a:pt x="1334" y="286"/>
                  </a:lnTo>
                  <a:lnTo>
                    <a:pt x="1336" y="282"/>
                  </a:lnTo>
                  <a:lnTo>
                    <a:pt x="1336" y="282"/>
                  </a:lnTo>
                  <a:lnTo>
                    <a:pt x="1338" y="273"/>
                  </a:lnTo>
                  <a:lnTo>
                    <a:pt x="1336" y="268"/>
                  </a:lnTo>
                  <a:lnTo>
                    <a:pt x="1330" y="262"/>
                  </a:lnTo>
                  <a:lnTo>
                    <a:pt x="1323" y="259"/>
                  </a:lnTo>
                  <a:lnTo>
                    <a:pt x="1323" y="259"/>
                  </a:lnTo>
                  <a:lnTo>
                    <a:pt x="1307" y="259"/>
                  </a:lnTo>
                  <a:lnTo>
                    <a:pt x="1307" y="259"/>
                  </a:lnTo>
                  <a:lnTo>
                    <a:pt x="1300" y="257"/>
                  </a:lnTo>
                  <a:lnTo>
                    <a:pt x="1292" y="255"/>
                  </a:lnTo>
                  <a:lnTo>
                    <a:pt x="1292" y="255"/>
                  </a:lnTo>
                  <a:lnTo>
                    <a:pt x="1287" y="255"/>
                  </a:lnTo>
                  <a:lnTo>
                    <a:pt x="1283" y="255"/>
                  </a:lnTo>
                  <a:lnTo>
                    <a:pt x="1276" y="257"/>
                  </a:lnTo>
                  <a:lnTo>
                    <a:pt x="1276" y="257"/>
                  </a:lnTo>
                  <a:lnTo>
                    <a:pt x="1271" y="259"/>
                  </a:lnTo>
                  <a:lnTo>
                    <a:pt x="1265" y="259"/>
                  </a:lnTo>
                  <a:lnTo>
                    <a:pt x="1253" y="257"/>
                  </a:lnTo>
                  <a:lnTo>
                    <a:pt x="1253" y="257"/>
                  </a:lnTo>
                  <a:lnTo>
                    <a:pt x="1247" y="257"/>
                  </a:lnTo>
                  <a:lnTo>
                    <a:pt x="1242" y="259"/>
                  </a:lnTo>
                  <a:lnTo>
                    <a:pt x="1231" y="264"/>
                  </a:lnTo>
                  <a:lnTo>
                    <a:pt x="1231" y="264"/>
                  </a:lnTo>
                  <a:lnTo>
                    <a:pt x="1224" y="266"/>
                  </a:lnTo>
                  <a:lnTo>
                    <a:pt x="1215" y="268"/>
                  </a:lnTo>
                  <a:lnTo>
                    <a:pt x="1207" y="268"/>
                  </a:lnTo>
                  <a:lnTo>
                    <a:pt x="1200" y="264"/>
                  </a:lnTo>
                  <a:lnTo>
                    <a:pt x="1200" y="264"/>
                  </a:lnTo>
                  <a:lnTo>
                    <a:pt x="1195" y="261"/>
                  </a:lnTo>
                  <a:lnTo>
                    <a:pt x="1195" y="261"/>
                  </a:lnTo>
                  <a:lnTo>
                    <a:pt x="1187" y="259"/>
                  </a:lnTo>
                  <a:lnTo>
                    <a:pt x="1187" y="259"/>
                  </a:lnTo>
                  <a:lnTo>
                    <a:pt x="1186" y="255"/>
                  </a:lnTo>
                  <a:lnTo>
                    <a:pt x="1184" y="252"/>
                  </a:lnTo>
                  <a:lnTo>
                    <a:pt x="1182" y="244"/>
                  </a:lnTo>
                  <a:lnTo>
                    <a:pt x="1182" y="244"/>
                  </a:lnTo>
                  <a:lnTo>
                    <a:pt x="1178" y="239"/>
                  </a:lnTo>
                  <a:lnTo>
                    <a:pt x="1175" y="237"/>
                  </a:lnTo>
                  <a:lnTo>
                    <a:pt x="1169" y="237"/>
                  </a:lnTo>
                  <a:lnTo>
                    <a:pt x="1164" y="235"/>
                  </a:lnTo>
                  <a:lnTo>
                    <a:pt x="1164" y="235"/>
                  </a:lnTo>
                  <a:lnTo>
                    <a:pt x="1158" y="230"/>
                  </a:lnTo>
                  <a:lnTo>
                    <a:pt x="1155" y="228"/>
                  </a:lnTo>
                  <a:lnTo>
                    <a:pt x="1151" y="228"/>
                  </a:lnTo>
                  <a:lnTo>
                    <a:pt x="1151" y="228"/>
                  </a:lnTo>
                  <a:lnTo>
                    <a:pt x="1146" y="228"/>
                  </a:lnTo>
                  <a:lnTo>
                    <a:pt x="1139" y="230"/>
                  </a:lnTo>
                  <a:lnTo>
                    <a:pt x="1139" y="230"/>
                  </a:lnTo>
                  <a:lnTo>
                    <a:pt x="1135" y="230"/>
                  </a:lnTo>
                  <a:lnTo>
                    <a:pt x="1133" y="228"/>
                  </a:lnTo>
                  <a:lnTo>
                    <a:pt x="1131" y="226"/>
                  </a:lnTo>
                  <a:lnTo>
                    <a:pt x="1129" y="223"/>
                  </a:lnTo>
                  <a:lnTo>
                    <a:pt x="1129" y="223"/>
                  </a:lnTo>
                  <a:lnTo>
                    <a:pt x="1122" y="221"/>
                  </a:lnTo>
                  <a:lnTo>
                    <a:pt x="1115" y="219"/>
                  </a:lnTo>
                  <a:lnTo>
                    <a:pt x="1106" y="221"/>
                  </a:lnTo>
                  <a:lnTo>
                    <a:pt x="1099" y="224"/>
                  </a:lnTo>
                  <a:lnTo>
                    <a:pt x="1099" y="224"/>
                  </a:lnTo>
                  <a:lnTo>
                    <a:pt x="1097" y="226"/>
                  </a:lnTo>
                  <a:lnTo>
                    <a:pt x="1097" y="226"/>
                  </a:lnTo>
                  <a:lnTo>
                    <a:pt x="1095" y="230"/>
                  </a:lnTo>
                  <a:lnTo>
                    <a:pt x="1097" y="232"/>
                  </a:lnTo>
                  <a:lnTo>
                    <a:pt x="1100" y="235"/>
                  </a:lnTo>
                  <a:lnTo>
                    <a:pt x="1106" y="237"/>
                  </a:lnTo>
                  <a:lnTo>
                    <a:pt x="1111" y="237"/>
                  </a:lnTo>
                  <a:lnTo>
                    <a:pt x="1111" y="237"/>
                  </a:lnTo>
                  <a:lnTo>
                    <a:pt x="1133" y="237"/>
                  </a:lnTo>
                  <a:lnTo>
                    <a:pt x="1144" y="241"/>
                  </a:lnTo>
                  <a:lnTo>
                    <a:pt x="1148" y="242"/>
                  </a:lnTo>
                  <a:lnTo>
                    <a:pt x="1151" y="246"/>
                  </a:lnTo>
                  <a:lnTo>
                    <a:pt x="1151" y="246"/>
                  </a:lnTo>
                  <a:lnTo>
                    <a:pt x="1153" y="250"/>
                  </a:lnTo>
                  <a:lnTo>
                    <a:pt x="1153" y="257"/>
                  </a:lnTo>
                  <a:lnTo>
                    <a:pt x="1153" y="268"/>
                  </a:lnTo>
                  <a:lnTo>
                    <a:pt x="1153" y="268"/>
                  </a:lnTo>
                  <a:close/>
                  <a:moveTo>
                    <a:pt x="1032" y="226"/>
                  </a:moveTo>
                  <a:lnTo>
                    <a:pt x="1032" y="226"/>
                  </a:lnTo>
                  <a:lnTo>
                    <a:pt x="1028" y="228"/>
                  </a:lnTo>
                  <a:lnTo>
                    <a:pt x="1026" y="232"/>
                  </a:lnTo>
                  <a:lnTo>
                    <a:pt x="1026" y="233"/>
                  </a:lnTo>
                  <a:lnTo>
                    <a:pt x="1026" y="237"/>
                  </a:lnTo>
                  <a:lnTo>
                    <a:pt x="1030" y="242"/>
                  </a:lnTo>
                  <a:lnTo>
                    <a:pt x="1030" y="250"/>
                  </a:lnTo>
                  <a:lnTo>
                    <a:pt x="1030" y="250"/>
                  </a:lnTo>
                  <a:lnTo>
                    <a:pt x="1030" y="253"/>
                  </a:lnTo>
                  <a:lnTo>
                    <a:pt x="1028" y="255"/>
                  </a:lnTo>
                  <a:lnTo>
                    <a:pt x="1026" y="253"/>
                  </a:lnTo>
                  <a:lnTo>
                    <a:pt x="1023" y="252"/>
                  </a:lnTo>
                  <a:lnTo>
                    <a:pt x="1015" y="239"/>
                  </a:lnTo>
                  <a:lnTo>
                    <a:pt x="1015" y="239"/>
                  </a:lnTo>
                  <a:lnTo>
                    <a:pt x="1014" y="237"/>
                  </a:lnTo>
                  <a:lnTo>
                    <a:pt x="1008" y="235"/>
                  </a:lnTo>
                  <a:lnTo>
                    <a:pt x="1005" y="235"/>
                  </a:lnTo>
                  <a:lnTo>
                    <a:pt x="1003" y="237"/>
                  </a:lnTo>
                  <a:lnTo>
                    <a:pt x="1003" y="237"/>
                  </a:lnTo>
                  <a:lnTo>
                    <a:pt x="1001" y="241"/>
                  </a:lnTo>
                  <a:lnTo>
                    <a:pt x="1003" y="242"/>
                  </a:lnTo>
                  <a:lnTo>
                    <a:pt x="1005" y="246"/>
                  </a:lnTo>
                  <a:lnTo>
                    <a:pt x="1010" y="250"/>
                  </a:lnTo>
                  <a:lnTo>
                    <a:pt x="1012" y="255"/>
                  </a:lnTo>
                  <a:lnTo>
                    <a:pt x="1012" y="255"/>
                  </a:lnTo>
                  <a:lnTo>
                    <a:pt x="1012" y="259"/>
                  </a:lnTo>
                  <a:lnTo>
                    <a:pt x="1008" y="261"/>
                  </a:lnTo>
                  <a:lnTo>
                    <a:pt x="1001" y="262"/>
                  </a:lnTo>
                  <a:lnTo>
                    <a:pt x="1001" y="262"/>
                  </a:lnTo>
                  <a:lnTo>
                    <a:pt x="996" y="262"/>
                  </a:lnTo>
                  <a:lnTo>
                    <a:pt x="992" y="266"/>
                  </a:lnTo>
                  <a:lnTo>
                    <a:pt x="990" y="268"/>
                  </a:lnTo>
                  <a:lnTo>
                    <a:pt x="992" y="273"/>
                  </a:lnTo>
                  <a:lnTo>
                    <a:pt x="992" y="273"/>
                  </a:lnTo>
                  <a:lnTo>
                    <a:pt x="996" y="275"/>
                  </a:lnTo>
                  <a:lnTo>
                    <a:pt x="997" y="275"/>
                  </a:lnTo>
                  <a:lnTo>
                    <a:pt x="1003" y="273"/>
                  </a:lnTo>
                  <a:lnTo>
                    <a:pt x="1012" y="270"/>
                  </a:lnTo>
                  <a:lnTo>
                    <a:pt x="1012" y="270"/>
                  </a:lnTo>
                  <a:lnTo>
                    <a:pt x="1019" y="266"/>
                  </a:lnTo>
                  <a:lnTo>
                    <a:pt x="1023" y="266"/>
                  </a:lnTo>
                  <a:lnTo>
                    <a:pt x="1026" y="266"/>
                  </a:lnTo>
                  <a:lnTo>
                    <a:pt x="1026" y="266"/>
                  </a:lnTo>
                  <a:lnTo>
                    <a:pt x="1028" y="268"/>
                  </a:lnTo>
                  <a:lnTo>
                    <a:pt x="1028" y="270"/>
                  </a:lnTo>
                  <a:lnTo>
                    <a:pt x="1026" y="273"/>
                  </a:lnTo>
                  <a:lnTo>
                    <a:pt x="1026" y="273"/>
                  </a:lnTo>
                  <a:lnTo>
                    <a:pt x="1026" y="277"/>
                  </a:lnTo>
                  <a:lnTo>
                    <a:pt x="1026" y="280"/>
                  </a:lnTo>
                  <a:lnTo>
                    <a:pt x="1030" y="284"/>
                  </a:lnTo>
                  <a:lnTo>
                    <a:pt x="1035" y="286"/>
                  </a:lnTo>
                  <a:lnTo>
                    <a:pt x="1035" y="286"/>
                  </a:lnTo>
                  <a:lnTo>
                    <a:pt x="1048" y="286"/>
                  </a:lnTo>
                  <a:lnTo>
                    <a:pt x="1061" y="284"/>
                  </a:lnTo>
                  <a:lnTo>
                    <a:pt x="1061" y="284"/>
                  </a:lnTo>
                  <a:lnTo>
                    <a:pt x="1066" y="282"/>
                  </a:lnTo>
                  <a:lnTo>
                    <a:pt x="1072" y="275"/>
                  </a:lnTo>
                  <a:lnTo>
                    <a:pt x="1072" y="275"/>
                  </a:lnTo>
                  <a:lnTo>
                    <a:pt x="1073" y="270"/>
                  </a:lnTo>
                  <a:lnTo>
                    <a:pt x="1072" y="266"/>
                  </a:lnTo>
                  <a:lnTo>
                    <a:pt x="1068" y="262"/>
                  </a:lnTo>
                  <a:lnTo>
                    <a:pt x="1066" y="257"/>
                  </a:lnTo>
                  <a:lnTo>
                    <a:pt x="1066" y="257"/>
                  </a:lnTo>
                  <a:lnTo>
                    <a:pt x="1064" y="253"/>
                  </a:lnTo>
                  <a:lnTo>
                    <a:pt x="1066" y="248"/>
                  </a:lnTo>
                  <a:lnTo>
                    <a:pt x="1066" y="242"/>
                  </a:lnTo>
                  <a:lnTo>
                    <a:pt x="1066" y="237"/>
                  </a:lnTo>
                  <a:lnTo>
                    <a:pt x="1066" y="237"/>
                  </a:lnTo>
                  <a:lnTo>
                    <a:pt x="1061" y="232"/>
                  </a:lnTo>
                  <a:lnTo>
                    <a:pt x="1052" y="226"/>
                  </a:lnTo>
                  <a:lnTo>
                    <a:pt x="1052" y="226"/>
                  </a:lnTo>
                  <a:lnTo>
                    <a:pt x="1044" y="224"/>
                  </a:lnTo>
                  <a:lnTo>
                    <a:pt x="1035" y="224"/>
                  </a:lnTo>
                  <a:lnTo>
                    <a:pt x="1035" y="224"/>
                  </a:lnTo>
                  <a:lnTo>
                    <a:pt x="1032" y="226"/>
                  </a:lnTo>
                  <a:lnTo>
                    <a:pt x="1032" y="226"/>
                  </a:lnTo>
                  <a:close/>
                  <a:moveTo>
                    <a:pt x="1061" y="434"/>
                  </a:moveTo>
                  <a:lnTo>
                    <a:pt x="1061" y="434"/>
                  </a:lnTo>
                  <a:lnTo>
                    <a:pt x="1055" y="432"/>
                  </a:lnTo>
                  <a:lnTo>
                    <a:pt x="1048" y="434"/>
                  </a:lnTo>
                  <a:lnTo>
                    <a:pt x="1044" y="438"/>
                  </a:lnTo>
                  <a:lnTo>
                    <a:pt x="1041" y="443"/>
                  </a:lnTo>
                  <a:lnTo>
                    <a:pt x="1041" y="443"/>
                  </a:lnTo>
                  <a:lnTo>
                    <a:pt x="1041" y="451"/>
                  </a:lnTo>
                  <a:lnTo>
                    <a:pt x="1044" y="458"/>
                  </a:lnTo>
                  <a:lnTo>
                    <a:pt x="1050" y="463"/>
                  </a:lnTo>
                  <a:lnTo>
                    <a:pt x="1057" y="469"/>
                  </a:lnTo>
                  <a:lnTo>
                    <a:pt x="1066" y="472"/>
                  </a:lnTo>
                  <a:lnTo>
                    <a:pt x="1075" y="474"/>
                  </a:lnTo>
                  <a:lnTo>
                    <a:pt x="1082" y="474"/>
                  </a:lnTo>
                  <a:lnTo>
                    <a:pt x="1090" y="472"/>
                  </a:lnTo>
                  <a:lnTo>
                    <a:pt x="1090" y="472"/>
                  </a:lnTo>
                  <a:lnTo>
                    <a:pt x="1093" y="470"/>
                  </a:lnTo>
                  <a:lnTo>
                    <a:pt x="1095" y="469"/>
                  </a:lnTo>
                  <a:lnTo>
                    <a:pt x="1097" y="461"/>
                  </a:lnTo>
                  <a:lnTo>
                    <a:pt x="1095" y="454"/>
                  </a:lnTo>
                  <a:lnTo>
                    <a:pt x="1095" y="447"/>
                  </a:lnTo>
                  <a:lnTo>
                    <a:pt x="1095" y="447"/>
                  </a:lnTo>
                  <a:lnTo>
                    <a:pt x="1090" y="443"/>
                  </a:lnTo>
                  <a:lnTo>
                    <a:pt x="1082" y="440"/>
                  </a:lnTo>
                  <a:lnTo>
                    <a:pt x="1068" y="434"/>
                  </a:lnTo>
                  <a:lnTo>
                    <a:pt x="1068" y="434"/>
                  </a:lnTo>
                  <a:lnTo>
                    <a:pt x="1061" y="434"/>
                  </a:lnTo>
                  <a:lnTo>
                    <a:pt x="1061" y="434"/>
                  </a:lnTo>
                  <a:close/>
                  <a:moveTo>
                    <a:pt x="1077" y="346"/>
                  </a:moveTo>
                  <a:lnTo>
                    <a:pt x="1077" y="346"/>
                  </a:lnTo>
                  <a:lnTo>
                    <a:pt x="1072" y="344"/>
                  </a:lnTo>
                  <a:lnTo>
                    <a:pt x="1064" y="340"/>
                  </a:lnTo>
                  <a:lnTo>
                    <a:pt x="1061" y="335"/>
                  </a:lnTo>
                  <a:lnTo>
                    <a:pt x="1061" y="333"/>
                  </a:lnTo>
                  <a:lnTo>
                    <a:pt x="1062" y="329"/>
                  </a:lnTo>
                  <a:lnTo>
                    <a:pt x="1062" y="329"/>
                  </a:lnTo>
                  <a:lnTo>
                    <a:pt x="1066" y="326"/>
                  </a:lnTo>
                  <a:lnTo>
                    <a:pt x="1072" y="324"/>
                  </a:lnTo>
                  <a:lnTo>
                    <a:pt x="1072" y="324"/>
                  </a:lnTo>
                  <a:lnTo>
                    <a:pt x="1073" y="320"/>
                  </a:lnTo>
                  <a:lnTo>
                    <a:pt x="1073" y="315"/>
                  </a:lnTo>
                  <a:lnTo>
                    <a:pt x="1072" y="311"/>
                  </a:lnTo>
                  <a:lnTo>
                    <a:pt x="1070" y="308"/>
                  </a:lnTo>
                  <a:lnTo>
                    <a:pt x="1070" y="308"/>
                  </a:lnTo>
                  <a:lnTo>
                    <a:pt x="1068" y="306"/>
                  </a:lnTo>
                  <a:lnTo>
                    <a:pt x="1064" y="304"/>
                  </a:lnTo>
                  <a:lnTo>
                    <a:pt x="1057" y="304"/>
                  </a:lnTo>
                  <a:lnTo>
                    <a:pt x="1057" y="304"/>
                  </a:lnTo>
                  <a:lnTo>
                    <a:pt x="1052" y="306"/>
                  </a:lnTo>
                  <a:lnTo>
                    <a:pt x="1048" y="308"/>
                  </a:lnTo>
                  <a:lnTo>
                    <a:pt x="1048" y="308"/>
                  </a:lnTo>
                  <a:lnTo>
                    <a:pt x="1039" y="313"/>
                  </a:lnTo>
                  <a:lnTo>
                    <a:pt x="1030" y="315"/>
                  </a:lnTo>
                  <a:lnTo>
                    <a:pt x="1030" y="315"/>
                  </a:lnTo>
                  <a:lnTo>
                    <a:pt x="1023" y="317"/>
                  </a:lnTo>
                  <a:lnTo>
                    <a:pt x="1017" y="320"/>
                  </a:lnTo>
                  <a:lnTo>
                    <a:pt x="1015" y="322"/>
                  </a:lnTo>
                  <a:lnTo>
                    <a:pt x="1015" y="324"/>
                  </a:lnTo>
                  <a:lnTo>
                    <a:pt x="1017" y="328"/>
                  </a:lnTo>
                  <a:lnTo>
                    <a:pt x="1021" y="331"/>
                  </a:lnTo>
                  <a:lnTo>
                    <a:pt x="1021" y="331"/>
                  </a:lnTo>
                  <a:lnTo>
                    <a:pt x="1024" y="335"/>
                  </a:lnTo>
                  <a:lnTo>
                    <a:pt x="1026" y="340"/>
                  </a:lnTo>
                  <a:lnTo>
                    <a:pt x="1026" y="342"/>
                  </a:lnTo>
                  <a:lnTo>
                    <a:pt x="1024" y="346"/>
                  </a:lnTo>
                  <a:lnTo>
                    <a:pt x="1023" y="346"/>
                  </a:lnTo>
                  <a:lnTo>
                    <a:pt x="1019" y="347"/>
                  </a:lnTo>
                  <a:lnTo>
                    <a:pt x="1019" y="347"/>
                  </a:lnTo>
                  <a:lnTo>
                    <a:pt x="1015" y="347"/>
                  </a:lnTo>
                  <a:lnTo>
                    <a:pt x="1010" y="346"/>
                  </a:lnTo>
                  <a:lnTo>
                    <a:pt x="1006" y="344"/>
                  </a:lnTo>
                  <a:lnTo>
                    <a:pt x="1003" y="342"/>
                  </a:lnTo>
                  <a:lnTo>
                    <a:pt x="1003" y="342"/>
                  </a:lnTo>
                  <a:lnTo>
                    <a:pt x="997" y="344"/>
                  </a:lnTo>
                  <a:lnTo>
                    <a:pt x="996" y="346"/>
                  </a:lnTo>
                  <a:lnTo>
                    <a:pt x="994" y="349"/>
                  </a:lnTo>
                  <a:lnTo>
                    <a:pt x="992" y="355"/>
                  </a:lnTo>
                  <a:lnTo>
                    <a:pt x="992" y="355"/>
                  </a:lnTo>
                  <a:lnTo>
                    <a:pt x="994" y="360"/>
                  </a:lnTo>
                  <a:lnTo>
                    <a:pt x="997" y="362"/>
                  </a:lnTo>
                  <a:lnTo>
                    <a:pt x="1008" y="362"/>
                  </a:lnTo>
                  <a:lnTo>
                    <a:pt x="1008" y="362"/>
                  </a:lnTo>
                  <a:lnTo>
                    <a:pt x="1015" y="364"/>
                  </a:lnTo>
                  <a:lnTo>
                    <a:pt x="1021" y="369"/>
                  </a:lnTo>
                  <a:lnTo>
                    <a:pt x="1030" y="380"/>
                  </a:lnTo>
                  <a:lnTo>
                    <a:pt x="1030" y="380"/>
                  </a:lnTo>
                  <a:lnTo>
                    <a:pt x="1039" y="387"/>
                  </a:lnTo>
                  <a:lnTo>
                    <a:pt x="1043" y="391"/>
                  </a:lnTo>
                  <a:lnTo>
                    <a:pt x="1050" y="391"/>
                  </a:lnTo>
                  <a:lnTo>
                    <a:pt x="1050" y="391"/>
                  </a:lnTo>
                  <a:lnTo>
                    <a:pt x="1055" y="389"/>
                  </a:lnTo>
                  <a:lnTo>
                    <a:pt x="1061" y="387"/>
                  </a:lnTo>
                  <a:lnTo>
                    <a:pt x="1072" y="384"/>
                  </a:lnTo>
                  <a:lnTo>
                    <a:pt x="1072" y="384"/>
                  </a:lnTo>
                  <a:lnTo>
                    <a:pt x="1077" y="382"/>
                  </a:lnTo>
                  <a:lnTo>
                    <a:pt x="1079" y="380"/>
                  </a:lnTo>
                  <a:lnTo>
                    <a:pt x="1084" y="373"/>
                  </a:lnTo>
                  <a:lnTo>
                    <a:pt x="1088" y="364"/>
                  </a:lnTo>
                  <a:lnTo>
                    <a:pt x="1090" y="355"/>
                  </a:lnTo>
                  <a:lnTo>
                    <a:pt x="1090" y="355"/>
                  </a:lnTo>
                  <a:lnTo>
                    <a:pt x="1088" y="349"/>
                  </a:lnTo>
                  <a:lnTo>
                    <a:pt x="1086" y="347"/>
                  </a:lnTo>
                  <a:lnTo>
                    <a:pt x="1077" y="346"/>
                  </a:lnTo>
                  <a:lnTo>
                    <a:pt x="1077" y="346"/>
                  </a:lnTo>
                  <a:close/>
                  <a:moveTo>
                    <a:pt x="1068" y="183"/>
                  </a:moveTo>
                  <a:lnTo>
                    <a:pt x="1068" y="183"/>
                  </a:lnTo>
                  <a:lnTo>
                    <a:pt x="1072" y="185"/>
                  </a:lnTo>
                  <a:lnTo>
                    <a:pt x="1072" y="186"/>
                  </a:lnTo>
                  <a:lnTo>
                    <a:pt x="1072" y="190"/>
                  </a:lnTo>
                  <a:lnTo>
                    <a:pt x="1073" y="194"/>
                  </a:lnTo>
                  <a:lnTo>
                    <a:pt x="1073" y="194"/>
                  </a:lnTo>
                  <a:lnTo>
                    <a:pt x="1077" y="197"/>
                  </a:lnTo>
                  <a:lnTo>
                    <a:pt x="1081" y="199"/>
                  </a:lnTo>
                  <a:lnTo>
                    <a:pt x="1090" y="201"/>
                  </a:lnTo>
                  <a:lnTo>
                    <a:pt x="1099" y="199"/>
                  </a:lnTo>
                  <a:lnTo>
                    <a:pt x="1106" y="195"/>
                  </a:lnTo>
                  <a:lnTo>
                    <a:pt x="1106" y="195"/>
                  </a:lnTo>
                  <a:lnTo>
                    <a:pt x="1108" y="192"/>
                  </a:lnTo>
                  <a:lnTo>
                    <a:pt x="1108" y="190"/>
                  </a:lnTo>
                  <a:lnTo>
                    <a:pt x="1106" y="186"/>
                  </a:lnTo>
                  <a:lnTo>
                    <a:pt x="1104" y="183"/>
                  </a:lnTo>
                  <a:lnTo>
                    <a:pt x="1090" y="174"/>
                  </a:lnTo>
                  <a:lnTo>
                    <a:pt x="1090" y="174"/>
                  </a:lnTo>
                  <a:lnTo>
                    <a:pt x="1084" y="168"/>
                  </a:lnTo>
                  <a:lnTo>
                    <a:pt x="1075" y="165"/>
                  </a:lnTo>
                  <a:lnTo>
                    <a:pt x="1068" y="163"/>
                  </a:lnTo>
                  <a:lnTo>
                    <a:pt x="1064" y="163"/>
                  </a:lnTo>
                  <a:lnTo>
                    <a:pt x="1061" y="165"/>
                  </a:lnTo>
                  <a:lnTo>
                    <a:pt x="1061" y="165"/>
                  </a:lnTo>
                  <a:lnTo>
                    <a:pt x="1057" y="168"/>
                  </a:lnTo>
                  <a:lnTo>
                    <a:pt x="1057" y="168"/>
                  </a:lnTo>
                  <a:lnTo>
                    <a:pt x="1055" y="170"/>
                  </a:lnTo>
                  <a:lnTo>
                    <a:pt x="1055" y="172"/>
                  </a:lnTo>
                  <a:lnTo>
                    <a:pt x="1059" y="177"/>
                  </a:lnTo>
                  <a:lnTo>
                    <a:pt x="1068" y="183"/>
                  </a:lnTo>
                  <a:lnTo>
                    <a:pt x="1068" y="183"/>
                  </a:lnTo>
                  <a:close/>
                  <a:moveTo>
                    <a:pt x="679" y="391"/>
                  </a:moveTo>
                  <a:lnTo>
                    <a:pt x="679" y="391"/>
                  </a:lnTo>
                  <a:lnTo>
                    <a:pt x="691" y="393"/>
                  </a:lnTo>
                  <a:lnTo>
                    <a:pt x="702" y="391"/>
                  </a:lnTo>
                  <a:lnTo>
                    <a:pt x="702" y="391"/>
                  </a:lnTo>
                  <a:lnTo>
                    <a:pt x="710" y="391"/>
                  </a:lnTo>
                  <a:lnTo>
                    <a:pt x="711" y="389"/>
                  </a:lnTo>
                  <a:lnTo>
                    <a:pt x="713" y="389"/>
                  </a:lnTo>
                  <a:lnTo>
                    <a:pt x="713" y="389"/>
                  </a:lnTo>
                  <a:lnTo>
                    <a:pt x="715" y="384"/>
                  </a:lnTo>
                  <a:lnTo>
                    <a:pt x="715" y="380"/>
                  </a:lnTo>
                  <a:lnTo>
                    <a:pt x="719" y="371"/>
                  </a:lnTo>
                  <a:lnTo>
                    <a:pt x="719" y="371"/>
                  </a:lnTo>
                  <a:lnTo>
                    <a:pt x="724" y="362"/>
                  </a:lnTo>
                  <a:lnTo>
                    <a:pt x="731" y="355"/>
                  </a:lnTo>
                  <a:lnTo>
                    <a:pt x="731" y="355"/>
                  </a:lnTo>
                  <a:lnTo>
                    <a:pt x="740" y="347"/>
                  </a:lnTo>
                  <a:lnTo>
                    <a:pt x="751" y="342"/>
                  </a:lnTo>
                  <a:lnTo>
                    <a:pt x="751" y="342"/>
                  </a:lnTo>
                  <a:lnTo>
                    <a:pt x="771" y="335"/>
                  </a:lnTo>
                  <a:lnTo>
                    <a:pt x="780" y="329"/>
                  </a:lnTo>
                  <a:lnTo>
                    <a:pt x="784" y="326"/>
                  </a:lnTo>
                  <a:lnTo>
                    <a:pt x="786" y="320"/>
                  </a:lnTo>
                  <a:lnTo>
                    <a:pt x="786" y="320"/>
                  </a:lnTo>
                  <a:lnTo>
                    <a:pt x="787" y="317"/>
                  </a:lnTo>
                  <a:lnTo>
                    <a:pt x="786" y="313"/>
                  </a:lnTo>
                  <a:lnTo>
                    <a:pt x="786" y="309"/>
                  </a:lnTo>
                  <a:lnTo>
                    <a:pt x="782" y="308"/>
                  </a:lnTo>
                  <a:lnTo>
                    <a:pt x="776" y="306"/>
                  </a:lnTo>
                  <a:lnTo>
                    <a:pt x="769" y="308"/>
                  </a:lnTo>
                  <a:lnTo>
                    <a:pt x="769" y="308"/>
                  </a:lnTo>
                  <a:lnTo>
                    <a:pt x="764" y="311"/>
                  </a:lnTo>
                  <a:lnTo>
                    <a:pt x="760" y="313"/>
                  </a:lnTo>
                  <a:lnTo>
                    <a:pt x="755" y="313"/>
                  </a:lnTo>
                  <a:lnTo>
                    <a:pt x="755" y="313"/>
                  </a:lnTo>
                  <a:lnTo>
                    <a:pt x="746" y="311"/>
                  </a:lnTo>
                  <a:lnTo>
                    <a:pt x="737" y="309"/>
                  </a:lnTo>
                  <a:lnTo>
                    <a:pt x="737" y="309"/>
                  </a:lnTo>
                  <a:lnTo>
                    <a:pt x="720" y="304"/>
                  </a:lnTo>
                  <a:lnTo>
                    <a:pt x="708" y="299"/>
                  </a:lnTo>
                  <a:lnTo>
                    <a:pt x="708" y="299"/>
                  </a:lnTo>
                  <a:lnTo>
                    <a:pt x="700" y="297"/>
                  </a:lnTo>
                  <a:lnTo>
                    <a:pt x="693" y="297"/>
                  </a:lnTo>
                  <a:lnTo>
                    <a:pt x="693" y="297"/>
                  </a:lnTo>
                  <a:lnTo>
                    <a:pt x="684" y="300"/>
                  </a:lnTo>
                  <a:lnTo>
                    <a:pt x="675" y="306"/>
                  </a:lnTo>
                  <a:lnTo>
                    <a:pt x="670" y="313"/>
                  </a:lnTo>
                  <a:lnTo>
                    <a:pt x="666" y="320"/>
                  </a:lnTo>
                  <a:lnTo>
                    <a:pt x="666" y="320"/>
                  </a:lnTo>
                  <a:lnTo>
                    <a:pt x="664" y="337"/>
                  </a:lnTo>
                  <a:lnTo>
                    <a:pt x="664" y="337"/>
                  </a:lnTo>
                  <a:lnTo>
                    <a:pt x="661" y="347"/>
                  </a:lnTo>
                  <a:lnTo>
                    <a:pt x="657" y="360"/>
                  </a:lnTo>
                  <a:lnTo>
                    <a:pt x="657" y="360"/>
                  </a:lnTo>
                  <a:lnTo>
                    <a:pt x="659" y="369"/>
                  </a:lnTo>
                  <a:lnTo>
                    <a:pt x="662" y="378"/>
                  </a:lnTo>
                  <a:lnTo>
                    <a:pt x="670" y="387"/>
                  </a:lnTo>
                  <a:lnTo>
                    <a:pt x="679" y="391"/>
                  </a:lnTo>
                  <a:lnTo>
                    <a:pt x="679" y="391"/>
                  </a:lnTo>
                  <a:close/>
                  <a:moveTo>
                    <a:pt x="690" y="257"/>
                  </a:moveTo>
                  <a:lnTo>
                    <a:pt x="690" y="257"/>
                  </a:lnTo>
                  <a:lnTo>
                    <a:pt x="693" y="255"/>
                  </a:lnTo>
                  <a:lnTo>
                    <a:pt x="697" y="255"/>
                  </a:lnTo>
                  <a:lnTo>
                    <a:pt x="706" y="257"/>
                  </a:lnTo>
                  <a:lnTo>
                    <a:pt x="706" y="257"/>
                  </a:lnTo>
                  <a:lnTo>
                    <a:pt x="708" y="257"/>
                  </a:lnTo>
                  <a:lnTo>
                    <a:pt x="711" y="255"/>
                  </a:lnTo>
                  <a:lnTo>
                    <a:pt x="717" y="253"/>
                  </a:lnTo>
                  <a:lnTo>
                    <a:pt x="717" y="253"/>
                  </a:lnTo>
                  <a:lnTo>
                    <a:pt x="720" y="252"/>
                  </a:lnTo>
                  <a:lnTo>
                    <a:pt x="724" y="253"/>
                  </a:lnTo>
                  <a:lnTo>
                    <a:pt x="724" y="253"/>
                  </a:lnTo>
                  <a:lnTo>
                    <a:pt x="728" y="252"/>
                  </a:lnTo>
                  <a:lnTo>
                    <a:pt x="731" y="250"/>
                  </a:lnTo>
                  <a:lnTo>
                    <a:pt x="735" y="248"/>
                  </a:lnTo>
                  <a:lnTo>
                    <a:pt x="738" y="244"/>
                  </a:lnTo>
                  <a:lnTo>
                    <a:pt x="738" y="244"/>
                  </a:lnTo>
                  <a:lnTo>
                    <a:pt x="738" y="237"/>
                  </a:lnTo>
                  <a:lnTo>
                    <a:pt x="740" y="230"/>
                  </a:lnTo>
                  <a:lnTo>
                    <a:pt x="740" y="230"/>
                  </a:lnTo>
                  <a:lnTo>
                    <a:pt x="742" y="228"/>
                  </a:lnTo>
                  <a:lnTo>
                    <a:pt x="744" y="228"/>
                  </a:lnTo>
                  <a:lnTo>
                    <a:pt x="748" y="230"/>
                  </a:lnTo>
                  <a:lnTo>
                    <a:pt x="748" y="230"/>
                  </a:lnTo>
                  <a:lnTo>
                    <a:pt x="751" y="224"/>
                  </a:lnTo>
                  <a:lnTo>
                    <a:pt x="753" y="223"/>
                  </a:lnTo>
                  <a:lnTo>
                    <a:pt x="755" y="224"/>
                  </a:lnTo>
                  <a:lnTo>
                    <a:pt x="755" y="224"/>
                  </a:lnTo>
                  <a:lnTo>
                    <a:pt x="755" y="228"/>
                  </a:lnTo>
                  <a:lnTo>
                    <a:pt x="753" y="232"/>
                  </a:lnTo>
                  <a:lnTo>
                    <a:pt x="751" y="235"/>
                  </a:lnTo>
                  <a:lnTo>
                    <a:pt x="753" y="237"/>
                  </a:lnTo>
                  <a:lnTo>
                    <a:pt x="755" y="239"/>
                  </a:lnTo>
                  <a:lnTo>
                    <a:pt x="755" y="239"/>
                  </a:lnTo>
                  <a:lnTo>
                    <a:pt x="757" y="239"/>
                  </a:lnTo>
                  <a:lnTo>
                    <a:pt x="760" y="239"/>
                  </a:lnTo>
                  <a:lnTo>
                    <a:pt x="766" y="233"/>
                  </a:lnTo>
                  <a:lnTo>
                    <a:pt x="773" y="223"/>
                  </a:lnTo>
                  <a:lnTo>
                    <a:pt x="773" y="223"/>
                  </a:lnTo>
                  <a:lnTo>
                    <a:pt x="778" y="219"/>
                  </a:lnTo>
                  <a:lnTo>
                    <a:pt x="786" y="217"/>
                  </a:lnTo>
                  <a:lnTo>
                    <a:pt x="789" y="214"/>
                  </a:lnTo>
                  <a:lnTo>
                    <a:pt x="791" y="210"/>
                  </a:lnTo>
                  <a:lnTo>
                    <a:pt x="791" y="206"/>
                  </a:lnTo>
                  <a:lnTo>
                    <a:pt x="791" y="206"/>
                  </a:lnTo>
                  <a:lnTo>
                    <a:pt x="791" y="199"/>
                  </a:lnTo>
                  <a:lnTo>
                    <a:pt x="787" y="194"/>
                  </a:lnTo>
                  <a:lnTo>
                    <a:pt x="787" y="194"/>
                  </a:lnTo>
                  <a:lnTo>
                    <a:pt x="780" y="190"/>
                  </a:lnTo>
                  <a:lnTo>
                    <a:pt x="776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1" y="192"/>
                  </a:lnTo>
                  <a:lnTo>
                    <a:pt x="769" y="195"/>
                  </a:lnTo>
                  <a:lnTo>
                    <a:pt x="766" y="199"/>
                  </a:lnTo>
                  <a:lnTo>
                    <a:pt x="766" y="199"/>
                  </a:lnTo>
                  <a:lnTo>
                    <a:pt x="764" y="203"/>
                  </a:lnTo>
                  <a:lnTo>
                    <a:pt x="762" y="203"/>
                  </a:lnTo>
                  <a:lnTo>
                    <a:pt x="755" y="203"/>
                  </a:lnTo>
                  <a:lnTo>
                    <a:pt x="742" y="201"/>
                  </a:lnTo>
                  <a:lnTo>
                    <a:pt x="742" y="201"/>
                  </a:lnTo>
                  <a:lnTo>
                    <a:pt x="735" y="201"/>
                  </a:lnTo>
                  <a:lnTo>
                    <a:pt x="728" y="201"/>
                  </a:lnTo>
                  <a:lnTo>
                    <a:pt x="720" y="204"/>
                  </a:lnTo>
                  <a:lnTo>
                    <a:pt x="715" y="208"/>
                  </a:lnTo>
                  <a:lnTo>
                    <a:pt x="715" y="208"/>
                  </a:lnTo>
                  <a:lnTo>
                    <a:pt x="711" y="212"/>
                  </a:lnTo>
                  <a:lnTo>
                    <a:pt x="708" y="215"/>
                  </a:lnTo>
                  <a:lnTo>
                    <a:pt x="708" y="215"/>
                  </a:lnTo>
                  <a:lnTo>
                    <a:pt x="702" y="219"/>
                  </a:lnTo>
                  <a:lnTo>
                    <a:pt x="697" y="221"/>
                  </a:lnTo>
                  <a:lnTo>
                    <a:pt x="697" y="221"/>
                  </a:lnTo>
                  <a:lnTo>
                    <a:pt x="690" y="223"/>
                  </a:lnTo>
                  <a:lnTo>
                    <a:pt x="682" y="226"/>
                  </a:lnTo>
                  <a:lnTo>
                    <a:pt x="677" y="232"/>
                  </a:lnTo>
                  <a:lnTo>
                    <a:pt x="672" y="237"/>
                  </a:lnTo>
                  <a:lnTo>
                    <a:pt x="672" y="237"/>
                  </a:lnTo>
                  <a:lnTo>
                    <a:pt x="670" y="242"/>
                  </a:lnTo>
                  <a:lnTo>
                    <a:pt x="670" y="248"/>
                  </a:lnTo>
                  <a:lnTo>
                    <a:pt x="672" y="253"/>
                  </a:lnTo>
                  <a:lnTo>
                    <a:pt x="673" y="259"/>
                  </a:lnTo>
                  <a:lnTo>
                    <a:pt x="673" y="259"/>
                  </a:lnTo>
                  <a:lnTo>
                    <a:pt x="677" y="261"/>
                  </a:lnTo>
                  <a:lnTo>
                    <a:pt x="681" y="261"/>
                  </a:lnTo>
                  <a:lnTo>
                    <a:pt x="690" y="257"/>
                  </a:lnTo>
                  <a:lnTo>
                    <a:pt x="690" y="257"/>
                  </a:lnTo>
                  <a:close/>
                  <a:moveTo>
                    <a:pt x="776" y="259"/>
                  </a:moveTo>
                  <a:lnTo>
                    <a:pt x="776" y="259"/>
                  </a:lnTo>
                  <a:lnTo>
                    <a:pt x="775" y="264"/>
                  </a:lnTo>
                  <a:lnTo>
                    <a:pt x="776" y="268"/>
                  </a:lnTo>
                  <a:lnTo>
                    <a:pt x="778" y="271"/>
                  </a:lnTo>
                  <a:lnTo>
                    <a:pt x="782" y="275"/>
                  </a:lnTo>
                  <a:lnTo>
                    <a:pt x="786" y="277"/>
                  </a:lnTo>
                  <a:lnTo>
                    <a:pt x="791" y="277"/>
                  </a:lnTo>
                  <a:lnTo>
                    <a:pt x="796" y="275"/>
                  </a:lnTo>
                  <a:lnTo>
                    <a:pt x="800" y="271"/>
                  </a:lnTo>
                  <a:lnTo>
                    <a:pt x="800" y="271"/>
                  </a:lnTo>
                  <a:lnTo>
                    <a:pt x="804" y="266"/>
                  </a:lnTo>
                  <a:lnTo>
                    <a:pt x="805" y="264"/>
                  </a:lnTo>
                  <a:lnTo>
                    <a:pt x="807" y="262"/>
                  </a:lnTo>
                  <a:lnTo>
                    <a:pt x="807" y="262"/>
                  </a:lnTo>
                  <a:lnTo>
                    <a:pt x="813" y="261"/>
                  </a:lnTo>
                  <a:lnTo>
                    <a:pt x="815" y="264"/>
                  </a:lnTo>
                  <a:lnTo>
                    <a:pt x="818" y="268"/>
                  </a:lnTo>
                  <a:lnTo>
                    <a:pt x="820" y="271"/>
                  </a:lnTo>
                  <a:lnTo>
                    <a:pt x="820" y="271"/>
                  </a:lnTo>
                  <a:lnTo>
                    <a:pt x="825" y="273"/>
                  </a:lnTo>
                  <a:lnTo>
                    <a:pt x="829" y="273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58" y="271"/>
                  </a:lnTo>
                  <a:lnTo>
                    <a:pt x="858" y="271"/>
                  </a:lnTo>
                  <a:lnTo>
                    <a:pt x="863" y="271"/>
                  </a:lnTo>
                  <a:lnTo>
                    <a:pt x="863" y="273"/>
                  </a:lnTo>
                  <a:lnTo>
                    <a:pt x="863" y="275"/>
                  </a:lnTo>
                  <a:lnTo>
                    <a:pt x="863" y="275"/>
                  </a:lnTo>
                  <a:lnTo>
                    <a:pt x="860" y="279"/>
                  </a:lnTo>
                  <a:lnTo>
                    <a:pt x="854" y="280"/>
                  </a:lnTo>
                  <a:lnTo>
                    <a:pt x="843" y="282"/>
                  </a:lnTo>
                  <a:lnTo>
                    <a:pt x="843" y="282"/>
                  </a:lnTo>
                  <a:lnTo>
                    <a:pt x="834" y="284"/>
                  </a:lnTo>
                  <a:lnTo>
                    <a:pt x="824" y="288"/>
                  </a:lnTo>
                  <a:lnTo>
                    <a:pt x="818" y="291"/>
                  </a:lnTo>
                  <a:lnTo>
                    <a:pt x="815" y="295"/>
                  </a:lnTo>
                  <a:lnTo>
                    <a:pt x="815" y="299"/>
                  </a:lnTo>
                  <a:lnTo>
                    <a:pt x="816" y="302"/>
                  </a:lnTo>
                  <a:lnTo>
                    <a:pt x="816" y="302"/>
                  </a:lnTo>
                  <a:lnTo>
                    <a:pt x="822" y="304"/>
                  </a:lnTo>
                  <a:lnTo>
                    <a:pt x="825" y="306"/>
                  </a:lnTo>
                  <a:lnTo>
                    <a:pt x="831" y="304"/>
                  </a:lnTo>
                  <a:lnTo>
                    <a:pt x="836" y="302"/>
                  </a:lnTo>
                  <a:lnTo>
                    <a:pt x="847" y="297"/>
                  </a:lnTo>
                  <a:lnTo>
                    <a:pt x="856" y="291"/>
                  </a:lnTo>
                  <a:lnTo>
                    <a:pt x="856" y="291"/>
                  </a:lnTo>
                  <a:lnTo>
                    <a:pt x="869" y="286"/>
                  </a:lnTo>
                  <a:lnTo>
                    <a:pt x="876" y="284"/>
                  </a:lnTo>
                  <a:lnTo>
                    <a:pt x="883" y="284"/>
                  </a:lnTo>
                  <a:lnTo>
                    <a:pt x="883" y="284"/>
                  </a:lnTo>
                  <a:lnTo>
                    <a:pt x="894" y="284"/>
                  </a:lnTo>
                  <a:lnTo>
                    <a:pt x="905" y="282"/>
                  </a:lnTo>
                  <a:lnTo>
                    <a:pt x="905" y="282"/>
                  </a:lnTo>
                  <a:lnTo>
                    <a:pt x="912" y="280"/>
                  </a:lnTo>
                  <a:lnTo>
                    <a:pt x="923" y="275"/>
                  </a:lnTo>
                  <a:lnTo>
                    <a:pt x="932" y="270"/>
                  </a:lnTo>
                  <a:lnTo>
                    <a:pt x="934" y="264"/>
                  </a:lnTo>
                  <a:lnTo>
                    <a:pt x="936" y="261"/>
                  </a:lnTo>
                  <a:lnTo>
                    <a:pt x="936" y="261"/>
                  </a:lnTo>
                  <a:lnTo>
                    <a:pt x="936" y="255"/>
                  </a:lnTo>
                  <a:lnTo>
                    <a:pt x="934" y="248"/>
                  </a:lnTo>
                  <a:lnTo>
                    <a:pt x="932" y="246"/>
                  </a:lnTo>
                  <a:lnTo>
                    <a:pt x="930" y="246"/>
                  </a:lnTo>
                  <a:lnTo>
                    <a:pt x="927" y="246"/>
                  </a:lnTo>
                  <a:lnTo>
                    <a:pt x="925" y="250"/>
                  </a:lnTo>
                  <a:lnTo>
                    <a:pt x="925" y="250"/>
                  </a:lnTo>
                  <a:lnTo>
                    <a:pt x="921" y="257"/>
                  </a:lnTo>
                  <a:lnTo>
                    <a:pt x="919" y="259"/>
                  </a:lnTo>
                  <a:lnTo>
                    <a:pt x="914" y="259"/>
                  </a:lnTo>
                  <a:lnTo>
                    <a:pt x="914" y="259"/>
                  </a:lnTo>
                  <a:lnTo>
                    <a:pt x="912" y="255"/>
                  </a:lnTo>
                  <a:lnTo>
                    <a:pt x="910" y="250"/>
                  </a:lnTo>
                  <a:lnTo>
                    <a:pt x="909" y="246"/>
                  </a:lnTo>
                  <a:lnTo>
                    <a:pt x="907" y="241"/>
                  </a:lnTo>
                  <a:lnTo>
                    <a:pt x="907" y="241"/>
                  </a:lnTo>
                  <a:lnTo>
                    <a:pt x="900" y="235"/>
                  </a:lnTo>
                  <a:lnTo>
                    <a:pt x="900" y="235"/>
                  </a:lnTo>
                  <a:lnTo>
                    <a:pt x="892" y="226"/>
                  </a:lnTo>
                  <a:lnTo>
                    <a:pt x="892" y="226"/>
                  </a:lnTo>
                  <a:lnTo>
                    <a:pt x="887" y="224"/>
                  </a:lnTo>
                  <a:lnTo>
                    <a:pt x="883" y="223"/>
                  </a:lnTo>
                  <a:lnTo>
                    <a:pt x="883" y="223"/>
                  </a:lnTo>
                  <a:lnTo>
                    <a:pt x="878" y="224"/>
                  </a:lnTo>
                  <a:lnTo>
                    <a:pt x="876" y="226"/>
                  </a:lnTo>
                  <a:lnTo>
                    <a:pt x="874" y="228"/>
                  </a:lnTo>
                  <a:lnTo>
                    <a:pt x="874" y="228"/>
                  </a:lnTo>
                  <a:lnTo>
                    <a:pt x="874" y="233"/>
                  </a:lnTo>
                  <a:lnTo>
                    <a:pt x="876" y="235"/>
                  </a:lnTo>
                  <a:lnTo>
                    <a:pt x="881" y="242"/>
                  </a:lnTo>
                  <a:lnTo>
                    <a:pt x="887" y="248"/>
                  </a:lnTo>
                  <a:lnTo>
                    <a:pt x="889" y="252"/>
                  </a:lnTo>
                  <a:lnTo>
                    <a:pt x="891" y="255"/>
                  </a:lnTo>
                  <a:lnTo>
                    <a:pt x="891" y="255"/>
                  </a:lnTo>
                  <a:lnTo>
                    <a:pt x="889" y="259"/>
                  </a:lnTo>
                  <a:lnTo>
                    <a:pt x="887" y="261"/>
                  </a:lnTo>
                  <a:lnTo>
                    <a:pt x="881" y="264"/>
                  </a:lnTo>
                  <a:lnTo>
                    <a:pt x="874" y="266"/>
                  </a:lnTo>
                  <a:lnTo>
                    <a:pt x="869" y="266"/>
                  </a:lnTo>
                  <a:lnTo>
                    <a:pt x="869" y="266"/>
                  </a:lnTo>
                  <a:lnTo>
                    <a:pt x="862" y="264"/>
                  </a:lnTo>
                  <a:lnTo>
                    <a:pt x="856" y="259"/>
                  </a:lnTo>
                  <a:lnTo>
                    <a:pt x="851" y="255"/>
                  </a:lnTo>
                  <a:lnTo>
                    <a:pt x="843" y="252"/>
                  </a:lnTo>
                  <a:lnTo>
                    <a:pt x="843" y="252"/>
                  </a:lnTo>
                  <a:lnTo>
                    <a:pt x="838" y="252"/>
                  </a:lnTo>
                  <a:lnTo>
                    <a:pt x="833" y="252"/>
                  </a:lnTo>
                  <a:lnTo>
                    <a:pt x="833" y="252"/>
                  </a:lnTo>
                  <a:lnTo>
                    <a:pt x="825" y="248"/>
                  </a:lnTo>
                  <a:lnTo>
                    <a:pt x="820" y="244"/>
                  </a:lnTo>
                  <a:lnTo>
                    <a:pt x="820" y="244"/>
                  </a:lnTo>
                  <a:lnTo>
                    <a:pt x="813" y="242"/>
                  </a:lnTo>
                  <a:lnTo>
                    <a:pt x="807" y="242"/>
                  </a:lnTo>
                  <a:lnTo>
                    <a:pt x="795" y="244"/>
                  </a:lnTo>
                  <a:lnTo>
                    <a:pt x="795" y="244"/>
                  </a:lnTo>
                  <a:lnTo>
                    <a:pt x="787" y="246"/>
                  </a:lnTo>
                  <a:lnTo>
                    <a:pt x="782" y="248"/>
                  </a:lnTo>
                  <a:lnTo>
                    <a:pt x="778" y="252"/>
                  </a:lnTo>
                  <a:lnTo>
                    <a:pt x="776" y="259"/>
                  </a:lnTo>
                  <a:lnTo>
                    <a:pt x="776" y="259"/>
                  </a:lnTo>
                  <a:close/>
                  <a:moveTo>
                    <a:pt x="952" y="166"/>
                  </a:moveTo>
                  <a:lnTo>
                    <a:pt x="952" y="166"/>
                  </a:lnTo>
                  <a:lnTo>
                    <a:pt x="956" y="170"/>
                  </a:lnTo>
                  <a:lnTo>
                    <a:pt x="959" y="176"/>
                  </a:lnTo>
                  <a:lnTo>
                    <a:pt x="959" y="176"/>
                  </a:lnTo>
                  <a:lnTo>
                    <a:pt x="965" y="179"/>
                  </a:lnTo>
                  <a:lnTo>
                    <a:pt x="972" y="179"/>
                  </a:lnTo>
                  <a:lnTo>
                    <a:pt x="985" y="177"/>
                  </a:lnTo>
                  <a:lnTo>
                    <a:pt x="985" y="177"/>
                  </a:lnTo>
                  <a:lnTo>
                    <a:pt x="990" y="177"/>
                  </a:lnTo>
                  <a:lnTo>
                    <a:pt x="996" y="177"/>
                  </a:lnTo>
                  <a:lnTo>
                    <a:pt x="999" y="179"/>
                  </a:lnTo>
                  <a:lnTo>
                    <a:pt x="1005" y="183"/>
                  </a:lnTo>
                  <a:lnTo>
                    <a:pt x="1005" y="183"/>
                  </a:lnTo>
                  <a:lnTo>
                    <a:pt x="1017" y="195"/>
                  </a:lnTo>
                  <a:lnTo>
                    <a:pt x="1024" y="201"/>
                  </a:lnTo>
                  <a:lnTo>
                    <a:pt x="1034" y="203"/>
                  </a:lnTo>
                  <a:lnTo>
                    <a:pt x="1034" y="203"/>
                  </a:lnTo>
                  <a:lnTo>
                    <a:pt x="1037" y="201"/>
                  </a:lnTo>
                  <a:lnTo>
                    <a:pt x="1039" y="197"/>
                  </a:lnTo>
                  <a:lnTo>
                    <a:pt x="1039" y="194"/>
                  </a:lnTo>
                  <a:lnTo>
                    <a:pt x="1037" y="190"/>
                  </a:lnTo>
                  <a:lnTo>
                    <a:pt x="1037" y="190"/>
                  </a:lnTo>
                  <a:lnTo>
                    <a:pt x="1034" y="185"/>
                  </a:lnTo>
                  <a:lnTo>
                    <a:pt x="1028" y="181"/>
                  </a:lnTo>
                  <a:lnTo>
                    <a:pt x="1015" y="176"/>
                  </a:lnTo>
                  <a:lnTo>
                    <a:pt x="1015" y="176"/>
                  </a:lnTo>
                  <a:lnTo>
                    <a:pt x="1008" y="170"/>
                  </a:lnTo>
                  <a:lnTo>
                    <a:pt x="1001" y="165"/>
                  </a:lnTo>
                  <a:lnTo>
                    <a:pt x="1001" y="165"/>
                  </a:lnTo>
                  <a:lnTo>
                    <a:pt x="992" y="161"/>
                  </a:lnTo>
                  <a:lnTo>
                    <a:pt x="976" y="156"/>
                  </a:lnTo>
                  <a:lnTo>
                    <a:pt x="959" y="154"/>
                  </a:lnTo>
                  <a:lnTo>
                    <a:pt x="952" y="154"/>
                  </a:lnTo>
                  <a:lnTo>
                    <a:pt x="947" y="156"/>
                  </a:lnTo>
                  <a:lnTo>
                    <a:pt x="947" y="156"/>
                  </a:lnTo>
                  <a:lnTo>
                    <a:pt x="945" y="157"/>
                  </a:lnTo>
                  <a:lnTo>
                    <a:pt x="945" y="161"/>
                  </a:lnTo>
                  <a:lnTo>
                    <a:pt x="945" y="161"/>
                  </a:lnTo>
                  <a:lnTo>
                    <a:pt x="947" y="165"/>
                  </a:lnTo>
                  <a:lnTo>
                    <a:pt x="952" y="166"/>
                  </a:lnTo>
                  <a:lnTo>
                    <a:pt x="952" y="166"/>
                  </a:lnTo>
                  <a:close/>
                  <a:moveTo>
                    <a:pt x="918" y="346"/>
                  </a:moveTo>
                  <a:lnTo>
                    <a:pt x="918" y="346"/>
                  </a:lnTo>
                  <a:lnTo>
                    <a:pt x="923" y="353"/>
                  </a:lnTo>
                  <a:lnTo>
                    <a:pt x="930" y="358"/>
                  </a:lnTo>
                  <a:lnTo>
                    <a:pt x="930" y="358"/>
                  </a:lnTo>
                  <a:lnTo>
                    <a:pt x="936" y="360"/>
                  </a:lnTo>
                  <a:lnTo>
                    <a:pt x="938" y="362"/>
                  </a:lnTo>
                  <a:lnTo>
                    <a:pt x="938" y="366"/>
                  </a:lnTo>
                  <a:lnTo>
                    <a:pt x="938" y="366"/>
                  </a:lnTo>
                  <a:lnTo>
                    <a:pt x="932" y="367"/>
                  </a:lnTo>
                  <a:lnTo>
                    <a:pt x="929" y="366"/>
                  </a:lnTo>
                  <a:lnTo>
                    <a:pt x="923" y="366"/>
                  </a:lnTo>
                  <a:lnTo>
                    <a:pt x="919" y="367"/>
                  </a:lnTo>
                  <a:lnTo>
                    <a:pt x="919" y="367"/>
                  </a:lnTo>
                  <a:lnTo>
                    <a:pt x="918" y="369"/>
                  </a:lnTo>
                  <a:lnTo>
                    <a:pt x="914" y="375"/>
                  </a:lnTo>
                  <a:lnTo>
                    <a:pt x="910" y="378"/>
                  </a:lnTo>
                  <a:lnTo>
                    <a:pt x="907" y="378"/>
                  </a:lnTo>
                  <a:lnTo>
                    <a:pt x="907" y="378"/>
                  </a:lnTo>
                  <a:lnTo>
                    <a:pt x="905" y="376"/>
                  </a:lnTo>
                  <a:lnTo>
                    <a:pt x="903" y="371"/>
                  </a:lnTo>
                  <a:lnTo>
                    <a:pt x="903" y="367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09" y="360"/>
                  </a:lnTo>
                  <a:lnTo>
                    <a:pt x="910" y="356"/>
                  </a:lnTo>
                  <a:lnTo>
                    <a:pt x="912" y="355"/>
                  </a:lnTo>
                  <a:lnTo>
                    <a:pt x="912" y="355"/>
                  </a:lnTo>
                  <a:lnTo>
                    <a:pt x="910" y="351"/>
                  </a:lnTo>
                  <a:lnTo>
                    <a:pt x="909" y="349"/>
                  </a:lnTo>
                  <a:lnTo>
                    <a:pt x="905" y="344"/>
                  </a:lnTo>
                  <a:lnTo>
                    <a:pt x="905" y="344"/>
                  </a:lnTo>
                  <a:lnTo>
                    <a:pt x="900" y="342"/>
                  </a:lnTo>
                  <a:lnTo>
                    <a:pt x="894" y="344"/>
                  </a:lnTo>
                  <a:lnTo>
                    <a:pt x="883" y="349"/>
                  </a:lnTo>
                  <a:lnTo>
                    <a:pt x="878" y="353"/>
                  </a:lnTo>
                  <a:lnTo>
                    <a:pt x="874" y="353"/>
                  </a:lnTo>
                  <a:lnTo>
                    <a:pt x="869" y="351"/>
                  </a:lnTo>
                  <a:lnTo>
                    <a:pt x="865" y="344"/>
                  </a:lnTo>
                  <a:lnTo>
                    <a:pt x="865" y="344"/>
                  </a:lnTo>
                  <a:lnTo>
                    <a:pt x="865" y="340"/>
                  </a:lnTo>
                  <a:lnTo>
                    <a:pt x="863" y="338"/>
                  </a:lnTo>
                  <a:lnTo>
                    <a:pt x="863" y="338"/>
                  </a:lnTo>
                  <a:lnTo>
                    <a:pt x="858" y="335"/>
                  </a:lnTo>
                  <a:lnTo>
                    <a:pt x="853" y="335"/>
                  </a:lnTo>
                  <a:lnTo>
                    <a:pt x="853" y="335"/>
                  </a:lnTo>
                  <a:lnTo>
                    <a:pt x="849" y="335"/>
                  </a:lnTo>
                  <a:lnTo>
                    <a:pt x="847" y="337"/>
                  </a:lnTo>
                  <a:lnTo>
                    <a:pt x="845" y="342"/>
                  </a:lnTo>
                  <a:lnTo>
                    <a:pt x="845" y="349"/>
                  </a:lnTo>
                  <a:lnTo>
                    <a:pt x="845" y="353"/>
                  </a:lnTo>
                  <a:lnTo>
                    <a:pt x="842" y="355"/>
                  </a:lnTo>
                  <a:lnTo>
                    <a:pt x="842" y="355"/>
                  </a:lnTo>
                  <a:lnTo>
                    <a:pt x="836" y="356"/>
                  </a:lnTo>
                  <a:lnTo>
                    <a:pt x="831" y="356"/>
                  </a:lnTo>
                  <a:lnTo>
                    <a:pt x="825" y="353"/>
                  </a:lnTo>
                  <a:lnTo>
                    <a:pt x="822" y="347"/>
                  </a:lnTo>
                  <a:lnTo>
                    <a:pt x="822" y="347"/>
                  </a:lnTo>
                  <a:lnTo>
                    <a:pt x="818" y="338"/>
                  </a:lnTo>
                  <a:lnTo>
                    <a:pt x="816" y="335"/>
                  </a:lnTo>
                  <a:lnTo>
                    <a:pt x="811" y="333"/>
                  </a:lnTo>
                  <a:lnTo>
                    <a:pt x="811" y="333"/>
                  </a:lnTo>
                  <a:lnTo>
                    <a:pt x="805" y="335"/>
                  </a:lnTo>
                  <a:lnTo>
                    <a:pt x="805" y="335"/>
                  </a:lnTo>
                  <a:lnTo>
                    <a:pt x="796" y="338"/>
                  </a:lnTo>
                  <a:lnTo>
                    <a:pt x="793" y="342"/>
                  </a:lnTo>
                  <a:lnTo>
                    <a:pt x="787" y="344"/>
                  </a:lnTo>
                  <a:lnTo>
                    <a:pt x="787" y="344"/>
                  </a:lnTo>
                  <a:lnTo>
                    <a:pt x="773" y="347"/>
                  </a:lnTo>
                  <a:lnTo>
                    <a:pt x="767" y="351"/>
                  </a:lnTo>
                  <a:lnTo>
                    <a:pt x="762" y="355"/>
                  </a:lnTo>
                  <a:lnTo>
                    <a:pt x="762" y="355"/>
                  </a:lnTo>
                  <a:lnTo>
                    <a:pt x="758" y="360"/>
                  </a:lnTo>
                  <a:lnTo>
                    <a:pt x="755" y="364"/>
                  </a:lnTo>
                  <a:lnTo>
                    <a:pt x="755" y="364"/>
                  </a:lnTo>
                  <a:lnTo>
                    <a:pt x="749" y="367"/>
                  </a:lnTo>
                  <a:lnTo>
                    <a:pt x="748" y="371"/>
                  </a:lnTo>
                  <a:lnTo>
                    <a:pt x="746" y="375"/>
                  </a:lnTo>
                  <a:lnTo>
                    <a:pt x="746" y="375"/>
                  </a:lnTo>
                  <a:lnTo>
                    <a:pt x="748" y="378"/>
                  </a:lnTo>
                  <a:lnTo>
                    <a:pt x="749" y="380"/>
                  </a:lnTo>
                  <a:lnTo>
                    <a:pt x="753" y="384"/>
                  </a:lnTo>
                  <a:lnTo>
                    <a:pt x="760" y="384"/>
                  </a:lnTo>
                  <a:lnTo>
                    <a:pt x="766" y="385"/>
                  </a:lnTo>
                  <a:lnTo>
                    <a:pt x="766" y="385"/>
                  </a:lnTo>
                  <a:lnTo>
                    <a:pt x="782" y="382"/>
                  </a:lnTo>
                  <a:lnTo>
                    <a:pt x="782" y="382"/>
                  </a:lnTo>
                  <a:lnTo>
                    <a:pt x="795" y="382"/>
                  </a:lnTo>
                  <a:lnTo>
                    <a:pt x="807" y="384"/>
                  </a:lnTo>
                  <a:lnTo>
                    <a:pt x="807" y="384"/>
                  </a:lnTo>
                  <a:lnTo>
                    <a:pt x="807" y="387"/>
                  </a:lnTo>
                  <a:lnTo>
                    <a:pt x="807" y="389"/>
                  </a:lnTo>
                  <a:lnTo>
                    <a:pt x="802" y="393"/>
                  </a:lnTo>
                  <a:lnTo>
                    <a:pt x="795" y="394"/>
                  </a:lnTo>
                  <a:lnTo>
                    <a:pt x="786" y="394"/>
                  </a:lnTo>
                  <a:lnTo>
                    <a:pt x="776" y="396"/>
                  </a:lnTo>
                  <a:lnTo>
                    <a:pt x="769" y="398"/>
                  </a:lnTo>
                  <a:lnTo>
                    <a:pt x="764" y="400"/>
                  </a:lnTo>
                  <a:lnTo>
                    <a:pt x="762" y="402"/>
                  </a:lnTo>
                  <a:lnTo>
                    <a:pt x="762" y="405"/>
                  </a:lnTo>
                  <a:lnTo>
                    <a:pt x="762" y="405"/>
                  </a:lnTo>
                  <a:lnTo>
                    <a:pt x="764" y="409"/>
                  </a:lnTo>
                  <a:lnTo>
                    <a:pt x="769" y="411"/>
                  </a:lnTo>
                  <a:lnTo>
                    <a:pt x="775" y="411"/>
                  </a:lnTo>
                  <a:lnTo>
                    <a:pt x="784" y="411"/>
                  </a:lnTo>
                  <a:lnTo>
                    <a:pt x="798" y="407"/>
                  </a:lnTo>
                  <a:lnTo>
                    <a:pt x="809" y="405"/>
                  </a:lnTo>
                  <a:lnTo>
                    <a:pt x="809" y="405"/>
                  </a:lnTo>
                  <a:lnTo>
                    <a:pt x="818" y="402"/>
                  </a:lnTo>
                  <a:lnTo>
                    <a:pt x="829" y="400"/>
                  </a:lnTo>
                  <a:lnTo>
                    <a:pt x="834" y="400"/>
                  </a:lnTo>
                  <a:lnTo>
                    <a:pt x="840" y="402"/>
                  </a:lnTo>
                  <a:lnTo>
                    <a:pt x="845" y="404"/>
                  </a:lnTo>
                  <a:lnTo>
                    <a:pt x="849" y="407"/>
                  </a:lnTo>
                  <a:lnTo>
                    <a:pt x="849" y="407"/>
                  </a:lnTo>
                  <a:lnTo>
                    <a:pt x="851" y="411"/>
                  </a:lnTo>
                  <a:lnTo>
                    <a:pt x="851" y="414"/>
                  </a:lnTo>
                  <a:lnTo>
                    <a:pt x="851" y="416"/>
                  </a:lnTo>
                  <a:lnTo>
                    <a:pt x="849" y="418"/>
                  </a:lnTo>
                  <a:lnTo>
                    <a:pt x="842" y="420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20" y="420"/>
                  </a:lnTo>
                  <a:lnTo>
                    <a:pt x="798" y="422"/>
                  </a:lnTo>
                  <a:lnTo>
                    <a:pt x="787" y="423"/>
                  </a:lnTo>
                  <a:lnTo>
                    <a:pt x="780" y="427"/>
                  </a:lnTo>
                  <a:lnTo>
                    <a:pt x="778" y="429"/>
                  </a:lnTo>
                  <a:lnTo>
                    <a:pt x="778" y="432"/>
                  </a:lnTo>
                  <a:lnTo>
                    <a:pt x="778" y="436"/>
                  </a:lnTo>
                  <a:lnTo>
                    <a:pt x="780" y="442"/>
                  </a:lnTo>
                  <a:lnTo>
                    <a:pt x="780" y="442"/>
                  </a:lnTo>
                  <a:lnTo>
                    <a:pt x="782" y="445"/>
                  </a:lnTo>
                  <a:lnTo>
                    <a:pt x="786" y="449"/>
                  </a:lnTo>
                  <a:lnTo>
                    <a:pt x="795" y="452"/>
                  </a:lnTo>
                  <a:lnTo>
                    <a:pt x="795" y="452"/>
                  </a:lnTo>
                  <a:lnTo>
                    <a:pt x="809" y="460"/>
                  </a:lnTo>
                  <a:lnTo>
                    <a:pt x="824" y="465"/>
                  </a:lnTo>
                  <a:lnTo>
                    <a:pt x="824" y="465"/>
                  </a:lnTo>
                  <a:lnTo>
                    <a:pt x="834" y="465"/>
                  </a:lnTo>
                  <a:lnTo>
                    <a:pt x="843" y="465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72" y="460"/>
                  </a:lnTo>
                  <a:lnTo>
                    <a:pt x="880" y="456"/>
                  </a:lnTo>
                  <a:lnTo>
                    <a:pt x="880" y="456"/>
                  </a:lnTo>
                  <a:lnTo>
                    <a:pt x="891" y="451"/>
                  </a:lnTo>
                  <a:lnTo>
                    <a:pt x="901" y="447"/>
                  </a:lnTo>
                  <a:lnTo>
                    <a:pt x="901" y="447"/>
                  </a:lnTo>
                  <a:lnTo>
                    <a:pt x="914" y="445"/>
                  </a:lnTo>
                  <a:lnTo>
                    <a:pt x="927" y="443"/>
                  </a:lnTo>
                  <a:lnTo>
                    <a:pt x="927" y="443"/>
                  </a:lnTo>
                  <a:lnTo>
                    <a:pt x="930" y="443"/>
                  </a:lnTo>
                  <a:lnTo>
                    <a:pt x="932" y="440"/>
                  </a:lnTo>
                  <a:lnTo>
                    <a:pt x="936" y="438"/>
                  </a:lnTo>
                  <a:lnTo>
                    <a:pt x="939" y="438"/>
                  </a:lnTo>
                  <a:lnTo>
                    <a:pt x="939" y="438"/>
                  </a:lnTo>
                  <a:lnTo>
                    <a:pt x="945" y="440"/>
                  </a:lnTo>
                  <a:lnTo>
                    <a:pt x="948" y="443"/>
                  </a:lnTo>
                  <a:lnTo>
                    <a:pt x="956" y="452"/>
                  </a:lnTo>
                  <a:lnTo>
                    <a:pt x="956" y="452"/>
                  </a:lnTo>
                  <a:lnTo>
                    <a:pt x="963" y="458"/>
                  </a:lnTo>
                  <a:lnTo>
                    <a:pt x="972" y="461"/>
                  </a:lnTo>
                  <a:lnTo>
                    <a:pt x="979" y="463"/>
                  </a:lnTo>
                  <a:lnTo>
                    <a:pt x="988" y="463"/>
                  </a:lnTo>
                  <a:lnTo>
                    <a:pt x="988" y="463"/>
                  </a:lnTo>
                  <a:lnTo>
                    <a:pt x="994" y="461"/>
                  </a:lnTo>
                  <a:lnTo>
                    <a:pt x="997" y="460"/>
                  </a:lnTo>
                  <a:lnTo>
                    <a:pt x="999" y="456"/>
                  </a:lnTo>
                  <a:lnTo>
                    <a:pt x="996" y="452"/>
                  </a:lnTo>
                  <a:lnTo>
                    <a:pt x="996" y="452"/>
                  </a:lnTo>
                  <a:lnTo>
                    <a:pt x="986" y="447"/>
                  </a:lnTo>
                  <a:lnTo>
                    <a:pt x="983" y="443"/>
                  </a:lnTo>
                  <a:lnTo>
                    <a:pt x="983" y="442"/>
                  </a:lnTo>
                  <a:lnTo>
                    <a:pt x="985" y="440"/>
                  </a:lnTo>
                  <a:lnTo>
                    <a:pt x="985" y="440"/>
                  </a:lnTo>
                  <a:lnTo>
                    <a:pt x="988" y="438"/>
                  </a:lnTo>
                  <a:lnTo>
                    <a:pt x="994" y="438"/>
                  </a:lnTo>
                  <a:lnTo>
                    <a:pt x="1006" y="438"/>
                  </a:lnTo>
                  <a:lnTo>
                    <a:pt x="1012" y="438"/>
                  </a:lnTo>
                  <a:lnTo>
                    <a:pt x="1015" y="436"/>
                  </a:lnTo>
                  <a:lnTo>
                    <a:pt x="1017" y="432"/>
                  </a:lnTo>
                  <a:lnTo>
                    <a:pt x="1015" y="427"/>
                  </a:lnTo>
                  <a:lnTo>
                    <a:pt x="1015" y="427"/>
                  </a:lnTo>
                  <a:lnTo>
                    <a:pt x="1010" y="422"/>
                  </a:lnTo>
                  <a:lnTo>
                    <a:pt x="1003" y="418"/>
                  </a:lnTo>
                  <a:lnTo>
                    <a:pt x="990" y="414"/>
                  </a:lnTo>
                  <a:lnTo>
                    <a:pt x="990" y="414"/>
                  </a:lnTo>
                  <a:lnTo>
                    <a:pt x="974" y="407"/>
                  </a:lnTo>
                  <a:lnTo>
                    <a:pt x="968" y="402"/>
                  </a:lnTo>
                  <a:lnTo>
                    <a:pt x="961" y="396"/>
                  </a:lnTo>
                  <a:lnTo>
                    <a:pt x="961" y="396"/>
                  </a:lnTo>
                  <a:lnTo>
                    <a:pt x="957" y="391"/>
                  </a:lnTo>
                  <a:lnTo>
                    <a:pt x="956" y="384"/>
                  </a:lnTo>
                  <a:lnTo>
                    <a:pt x="956" y="384"/>
                  </a:lnTo>
                  <a:lnTo>
                    <a:pt x="954" y="376"/>
                  </a:lnTo>
                  <a:lnTo>
                    <a:pt x="954" y="373"/>
                  </a:lnTo>
                  <a:lnTo>
                    <a:pt x="952" y="369"/>
                  </a:lnTo>
                  <a:lnTo>
                    <a:pt x="952" y="369"/>
                  </a:lnTo>
                  <a:lnTo>
                    <a:pt x="947" y="367"/>
                  </a:lnTo>
                  <a:lnTo>
                    <a:pt x="945" y="366"/>
                  </a:lnTo>
                  <a:lnTo>
                    <a:pt x="943" y="362"/>
                  </a:lnTo>
                  <a:lnTo>
                    <a:pt x="943" y="362"/>
                  </a:lnTo>
                  <a:lnTo>
                    <a:pt x="943" y="358"/>
                  </a:lnTo>
                  <a:lnTo>
                    <a:pt x="945" y="356"/>
                  </a:lnTo>
                  <a:lnTo>
                    <a:pt x="945" y="353"/>
                  </a:lnTo>
                  <a:lnTo>
                    <a:pt x="945" y="349"/>
                  </a:lnTo>
                  <a:lnTo>
                    <a:pt x="945" y="349"/>
                  </a:lnTo>
                  <a:lnTo>
                    <a:pt x="939" y="340"/>
                  </a:lnTo>
                  <a:lnTo>
                    <a:pt x="932" y="335"/>
                  </a:lnTo>
                  <a:lnTo>
                    <a:pt x="932" y="335"/>
                  </a:lnTo>
                  <a:lnTo>
                    <a:pt x="927" y="333"/>
                  </a:lnTo>
                  <a:lnTo>
                    <a:pt x="921" y="337"/>
                  </a:lnTo>
                  <a:lnTo>
                    <a:pt x="918" y="340"/>
                  </a:lnTo>
                  <a:lnTo>
                    <a:pt x="918" y="344"/>
                  </a:lnTo>
                  <a:lnTo>
                    <a:pt x="918" y="346"/>
                  </a:lnTo>
                  <a:lnTo>
                    <a:pt x="918" y="346"/>
                  </a:lnTo>
                  <a:close/>
                  <a:moveTo>
                    <a:pt x="858" y="223"/>
                  </a:moveTo>
                  <a:lnTo>
                    <a:pt x="858" y="223"/>
                  </a:lnTo>
                  <a:lnTo>
                    <a:pt x="865" y="221"/>
                  </a:lnTo>
                  <a:lnTo>
                    <a:pt x="869" y="219"/>
                  </a:lnTo>
                  <a:lnTo>
                    <a:pt x="871" y="217"/>
                  </a:lnTo>
                  <a:lnTo>
                    <a:pt x="871" y="217"/>
                  </a:lnTo>
                  <a:lnTo>
                    <a:pt x="872" y="212"/>
                  </a:lnTo>
                  <a:lnTo>
                    <a:pt x="874" y="208"/>
                  </a:lnTo>
                  <a:lnTo>
                    <a:pt x="874" y="203"/>
                  </a:lnTo>
                  <a:lnTo>
                    <a:pt x="876" y="199"/>
                  </a:lnTo>
                  <a:lnTo>
                    <a:pt x="876" y="199"/>
                  </a:lnTo>
                  <a:lnTo>
                    <a:pt x="880" y="195"/>
                  </a:lnTo>
                  <a:lnTo>
                    <a:pt x="881" y="194"/>
                  </a:lnTo>
                  <a:lnTo>
                    <a:pt x="883" y="192"/>
                  </a:lnTo>
                  <a:lnTo>
                    <a:pt x="883" y="192"/>
                  </a:lnTo>
                  <a:lnTo>
                    <a:pt x="881" y="190"/>
                  </a:lnTo>
                  <a:lnTo>
                    <a:pt x="878" y="186"/>
                  </a:lnTo>
                  <a:lnTo>
                    <a:pt x="869" y="185"/>
                  </a:lnTo>
                  <a:lnTo>
                    <a:pt x="869" y="185"/>
                  </a:lnTo>
                  <a:lnTo>
                    <a:pt x="863" y="186"/>
                  </a:lnTo>
                  <a:lnTo>
                    <a:pt x="858" y="190"/>
                  </a:lnTo>
                  <a:lnTo>
                    <a:pt x="858" y="190"/>
                  </a:lnTo>
                  <a:lnTo>
                    <a:pt x="851" y="195"/>
                  </a:lnTo>
                  <a:lnTo>
                    <a:pt x="843" y="199"/>
                  </a:lnTo>
                  <a:lnTo>
                    <a:pt x="843" y="199"/>
                  </a:lnTo>
                  <a:lnTo>
                    <a:pt x="838" y="201"/>
                  </a:lnTo>
                  <a:lnTo>
                    <a:pt x="834" y="201"/>
                  </a:lnTo>
                  <a:lnTo>
                    <a:pt x="833" y="203"/>
                  </a:lnTo>
                  <a:lnTo>
                    <a:pt x="833" y="203"/>
                  </a:lnTo>
                  <a:lnTo>
                    <a:pt x="831" y="208"/>
                  </a:lnTo>
                  <a:lnTo>
                    <a:pt x="831" y="212"/>
                  </a:lnTo>
                  <a:lnTo>
                    <a:pt x="833" y="215"/>
                  </a:lnTo>
                  <a:lnTo>
                    <a:pt x="838" y="219"/>
                  </a:lnTo>
                  <a:lnTo>
                    <a:pt x="849" y="221"/>
                  </a:lnTo>
                  <a:lnTo>
                    <a:pt x="858" y="223"/>
                  </a:lnTo>
                  <a:lnTo>
                    <a:pt x="858" y="223"/>
                  </a:lnTo>
                  <a:close/>
                  <a:moveTo>
                    <a:pt x="872" y="181"/>
                  </a:moveTo>
                  <a:lnTo>
                    <a:pt x="872" y="181"/>
                  </a:lnTo>
                  <a:lnTo>
                    <a:pt x="876" y="183"/>
                  </a:lnTo>
                  <a:lnTo>
                    <a:pt x="880" y="183"/>
                  </a:lnTo>
                  <a:lnTo>
                    <a:pt x="883" y="183"/>
                  </a:lnTo>
                  <a:lnTo>
                    <a:pt x="883" y="183"/>
                  </a:lnTo>
                  <a:lnTo>
                    <a:pt x="889" y="181"/>
                  </a:lnTo>
                  <a:lnTo>
                    <a:pt x="892" y="176"/>
                  </a:lnTo>
                  <a:lnTo>
                    <a:pt x="891" y="170"/>
                  </a:lnTo>
                  <a:lnTo>
                    <a:pt x="887" y="166"/>
                  </a:lnTo>
                  <a:lnTo>
                    <a:pt x="887" y="166"/>
                  </a:lnTo>
                  <a:lnTo>
                    <a:pt x="883" y="165"/>
                  </a:lnTo>
                  <a:lnTo>
                    <a:pt x="880" y="165"/>
                  </a:lnTo>
                  <a:lnTo>
                    <a:pt x="880" y="165"/>
                  </a:lnTo>
                  <a:lnTo>
                    <a:pt x="872" y="168"/>
                  </a:lnTo>
                  <a:lnTo>
                    <a:pt x="867" y="174"/>
                  </a:lnTo>
                  <a:lnTo>
                    <a:pt x="865" y="176"/>
                  </a:lnTo>
                  <a:lnTo>
                    <a:pt x="867" y="177"/>
                  </a:lnTo>
                  <a:lnTo>
                    <a:pt x="869" y="179"/>
                  </a:lnTo>
                  <a:lnTo>
                    <a:pt x="872" y="181"/>
                  </a:lnTo>
                  <a:lnTo>
                    <a:pt x="872" y="181"/>
                  </a:lnTo>
                  <a:close/>
                  <a:moveTo>
                    <a:pt x="1624" y="532"/>
                  </a:moveTo>
                  <a:lnTo>
                    <a:pt x="1624" y="532"/>
                  </a:lnTo>
                  <a:lnTo>
                    <a:pt x="1624" y="527"/>
                  </a:lnTo>
                  <a:lnTo>
                    <a:pt x="1624" y="521"/>
                  </a:lnTo>
                  <a:lnTo>
                    <a:pt x="1624" y="517"/>
                  </a:lnTo>
                  <a:lnTo>
                    <a:pt x="1620" y="514"/>
                  </a:lnTo>
                  <a:lnTo>
                    <a:pt x="1618" y="510"/>
                  </a:lnTo>
                  <a:lnTo>
                    <a:pt x="1613" y="508"/>
                  </a:lnTo>
                  <a:lnTo>
                    <a:pt x="1604" y="507"/>
                  </a:lnTo>
                  <a:lnTo>
                    <a:pt x="1604" y="507"/>
                  </a:lnTo>
                  <a:lnTo>
                    <a:pt x="1584" y="507"/>
                  </a:lnTo>
                  <a:lnTo>
                    <a:pt x="1575" y="505"/>
                  </a:lnTo>
                  <a:lnTo>
                    <a:pt x="1566" y="501"/>
                  </a:lnTo>
                  <a:lnTo>
                    <a:pt x="1566" y="501"/>
                  </a:lnTo>
                  <a:lnTo>
                    <a:pt x="1548" y="492"/>
                  </a:lnTo>
                  <a:lnTo>
                    <a:pt x="1539" y="489"/>
                  </a:lnTo>
                  <a:lnTo>
                    <a:pt x="1531" y="483"/>
                  </a:lnTo>
                  <a:lnTo>
                    <a:pt x="1531" y="483"/>
                  </a:lnTo>
                  <a:lnTo>
                    <a:pt x="1528" y="478"/>
                  </a:lnTo>
                  <a:lnTo>
                    <a:pt x="1524" y="472"/>
                  </a:lnTo>
                  <a:lnTo>
                    <a:pt x="1519" y="460"/>
                  </a:lnTo>
                  <a:lnTo>
                    <a:pt x="1513" y="447"/>
                  </a:lnTo>
                  <a:lnTo>
                    <a:pt x="1510" y="434"/>
                  </a:lnTo>
                  <a:lnTo>
                    <a:pt x="1510" y="434"/>
                  </a:lnTo>
                  <a:lnTo>
                    <a:pt x="1499" y="418"/>
                  </a:lnTo>
                  <a:lnTo>
                    <a:pt x="1493" y="411"/>
                  </a:lnTo>
                  <a:lnTo>
                    <a:pt x="1486" y="405"/>
                  </a:lnTo>
                  <a:lnTo>
                    <a:pt x="1486" y="405"/>
                  </a:lnTo>
                  <a:lnTo>
                    <a:pt x="1477" y="400"/>
                  </a:lnTo>
                  <a:lnTo>
                    <a:pt x="1466" y="396"/>
                  </a:lnTo>
                  <a:lnTo>
                    <a:pt x="1466" y="396"/>
                  </a:lnTo>
                  <a:lnTo>
                    <a:pt x="1455" y="393"/>
                  </a:lnTo>
                  <a:lnTo>
                    <a:pt x="1455" y="393"/>
                  </a:lnTo>
                  <a:lnTo>
                    <a:pt x="1450" y="391"/>
                  </a:lnTo>
                  <a:lnTo>
                    <a:pt x="1450" y="391"/>
                  </a:lnTo>
                  <a:lnTo>
                    <a:pt x="1450" y="387"/>
                  </a:lnTo>
                  <a:lnTo>
                    <a:pt x="1448" y="387"/>
                  </a:lnTo>
                  <a:lnTo>
                    <a:pt x="1450" y="389"/>
                  </a:lnTo>
                  <a:lnTo>
                    <a:pt x="1450" y="389"/>
                  </a:lnTo>
                  <a:lnTo>
                    <a:pt x="1444" y="385"/>
                  </a:lnTo>
                  <a:lnTo>
                    <a:pt x="1441" y="380"/>
                  </a:lnTo>
                  <a:lnTo>
                    <a:pt x="1432" y="369"/>
                  </a:lnTo>
                  <a:lnTo>
                    <a:pt x="1432" y="369"/>
                  </a:lnTo>
                  <a:lnTo>
                    <a:pt x="1426" y="364"/>
                  </a:lnTo>
                  <a:lnTo>
                    <a:pt x="1419" y="362"/>
                  </a:lnTo>
                  <a:lnTo>
                    <a:pt x="1403" y="358"/>
                  </a:lnTo>
                  <a:lnTo>
                    <a:pt x="1403" y="358"/>
                  </a:lnTo>
                  <a:lnTo>
                    <a:pt x="1390" y="356"/>
                  </a:lnTo>
                  <a:lnTo>
                    <a:pt x="1374" y="353"/>
                  </a:lnTo>
                  <a:lnTo>
                    <a:pt x="1367" y="351"/>
                  </a:lnTo>
                  <a:lnTo>
                    <a:pt x="1361" y="346"/>
                  </a:lnTo>
                  <a:lnTo>
                    <a:pt x="1359" y="340"/>
                  </a:lnTo>
                  <a:lnTo>
                    <a:pt x="1363" y="333"/>
                  </a:lnTo>
                  <a:lnTo>
                    <a:pt x="1363" y="333"/>
                  </a:lnTo>
                  <a:lnTo>
                    <a:pt x="1368" y="328"/>
                  </a:lnTo>
                  <a:lnTo>
                    <a:pt x="1370" y="324"/>
                  </a:lnTo>
                  <a:lnTo>
                    <a:pt x="1372" y="320"/>
                  </a:lnTo>
                  <a:lnTo>
                    <a:pt x="1372" y="320"/>
                  </a:lnTo>
                  <a:lnTo>
                    <a:pt x="1370" y="317"/>
                  </a:lnTo>
                  <a:lnTo>
                    <a:pt x="1368" y="315"/>
                  </a:lnTo>
                  <a:lnTo>
                    <a:pt x="1361" y="313"/>
                  </a:lnTo>
                  <a:lnTo>
                    <a:pt x="1354" y="313"/>
                  </a:lnTo>
                  <a:lnTo>
                    <a:pt x="1348" y="315"/>
                  </a:lnTo>
                  <a:lnTo>
                    <a:pt x="1348" y="315"/>
                  </a:lnTo>
                  <a:lnTo>
                    <a:pt x="1338" y="318"/>
                  </a:lnTo>
                  <a:lnTo>
                    <a:pt x="1325" y="320"/>
                  </a:lnTo>
                  <a:lnTo>
                    <a:pt x="1325" y="320"/>
                  </a:lnTo>
                  <a:lnTo>
                    <a:pt x="1316" y="320"/>
                  </a:lnTo>
                  <a:lnTo>
                    <a:pt x="1305" y="320"/>
                  </a:lnTo>
                  <a:lnTo>
                    <a:pt x="1305" y="320"/>
                  </a:lnTo>
                  <a:lnTo>
                    <a:pt x="1294" y="320"/>
                  </a:lnTo>
                  <a:lnTo>
                    <a:pt x="1281" y="322"/>
                  </a:lnTo>
                  <a:lnTo>
                    <a:pt x="1271" y="328"/>
                  </a:lnTo>
                  <a:lnTo>
                    <a:pt x="1265" y="329"/>
                  </a:lnTo>
                  <a:lnTo>
                    <a:pt x="1263" y="335"/>
                  </a:lnTo>
                  <a:lnTo>
                    <a:pt x="1263" y="335"/>
                  </a:lnTo>
                  <a:lnTo>
                    <a:pt x="1262" y="340"/>
                  </a:lnTo>
                  <a:lnTo>
                    <a:pt x="1263" y="347"/>
                  </a:lnTo>
                  <a:lnTo>
                    <a:pt x="1267" y="362"/>
                  </a:lnTo>
                  <a:lnTo>
                    <a:pt x="1267" y="362"/>
                  </a:lnTo>
                  <a:lnTo>
                    <a:pt x="1271" y="375"/>
                  </a:lnTo>
                  <a:lnTo>
                    <a:pt x="1271" y="382"/>
                  </a:lnTo>
                  <a:lnTo>
                    <a:pt x="1271" y="384"/>
                  </a:lnTo>
                  <a:lnTo>
                    <a:pt x="1269" y="385"/>
                  </a:lnTo>
                  <a:lnTo>
                    <a:pt x="1269" y="385"/>
                  </a:lnTo>
                  <a:lnTo>
                    <a:pt x="1263" y="387"/>
                  </a:lnTo>
                  <a:lnTo>
                    <a:pt x="1258" y="385"/>
                  </a:lnTo>
                  <a:lnTo>
                    <a:pt x="1253" y="384"/>
                  </a:lnTo>
                  <a:lnTo>
                    <a:pt x="1249" y="380"/>
                  </a:lnTo>
                  <a:lnTo>
                    <a:pt x="1249" y="380"/>
                  </a:lnTo>
                  <a:lnTo>
                    <a:pt x="1247" y="375"/>
                  </a:lnTo>
                  <a:lnTo>
                    <a:pt x="1245" y="367"/>
                  </a:lnTo>
                  <a:lnTo>
                    <a:pt x="1245" y="355"/>
                  </a:lnTo>
                  <a:lnTo>
                    <a:pt x="1245" y="355"/>
                  </a:lnTo>
                  <a:lnTo>
                    <a:pt x="1247" y="337"/>
                  </a:lnTo>
                  <a:lnTo>
                    <a:pt x="1247" y="326"/>
                  </a:lnTo>
                  <a:lnTo>
                    <a:pt x="1243" y="322"/>
                  </a:lnTo>
                  <a:lnTo>
                    <a:pt x="1242" y="318"/>
                  </a:lnTo>
                  <a:lnTo>
                    <a:pt x="1242" y="318"/>
                  </a:lnTo>
                  <a:lnTo>
                    <a:pt x="1236" y="317"/>
                  </a:lnTo>
                  <a:lnTo>
                    <a:pt x="1233" y="317"/>
                  </a:lnTo>
                  <a:lnTo>
                    <a:pt x="1227" y="317"/>
                  </a:lnTo>
                  <a:lnTo>
                    <a:pt x="1224" y="318"/>
                  </a:lnTo>
                  <a:lnTo>
                    <a:pt x="1218" y="326"/>
                  </a:lnTo>
                  <a:lnTo>
                    <a:pt x="1213" y="333"/>
                  </a:lnTo>
                  <a:lnTo>
                    <a:pt x="1213" y="333"/>
                  </a:lnTo>
                  <a:lnTo>
                    <a:pt x="1205" y="344"/>
                  </a:lnTo>
                  <a:lnTo>
                    <a:pt x="1202" y="347"/>
                  </a:lnTo>
                  <a:lnTo>
                    <a:pt x="1198" y="355"/>
                  </a:lnTo>
                  <a:lnTo>
                    <a:pt x="1198" y="355"/>
                  </a:lnTo>
                  <a:lnTo>
                    <a:pt x="1195" y="369"/>
                  </a:lnTo>
                  <a:lnTo>
                    <a:pt x="1195" y="376"/>
                  </a:lnTo>
                  <a:lnTo>
                    <a:pt x="1195" y="380"/>
                  </a:lnTo>
                  <a:lnTo>
                    <a:pt x="1198" y="382"/>
                  </a:lnTo>
                  <a:lnTo>
                    <a:pt x="1198" y="382"/>
                  </a:lnTo>
                  <a:lnTo>
                    <a:pt x="1205" y="387"/>
                  </a:lnTo>
                  <a:lnTo>
                    <a:pt x="1207" y="389"/>
                  </a:lnTo>
                  <a:lnTo>
                    <a:pt x="1211" y="393"/>
                  </a:lnTo>
                  <a:lnTo>
                    <a:pt x="1211" y="393"/>
                  </a:lnTo>
                  <a:lnTo>
                    <a:pt x="1215" y="398"/>
                  </a:lnTo>
                  <a:lnTo>
                    <a:pt x="1216" y="405"/>
                  </a:lnTo>
                  <a:lnTo>
                    <a:pt x="1218" y="411"/>
                  </a:lnTo>
                  <a:lnTo>
                    <a:pt x="1224" y="414"/>
                  </a:lnTo>
                  <a:lnTo>
                    <a:pt x="1224" y="414"/>
                  </a:lnTo>
                  <a:lnTo>
                    <a:pt x="1231" y="420"/>
                  </a:lnTo>
                  <a:lnTo>
                    <a:pt x="1238" y="420"/>
                  </a:lnTo>
                  <a:lnTo>
                    <a:pt x="1245" y="418"/>
                  </a:lnTo>
                  <a:lnTo>
                    <a:pt x="1254" y="418"/>
                  </a:lnTo>
                  <a:lnTo>
                    <a:pt x="1254" y="418"/>
                  </a:lnTo>
                  <a:lnTo>
                    <a:pt x="1262" y="420"/>
                  </a:lnTo>
                  <a:lnTo>
                    <a:pt x="1267" y="423"/>
                  </a:lnTo>
                  <a:lnTo>
                    <a:pt x="1267" y="423"/>
                  </a:lnTo>
                  <a:lnTo>
                    <a:pt x="1274" y="425"/>
                  </a:lnTo>
                  <a:lnTo>
                    <a:pt x="1281" y="427"/>
                  </a:lnTo>
                  <a:lnTo>
                    <a:pt x="1281" y="427"/>
                  </a:lnTo>
                  <a:lnTo>
                    <a:pt x="1296" y="427"/>
                  </a:lnTo>
                  <a:lnTo>
                    <a:pt x="1296" y="427"/>
                  </a:lnTo>
                  <a:lnTo>
                    <a:pt x="1303" y="429"/>
                  </a:lnTo>
                  <a:lnTo>
                    <a:pt x="1312" y="431"/>
                  </a:lnTo>
                  <a:lnTo>
                    <a:pt x="1312" y="431"/>
                  </a:lnTo>
                  <a:lnTo>
                    <a:pt x="1318" y="429"/>
                  </a:lnTo>
                  <a:lnTo>
                    <a:pt x="1323" y="427"/>
                  </a:lnTo>
                  <a:lnTo>
                    <a:pt x="1332" y="422"/>
                  </a:lnTo>
                  <a:lnTo>
                    <a:pt x="1332" y="422"/>
                  </a:lnTo>
                  <a:lnTo>
                    <a:pt x="1339" y="420"/>
                  </a:lnTo>
                  <a:lnTo>
                    <a:pt x="1347" y="420"/>
                  </a:lnTo>
                  <a:lnTo>
                    <a:pt x="1361" y="420"/>
                  </a:lnTo>
                  <a:lnTo>
                    <a:pt x="1374" y="425"/>
                  </a:lnTo>
                  <a:lnTo>
                    <a:pt x="1386" y="429"/>
                  </a:lnTo>
                  <a:lnTo>
                    <a:pt x="1386" y="429"/>
                  </a:lnTo>
                  <a:lnTo>
                    <a:pt x="1397" y="434"/>
                  </a:lnTo>
                  <a:lnTo>
                    <a:pt x="1406" y="442"/>
                  </a:lnTo>
                  <a:lnTo>
                    <a:pt x="1415" y="447"/>
                  </a:lnTo>
                  <a:lnTo>
                    <a:pt x="1424" y="456"/>
                  </a:lnTo>
                  <a:lnTo>
                    <a:pt x="1432" y="465"/>
                  </a:lnTo>
                  <a:lnTo>
                    <a:pt x="1437" y="474"/>
                  </a:lnTo>
                  <a:lnTo>
                    <a:pt x="1441" y="485"/>
                  </a:lnTo>
                  <a:lnTo>
                    <a:pt x="1444" y="496"/>
                  </a:lnTo>
                  <a:lnTo>
                    <a:pt x="1444" y="496"/>
                  </a:lnTo>
                  <a:lnTo>
                    <a:pt x="1443" y="507"/>
                  </a:lnTo>
                  <a:lnTo>
                    <a:pt x="1441" y="517"/>
                  </a:lnTo>
                  <a:lnTo>
                    <a:pt x="1435" y="539"/>
                  </a:lnTo>
                  <a:lnTo>
                    <a:pt x="1435" y="539"/>
                  </a:lnTo>
                  <a:lnTo>
                    <a:pt x="1434" y="545"/>
                  </a:lnTo>
                  <a:lnTo>
                    <a:pt x="1432" y="552"/>
                  </a:lnTo>
                  <a:lnTo>
                    <a:pt x="1432" y="552"/>
                  </a:lnTo>
                  <a:lnTo>
                    <a:pt x="1434" y="555"/>
                  </a:lnTo>
                  <a:lnTo>
                    <a:pt x="1435" y="561"/>
                  </a:lnTo>
                  <a:lnTo>
                    <a:pt x="1435" y="561"/>
                  </a:lnTo>
                  <a:lnTo>
                    <a:pt x="1434" y="566"/>
                  </a:lnTo>
                  <a:lnTo>
                    <a:pt x="1430" y="572"/>
                  </a:lnTo>
                  <a:lnTo>
                    <a:pt x="1424" y="577"/>
                  </a:lnTo>
                  <a:lnTo>
                    <a:pt x="1421" y="581"/>
                  </a:lnTo>
                  <a:lnTo>
                    <a:pt x="1421" y="581"/>
                  </a:lnTo>
                  <a:lnTo>
                    <a:pt x="1414" y="583"/>
                  </a:lnTo>
                  <a:lnTo>
                    <a:pt x="1405" y="583"/>
                  </a:lnTo>
                  <a:lnTo>
                    <a:pt x="1388" y="583"/>
                  </a:lnTo>
                  <a:lnTo>
                    <a:pt x="1388" y="583"/>
                  </a:lnTo>
                  <a:lnTo>
                    <a:pt x="1376" y="583"/>
                  </a:lnTo>
                  <a:lnTo>
                    <a:pt x="1368" y="583"/>
                  </a:lnTo>
                  <a:lnTo>
                    <a:pt x="1363" y="586"/>
                  </a:lnTo>
                  <a:lnTo>
                    <a:pt x="1363" y="586"/>
                  </a:lnTo>
                  <a:lnTo>
                    <a:pt x="1361" y="588"/>
                  </a:lnTo>
                  <a:lnTo>
                    <a:pt x="1359" y="592"/>
                  </a:lnTo>
                  <a:lnTo>
                    <a:pt x="1359" y="599"/>
                  </a:lnTo>
                  <a:lnTo>
                    <a:pt x="1365" y="606"/>
                  </a:lnTo>
                  <a:lnTo>
                    <a:pt x="1370" y="612"/>
                  </a:lnTo>
                  <a:lnTo>
                    <a:pt x="1370" y="612"/>
                  </a:lnTo>
                  <a:lnTo>
                    <a:pt x="1377" y="613"/>
                  </a:lnTo>
                  <a:lnTo>
                    <a:pt x="1385" y="613"/>
                  </a:lnTo>
                  <a:lnTo>
                    <a:pt x="1399" y="610"/>
                  </a:lnTo>
                  <a:lnTo>
                    <a:pt x="1414" y="606"/>
                  </a:lnTo>
                  <a:lnTo>
                    <a:pt x="1421" y="608"/>
                  </a:lnTo>
                  <a:lnTo>
                    <a:pt x="1428" y="610"/>
                  </a:lnTo>
                  <a:lnTo>
                    <a:pt x="1428" y="610"/>
                  </a:lnTo>
                  <a:lnTo>
                    <a:pt x="1437" y="619"/>
                  </a:lnTo>
                  <a:lnTo>
                    <a:pt x="1448" y="628"/>
                  </a:lnTo>
                  <a:lnTo>
                    <a:pt x="1448" y="628"/>
                  </a:lnTo>
                  <a:lnTo>
                    <a:pt x="1455" y="631"/>
                  </a:lnTo>
                  <a:lnTo>
                    <a:pt x="1462" y="635"/>
                  </a:lnTo>
                  <a:lnTo>
                    <a:pt x="1462" y="635"/>
                  </a:lnTo>
                  <a:lnTo>
                    <a:pt x="1470" y="635"/>
                  </a:lnTo>
                  <a:lnTo>
                    <a:pt x="1477" y="635"/>
                  </a:lnTo>
                  <a:lnTo>
                    <a:pt x="1491" y="633"/>
                  </a:lnTo>
                  <a:lnTo>
                    <a:pt x="1491" y="633"/>
                  </a:lnTo>
                  <a:lnTo>
                    <a:pt x="1506" y="635"/>
                  </a:lnTo>
                  <a:lnTo>
                    <a:pt x="1519" y="639"/>
                  </a:lnTo>
                  <a:lnTo>
                    <a:pt x="1519" y="639"/>
                  </a:lnTo>
                  <a:lnTo>
                    <a:pt x="1528" y="641"/>
                  </a:lnTo>
                  <a:lnTo>
                    <a:pt x="1537" y="644"/>
                  </a:lnTo>
                  <a:lnTo>
                    <a:pt x="1537" y="644"/>
                  </a:lnTo>
                  <a:lnTo>
                    <a:pt x="1544" y="642"/>
                  </a:lnTo>
                  <a:lnTo>
                    <a:pt x="1546" y="642"/>
                  </a:lnTo>
                  <a:lnTo>
                    <a:pt x="1546" y="639"/>
                  </a:lnTo>
                  <a:lnTo>
                    <a:pt x="1546" y="639"/>
                  </a:lnTo>
                  <a:lnTo>
                    <a:pt x="1546" y="635"/>
                  </a:lnTo>
                  <a:lnTo>
                    <a:pt x="1542" y="633"/>
                  </a:lnTo>
                  <a:lnTo>
                    <a:pt x="1535" y="630"/>
                  </a:lnTo>
                  <a:lnTo>
                    <a:pt x="1535" y="630"/>
                  </a:lnTo>
                  <a:lnTo>
                    <a:pt x="1517" y="624"/>
                  </a:lnTo>
                  <a:lnTo>
                    <a:pt x="1510" y="619"/>
                  </a:lnTo>
                  <a:lnTo>
                    <a:pt x="1508" y="615"/>
                  </a:lnTo>
                  <a:lnTo>
                    <a:pt x="1508" y="612"/>
                  </a:lnTo>
                  <a:lnTo>
                    <a:pt x="1508" y="612"/>
                  </a:lnTo>
                  <a:lnTo>
                    <a:pt x="1510" y="608"/>
                  </a:lnTo>
                  <a:lnTo>
                    <a:pt x="1515" y="606"/>
                  </a:lnTo>
                  <a:lnTo>
                    <a:pt x="1526" y="606"/>
                  </a:lnTo>
                  <a:lnTo>
                    <a:pt x="1526" y="606"/>
                  </a:lnTo>
                  <a:lnTo>
                    <a:pt x="1537" y="604"/>
                  </a:lnTo>
                  <a:lnTo>
                    <a:pt x="1548" y="603"/>
                  </a:lnTo>
                  <a:lnTo>
                    <a:pt x="1548" y="603"/>
                  </a:lnTo>
                  <a:lnTo>
                    <a:pt x="1557" y="599"/>
                  </a:lnTo>
                  <a:lnTo>
                    <a:pt x="1558" y="597"/>
                  </a:lnTo>
                  <a:lnTo>
                    <a:pt x="1560" y="592"/>
                  </a:lnTo>
                  <a:lnTo>
                    <a:pt x="1560" y="592"/>
                  </a:lnTo>
                  <a:lnTo>
                    <a:pt x="1558" y="586"/>
                  </a:lnTo>
                  <a:lnTo>
                    <a:pt x="1557" y="581"/>
                  </a:lnTo>
                  <a:lnTo>
                    <a:pt x="1548" y="574"/>
                  </a:lnTo>
                  <a:lnTo>
                    <a:pt x="1548" y="574"/>
                  </a:lnTo>
                  <a:lnTo>
                    <a:pt x="1540" y="568"/>
                  </a:lnTo>
                  <a:lnTo>
                    <a:pt x="1531" y="559"/>
                  </a:lnTo>
                  <a:lnTo>
                    <a:pt x="1528" y="555"/>
                  </a:lnTo>
                  <a:lnTo>
                    <a:pt x="1524" y="550"/>
                  </a:lnTo>
                  <a:lnTo>
                    <a:pt x="1524" y="545"/>
                  </a:lnTo>
                  <a:lnTo>
                    <a:pt x="1526" y="539"/>
                  </a:lnTo>
                  <a:lnTo>
                    <a:pt x="1526" y="539"/>
                  </a:lnTo>
                  <a:lnTo>
                    <a:pt x="1528" y="537"/>
                  </a:lnTo>
                  <a:lnTo>
                    <a:pt x="1531" y="536"/>
                  </a:lnTo>
                  <a:lnTo>
                    <a:pt x="1537" y="536"/>
                  </a:lnTo>
                  <a:lnTo>
                    <a:pt x="1542" y="536"/>
                  </a:lnTo>
                  <a:lnTo>
                    <a:pt x="1551" y="539"/>
                  </a:lnTo>
                  <a:lnTo>
                    <a:pt x="1560" y="543"/>
                  </a:lnTo>
                  <a:lnTo>
                    <a:pt x="1560" y="543"/>
                  </a:lnTo>
                  <a:lnTo>
                    <a:pt x="1575" y="555"/>
                  </a:lnTo>
                  <a:lnTo>
                    <a:pt x="1582" y="559"/>
                  </a:lnTo>
                  <a:lnTo>
                    <a:pt x="1591" y="563"/>
                  </a:lnTo>
                  <a:lnTo>
                    <a:pt x="1591" y="563"/>
                  </a:lnTo>
                  <a:lnTo>
                    <a:pt x="1596" y="561"/>
                  </a:lnTo>
                  <a:lnTo>
                    <a:pt x="1602" y="559"/>
                  </a:lnTo>
                  <a:lnTo>
                    <a:pt x="1611" y="552"/>
                  </a:lnTo>
                  <a:lnTo>
                    <a:pt x="1618" y="541"/>
                  </a:lnTo>
                  <a:lnTo>
                    <a:pt x="1624" y="532"/>
                  </a:lnTo>
                  <a:lnTo>
                    <a:pt x="1624" y="532"/>
                  </a:lnTo>
                  <a:close/>
                  <a:moveTo>
                    <a:pt x="1115" y="101"/>
                  </a:moveTo>
                  <a:lnTo>
                    <a:pt x="1115" y="101"/>
                  </a:lnTo>
                  <a:lnTo>
                    <a:pt x="1122" y="103"/>
                  </a:lnTo>
                  <a:lnTo>
                    <a:pt x="1129" y="107"/>
                  </a:lnTo>
                  <a:lnTo>
                    <a:pt x="1133" y="109"/>
                  </a:lnTo>
                  <a:lnTo>
                    <a:pt x="1133" y="112"/>
                  </a:lnTo>
                  <a:lnTo>
                    <a:pt x="1129" y="114"/>
                  </a:lnTo>
                  <a:lnTo>
                    <a:pt x="1129" y="114"/>
                  </a:lnTo>
                  <a:lnTo>
                    <a:pt x="1124" y="114"/>
                  </a:lnTo>
                  <a:lnTo>
                    <a:pt x="1119" y="114"/>
                  </a:lnTo>
                  <a:lnTo>
                    <a:pt x="1111" y="114"/>
                  </a:lnTo>
                  <a:lnTo>
                    <a:pt x="1110" y="116"/>
                  </a:lnTo>
                  <a:lnTo>
                    <a:pt x="1108" y="118"/>
                  </a:lnTo>
                  <a:lnTo>
                    <a:pt x="1108" y="118"/>
                  </a:lnTo>
                  <a:lnTo>
                    <a:pt x="1108" y="121"/>
                  </a:lnTo>
                  <a:lnTo>
                    <a:pt x="1110" y="123"/>
                  </a:lnTo>
                  <a:lnTo>
                    <a:pt x="1113" y="127"/>
                  </a:lnTo>
                  <a:lnTo>
                    <a:pt x="1126" y="127"/>
                  </a:lnTo>
                  <a:lnTo>
                    <a:pt x="1126" y="127"/>
                  </a:lnTo>
                  <a:lnTo>
                    <a:pt x="1133" y="128"/>
                  </a:lnTo>
                  <a:lnTo>
                    <a:pt x="1135" y="130"/>
                  </a:lnTo>
                  <a:lnTo>
                    <a:pt x="1133" y="134"/>
                  </a:lnTo>
                  <a:lnTo>
                    <a:pt x="1133" y="134"/>
                  </a:lnTo>
                  <a:lnTo>
                    <a:pt x="1131" y="136"/>
                  </a:lnTo>
                  <a:lnTo>
                    <a:pt x="1128" y="136"/>
                  </a:lnTo>
                  <a:lnTo>
                    <a:pt x="1124" y="136"/>
                  </a:lnTo>
                  <a:lnTo>
                    <a:pt x="1120" y="138"/>
                  </a:lnTo>
                  <a:lnTo>
                    <a:pt x="1120" y="138"/>
                  </a:lnTo>
                  <a:lnTo>
                    <a:pt x="1117" y="143"/>
                  </a:lnTo>
                  <a:lnTo>
                    <a:pt x="1119" y="147"/>
                  </a:lnTo>
                  <a:lnTo>
                    <a:pt x="1122" y="150"/>
                  </a:lnTo>
                  <a:lnTo>
                    <a:pt x="1128" y="150"/>
                  </a:lnTo>
                  <a:lnTo>
                    <a:pt x="1144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60" y="156"/>
                  </a:lnTo>
                  <a:lnTo>
                    <a:pt x="1162" y="157"/>
                  </a:lnTo>
                  <a:lnTo>
                    <a:pt x="1160" y="159"/>
                  </a:lnTo>
                  <a:lnTo>
                    <a:pt x="1160" y="159"/>
                  </a:lnTo>
                  <a:lnTo>
                    <a:pt x="1158" y="161"/>
                  </a:lnTo>
                  <a:lnTo>
                    <a:pt x="1153" y="163"/>
                  </a:lnTo>
                  <a:lnTo>
                    <a:pt x="1149" y="163"/>
                  </a:lnTo>
                  <a:lnTo>
                    <a:pt x="1146" y="166"/>
                  </a:lnTo>
                  <a:lnTo>
                    <a:pt x="1146" y="166"/>
                  </a:lnTo>
                  <a:lnTo>
                    <a:pt x="1144" y="170"/>
                  </a:lnTo>
                  <a:lnTo>
                    <a:pt x="1142" y="176"/>
                  </a:lnTo>
                  <a:lnTo>
                    <a:pt x="1142" y="179"/>
                  </a:lnTo>
                  <a:lnTo>
                    <a:pt x="1144" y="181"/>
                  </a:lnTo>
                  <a:lnTo>
                    <a:pt x="1148" y="186"/>
                  </a:lnTo>
                  <a:lnTo>
                    <a:pt x="1157" y="190"/>
                  </a:lnTo>
                  <a:lnTo>
                    <a:pt x="1166" y="192"/>
                  </a:lnTo>
                  <a:lnTo>
                    <a:pt x="1175" y="190"/>
                  </a:lnTo>
                  <a:lnTo>
                    <a:pt x="1182" y="188"/>
                  </a:lnTo>
                  <a:lnTo>
                    <a:pt x="1189" y="183"/>
                  </a:lnTo>
                  <a:lnTo>
                    <a:pt x="1189" y="183"/>
                  </a:lnTo>
                  <a:lnTo>
                    <a:pt x="1195" y="174"/>
                  </a:lnTo>
                  <a:lnTo>
                    <a:pt x="1198" y="170"/>
                  </a:lnTo>
                  <a:lnTo>
                    <a:pt x="1202" y="168"/>
                  </a:lnTo>
                  <a:lnTo>
                    <a:pt x="1202" y="168"/>
                  </a:lnTo>
                  <a:lnTo>
                    <a:pt x="1213" y="165"/>
                  </a:lnTo>
                  <a:lnTo>
                    <a:pt x="1213" y="165"/>
                  </a:lnTo>
                  <a:lnTo>
                    <a:pt x="1225" y="161"/>
                  </a:lnTo>
                  <a:lnTo>
                    <a:pt x="1233" y="161"/>
                  </a:lnTo>
                  <a:lnTo>
                    <a:pt x="1236" y="163"/>
                  </a:lnTo>
                  <a:lnTo>
                    <a:pt x="1236" y="163"/>
                  </a:lnTo>
                  <a:lnTo>
                    <a:pt x="1238" y="165"/>
                  </a:lnTo>
                  <a:lnTo>
                    <a:pt x="1238" y="166"/>
                  </a:lnTo>
                  <a:lnTo>
                    <a:pt x="1231" y="172"/>
                  </a:lnTo>
                  <a:lnTo>
                    <a:pt x="1222" y="177"/>
                  </a:lnTo>
                  <a:lnTo>
                    <a:pt x="1216" y="179"/>
                  </a:lnTo>
                  <a:lnTo>
                    <a:pt x="1216" y="179"/>
                  </a:lnTo>
                  <a:lnTo>
                    <a:pt x="1215" y="183"/>
                  </a:lnTo>
                  <a:lnTo>
                    <a:pt x="1216" y="186"/>
                  </a:lnTo>
                  <a:lnTo>
                    <a:pt x="1225" y="188"/>
                  </a:lnTo>
                  <a:lnTo>
                    <a:pt x="1225" y="188"/>
                  </a:lnTo>
                  <a:lnTo>
                    <a:pt x="1233" y="188"/>
                  </a:lnTo>
                  <a:lnTo>
                    <a:pt x="1240" y="186"/>
                  </a:lnTo>
                  <a:lnTo>
                    <a:pt x="1240" y="186"/>
                  </a:lnTo>
                  <a:lnTo>
                    <a:pt x="1251" y="181"/>
                  </a:lnTo>
                  <a:lnTo>
                    <a:pt x="1258" y="179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5" y="181"/>
                  </a:lnTo>
                  <a:lnTo>
                    <a:pt x="1265" y="183"/>
                  </a:lnTo>
                  <a:lnTo>
                    <a:pt x="1265" y="186"/>
                  </a:lnTo>
                  <a:lnTo>
                    <a:pt x="1265" y="192"/>
                  </a:lnTo>
                  <a:lnTo>
                    <a:pt x="1267" y="197"/>
                  </a:lnTo>
                  <a:lnTo>
                    <a:pt x="1267" y="197"/>
                  </a:lnTo>
                  <a:lnTo>
                    <a:pt x="1271" y="199"/>
                  </a:lnTo>
                  <a:lnTo>
                    <a:pt x="1274" y="199"/>
                  </a:lnTo>
                  <a:lnTo>
                    <a:pt x="1278" y="197"/>
                  </a:lnTo>
                  <a:lnTo>
                    <a:pt x="1283" y="199"/>
                  </a:lnTo>
                  <a:lnTo>
                    <a:pt x="1283" y="199"/>
                  </a:lnTo>
                  <a:lnTo>
                    <a:pt x="1287" y="201"/>
                  </a:lnTo>
                  <a:lnTo>
                    <a:pt x="1289" y="204"/>
                  </a:lnTo>
                  <a:lnTo>
                    <a:pt x="1287" y="210"/>
                  </a:lnTo>
                  <a:lnTo>
                    <a:pt x="1283" y="212"/>
                  </a:lnTo>
                  <a:lnTo>
                    <a:pt x="1283" y="212"/>
                  </a:lnTo>
                  <a:lnTo>
                    <a:pt x="1278" y="215"/>
                  </a:lnTo>
                  <a:lnTo>
                    <a:pt x="1272" y="214"/>
                  </a:lnTo>
                  <a:lnTo>
                    <a:pt x="1267" y="212"/>
                  </a:lnTo>
                  <a:lnTo>
                    <a:pt x="1260" y="208"/>
                  </a:lnTo>
                  <a:lnTo>
                    <a:pt x="1249" y="201"/>
                  </a:lnTo>
                  <a:lnTo>
                    <a:pt x="1243" y="197"/>
                  </a:lnTo>
                  <a:lnTo>
                    <a:pt x="1238" y="195"/>
                  </a:lnTo>
                  <a:lnTo>
                    <a:pt x="1238" y="195"/>
                  </a:lnTo>
                  <a:lnTo>
                    <a:pt x="1227" y="194"/>
                  </a:lnTo>
                  <a:lnTo>
                    <a:pt x="1222" y="194"/>
                  </a:lnTo>
                  <a:lnTo>
                    <a:pt x="1216" y="195"/>
                  </a:lnTo>
                  <a:lnTo>
                    <a:pt x="1216" y="195"/>
                  </a:lnTo>
                  <a:lnTo>
                    <a:pt x="1215" y="197"/>
                  </a:lnTo>
                  <a:lnTo>
                    <a:pt x="1213" y="201"/>
                  </a:lnTo>
                  <a:lnTo>
                    <a:pt x="1213" y="204"/>
                  </a:lnTo>
                  <a:lnTo>
                    <a:pt x="1215" y="208"/>
                  </a:lnTo>
                  <a:lnTo>
                    <a:pt x="1215" y="208"/>
                  </a:lnTo>
                  <a:lnTo>
                    <a:pt x="1222" y="212"/>
                  </a:lnTo>
                  <a:lnTo>
                    <a:pt x="1222" y="214"/>
                  </a:lnTo>
                  <a:lnTo>
                    <a:pt x="1220" y="217"/>
                  </a:lnTo>
                  <a:lnTo>
                    <a:pt x="1220" y="217"/>
                  </a:lnTo>
                  <a:lnTo>
                    <a:pt x="1216" y="219"/>
                  </a:lnTo>
                  <a:lnTo>
                    <a:pt x="1211" y="219"/>
                  </a:lnTo>
                  <a:lnTo>
                    <a:pt x="1202" y="221"/>
                  </a:lnTo>
                  <a:lnTo>
                    <a:pt x="1202" y="221"/>
                  </a:lnTo>
                  <a:lnTo>
                    <a:pt x="1196" y="223"/>
                  </a:lnTo>
                  <a:lnTo>
                    <a:pt x="1193" y="224"/>
                  </a:lnTo>
                  <a:lnTo>
                    <a:pt x="1189" y="230"/>
                  </a:lnTo>
                  <a:lnTo>
                    <a:pt x="1191" y="235"/>
                  </a:lnTo>
                  <a:lnTo>
                    <a:pt x="1191" y="235"/>
                  </a:lnTo>
                  <a:lnTo>
                    <a:pt x="1195" y="239"/>
                  </a:lnTo>
                  <a:lnTo>
                    <a:pt x="1202" y="242"/>
                  </a:lnTo>
                  <a:lnTo>
                    <a:pt x="1209" y="244"/>
                  </a:lnTo>
                  <a:lnTo>
                    <a:pt x="1215" y="244"/>
                  </a:lnTo>
                  <a:lnTo>
                    <a:pt x="1215" y="244"/>
                  </a:lnTo>
                  <a:lnTo>
                    <a:pt x="1218" y="242"/>
                  </a:lnTo>
                  <a:lnTo>
                    <a:pt x="1222" y="241"/>
                  </a:lnTo>
                  <a:lnTo>
                    <a:pt x="1222" y="241"/>
                  </a:lnTo>
                  <a:lnTo>
                    <a:pt x="1227" y="241"/>
                  </a:lnTo>
                  <a:lnTo>
                    <a:pt x="1233" y="242"/>
                  </a:lnTo>
                  <a:lnTo>
                    <a:pt x="1238" y="244"/>
                  </a:lnTo>
                  <a:lnTo>
                    <a:pt x="1243" y="244"/>
                  </a:lnTo>
                  <a:lnTo>
                    <a:pt x="1243" y="244"/>
                  </a:lnTo>
                  <a:lnTo>
                    <a:pt x="1249" y="241"/>
                  </a:lnTo>
                  <a:lnTo>
                    <a:pt x="1254" y="237"/>
                  </a:lnTo>
                  <a:lnTo>
                    <a:pt x="1260" y="232"/>
                  </a:lnTo>
                  <a:lnTo>
                    <a:pt x="1267" y="230"/>
                  </a:lnTo>
                  <a:lnTo>
                    <a:pt x="1267" y="230"/>
                  </a:lnTo>
                  <a:lnTo>
                    <a:pt x="1272" y="232"/>
                  </a:lnTo>
                  <a:lnTo>
                    <a:pt x="1278" y="233"/>
                  </a:lnTo>
                  <a:lnTo>
                    <a:pt x="1287" y="239"/>
                  </a:lnTo>
                  <a:lnTo>
                    <a:pt x="1287" y="239"/>
                  </a:lnTo>
                  <a:lnTo>
                    <a:pt x="1291" y="239"/>
                  </a:lnTo>
                  <a:lnTo>
                    <a:pt x="1294" y="239"/>
                  </a:lnTo>
                  <a:lnTo>
                    <a:pt x="1300" y="237"/>
                  </a:lnTo>
                  <a:lnTo>
                    <a:pt x="1305" y="233"/>
                  </a:lnTo>
                  <a:lnTo>
                    <a:pt x="1312" y="232"/>
                  </a:lnTo>
                  <a:lnTo>
                    <a:pt x="1312" y="232"/>
                  </a:lnTo>
                  <a:lnTo>
                    <a:pt x="1318" y="235"/>
                  </a:lnTo>
                  <a:lnTo>
                    <a:pt x="1321" y="239"/>
                  </a:lnTo>
                  <a:lnTo>
                    <a:pt x="1321" y="239"/>
                  </a:lnTo>
                  <a:lnTo>
                    <a:pt x="1329" y="244"/>
                  </a:lnTo>
                  <a:lnTo>
                    <a:pt x="1338" y="248"/>
                  </a:lnTo>
                  <a:lnTo>
                    <a:pt x="1338" y="248"/>
                  </a:lnTo>
                  <a:lnTo>
                    <a:pt x="1347" y="246"/>
                  </a:lnTo>
                  <a:lnTo>
                    <a:pt x="1354" y="242"/>
                  </a:lnTo>
                  <a:lnTo>
                    <a:pt x="1358" y="235"/>
                  </a:lnTo>
                  <a:lnTo>
                    <a:pt x="1359" y="232"/>
                  </a:lnTo>
                  <a:lnTo>
                    <a:pt x="1359" y="228"/>
                  </a:lnTo>
                  <a:lnTo>
                    <a:pt x="1359" y="228"/>
                  </a:lnTo>
                  <a:lnTo>
                    <a:pt x="1358" y="223"/>
                  </a:lnTo>
                  <a:lnTo>
                    <a:pt x="1352" y="219"/>
                  </a:lnTo>
                  <a:lnTo>
                    <a:pt x="1352" y="219"/>
                  </a:lnTo>
                  <a:lnTo>
                    <a:pt x="1347" y="215"/>
                  </a:lnTo>
                  <a:lnTo>
                    <a:pt x="1345" y="214"/>
                  </a:lnTo>
                  <a:lnTo>
                    <a:pt x="1347" y="210"/>
                  </a:lnTo>
                  <a:lnTo>
                    <a:pt x="1347" y="210"/>
                  </a:lnTo>
                  <a:lnTo>
                    <a:pt x="1348" y="208"/>
                  </a:lnTo>
                  <a:lnTo>
                    <a:pt x="1352" y="208"/>
                  </a:lnTo>
                  <a:lnTo>
                    <a:pt x="1359" y="206"/>
                  </a:lnTo>
                  <a:lnTo>
                    <a:pt x="1359" y="206"/>
                  </a:lnTo>
                  <a:lnTo>
                    <a:pt x="1367" y="201"/>
                  </a:lnTo>
                  <a:lnTo>
                    <a:pt x="1370" y="197"/>
                  </a:lnTo>
                  <a:lnTo>
                    <a:pt x="1374" y="195"/>
                  </a:lnTo>
                  <a:lnTo>
                    <a:pt x="1374" y="195"/>
                  </a:lnTo>
                  <a:lnTo>
                    <a:pt x="1381" y="195"/>
                  </a:lnTo>
                  <a:lnTo>
                    <a:pt x="1386" y="194"/>
                  </a:lnTo>
                  <a:lnTo>
                    <a:pt x="1386" y="194"/>
                  </a:lnTo>
                  <a:lnTo>
                    <a:pt x="1392" y="192"/>
                  </a:lnTo>
                  <a:lnTo>
                    <a:pt x="1396" y="190"/>
                  </a:lnTo>
                  <a:lnTo>
                    <a:pt x="1396" y="190"/>
                  </a:lnTo>
                  <a:lnTo>
                    <a:pt x="1401" y="186"/>
                  </a:lnTo>
                  <a:lnTo>
                    <a:pt x="1408" y="183"/>
                  </a:lnTo>
                  <a:lnTo>
                    <a:pt x="1408" y="183"/>
                  </a:lnTo>
                  <a:lnTo>
                    <a:pt x="1417" y="177"/>
                  </a:lnTo>
                  <a:lnTo>
                    <a:pt x="1423" y="174"/>
                  </a:lnTo>
                  <a:lnTo>
                    <a:pt x="1426" y="170"/>
                  </a:lnTo>
                  <a:lnTo>
                    <a:pt x="1426" y="170"/>
                  </a:lnTo>
                  <a:lnTo>
                    <a:pt x="1426" y="166"/>
                  </a:lnTo>
                  <a:lnTo>
                    <a:pt x="1426" y="165"/>
                  </a:lnTo>
                  <a:lnTo>
                    <a:pt x="1421" y="161"/>
                  </a:lnTo>
                  <a:lnTo>
                    <a:pt x="1415" y="159"/>
                  </a:lnTo>
                  <a:lnTo>
                    <a:pt x="1410" y="159"/>
                  </a:lnTo>
                  <a:lnTo>
                    <a:pt x="1410" y="159"/>
                  </a:lnTo>
                  <a:lnTo>
                    <a:pt x="1406" y="159"/>
                  </a:lnTo>
                  <a:lnTo>
                    <a:pt x="1401" y="161"/>
                  </a:lnTo>
                  <a:lnTo>
                    <a:pt x="1394" y="166"/>
                  </a:lnTo>
                  <a:lnTo>
                    <a:pt x="1394" y="166"/>
                  </a:lnTo>
                  <a:lnTo>
                    <a:pt x="1386" y="170"/>
                  </a:lnTo>
                  <a:lnTo>
                    <a:pt x="1379" y="172"/>
                  </a:lnTo>
                  <a:lnTo>
                    <a:pt x="1372" y="170"/>
                  </a:lnTo>
                  <a:lnTo>
                    <a:pt x="1367" y="166"/>
                  </a:lnTo>
                  <a:lnTo>
                    <a:pt x="1367" y="166"/>
                  </a:lnTo>
                  <a:lnTo>
                    <a:pt x="1363" y="165"/>
                  </a:lnTo>
                  <a:lnTo>
                    <a:pt x="1363" y="161"/>
                  </a:lnTo>
                  <a:lnTo>
                    <a:pt x="1365" y="159"/>
                  </a:lnTo>
                  <a:lnTo>
                    <a:pt x="1368" y="159"/>
                  </a:lnTo>
                  <a:lnTo>
                    <a:pt x="1385" y="157"/>
                  </a:lnTo>
                  <a:lnTo>
                    <a:pt x="1385" y="157"/>
                  </a:lnTo>
                  <a:lnTo>
                    <a:pt x="1388" y="154"/>
                  </a:lnTo>
                  <a:lnTo>
                    <a:pt x="1388" y="150"/>
                  </a:lnTo>
                  <a:lnTo>
                    <a:pt x="1390" y="147"/>
                  </a:lnTo>
                  <a:lnTo>
                    <a:pt x="1394" y="143"/>
                  </a:lnTo>
                  <a:lnTo>
                    <a:pt x="1394" y="143"/>
                  </a:lnTo>
                  <a:lnTo>
                    <a:pt x="1399" y="141"/>
                  </a:lnTo>
                  <a:lnTo>
                    <a:pt x="1405" y="141"/>
                  </a:lnTo>
                  <a:lnTo>
                    <a:pt x="1415" y="145"/>
                  </a:lnTo>
                  <a:lnTo>
                    <a:pt x="1415" y="145"/>
                  </a:lnTo>
                  <a:lnTo>
                    <a:pt x="1423" y="145"/>
                  </a:lnTo>
                  <a:lnTo>
                    <a:pt x="1430" y="145"/>
                  </a:lnTo>
                  <a:lnTo>
                    <a:pt x="1443" y="143"/>
                  </a:lnTo>
                  <a:lnTo>
                    <a:pt x="1443" y="143"/>
                  </a:lnTo>
                  <a:lnTo>
                    <a:pt x="1452" y="139"/>
                  </a:lnTo>
                  <a:lnTo>
                    <a:pt x="1459" y="136"/>
                  </a:lnTo>
                  <a:lnTo>
                    <a:pt x="1472" y="123"/>
                  </a:lnTo>
                  <a:lnTo>
                    <a:pt x="1472" y="123"/>
                  </a:lnTo>
                  <a:lnTo>
                    <a:pt x="1482" y="116"/>
                  </a:lnTo>
                  <a:lnTo>
                    <a:pt x="1493" y="112"/>
                  </a:lnTo>
                  <a:lnTo>
                    <a:pt x="1493" y="112"/>
                  </a:lnTo>
                  <a:lnTo>
                    <a:pt x="1502" y="109"/>
                  </a:lnTo>
                  <a:lnTo>
                    <a:pt x="1511" y="107"/>
                  </a:lnTo>
                  <a:lnTo>
                    <a:pt x="1511" y="107"/>
                  </a:lnTo>
                  <a:lnTo>
                    <a:pt x="1524" y="100"/>
                  </a:lnTo>
                  <a:lnTo>
                    <a:pt x="1529" y="96"/>
                  </a:lnTo>
                  <a:lnTo>
                    <a:pt x="1535" y="94"/>
                  </a:lnTo>
                  <a:lnTo>
                    <a:pt x="1535" y="94"/>
                  </a:lnTo>
                  <a:lnTo>
                    <a:pt x="1546" y="94"/>
                  </a:lnTo>
                  <a:lnTo>
                    <a:pt x="1557" y="94"/>
                  </a:lnTo>
                  <a:lnTo>
                    <a:pt x="1557" y="94"/>
                  </a:lnTo>
                  <a:lnTo>
                    <a:pt x="1564" y="90"/>
                  </a:lnTo>
                  <a:lnTo>
                    <a:pt x="1571" y="85"/>
                  </a:lnTo>
                  <a:lnTo>
                    <a:pt x="1571" y="85"/>
                  </a:lnTo>
                  <a:lnTo>
                    <a:pt x="1575" y="81"/>
                  </a:lnTo>
                  <a:lnTo>
                    <a:pt x="1577" y="76"/>
                  </a:lnTo>
                  <a:lnTo>
                    <a:pt x="1580" y="72"/>
                  </a:lnTo>
                  <a:lnTo>
                    <a:pt x="1587" y="71"/>
                  </a:lnTo>
                  <a:lnTo>
                    <a:pt x="1587" y="71"/>
                  </a:lnTo>
                  <a:lnTo>
                    <a:pt x="1595" y="69"/>
                  </a:lnTo>
                  <a:lnTo>
                    <a:pt x="1600" y="69"/>
                  </a:lnTo>
                  <a:lnTo>
                    <a:pt x="1604" y="67"/>
                  </a:lnTo>
                  <a:lnTo>
                    <a:pt x="1604" y="67"/>
                  </a:lnTo>
                  <a:lnTo>
                    <a:pt x="1607" y="63"/>
                  </a:lnTo>
                  <a:lnTo>
                    <a:pt x="1611" y="62"/>
                  </a:lnTo>
                  <a:lnTo>
                    <a:pt x="1611" y="62"/>
                  </a:lnTo>
                  <a:lnTo>
                    <a:pt x="1618" y="62"/>
                  </a:lnTo>
                  <a:lnTo>
                    <a:pt x="1620" y="60"/>
                  </a:lnTo>
                  <a:lnTo>
                    <a:pt x="1624" y="58"/>
                  </a:lnTo>
                  <a:lnTo>
                    <a:pt x="1624" y="58"/>
                  </a:lnTo>
                  <a:lnTo>
                    <a:pt x="1625" y="54"/>
                  </a:lnTo>
                  <a:lnTo>
                    <a:pt x="1625" y="51"/>
                  </a:lnTo>
                  <a:lnTo>
                    <a:pt x="1625" y="49"/>
                  </a:lnTo>
                  <a:lnTo>
                    <a:pt x="1622" y="45"/>
                  </a:lnTo>
                  <a:lnTo>
                    <a:pt x="1622" y="45"/>
                  </a:lnTo>
                  <a:lnTo>
                    <a:pt x="1616" y="45"/>
                  </a:lnTo>
                  <a:lnTo>
                    <a:pt x="1611" y="45"/>
                  </a:lnTo>
                  <a:lnTo>
                    <a:pt x="1607" y="45"/>
                  </a:lnTo>
                  <a:lnTo>
                    <a:pt x="1602" y="43"/>
                  </a:lnTo>
                  <a:lnTo>
                    <a:pt x="1602" y="43"/>
                  </a:lnTo>
                  <a:lnTo>
                    <a:pt x="1600" y="40"/>
                  </a:lnTo>
                  <a:lnTo>
                    <a:pt x="1598" y="36"/>
                  </a:lnTo>
                  <a:lnTo>
                    <a:pt x="1595" y="31"/>
                  </a:lnTo>
                  <a:lnTo>
                    <a:pt x="1595" y="31"/>
                  </a:lnTo>
                  <a:lnTo>
                    <a:pt x="1591" y="29"/>
                  </a:lnTo>
                  <a:lnTo>
                    <a:pt x="1587" y="27"/>
                  </a:lnTo>
                  <a:lnTo>
                    <a:pt x="1578" y="27"/>
                  </a:lnTo>
                  <a:lnTo>
                    <a:pt x="1558" y="29"/>
                  </a:lnTo>
                  <a:lnTo>
                    <a:pt x="1558" y="29"/>
                  </a:lnTo>
                  <a:lnTo>
                    <a:pt x="1553" y="31"/>
                  </a:lnTo>
                  <a:lnTo>
                    <a:pt x="1548" y="33"/>
                  </a:lnTo>
                  <a:lnTo>
                    <a:pt x="1539" y="38"/>
                  </a:lnTo>
                  <a:lnTo>
                    <a:pt x="1539" y="38"/>
                  </a:lnTo>
                  <a:lnTo>
                    <a:pt x="1535" y="40"/>
                  </a:lnTo>
                  <a:lnTo>
                    <a:pt x="1531" y="42"/>
                  </a:lnTo>
                  <a:lnTo>
                    <a:pt x="1528" y="42"/>
                  </a:lnTo>
                  <a:lnTo>
                    <a:pt x="1524" y="40"/>
                  </a:lnTo>
                  <a:lnTo>
                    <a:pt x="1524" y="40"/>
                  </a:lnTo>
                  <a:lnTo>
                    <a:pt x="1529" y="34"/>
                  </a:lnTo>
                  <a:lnTo>
                    <a:pt x="1531" y="33"/>
                  </a:lnTo>
                  <a:lnTo>
                    <a:pt x="1531" y="29"/>
                  </a:lnTo>
                  <a:lnTo>
                    <a:pt x="1531" y="29"/>
                  </a:lnTo>
                  <a:lnTo>
                    <a:pt x="1529" y="25"/>
                  </a:lnTo>
                  <a:lnTo>
                    <a:pt x="1526" y="25"/>
                  </a:lnTo>
                  <a:lnTo>
                    <a:pt x="1519" y="25"/>
                  </a:lnTo>
                  <a:lnTo>
                    <a:pt x="1504" y="29"/>
                  </a:lnTo>
                  <a:lnTo>
                    <a:pt x="1504" y="29"/>
                  </a:lnTo>
                  <a:lnTo>
                    <a:pt x="1497" y="29"/>
                  </a:lnTo>
                  <a:lnTo>
                    <a:pt x="1497" y="29"/>
                  </a:lnTo>
                  <a:lnTo>
                    <a:pt x="1488" y="27"/>
                  </a:lnTo>
                  <a:lnTo>
                    <a:pt x="1481" y="22"/>
                  </a:lnTo>
                  <a:lnTo>
                    <a:pt x="1473" y="20"/>
                  </a:lnTo>
                  <a:lnTo>
                    <a:pt x="1470" y="18"/>
                  </a:lnTo>
                  <a:lnTo>
                    <a:pt x="1464" y="20"/>
                  </a:lnTo>
                  <a:lnTo>
                    <a:pt x="1464" y="20"/>
                  </a:lnTo>
                  <a:lnTo>
                    <a:pt x="1461" y="22"/>
                  </a:lnTo>
                  <a:lnTo>
                    <a:pt x="1459" y="24"/>
                  </a:lnTo>
                  <a:lnTo>
                    <a:pt x="1455" y="29"/>
                  </a:lnTo>
                  <a:lnTo>
                    <a:pt x="1452" y="34"/>
                  </a:lnTo>
                  <a:lnTo>
                    <a:pt x="1446" y="38"/>
                  </a:lnTo>
                  <a:lnTo>
                    <a:pt x="1446" y="38"/>
                  </a:lnTo>
                  <a:lnTo>
                    <a:pt x="1443" y="38"/>
                  </a:lnTo>
                  <a:lnTo>
                    <a:pt x="1441" y="38"/>
                  </a:lnTo>
                  <a:lnTo>
                    <a:pt x="1434" y="36"/>
                  </a:lnTo>
                  <a:lnTo>
                    <a:pt x="1428" y="33"/>
                  </a:lnTo>
                  <a:lnTo>
                    <a:pt x="1423" y="29"/>
                  </a:lnTo>
                  <a:lnTo>
                    <a:pt x="1423" y="29"/>
                  </a:lnTo>
                  <a:lnTo>
                    <a:pt x="1415" y="29"/>
                  </a:lnTo>
                  <a:lnTo>
                    <a:pt x="1408" y="31"/>
                  </a:lnTo>
                  <a:lnTo>
                    <a:pt x="1403" y="33"/>
                  </a:lnTo>
                  <a:lnTo>
                    <a:pt x="1396" y="34"/>
                  </a:lnTo>
                  <a:lnTo>
                    <a:pt x="1396" y="34"/>
                  </a:lnTo>
                  <a:lnTo>
                    <a:pt x="1386" y="34"/>
                  </a:lnTo>
                  <a:lnTo>
                    <a:pt x="1383" y="36"/>
                  </a:lnTo>
                  <a:lnTo>
                    <a:pt x="1381" y="38"/>
                  </a:lnTo>
                  <a:lnTo>
                    <a:pt x="1383" y="42"/>
                  </a:lnTo>
                  <a:lnTo>
                    <a:pt x="1383" y="42"/>
                  </a:lnTo>
                  <a:lnTo>
                    <a:pt x="1386" y="47"/>
                  </a:lnTo>
                  <a:lnTo>
                    <a:pt x="1386" y="49"/>
                  </a:lnTo>
                  <a:lnTo>
                    <a:pt x="1383" y="51"/>
                  </a:lnTo>
                  <a:lnTo>
                    <a:pt x="1383" y="51"/>
                  </a:lnTo>
                  <a:lnTo>
                    <a:pt x="1381" y="51"/>
                  </a:lnTo>
                  <a:lnTo>
                    <a:pt x="1377" y="49"/>
                  </a:lnTo>
                  <a:lnTo>
                    <a:pt x="1374" y="45"/>
                  </a:lnTo>
                  <a:lnTo>
                    <a:pt x="1374" y="45"/>
                  </a:lnTo>
                  <a:lnTo>
                    <a:pt x="1370" y="43"/>
                  </a:lnTo>
                  <a:lnTo>
                    <a:pt x="1365" y="43"/>
                  </a:lnTo>
                  <a:lnTo>
                    <a:pt x="1365" y="43"/>
                  </a:lnTo>
                  <a:lnTo>
                    <a:pt x="1358" y="45"/>
                  </a:lnTo>
                  <a:lnTo>
                    <a:pt x="1350" y="49"/>
                  </a:lnTo>
                  <a:lnTo>
                    <a:pt x="1350" y="49"/>
                  </a:lnTo>
                  <a:lnTo>
                    <a:pt x="1348" y="51"/>
                  </a:lnTo>
                  <a:lnTo>
                    <a:pt x="1345" y="51"/>
                  </a:lnTo>
                  <a:lnTo>
                    <a:pt x="1338" y="49"/>
                  </a:lnTo>
                  <a:lnTo>
                    <a:pt x="1338" y="49"/>
                  </a:lnTo>
                  <a:lnTo>
                    <a:pt x="1334" y="49"/>
                  </a:lnTo>
                  <a:lnTo>
                    <a:pt x="1330" y="51"/>
                  </a:lnTo>
                  <a:lnTo>
                    <a:pt x="1327" y="52"/>
                  </a:lnTo>
                  <a:lnTo>
                    <a:pt x="1323" y="52"/>
                  </a:lnTo>
                  <a:lnTo>
                    <a:pt x="1323" y="52"/>
                  </a:lnTo>
                  <a:lnTo>
                    <a:pt x="1316" y="51"/>
                  </a:lnTo>
                  <a:lnTo>
                    <a:pt x="1312" y="51"/>
                  </a:lnTo>
                  <a:lnTo>
                    <a:pt x="1309" y="52"/>
                  </a:lnTo>
                  <a:lnTo>
                    <a:pt x="1309" y="52"/>
                  </a:lnTo>
                  <a:lnTo>
                    <a:pt x="1309" y="56"/>
                  </a:lnTo>
                  <a:lnTo>
                    <a:pt x="1309" y="60"/>
                  </a:lnTo>
                  <a:lnTo>
                    <a:pt x="1307" y="63"/>
                  </a:lnTo>
                  <a:lnTo>
                    <a:pt x="1301" y="65"/>
                  </a:lnTo>
                  <a:lnTo>
                    <a:pt x="1301" y="65"/>
                  </a:lnTo>
                  <a:lnTo>
                    <a:pt x="1298" y="63"/>
                  </a:lnTo>
                  <a:lnTo>
                    <a:pt x="1294" y="62"/>
                  </a:lnTo>
                  <a:lnTo>
                    <a:pt x="1291" y="58"/>
                  </a:lnTo>
                  <a:lnTo>
                    <a:pt x="1287" y="56"/>
                  </a:lnTo>
                  <a:lnTo>
                    <a:pt x="1287" y="56"/>
                  </a:lnTo>
                  <a:lnTo>
                    <a:pt x="1278" y="54"/>
                  </a:lnTo>
                  <a:lnTo>
                    <a:pt x="1269" y="52"/>
                  </a:lnTo>
                  <a:lnTo>
                    <a:pt x="1269" y="52"/>
                  </a:lnTo>
                  <a:lnTo>
                    <a:pt x="1260" y="47"/>
                  </a:lnTo>
                  <a:lnTo>
                    <a:pt x="1256" y="45"/>
                  </a:lnTo>
                  <a:lnTo>
                    <a:pt x="1251" y="49"/>
                  </a:lnTo>
                  <a:lnTo>
                    <a:pt x="1251" y="49"/>
                  </a:lnTo>
                  <a:lnTo>
                    <a:pt x="1249" y="51"/>
                  </a:lnTo>
                  <a:lnTo>
                    <a:pt x="1247" y="54"/>
                  </a:lnTo>
                  <a:lnTo>
                    <a:pt x="1247" y="54"/>
                  </a:lnTo>
                  <a:lnTo>
                    <a:pt x="1243" y="54"/>
                  </a:lnTo>
                  <a:lnTo>
                    <a:pt x="1240" y="54"/>
                  </a:lnTo>
                  <a:lnTo>
                    <a:pt x="1240" y="54"/>
                  </a:lnTo>
                  <a:lnTo>
                    <a:pt x="1236" y="56"/>
                  </a:lnTo>
                  <a:lnTo>
                    <a:pt x="1236" y="58"/>
                  </a:lnTo>
                  <a:lnTo>
                    <a:pt x="1238" y="62"/>
                  </a:lnTo>
                  <a:lnTo>
                    <a:pt x="1242" y="62"/>
                  </a:lnTo>
                  <a:lnTo>
                    <a:pt x="1242" y="62"/>
                  </a:lnTo>
                  <a:lnTo>
                    <a:pt x="1253" y="62"/>
                  </a:lnTo>
                  <a:lnTo>
                    <a:pt x="1258" y="62"/>
                  </a:lnTo>
                  <a:lnTo>
                    <a:pt x="1263" y="63"/>
                  </a:lnTo>
                  <a:lnTo>
                    <a:pt x="1263" y="63"/>
                  </a:lnTo>
                  <a:lnTo>
                    <a:pt x="1267" y="65"/>
                  </a:lnTo>
                  <a:lnTo>
                    <a:pt x="1269" y="69"/>
                  </a:lnTo>
                  <a:lnTo>
                    <a:pt x="1267" y="71"/>
                  </a:lnTo>
                  <a:lnTo>
                    <a:pt x="1265" y="74"/>
                  </a:lnTo>
                  <a:lnTo>
                    <a:pt x="1265" y="74"/>
                  </a:lnTo>
                  <a:lnTo>
                    <a:pt x="1260" y="76"/>
                  </a:lnTo>
                  <a:lnTo>
                    <a:pt x="1254" y="74"/>
                  </a:lnTo>
                  <a:lnTo>
                    <a:pt x="1243" y="71"/>
                  </a:lnTo>
                  <a:lnTo>
                    <a:pt x="1243" y="71"/>
                  </a:lnTo>
                  <a:lnTo>
                    <a:pt x="1234" y="71"/>
                  </a:lnTo>
                  <a:lnTo>
                    <a:pt x="1229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0" y="67"/>
                  </a:lnTo>
                  <a:lnTo>
                    <a:pt x="1216" y="63"/>
                  </a:lnTo>
                  <a:lnTo>
                    <a:pt x="1216" y="63"/>
                  </a:lnTo>
                  <a:lnTo>
                    <a:pt x="1213" y="62"/>
                  </a:lnTo>
                  <a:lnTo>
                    <a:pt x="1209" y="62"/>
                  </a:lnTo>
                  <a:lnTo>
                    <a:pt x="1202" y="65"/>
                  </a:lnTo>
                  <a:lnTo>
                    <a:pt x="1196" y="71"/>
                  </a:lnTo>
                  <a:lnTo>
                    <a:pt x="1189" y="76"/>
                  </a:lnTo>
                  <a:lnTo>
                    <a:pt x="1189" y="76"/>
                  </a:lnTo>
                  <a:lnTo>
                    <a:pt x="1186" y="76"/>
                  </a:lnTo>
                  <a:lnTo>
                    <a:pt x="1182" y="74"/>
                  </a:lnTo>
                  <a:lnTo>
                    <a:pt x="1178" y="74"/>
                  </a:lnTo>
                  <a:lnTo>
                    <a:pt x="1175" y="74"/>
                  </a:lnTo>
                  <a:lnTo>
                    <a:pt x="1175" y="74"/>
                  </a:lnTo>
                  <a:lnTo>
                    <a:pt x="1173" y="78"/>
                  </a:lnTo>
                  <a:lnTo>
                    <a:pt x="1175" y="80"/>
                  </a:lnTo>
                  <a:lnTo>
                    <a:pt x="1182" y="81"/>
                  </a:lnTo>
                  <a:lnTo>
                    <a:pt x="1182" y="81"/>
                  </a:lnTo>
                  <a:lnTo>
                    <a:pt x="1187" y="81"/>
                  </a:lnTo>
                  <a:lnTo>
                    <a:pt x="1191" y="81"/>
                  </a:lnTo>
                  <a:lnTo>
                    <a:pt x="1191" y="85"/>
                  </a:lnTo>
                  <a:lnTo>
                    <a:pt x="1191" y="85"/>
                  </a:lnTo>
                  <a:lnTo>
                    <a:pt x="1182" y="85"/>
                  </a:lnTo>
                  <a:lnTo>
                    <a:pt x="1177" y="87"/>
                  </a:lnTo>
                  <a:lnTo>
                    <a:pt x="1177" y="89"/>
                  </a:lnTo>
                  <a:lnTo>
                    <a:pt x="1177" y="90"/>
                  </a:lnTo>
                  <a:lnTo>
                    <a:pt x="1177" y="90"/>
                  </a:lnTo>
                  <a:lnTo>
                    <a:pt x="1184" y="89"/>
                  </a:lnTo>
                  <a:lnTo>
                    <a:pt x="1195" y="87"/>
                  </a:lnTo>
                  <a:lnTo>
                    <a:pt x="1205" y="87"/>
                  </a:lnTo>
                  <a:lnTo>
                    <a:pt x="1207" y="89"/>
                  </a:lnTo>
                  <a:lnTo>
                    <a:pt x="1209" y="92"/>
                  </a:lnTo>
                  <a:lnTo>
                    <a:pt x="1209" y="92"/>
                  </a:lnTo>
                  <a:lnTo>
                    <a:pt x="1207" y="94"/>
                  </a:lnTo>
                  <a:lnTo>
                    <a:pt x="1204" y="96"/>
                  </a:lnTo>
                  <a:lnTo>
                    <a:pt x="1195" y="98"/>
                  </a:lnTo>
                  <a:lnTo>
                    <a:pt x="1186" y="98"/>
                  </a:lnTo>
                  <a:lnTo>
                    <a:pt x="1184" y="98"/>
                  </a:lnTo>
                  <a:lnTo>
                    <a:pt x="1182" y="101"/>
                  </a:lnTo>
                  <a:lnTo>
                    <a:pt x="1182" y="101"/>
                  </a:lnTo>
                  <a:lnTo>
                    <a:pt x="1184" y="103"/>
                  </a:lnTo>
                  <a:lnTo>
                    <a:pt x="1186" y="105"/>
                  </a:lnTo>
                  <a:lnTo>
                    <a:pt x="1193" y="103"/>
                  </a:lnTo>
                  <a:lnTo>
                    <a:pt x="1193" y="103"/>
                  </a:lnTo>
                  <a:lnTo>
                    <a:pt x="1200" y="101"/>
                  </a:lnTo>
                  <a:lnTo>
                    <a:pt x="1200" y="101"/>
                  </a:lnTo>
                  <a:lnTo>
                    <a:pt x="1209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24" y="105"/>
                  </a:lnTo>
                  <a:lnTo>
                    <a:pt x="1227" y="105"/>
                  </a:lnTo>
                  <a:lnTo>
                    <a:pt x="1231" y="103"/>
                  </a:lnTo>
                  <a:lnTo>
                    <a:pt x="1231" y="103"/>
                  </a:lnTo>
                  <a:lnTo>
                    <a:pt x="1234" y="100"/>
                  </a:lnTo>
                  <a:lnTo>
                    <a:pt x="1238" y="101"/>
                  </a:lnTo>
                  <a:lnTo>
                    <a:pt x="1240" y="103"/>
                  </a:lnTo>
                  <a:lnTo>
                    <a:pt x="1240" y="103"/>
                  </a:lnTo>
                  <a:lnTo>
                    <a:pt x="1242" y="107"/>
                  </a:lnTo>
                  <a:lnTo>
                    <a:pt x="1243" y="109"/>
                  </a:lnTo>
                  <a:lnTo>
                    <a:pt x="1247" y="110"/>
                  </a:lnTo>
                  <a:lnTo>
                    <a:pt x="1247" y="110"/>
                  </a:lnTo>
                  <a:lnTo>
                    <a:pt x="1251" y="112"/>
                  </a:lnTo>
                  <a:lnTo>
                    <a:pt x="1256" y="110"/>
                  </a:lnTo>
                  <a:lnTo>
                    <a:pt x="1265" y="107"/>
                  </a:lnTo>
                  <a:lnTo>
                    <a:pt x="1265" y="107"/>
                  </a:lnTo>
                  <a:lnTo>
                    <a:pt x="1267" y="103"/>
                  </a:lnTo>
                  <a:lnTo>
                    <a:pt x="1269" y="101"/>
                  </a:lnTo>
                  <a:lnTo>
                    <a:pt x="1271" y="100"/>
                  </a:lnTo>
                  <a:lnTo>
                    <a:pt x="1274" y="98"/>
                  </a:lnTo>
                  <a:lnTo>
                    <a:pt x="1274" y="98"/>
                  </a:lnTo>
                  <a:lnTo>
                    <a:pt x="1281" y="100"/>
                  </a:lnTo>
                  <a:lnTo>
                    <a:pt x="1291" y="101"/>
                  </a:lnTo>
                  <a:lnTo>
                    <a:pt x="1291" y="101"/>
                  </a:lnTo>
                  <a:lnTo>
                    <a:pt x="1309" y="101"/>
                  </a:lnTo>
                  <a:lnTo>
                    <a:pt x="1325" y="101"/>
                  </a:lnTo>
                  <a:lnTo>
                    <a:pt x="1325" y="101"/>
                  </a:lnTo>
                  <a:lnTo>
                    <a:pt x="1336" y="100"/>
                  </a:lnTo>
                  <a:lnTo>
                    <a:pt x="1347" y="96"/>
                  </a:lnTo>
                  <a:lnTo>
                    <a:pt x="1347" y="96"/>
                  </a:lnTo>
                  <a:lnTo>
                    <a:pt x="1354" y="92"/>
                  </a:lnTo>
                  <a:lnTo>
                    <a:pt x="1363" y="89"/>
                  </a:lnTo>
                  <a:lnTo>
                    <a:pt x="1363" y="89"/>
                  </a:lnTo>
                  <a:lnTo>
                    <a:pt x="1368" y="87"/>
                  </a:lnTo>
                  <a:lnTo>
                    <a:pt x="1376" y="87"/>
                  </a:lnTo>
                  <a:lnTo>
                    <a:pt x="1383" y="87"/>
                  </a:lnTo>
                  <a:lnTo>
                    <a:pt x="1388" y="89"/>
                  </a:lnTo>
                  <a:lnTo>
                    <a:pt x="1388" y="89"/>
                  </a:lnTo>
                  <a:lnTo>
                    <a:pt x="1392" y="92"/>
                  </a:lnTo>
                  <a:lnTo>
                    <a:pt x="1394" y="96"/>
                  </a:lnTo>
                  <a:lnTo>
                    <a:pt x="1390" y="98"/>
                  </a:lnTo>
                  <a:lnTo>
                    <a:pt x="1386" y="100"/>
                  </a:lnTo>
                  <a:lnTo>
                    <a:pt x="1374" y="101"/>
                  </a:lnTo>
                  <a:lnTo>
                    <a:pt x="1367" y="103"/>
                  </a:lnTo>
                  <a:lnTo>
                    <a:pt x="1367" y="103"/>
                  </a:lnTo>
                  <a:lnTo>
                    <a:pt x="1376" y="105"/>
                  </a:lnTo>
                  <a:lnTo>
                    <a:pt x="1379" y="109"/>
                  </a:lnTo>
                  <a:lnTo>
                    <a:pt x="1379" y="109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4" y="112"/>
                  </a:lnTo>
                  <a:lnTo>
                    <a:pt x="1368" y="112"/>
                  </a:lnTo>
                  <a:lnTo>
                    <a:pt x="1358" y="112"/>
                  </a:lnTo>
                  <a:lnTo>
                    <a:pt x="1358" y="112"/>
                  </a:lnTo>
                  <a:lnTo>
                    <a:pt x="1348" y="112"/>
                  </a:lnTo>
                  <a:lnTo>
                    <a:pt x="1332" y="112"/>
                  </a:lnTo>
                  <a:lnTo>
                    <a:pt x="1323" y="114"/>
                  </a:lnTo>
                  <a:lnTo>
                    <a:pt x="1318" y="116"/>
                  </a:lnTo>
                  <a:lnTo>
                    <a:pt x="1314" y="119"/>
                  </a:lnTo>
                  <a:lnTo>
                    <a:pt x="1312" y="121"/>
                  </a:lnTo>
                  <a:lnTo>
                    <a:pt x="1314" y="123"/>
                  </a:lnTo>
                  <a:lnTo>
                    <a:pt x="1314" y="123"/>
                  </a:lnTo>
                  <a:lnTo>
                    <a:pt x="1316" y="128"/>
                  </a:lnTo>
                  <a:lnTo>
                    <a:pt x="1320" y="132"/>
                  </a:lnTo>
                  <a:lnTo>
                    <a:pt x="1320" y="132"/>
                  </a:lnTo>
                  <a:lnTo>
                    <a:pt x="1327" y="134"/>
                  </a:lnTo>
                  <a:lnTo>
                    <a:pt x="1329" y="134"/>
                  </a:lnTo>
                  <a:lnTo>
                    <a:pt x="1330" y="136"/>
                  </a:lnTo>
                  <a:lnTo>
                    <a:pt x="1330" y="136"/>
                  </a:lnTo>
                  <a:lnTo>
                    <a:pt x="1330" y="139"/>
                  </a:lnTo>
                  <a:lnTo>
                    <a:pt x="1329" y="139"/>
                  </a:lnTo>
                  <a:lnTo>
                    <a:pt x="1321" y="139"/>
                  </a:lnTo>
                  <a:lnTo>
                    <a:pt x="1321" y="139"/>
                  </a:lnTo>
                  <a:lnTo>
                    <a:pt x="1310" y="136"/>
                  </a:lnTo>
                  <a:lnTo>
                    <a:pt x="1301" y="130"/>
                  </a:lnTo>
                  <a:lnTo>
                    <a:pt x="1292" y="123"/>
                  </a:lnTo>
                  <a:lnTo>
                    <a:pt x="1281" y="116"/>
                  </a:lnTo>
                  <a:lnTo>
                    <a:pt x="1281" y="116"/>
                  </a:lnTo>
                  <a:lnTo>
                    <a:pt x="1274" y="114"/>
                  </a:lnTo>
                  <a:lnTo>
                    <a:pt x="1267" y="114"/>
                  </a:lnTo>
                  <a:lnTo>
                    <a:pt x="1260" y="114"/>
                  </a:lnTo>
                  <a:lnTo>
                    <a:pt x="1254" y="116"/>
                  </a:lnTo>
                  <a:lnTo>
                    <a:pt x="1254" y="116"/>
                  </a:lnTo>
                  <a:lnTo>
                    <a:pt x="1249" y="118"/>
                  </a:lnTo>
                  <a:lnTo>
                    <a:pt x="1245" y="123"/>
                  </a:lnTo>
                  <a:lnTo>
                    <a:pt x="1245" y="123"/>
                  </a:lnTo>
                  <a:lnTo>
                    <a:pt x="1243" y="130"/>
                  </a:lnTo>
                  <a:lnTo>
                    <a:pt x="1242" y="132"/>
                  </a:lnTo>
                  <a:lnTo>
                    <a:pt x="1240" y="134"/>
                  </a:lnTo>
                  <a:lnTo>
                    <a:pt x="1240" y="134"/>
                  </a:lnTo>
                  <a:lnTo>
                    <a:pt x="1236" y="134"/>
                  </a:lnTo>
                  <a:lnTo>
                    <a:pt x="1233" y="132"/>
                  </a:lnTo>
                  <a:lnTo>
                    <a:pt x="1229" y="128"/>
                  </a:lnTo>
                  <a:lnTo>
                    <a:pt x="1220" y="118"/>
                  </a:lnTo>
                  <a:lnTo>
                    <a:pt x="1220" y="118"/>
                  </a:lnTo>
                  <a:lnTo>
                    <a:pt x="1216" y="116"/>
                  </a:lnTo>
                  <a:lnTo>
                    <a:pt x="1213" y="116"/>
                  </a:lnTo>
                  <a:lnTo>
                    <a:pt x="1204" y="116"/>
                  </a:lnTo>
                  <a:lnTo>
                    <a:pt x="1204" y="116"/>
                  </a:lnTo>
                  <a:lnTo>
                    <a:pt x="1191" y="118"/>
                  </a:lnTo>
                  <a:lnTo>
                    <a:pt x="1186" y="118"/>
                  </a:lnTo>
                  <a:lnTo>
                    <a:pt x="1180" y="116"/>
                  </a:lnTo>
                  <a:lnTo>
                    <a:pt x="1180" y="116"/>
                  </a:lnTo>
                  <a:lnTo>
                    <a:pt x="1171" y="110"/>
                  </a:lnTo>
                  <a:lnTo>
                    <a:pt x="1164" y="103"/>
                  </a:lnTo>
                  <a:lnTo>
                    <a:pt x="1158" y="94"/>
                  </a:lnTo>
                  <a:lnTo>
                    <a:pt x="1151" y="87"/>
                  </a:lnTo>
                  <a:lnTo>
                    <a:pt x="1151" y="87"/>
                  </a:lnTo>
                  <a:lnTo>
                    <a:pt x="1144" y="83"/>
                  </a:lnTo>
                  <a:lnTo>
                    <a:pt x="1137" y="81"/>
                  </a:lnTo>
                  <a:lnTo>
                    <a:pt x="1122" y="78"/>
                  </a:lnTo>
                  <a:lnTo>
                    <a:pt x="1122" y="78"/>
                  </a:lnTo>
                  <a:lnTo>
                    <a:pt x="1115" y="78"/>
                  </a:lnTo>
                  <a:lnTo>
                    <a:pt x="1106" y="81"/>
                  </a:lnTo>
                  <a:lnTo>
                    <a:pt x="1104" y="81"/>
                  </a:lnTo>
                  <a:lnTo>
                    <a:pt x="1104" y="83"/>
                  </a:lnTo>
                  <a:lnTo>
                    <a:pt x="1106" y="85"/>
                  </a:lnTo>
                  <a:lnTo>
                    <a:pt x="1110" y="87"/>
                  </a:lnTo>
                  <a:lnTo>
                    <a:pt x="1110" y="87"/>
                  </a:lnTo>
                  <a:lnTo>
                    <a:pt x="1115" y="87"/>
                  </a:lnTo>
                  <a:lnTo>
                    <a:pt x="1117" y="89"/>
                  </a:lnTo>
                  <a:lnTo>
                    <a:pt x="1117" y="92"/>
                  </a:lnTo>
                  <a:lnTo>
                    <a:pt x="1113" y="92"/>
                  </a:lnTo>
                  <a:lnTo>
                    <a:pt x="1113" y="92"/>
                  </a:lnTo>
                  <a:lnTo>
                    <a:pt x="1102" y="92"/>
                  </a:lnTo>
                  <a:lnTo>
                    <a:pt x="1099" y="94"/>
                  </a:lnTo>
                  <a:lnTo>
                    <a:pt x="1097" y="96"/>
                  </a:lnTo>
                  <a:lnTo>
                    <a:pt x="1097" y="98"/>
                  </a:lnTo>
                  <a:lnTo>
                    <a:pt x="1097" y="98"/>
                  </a:lnTo>
                  <a:lnTo>
                    <a:pt x="1100" y="101"/>
                  </a:lnTo>
                  <a:lnTo>
                    <a:pt x="1106" y="101"/>
                  </a:lnTo>
                  <a:lnTo>
                    <a:pt x="1115" y="101"/>
                  </a:lnTo>
                  <a:lnTo>
                    <a:pt x="1115" y="101"/>
                  </a:lnTo>
                  <a:close/>
                  <a:moveTo>
                    <a:pt x="1240" y="597"/>
                  </a:moveTo>
                  <a:lnTo>
                    <a:pt x="1240" y="597"/>
                  </a:lnTo>
                  <a:lnTo>
                    <a:pt x="1236" y="601"/>
                  </a:lnTo>
                  <a:lnTo>
                    <a:pt x="1236" y="604"/>
                  </a:lnTo>
                  <a:lnTo>
                    <a:pt x="1238" y="608"/>
                  </a:lnTo>
                  <a:lnTo>
                    <a:pt x="1242" y="612"/>
                  </a:lnTo>
                  <a:lnTo>
                    <a:pt x="1247" y="615"/>
                  </a:lnTo>
                  <a:lnTo>
                    <a:pt x="1251" y="615"/>
                  </a:lnTo>
                  <a:lnTo>
                    <a:pt x="1256" y="615"/>
                  </a:lnTo>
                  <a:lnTo>
                    <a:pt x="1260" y="613"/>
                  </a:lnTo>
                  <a:lnTo>
                    <a:pt x="1260" y="613"/>
                  </a:lnTo>
                  <a:lnTo>
                    <a:pt x="1263" y="610"/>
                  </a:lnTo>
                  <a:lnTo>
                    <a:pt x="1265" y="606"/>
                  </a:lnTo>
                  <a:lnTo>
                    <a:pt x="1265" y="597"/>
                  </a:lnTo>
                  <a:lnTo>
                    <a:pt x="1265" y="593"/>
                  </a:lnTo>
                  <a:lnTo>
                    <a:pt x="1267" y="590"/>
                  </a:lnTo>
                  <a:lnTo>
                    <a:pt x="1271" y="588"/>
                  </a:lnTo>
                  <a:lnTo>
                    <a:pt x="1276" y="588"/>
                  </a:lnTo>
                  <a:lnTo>
                    <a:pt x="1276" y="588"/>
                  </a:lnTo>
                  <a:lnTo>
                    <a:pt x="1278" y="590"/>
                  </a:lnTo>
                  <a:lnTo>
                    <a:pt x="1280" y="595"/>
                  </a:lnTo>
                  <a:lnTo>
                    <a:pt x="1281" y="603"/>
                  </a:lnTo>
                  <a:lnTo>
                    <a:pt x="1283" y="606"/>
                  </a:lnTo>
                  <a:lnTo>
                    <a:pt x="1283" y="606"/>
                  </a:lnTo>
                  <a:lnTo>
                    <a:pt x="1291" y="610"/>
                  </a:lnTo>
                  <a:lnTo>
                    <a:pt x="1298" y="610"/>
                  </a:lnTo>
                  <a:lnTo>
                    <a:pt x="1298" y="610"/>
                  </a:lnTo>
                  <a:lnTo>
                    <a:pt x="1301" y="610"/>
                  </a:lnTo>
                  <a:lnTo>
                    <a:pt x="1307" y="610"/>
                  </a:lnTo>
                  <a:lnTo>
                    <a:pt x="1307" y="610"/>
                  </a:lnTo>
                  <a:lnTo>
                    <a:pt x="1307" y="606"/>
                  </a:lnTo>
                  <a:lnTo>
                    <a:pt x="1307" y="603"/>
                  </a:lnTo>
                  <a:lnTo>
                    <a:pt x="1307" y="599"/>
                  </a:lnTo>
                  <a:lnTo>
                    <a:pt x="1303" y="597"/>
                  </a:lnTo>
                  <a:lnTo>
                    <a:pt x="1303" y="597"/>
                  </a:lnTo>
                  <a:lnTo>
                    <a:pt x="1301" y="597"/>
                  </a:lnTo>
                  <a:lnTo>
                    <a:pt x="1298" y="595"/>
                  </a:lnTo>
                  <a:lnTo>
                    <a:pt x="1298" y="595"/>
                  </a:lnTo>
                  <a:lnTo>
                    <a:pt x="1291" y="592"/>
                  </a:lnTo>
                  <a:lnTo>
                    <a:pt x="1287" y="586"/>
                  </a:lnTo>
                  <a:lnTo>
                    <a:pt x="1287" y="586"/>
                  </a:lnTo>
                  <a:lnTo>
                    <a:pt x="1278" y="575"/>
                  </a:lnTo>
                  <a:lnTo>
                    <a:pt x="1272" y="570"/>
                  </a:lnTo>
                  <a:lnTo>
                    <a:pt x="1267" y="566"/>
                  </a:lnTo>
                  <a:lnTo>
                    <a:pt x="1267" y="566"/>
                  </a:lnTo>
                  <a:lnTo>
                    <a:pt x="1260" y="566"/>
                  </a:lnTo>
                  <a:lnTo>
                    <a:pt x="1251" y="570"/>
                  </a:lnTo>
                  <a:lnTo>
                    <a:pt x="1251" y="570"/>
                  </a:lnTo>
                  <a:lnTo>
                    <a:pt x="1245" y="574"/>
                  </a:lnTo>
                  <a:lnTo>
                    <a:pt x="1245" y="574"/>
                  </a:lnTo>
                  <a:lnTo>
                    <a:pt x="1243" y="577"/>
                  </a:lnTo>
                  <a:lnTo>
                    <a:pt x="1245" y="581"/>
                  </a:lnTo>
                  <a:lnTo>
                    <a:pt x="1247" y="588"/>
                  </a:lnTo>
                  <a:lnTo>
                    <a:pt x="1247" y="588"/>
                  </a:lnTo>
                  <a:lnTo>
                    <a:pt x="1247" y="592"/>
                  </a:lnTo>
                  <a:lnTo>
                    <a:pt x="1245" y="593"/>
                  </a:lnTo>
                  <a:lnTo>
                    <a:pt x="1240" y="597"/>
                  </a:lnTo>
                  <a:lnTo>
                    <a:pt x="1240" y="597"/>
                  </a:lnTo>
                  <a:close/>
                  <a:moveTo>
                    <a:pt x="1577" y="631"/>
                  </a:moveTo>
                  <a:lnTo>
                    <a:pt x="1577" y="631"/>
                  </a:lnTo>
                  <a:lnTo>
                    <a:pt x="1580" y="633"/>
                  </a:lnTo>
                  <a:lnTo>
                    <a:pt x="1582" y="633"/>
                  </a:lnTo>
                  <a:lnTo>
                    <a:pt x="1584" y="630"/>
                  </a:lnTo>
                  <a:lnTo>
                    <a:pt x="1586" y="624"/>
                  </a:lnTo>
                  <a:lnTo>
                    <a:pt x="1584" y="621"/>
                  </a:lnTo>
                  <a:lnTo>
                    <a:pt x="1580" y="621"/>
                  </a:lnTo>
                  <a:lnTo>
                    <a:pt x="1580" y="621"/>
                  </a:lnTo>
                  <a:lnTo>
                    <a:pt x="1578" y="621"/>
                  </a:lnTo>
                  <a:lnTo>
                    <a:pt x="1577" y="621"/>
                  </a:lnTo>
                  <a:lnTo>
                    <a:pt x="1575" y="624"/>
                  </a:lnTo>
                  <a:lnTo>
                    <a:pt x="1575" y="628"/>
                  </a:lnTo>
                  <a:lnTo>
                    <a:pt x="1577" y="631"/>
                  </a:lnTo>
                  <a:lnTo>
                    <a:pt x="1577" y="631"/>
                  </a:lnTo>
                  <a:close/>
                  <a:moveTo>
                    <a:pt x="1354" y="434"/>
                  </a:moveTo>
                  <a:lnTo>
                    <a:pt x="1354" y="434"/>
                  </a:lnTo>
                  <a:lnTo>
                    <a:pt x="1350" y="434"/>
                  </a:lnTo>
                  <a:lnTo>
                    <a:pt x="1350" y="434"/>
                  </a:lnTo>
                  <a:lnTo>
                    <a:pt x="1343" y="434"/>
                  </a:lnTo>
                  <a:lnTo>
                    <a:pt x="1336" y="436"/>
                  </a:lnTo>
                  <a:lnTo>
                    <a:pt x="1332" y="440"/>
                  </a:lnTo>
                  <a:lnTo>
                    <a:pt x="1330" y="443"/>
                  </a:lnTo>
                  <a:lnTo>
                    <a:pt x="1330" y="445"/>
                  </a:lnTo>
                  <a:lnTo>
                    <a:pt x="1330" y="445"/>
                  </a:lnTo>
                  <a:lnTo>
                    <a:pt x="1334" y="451"/>
                  </a:lnTo>
                  <a:lnTo>
                    <a:pt x="1339" y="454"/>
                  </a:lnTo>
                  <a:lnTo>
                    <a:pt x="1347" y="456"/>
                  </a:lnTo>
                  <a:lnTo>
                    <a:pt x="1352" y="456"/>
                  </a:lnTo>
                  <a:lnTo>
                    <a:pt x="1352" y="456"/>
                  </a:lnTo>
                  <a:lnTo>
                    <a:pt x="1358" y="451"/>
                  </a:lnTo>
                  <a:lnTo>
                    <a:pt x="1361" y="445"/>
                  </a:lnTo>
                  <a:lnTo>
                    <a:pt x="1359" y="438"/>
                  </a:lnTo>
                  <a:lnTo>
                    <a:pt x="1358" y="436"/>
                  </a:lnTo>
                  <a:lnTo>
                    <a:pt x="1354" y="434"/>
                  </a:lnTo>
                  <a:lnTo>
                    <a:pt x="1354" y="434"/>
                  </a:lnTo>
                  <a:close/>
                  <a:moveTo>
                    <a:pt x="1709" y="919"/>
                  </a:moveTo>
                  <a:lnTo>
                    <a:pt x="1709" y="919"/>
                  </a:lnTo>
                  <a:lnTo>
                    <a:pt x="1710" y="912"/>
                  </a:lnTo>
                  <a:lnTo>
                    <a:pt x="1709" y="908"/>
                  </a:lnTo>
                  <a:lnTo>
                    <a:pt x="1705" y="907"/>
                  </a:lnTo>
                  <a:lnTo>
                    <a:pt x="1705" y="907"/>
                  </a:lnTo>
                  <a:lnTo>
                    <a:pt x="1700" y="907"/>
                  </a:lnTo>
                  <a:lnTo>
                    <a:pt x="1700" y="907"/>
                  </a:lnTo>
                  <a:lnTo>
                    <a:pt x="1696" y="908"/>
                  </a:lnTo>
                  <a:lnTo>
                    <a:pt x="1694" y="910"/>
                  </a:lnTo>
                  <a:lnTo>
                    <a:pt x="1691" y="917"/>
                  </a:lnTo>
                  <a:lnTo>
                    <a:pt x="1689" y="932"/>
                  </a:lnTo>
                  <a:lnTo>
                    <a:pt x="1689" y="932"/>
                  </a:lnTo>
                  <a:lnTo>
                    <a:pt x="1687" y="937"/>
                  </a:lnTo>
                  <a:lnTo>
                    <a:pt x="1683" y="943"/>
                  </a:lnTo>
                  <a:lnTo>
                    <a:pt x="1674" y="954"/>
                  </a:lnTo>
                  <a:lnTo>
                    <a:pt x="1665" y="964"/>
                  </a:lnTo>
                  <a:lnTo>
                    <a:pt x="1662" y="972"/>
                  </a:lnTo>
                  <a:lnTo>
                    <a:pt x="1662" y="977"/>
                  </a:lnTo>
                  <a:lnTo>
                    <a:pt x="1662" y="977"/>
                  </a:lnTo>
                  <a:lnTo>
                    <a:pt x="1662" y="984"/>
                  </a:lnTo>
                  <a:lnTo>
                    <a:pt x="1665" y="990"/>
                  </a:lnTo>
                  <a:lnTo>
                    <a:pt x="1669" y="995"/>
                  </a:lnTo>
                  <a:lnTo>
                    <a:pt x="1674" y="999"/>
                  </a:lnTo>
                  <a:lnTo>
                    <a:pt x="1680" y="1001"/>
                  </a:lnTo>
                  <a:lnTo>
                    <a:pt x="1685" y="1001"/>
                  </a:lnTo>
                  <a:lnTo>
                    <a:pt x="1700" y="1001"/>
                  </a:lnTo>
                  <a:lnTo>
                    <a:pt x="1700" y="1001"/>
                  </a:lnTo>
                  <a:lnTo>
                    <a:pt x="1712" y="1001"/>
                  </a:lnTo>
                  <a:lnTo>
                    <a:pt x="1727" y="1002"/>
                  </a:lnTo>
                  <a:lnTo>
                    <a:pt x="1727" y="1002"/>
                  </a:lnTo>
                  <a:lnTo>
                    <a:pt x="1732" y="1004"/>
                  </a:lnTo>
                  <a:lnTo>
                    <a:pt x="1738" y="1006"/>
                  </a:lnTo>
                  <a:lnTo>
                    <a:pt x="1743" y="1010"/>
                  </a:lnTo>
                  <a:lnTo>
                    <a:pt x="1748" y="1011"/>
                  </a:lnTo>
                  <a:lnTo>
                    <a:pt x="1748" y="1011"/>
                  </a:lnTo>
                  <a:lnTo>
                    <a:pt x="1754" y="1011"/>
                  </a:lnTo>
                  <a:lnTo>
                    <a:pt x="1758" y="1010"/>
                  </a:lnTo>
                  <a:lnTo>
                    <a:pt x="1763" y="1006"/>
                  </a:lnTo>
                  <a:lnTo>
                    <a:pt x="1765" y="1001"/>
                  </a:lnTo>
                  <a:lnTo>
                    <a:pt x="1765" y="1001"/>
                  </a:lnTo>
                  <a:lnTo>
                    <a:pt x="1767" y="995"/>
                  </a:lnTo>
                  <a:lnTo>
                    <a:pt x="1765" y="990"/>
                  </a:lnTo>
                  <a:lnTo>
                    <a:pt x="1761" y="984"/>
                  </a:lnTo>
                  <a:lnTo>
                    <a:pt x="1756" y="981"/>
                  </a:lnTo>
                  <a:lnTo>
                    <a:pt x="1756" y="981"/>
                  </a:lnTo>
                  <a:lnTo>
                    <a:pt x="1748" y="975"/>
                  </a:lnTo>
                  <a:lnTo>
                    <a:pt x="1743" y="968"/>
                  </a:lnTo>
                  <a:lnTo>
                    <a:pt x="1743" y="968"/>
                  </a:lnTo>
                  <a:lnTo>
                    <a:pt x="1739" y="961"/>
                  </a:lnTo>
                  <a:lnTo>
                    <a:pt x="1734" y="955"/>
                  </a:lnTo>
                  <a:lnTo>
                    <a:pt x="1729" y="952"/>
                  </a:lnTo>
                  <a:lnTo>
                    <a:pt x="1725" y="952"/>
                  </a:lnTo>
                  <a:lnTo>
                    <a:pt x="1721" y="954"/>
                  </a:lnTo>
                  <a:lnTo>
                    <a:pt x="1721" y="954"/>
                  </a:lnTo>
                  <a:lnTo>
                    <a:pt x="1716" y="955"/>
                  </a:lnTo>
                  <a:lnTo>
                    <a:pt x="1712" y="957"/>
                  </a:lnTo>
                  <a:lnTo>
                    <a:pt x="1712" y="957"/>
                  </a:lnTo>
                  <a:lnTo>
                    <a:pt x="1707" y="957"/>
                  </a:lnTo>
                  <a:lnTo>
                    <a:pt x="1701" y="954"/>
                  </a:lnTo>
                  <a:lnTo>
                    <a:pt x="1701" y="954"/>
                  </a:lnTo>
                  <a:lnTo>
                    <a:pt x="1700" y="950"/>
                  </a:lnTo>
                  <a:lnTo>
                    <a:pt x="1700" y="946"/>
                  </a:lnTo>
                  <a:lnTo>
                    <a:pt x="1703" y="939"/>
                  </a:lnTo>
                  <a:lnTo>
                    <a:pt x="1703" y="939"/>
                  </a:lnTo>
                  <a:lnTo>
                    <a:pt x="1709" y="919"/>
                  </a:lnTo>
                  <a:lnTo>
                    <a:pt x="1709" y="919"/>
                  </a:lnTo>
                  <a:close/>
                  <a:moveTo>
                    <a:pt x="1453" y="1581"/>
                  </a:moveTo>
                  <a:lnTo>
                    <a:pt x="1453" y="1581"/>
                  </a:lnTo>
                  <a:lnTo>
                    <a:pt x="1453" y="1587"/>
                  </a:lnTo>
                  <a:lnTo>
                    <a:pt x="1452" y="1592"/>
                  </a:lnTo>
                  <a:lnTo>
                    <a:pt x="1452" y="1592"/>
                  </a:lnTo>
                  <a:lnTo>
                    <a:pt x="1448" y="1594"/>
                  </a:lnTo>
                  <a:lnTo>
                    <a:pt x="1446" y="1594"/>
                  </a:lnTo>
                  <a:lnTo>
                    <a:pt x="1439" y="1592"/>
                  </a:lnTo>
                  <a:lnTo>
                    <a:pt x="1439" y="1592"/>
                  </a:lnTo>
                  <a:lnTo>
                    <a:pt x="1434" y="1590"/>
                  </a:lnTo>
                  <a:lnTo>
                    <a:pt x="1426" y="1590"/>
                  </a:lnTo>
                  <a:lnTo>
                    <a:pt x="1426" y="1590"/>
                  </a:lnTo>
                  <a:lnTo>
                    <a:pt x="1423" y="1590"/>
                  </a:lnTo>
                  <a:lnTo>
                    <a:pt x="1419" y="1592"/>
                  </a:lnTo>
                  <a:lnTo>
                    <a:pt x="1419" y="1596"/>
                  </a:lnTo>
                  <a:lnTo>
                    <a:pt x="1419" y="1600"/>
                  </a:lnTo>
                  <a:lnTo>
                    <a:pt x="1419" y="1600"/>
                  </a:lnTo>
                  <a:lnTo>
                    <a:pt x="1423" y="1601"/>
                  </a:lnTo>
                  <a:lnTo>
                    <a:pt x="1428" y="1603"/>
                  </a:lnTo>
                  <a:lnTo>
                    <a:pt x="1437" y="1603"/>
                  </a:lnTo>
                  <a:lnTo>
                    <a:pt x="1437" y="1603"/>
                  </a:lnTo>
                  <a:lnTo>
                    <a:pt x="1448" y="1600"/>
                  </a:lnTo>
                  <a:lnTo>
                    <a:pt x="1461" y="1600"/>
                  </a:lnTo>
                  <a:lnTo>
                    <a:pt x="1461" y="1600"/>
                  </a:lnTo>
                  <a:lnTo>
                    <a:pt x="1462" y="1600"/>
                  </a:lnTo>
                  <a:lnTo>
                    <a:pt x="1462" y="1600"/>
                  </a:lnTo>
                  <a:lnTo>
                    <a:pt x="1475" y="1603"/>
                  </a:lnTo>
                  <a:lnTo>
                    <a:pt x="1482" y="1603"/>
                  </a:lnTo>
                  <a:lnTo>
                    <a:pt x="1490" y="1603"/>
                  </a:lnTo>
                  <a:lnTo>
                    <a:pt x="1490" y="1603"/>
                  </a:lnTo>
                  <a:lnTo>
                    <a:pt x="1493" y="1600"/>
                  </a:lnTo>
                  <a:lnTo>
                    <a:pt x="1493" y="1596"/>
                  </a:lnTo>
                  <a:lnTo>
                    <a:pt x="1493" y="1590"/>
                  </a:lnTo>
                  <a:lnTo>
                    <a:pt x="1491" y="1587"/>
                  </a:lnTo>
                  <a:lnTo>
                    <a:pt x="1491" y="1587"/>
                  </a:lnTo>
                  <a:lnTo>
                    <a:pt x="1488" y="1581"/>
                  </a:lnTo>
                  <a:lnTo>
                    <a:pt x="1484" y="1578"/>
                  </a:lnTo>
                  <a:lnTo>
                    <a:pt x="1479" y="1576"/>
                  </a:lnTo>
                  <a:lnTo>
                    <a:pt x="1473" y="1574"/>
                  </a:lnTo>
                  <a:lnTo>
                    <a:pt x="1468" y="1572"/>
                  </a:lnTo>
                  <a:lnTo>
                    <a:pt x="1462" y="1574"/>
                  </a:lnTo>
                  <a:lnTo>
                    <a:pt x="1457" y="1578"/>
                  </a:lnTo>
                  <a:lnTo>
                    <a:pt x="1453" y="1581"/>
                  </a:lnTo>
                  <a:lnTo>
                    <a:pt x="1453" y="1581"/>
                  </a:lnTo>
                  <a:close/>
                  <a:moveTo>
                    <a:pt x="1381" y="1547"/>
                  </a:moveTo>
                  <a:lnTo>
                    <a:pt x="1381" y="1547"/>
                  </a:lnTo>
                  <a:lnTo>
                    <a:pt x="1367" y="1542"/>
                  </a:lnTo>
                  <a:lnTo>
                    <a:pt x="1354" y="1533"/>
                  </a:lnTo>
                  <a:lnTo>
                    <a:pt x="1327" y="1516"/>
                  </a:lnTo>
                  <a:lnTo>
                    <a:pt x="1327" y="1516"/>
                  </a:lnTo>
                  <a:lnTo>
                    <a:pt x="1316" y="1511"/>
                  </a:lnTo>
                  <a:lnTo>
                    <a:pt x="1310" y="1509"/>
                  </a:lnTo>
                  <a:lnTo>
                    <a:pt x="1305" y="1507"/>
                  </a:lnTo>
                  <a:lnTo>
                    <a:pt x="1305" y="1507"/>
                  </a:lnTo>
                  <a:lnTo>
                    <a:pt x="1289" y="1505"/>
                  </a:lnTo>
                  <a:lnTo>
                    <a:pt x="1289" y="1505"/>
                  </a:lnTo>
                  <a:lnTo>
                    <a:pt x="1283" y="1507"/>
                  </a:lnTo>
                  <a:lnTo>
                    <a:pt x="1278" y="1511"/>
                  </a:lnTo>
                  <a:lnTo>
                    <a:pt x="1278" y="1511"/>
                  </a:lnTo>
                  <a:lnTo>
                    <a:pt x="1276" y="1515"/>
                  </a:lnTo>
                  <a:lnTo>
                    <a:pt x="1276" y="1518"/>
                  </a:lnTo>
                  <a:lnTo>
                    <a:pt x="1278" y="1520"/>
                  </a:lnTo>
                  <a:lnTo>
                    <a:pt x="1281" y="1520"/>
                  </a:lnTo>
                  <a:lnTo>
                    <a:pt x="1289" y="1520"/>
                  </a:lnTo>
                  <a:lnTo>
                    <a:pt x="1294" y="1520"/>
                  </a:lnTo>
                  <a:lnTo>
                    <a:pt x="1294" y="1520"/>
                  </a:lnTo>
                  <a:lnTo>
                    <a:pt x="1303" y="1518"/>
                  </a:lnTo>
                  <a:lnTo>
                    <a:pt x="1312" y="1516"/>
                  </a:lnTo>
                  <a:lnTo>
                    <a:pt x="1312" y="1516"/>
                  </a:lnTo>
                  <a:lnTo>
                    <a:pt x="1321" y="1520"/>
                  </a:lnTo>
                  <a:lnTo>
                    <a:pt x="1332" y="1527"/>
                  </a:lnTo>
                  <a:lnTo>
                    <a:pt x="1332" y="1527"/>
                  </a:lnTo>
                  <a:lnTo>
                    <a:pt x="1350" y="1543"/>
                  </a:lnTo>
                  <a:lnTo>
                    <a:pt x="1370" y="1562"/>
                  </a:lnTo>
                  <a:lnTo>
                    <a:pt x="1370" y="1562"/>
                  </a:lnTo>
                  <a:lnTo>
                    <a:pt x="1376" y="1567"/>
                  </a:lnTo>
                  <a:lnTo>
                    <a:pt x="1383" y="1571"/>
                  </a:lnTo>
                  <a:lnTo>
                    <a:pt x="1390" y="1572"/>
                  </a:lnTo>
                  <a:lnTo>
                    <a:pt x="1397" y="1572"/>
                  </a:lnTo>
                  <a:lnTo>
                    <a:pt x="1397" y="1572"/>
                  </a:lnTo>
                  <a:lnTo>
                    <a:pt x="1403" y="1571"/>
                  </a:lnTo>
                  <a:lnTo>
                    <a:pt x="1406" y="1567"/>
                  </a:lnTo>
                  <a:lnTo>
                    <a:pt x="1406" y="1563"/>
                  </a:lnTo>
                  <a:lnTo>
                    <a:pt x="1403" y="1560"/>
                  </a:lnTo>
                  <a:lnTo>
                    <a:pt x="1403" y="1560"/>
                  </a:lnTo>
                  <a:lnTo>
                    <a:pt x="1399" y="1554"/>
                  </a:lnTo>
                  <a:lnTo>
                    <a:pt x="1394" y="1552"/>
                  </a:lnTo>
                  <a:lnTo>
                    <a:pt x="1381" y="1547"/>
                  </a:lnTo>
                  <a:lnTo>
                    <a:pt x="1381" y="1547"/>
                  </a:lnTo>
                  <a:close/>
                  <a:moveTo>
                    <a:pt x="2208" y="432"/>
                  </a:moveTo>
                  <a:lnTo>
                    <a:pt x="2208" y="432"/>
                  </a:lnTo>
                  <a:lnTo>
                    <a:pt x="2206" y="429"/>
                  </a:lnTo>
                  <a:lnTo>
                    <a:pt x="2203" y="427"/>
                  </a:lnTo>
                  <a:lnTo>
                    <a:pt x="2194" y="425"/>
                  </a:lnTo>
                  <a:lnTo>
                    <a:pt x="2185" y="425"/>
                  </a:lnTo>
                  <a:lnTo>
                    <a:pt x="2181" y="425"/>
                  </a:lnTo>
                  <a:lnTo>
                    <a:pt x="2177" y="423"/>
                  </a:lnTo>
                  <a:lnTo>
                    <a:pt x="2177" y="423"/>
                  </a:lnTo>
                  <a:lnTo>
                    <a:pt x="2174" y="422"/>
                  </a:lnTo>
                  <a:lnTo>
                    <a:pt x="2172" y="420"/>
                  </a:lnTo>
                  <a:lnTo>
                    <a:pt x="2172" y="413"/>
                  </a:lnTo>
                  <a:lnTo>
                    <a:pt x="2170" y="407"/>
                  </a:lnTo>
                  <a:lnTo>
                    <a:pt x="2168" y="402"/>
                  </a:lnTo>
                  <a:lnTo>
                    <a:pt x="2168" y="402"/>
                  </a:lnTo>
                  <a:lnTo>
                    <a:pt x="2165" y="400"/>
                  </a:lnTo>
                  <a:lnTo>
                    <a:pt x="2161" y="400"/>
                  </a:lnTo>
                  <a:lnTo>
                    <a:pt x="2154" y="400"/>
                  </a:lnTo>
                  <a:lnTo>
                    <a:pt x="2154" y="400"/>
                  </a:lnTo>
                  <a:lnTo>
                    <a:pt x="2154" y="394"/>
                  </a:lnTo>
                  <a:lnTo>
                    <a:pt x="2152" y="391"/>
                  </a:lnTo>
                  <a:lnTo>
                    <a:pt x="2152" y="391"/>
                  </a:lnTo>
                  <a:lnTo>
                    <a:pt x="2147" y="387"/>
                  </a:lnTo>
                  <a:lnTo>
                    <a:pt x="2145" y="385"/>
                  </a:lnTo>
                  <a:lnTo>
                    <a:pt x="2143" y="382"/>
                  </a:lnTo>
                  <a:lnTo>
                    <a:pt x="2143" y="382"/>
                  </a:lnTo>
                  <a:lnTo>
                    <a:pt x="2145" y="380"/>
                  </a:lnTo>
                  <a:lnTo>
                    <a:pt x="2147" y="378"/>
                  </a:lnTo>
                  <a:lnTo>
                    <a:pt x="2154" y="375"/>
                  </a:lnTo>
                  <a:lnTo>
                    <a:pt x="2154" y="375"/>
                  </a:lnTo>
                  <a:lnTo>
                    <a:pt x="2161" y="375"/>
                  </a:lnTo>
                  <a:lnTo>
                    <a:pt x="2168" y="376"/>
                  </a:lnTo>
                  <a:lnTo>
                    <a:pt x="2183" y="382"/>
                  </a:lnTo>
                  <a:lnTo>
                    <a:pt x="2183" y="382"/>
                  </a:lnTo>
                  <a:lnTo>
                    <a:pt x="2192" y="389"/>
                  </a:lnTo>
                  <a:lnTo>
                    <a:pt x="2201" y="396"/>
                  </a:lnTo>
                  <a:lnTo>
                    <a:pt x="2201" y="396"/>
                  </a:lnTo>
                  <a:lnTo>
                    <a:pt x="2206" y="404"/>
                  </a:lnTo>
                  <a:lnTo>
                    <a:pt x="2210" y="405"/>
                  </a:lnTo>
                  <a:lnTo>
                    <a:pt x="2214" y="407"/>
                  </a:lnTo>
                  <a:lnTo>
                    <a:pt x="2214" y="407"/>
                  </a:lnTo>
                  <a:lnTo>
                    <a:pt x="2217" y="407"/>
                  </a:lnTo>
                  <a:lnTo>
                    <a:pt x="2221" y="407"/>
                  </a:lnTo>
                  <a:lnTo>
                    <a:pt x="2223" y="405"/>
                  </a:lnTo>
                  <a:lnTo>
                    <a:pt x="2223" y="400"/>
                  </a:lnTo>
                  <a:lnTo>
                    <a:pt x="2223" y="400"/>
                  </a:lnTo>
                  <a:lnTo>
                    <a:pt x="2223" y="398"/>
                  </a:lnTo>
                  <a:lnTo>
                    <a:pt x="2221" y="394"/>
                  </a:lnTo>
                  <a:lnTo>
                    <a:pt x="2215" y="389"/>
                  </a:lnTo>
                  <a:lnTo>
                    <a:pt x="2215" y="389"/>
                  </a:lnTo>
                  <a:lnTo>
                    <a:pt x="2215" y="385"/>
                  </a:lnTo>
                  <a:lnTo>
                    <a:pt x="2214" y="382"/>
                  </a:lnTo>
                  <a:lnTo>
                    <a:pt x="2217" y="375"/>
                  </a:lnTo>
                  <a:lnTo>
                    <a:pt x="2217" y="375"/>
                  </a:lnTo>
                  <a:lnTo>
                    <a:pt x="2219" y="369"/>
                  </a:lnTo>
                  <a:lnTo>
                    <a:pt x="2221" y="362"/>
                  </a:lnTo>
                  <a:lnTo>
                    <a:pt x="2219" y="355"/>
                  </a:lnTo>
                  <a:lnTo>
                    <a:pt x="2215" y="349"/>
                  </a:lnTo>
                  <a:lnTo>
                    <a:pt x="2215" y="349"/>
                  </a:lnTo>
                  <a:lnTo>
                    <a:pt x="2208" y="344"/>
                  </a:lnTo>
                  <a:lnTo>
                    <a:pt x="2206" y="340"/>
                  </a:lnTo>
                  <a:lnTo>
                    <a:pt x="2208" y="338"/>
                  </a:lnTo>
                  <a:lnTo>
                    <a:pt x="2208" y="338"/>
                  </a:lnTo>
                  <a:lnTo>
                    <a:pt x="2212" y="337"/>
                  </a:lnTo>
                  <a:lnTo>
                    <a:pt x="2215" y="335"/>
                  </a:lnTo>
                  <a:lnTo>
                    <a:pt x="2225" y="335"/>
                  </a:lnTo>
                  <a:lnTo>
                    <a:pt x="2234" y="335"/>
                  </a:lnTo>
                  <a:lnTo>
                    <a:pt x="2241" y="335"/>
                  </a:lnTo>
                  <a:lnTo>
                    <a:pt x="2241" y="335"/>
                  </a:lnTo>
                  <a:lnTo>
                    <a:pt x="2246" y="333"/>
                  </a:lnTo>
                  <a:lnTo>
                    <a:pt x="2248" y="331"/>
                  </a:lnTo>
                  <a:lnTo>
                    <a:pt x="2248" y="329"/>
                  </a:lnTo>
                  <a:lnTo>
                    <a:pt x="2248" y="329"/>
                  </a:lnTo>
                  <a:lnTo>
                    <a:pt x="2246" y="326"/>
                  </a:lnTo>
                  <a:lnTo>
                    <a:pt x="2244" y="324"/>
                  </a:lnTo>
                  <a:lnTo>
                    <a:pt x="2239" y="320"/>
                  </a:lnTo>
                  <a:lnTo>
                    <a:pt x="2239" y="320"/>
                  </a:lnTo>
                  <a:lnTo>
                    <a:pt x="2228" y="317"/>
                  </a:lnTo>
                  <a:lnTo>
                    <a:pt x="2223" y="315"/>
                  </a:lnTo>
                  <a:lnTo>
                    <a:pt x="2217" y="311"/>
                  </a:lnTo>
                  <a:lnTo>
                    <a:pt x="2217" y="311"/>
                  </a:lnTo>
                  <a:lnTo>
                    <a:pt x="2215" y="308"/>
                  </a:lnTo>
                  <a:lnTo>
                    <a:pt x="2215" y="304"/>
                  </a:lnTo>
                  <a:lnTo>
                    <a:pt x="2217" y="302"/>
                  </a:lnTo>
                  <a:lnTo>
                    <a:pt x="2221" y="300"/>
                  </a:lnTo>
                  <a:lnTo>
                    <a:pt x="2232" y="299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52" y="300"/>
                  </a:lnTo>
                  <a:lnTo>
                    <a:pt x="2257" y="302"/>
                  </a:lnTo>
                  <a:lnTo>
                    <a:pt x="2261" y="300"/>
                  </a:lnTo>
                  <a:lnTo>
                    <a:pt x="2263" y="300"/>
                  </a:lnTo>
                  <a:lnTo>
                    <a:pt x="2263" y="300"/>
                  </a:lnTo>
                  <a:lnTo>
                    <a:pt x="2263" y="297"/>
                  </a:lnTo>
                  <a:lnTo>
                    <a:pt x="2261" y="295"/>
                  </a:lnTo>
                  <a:lnTo>
                    <a:pt x="2253" y="290"/>
                  </a:lnTo>
                  <a:lnTo>
                    <a:pt x="2246" y="286"/>
                  </a:lnTo>
                  <a:lnTo>
                    <a:pt x="2244" y="282"/>
                  </a:lnTo>
                  <a:lnTo>
                    <a:pt x="2246" y="279"/>
                  </a:lnTo>
                  <a:lnTo>
                    <a:pt x="2246" y="279"/>
                  </a:lnTo>
                  <a:lnTo>
                    <a:pt x="2250" y="273"/>
                  </a:lnTo>
                  <a:lnTo>
                    <a:pt x="2255" y="270"/>
                  </a:lnTo>
                  <a:lnTo>
                    <a:pt x="2261" y="264"/>
                  </a:lnTo>
                  <a:lnTo>
                    <a:pt x="2261" y="261"/>
                  </a:lnTo>
                  <a:lnTo>
                    <a:pt x="2259" y="255"/>
                  </a:lnTo>
                  <a:lnTo>
                    <a:pt x="2259" y="255"/>
                  </a:lnTo>
                  <a:lnTo>
                    <a:pt x="2257" y="252"/>
                  </a:lnTo>
                  <a:lnTo>
                    <a:pt x="2253" y="250"/>
                  </a:lnTo>
                  <a:lnTo>
                    <a:pt x="2244" y="250"/>
                  </a:lnTo>
                  <a:lnTo>
                    <a:pt x="2235" y="250"/>
                  </a:lnTo>
                  <a:lnTo>
                    <a:pt x="2232" y="248"/>
                  </a:lnTo>
                  <a:lnTo>
                    <a:pt x="2230" y="244"/>
                  </a:lnTo>
                  <a:lnTo>
                    <a:pt x="2230" y="244"/>
                  </a:lnTo>
                  <a:lnTo>
                    <a:pt x="2228" y="235"/>
                  </a:lnTo>
                  <a:lnTo>
                    <a:pt x="2228" y="230"/>
                  </a:lnTo>
                  <a:lnTo>
                    <a:pt x="2230" y="228"/>
                  </a:lnTo>
                  <a:lnTo>
                    <a:pt x="2234" y="226"/>
                  </a:lnTo>
                  <a:lnTo>
                    <a:pt x="2241" y="226"/>
                  </a:lnTo>
                  <a:lnTo>
                    <a:pt x="2241" y="226"/>
                  </a:lnTo>
                  <a:lnTo>
                    <a:pt x="2250" y="230"/>
                  </a:lnTo>
                  <a:lnTo>
                    <a:pt x="2263" y="237"/>
                  </a:lnTo>
                  <a:lnTo>
                    <a:pt x="2270" y="239"/>
                  </a:lnTo>
                  <a:lnTo>
                    <a:pt x="2275" y="241"/>
                  </a:lnTo>
                  <a:lnTo>
                    <a:pt x="2281" y="241"/>
                  </a:lnTo>
                  <a:lnTo>
                    <a:pt x="2284" y="237"/>
                  </a:lnTo>
                  <a:lnTo>
                    <a:pt x="2284" y="237"/>
                  </a:lnTo>
                  <a:lnTo>
                    <a:pt x="2286" y="233"/>
                  </a:lnTo>
                  <a:lnTo>
                    <a:pt x="2286" y="230"/>
                  </a:lnTo>
                  <a:lnTo>
                    <a:pt x="2284" y="226"/>
                  </a:lnTo>
                  <a:lnTo>
                    <a:pt x="2282" y="223"/>
                  </a:lnTo>
                  <a:lnTo>
                    <a:pt x="2275" y="217"/>
                  </a:lnTo>
                  <a:lnTo>
                    <a:pt x="2270" y="214"/>
                  </a:lnTo>
                  <a:lnTo>
                    <a:pt x="2270" y="214"/>
                  </a:lnTo>
                  <a:lnTo>
                    <a:pt x="2264" y="214"/>
                  </a:lnTo>
                  <a:lnTo>
                    <a:pt x="2261" y="212"/>
                  </a:lnTo>
                  <a:lnTo>
                    <a:pt x="2261" y="212"/>
                  </a:lnTo>
                  <a:lnTo>
                    <a:pt x="2257" y="208"/>
                  </a:lnTo>
                  <a:lnTo>
                    <a:pt x="2257" y="206"/>
                  </a:lnTo>
                  <a:lnTo>
                    <a:pt x="2259" y="203"/>
                  </a:lnTo>
                  <a:lnTo>
                    <a:pt x="2259" y="203"/>
                  </a:lnTo>
                  <a:lnTo>
                    <a:pt x="2255" y="199"/>
                  </a:lnTo>
                  <a:lnTo>
                    <a:pt x="2252" y="195"/>
                  </a:lnTo>
                  <a:lnTo>
                    <a:pt x="2248" y="194"/>
                  </a:lnTo>
                  <a:lnTo>
                    <a:pt x="2244" y="188"/>
                  </a:lnTo>
                  <a:lnTo>
                    <a:pt x="2244" y="188"/>
                  </a:lnTo>
                  <a:lnTo>
                    <a:pt x="2246" y="185"/>
                  </a:lnTo>
                  <a:lnTo>
                    <a:pt x="2248" y="181"/>
                  </a:lnTo>
                  <a:lnTo>
                    <a:pt x="2257" y="176"/>
                  </a:lnTo>
                  <a:lnTo>
                    <a:pt x="2257" y="176"/>
                  </a:lnTo>
                  <a:lnTo>
                    <a:pt x="2263" y="170"/>
                  </a:lnTo>
                  <a:lnTo>
                    <a:pt x="2266" y="161"/>
                  </a:lnTo>
                  <a:lnTo>
                    <a:pt x="2266" y="161"/>
                  </a:lnTo>
                  <a:lnTo>
                    <a:pt x="2268" y="156"/>
                  </a:lnTo>
                  <a:lnTo>
                    <a:pt x="2270" y="154"/>
                  </a:lnTo>
                  <a:lnTo>
                    <a:pt x="2277" y="150"/>
                  </a:lnTo>
                  <a:lnTo>
                    <a:pt x="2277" y="150"/>
                  </a:lnTo>
                  <a:lnTo>
                    <a:pt x="2282" y="147"/>
                  </a:lnTo>
                  <a:lnTo>
                    <a:pt x="2284" y="141"/>
                  </a:lnTo>
                  <a:lnTo>
                    <a:pt x="2282" y="136"/>
                  </a:lnTo>
                  <a:lnTo>
                    <a:pt x="2277" y="132"/>
                  </a:lnTo>
                  <a:lnTo>
                    <a:pt x="2277" y="132"/>
                  </a:lnTo>
                  <a:lnTo>
                    <a:pt x="2270" y="130"/>
                  </a:lnTo>
                  <a:lnTo>
                    <a:pt x="2264" y="128"/>
                  </a:lnTo>
                  <a:lnTo>
                    <a:pt x="2264" y="128"/>
                  </a:lnTo>
                  <a:lnTo>
                    <a:pt x="2264" y="127"/>
                  </a:lnTo>
                  <a:lnTo>
                    <a:pt x="2266" y="125"/>
                  </a:lnTo>
                  <a:lnTo>
                    <a:pt x="2272" y="125"/>
                  </a:lnTo>
                  <a:lnTo>
                    <a:pt x="2272" y="125"/>
                  </a:lnTo>
                  <a:lnTo>
                    <a:pt x="2282" y="128"/>
                  </a:lnTo>
                  <a:lnTo>
                    <a:pt x="2291" y="130"/>
                  </a:lnTo>
                  <a:lnTo>
                    <a:pt x="2291" y="130"/>
                  </a:lnTo>
                  <a:lnTo>
                    <a:pt x="2299" y="130"/>
                  </a:lnTo>
                  <a:lnTo>
                    <a:pt x="2304" y="128"/>
                  </a:lnTo>
                  <a:lnTo>
                    <a:pt x="2308" y="123"/>
                  </a:lnTo>
                  <a:lnTo>
                    <a:pt x="2310" y="121"/>
                  </a:lnTo>
                  <a:lnTo>
                    <a:pt x="2310" y="118"/>
                  </a:lnTo>
                  <a:lnTo>
                    <a:pt x="2310" y="118"/>
                  </a:lnTo>
                  <a:lnTo>
                    <a:pt x="2308" y="114"/>
                  </a:lnTo>
                  <a:lnTo>
                    <a:pt x="2302" y="112"/>
                  </a:lnTo>
                  <a:lnTo>
                    <a:pt x="2293" y="114"/>
                  </a:lnTo>
                  <a:lnTo>
                    <a:pt x="2293" y="114"/>
                  </a:lnTo>
                  <a:lnTo>
                    <a:pt x="2290" y="112"/>
                  </a:lnTo>
                  <a:lnTo>
                    <a:pt x="2286" y="109"/>
                  </a:lnTo>
                  <a:lnTo>
                    <a:pt x="2286" y="105"/>
                  </a:lnTo>
                  <a:lnTo>
                    <a:pt x="2291" y="101"/>
                  </a:lnTo>
                  <a:lnTo>
                    <a:pt x="2291" y="101"/>
                  </a:lnTo>
                  <a:lnTo>
                    <a:pt x="2299" y="100"/>
                  </a:lnTo>
                  <a:lnTo>
                    <a:pt x="2306" y="101"/>
                  </a:lnTo>
                  <a:lnTo>
                    <a:pt x="2322" y="103"/>
                  </a:lnTo>
                  <a:lnTo>
                    <a:pt x="2322" y="103"/>
                  </a:lnTo>
                  <a:lnTo>
                    <a:pt x="2335" y="100"/>
                  </a:lnTo>
                  <a:lnTo>
                    <a:pt x="2344" y="98"/>
                  </a:lnTo>
                  <a:lnTo>
                    <a:pt x="2349" y="94"/>
                  </a:lnTo>
                  <a:lnTo>
                    <a:pt x="2355" y="89"/>
                  </a:lnTo>
                  <a:lnTo>
                    <a:pt x="2357" y="83"/>
                  </a:lnTo>
                  <a:lnTo>
                    <a:pt x="2357" y="78"/>
                  </a:lnTo>
                  <a:lnTo>
                    <a:pt x="2349" y="72"/>
                  </a:lnTo>
                  <a:lnTo>
                    <a:pt x="2349" y="72"/>
                  </a:lnTo>
                  <a:lnTo>
                    <a:pt x="2340" y="69"/>
                  </a:lnTo>
                  <a:lnTo>
                    <a:pt x="2328" y="67"/>
                  </a:lnTo>
                  <a:lnTo>
                    <a:pt x="2315" y="67"/>
                  </a:lnTo>
                  <a:lnTo>
                    <a:pt x="2304" y="69"/>
                  </a:lnTo>
                  <a:lnTo>
                    <a:pt x="2304" y="69"/>
                  </a:lnTo>
                  <a:lnTo>
                    <a:pt x="2297" y="71"/>
                  </a:lnTo>
                  <a:lnTo>
                    <a:pt x="2290" y="74"/>
                  </a:lnTo>
                  <a:lnTo>
                    <a:pt x="2282" y="78"/>
                  </a:lnTo>
                  <a:lnTo>
                    <a:pt x="2275" y="80"/>
                  </a:lnTo>
                  <a:lnTo>
                    <a:pt x="2275" y="80"/>
                  </a:lnTo>
                  <a:lnTo>
                    <a:pt x="2268" y="80"/>
                  </a:lnTo>
                  <a:lnTo>
                    <a:pt x="2259" y="80"/>
                  </a:lnTo>
                  <a:lnTo>
                    <a:pt x="2250" y="80"/>
                  </a:lnTo>
                  <a:lnTo>
                    <a:pt x="2241" y="81"/>
                  </a:lnTo>
                  <a:lnTo>
                    <a:pt x="2241" y="81"/>
                  </a:lnTo>
                  <a:lnTo>
                    <a:pt x="2232" y="89"/>
                  </a:lnTo>
                  <a:lnTo>
                    <a:pt x="2226" y="90"/>
                  </a:lnTo>
                  <a:lnTo>
                    <a:pt x="2221" y="92"/>
                  </a:lnTo>
                  <a:lnTo>
                    <a:pt x="2221" y="92"/>
                  </a:lnTo>
                  <a:lnTo>
                    <a:pt x="2206" y="94"/>
                  </a:lnTo>
                  <a:lnTo>
                    <a:pt x="2199" y="96"/>
                  </a:lnTo>
                  <a:lnTo>
                    <a:pt x="2196" y="94"/>
                  </a:lnTo>
                  <a:lnTo>
                    <a:pt x="2196" y="94"/>
                  </a:lnTo>
                  <a:lnTo>
                    <a:pt x="2192" y="92"/>
                  </a:lnTo>
                  <a:lnTo>
                    <a:pt x="2192" y="90"/>
                  </a:lnTo>
                  <a:lnTo>
                    <a:pt x="2194" y="89"/>
                  </a:lnTo>
                  <a:lnTo>
                    <a:pt x="2203" y="85"/>
                  </a:lnTo>
                  <a:lnTo>
                    <a:pt x="2203" y="85"/>
                  </a:lnTo>
                  <a:lnTo>
                    <a:pt x="2212" y="81"/>
                  </a:lnTo>
                  <a:lnTo>
                    <a:pt x="2215" y="76"/>
                  </a:lnTo>
                  <a:lnTo>
                    <a:pt x="2215" y="74"/>
                  </a:lnTo>
                  <a:lnTo>
                    <a:pt x="2215" y="71"/>
                  </a:lnTo>
                  <a:lnTo>
                    <a:pt x="2215" y="71"/>
                  </a:lnTo>
                  <a:lnTo>
                    <a:pt x="2214" y="69"/>
                  </a:lnTo>
                  <a:lnTo>
                    <a:pt x="2210" y="67"/>
                  </a:lnTo>
                  <a:lnTo>
                    <a:pt x="2203" y="65"/>
                  </a:lnTo>
                  <a:lnTo>
                    <a:pt x="2196" y="67"/>
                  </a:lnTo>
                  <a:lnTo>
                    <a:pt x="2190" y="69"/>
                  </a:lnTo>
                  <a:lnTo>
                    <a:pt x="2190" y="69"/>
                  </a:lnTo>
                  <a:lnTo>
                    <a:pt x="2181" y="74"/>
                  </a:lnTo>
                  <a:lnTo>
                    <a:pt x="2176" y="76"/>
                  </a:lnTo>
                  <a:lnTo>
                    <a:pt x="2170" y="76"/>
                  </a:lnTo>
                  <a:lnTo>
                    <a:pt x="2170" y="76"/>
                  </a:lnTo>
                  <a:lnTo>
                    <a:pt x="2165" y="74"/>
                  </a:lnTo>
                  <a:lnTo>
                    <a:pt x="2159" y="72"/>
                  </a:lnTo>
                  <a:lnTo>
                    <a:pt x="2159" y="72"/>
                  </a:lnTo>
                  <a:lnTo>
                    <a:pt x="2159" y="67"/>
                  </a:lnTo>
                  <a:lnTo>
                    <a:pt x="2158" y="65"/>
                  </a:lnTo>
                  <a:lnTo>
                    <a:pt x="2158" y="63"/>
                  </a:lnTo>
                  <a:lnTo>
                    <a:pt x="2158" y="63"/>
                  </a:lnTo>
                  <a:lnTo>
                    <a:pt x="2150" y="63"/>
                  </a:lnTo>
                  <a:lnTo>
                    <a:pt x="2145" y="62"/>
                  </a:lnTo>
                  <a:lnTo>
                    <a:pt x="2132" y="63"/>
                  </a:lnTo>
                  <a:lnTo>
                    <a:pt x="2132" y="63"/>
                  </a:lnTo>
                  <a:lnTo>
                    <a:pt x="2123" y="67"/>
                  </a:lnTo>
                  <a:lnTo>
                    <a:pt x="2123" y="67"/>
                  </a:lnTo>
                  <a:lnTo>
                    <a:pt x="2116" y="67"/>
                  </a:lnTo>
                  <a:lnTo>
                    <a:pt x="2109" y="65"/>
                  </a:lnTo>
                  <a:lnTo>
                    <a:pt x="2109" y="65"/>
                  </a:lnTo>
                  <a:lnTo>
                    <a:pt x="2103" y="63"/>
                  </a:lnTo>
                  <a:lnTo>
                    <a:pt x="2101" y="62"/>
                  </a:lnTo>
                  <a:lnTo>
                    <a:pt x="2101" y="60"/>
                  </a:lnTo>
                  <a:lnTo>
                    <a:pt x="2101" y="60"/>
                  </a:lnTo>
                  <a:lnTo>
                    <a:pt x="2105" y="58"/>
                  </a:lnTo>
                  <a:lnTo>
                    <a:pt x="2109" y="56"/>
                  </a:lnTo>
                  <a:lnTo>
                    <a:pt x="2118" y="56"/>
                  </a:lnTo>
                  <a:lnTo>
                    <a:pt x="2118" y="56"/>
                  </a:lnTo>
                  <a:lnTo>
                    <a:pt x="2132" y="56"/>
                  </a:lnTo>
                  <a:lnTo>
                    <a:pt x="2148" y="56"/>
                  </a:lnTo>
                  <a:lnTo>
                    <a:pt x="2148" y="56"/>
                  </a:lnTo>
                  <a:lnTo>
                    <a:pt x="2159" y="52"/>
                  </a:lnTo>
                  <a:lnTo>
                    <a:pt x="2172" y="52"/>
                  </a:lnTo>
                  <a:lnTo>
                    <a:pt x="2172" y="52"/>
                  </a:lnTo>
                  <a:lnTo>
                    <a:pt x="2190" y="54"/>
                  </a:lnTo>
                  <a:lnTo>
                    <a:pt x="2210" y="56"/>
                  </a:lnTo>
                  <a:lnTo>
                    <a:pt x="2210" y="56"/>
                  </a:lnTo>
                  <a:lnTo>
                    <a:pt x="2215" y="56"/>
                  </a:lnTo>
                  <a:lnTo>
                    <a:pt x="2221" y="56"/>
                  </a:lnTo>
                  <a:lnTo>
                    <a:pt x="2226" y="54"/>
                  </a:lnTo>
                  <a:lnTo>
                    <a:pt x="2230" y="51"/>
                  </a:lnTo>
                  <a:lnTo>
                    <a:pt x="2230" y="51"/>
                  </a:lnTo>
                  <a:lnTo>
                    <a:pt x="2230" y="45"/>
                  </a:lnTo>
                  <a:lnTo>
                    <a:pt x="2230" y="43"/>
                  </a:lnTo>
                  <a:lnTo>
                    <a:pt x="2226" y="40"/>
                  </a:lnTo>
                  <a:lnTo>
                    <a:pt x="2223" y="38"/>
                  </a:lnTo>
                  <a:lnTo>
                    <a:pt x="2223" y="38"/>
                  </a:lnTo>
                  <a:lnTo>
                    <a:pt x="2219" y="38"/>
                  </a:lnTo>
                  <a:lnTo>
                    <a:pt x="2215" y="36"/>
                  </a:lnTo>
                  <a:lnTo>
                    <a:pt x="2215" y="36"/>
                  </a:lnTo>
                  <a:lnTo>
                    <a:pt x="2212" y="34"/>
                  </a:lnTo>
                  <a:lnTo>
                    <a:pt x="2206" y="31"/>
                  </a:lnTo>
                  <a:lnTo>
                    <a:pt x="2206" y="31"/>
                  </a:lnTo>
                  <a:lnTo>
                    <a:pt x="2201" y="33"/>
                  </a:lnTo>
                  <a:lnTo>
                    <a:pt x="2194" y="33"/>
                  </a:lnTo>
                  <a:lnTo>
                    <a:pt x="2188" y="34"/>
                  </a:lnTo>
                  <a:lnTo>
                    <a:pt x="2183" y="34"/>
                  </a:lnTo>
                  <a:lnTo>
                    <a:pt x="2183" y="34"/>
                  </a:lnTo>
                  <a:lnTo>
                    <a:pt x="2183" y="29"/>
                  </a:lnTo>
                  <a:lnTo>
                    <a:pt x="2185" y="24"/>
                  </a:lnTo>
                  <a:lnTo>
                    <a:pt x="2185" y="24"/>
                  </a:lnTo>
                  <a:lnTo>
                    <a:pt x="2183" y="22"/>
                  </a:lnTo>
                  <a:lnTo>
                    <a:pt x="2181" y="18"/>
                  </a:lnTo>
                  <a:lnTo>
                    <a:pt x="2176" y="16"/>
                  </a:lnTo>
                  <a:lnTo>
                    <a:pt x="2170" y="16"/>
                  </a:lnTo>
                  <a:lnTo>
                    <a:pt x="2165" y="18"/>
                  </a:lnTo>
                  <a:lnTo>
                    <a:pt x="2165" y="18"/>
                  </a:lnTo>
                  <a:lnTo>
                    <a:pt x="2158" y="24"/>
                  </a:lnTo>
                  <a:lnTo>
                    <a:pt x="2154" y="25"/>
                  </a:lnTo>
                  <a:lnTo>
                    <a:pt x="2152" y="25"/>
                  </a:lnTo>
                  <a:lnTo>
                    <a:pt x="2152" y="25"/>
                  </a:lnTo>
                  <a:lnTo>
                    <a:pt x="2150" y="24"/>
                  </a:lnTo>
                  <a:lnTo>
                    <a:pt x="2150" y="22"/>
                  </a:lnTo>
                  <a:lnTo>
                    <a:pt x="2152" y="16"/>
                  </a:lnTo>
                  <a:lnTo>
                    <a:pt x="2154" y="11"/>
                  </a:lnTo>
                  <a:lnTo>
                    <a:pt x="2154" y="9"/>
                  </a:lnTo>
                  <a:lnTo>
                    <a:pt x="2150" y="7"/>
                  </a:lnTo>
                  <a:lnTo>
                    <a:pt x="2150" y="7"/>
                  </a:lnTo>
                  <a:lnTo>
                    <a:pt x="2147" y="7"/>
                  </a:lnTo>
                  <a:lnTo>
                    <a:pt x="2145" y="9"/>
                  </a:lnTo>
                  <a:lnTo>
                    <a:pt x="2145" y="9"/>
                  </a:lnTo>
                  <a:lnTo>
                    <a:pt x="2139" y="9"/>
                  </a:lnTo>
                  <a:lnTo>
                    <a:pt x="2136" y="9"/>
                  </a:lnTo>
                  <a:lnTo>
                    <a:pt x="2127" y="5"/>
                  </a:lnTo>
                  <a:lnTo>
                    <a:pt x="2127" y="5"/>
                  </a:lnTo>
                  <a:lnTo>
                    <a:pt x="2121" y="5"/>
                  </a:lnTo>
                  <a:lnTo>
                    <a:pt x="2118" y="5"/>
                  </a:lnTo>
                  <a:lnTo>
                    <a:pt x="2109" y="7"/>
                  </a:lnTo>
                  <a:lnTo>
                    <a:pt x="2109" y="7"/>
                  </a:lnTo>
                  <a:lnTo>
                    <a:pt x="2096" y="11"/>
                  </a:lnTo>
                  <a:lnTo>
                    <a:pt x="2089" y="11"/>
                  </a:lnTo>
                  <a:lnTo>
                    <a:pt x="2082" y="11"/>
                  </a:lnTo>
                  <a:lnTo>
                    <a:pt x="2082" y="11"/>
                  </a:lnTo>
                  <a:lnTo>
                    <a:pt x="2072" y="5"/>
                  </a:lnTo>
                  <a:lnTo>
                    <a:pt x="2067" y="2"/>
                  </a:lnTo>
                  <a:lnTo>
                    <a:pt x="2062" y="2"/>
                  </a:lnTo>
                  <a:lnTo>
                    <a:pt x="2062" y="2"/>
                  </a:lnTo>
                  <a:lnTo>
                    <a:pt x="2034" y="0"/>
                  </a:lnTo>
                  <a:lnTo>
                    <a:pt x="2034" y="0"/>
                  </a:lnTo>
                  <a:lnTo>
                    <a:pt x="2024" y="0"/>
                  </a:lnTo>
                  <a:lnTo>
                    <a:pt x="2015" y="0"/>
                  </a:lnTo>
                  <a:lnTo>
                    <a:pt x="2015" y="0"/>
                  </a:lnTo>
                  <a:lnTo>
                    <a:pt x="2005" y="4"/>
                  </a:lnTo>
                  <a:lnTo>
                    <a:pt x="1996" y="7"/>
                  </a:lnTo>
                  <a:lnTo>
                    <a:pt x="1996" y="7"/>
                  </a:lnTo>
                  <a:lnTo>
                    <a:pt x="1989" y="7"/>
                  </a:lnTo>
                  <a:lnTo>
                    <a:pt x="1982" y="7"/>
                  </a:lnTo>
                  <a:lnTo>
                    <a:pt x="1982" y="7"/>
                  </a:lnTo>
                  <a:lnTo>
                    <a:pt x="1978" y="7"/>
                  </a:lnTo>
                  <a:lnTo>
                    <a:pt x="1977" y="9"/>
                  </a:lnTo>
                  <a:lnTo>
                    <a:pt x="1973" y="13"/>
                  </a:lnTo>
                  <a:lnTo>
                    <a:pt x="1973" y="13"/>
                  </a:lnTo>
                  <a:lnTo>
                    <a:pt x="1969" y="14"/>
                  </a:lnTo>
                  <a:lnTo>
                    <a:pt x="1966" y="14"/>
                  </a:lnTo>
                  <a:lnTo>
                    <a:pt x="1960" y="14"/>
                  </a:lnTo>
                  <a:lnTo>
                    <a:pt x="1957" y="13"/>
                  </a:lnTo>
                  <a:lnTo>
                    <a:pt x="1957" y="13"/>
                  </a:lnTo>
                  <a:lnTo>
                    <a:pt x="1953" y="14"/>
                  </a:lnTo>
                  <a:lnTo>
                    <a:pt x="1951" y="18"/>
                  </a:lnTo>
                  <a:lnTo>
                    <a:pt x="1949" y="22"/>
                  </a:lnTo>
                  <a:lnTo>
                    <a:pt x="1949" y="25"/>
                  </a:lnTo>
                  <a:lnTo>
                    <a:pt x="1949" y="25"/>
                  </a:lnTo>
                  <a:lnTo>
                    <a:pt x="1946" y="27"/>
                  </a:lnTo>
                  <a:lnTo>
                    <a:pt x="1942" y="27"/>
                  </a:lnTo>
                  <a:lnTo>
                    <a:pt x="1937" y="25"/>
                  </a:lnTo>
                  <a:lnTo>
                    <a:pt x="1937" y="25"/>
                  </a:lnTo>
                  <a:lnTo>
                    <a:pt x="1931" y="27"/>
                  </a:lnTo>
                  <a:lnTo>
                    <a:pt x="1928" y="31"/>
                  </a:lnTo>
                  <a:lnTo>
                    <a:pt x="1928" y="31"/>
                  </a:lnTo>
                  <a:lnTo>
                    <a:pt x="1924" y="29"/>
                  </a:lnTo>
                  <a:lnTo>
                    <a:pt x="1922" y="27"/>
                  </a:lnTo>
                  <a:lnTo>
                    <a:pt x="1919" y="24"/>
                  </a:lnTo>
                  <a:lnTo>
                    <a:pt x="1919" y="24"/>
                  </a:lnTo>
                  <a:lnTo>
                    <a:pt x="1913" y="20"/>
                  </a:lnTo>
                  <a:lnTo>
                    <a:pt x="1906" y="18"/>
                  </a:lnTo>
                  <a:lnTo>
                    <a:pt x="1906" y="18"/>
                  </a:lnTo>
                  <a:lnTo>
                    <a:pt x="1895" y="16"/>
                  </a:lnTo>
                  <a:lnTo>
                    <a:pt x="1891" y="18"/>
                  </a:lnTo>
                  <a:lnTo>
                    <a:pt x="1886" y="20"/>
                  </a:lnTo>
                  <a:lnTo>
                    <a:pt x="1886" y="20"/>
                  </a:lnTo>
                  <a:lnTo>
                    <a:pt x="1882" y="24"/>
                  </a:lnTo>
                  <a:lnTo>
                    <a:pt x="1881" y="29"/>
                  </a:lnTo>
                  <a:lnTo>
                    <a:pt x="1881" y="29"/>
                  </a:lnTo>
                  <a:lnTo>
                    <a:pt x="1882" y="34"/>
                  </a:lnTo>
                  <a:lnTo>
                    <a:pt x="1881" y="36"/>
                  </a:lnTo>
                  <a:lnTo>
                    <a:pt x="1879" y="38"/>
                  </a:lnTo>
                  <a:lnTo>
                    <a:pt x="1879" y="38"/>
                  </a:lnTo>
                  <a:lnTo>
                    <a:pt x="1873" y="40"/>
                  </a:lnTo>
                  <a:lnTo>
                    <a:pt x="1866" y="38"/>
                  </a:lnTo>
                  <a:lnTo>
                    <a:pt x="1861" y="36"/>
                  </a:lnTo>
                  <a:lnTo>
                    <a:pt x="1855" y="38"/>
                  </a:lnTo>
                  <a:lnTo>
                    <a:pt x="1855" y="38"/>
                  </a:lnTo>
                  <a:lnTo>
                    <a:pt x="1850" y="40"/>
                  </a:lnTo>
                  <a:lnTo>
                    <a:pt x="1846" y="43"/>
                  </a:lnTo>
                  <a:lnTo>
                    <a:pt x="1846" y="43"/>
                  </a:lnTo>
                  <a:lnTo>
                    <a:pt x="1841" y="43"/>
                  </a:lnTo>
                  <a:lnTo>
                    <a:pt x="1835" y="47"/>
                  </a:lnTo>
                  <a:lnTo>
                    <a:pt x="1835" y="47"/>
                  </a:lnTo>
                  <a:lnTo>
                    <a:pt x="1834" y="49"/>
                  </a:lnTo>
                  <a:lnTo>
                    <a:pt x="1834" y="52"/>
                  </a:lnTo>
                  <a:lnTo>
                    <a:pt x="1835" y="56"/>
                  </a:lnTo>
                  <a:lnTo>
                    <a:pt x="1837" y="58"/>
                  </a:lnTo>
                  <a:lnTo>
                    <a:pt x="1837" y="58"/>
                  </a:lnTo>
                  <a:lnTo>
                    <a:pt x="1852" y="67"/>
                  </a:lnTo>
                  <a:lnTo>
                    <a:pt x="1859" y="72"/>
                  </a:lnTo>
                  <a:lnTo>
                    <a:pt x="1861" y="76"/>
                  </a:lnTo>
                  <a:lnTo>
                    <a:pt x="1859" y="80"/>
                  </a:lnTo>
                  <a:lnTo>
                    <a:pt x="1859" y="80"/>
                  </a:lnTo>
                  <a:lnTo>
                    <a:pt x="1855" y="81"/>
                  </a:lnTo>
                  <a:lnTo>
                    <a:pt x="1852" y="81"/>
                  </a:lnTo>
                  <a:lnTo>
                    <a:pt x="1843" y="81"/>
                  </a:lnTo>
                  <a:lnTo>
                    <a:pt x="1843" y="81"/>
                  </a:lnTo>
                  <a:lnTo>
                    <a:pt x="1839" y="80"/>
                  </a:lnTo>
                  <a:lnTo>
                    <a:pt x="1835" y="76"/>
                  </a:lnTo>
                  <a:lnTo>
                    <a:pt x="1830" y="69"/>
                  </a:lnTo>
                  <a:lnTo>
                    <a:pt x="1830" y="69"/>
                  </a:lnTo>
                  <a:lnTo>
                    <a:pt x="1823" y="60"/>
                  </a:lnTo>
                  <a:lnTo>
                    <a:pt x="1817" y="54"/>
                  </a:lnTo>
                  <a:lnTo>
                    <a:pt x="1812" y="52"/>
                  </a:lnTo>
                  <a:lnTo>
                    <a:pt x="1812" y="52"/>
                  </a:lnTo>
                  <a:lnTo>
                    <a:pt x="1806" y="51"/>
                  </a:lnTo>
                  <a:lnTo>
                    <a:pt x="1799" y="51"/>
                  </a:lnTo>
                  <a:lnTo>
                    <a:pt x="1794" y="52"/>
                  </a:lnTo>
                  <a:lnTo>
                    <a:pt x="1790" y="56"/>
                  </a:lnTo>
                  <a:lnTo>
                    <a:pt x="1790" y="56"/>
                  </a:lnTo>
                  <a:lnTo>
                    <a:pt x="1788" y="60"/>
                  </a:lnTo>
                  <a:lnTo>
                    <a:pt x="1788" y="63"/>
                  </a:lnTo>
                  <a:lnTo>
                    <a:pt x="1790" y="71"/>
                  </a:lnTo>
                  <a:lnTo>
                    <a:pt x="1790" y="71"/>
                  </a:lnTo>
                  <a:lnTo>
                    <a:pt x="1790" y="76"/>
                  </a:lnTo>
                  <a:lnTo>
                    <a:pt x="1786" y="80"/>
                  </a:lnTo>
                  <a:lnTo>
                    <a:pt x="1786" y="80"/>
                  </a:lnTo>
                  <a:lnTo>
                    <a:pt x="1776" y="81"/>
                  </a:lnTo>
                  <a:lnTo>
                    <a:pt x="1770" y="81"/>
                  </a:lnTo>
                  <a:lnTo>
                    <a:pt x="1765" y="81"/>
                  </a:lnTo>
                  <a:lnTo>
                    <a:pt x="1765" y="81"/>
                  </a:lnTo>
                  <a:lnTo>
                    <a:pt x="1761" y="78"/>
                  </a:lnTo>
                  <a:lnTo>
                    <a:pt x="1758" y="74"/>
                  </a:lnTo>
                  <a:lnTo>
                    <a:pt x="1758" y="74"/>
                  </a:lnTo>
                  <a:lnTo>
                    <a:pt x="1754" y="72"/>
                  </a:lnTo>
                  <a:lnTo>
                    <a:pt x="1750" y="72"/>
                  </a:lnTo>
                  <a:lnTo>
                    <a:pt x="1750" y="72"/>
                  </a:lnTo>
                  <a:lnTo>
                    <a:pt x="1748" y="74"/>
                  </a:lnTo>
                  <a:lnTo>
                    <a:pt x="1747" y="76"/>
                  </a:lnTo>
                  <a:lnTo>
                    <a:pt x="1747" y="76"/>
                  </a:lnTo>
                  <a:lnTo>
                    <a:pt x="1741" y="78"/>
                  </a:lnTo>
                  <a:lnTo>
                    <a:pt x="1739" y="76"/>
                  </a:lnTo>
                  <a:lnTo>
                    <a:pt x="1736" y="74"/>
                  </a:lnTo>
                  <a:lnTo>
                    <a:pt x="1734" y="71"/>
                  </a:lnTo>
                  <a:lnTo>
                    <a:pt x="1730" y="63"/>
                  </a:lnTo>
                  <a:lnTo>
                    <a:pt x="1727" y="58"/>
                  </a:lnTo>
                  <a:lnTo>
                    <a:pt x="1727" y="58"/>
                  </a:lnTo>
                  <a:lnTo>
                    <a:pt x="1723" y="56"/>
                  </a:lnTo>
                  <a:lnTo>
                    <a:pt x="1720" y="58"/>
                  </a:lnTo>
                  <a:lnTo>
                    <a:pt x="1712" y="62"/>
                  </a:lnTo>
                  <a:lnTo>
                    <a:pt x="1712" y="62"/>
                  </a:lnTo>
                  <a:lnTo>
                    <a:pt x="1705" y="62"/>
                  </a:lnTo>
                  <a:lnTo>
                    <a:pt x="1698" y="62"/>
                  </a:lnTo>
                  <a:lnTo>
                    <a:pt x="1698" y="62"/>
                  </a:lnTo>
                  <a:lnTo>
                    <a:pt x="1691" y="63"/>
                  </a:lnTo>
                  <a:lnTo>
                    <a:pt x="1685" y="65"/>
                  </a:lnTo>
                  <a:lnTo>
                    <a:pt x="1685" y="65"/>
                  </a:lnTo>
                  <a:lnTo>
                    <a:pt x="1674" y="63"/>
                  </a:lnTo>
                  <a:lnTo>
                    <a:pt x="1663" y="62"/>
                  </a:lnTo>
                  <a:lnTo>
                    <a:pt x="1663" y="62"/>
                  </a:lnTo>
                  <a:lnTo>
                    <a:pt x="1651" y="63"/>
                  </a:lnTo>
                  <a:lnTo>
                    <a:pt x="1645" y="65"/>
                  </a:lnTo>
                  <a:lnTo>
                    <a:pt x="1642" y="69"/>
                  </a:lnTo>
                  <a:lnTo>
                    <a:pt x="1642" y="69"/>
                  </a:lnTo>
                  <a:lnTo>
                    <a:pt x="1642" y="72"/>
                  </a:lnTo>
                  <a:lnTo>
                    <a:pt x="1642" y="78"/>
                  </a:lnTo>
                  <a:lnTo>
                    <a:pt x="1643" y="81"/>
                  </a:lnTo>
                  <a:lnTo>
                    <a:pt x="1642" y="85"/>
                  </a:lnTo>
                  <a:lnTo>
                    <a:pt x="1642" y="85"/>
                  </a:lnTo>
                  <a:lnTo>
                    <a:pt x="1640" y="87"/>
                  </a:lnTo>
                  <a:lnTo>
                    <a:pt x="1640" y="87"/>
                  </a:lnTo>
                  <a:lnTo>
                    <a:pt x="1636" y="85"/>
                  </a:lnTo>
                  <a:lnTo>
                    <a:pt x="1633" y="78"/>
                  </a:lnTo>
                  <a:lnTo>
                    <a:pt x="1633" y="78"/>
                  </a:lnTo>
                  <a:lnTo>
                    <a:pt x="1629" y="72"/>
                  </a:lnTo>
                  <a:lnTo>
                    <a:pt x="1624" y="72"/>
                  </a:lnTo>
                  <a:lnTo>
                    <a:pt x="1618" y="74"/>
                  </a:lnTo>
                  <a:lnTo>
                    <a:pt x="1613" y="78"/>
                  </a:lnTo>
                  <a:lnTo>
                    <a:pt x="1613" y="78"/>
                  </a:lnTo>
                  <a:lnTo>
                    <a:pt x="1611" y="81"/>
                  </a:lnTo>
                  <a:lnTo>
                    <a:pt x="1611" y="83"/>
                  </a:lnTo>
                  <a:lnTo>
                    <a:pt x="1615" y="90"/>
                  </a:lnTo>
                  <a:lnTo>
                    <a:pt x="1615" y="90"/>
                  </a:lnTo>
                  <a:lnTo>
                    <a:pt x="1616" y="94"/>
                  </a:lnTo>
                  <a:lnTo>
                    <a:pt x="1615" y="96"/>
                  </a:lnTo>
                  <a:lnTo>
                    <a:pt x="1611" y="96"/>
                  </a:lnTo>
                  <a:lnTo>
                    <a:pt x="1602" y="96"/>
                  </a:lnTo>
                  <a:lnTo>
                    <a:pt x="1602" y="96"/>
                  </a:lnTo>
                  <a:lnTo>
                    <a:pt x="1589" y="98"/>
                  </a:lnTo>
                  <a:lnTo>
                    <a:pt x="1577" y="101"/>
                  </a:lnTo>
                  <a:lnTo>
                    <a:pt x="1566" y="105"/>
                  </a:lnTo>
                  <a:lnTo>
                    <a:pt x="1553" y="107"/>
                  </a:lnTo>
                  <a:lnTo>
                    <a:pt x="1553" y="107"/>
                  </a:lnTo>
                  <a:lnTo>
                    <a:pt x="1542" y="109"/>
                  </a:lnTo>
                  <a:lnTo>
                    <a:pt x="1531" y="110"/>
                  </a:lnTo>
                  <a:lnTo>
                    <a:pt x="1531" y="110"/>
                  </a:lnTo>
                  <a:lnTo>
                    <a:pt x="1528" y="114"/>
                  </a:lnTo>
                  <a:lnTo>
                    <a:pt x="1524" y="118"/>
                  </a:lnTo>
                  <a:lnTo>
                    <a:pt x="1524" y="121"/>
                  </a:lnTo>
                  <a:lnTo>
                    <a:pt x="1528" y="125"/>
                  </a:lnTo>
                  <a:lnTo>
                    <a:pt x="1528" y="125"/>
                  </a:lnTo>
                  <a:lnTo>
                    <a:pt x="1537" y="127"/>
                  </a:lnTo>
                  <a:lnTo>
                    <a:pt x="1544" y="128"/>
                  </a:lnTo>
                  <a:lnTo>
                    <a:pt x="1551" y="127"/>
                  </a:lnTo>
                  <a:lnTo>
                    <a:pt x="1560" y="125"/>
                  </a:lnTo>
                  <a:lnTo>
                    <a:pt x="1560" y="125"/>
                  </a:lnTo>
                  <a:lnTo>
                    <a:pt x="1564" y="123"/>
                  </a:lnTo>
                  <a:lnTo>
                    <a:pt x="1569" y="123"/>
                  </a:lnTo>
                  <a:lnTo>
                    <a:pt x="1573" y="125"/>
                  </a:lnTo>
                  <a:lnTo>
                    <a:pt x="1577" y="128"/>
                  </a:lnTo>
                  <a:lnTo>
                    <a:pt x="1577" y="128"/>
                  </a:lnTo>
                  <a:lnTo>
                    <a:pt x="1577" y="136"/>
                  </a:lnTo>
                  <a:lnTo>
                    <a:pt x="1577" y="143"/>
                  </a:lnTo>
                  <a:lnTo>
                    <a:pt x="1573" y="150"/>
                  </a:lnTo>
                  <a:lnTo>
                    <a:pt x="1567" y="156"/>
                  </a:lnTo>
                  <a:lnTo>
                    <a:pt x="1567" y="156"/>
                  </a:lnTo>
                  <a:lnTo>
                    <a:pt x="1557" y="157"/>
                  </a:lnTo>
                  <a:lnTo>
                    <a:pt x="1544" y="157"/>
                  </a:lnTo>
                  <a:lnTo>
                    <a:pt x="1544" y="157"/>
                  </a:lnTo>
                  <a:lnTo>
                    <a:pt x="1535" y="157"/>
                  </a:lnTo>
                  <a:lnTo>
                    <a:pt x="1535" y="157"/>
                  </a:lnTo>
                  <a:lnTo>
                    <a:pt x="1531" y="159"/>
                  </a:lnTo>
                  <a:lnTo>
                    <a:pt x="1528" y="163"/>
                  </a:lnTo>
                  <a:lnTo>
                    <a:pt x="1528" y="163"/>
                  </a:lnTo>
                  <a:lnTo>
                    <a:pt x="1519" y="166"/>
                  </a:lnTo>
                  <a:lnTo>
                    <a:pt x="1508" y="168"/>
                  </a:lnTo>
                  <a:lnTo>
                    <a:pt x="1497" y="170"/>
                  </a:lnTo>
                  <a:lnTo>
                    <a:pt x="1486" y="168"/>
                  </a:lnTo>
                  <a:lnTo>
                    <a:pt x="1486" y="168"/>
                  </a:lnTo>
                  <a:lnTo>
                    <a:pt x="1477" y="168"/>
                  </a:lnTo>
                  <a:lnTo>
                    <a:pt x="1470" y="172"/>
                  </a:lnTo>
                  <a:lnTo>
                    <a:pt x="1470" y="172"/>
                  </a:lnTo>
                  <a:lnTo>
                    <a:pt x="1466" y="176"/>
                  </a:lnTo>
                  <a:lnTo>
                    <a:pt x="1464" y="179"/>
                  </a:lnTo>
                  <a:lnTo>
                    <a:pt x="1462" y="183"/>
                  </a:lnTo>
                  <a:lnTo>
                    <a:pt x="1462" y="188"/>
                  </a:lnTo>
                  <a:lnTo>
                    <a:pt x="1464" y="194"/>
                  </a:lnTo>
                  <a:lnTo>
                    <a:pt x="1466" y="197"/>
                  </a:lnTo>
                  <a:lnTo>
                    <a:pt x="1468" y="203"/>
                  </a:lnTo>
                  <a:lnTo>
                    <a:pt x="1473" y="204"/>
                  </a:lnTo>
                  <a:lnTo>
                    <a:pt x="1473" y="204"/>
                  </a:lnTo>
                  <a:lnTo>
                    <a:pt x="1481" y="208"/>
                  </a:lnTo>
                  <a:lnTo>
                    <a:pt x="1488" y="208"/>
                  </a:lnTo>
                  <a:lnTo>
                    <a:pt x="1497" y="206"/>
                  </a:lnTo>
                  <a:lnTo>
                    <a:pt x="1504" y="203"/>
                  </a:lnTo>
                  <a:lnTo>
                    <a:pt x="1504" y="203"/>
                  </a:lnTo>
                  <a:lnTo>
                    <a:pt x="1510" y="201"/>
                  </a:lnTo>
                  <a:lnTo>
                    <a:pt x="1515" y="201"/>
                  </a:lnTo>
                  <a:lnTo>
                    <a:pt x="1515" y="201"/>
                  </a:lnTo>
                  <a:lnTo>
                    <a:pt x="1522" y="199"/>
                  </a:lnTo>
                  <a:lnTo>
                    <a:pt x="1531" y="199"/>
                  </a:lnTo>
                  <a:lnTo>
                    <a:pt x="1531" y="199"/>
                  </a:lnTo>
                  <a:lnTo>
                    <a:pt x="1537" y="203"/>
                  </a:lnTo>
                  <a:lnTo>
                    <a:pt x="1539" y="204"/>
                  </a:lnTo>
                  <a:lnTo>
                    <a:pt x="1539" y="208"/>
                  </a:lnTo>
                  <a:lnTo>
                    <a:pt x="1539" y="208"/>
                  </a:lnTo>
                  <a:lnTo>
                    <a:pt x="1537" y="212"/>
                  </a:lnTo>
                  <a:lnTo>
                    <a:pt x="1535" y="214"/>
                  </a:lnTo>
                  <a:lnTo>
                    <a:pt x="1524" y="215"/>
                  </a:lnTo>
                  <a:lnTo>
                    <a:pt x="1513" y="214"/>
                  </a:lnTo>
                  <a:lnTo>
                    <a:pt x="1506" y="214"/>
                  </a:lnTo>
                  <a:lnTo>
                    <a:pt x="1506" y="214"/>
                  </a:lnTo>
                  <a:lnTo>
                    <a:pt x="1488" y="215"/>
                  </a:lnTo>
                  <a:lnTo>
                    <a:pt x="1481" y="219"/>
                  </a:lnTo>
                  <a:lnTo>
                    <a:pt x="1477" y="221"/>
                  </a:lnTo>
                  <a:lnTo>
                    <a:pt x="1473" y="224"/>
                  </a:lnTo>
                  <a:lnTo>
                    <a:pt x="1473" y="224"/>
                  </a:lnTo>
                  <a:lnTo>
                    <a:pt x="1473" y="230"/>
                  </a:lnTo>
                  <a:lnTo>
                    <a:pt x="1475" y="237"/>
                  </a:lnTo>
                  <a:lnTo>
                    <a:pt x="1479" y="241"/>
                  </a:lnTo>
                  <a:lnTo>
                    <a:pt x="1484" y="246"/>
                  </a:lnTo>
                  <a:lnTo>
                    <a:pt x="1484" y="246"/>
                  </a:lnTo>
                  <a:lnTo>
                    <a:pt x="1490" y="248"/>
                  </a:lnTo>
                  <a:lnTo>
                    <a:pt x="1497" y="252"/>
                  </a:lnTo>
                  <a:lnTo>
                    <a:pt x="1502" y="252"/>
                  </a:lnTo>
                  <a:lnTo>
                    <a:pt x="1510" y="252"/>
                  </a:lnTo>
                  <a:lnTo>
                    <a:pt x="1510" y="252"/>
                  </a:lnTo>
                  <a:lnTo>
                    <a:pt x="1517" y="248"/>
                  </a:lnTo>
                  <a:lnTo>
                    <a:pt x="1522" y="244"/>
                  </a:lnTo>
                  <a:lnTo>
                    <a:pt x="1529" y="241"/>
                  </a:lnTo>
                  <a:lnTo>
                    <a:pt x="1535" y="237"/>
                  </a:lnTo>
                  <a:lnTo>
                    <a:pt x="1535" y="237"/>
                  </a:lnTo>
                  <a:lnTo>
                    <a:pt x="1546" y="235"/>
                  </a:lnTo>
                  <a:lnTo>
                    <a:pt x="1555" y="235"/>
                  </a:lnTo>
                  <a:lnTo>
                    <a:pt x="1575" y="235"/>
                  </a:lnTo>
                  <a:lnTo>
                    <a:pt x="1596" y="239"/>
                  </a:lnTo>
                  <a:lnTo>
                    <a:pt x="1615" y="244"/>
                  </a:lnTo>
                  <a:lnTo>
                    <a:pt x="1615" y="244"/>
                  </a:lnTo>
                  <a:lnTo>
                    <a:pt x="1631" y="250"/>
                  </a:lnTo>
                  <a:lnTo>
                    <a:pt x="1645" y="259"/>
                  </a:lnTo>
                  <a:lnTo>
                    <a:pt x="1645" y="259"/>
                  </a:lnTo>
                  <a:lnTo>
                    <a:pt x="1660" y="268"/>
                  </a:lnTo>
                  <a:lnTo>
                    <a:pt x="1671" y="277"/>
                  </a:lnTo>
                  <a:lnTo>
                    <a:pt x="1671" y="277"/>
                  </a:lnTo>
                  <a:lnTo>
                    <a:pt x="1685" y="291"/>
                  </a:lnTo>
                  <a:lnTo>
                    <a:pt x="1696" y="306"/>
                  </a:lnTo>
                  <a:lnTo>
                    <a:pt x="1696" y="306"/>
                  </a:lnTo>
                  <a:lnTo>
                    <a:pt x="1703" y="318"/>
                  </a:lnTo>
                  <a:lnTo>
                    <a:pt x="1710" y="329"/>
                  </a:lnTo>
                  <a:lnTo>
                    <a:pt x="1714" y="337"/>
                  </a:lnTo>
                  <a:lnTo>
                    <a:pt x="1714" y="342"/>
                  </a:lnTo>
                  <a:lnTo>
                    <a:pt x="1714" y="349"/>
                  </a:lnTo>
                  <a:lnTo>
                    <a:pt x="1712" y="356"/>
                  </a:lnTo>
                  <a:lnTo>
                    <a:pt x="1712" y="356"/>
                  </a:lnTo>
                  <a:lnTo>
                    <a:pt x="1709" y="360"/>
                  </a:lnTo>
                  <a:lnTo>
                    <a:pt x="1707" y="362"/>
                  </a:lnTo>
                  <a:lnTo>
                    <a:pt x="1707" y="364"/>
                  </a:lnTo>
                  <a:lnTo>
                    <a:pt x="1707" y="364"/>
                  </a:lnTo>
                  <a:lnTo>
                    <a:pt x="1709" y="369"/>
                  </a:lnTo>
                  <a:lnTo>
                    <a:pt x="1712" y="373"/>
                  </a:lnTo>
                  <a:lnTo>
                    <a:pt x="1716" y="375"/>
                  </a:lnTo>
                  <a:lnTo>
                    <a:pt x="1721" y="375"/>
                  </a:lnTo>
                  <a:lnTo>
                    <a:pt x="1721" y="375"/>
                  </a:lnTo>
                  <a:lnTo>
                    <a:pt x="1734" y="375"/>
                  </a:lnTo>
                  <a:lnTo>
                    <a:pt x="1747" y="376"/>
                  </a:lnTo>
                  <a:lnTo>
                    <a:pt x="1752" y="378"/>
                  </a:lnTo>
                  <a:lnTo>
                    <a:pt x="1758" y="382"/>
                  </a:lnTo>
                  <a:lnTo>
                    <a:pt x="1761" y="385"/>
                  </a:lnTo>
                  <a:lnTo>
                    <a:pt x="1765" y="391"/>
                  </a:lnTo>
                  <a:lnTo>
                    <a:pt x="1765" y="391"/>
                  </a:lnTo>
                  <a:lnTo>
                    <a:pt x="1765" y="400"/>
                  </a:lnTo>
                  <a:lnTo>
                    <a:pt x="1765" y="404"/>
                  </a:lnTo>
                  <a:lnTo>
                    <a:pt x="1761" y="405"/>
                  </a:lnTo>
                  <a:lnTo>
                    <a:pt x="1761" y="405"/>
                  </a:lnTo>
                  <a:lnTo>
                    <a:pt x="1758" y="405"/>
                  </a:lnTo>
                  <a:lnTo>
                    <a:pt x="1752" y="404"/>
                  </a:lnTo>
                  <a:lnTo>
                    <a:pt x="1747" y="402"/>
                  </a:lnTo>
                  <a:lnTo>
                    <a:pt x="1741" y="400"/>
                  </a:lnTo>
                  <a:lnTo>
                    <a:pt x="1741" y="400"/>
                  </a:lnTo>
                  <a:lnTo>
                    <a:pt x="1729" y="400"/>
                  </a:lnTo>
                  <a:lnTo>
                    <a:pt x="1721" y="400"/>
                  </a:lnTo>
                  <a:lnTo>
                    <a:pt x="1720" y="402"/>
                  </a:lnTo>
                  <a:lnTo>
                    <a:pt x="1718" y="404"/>
                  </a:lnTo>
                  <a:lnTo>
                    <a:pt x="1718" y="404"/>
                  </a:lnTo>
                  <a:lnTo>
                    <a:pt x="1716" y="409"/>
                  </a:lnTo>
                  <a:lnTo>
                    <a:pt x="1720" y="411"/>
                  </a:lnTo>
                  <a:lnTo>
                    <a:pt x="1725" y="416"/>
                  </a:lnTo>
                  <a:lnTo>
                    <a:pt x="1725" y="416"/>
                  </a:lnTo>
                  <a:lnTo>
                    <a:pt x="1729" y="420"/>
                  </a:lnTo>
                  <a:lnTo>
                    <a:pt x="1730" y="423"/>
                  </a:lnTo>
                  <a:lnTo>
                    <a:pt x="1730" y="423"/>
                  </a:lnTo>
                  <a:lnTo>
                    <a:pt x="1725" y="427"/>
                  </a:lnTo>
                  <a:lnTo>
                    <a:pt x="1720" y="429"/>
                  </a:lnTo>
                  <a:lnTo>
                    <a:pt x="1718" y="431"/>
                  </a:lnTo>
                  <a:lnTo>
                    <a:pt x="1718" y="431"/>
                  </a:lnTo>
                  <a:lnTo>
                    <a:pt x="1718" y="436"/>
                  </a:lnTo>
                  <a:lnTo>
                    <a:pt x="1720" y="440"/>
                  </a:lnTo>
                  <a:lnTo>
                    <a:pt x="1723" y="442"/>
                  </a:lnTo>
                  <a:lnTo>
                    <a:pt x="1727" y="445"/>
                  </a:lnTo>
                  <a:lnTo>
                    <a:pt x="1727" y="445"/>
                  </a:lnTo>
                  <a:lnTo>
                    <a:pt x="1727" y="449"/>
                  </a:lnTo>
                  <a:lnTo>
                    <a:pt x="1725" y="451"/>
                  </a:lnTo>
                  <a:lnTo>
                    <a:pt x="1721" y="452"/>
                  </a:lnTo>
                  <a:lnTo>
                    <a:pt x="1721" y="456"/>
                  </a:lnTo>
                  <a:lnTo>
                    <a:pt x="1721" y="456"/>
                  </a:lnTo>
                  <a:lnTo>
                    <a:pt x="1723" y="461"/>
                  </a:lnTo>
                  <a:lnTo>
                    <a:pt x="1727" y="463"/>
                  </a:lnTo>
                  <a:lnTo>
                    <a:pt x="1732" y="465"/>
                  </a:lnTo>
                  <a:lnTo>
                    <a:pt x="1736" y="465"/>
                  </a:lnTo>
                  <a:lnTo>
                    <a:pt x="1736" y="465"/>
                  </a:lnTo>
                  <a:lnTo>
                    <a:pt x="1743" y="463"/>
                  </a:lnTo>
                  <a:lnTo>
                    <a:pt x="1745" y="460"/>
                  </a:lnTo>
                  <a:lnTo>
                    <a:pt x="1747" y="454"/>
                  </a:lnTo>
                  <a:lnTo>
                    <a:pt x="1745" y="449"/>
                  </a:lnTo>
                  <a:lnTo>
                    <a:pt x="1743" y="438"/>
                  </a:lnTo>
                  <a:lnTo>
                    <a:pt x="1743" y="432"/>
                  </a:lnTo>
                  <a:lnTo>
                    <a:pt x="1745" y="429"/>
                  </a:lnTo>
                  <a:lnTo>
                    <a:pt x="1745" y="429"/>
                  </a:lnTo>
                  <a:lnTo>
                    <a:pt x="1750" y="425"/>
                  </a:lnTo>
                  <a:lnTo>
                    <a:pt x="1756" y="423"/>
                  </a:lnTo>
                  <a:lnTo>
                    <a:pt x="1765" y="425"/>
                  </a:lnTo>
                  <a:lnTo>
                    <a:pt x="1772" y="427"/>
                  </a:lnTo>
                  <a:lnTo>
                    <a:pt x="1788" y="431"/>
                  </a:lnTo>
                  <a:lnTo>
                    <a:pt x="1797" y="436"/>
                  </a:lnTo>
                  <a:lnTo>
                    <a:pt x="1797" y="436"/>
                  </a:lnTo>
                  <a:lnTo>
                    <a:pt x="1803" y="440"/>
                  </a:lnTo>
                  <a:lnTo>
                    <a:pt x="1805" y="445"/>
                  </a:lnTo>
                  <a:lnTo>
                    <a:pt x="1805" y="451"/>
                  </a:lnTo>
                  <a:lnTo>
                    <a:pt x="1801" y="458"/>
                  </a:lnTo>
                  <a:lnTo>
                    <a:pt x="1801" y="458"/>
                  </a:lnTo>
                  <a:lnTo>
                    <a:pt x="1796" y="463"/>
                  </a:lnTo>
                  <a:lnTo>
                    <a:pt x="1790" y="467"/>
                  </a:lnTo>
                  <a:lnTo>
                    <a:pt x="1785" y="472"/>
                  </a:lnTo>
                  <a:lnTo>
                    <a:pt x="1783" y="480"/>
                  </a:lnTo>
                  <a:lnTo>
                    <a:pt x="1783" y="480"/>
                  </a:lnTo>
                  <a:lnTo>
                    <a:pt x="1783" y="483"/>
                  </a:lnTo>
                  <a:lnTo>
                    <a:pt x="1779" y="487"/>
                  </a:lnTo>
                  <a:lnTo>
                    <a:pt x="1777" y="490"/>
                  </a:lnTo>
                  <a:lnTo>
                    <a:pt x="1772" y="492"/>
                  </a:lnTo>
                  <a:lnTo>
                    <a:pt x="1772" y="492"/>
                  </a:lnTo>
                  <a:lnTo>
                    <a:pt x="1765" y="494"/>
                  </a:lnTo>
                  <a:lnTo>
                    <a:pt x="1759" y="494"/>
                  </a:lnTo>
                  <a:lnTo>
                    <a:pt x="1752" y="494"/>
                  </a:lnTo>
                  <a:lnTo>
                    <a:pt x="1747" y="496"/>
                  </a:lnTo>
                  <a:lnTo>
                    <a:pt x="1747" y="496"/>
                  </a:lnTo>
                  <a:lnTo>
                    <a:pt x="1741" y="499"/>
                  </a:lnTo>
                  <a:lnTo>
                    <a:pt x="1738" y="503"/>
                  </a:lnTo>
                  <a:lnTo>
                    <a:pt x="1738" y="503"/>
                  </a:lnTo>
                  <a:lnTo>
                    <a:pt x="1738" y="507"/>
                  </a:lnTo>
                  <a:lnTo>
                    <a:pt x="1738" y="510"/>
                  </a:lnTo>
                  <a:lnTo>
                    <a:pt x="1741" y="517"/>
                  </a:lnTo>
                  <a:lnTo>
                    <a:pt x="1741" y="517"/>
                  </a:lnTo>
                  <a:lnTo>
                    <a:pt x="1743" y="525"/>
                  </a:lnTo>
                  <a:lnTo>
                    <a:pt x="1743" y="532"/>
                  </a:lnTo>
                  <a:lnTo>
                    <a:pt x="1743" y="532"/>
                  </a:lnTo>
                  <a:lnTo>
                    <a:pt x="1739" y="537"/>
                  </a:lnTo>
                  <a:lnTo>
                    <a:pt x="1738" y="539"/>
                  </a:lnTo>
                  <a:lnTo>
                    <a:pt x="1738" y="543"/>
                  </a:lnTo>
                  <a:lnTo>
                    <a:pt x="1738" y="543"/>
                  </a:lnTo>
                  <a:lnTo>
                    <a:pt x="1739" y="548"/>
                  </a:lnTo>
                  <a:lnTo>
                    <a:pt x="1745" y="554"/>
                  </a:lnTo>
                  <a:lnTo>
                    <a:pt x="1750" y="557"/>
                  </a:lnTo>
                  <a:lnTo>
                    <a:pt x="1754" y="563"/>
                  </a:lnTo>
                  <a:lnTo>
                    <a:pt x="1754" y="563"/>
                  </a:lnTo>
                  <a:lnTo>
                    <a:pt x="1756" y="570"/>
                  </a:lnTo>
                  <a:lnTo>
                    <a:pt x="1758" y="577"/>
                  </a:lnTo>
                  <a:lnTo>
                    <a:pt x="1758" y="577"/>
                  </a:lnTo>
                  <a:lnTo>
                    <a:pt x="1761" y="581"/>
                  </a:lnTo>
                  <a:lnTo>
                    <a:pt x="1763" y="581"/>
                  </a:lnTo>
                  <a:lnTo>
                    <a:pt x="1770" y="583"/>
                  </a:lnTo>
                  <a:lnTo>
                    <a:pt x="1770" y="583"/>
                  </a:lnTo>
                  <a:lnTo>
                    <a:pt x="1776" y="584"/>
                  </a:lnTo>
                  <a:lnTo>
                    <a:pt x="1776" y="586"/>
                  </a:lnTo>
                  <a:lnTo>
                    <a:pt x="1776" y="590"/>
                  </a:lnTo>
                  <a:lnTo>
                    <a:pt x="1776" y="590"/>
                  </a:lnTo>
                  <a:lnTo>
                    <a:pt x="1774" y="592"/>
                  </a:lnTo>
                  <a:lnTo>
                    <a:pt x="1770" y="593"/>
                  </a:lnTo>
                  <a:lnTo>
                    <a:pt x="1768" y="595"/>
                  </a:lnTo>
                  <a:lnTo>
                    <a:pt x="1767" y="599"/>
                  </a:lnTo>
                  <a:lnTo>
                    <a:pt x="1767" y="599"/>
                  </a:lnTo>
                  <a:lnTo>
                    <a:pt x="1770" y="606"/>
                  </a:lnTo>
                  <a:lnTo>
                    <a:pt x="1776" y="612"/>
                  </a:lnTo>
                  <a:lnTo>
                    <a:pt x="1776" y="612"/>
                  </a:lnTo>
                  <a:lnTo>
                    <a:pt x="1779" y="613"/>
                  </a:lnTo>
                  <a:lnTo>
                    <a:pt x="1783" y="615"/>
                  </a:lnTo>
                  <a:lnTo>
                    <a:pt x="1783" y="615"/>
                  </a:lnTo>
                  <a:lnTo>
                    <a:pt x="1783" y="619"/>
                  </a:lnTo>
                  <a:lnTo>
                    <a:pt x="1783" y="621"/>
                  </a:lnTo>
                  <a:lnTo>
                    <a:pt x="1785" y="628"/>
                  </a:lnTo>
                  <a:lnTo>
                    <a:pt x="1785" y="628"/>
                  </a:lnTo>
                  <a:lnTo>
                    <a:pt x="1788" y="633"/>
                  </a:lnTo>
                  <a:lnTo>
                    <a:pt x="1792" y="635"/>
                  </a:lnTo>
                  <a:lnTo>
                    <a:pt x="1803" y="635"/>
                  </a:lnTo>
                  <a:lnTo>
                    <a:pt x="1803" y="635"/>
                  </a:lnTo>
                  <a:lnTo>
                    <a:pt x="1808" y="639"/>
                  </a:lnTo>
                  <a:lnTo>
                    <a:pt x="1812" y="642"/>
                  </a:lnTo>
                  <a:lnTo>
                    <a:pt x="1815" y="653"/>
                  </a:lnTo>
                  <a:lnTo>
                    <a:pt x="1815" y="653"/>
                  </a:lnTo>
                  <a:lnTo>
                    <a:pt x="1819" y="660"/>
                  </a:lnTo>
                  <a:lnTo>
                    <a:pt x="1824" y="666"/>
                  </a:lnTo>
                  <a:lnTo>
                    <a:pt x="1832" y="671"/>
                  </a:lnTo>
                  <a:lnTo>
                    <a:pt x="1834" y="671"/>
                  </a:lnTo>
                  <a:lnTo>
                    <a:pt x="1837" y="671"/>
                  </a:lnTo>
                  <a:lnTo>
                    <a:pt x="1837" y="671"/>
                  </a:lnTo>
                  <a:lnTo>
                    <a:pt x="1846" y="669"/>
                  </a:lnTo>
                  <a:lnTo>
                    <a:pt x="1850" y="669"/>
                  </a:lnTo>
                  <a:lnTo>
                    <a:pt x="1853" y="671"/>
                  </a:lnTo>
                  <a:lnTo>
                    <a:pt x="1853" y="671"/>
                  </a:lnTo>
                  <a:lnTo>
                    <a:pt x="1864" y="679"/>
                  </a:lnTo>
                  <a:lnTo>
                    <a:pt x="1872" y="686"/>
                  </a:lnTo>
                  <a:lnTo>
                    <a:pt x="1872" y="686"/>
                  </a:lnTo>
                  <a:lnTo>
                    <a:pt x="1881" y="691"/>
                  </a:lnTo>
                  <a:lnTo>
                    <a:pt x="1884" y="693"/>
                  </a:lnTo>
                  <a:lnTo>
                    <a:pt x="1888" y="693"/>
                  </a:lnTo>
                  <a:lnTo>
                    <a:pt x="1888" y="693"/>
                  </a:lnTo>
                  <a:lnTo>
                    <a:pt x="1891" y="691"/>
                  </a:lnTo>
                  <a:lnTo>
                    <a:pt x="1891" y="689"/>
                  </a:lnTo>
                  <a:lnTo>
                    <a:pt x="1891" y="682"/>
                  </a:lnTo>
                  <a:lnTo>
                    <a:pt x="1891" y="682"/>
                  </a:lnTo>
                  <a:lnTo>
                    <a:pt x="1893" y="679"/>
                  </a:lnTo>
                  <a:lnTo>
                    <a:pt x="1897" y="677"/>
                  </a:lnTo>
                  <a:lnTo>
                    <a:pt x="1901" y="671"/>
                  </a:lnTo>
                  <a:lnTo>
                    <a:pt x="1901" y="671"/>
                  </a:lnTo>
                  <a:lnTo>
                    <a:pt x="1904" y="668"/>
                  </a:lnTo>
                  <a:lnTo>
                    <a:pt x="1904" y="664"/>
                  </a:lnTo>
                  <a:lnTo>
                    <a:pt x="1904" y="655"/>
                  </a:lnTo>
                  <a:lnTo>
                    <a:pt x="1904" y="655"/>
                  </a:lnTo>
                  <a:lnTo>
                    <a:pt x="1906" y="650"/>
                  </a:lnTo>
                  <a:lnTo>
                    <a:pt x="1908" y="648"/>
                  </a:lnTo>
                  <a:lnTo>
                    <a:pt x="1911" y="641"/>
                  </a:lnTo>
                  <a:lnTo>
                    <a:pt x="1911" y="641"/>
                  </a:lnTo>
                  <a:lnTo>
                    <a:pt x="1913" y="631"/>
                  </a:lnTo>
                  <a:lnTo>
                    <a:pt x="1915" y="626"/>
                  </a:lnTo>
                  <a:lnTo>
                    <a:pt x="1919" y="622"/>
                  </a:lnTo>
                  <a:lnTo>
                    <a:pt x="1919" y="622"/>
                  </a:lnTo>
                  <a:lnTo>
                    <a:pt x="1922" y="617"/>
                  </a:lnTo>
                  <a:lnTo>
                    <a:pt x="1924" y="610"/>
                  </a:lnTo>
                  <a:lnTo>
                    <a:pt x="1924" y="610"/>
                  </a:lnTo>
                  <a:lnTo>
                    <a:pt x="1924" y="604"/>
                  </a:lnTo>
                  <a:lnTo>
                    <a:pt x="1924" y="597"/>
                  </a:lnTo>
                  <a:lnTo>
                    <a:pt x="1922" y="590"/>
                  </a:lnTo>
                  <a:lnTo>
                    <a:pt x="1924" y="584"/>
                  </a:lnTo>
                  <a:lnTo>
                    <a:pt x="1924" y="584"/>
                  </a:lnTo>
                  <a:lnTo>
                    <a:pt x="1928" y="579"/>
                  </a:lnTo>
                  <a:lnTo>
                    <a:pt x="1935" y="577"/>
                  </a:lnTo>
                  <a:lnTo>
                    <a:pt x="1948" y="572"/>
                  </a:lnTo>
                  <a:lnTo>
                    <a:pt x="1948" y="572"/>
                  </a:lnTo>
                  <a:lnTo>
                    <a:pt x="1953" y="566"/>
                  </a:lnTo>
                  <a:lnTo>
                    <a:pt x="1958" y="561"/>
                  </a:lnTo>
                  <a:lnTo>
                    <a:pt x="1958" y="561"/>
                  </a:lnTo>
                  <a:lnTo>
                    <a:pt x="1962" y="554"/>
                  </a:lnTo>
                  <a:lnTo>
                    <a:pt x="1964" y="550"/>
                  </a:lnTo>
                  <a:lnTo>
                    <a:pt x="1969" y="546"/>
                  </a:lnTo>
                  <a:lnTo>
                    <a:pt x="1977" y="546"/>
                  </a:lnTo>
                  <a:lnTo>
                    <a:pt x="1977" y="546"/>
                  </a:lnTo>
                  <a:lnTo>
                    <a:pt x="1991" y="546"/>
                  </a:lnTo>
                  <a:lnTo>
                    <a:pt x="1998" y="546"/>
                  </a:lnTo>
                  <a:lnTo>
                    <a:pt x="2005" y="545"/>
                  </a:lnTo>
                  <a:lnTo>
                    <a:pt x="2005" y="545"/>
                  </a:lnTo>
                  <a:lnTo>
                    <a:pt x="2013" y="539"/>
                  </a:lnTo>
                  <a:lnTo>
                    <a:pt x="2018" y="534"/>
                  </a:lnTo>
                  <a:lnTo>
                    <a:pt x="2027" y="521"/>
                  </a:lnTo>
                  <a:lnTo>
                    <a:pt x="2027" y="521"/>
                  </a:lnTo>
                  <a:lnTo>
                    <a:pt x="2031" y="516"/>
                  </a:lnTo>
                  <a:lnTo>
                    <a:pt x="2036" y="512"/>
                  </a:lnTo>
                  <a:lnTo>
                    <a:pt x="2036" y="512"/>
                  </a:lnTo>
                  <a:lnTo>
                    <a:pt x="2045" y="508"/>
                  </a:lnTo>
                  <a:lnTo>
                    <a:pt x="2053" y="503"/>
                  </a:lnTo>
                  <a:lnTo>
                    <a:pt x="2053" y="503"/>
                  </a:lnTo>
                  <a:lnTo>
                    <a:pt x="2058" y="498"/>
                  </a:lnTo>
                  <a:lnTo>
                    <a:pt x="2062" y="492"/>
                  </a:lnTo>
                  <a:lnTo>
                    <a:pt x="2062" y="492"/>
                  </a:lnTo>
                  <a:lnTo>
                    <a:pt x="2065" y="489"/>
                  </a:lnTo>
                  <a:lnTo>
                    <a:pt x="2069" y="487"/>
                  </a:lnTo>
                  <a:lnTo>
                    <a:pt x="2080" y="483"/>
                  </a:lnTo>
                  <a:lnTo>
                    <a:pt x="2100" y="483"/>
                  </a:lnTo>
                  <a:lnTo>
                    <a:pt x="2100" y="483"/>
                  </a:lnTo>
                  <a:lnTo>
                    <a:pt x="2116" y="483"/>
                  </a:lnTo>
                  <a:lnTo>
                    <a:pt x="2129" y="480"/>
                  </a:lnTo>
                  <a:lnTo>
                    <a:pt x="2143" y="474"/>
                  </a:lnTo>
                  <a:lnTo>
                    <a:pt x="2156" y="469"/>
                  </a:lnTo>
                  <a:lnTo>
                    <a:pt x="2156" y="469"/>
                  </a:lnTo>
                  <a:lnTo>
                    <a:pt x="2167" y="461"/>
                  </a:lnTo>
                  <a:lnTo>
                    <a:pt x="2176" y="456"/>
                  </a:lnTo>
                  <a:lnTo>
                    <a:pt x="2176" y="456"/>
                  </a:lnTo>
                  <a:lnTo>
                    <a:pt x="2187" y="451"/>
                  </a:lnTo>
                  <a:lnTo>
                    <a:pt x="2197" y="447"/>
                  </a:lnTo>
                  <a:lnTo>
                    <a:pt x="2197" y="447"/>
                  </a:lnTo>
                  <a:lnTo>
                    <a:pt x="2201" y="445"/>
                  </a:lnTo>
                  <a:lnTo>
                    <a:pt x="2206" y="442"/>
                  </a:lnTo>
                  <a:lnTo>
                    <a:pt x="2210" y="436"/>
                  </a:lnTo>
                  <a:lnTo>
                    <a:pt x="2210" y="434"/>
                  </a:lnTo>
                  <a:lnTo>
                    <a:pt x="2208" y="432"/>
                  </a:lnTo>
                  <a:lnTo>
                    <a:pt x="2208" y="432"/>
                  </a:lnTo>
                  <a:close/>
                  <a:moveTo>
                    <a:pt x="1318" y="1775"/>
                  </a:moveTo>
                  <a:lnTo>
                    <a:pt x="1318" y="1775"/>
                  </a:lnTo>
                  <a:lnTo>
                    <a:pt x="1310" y="1775"/>
                  </a:lnTo>
                  <a:lnTo>
                    <a:pt x="1303" y="1773"/>
                  </a:lnTo>
                  <a:lnTo>
                    <a:pt x="1296" y="1771"/>
                  </a:lnTo>
                  <a:lnTo>
                    <a:pt x="1291" y="1766"/>
                  </a:lnTo>
                  <a:lnTo>
                    <a:pt x="1291" y="1766"/>
                  </a:lnTo>
                  <a:lnTo>
                    <a:pt x="1289" y="1761"/>
                  </a:lnTo>
                  <a:lnTo>
                    <a:pt x="1287" y="1753"/>
                  </a:lnTo>
                  <a:lnTo>
                    <a:pt x="1285" y="1741"/>
                  </a:lnTo>
                  <a:lnTo>
                    <a:pt x="1285" y="1741"/>
                  </a:lnTo>
                  <a:lnTo>
                    <a:pt x="1283" y="1735"/>
                  </a:lnTo>
                  <a:lnTo>
                    <a:pt x="1280" y="1732"/>
                  </a:lnTo>
                  <a:lnTo>
                    <a:pt x="1274" y="1723"/>
                  </a:lnTo>
                  <a:lnTo>
                    <a:pt x="1274" y="1723"/>
                  </a:lnTo>
                  <a:lnTo>
                    <a:pt x="1272" y="1717"/>
                  </a:lnTo>
                  <a:lnTo>
                    <a:pt x="1272" y="1712"/>
                  </a:lnTo>
                  <a:lnTo>
                    <a:pt x="1271" y="1701"/>
                  </a:lnTo>
                  <a:lnTo>
                    <a:pt x="1271" y="1701"/>
                  </a:lnTo>
                  <a:lnTo>
                    <a:pt x="1271" y="1688"/>
                  </a:lnTo>
                  <a:lnTo>
                    <a:pt x="1272" y="1679"/>
                  </a:lnTo>
                  <a:lnTo>
                    <a:pt x="1272" y="1668"/>
                  </a:lnTo>
                  <a:lnTo>
                    <a:pt x="1269" y="1657"/>
                  </a:lnTo>
                  <a:lnTo>
                    <a:pt x="1269" y="1657"/>
                  </a:lnTo>
                  <a:lnTo>
                    <a:pt x="1263" y="1650"/>
                  </a:lnTo>
                  <a:lnTo>
                    <a:pt x="1254" y="1645"/>
                  </a:lnTo>
                  <a:lnTo>
                    <a:pt x="1254" y="1645"/>
                  </a:lnTo>
                  <a:lnTo>
                    <a:pt x="1249" y="1643"/>
                  </a:lnTo>
                  <a:lnTo>
                    <a:pt x="1242" y="1643"/>
                  </a:lnTo>
                  <a:lnTo>
                    <a:pt x="1227" y="1647"/>
                  </a:lnTo>
                  <a:lnTo>
                    <a:pt x="1227" y="1647"/>
                  </a:lnTo>
                  <a:lnTo>
                    <a:pt x="1216" y="1648"/>
                  </a:lnTo>
                  <a:lnTo>
                    <a:pt x="1205" y="1650"/>
                  </a:lnTo>
                  <a:lnTo>
                    <a:pt x="1205" y="1650"/>
                  </a:lnTo>
                  <a:lnTo>
                    <a:pt x="1200" y="1648"/>
                  </a:lnTo>
                  <a:lnTo>
                    <a:pt x="1196" y="1647"/>
                  </a:lnTo>
                  <a:lnTo>
                    <a:pt x="1195" y="1643"/>
                  </a:lnTo>
                  <a:lnTo>
                    <a:pt x="1196" y="1638"/>
                  </a:lnTo>
                  <a:lnTo>
                    <a:pt x="1196" y="1638"/>
                  </a:lnTo>
                  <a:lnTo>
                    <a:pt x="1205" y="1627"/>
                  </a:lnTo>
                  <a:lnTo>
                    <a:pt x="1209" y="1621"/>
                  </a:lnTo>
                  <a:lnTo>
                    <a:pt x="1211" y="1614"/>
                  </a:lnTo>
                  <a:lnTo>
                    <a:pt x="1211" y="1614"/>
                  </a:lnTo>
                  <a:lnTo>
                    <a:pt x="1211" y="1610"/>
                  </a:lnTo>
                  <a:lnTo>
                    <a:pt x="1211" y="1607"/>
                  </a:lnTo>
                  <a:lnTo>
                    <a:pt x="1207" y="1601"/>
                  </a:lnTo>
                  <a:lnTo>
                    <a:pt x="1207" y="1601"/>
                  </a:lnTo>
                  <a:lnTo>
                    <a:pt x="1204" y="1596"/>
                  </a:lnTo>
                  <a:lnTo>
                    <a:pt x="1204" y="1594"/>
                  </a:lnTo>
                  <a:lnTo>
                    <a:pt x="1205" y="1592"/>
                  </a:lnTo>
                  <a:lnTo>
                    <a:pt x="1205" y="1592"/>
                  </a:lnTo>
                  <a:lnTo>
                    <a:pt x="1209" y="1594"/>
                  </a:lnTo>
                  <a:lnTo>
                    <a:pt x="1213" y="1596"/>
                  </a:lnTo>
                  <a:lnTo>
                    <a:pt x="1213" y="1596"/>
                  </a:lnTo>
                  <a:lnTo>
                    <a:pt x="1220" y="1596"/>
                  </a:lnTo>
                  <a:lnTo>
                    <a:pt x="1220" y="1596"/>
                  </a:lnTo>
                  <a:lnTo>
                    <a:pt x="1220" y="1592"/>
                  </a:lnTo>
                  <a:lnTo>
                    <a:pt x="1220" y="1589"/>
                  </a:lnTo>
                  <a:lnTo>
                    <a:pt x="1220" y="1580"/>
                  </a:lnTo>
                  <a:lnTo>
                    <a:pt x="1220" y="1580"/>
                  </a:lnTo>
                  <a:lnTo>
                    <a:pt x="1225" y="1565"/>
                  </a:lnTo>
                  <a:lnTo>
                    <a:pt x="1225" y="1565"/>
                  </a:lnTo>
                  <a:lnTo>
                    <a:pt x="1227" y="1554"/>
                  </a:lnTo>
                  <a:lnTo>
                    <a:pt x="1227" y="1547"/>
                  </a:lnTo>
                  <a:lnTo>
                    <a:pt x="1225" y="1542"/>
                  </a:lnTo>
                  <a:lnTo>
                    <a:pt x="1225" y="1542"/>
                  </a:lnTo>
                  <a:lnTo>
                    <a:pt x="1222" y="1538"/>
                  </a:lnTo>
                  <a:lnTo>
                    <a:pt x="1218" y="1536"/>
                  </a:lnTo>
                  <a:lnTo>
                    <a:pt x="1211" y="1534"/>
                  </a:lnTo>
                  <a:lnTo>
                    <a:pt x="1211" y="1534"/>
                  </a:lnTo>
                  <a:lnTo>
                    <a:pt x="1202" y="1534"/>
                  </a:lnTo>
                  <a:lnTo>
                    <a:pt x="1195" y="1538"/>
                  </a:lnTo>
                  <a:lnTo>
                    <a:pt x="1186" y="1543"/>
                  </a:lnTo>
                  <a:lnTo>
                    <a:pt x="1180" y="1549"/>
                  </a:lnTo>
                  <a:lnTo>
                    <a:pt x="1180" y="1549"/>
                  </a:lnTo>
                  <a:lnTo>
                    <a:pt x="1175" y="1554"/>
                  </a:lnTo>
                  <a:lnTo>
                    <a:pt x="1171" y="1562"/>
                  </a:lnTo>
                  <a:lnTo>
                    <a:pt x="1164" y="1576"/>
                  </a:lnTo>
                  <a:lnTo>
                    <a:pt x="1164" y="1576"/>
                  </a:lnTo>
                  <a:lnTo>
                    <a:pt x="1162" y="1581"/>
                  </a:lnTo>
                  <a:lnTo>
                    <a:pt x="1158" y="1585"/>
                  </a:lnTo>
                  <a:lnTo>
                    <a:pt x="1148" y="1589"/>
                  </a:lnTo>
                  <a:lnTo>
                    <a:pt x="1137" y="1592"/>
                  </a:lnTo>
                  <a:lnTo>
                    <a:pt x="1128" y="1594"/>
                  </a:lnTo>
                  <a:lnTo>
                    <a:pt x="1128" y="1594"/>
                  </a:lnTo>
                  <a:lnTo>
                    <a:pt x="1117" y="1598"/>
                  </a:lnTo>
                  <a:lnTo>
                    <a:pt x="1111" y="1598"/>
                  </a:lnTo>
                  <a:lnTo>
                    <a:pt x="1106" y="1598"/>
                  </a:lnTo>
                  <a:lnTo>
                    <a:pt x="1106" y="1598"/>
                  </a:lnTo>
                  <a:lnTo>
                    <a:pt x="1100" y="1594"/>
                  </a:lnTo>
                  <a:lnTo>
                    <a:pt x="1097" y="1589"/>
                  </a:lnTo>
                  <a:lnTo>
                    <a:pt x="1091" y="1578"/>
                  </a:lnTo>
                  <a:lnTo>
                    <a:pt x="1091" y="1578"/>
                  </a:lnTo>
                  <a:lnTo>
                    <a:pt x="1086" y="1569"/>
                  </a:lnTo>
                  <a:lnTo>
                    <a:pt x="1081" y="1562"/>
                  </a:lnTo>
                  <a:lnTo>
                    <a:pt x="1081" y="1562"/>
                  </a:lnTo>
                  <a:lnTo>
                    <a:pt x="1073" y="1551"/>
                  </a:lnTo>
                  <a:lnTo>
                    <a:pt x="1070" y="1536"/>
                  </a:lnTo>
                  <a:lnTo>
                    <a:pt x="1066" y="1524"/>
                  </a:lnTo>
                  <a:lnTo>
                    <a:pt x="1066" y="1511"/>
                  </a:lnTo>
                  <a:lnTo>
                    <a:pt x="1066" y="1511"/>
                  </a:lnTo>
                  <a:lnTo>
                    <a:pt x="1066" y="1496"/>
                  </a:lnTo>
                  <a:lnTo>
                    <a:pt x="1070" y="1482"/>
                  </a:lnTo>
                  <a:lnTo>
                    <a:pt x="1070" y="1482"/>
                  </a:lnTo>
                  <a:lnTo>
                    <a:pt x="1073" y="1473"/>
                  </a:lnTo>
                  <a:lnTo>
                    <a:pt x="1073" y="1467"/>
                  </a:lnTo>
                  <a:lnTo>
                    <a:pt x="1075" y="1462"/>
                  </a:lnTo>
                  <a:lnTo>
                    <a:pt x="1075" y="1462"/>
                  </a:lnTo>
                  <a:lnTo>
                    <a:pt x="1073" y="1449"/>
                  </a:lnTo>
                  <a:lnTo>
                    <a:pt x="1073" y="1444"/>
                  </a:lnTo>
                  <a:lnTo>
                    <a:pt x="1073" y="1437"/>
                  </a:lnTo>
                  <a:lnTo>
                    <a:pt x="1073" y="1437"/>
                  </a:lnTo>
                  <a:lnTo>
                    <a:pt x="1075" y="1428"/>
                  </a:lnTo>
                  <a:lnTo>
                    <a:pt x="1079" y="1420"/>
                  </a:lnTo>
                  <a:lnTo>
                    <a:pt x="1088" y="1406"/>
                  </a:lnTo>
                  <a:lnTo>
                    <a:pt x="1088" y="1406"/>
                  </a:lnTo>
                  <a:lnTo>
                    <a:pt x="1090" y="1402"/>
                  </a:lnTo>
                  <a:lnTo>
                    <a:pt x="1093" y="1399"/>
                  </a:lnTo>
                  <a:lnTo>
                    <a:pt x="1093" y="1399"/>
                  </a:lnTo>
                  <a:lnTo>
                    <a:pt x="1102" y="1393"/>
                  </a:lnTo>
                  <a:lnTo>
                    <a:pt x="1111" y="1388"/>
                  </a:lnTo>
                  <a:lnTo>
                    <a:pt x="1111" y="1388"/>
                  </a:lnTo>
                  <a:lnTo>
                    <a:pt x="1131" y="1377"/>
                  </a:lnTo>
                  <a:lnTo>
                    <a:pt x="1140" y="1375"/>
                  </a:lnTo>
                  <a:lnTo>
                    <a:pt x="1151" y="1373"/>
                  </a:lnTo>
                  <a:lnTo>
                    <a:pt x="1151" y="1373"/>
                  </a:lnTo>
                  <a:lnTo>
                    <a:pt x="1160" y="1377"/>
                  </a:lnTo>
                  <a:lnTo>
                    <a:pt x="1171" y="1382"/>
                  </a:lnTo>
                  <a:lnTo>
                    <a:pt x="1182" y="1386"/>
                  </a:lnTo>
                  <a:lnTo>
                    <a:pt x="1187" y="1386"/>
                  </a:lnTo>
                  <a:lnTo>
                    <a:pt x="1193" y="1386"/>
                  </a:lnTo>
                  <a:lnTo>
                    <a:pt x="1193" y="1386"/>
                  </a:lnTo>
                  <a:lnTo>
                    <a:pt x="1195" y="1382"/>
                  </a:lnTo>
                  <a:lnTo>
                    <a:pt x="1196" y="1379"/>
                  </a:lnTo>
                  <a:lnTo>
                    <a:pt x="1196" y="1375"/>
                  </a:lnTo>
                  <a:lnTo>
                    <a:pt x="1196" y="1370"/>
                  </a:lnTo>
                  <a:lnTo>
                    <a:pt x="1196" y="1370"/>
                  </a:lnTo>
                  <a:lnTo>
                    <a:pt x="1200" y="1366"/>
                  </a:lnTo>
                  <a:lnTo>
                    <a:pt x="1207" y="1363"/>
                  </a:lnTo>
                  <a:lnTo>
                    <a:pt x="1222" y="1363"/>
                  </a:lnTo>
                  <a:lnTo>
                    <a:pt x="1222" y="1363"/>
                  </a:lnTo>
                  <a:lnTo>
                    <a:pt x="1234" y="1363"/>
                  </a:lnTo>
                  <a:lnTo>
                    <a:pt x="1249" y="1364"/>
                  </a:lnTo>
                  <a:lnTo>
                    <a:pt x="1260" y="1370"/>
                  </a:lnTo>
                  <a:lnTo>
                    <a:pt x="1271" y="1379"/>
                  </a:lnTo>
                  <a:lnTo>
                    <a:pt x="1271" y="1379"/>
                  </a:lnTo>
                  <a:lnTo>
                    <a:pt x="1276" y="1384"/>
                  </a:lnTo>
                  <a:lnTo>
                    <a:pt x="1280" y="1390"/>
                  </a:lnTo>
                  <a:lnTo>
                    <a:pt x="1283" y="1402"/>
                  </a:lnTo>
                  <a:lnTo>
                    <a:pt x="1291" y="1428"/>
                  </a:lnTo>
                  <a:lnTo>
                    <a:pt x="1291" y="1428"/>
                  </a:lnTo>
                  <a:lnTo>
                    <a:pt x="1294" y="1437"/>
                  </a:lnTo>
                  <a:lnTo>
                    <a:pt x="1300" y="1446"/>
                  </a:lnTo>
                  <a:lnTo>
                    <a:pt x="1307" y="1455"/>
                  </a:lnTo>
                  <a:lnTo>
                    <a:pt x="1318" y="1458"/>
                  </a:lnTo>
                  <a:lnTo>
                    <a:pt x="1318" y="1458"/>
                  </a:lnTo>
                  <a:lnTo>
                    <a:pt x="1323" y="1460"/>
                  </a:lnTo>
                  <a:lnTo>
                    <a:pt x="1327" y="1458"/>
                  </a:lnTo>
                  <a:lnTo>
                    <a:pt x="1329" y="1455"/>
                  </a:lnTo>
                  <a:lnTo>
                    <a:pt x="1330" y="1451"/>
                  </a:lnTo>
                  <a:lnTo>
                    <a:pt x="1332" y="1442"/>
                  </a:lnTo>
                  <a:lnTo>
                    <a:pt x="1332" y="1433"/>
                  </a:lnTo>
                  <a:lnTo>
                    <a:pt x="1332" y="1433"/>
                  </a:lnTo>
                  <a:lnTo>
                    <a:pt x="1329" y="1422"/>
                  </a:lnTo>
                  <a:lnTo>
                    <a:pt x="1325" y="1411"/>
                  </a:lnTo>
                  <a:lnTo>
                    <a:pt x="1316" y="1390"/>
                  </a:lnTo>
                  <a:lnTo>
                    <a:pt x="1316" y="1390"/>
                  </a:lnTo>
                  <a:lnTo>
                    <a:pt x="1312" y="1379"/>
                  </a:lnTo>
                  <a:lnTo>
                    <a:pt x="1310" y="1366"/>
                  </a:lnTo>
                  <a:lnTo>
                    <a:pt x="1312" y="1355"/>
                  </a:lnTo>
                  <a:lnTo>
                    <a:pt x="1318" y="1343"/>
                  </a:lnTo>
                  <a:lnTo>
                    <a:pt x="1318" y="1343"/>
                  </a:lnTo>
                  <a:lnTo>
                    <a:pt x="1323" y="1334"/>
                  </a:lnTo>
                  <a:lnTo>
                    <a:pt x="1332" y="1323"/>
                  </a:lnTo>
                  <a:lnTo>
                    <a:pt x="1350" y="1305"/>
                  </a:lnTo>
                  <a:lnTo>
                    <a:pt x="1350" y="1305"/>
                  </a:lnTo>
                  <a:lnTo>
                    <a:pt x="1365" y="1294"/>
                  </a:lnTo>
                  <a:lnTo>
                    <a:pt x="1372" y="1287"/>
                  </a:lnTo>
                  <a:lnTo>
                    <a:pt x="1379" y="1279"/>
                  </a:lnTo>
                  <a:lnTo>
                    <a:pt x="1379" y="1279"/>
                  </a:lnTo>
                  <a:lnTo>
                    <a:pt x="1383" y="1268"/>
                  </a:lnTo>
                  <a:lnTo>
                    <a:pt x="1385" y="1258"/>
                  </a:lnTo>
                  <a:lnTo>
                    <a:pt x="1385" y="1258"/>
                  </a:lnTo>
                  <a:lnTo>
                    <a:pt x="1383" y="1245"/>
                  </a:lnTo>
                  <a:lnTo>
                    <a:pt x="1383" y="1245"/>
                  </a:lnTo>
                  <a:lnTo>
                    <a:pt x="1383" y="1229"/>
                  </a:lnTo>
                  <a:lnTo>
                    <a:pt x="1383" y="1229"/>
                  </a:lnTo>
                  <a:lnTo>
                    <a:pt x="1379" y="1212"/>
                  </a:lnTo>
                  <a:lnTo>
                    <a:pt x="1379" y="1203"/>
                  </a:lnTo>
                  <a:lnTo>
                    <a:pt x="1381" y="1196"/>
                  </a:lnTo>
                  <a:lnTo>
                    <a:pt x="1381" y="1196"/>
                  </a:lnTo>
                  <a:lnTo>
                    <a:pt x="1383" y="1191"/>
                  </a:lnTo>
                  <a:lnTo>
                    <a:pt x="1386" y="1185"/>
                  </a:lnTo>
                  <a:lnTo>
                    <a:pt x="1390" y="1182"/>
                  </a:lnTo>
                  <a:lnTo>
                    <a:pt x="1392" y="1182"/>
                  </a:lnTo>
                  <a:lnTo>
                    <a:pt x="1396" y="1183"/>
                  </a:lnTo>
                  <a:lnTo>
                    <a:pt x="1396" y="1183"/>
                  </a:lnTo>
                  <a:lnTo>
                    <a:pt x="1396" y="1187"/>
                  </a:lnTo>
                  <a:lnTo>
                    <a:pt x="1396" y="1189"/>
                  </a:lnTo>
                  <a:lnTo>
                    <a:pt x="1394" y="1196"/>
                  </a:lnTo>
                  <a:lnTo>
                    <a:pt x="1394" y="1196"/>
                  </a:lnTo>
                  <a:lnTo>
                    <a:pt x="1394" y="1203"/>
                  </a:lnTo>
                  <a:lnTo>
                    <a:pt x="1394" y="1205"/>
                  </a:lnTo>
                  <a:lnTo>
                    <a:pt x="1396" y="1209"/>
                  </a:lnTo>
                  <a:lnTo>
                    <a:pt x="1396" y="1209"/>
                  </a:lnTo>
                  <a:lnTo>
                    <a:pt x="1399" y="1212"/>
                  </a:lnTo>
                  <a:lnTo>
                    <a:pt x="1405" y="1212"/>
                  </a:lnTo>
                  <a:lnTo>
                    <a:pt x="1408" y="1212"/>
                  </a:lnTo>
                  <a:lnTo>
                    <a:pt x="1412" y="1209"/>
                  </a:lnTo>
                  <a:lnTo>
                    <a:pt x="1412" y="1209"/>
                  </a:lnTo>
                  <a:lnTo>
                    <a:pt x="1414" y="1203"/>
                  </a:lnTo>
                  <a:lnTo>
                    <a:pt x="1412" y="1200"/>
                  </a:lnTo>
                  <a:lnTo>
                    <a:pt x="1412" y="1191"/>
                  </a:lnTo>
                  <a:lnTo>
                    <a:pt x="1412" y="1191"/>
                  </a:lnTo>
                  <a:lnTo>
                    <a:pt x="1412" y="1185"/>
                  </a:lnTo>
                  <a:lnTo>
                    <a:pt x="1414" y="1182"/>
                  </a:lnTo>
                  <a:lnTo>
                    <a:pt x="1414" y="1182"/>
                  </a:lnTo>
                  <a:lnTo>
                    <a:pt x="1421" y="1173"/>
                  </a:lnTo>
                  <a:lnTo>
                    <a:pt x="1428" y="1163"/>
                  </a:lnTo>
                  <a:lnTo>
                    <a:pt x="1428" y="1163"/>
                  </a:lnTo>
                  <a:lnTo>
                    <a:pt x="1430" y="1160"/>
                  </a:lnTo>
                  <a:lnTo>
                    <a:pt x="1430" y="1154"/>
                  </a:lnTo>
                  <a:lnTo>
                    <a:pt x="1430" y="1154"/>
                  </a:lnTo>
                  <a:lnTo>
                    <a:pt x="1437" y="1142"/>
                  </a:lnTo>
                  <a:lnTo>
                    <a:pt x="1437" y="1142"/>
                  </a:lnTo>
                  <a:lnTo>
                    <a:pt x="1455" y="1120"/>
                  </a:lnTo>
                  <a:lnTo>
                    <a:pt x="1473" y="1098"/>
                  </a:lnTo>
                  <a:lnTo>
                    <a:pt x="1473" y="1098"/>
                  </a:lnTo>
                  <a:lnTo>
                    <a:pt x="1491" y="1082"/>
                  </a:lnTo>
                  <a:lnTo>
                    <a:pt x="1501" y="1077"/>
                  </a:lnTo>
                  <a:lnTo>
                    <a:pt x="1511" y="1073"/>
                  </a:lnTo>
                  <a:lnTo>
                    <a:pt x="1511" y="1073"/>
                  </a:lnTo>
                  <a:lnTo>
                    <a:pt x="1522" y="1071"/>
                  </a:lnTo>
                  <a:lnTo>
                    <a:pt x="1526" y="1069"/>
                  </a:lnTo>
                  <a:lnTo>
                    <a:pt x="1529" y="1066"/>
                  </a:lnTo>
                  <a:lnTo>
                    <a:pt x="1529" y="1066"/>
                  </a:lnTo>
                  <a:lnTo>
                    <a:pt x="1533" y="1059"/>
                  </a:lnTo>
                  <a:lnTo>
                    <a:pt x="1535" y="1057"/>
                  </a:lnTo>
                  <a:lnTo>
                    <a:pt x="1539" y="1055"/>
                  </a:lnTo>
                  <a:lnTo>
                    <a:pt x="1539" y="1055"/>
                  </a:lnTo>
                  <a:lnTo>
                    <a:pt x="1544" y="1051"/>
                  </a:lnTo>
                  <a:lnTo>
                    <a:pt x="1553" y="1049"/>
                  </a:lnTo>
                  <a:lnTo>
                    <a:pt x="1557" y="1049"/>
                  </a:lnTo>
                  <a:lnTo>
                    <a:pt x="1560" y="1051"/>
                  </a:lnTo>
                  <a:lnTo>
                    <a:pt x="1562" y="1053"/>
                  </a:lnTo>
                  <a:lnTo>
                    <a:pt x="1562" y="1057"/>
                  </a:lnTo>
                  <a:lnTo>
                    <a:pt x="1562" y="1057"/>
                  </a:lnTo>
                  <a:lnTo>
                    <a:pt x="1562" y="1059"/>
                  </a:lnTo>
                  <a:lnTo>
                    <a:pt x="1558" y="1062"/>
                  </a:lnTo>
                  <a:lnTo>
                    <a:pt x="1553" y="1068"/>
                  </a:lnTo>
                  <a:lnTo>
                    <a:pt x="1553" y="1068"/>
                  </a:lnTo>
                  <a:lnTo>
                    <a:pt x="1549" y="1069"/>
                  </a:lnTo>
                  <a:lnTo>
                    <a:pt x="1548" y="1073"/>
                  </a:lnTo>
                  <a:lnTo>
                    <a:pt x="1548" y="1078"/>
                  </a:lnTo>
                  <a:lnTo>
                    <a:pt x="1549" y="1082"/>
                  </a:lnTo>
                  <a:lnTo>
                    <a:pt x="1549" y="1082"/>
                  </a:lnTo>
                  <a:lnTo>
                    <a:pt x="1553" y="1086"/>
                  </a:lnTo>
                  <a:lnTo>
                    <a:pt x="1558" y="1087"/>
                  </a:lnTo>
                  <a:lnTo>
                    <a:pt x="1567" y="1089"/>
                  </a:lnTo>
                  <a:lnTo>
                    <a:pt x="1567" y="1089"/>
                  </a:lnTo>
                  <a:lnTo>
                    <a:pt x="1573" y="1089"/>
                  </a:lnTo>
                  <a:lnTo>
                    <a:pt x="1578" y="1087"/>
                  </a:lnTo>
                  <a:lnTo>
                    <a:pt x="1586" y="1080"/>
                  </a:lnTo>
                  <a:lnTo>
                    <a:pt x="1586" y="1080"/>
                  </a:lnTo>
                  <a:lnTo>
                    <a:pt x="1591" y="1071"/>
                  </a:lnTo>
                  <a:lnTo>
                    <a:pt x="1598" y="1064"/>
                  </a:lnTo>
                  <a:lnTo>
                    <a:pt x="1598" y="1064"/>
                  </a:lnTo>
                  <a:lnTo>
                    <a:pt x="1607" y="1059"/>
                  </a:lnTo>
                  <a:lnTo>
                    <a:pt x="1613" y="1057"/>
                  </a:lnTo>
                  <a:lnTo>
                    <a:pt x="1616" y="1053"/>
                  </a:lnTo>
                  <a:lnTo>
                    <a:pt x="1616" y="1053"/>
                  </a:lnTo>
                  <a:lnTo>
                    <a:pt x="1616" y="1049"/>
                  </a:lnTo>
                  <a:lnTo>
                    <a:pt x="1615" y="1046"/>
                  </a:lnTo>
                  <a:lnTo>
                    <a:pt x="1611" y="1044"/>
                  </a:lnTo>
                  <a:lnTo>
                    <a:pt x="1605" y="1044"/>
                  </a:lnTo>
                  <a:lnTo>
                    <a:pt x="1589" y="1044"/>
                  </a:lnTo>
                  <a:lnTo>
                    <a:pt x="1589" y="1044"/>
                  </a:lnTo>
                  <a:lnTo>
                    <a:pt x="1580" y="1040"/>
                  </a:lnTo>
                  <a:lnTo>
                    <a:pt x="1575" y="1033"/>
                  </a:lnTo>
                  <a:lnTo>
                    <a:pt x="1569" y="1028"/>
                  </a:lnTo>
                  <a:lnTo>
                    <a:pt x="1567" y="1019"/>
                  </a:lnTo>
                  <a:lnTo>
                    <a:pt x="1567" y="1019"/>
                  </a:lnTo>
                  <a:lnTo>
                    <a:pt x="1566" y="1008"/>
                  </a:lnTo>
                  <a:lnTo>
                    <a:pt x="1564" y="1002"/>
                  </a:lnTo>
                  <a:lnTo>
                    <a:pt x="1560" y="997"/>
                  </a:lnTo>
                  <a:lnTo>
                    <a:pt x="1560" y="997"/>
                  </a:lnTo>
                  <a:lnTo>
                    <a:pt x="1555" y="995"/>
                  </a:lnTo>
                  <a:lnTo>
                    <a:pt x="1549" y="992"/>
                  </a:lnTo>
                  <a:lnTo>
                    <a:pt x="1549" y="992"/>
                  </a:lnTo>
                  <a:lnTo>
                    <a:pt x="1548" y="990"/>
                  </a:lnTo>
                  <a:lnTo>
                    <a:pt x="1548" y="986"/>
                  </a:lnTo>
                  <a:lnTo>
                    <a:pt x="1549" y="984"/>
                  </a:lnTo>
                  <a:lnTo>
                    <a:pt x="1551" y="983"/>
                  </a:lnTo>
                  <a:lnTo>
                    <a:pt x="1551" y="983"/>
                  </a:lnTo>
                  <a:lnTo>
                    <a:pt x="1555" y="981"/>
                  </a:lnTo>
                  <a:lnTo>
                    <a:pt x="1558" y="981"/>
                  </a:lnTo>
                  <a:lnTo>
                    <a:pt x="1562" y="981"/>
                  </a:lnTo>
                  <a:lnTo>
                    <a:pt x="1566" y="979"/>
                  </a:lnTo>
                  <a:lnTo>
                    <a:pt x="1566" y="979"/>
                  </a:lnTo>
                  <a:lnTo>
                    <a:pt x="1567" y="977"/>
                  </a:lnTo>
                  <a:lnTo>
                    <a:pt x="1569" y="973"/>
                  </a:lnTo>
                  <a:lnTo>
                    <a:pt x="1569" y="970"/>
                  </a:lnTo>
                  <a:lnTo>
                    <a:pt x="1569" y="966"/>
                  </a:lnTo>
                  <a:lnTo>
                    <a:pt x="1569" y="966"/>
                  </a:lnTo>
                  <a:lnTo>
                    <a:pt x="1564" y="959"/>
                  </a:lnTo>
                  <a:lnTo>
                    <a:pt x="1558" y="954"/>
                  </a:lnTo>
                  <a:lnTo>
                    <a:pt x="1549" y="954"/>
                  </a:lnTo>
                  <a:lnTo>
                    <a:pt x="1542" y="955"/>
                  </a:lnTo>
                  <a:lnTo>
                    <a:pt x="1542" y="955"/>
                  </a:lnTo>
                  <a:lnTo>
                    <a:pt x="1531" y="961"/>
                  </a:lnTo>
                  <a:lnTo>
                    <a:pt x="1531" y="961"/>
                  </a:lnTo>
                  <a:lnTo>
                    <a:pt x="1517" y="968"/>
                  </a:lnTo>
                  <a:lnTo>
                    <a:pt x="1510" y="973"/>
                  </a:lnTo>
                  <a:lnTo>
                    <a:pt x="1504" y="981"/>
                  </a:lnTo>
                  <a:lnTo>
                    <a:pt x="1504" y="981"/>
                  </a:lnTo>
                  <a:lnTo>
                    <a:pt x="1501" y="984"/>
                  </a:lnTo>
                  <a:lnTo>
                    <a:pt x="1499" y="986"/>
                  </a:lnTo>
                  <a:lnTo>
                    <a:pt x="1497" y="986"/>
                  </a:lnTo>
                  <a:lnTo>
                    <a:pt x="1497" y="986"/>
                  </a:lnTo>
                  <a:lnTo>
                    <a:pt x="1495" y="983"/>
                  </a:lnTo>
                  <a:lnTo>
                    <a:pt x="1495" y="979"/>
                  </a:lnTo>
                  <a:lnTo>
                    <a:pt x="1499" y="972"/>
                  </a:lnTo>
                  <a:lnTo>
                    <a:pt x="1499" y="972"/>
                  </a:lnTo>
                  <a:lnTo>
                    <a:pt x="1513" y="955"/>
                  </a:lnTo>
                  <a:lnTo>
                    <a:pt x="1513" y="955"/>
                  </a:lnTo>
                  <a:lnTo>
                    <a:pt x="1520" y="948"/>
                  </a:lnTo>
                  <a:lnTo>
                    <a:pt x="1528" y="943"/>
                  </a:lnTo>
                  <a:lnTo>
                    <a:pt x="1537" y="939"/>
                  </a:lnTo>
                  <a:lnTo>
                    <a:pt x="1548" y="935"/>
                  </a:lnTo>
                  <a:lnTo>
                    <a:pt x="1548" y="935"/>
                  </a:lnTo>
                  <a:lnTo>
                    <a:pt x="1562" y="935"/>
                  </a:lnTo>
                  <a:lnTo>
                    <a:pt x="1562" y="935"/>
                  </a:lnTo>
                  <a:lnTo>
                    <a:pt x="1600" y="935"/>
                  </a:lnTo>
                  <a:lnTo>
                    <a:pt x="1600" y="935"/>
                  </a:lnTo>
                  <a:lnTo>
                    <a:pt x="1615" y="935"/>
                  </a:lnTo>
                  <a:lnTo>
                    <a:pt x="1629" y="934"/>
                  </a:lnTo>
                  <a:lnTo>
                    <a:pt x="1629" y="934"/>
                  </a:lnTo>
                  <a:lnTo>
                    <a:pt x="1642" y="928"/>
                  </a:lnTo>
                  <a:lnTo>
                    <a:pt x="1642" y="928"/>
                  </a:lnTo>
                  <a:lnTo>
                    <a:pt x="1649" y="925"/>
                  </a:lnTo>
                  <a:lnTo>
                    <a:pt x="1658" y="919"/>
                  </a:lnTo>
                  <a:lnTo>
                    <a:pt x="1658" y="919"/>
                  </a:lnTo>
                  <a:lnTo>
                    <a:pt x="1660" y="916"/>
                  </a:lnTo>
                  <a:lnTo>
                    <a:pt x="1662" y="910"/>
                  </a:lnTo>
                  <a:lnTo>
                    <a:pt x="1662" y="907"/>
                  </a:lnTo>
                  <a:lnTo>
                    <a:pt x="1663" y="901"/>
                  </a:lnTo>
                  <a:lnTo>
                    <a:pt x="1663" y="901"/>
                  </a:lnTo>
                  <a:lnTo>
                    <a:pt x="1669" y="897"/>
                  </a:lnTo>
                  <a:lnTo>
                    <a:pt x="1674" y="896"/>
                  </a:lnTo>
                  <a:lnTo>
                    <a:pt x="1685" y="897"/>
                  </a:lnTo>
                  <a:lnTo>
                    <a:pt x="1696" y="899"/>
                  </a:lnTo>
                  <a:lnTo>
                    <a:pt x="1701" y="897"/>
                  </a:lnTo>
                  <a:lnTo>
                    <a:pt x="1707" y="896"/>
                  </a:lnTo>
                  <a:lnTo>
                    <a:pt x="1707" y="896"/>
                  </a:lnTo>
                  <a:lnTo>
                    <a:pt x="1710" y="890"/>
                  </a:lnTo>
                  <a:lnTo>
                    <a:pt x="1714" y="885"/>
                  </a:lnTo>
                  <a:lnTo>
                    <a:pt x="1716" y="879"/>
                  </a:lnTo>
                  <a:lnTo>
                    <a:pt x="1716" y="874"/>
                  </a:lnTo>
                  <a:lnTo>
                    <a:pt x="1716" y="874"/>
                  </a:lnTo>
                  <a:lnTo>
                    <a:pt x="1714" y="869"/>
                  </a:lnTo>
                  <a:lnTo>
                    <a:pt x="1712" y="865"/>
                  </a:lnTo>
                  <a:lnTo>
                    <a:pt x="1703" y="863"/>
                  </a:lnTo>
                  <a:lnTo>
                    <a:pt x="1703" y="863"/>
                  </a:lnTo>
                  <a:lnTo>
                    <a:pt x="1698" y="859"/>
                  </a:lnTo>
                  <a:lnTo>
                    <a:pt x="1694" y="858"/>
                  </a:lnTo>
                  <a:lnTo>
                    <a:pt x="1691" y="858"/>
                  </a:lnTo>
                  <a:lnTo>
                    <a:pt x="1691" y="858"/>
                  </a:lnTo>
                  <a:lnTo>
                    <a:pt x="1683" y="859"/>
                  </a:lnTo>
                  <a:lnTo>
                    <a:pt x="1678" y="863"/>
                  </a:lnTo>
                  <a:lnTo>
                    <a:pt x="1678" y="863"/>
                  </a:lnTo>
                  <a:lnTo>
                    <a:pt x="1665" y="870"/>
                  </a:lnTo>
                  <a:lnTo>
                    <a:pt x="1658" y="872"/>
                  </a:lnTo>
                  <a:lnTo>
                    <a:pt x="1651" y="872"/>
                  </a:lnTo>
                  <a:lnTo>
                    <a:pt x="1651" y="872"/>
                  </a:lnTo>
                  <a:lnTo>
                    <a:pt x="1645" y="872"/>
                  </a:lnTo>
                  <a:lnTo>
                    <a:pt x="1642" y="869"/>
                  </a:lnTo>
                  <a:lnTo>
                    <a:pt x="1640" y="865"/>
                  </a:lnTo>
                  <a:lnTo>
                    <a:pt x="1638" y="859"/>
                  </a:lnTo>
                  <a:lnTo>
                    <a:pt x="1638" y="859"/>
                  </a:lnTo>
                  <a:lnTo>
                    <a:pt x="1642" y="854"/>
                  </a:lnTo>
                  <a:lnTo>
                    <a:pt x="1645" y="850"/>
                  </a:lnTo>
                  <a:lnTo>
                    <a:pt x="1656" y="843"/>
                  </a:lnTo>
                  <a:lnTo>
                    <a:pt x="1656" y="843"/>
                  </a:lnTo>
                  <a:lnTo>
                    <a:pt x="1660" y="840"/>
                  </a:lnTo>
                  <a:lnTo>
                    <a:pt x="1662" y="836"/>
                  </a:lnTo>
                  <a:lnTo>
                    <a:pt x="1662" y="832"/>
                  </a:lnTo>
                  <a:lnTo>
                    <a:pt x="1658" y="829"/>
                  </a:lnTo>
                  <a:lnTo>
                    <a:pt x="1658" y="829"/>
                  </a:lnTo>
                  <a:lnTo>
                    <a:pt x="1651" y="827"/>
                  </a:lnTo>
                  <a:lnTo>
                    <a:pt x="1645" y="825"/>
                  </a:lnTo>
                  <a:lnTo>
                    <a:pt x="1633" y="823"/>
                  </a:lnTo>
                  <a:lnTo>
                    <a:pt x="1633" y="823"/>
                  </a:lnTo>
                  <a:lnTo>
                    <a:pt x="1625" y="821"/>
                  </a:lnTo>
                  <a:lnTo>
                    <a:pt x="1622" y="816"/>
                  </a:lnTo>
                  <a:lnTo>
                    <a:pt x="1622" y="811"/>
                  </a:lnTo>
                  <a:lnTo>
                    <a:pt x="1622" y="803"/>
                  </a:lnTo>
                  <a:lnTo>
                    <a:pt x="1622" y="803"/>
                  </a:lnTo>
                  <a:lnTo>
                    <a:pt x="1620" y="791"/>
                  </a:lnTo>
                  <a:lnTo>
                    <a:pt x="1620" y="791"/>
                  </a:lnTo>
                  <a:lnTo>
                    <a:pt x="1616" y="783"/>
                  </a:lnTo>
                  <a:lnTo>
                    <a:pt x="1615" y="776"/>
                  </a:lnTo>
                  <a:lnTo>
                    <a:pt x="1615" y="776"/>
                  </a:lnTo>
                  <a:lnTo>
                    <a:pt x="1613" y="758"/>
                  </a:lnTo>
                  <a:lnTo>
                    <a:pt x="1613" y="758"/>
                  </a:lnTo>
                  <a:lnTo>
                    <a:pt x="1611" y="751"/>
                  </a:lnTo>
                  <a:lnTo>
                    <a:pt x="1609" y="747"/>
                  </a:lnTo>
                  <a:lnTo>
                    <a:pt x="1607" y="742"/>
                  </a:lnTo>
                  <a:lnTo>
                    <a:pt x="1607" y="742"/>
                  </a:lnTo>
                  <a:lnTo>
                    <a:pt x="1596" y="733"/>
                  </a:lnTo>
                  <a:lnTo>
                    <a:pt x="1586" y="724"/>
                  </a:lnTo>
                  <a:lnTo>
                    <a:pt x="1586" y="724"/>
                  </a:lnTo>
                  <a:lnTo>
                    <a:pt x="1582" y="718"/>
                  </a:lnTo>
                  <a:lnTo>
                    <a:pt x="1582" y="715"/>
                  </a:lnTo>
                  <a:lnTo>
                    <a:pt x="1580" y="706"/>
                  </a:lnTo>
                  <a:lnTo>
                    <a:pt x="1580" y="706"/>
                  </a:lnTo>
                  <a:lnTo>
                    <a:pt x="1577" y="700"/>
                  </a:lnTo>
                  <a:lnTo>
                    <a:pt x="1573" y="695"/>
                  </a:lnTo>
                  <a:lnTo>
                    <a:pt x="1567" y="695"/>
                  </a:lnTo>
                  <a:lnTo>
                    <a:pt x="1562" y="697"/>
                  </a:lnTo>
                  <a:lnTo>
                    <a:pt x="1562" y="697"/>
                  </a:lnTo>
                  <a:lnTo>
                    <a:pt x="1558" y="700"/>
                  </a:lnTo>
                  <a:lnTo>
                    <a:pt x="1555" y="704"/>
                  </a:lnTo>
                  <a:lnTo>
                    <a:pt x="1549" y="715"/>
                  </a:lnTo>
                  <a:lnTo>
                    <a:pt x="1549" y="715"/>
                  </a:lnTo>
                  <a:lnTo>
                    <a:pt x="1542" y="720"/>
                  </a:lnTo>
                  <a:lnTo>
                    <a:pt x="1533" y="724"/>
                  </a:lnTo>
                  <a:lnTo>
                    <a:pt x="1522" y="724"/>
                  </a:lnTo>
                  <a:lnTo>
                    <a:pt x="1513" y="722"/>
                  </a:lnTo>
                  <a:lnTo>
                    <a:pt x="1513" y="722"/>
                  </a:lnTo>
                  <a:lnTo>
                    <a:pt x="1506" y="717"/>
                  </a:lnTo>
                  <a:lnTo>
                    <a:pt x="1499" y="711"/>
                  </a:lnTo>
                  <a:lnTo>
                    <a:pt x="1495" y="702"/>
                  </a:lnTo>
                  <a:lnTo>
                    <a:pt x="1493" y="695"/>
                  </a:lnTo>
                  <a:lnTo>
                    <a:pt x="1493" y="695"/>
                  </a:lnTo>
                  <a:lnTo>
                    <a:pt x="1491" y="679"/>
                  </a:lnTo>
                  <a:lnTo>
                    <a:pt x="1488" y="671"/>
                  </a:lnTo>
                  <a:lnTo>
                    <a:pt x="1482" y="664"/>
                  </a:lnTo>
                  <a:lnTo>
                    <a:pt x="1482" y="664"/>
                  </a:lnTo>
                  <a:lnTo>
                    <a:pt x="1475" y="659"/>
                  </a:lnTo>
                  <a:lnTo>
                    <a:pt x="1466" y="655"/>
                  </a:lnTo>
                  <a:lnTo>
                    <a:pt x="1459" y="650"/>
                  </a:lnTo>
                  <a:lnTo>
                    <a:pt x="1452" y="644"/>
                  </a:lnTo>
                  <a:lnTo>
                    <a:pt x="1452" y="644"/>
                  </a:lnTo>
                  <a:lnTo>
                    <a:pt x="1441" y="635"/>
                  </a:lnTo>
                  <a:lnTo>
                    <a:pt x="1435" y="630"/>
                  </a:lnTo>
                  <a:lnTo>
                    <a:pt x="1430" y="628"/>
                  </a:lnTo>
                  <a:lnTo>
                    <a:pt x="1430" y="628"/>
                  </a:lnTo>
                  <a:lnTo>
                    <a:pt x="1423" y="626"/>
                  </a:lnTo>
                  <a:lnTo>
                    <a:pt x="1414" y="628"/>
                  </a:lnTo>
                  <a:lnTo>
                    <a:pt x="1399" y="635"/>
                  </a:lnTo>
                  <a:lnTo>
                    <a:pt x="1399" y="635"/>
                  </a:lnTo>
                  <a:lnTo>
                    <a:pt x="1394" y="637"/>
                  </a:lnTo>
                  <a:lnTo>
                    <a:pt x="1386" y="639"/>
                  </a:lnTo>
                  <a:lnTo>
                    <a:pt x="1379" y="639"/>
                  </a:lnTo>
                  <a:lnTo>
                    <a:pt x="1374" y="641"/>
                  </a:lnTo>
                  <a:lnTo>
                    <a:pt x="1374" y="641"/>
                  </a:lnTo>
                  <a:lnTo>
                    <a:pt x="1370" y="642"/>
                  </a:lnTo>
                  <a:lnTo>
                    <a:pt x="1367" y="646"/>
                  </a:lnTo>
                  <a:lnTo>
                    <a:pt x="1367" y="650"/>
                  </a:lnTo>
                  <a:lnTo>
                    <a:pt x="1367" y="655"/>
                  </a:lnTo>
                  <a:lnTo>
                    <a:pt x="1368" y="666"/>
                  </a:lnTo>
                  <a:lnTo>
                    <a:pt x="1368" y="669"/>
                  </a:lnTo>
                  <a:lnTo>
                    <a:pt x="1367" y="675"/>
                  </a:lnTo>
                  <a:lnTo>
                    <a:pt x="1367" y="675"/>
                  </a:lnTo>
                  <a:lnTo>
                    <a:pt x="1365" y="679"/>
                  </a:lnTo>
                  <a:lnTo>
                    <a:pt x="1363" y="680"/>
                  </a:lnTo>
                  <a:lnTo>
                    <a:pt x="1365" y="684"/>
                  </a:lnTo>
                  <a:lnTo>
                    <a:pt x="1365" y="684"/>
                  </a:lnTo>
                  <a:lnTo>
                    <a:pt x="1367" y="688"/>
                  </a:lnTo>
                  <a:lnTo>
                    <a:pt x="1368" y="691"/>
                  </a:lnTo>
                  <a:lnTo>
                    <a:pt x="1368" y="691"/>
                  </a:lnTo>
                  <a:lnTo>
                    <a:pt x="1368" y="695"/>
                  </a:lnTo>
                  <a:lnTo>
                    <a:pt x="1367" y="698"/>
                  </a:lnTo>
                  <a:lnTo>
                    <a:pt x="1363" y="704"/>
                  </a:lnTo>
                  <a:lnTo>
                    <a:pt x="1363" y="704"/>
                  </a:lnTo>
                  <a:lnTo>
                    <a:pt x="1359" y="709"/>
                  </a:lnTo>
                  <a:lnTo>
                    <a:pt x="1354" y="713"/>
                  </a:lnTo>
                  <a:lnTo>
                    <a:pt x="1350" y="717"/>
                  </a:lnTo>
                  <a:lnTo>
                    <a:pt x="1348" y="722"/>
                  </a:lnTo>
                  <a:lnTo>
                    <a:pt x="1348" y="722"/>
                  </a:lnTo>
                  <a:lnTo>
                    <a:pt x="1348" y="726"/>
                  </a:lnTo>
                  <a:lnTo>
                    <a:pt x="1350" y="729"/>
                  </a:lnTo>
                  <a:lnTo>
                    <a:pt x="1356" y="733"/>
                  </a:lnTo>
                  <a:lnTo>
                    <a:pt x="1361" y="736"/>
                  </a:lnTo>
                  <a:lnTo>
                    <a:pt x="1367" y="740"/>
                  </a:lnTo>
                  <a:lnTo>
                    <a:pt x="1367" y="740"/>
                  </a:lnTo>
                  <a:lnTo>
                    <a:pt x="1370" y="747"/>
                  </a:lnTo>
                  <a:lnTo>
                    <a:pt x="1372" y="753"/>
                  </a:lnTo>
                  <a:lnTo>
                    <a:pt x="1372" y="753"/>
                  </a:lnTo>
                  <a:lnTo>
                    <a:pt x="1377" y="764"/>
                  </a:lnTo>
                  <a:lnTo>
                    <a:pt x="1381" y="773"/>
                  </a:lnTo>
                  <a:lnTo>
                    <a:pt x="1381" y="773"/>
                  </a:lnTo>
                  <a:lnTo>
                    <a:pt x="1383" y="785"/>
                  </a:lnTo>
                  <a:lnTo>
                    <a:pt x="1385" y="791"/>
                  </a:lnTo>
                  <a:lnTo>
                    <a:pt x="1383" y="796"/>
                  </a:lnTo>
                  <a:lnTo>
                    <a:pt x="1383" y="796"/>
                  </a:lnTo>
                  <a:lnTo>
                    <a:pt x="1377" y="807"/>
                  </a:lnTo>
                  <a:lnTo>
                    <a:pt x="1374" y="812"/>
                  </a:lnTo>
                  <a:lnTo>
                    <a:pt x="1368" y="816"/>
                  </a:lnTo>
                  <a:lnTo>
                    <a:pt x="1368" y="816"/>
                  </a:lnTo>
                  <a:lnTo>
                    <a:pt x="1359" y="821"/>
                  </a:lnTo>
                  <a:lnTo>
                    <a:pt x="1354" y="825"/>
                  </a:lnTo>
                  <a:lnTo>
                    <a:pt x="1350" y="831"/>
                  </a:lnTo>
                  <a:lnTo>
                    <a:pt x="1350" y="831"/>
                  </a:lnTo>
                  <a:lnTo>
                    <a:pt x="1347" y="836"/>
                  </a:lnTo>
                  <a:lnTo>
                    <a:pt x="1347" y="843"/>
                  </a:lnTo>
                  <a:lnTo>
                    <a:pt x="1350" y="859"/>
                  </a:lnTo>
                  <a:lnTo>
                    <a:pt x="1350" y="859"/>
                  </a:lnTo>
                  <a:lnTo>
                    <a:pt x="1350" y="865"/>
                  </a:lnTo>
                  <a:lnTo>
                    <a:pt x="1350" y="870"/>
                  </a:lnTo>
                  <a:lnTo>
                    <a:pt x="1348" y="878"/>
                  </a:lnTo>
                  <a:lnTo>
                    <a:pt x="1347" y="881"/>
                  </a:lnTo>
                  <a:lnTo>
                    <a:pt x="1347" y="881"/>
                  </a:lnTo>
                  <a:lnTo>
                    <a:pt x="1341" y="887"/>
                  </a:lnTo>
                  <a:lnTo>
                    <a:pt x="1336" y="888"/>
                  </a:lnTo>
                  <a:lnTo>
                    <a:pt x="1329" y="890"/>
                  </a:lnTo>
                  <a:lnTo>
                    <a:pt x="1323" y="890"/>
                  </a:lnTo>
                  <a:lnTo>
                    <a:pt x="1323" y="890"/>
                  </a:lnTo>
                  <a:lnTo>
                    <a:pt x="1318" y="888"/>
                  </a:lnTo>
                  <a:lnTo>
                    <a:pt x="1316" y="887"/>
                  </a:lnTo>
                  <a:lnTo>
                    <a:pt x="1310" y="879"/>
                  </a:lnTo>
                  <a:lnTo>
                    <a:pt x="1307" y="870"/>
                  </a:lnTo>
                  <a:lnTo>
                    <a:pt x="1305" y="863"/>
                  </a:lnTo>
                  <a:lnTo>
                    <a:pt x="1305" y="863"/>
                  </a:lnTo>
                  <a:lnTo>
                    <a:pt x="1303" y="854"/>
                  </a:lnTo>
                  <a:lnTo>
                    <a:pt x="1303" y="843"/>
                  </a:lnTo>
                  <a:lnTo>
                    <a:pt x="1303" y="832"/>
                  </a:lnTo>
                  <a:lnTo>
                    <a:pt x="1301" y="829"/>
                  </a:lnTo>
                  <a:lnTo>
                    <a:pt x="1298" y="825"/>
                  </a:lnTo>
                  <a:lnTo>
                    <a:pt x="1298" y="825"/>
                  </a:lnTo>
                  <a:lnTo>
                    <a:pt x="1291" y="820"/>
                  </a:lnTo>
                  <a:lnTo>
                    <a:pt x="1281" y="816"/>
                  </a:lnTo>
                  <a:lnTo>
                    <a:pt x="1263" y="812"/>
                  </a:lnTo>
                  <a:lnTo>
                    <a:pt x="1263" y="812"/>
                  </a:lnTo>
                  <a:lnTo>
                    <a:pt x="1253" y="811"/>
                  </a:lnTo>
                  <a:lnTo>
                    <a:pt x="1243" y="805"/>
                  </a:lnTo>
                  <a:lnTo>
                    <a:pt x="1225" y="793"/>
                  </a:lnTo>
                  <a:lnTo>
                    <a:pt x="1225" y="793"/>
                  </a:lnTo>
                  <a:lnTo>
                    <a:pt x="1216" y="785"/>
                  </a:lnTo>
                  <a:lnTo>
                    <a:pt x="1205" y="780"/>
                  </a:lnTo>
                  <a:lnTo>
                    <a:pt x="1205" y="780"/>
                  </a:lnTo>
                  <a:lnTo>
                    <a:pt x="1193" y="776"/>
                  </a:lnTo>
                  <a:lnTo>
                    <a:pt x="1180" y="773"/>
                  </a:lnTo>
                  <a:lnTo>
                    <a:pt x="1180" y="773"/>
                  </a:lnTo>
                  <a:lnTo>
                    <a:pt x="1166" y="769"/>
                  </a:lnTo>
                  <a:lnTo>
                    <a:pt x="1151" y="760"/>
                  </a:lnTo>
                  <a:lnTo>
                    <a:pt x="1146" y="756"/>
                  </a:lnTo>
                  <a:lnTo>
                    <a:pt x="1140" y="749"/>
                  </a:lnTo>
                  <a:lnTo>
                    <a:pt x="1137" y="742"/>
                  </a:lnTo>
                  <a:lnTo>
                    <a:pt x="1135" y="735"/>
                  </a:lnTo>
                  <a:lnTo>
                    <a:pt x="1135" y="735"/>
                  </a:lnTo>
                  <a:lnTo>
                    <a:pt x="1131" y="727"/>
                  </a:lnTo>
                  <a:lnTo>
                    <a:pt x="1126" y="720"/>
                  </a:lnTo>
                  <a:lnTo>
                    <a:pt x="1122" y="713"/>
                  </a:lnTo>
                  <a:lnTo>
                    <a:pt x="1117" y="706"/>
                  </a:lnTo>
                  <a:lnTo>
                    <a:pt x="1117" y="706"/>
                  </a:lnTo>
                  <a:lnTo>
                    <a:pt x="1115" y="695"/>
                  </a:lnTo>
                  <a:lnTo>
                    <a:pt x="1115" y="684"/>
                  </a:lnTo>
                  <a:lnTo>
                    <a:pt x="1119" y="675"/>
                  </a:lnTo>
                  <a:lnTo>
                    <a:pt x="1124" y="666"/>
                  </a:lnTo>
                  <a:lnTo>
                    <a:pt x="1124" y="666"/>
                  </a:lnTo>
                  <a:lnTo>
                    <a:pt x="1133" y="655"/>
                  </a:lnTo>
                  <a:lnTo>
                    <a:pt x="1144" y="648"/>
                  </a:lnTo>
                  <a:lnTo>
                    <a:pt x="1144" y="648"/>
                  </a:lnTo>
                  <a:lnTo>
                    <a:pt x="1153" y="641"/>
                  </a:lnTo>
                  <a:lnTo>
                    <a:pt x="1160" y="633"/>
                  </a:lnTo>
                  <a:lnTo>
                    <a:pt x="1160" y="633"/>
                  </a:lnTo>
                  <a:lnTo>
                    <a:pt x="1164" y="628"/>
                  </a:lnTo>
                  <a:lnTo>
                    <a:pt x="1166" y="622"/>
                  </a:lnTo>
                  <a:lnTo>
                    <a:pt x="1167" y="617"/>
                  </a:lnTo>
                  <a:lnTo>
                    <a:pt x="1169" y="613"/>
                  </a:lnTo>
                  <a:lnTo>
                    <a:pt x="1169" y="613"/>
                  </a:lnTo>
                  <a:lnTo>
                    <a:pt x="1173" y="610"/>
                  </a:lnTo>
                  <a:lnTo>
                    <a:pt x="1178" y="606"/>
                  </a:lnTo>
                  <a:lnTo>
                    <a:pt x="1178" y="606"/>
                  </a:lnTo>
                  <a:lnTo>
                    <a:pt x="1195" y="601"/>
                  </a:lnTo>
                  <a:lnTo>
                    <a:pt x="1209" y="595"/>
                  </a:lnTo>
                  <a:lnTo>
                    <a:pt x="1209" y="595"/>
                  </a:lnTo>
                  <a:lnTo>
                    <a:pt x="1216" y="592"/>
                  </a:lnTo>
                  <a:lnTo>
                    <a:pt x="1218" y="590"/>
                  </a:lnTo>
                  <a:lnTo>
                    <a:pt x="1220" y="586"/>
                  </a:lnTo>
                  <a:lnTo>
                    <a:pt x="1220" y="586"/>
                  </a:lnTo>
                  <a:lnTo>
                    <a:pt x="1216" y="579"/>
                  </a:lnTo>
                  <a:lnTo>
                    <a:pt x="1213" y="574"/>
                  </a:lnTo>
                  <a:lnTo>
                    <a:pt x="1213" y="574"/>
                  </a:lnTo>
                  <a:lnTo>
                    <a:pt x="1209" y="570"/>
                  </a:lnTo>
                  <a:lnTo>
                    <a:pt x="1205" y="568"/>
                  </a:lnTo>
                  <a:lnTo>
                    <a:pt x="1196" y="566"/>
                  </a:lnTo>
                  <a:lnTo>
                    <a:pt x="1196" y="566"/>
                  </a:lnTo>
                  <a:lnTo>
                    <a:pt x="1191" y="566"/>
                  </a:lnTo>
                  <a:lnTo>
                    <a:pt x="1184" y="566"/>
                  </a:lnTo>
                  <a:lnTo>
                    <a:pt x="1182" y="565"/>
                  </a:lnTo>
                  <a:lnTo>
                    <a:pt x="1180" y="563"/>
                  </a:lnTo>
                  <a:lnTo>
                    <a:pt x="1180" y="561"/>
                  </a:lnTo>
                  <a:lnTo>
                    <a:pt x="1182" y="557"/>
                  </a:lnTo>
                  <a:lnTo>
                    <a:pt x="1182" y="557"/>
                  </a:lnTo>
                  <a:lnTo>
                    <a:pt x="1184" y="555"/>
                  </a:lnTo>
                  <a:lnTo>
                    <a:pt x="1186" y="554"/>
                  </a:lnTo>
                  <a:lnTo>
                    <a:pt x="1193" y="552"/>
                  </a:lnTo>
                  <a:lnTo>
                    <a:pt x="1205" y="554"/>
                  </a:lnTo>
                  <a:lnTo>
                    <a:pt x="1205" y="554"/>
                  </a:lnTo>
                  <a:lnTo>
                    <a:pt x="1215" y="557"/>
                  </a:lnTo>
                  <a:lnTo>
                    <a:pt x="1220" y="559"/>
                  </a:lnTo>
                  <a:lnTo>
                    <a:pt x="1224" y="559"/>
                  </a:lnTo>
                  <a:lnTo>
                    <a:pt x="1224" y="559"/>
                  </a:lnTo>
                  <a:lnTo>
                    <a:pt x="1227" y="557"/>
                  </a:lnTo>
                  <a:lnTo>
                    <a:pt x="1231" y="555"/>
                  </a:lnTo>
                  <a:lnTo>
                    <a:pt x="1234" y="550"/>
                  </a:lnTo>
                  <a:lnTo>
                    <a:pt x="1238" y="543"/>
                  </a:lnTo>
                  <a:lnTo>
                    <a:pt x="1242" y="539"/>
                  </a:lnTo>
                  <a:lnTo>
                    <a:pt x="1245" y="537"/>
                  </a:lnTo>
                  <a:lnTo>
                    <a:pt x="1245" y="537"/>
                  </a:lnTo>
                  <a:lnTo>
                    <a:pt x="1249" y="537"/>
                  </a:lnTo>
                  <a:lnTo>
                    <a:pt x="1253" y="537"/>
                  </a:lnTo>
                  <a:lnTo>
                    <a:pt x="1258" y="541"/>
                  </a:lnTo>
                  <a:lnTo>
                    <a:pt x="1258" y="541"/>
                  </a:lnTo>
                  <a:lnTo>
                    <a:pt x="1263" y="541"/>
                  </a:lnTo>
                  <a:lnTo>
                    <a:pt x="1267" y="541"/>
                  </a:lnTo>
                  <a:lnTo>
                    <a:pt x="1276" y="539"/>
                  </a:lnTo>
                  <a:lnTo>
                    <a:pt x="1291" y="530"/>
                  </a:lnTo>
                  <a:lnTo>
                    <a:pt x="1291" y="530"/>
                  </a:lnTo>
                  <a:lnTo>
                    <a:pt x="1305" y="525"/>
                  </a:lnTo>
                  <a:lnTo>
                    <a:pt x="1320" y="521"/>
                  </a:lnTo>
                  <a:lnTo>
                    <a:pt x="1320" y="521"/>
                  </a:lnTo>
                  <a:lnTo>
                    <a:pt x="1325" y="519"/>
                  </a:lnTo>
                  <a:lnTo>
                    <a:pt x="1329" y="516"/>
                  </a:lnTo>
                  <a:lnTo>
                    <a:pt x="1330" y="512"/>
                  </a:lnTo>
                  <a:lnTo>
                    <a:pt x="1330" y="507"/>
                  </a:lnTo>
                  <a:lnTo>
                    <a:pt x="1330" y="507"/>
                  </a:lnTo>
                  <a:lnTo>
                    <a:pt x="1329" y="499"/>
                  </a:lnTo>
                  <a:lnTo>
                    <a:pt x="1323" y="496"/>
                  </a:lnTo>
                  <a:lnTo>
                    <a:pt x="1320" y="492"/>
                  </a:lnTo>
                  <a:lnTo>
                    <a:pt x="1314" y="487"/>
                  </a:lnTo>
                  <a:lnTo>
                    <a:pt x="1314" y="487"/>
                  </a:lnTo>
                  <a:lnTo>
                    <a:pt x="1312" y="480"/>
                  </a:lnTo>
                  <a:lnTo>
                    <a:pt x="1312" y="480"/>
                  </a:lnTo>
                  <a:lnTo>
                    <a:pt x="1312" y="472"/>
                  </a:lnTo>
                  <a:lnTo>
                    <a:pt x="1312" y="465"/>
                  </a:lnTo>
                  <a:lnTo>
                    <a:pt x="1312" y="465"/>
                  </a:lnTo>
                  <a:lnTo>
                    <a:pt x="1314" y="460"/>
                  </a:lnTo>
                  <a:lnTo>
                    <a:pt x="1314" y="458"/>
                  </a:lnTo>
                  <a:lnTo>
                    <a:pt x="1314" y="456"/>
                  </a:lnTo>
                  <a:lnTo>
                    <a:pt x="1314" y="456"/>
                  </a:lnTo>
                  <a:lnTo>
                    <a:pt x="1312" y="452"/>
                  </a:lnTo>
                  <a:lnTo>
                    <a:pt x="1309" y="451"/>
                  </a:lnTo>
                  <a:lnTo>
                    <a:pt x="1301" y="447"/>
                  </a:lnTo>
                  <a:lnTo>
                    <a:pt x="1301" y="447"/>
                  </a:lnTo>
                  <a:lnTo>
                    <a:pt x="1298" y="442"/>
                  </a:lnTo>
                  <a:lnTo>
                    <a:pt x="1292" y="438"/>
                  </a:lnTo>
                  <a:lnTo>
                    <a:pt x="1292" y="438"/>
                  </a:lnTo>
                  <a:lnTo>
                    <a:pt x="1280" y="438"/>
                  </a:lnTo>
                  <a:lnTo>
                    <a:pt x="1267" y="438"/>
                  </a:lnTo>
                  <a:lnTo>
                    <a:pt x="1267" y="438"/>
                  </a:lnTo>
                  <a:lnTo>
                    <a:pt x="1263" y="440"/>
                  </a:lnTo>
                  <a:lnTo>
                    <a:pt x="1260" y="443"/>
                  </a:lnTo>
                  <a:lnTo>
                    <a:pt x="1258" y="447"/>
                  </a:lnTo>
                  <a:lnTo>
                    <a:pt x="1260" y="451"/>
                  </a:lnTo>
                  <a:lnTo>
                    <a:pt x="1260" y="451"/>
                  </a:lnTo>
                  <a:lnTo>
                    <a:pt x="1262" y="454"/>
                  </a:lnTo>
                  <a:lnTo>
                    <a:pt x="1265" y="458"/>
                  </a:lnTo>
                  <a:lnTo>
                    <a:pt x="1269" y="461"/>
                  </a:lnTo>
                  <a:lnTo>
                    <a:pt x="1269" y="463"/>
                  </a:lnTo>
                  <a:lnTo>
                    <a:pt x="1267" y="465"/>
                  </a:lnTo>
                  <a:lnTo>
                    <a:pt x="1267" y="465"/>
                  </a:lnTo>
                  <a:lnTo>
                    <a:pt x="1263" y="465"/>
                  </a:lnTo>
                  <a:lnTo>
                    <a:pt x="1260" y="467"/>
                  </a:lnTo>
                  <a:lnTo>
                    <a:pt x="1260" y="467"/>
                  </a:lnTo>
                  <a:lnTo>
                    <a:pt x="1256" y="469"/>
                  </a:lnTo>
                  <a:lnTo>
                    <a:pt x="1254" y="474"/>
                  </a:lnTo>
                  <a:lnTo>
                    <a:pt x="1254" y="474"/>
                  </a:lnTo>
                  <a:lnTo>
                    <a:pt x="1253" y="476"/>
                  </a:lnTo>
                  <a:lnTo>
                    <a:pt x="1253" y="480"/>
                  </a:lnTo>
                  <a:lnTo>
                    <a:pt x="1254" y="487"/>
                  </a:lnTo>
                  <a:lnTo>
                    <a:pt x="1254" y="487"/>
                  </a:lnTo>
                  <a:lnTo>
                    <a:pt x="1253" y="490"/>
                  </a:lnTo>
                  <a:lnTo>
                    <a:pt x="1249" y="494"/>
                  </a:lnTo>
                  <a:lnTo>
                    <a:pt x="1249" y="494"/>
                  </a:lnTo>
                  <a:lnTo>
                    <a:pt x="1240" y="507"/>
                  </a:lnTo>
                  <a:lnTo>
                    <a:pt x="1234" y="510"/>
                  </a:lnTo>
                  <a:lnTo>
                    <a:pt x="1231" y="512"/>
                  </a:lnTo>
                  <a:lnTo>
                    <a:pt x="1227" y="512"/>
                  </a:lnTo>
                  <a:lnTo>
                    <a:pt x="1227" y="512"/>
                  </a:lnTo>
                  <a:lnTo>
                    <a:pt x="1224" y="510"/>
                  </a:lnTo>
                  <a:lnTo>
                    <a:pt x="1220" y="508"/>
                  </a:lnTo>
                  <a:lnTo>
                    <a:pt x="1216" y="501"/>
                  </a:lnTo>
                  <a:lnTo>
                    <a:pt x="1216" y="501"/>
                  </a:lnTo>
                  <a:lnTo>
                    <a:pt x="1213" y="492"/>
                  </a:lnTo>
                  <a:lnTo>
                    <a:pt x="1213" y="483"/>
                  </a:lnTo>
                  <a:lnTo>
                    <a:pt x="1215" y="465"/>
                  </a:lnTo>
                  <a:lnTo>
                    <a:pt x="1215" y="465"/>
                  </a:lnTo>
                  <a:lnTo>
                    <a:pt x="1213" y="460"/>
                  </a:lnTo>
                  <a:lnTo>
                    <a:pt x="1211" y="454"/>
                  </a:lnTo>
                  <a:lnTo>
                    <a:pt x="1207" y="452"/>
                  </a:lnTo>
                  <a:lnTo>
                    <a:pt x="1205" y="451"/>
                  </a:lnTo>
                  <a:lnTo>
                    <a:pt x="1202" y="452"/>
                  </a:lnTo>
                  <a:lnTo>
                    <a:pt x="1198" y="454"/>
                  </a:lnTo>
                  <a:lnTo>
                    <a:pt x="1198" y="454"/>
                  </a:lnTo>
                  <a:lnTo>
                    <a:pt x="1196" y="458"/>
                  </a:lnTo>
                  <a:lnTo>
                    <a:pt x="1196" y="461"/>
                  </a:lnTo>
                  <a:lnTo>
                    <a:pt x="1195" y="470"/>
                  </a:lnTo>
                  <a:lnTo>
                    <a:pt x="1193" y="474"/>
                  </a:lnTo>
                  <a:lnTo>
                    <a:pt x="1191" y="476"/>
                  </a:lnTo>
                  <a:lnTo>
                    <a:pt x="1189" y="478"/>
                  </a:lnTo>
                  <a:lnTo>
                    <a:pt x="1184" y="476"/>
                  </a:lnTo>
                  <a:lnTo>
                    <a:pt x="1184" y="476"/>
                  </a:lnTo>
                  <a:lnTo>
                    <a:pt x="1180" y="472"/>
                  </a:lnTo>
                  <a:lnTo>
                    <a:pt x="1178" y="467"/>
                  </a:lnTo>
                  <a:lnTo>
                    <a:pt x="1178" y="467"/>
                  </a:lnTo>
                  <a:lnTo>
                    <a:pt x="1175" y="456"/>
                  </a:lnTo>
                  <a:lnTo>
                    <a:pt x="1173" y="452"/>
                  </a:lnTo>
                  <a:lnTo>
                    <a:pt x="1167" y="451"/>
                  </a:lnTo>
                  <a:lnTo>
                    <a:pt x="1167" y="451"/>
                  </a:lnTo>
                  <a:lnTo>
                    <a:pt x="1164" y="449"/>
                  </a:lnTo>
                  <a:lnTo>
                    <a:pt x="1160" y="445"/>
                  </a:lnTo>
                  <a:lnTo>
                    <a:pt x="1155" y="438"/>
                  </a:lnTo>
                  <a:lnTo>
                    <a:pt x="1155" y="438"/>
                  </a:lnTo>
                  <a:lnTo>
                    <a:pt x="1155" y="434"/>
                  </a:lnTo>
                  <a:lnTo>
                    <a:pt x="1155" y="431"/>
                  </a:lnTo>
                  <a:lnTo>
                    <a:pt x="1155" y="431"/>
                  </a:lnTo>
                  <a:lnTo>
                    <a:pt x="1157" y="427"/>
                  </a:lnTo>
                  <a:lnTo>
                    <a:pt x="1157" y="425"/>
                  </a:lnTo>
                  <a:lnTo>
                    <a:pt x="1157" y="423"/>
                  </a:lnTo>
                  <a:lnTo>
                    <a:pt x="1157" y="423"/>
                  </a:lnTo>
                  <a:lnTo>
                    <a:pt x="1155" y="422"/>
                  </a:lnTo>
                  <a:lnTo>
                    <a:pt x="1151" y="422"/>
                  </a:lnTo>
                  <a:lnTo>
                    <a:pt x="1151" y="422"/>
                  </a:lnTo>
                  <a:lnTo>
                    <a:pt x="1149" y="420"/>
                  </a:lnTo>
                  <a:lnTo>
                    <a:pt x="1149" y="418"/>
                  </a:lnTo>
                  <a:lnTo>
                    <a:pt x="1151" y="416"/>
                  </a:lnTo>
                  <a:lnTo>
                    <a:pt x="1151" y="416"/>
                  </a:lnTo>
                  <a:lnTo>
                    <a:pt x="1155" y="416"/>
                  </a:lnTo>
                  <a:lnTo>
                    <a:pt x="1157" y="416"/>
                  </a:lnTo>
                  <a:lnTo>
                    <a:pt x="1160" y="418"/>
                  </a:lnTo>
                  <a:lnTo>
                    <a:pt x="1162" y="416"/>
                  </a:lnTo>
                  <a:lnTo>
                    <a:pt x="1162" y="416"/>
                  </a:lnTo>
                  <a:lnTo>
                    <a:pt x="1164" y="414"/>
                  </a:lnTo>
                  <a:lnTo>
                    <a:pt x="1164" y="411"/>
                  </a:lnTo>
                  <a:lnTo>
                    <a:pt x="1160" y="405"/>
                  </a:lnTo>
                  <a:lnTo>
                    <a:pt x="1160" y="405"/>
                  </a:lnTo>
                  <a:lnTo>
                    <a:pt x="1157" y="402"/>
                  </a:lnTo>
                  <a:lnTo>
                    <a:pt x="1151" y="400"/>
                  </a:lnTo>
                  <a:lnTo>
                    <a:pt x="1142" y="396"/>
                  </a:lnTo>
                  <a:lnTo>
                    <a:pt x="1142" y="396"/>
                  </a:lnTo>
                  <a:lnTo>
                    <a:pt x="1128" y="385"/>
                  </a:lnTo>
                  <a:lnTo>
                    <a:pt x="1128" y="385"/>
                  </a:lnTo>
                  <a:lnTo>
                    <a:pt x="1124" y="384"/>
                  </a:lnTo>
                  <a:lnTo>
                    <a:pt x="1120" y="378"/>
                  </a:lnTo>
                  <a:lnTo>
                    <a:pt x="1117" y="373"/>
                  </a:lnTo>
                  <a:lnTo>
                    <a:pt x="1117" y="369"/>
                  </a:lnTo>
                  <a:lnTo>
                    <a:pt x="1117" y="369"/>
                  </a:lnTo>
                  <a:lnTo>
                    <a:pt x="1120" y="366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4" y="356"/>
                  </a:lnTo>
                  <a:lnTo>
                    <a:pt x="1122" y="353"/>
                  </a:lnTo>
                  <a:lnTo>
                    <a:pt x="1122" y="353"/>
                  </a:lnTo>
                  <a:lnTo>
                    <a:pt x="1122" y="351"/>
                  </a:lnTo>
                  <a:lnTo>
                    <a:pt x="1126" y="349"/>
                  </a:lnTo>
                  <a:lnTo>
                    <a:pt x="1135" y="347"/>
                  </a:lnTo>
                  <a:lnTo>
                    <a:pt x="1135" y="347"/>
                  </a:lnTo>
                  <a:lnTo>
                    <a:pt x="1142" y="346"/>
                  </a:lnTo>
                  <a:lnTo>
                    <a:pt x="1149" y="344"/>
                  </a:lnTo>
                  <a:lnTo>
                    <a:pt x="1149" y="344"/>
                  </a:lnTo>
                  <a:lnTo>
                    <a:pt x="1157" y="346"/>
                  </a:lnTo>
                  <a:lnTo>
                    <a:pt x="1160" y="346"/>
                  </a:lnTo>
                  <a:lnTo>
                    <a:pt x="1164" y="344"/>
                  </a:lnTo>
                  <a:lnTo>
                    <a:pt x="1164" y="344"/>
                  </a:lnTo>
                  <a:lnTo>
                    <a:pt x="1169" y="340"/>
                  </a:lnTo>
                  <a:lnTo>
                    <a:pt x="1173" y="335"/>
                  </a:lnTo>
                  <a:lnTo>
                    <a:pt x="1175" y="328"/>
                  </a:lnTo>
                  <a:lnTo>
                    <a:pt x="1175" y="324"/>
                  </a:lnTo>
                  <a:lnTo>
                    <a:pt x="1173" y="320"/>
                  </a:lnTo>
                  <a:lnTo>
                    <a:pt x="1173" y="320"/>
                  </a:lnTo>
                  <a:lnTo>
                    <a:pt x="1169" y="317"/>
                  </a:lnTo>
                  <a:lnTo>
                    <a:pt x="1162" y="311"/>
                  </a:lnTo>
                  <a:lnTo>
                    <a:pt x="1151" y="306"/>
                  </a:lnTo>
                  <a:lnTo>
                    <a:pt x="1151" y="306"/>
                  </a:lnTo>
                  <a:lnTo>
                    <a:pt x="1135" y="304"/>
                  </a:lnTo>
                  <a:lnTo>
                    <a:pt x="1126" y="304"/>
                  </a:lnTo>
                  <a:lnTo>
                    <a:pt x="1119" y="304"/>
                  </a:lnTo>
                  <a:lnTo>
                    <a:pt x="1119" y="304"/>
                  </a:lnTo>
                  <a:lnTo>
                    <a:pt x="1108" y="309"/>
                  </a:lnTo>
                  <a:lnTo>
                    <a:pt x="1108" y="309"/>
                  </a:lnTo>
                  <a:lnTo>
                    <a:pt x="1102" y="311"/>
                  </a:lnTo>
                  <a:lnTo>
                    <a:pt x="1099" y="313"/>
                  </a:lnTo>
                  <a:lnTo>
                    <a:pt x="1099" y="313"/>
                  </a:lnTo>
                  <a:lnTo>
                    <a:pt x="1095" y="318"/>
                  </a:lnTo>
                  <a:lnTo>
                    <a:pt x="1095" y="326"/>
                  </a:lnTo>
                  <a:lnTo>
                    <a:pt x="1097" y="331"/>
                  </a:lnTo>
                  <a:lnTo>
                    <a:pt x="1099" y="337"/>
                  </a:lnTo>
                  <a:lnTo>
                    <a:pt x="1099" y="337"/>
                  </a:lnTo>
                  <a:lnTo>
                    <a:pt x="1100" y="340"/>
                  </a:lnTo>
                  <a:lnTo>
                    <a:pt x="1102" y="346"/>
                  </a:lnTo>
                  <a:lnTo>
                    <a:pt x="1102" y="346"/>
                  </a:lnTo>
                  <a:lnTo>
                    <a:pt x="1102" y="351"/>
                  </a:lnTo>
                  <a:lnTo>
                    <a:pt x="1100" y="355"/>
                  </a:lnTo>
                  <a:lnTo>
                    <a:pt x="1102" y="356"/>
                  </a:lnTo>
                  <a:lnTo>
                    <a:pt x="1102" y="356"/>
                  </a:lnTo>
                  <a:lnTo>
                    <a:pt x="1106" y="360"/>
                  </a:lnTo>
                  <a:lnTo>
                    <a:pt x="1108" y="362"/>
                  </a:lnTo>
                  <a:lnTo>
                    <a:pt x="1110" y="364"/>
                  </a:lnTo>
                  <a:lnTo>
                    <a:pt x="1110" y="364"/>
                  </a:lnTo>
                  <a:lnTo>
                    <a:pt x="1110" y="369"/>
                  </a:lnTo>
                  <a:lnTo>
                    <a:pt x="1108" y="373"/>
                  </a:lnTo>
                  <a:lnTo>
                    <a:pt x="1100" y="378"/>
                  </a:lnTo>
                  <a:lnTo>
                    <a:pt x="1100" y="378"/>
                  </a:lnTo>
                  <a:lnTo>
                    <a:pt x="1097" y="385"/>
                  </a:lnTo>
                  <a:lnTo>
                    <a:pt x="1095" y="394"/>
                  </a:lnTo>
                  <a:lnTo>
                    <a:pt x="1095" y="394"/>
                  </a:lnTo>
                  <a:lnTo>
                    <a:pt x="1093" y="398"/>
                  </a:lnTo>
                  <a:lnTo>
                    <a:pt x="1090" y="402"/>
                  </a:lnTo>
                  <a:lnTo>
                    <a:pt x="1090" y="402"/>
                  </a:lnTo>
                  <a:lnTo>
                    <a:pt x="1086" y="407"/>
                  </a:lnTo>
                  <a:lnTo>
                    <a:pt x="1082" y="416"/>
                  </a:lnTo>
                  <a:lnTo>
                    <a:pt x="1082" y="416"/>
                  </a:lnTo>
                  <a:lnTo>
                    <a:pt x="1082" y="420"/>
                  </a:lnTo>
                  <a:lnTo>
                    <a:pt x="1084" y="425"/>
                  </a:lnTo>
                  <a:lnTo>
                    <a:pt x="1086" y="427"/>
                  </a:lnTo>
                  <a:lnTo>
                    <a:pt x="1090" y="431"/>
                  </a:lnTo>
                  <a:lnTo>
                    <a:pt x="1090" y="431"/>
                  </a:lnTo>
                  <a:lnTo>
                    <a:pt x="1095" y="432"/>
                  </a:lnTo>
                  <a:lnTo>
                    <a:pt x="1100" y="432"/>
                  </a:lnTo>
                  <a:lnTo>
                    <a:pt x="1111" y="432"/>
                  </a:lnTo>
                  <a:lnTo>
                    <a:pt x="1111" y="432"/>
                  </a:lnTo>
                  <a:lnTo>
                    <a:pt x="1120" y="434"/>
                  </a:lnTo>
                  <a:lnTo>
                    <a:pt x="1124" y="438"/>
                  </a:lnTo>
                  <a:lnTo>
                    <a:pt x="1128" y="442"/>
                  </a:lnTo>
                  <a:lnTo>
                    <a:pt x="1128" y="442"/>
                  </a:lnTo>
                  <a:lnTo>
                    <a:pt x="1129" y="445"/>
                  </a:lnTo>
                  <a:lnTo>
                    <a:pt x="1129" y="447"/>
                  </a:lnTo>
                  <a:lnTo>
                    <a:pt x="1128" y="451"/>
                  </a:lnTo>
                  <a:lnTo>
                    <a:pt x="1124" y="452"/>
                  </a:lnTo>
                  <a:lnTo>
                    <a:pt x="1124" y="452"/>
                  </a:lnTo>
                  <a:lnTo>
                    <a:pt x="1117" y="454"/>
                  </a:lnTo>
                  <a:lnTo>
                    <a:pt x="1115" y="458"/>
                  </a:lnTo>
                  <a:lnTo>
                    <a:pt x="1115" y="461"/>
                  </a:lnTo>
                  <a:lnTo>
                    <a:pt x="1115" y="461"/>
                  </a:lnTo>
                  <a:lnTo>
                    <a:pt x="1117" y="465"/>
                  </a:lnTo>
                  <a:lnTo>
                    <a:pt x="1120" y="467"/>
                  </a:lnTo>
                  <a:lnTo>
                    <a:pt x="1122" y="469"/>
                  </a:lnTo>
                  <a:lnTo>
                    <a:pt x="1124" y="472"/>
                  </a:lnTo>
                  <a:lnTo>
                    <a:pt x="1124" y="472"/>
                  </a:lnTo>
                  <a:lnTo>
                    <a:pt x="1124" y="474"/>
                  </a:lnTo>
                  <a:lnTo>
                    <a:pt x="1122" y="478"/>
                  </a:lnTo>
                  <a:lnTo>
                    <a:pt x="1113" y="483"/>
                  </a:lnTo>
                  <a:lnTo>
                    <a:pt x="1104" y="487"/>
                  </a:lnTo>
                  <a:lnTo>
                    <a:pt x="1099" y="492"/>
                  </a:lnTo>
                  <a:lnTo>
                    <a:pt x="1099" y="492"/>
                  </a:lnTo>
                  <a:lnTo>
                    <a:pt x="1097" y="498"/>
                  </a:lnTo>
                  <a:lnTo>
                    <a:pt x="1097" y="501"/>
                  </a:lnTo>
                  <a:lnTo>
                    <a:pt x="1097" y="507"/>
                  </a:lnTo>
                  <a:lnTo>
                    <a:pt x="1095" y="512"/>
                  </a:lnTo>
                  <a:lnTo>
                    <a:pt x="1095" y="512"/>
                  </a:lnTo>
                  <a:lnTo>
                    <a:pt x="1093" y="514"/>
                  </a:lnTo>
                  <a:lnTo>
                    <a:pt x="1090" y="514"/>
                  </a:lnTo>
                  <a:lnTo>
                    <a:pt x="1086" y="514"/>
                  </a:lnTo>
                  <a:lnTo>
                    <a:pt x="1084" y="510"/>
                  </a:lnTo>
                  <a:lnTo>
                    <a:pt x="1084" y="510"/>
                  </a:lnTo>
                  <a:lnTo>
                    <a:pt x="1081" y="507"/>
                  </a:lnTo>
                  <a:lnTo>
                    <a:pt x="1079" y="503"/>
                  </a:lnTo>
                  <a:lnTo>
                    <a:pt x="1077" y="492"/>
                  </a:lnTo>
                  <a:lnTo>
                    <a:pt x="1075" y="483"/>
                  </a:lnTo>
                  <a:lnTo>
                    <a:pt x="1072" y="481"/>
                  </a:lnTo>
                  <a:lnTo>
                    <a:pt x="1066" y="480"/>
                  </a:lnTo>
                  <a:lnTo>
                    <a:pt x="1066" y="480"/>
                  </a:lnTo>
                  <a:lnTo>
                    <a:pt x="1061" y="478"/>
                  </a:lnTo>
                  <a:lnTo>
                    <a:pt x="1059" y="480"/>
                  </a:lnTo>
                  <a:lnTo>
                    <a:pt x="1055" y="483"/>
                  </a:lnTo>
                  <a:lnTo>
                    <a:pt x="1055" y="489"/>
                  </a:lnTo>
                  <a:lnTo>
                    <a:pt x="1055" y="489"/>
                  </a:lnTo>
                  <a:lnTo>
                    <a:pt x="1052" y="494"/>
                  </a:lnTo>
                  <a:lnTo>
                    <a:pt x="1046" y="498"/>
                  </a:lnTo>
                  <a:lnTo>
                    <a:pt x="1039" y="501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21" y="498"/>
                  </a:lnTo>
                  <a:lnTo>
                    <a:pt x="1015" y="496"/>
                  </a:lnTo>
                  <a:lnTo>
                    <a:pt x="1010" y="496"/>
                  </a:lnTo>
                  <a:lnTo>
                    <a:pt x="1010" y="496"/>
                  </a:lnTo>
                  <a:lnTo>
                    <a:pt x="1005" y="498"/>
                  </a:lnTo>
                  <a:lnTo>
                    <a:pt x="999" y="498"/>
                  </a:lnTo>
                  <a:lnTo>
                    <a:pt x="999" y="498"/>
                  </a:lnTo>
                  <a:lnTo>
                    <a:pt x="996" y="494"/>
                  </a:lnTo>
                  <a:lnTo>
                    <a:pt x="992" y="490"/>
                  </a:lnTo>
                  <a:lnTo>
                    <a:pt x="988" y="487"/>
                  </a:lnTo>
                  <a:lnTo>
                    <a:pt x="985" y="483"/>
                  </a:lnTo>
                  <a:lnTo>
                    <a:pt x="985" y="483"/>
                  </a:lnTo>
                  <a:lnTo>
                    <a:pt x="979" y="483"/>
                  </a:lnTo>
                  <a:lnTo>
                    <a:pt x="972" y="483"/>
                  </a:lnTo>
                  <a:lnTo>
                    <a:pt x="972" y="483"/>
                  </a:lnTo>
                  <a:lnTo>
                    <a:pt x="965" y="483"/>
                  </a:lnTo>
                  <a:lnTo>
                    <a:pt x="957" y="480"/>
                  </a:lnTo>
                  <a:lnTo>
                    <a:pt x="945" y="469"/>
                  </a:lnTo>
                  <a:lnTo>
                    <a:pt x="945" y="469"/>
                  </a:lnTo>
                  <a:lnTo>
                    <a:pt x="939" y="467"/>
                  </a:lnTo>
                  <a:lnTo>
                    <a:pt x="936" y="465"/>
                  </a:lnTo>
                  <a:lnTo>
                    <a:pt x="925" y="465"/>
                  </a:lnTo>
                  <a:lnTo>
                    <a:pt x="925" y="465"/>
                  </a:lnTo>
                  <a:lnTo>
                    <a:pt x="918" y="465"/>
                  </a:lnTo>
                  <a:lnTo>
                    <a:pt x="907" y="465"/>
                  </a:lnTo>
                  <a:lnTo>
                    <a:pt x="901" y="467"/>
                  </a:lnTo>
                  <a:lnTo>
                    <a:pt x="898" y="469"/>
                  </a:lnTo>
                  <a:lnTo>
                    <a:pt x="896" y="472"/>
                  </a:lnTo>
                  <a:lnTo>
                    <a:pt x="898" y="478"/>
                  </a:lnTo>
                  <a:lnTo>
                    <a:pt x="898" y="478"/>
                  </a:lnTo>
                  <a:lnTo>
                    <a:pt x="900" y="481"/>
                  </a:lnTo>
                  <a:lnTo>
                    <a:pt x="903" y="481"/>
                  </a:lnTo>
                  <a:lnTo>
                    <a:pt x="912" y="480"/>
                  </a:lnTo>
                  <a:lnTo>
                    <a:pt x="912" y="480"/>
                  </a:lnTo>
                  <a:lnTo>
                    <a:pt x="916" y="478"/>
                  </a:lnTo>
                  <a:lnTo>
                    <a:pt x="919" y="480"/>
                  </a:lnTo>
                  <a:lnTo>
                    <a:pt x="921" y="483"/>
                  </a:lnTo>
                  <a:lnTo>
                    <a:pt x="919" y="487"/>
                  </a:lnTo>
                  <a:lnTo>
                    <a:pt x="919" y="487"/>
                  </a:lnTo>
                  <a:lnTo>
                    <a:pt x="916" y="490"/>
                  </a:lnTo>
                  <a:lnTo>
                    <a:pt x="912" y="492"/>
                  </a:lnTo>
                  <a:lnTo>
                    <a:pt x="903" y="496"/>
                  </a:lnTo>
                  <a:lnTo>
                    <a:pt x="903" y="496"/>
                  </a:lnTo>
                  <a:lnTo>
                    <a:pt x="900" y="499"/>
                  </a:lnTo>
                  <a:lnTo>
                    <a:pt x="900" y="507"/>
                  </a:lnTo>
                  <a:lnTo>
                    <a:pt x="900" y="512"/>
                  </a:lnTo>
                  <a:lnTo>
                    <a:pt x="901" y="517"/>
                  </a:lnTo>
                  <a:lnTo>
                    <a:pt x="901" y="517"/>
                  </a:lnTo>
                  <a:lnTo>
                    <a:pt x="901" y="523"/>
                  </a:lnTo>
                  <a:lnTo>
                    <a:pt x="901" y="525"/>
                  </a:lnTo>
                  <a:lnTo>
                    <a:pt x="900" y="525"/>
                  </a:lnTo>
                  <a:lnTo>
                    <a:pt x="900" y="525"/>
                  </a:lnTo>
                  <a:lnTo>
                    <a:pt x="894" y="525"/>
                  </a:lnTo>
                  <a:lnTo>
                    <a:pt x="889" y="523"/>
                  </a:lnTo>
                  <a:lnTo>
                    <a:pt x="889" y="523"/>
                  </a:lnTo>
                  <a:lnTo>
                    <a:pt x="887" y="517"/>
                  </a:lnTo>
                  <a:lnTo>
                    <a:pt x="885" y="512"/>
                  </a:lnTo>
                  <a:lnTo>
                    <a:pt x="885" y="507"/>
                  </a:lnTo>
                  <a:lnTo>
                    <a:pt x="883" y="501"/>
                  </a:lnTo>
                  <a:lnTo>
                    <a:pt x="883" y="501"/>
                  </a:lnTo>
                  <a:lnTo>
                    <a:pt x="880" y="496"/>
                  </a:lnTo>
                  <a:lnTo>
                    <a:pt x="876" y="494"/>
                  </a:lnTo>
                  <a:lnTo>
                    <a:pt x="865" y="490"/>
                  </a:lnTo>
                  <a:lnTo>
                    <a:pt x="865" y="490"/>
                  </a:lnTo>
                  <a:lnTo>
                    <a:pt x="853" y="490"/>
                  </a:lnTo>
                  <a:lnTo>
                    <a:pt x="842" y="494"/>
                  </a:lnTo>
                  <a:lnTo>
                    <a:pt x="842" y="494"/>
                  </a:lnTo>
                  <a:lnTo>
                    <a:pt x="834" y="494"/>
                  </a:lnTo>
                  <a:lnTo>
                    <a:pt x="827" y="496"/>
                  </a:lnTo>
                  <a:lnTo>
                    <a:pt x="827" y="496"/>
                  </a:lnTo>
                  <a:lnTo>
                    <a:pt x="822" y="496"/>
                  </a:lnTo>
                  <a:lnTo>
                    <a:pt x="818" y="494"/>
                  </a:lnTo>
                  <a:lnTo>
                    <a:pt x="816" y="492"/>
                  </a:lnTo>
                  <a:lnTo>
                    <a:pt x="816" y="492"/>
                  </a:lnTo>
                  <a:lnTo>
                    <a:pt x="813" y="483"/>
                  </a:lnTo>
                  <a:lnTo>
                    <a:pt x="811" y="476"/>
                  </a:lnTo>
                  <a:lnTo>
                    <a:pt x="811" y="476"/>
                  </a:lnTo>
                  <a:lnTo>
                    <a:pt x="805" y="470"/>
                  </a:lnTo>
                  <a:lnTo>
                    <a:pt x="800" y="467"/>
                  </a:lnTo>
                  <a:lnTo>
                    <a:pt x="800" y="467"/>
                  </a:lnTo>
                  <a:lnTo>
                    <a:pt x="793" y="467"/>
                  </a:lnTo>
                  <a:lnTo>
                    <a:pt x="786" y="467"/>
                  </a:lnTo>
                  <a:lnTo>
                    <a:pt x="778" y="467"/>
                  </a:lnTo>
                  <a:lnTo>
                    <a:pt x="771" y="467"/>
                  </a:lnTo>
                  <a:lnTo>
                    <a:pt x="771" y="467"/>
                  </a:lnTo>
                  <a:lnTo>
                    <a:pt x="760" y="463"/>
                  </a:lnTo>
                  <a:lnTo>
                    <a:pt x="751" y="458"/>
                  </a:lnTo>
                  <a:lnTo>
                    <a:pt x="751" y="458"/>
                  </a:lnTo>
                  <a:lnTo>
                    <a:pt x="742" y="449"/>
                  </a:lnTo>
                  <a:lnTo>
                    <a:pt x="729" y="442"/>
                  </a:lnTo>
                  <a:lnTo>
                    <a:pt x="717" y="436"/>
                  </a:lnTo>
                  <a:lnTo>
                    <a:pt x="704" y="434"/>
                  </a:lnTo>
                  <a:lnTo>
                    <a:pt x="704" y="434"/>
                  </a:lnTo>
                  <a:lnTo>
                    <a:pt x="697" y="436"/>
                  </a:lnTo>
                  <a:lnTo>
                    <a:pt x="691" y="438"/>
                  </a:lnTo>
                  <a:lnTo>
                    <a:pt x="681" y="442"/>
                  </a:lnTo>
                  <a:lnTo>
                    <a:pt x="681" y="442"/>
                  </a:lnTo>
                  <a:lnTo>
                    <a:pt x="677" y="442"/>
                  </a:lnTo>
                  <a:lnTo>
                    <a:pt x="675" y="440"/>
                  </a:lnTo>
                  <a:lnTo>
                    <a:pt x="673" y="432"/>
                  </a:lnTo>
                  <a:lnTo>
                    <a:pt x="673" y="432"/>
                  </a:lnTo>
                  <a:lnTo>
                    <a:pt x="670" y="429"/>
                  </a:lnTo>
                  <a:lnTo>
                    <a:pt x="668" y="427"/>
                  </a:lnTo>
                  <a:lnTo>
                    <a:pt x="666" y="427"/>
                  </a:lnTo>
                  <a:lnTo>
                    <a:pt x="666" y="427"/>
                  </a:lnTo>
                  <a:lnTo>
                    <a:pt x="662" y="427"/>
                  </a:lnTo>
                  <a:lnTo>
                    <a:pt x="662" y="429"/>
                  </a:lnTo>
                  <a:lnTo>
                    <a:pt x="661" y="434"/>
                  </a:lnTo>
                  <a:lnTo>
                    <a:pt x="661" y="434"/>
                  </a:lnTo>
                  <a:lnTo>
                    <a:pt x="661" y="445"/>
                  </a:lnTo>
                  <a:lnTo>
                    <a:pt x="659" y="447"/>
                  </a:lnTo>
                  <a:lnTo>
                    <a:pt x="655" y="451"/>
                  </a:lnTo>
                  <a:lnTo>
                    <a:pt x="655" y="451"/>
                  </a:lnTo>
                  <a:lnTo>
                    <a:pt x="646" y="451"/>
                  </a:lnTo>
                  <a:lnTo>
                    <a:pt x="639" y="449"/>
                  </a:lnTo>
                  <a:lnTo>
                    <a:pt x="639" y="449"/>
                  </a:lnTo>
                  <a:lnTo>
                    <a:pt x="634" y="443"/>
                  </a:lnTo>
                  <a:lnTo>
                    <a:pt x="632" y="438"/>
                  </a:lnTo>
                  <a:lnTo>
                    <a:pt x="630" y="423"/>
                  </a:lnTo>
                  <a:lnTo>
                    <a:pt x="630" y="423"/>
                  </a:lnTo>
                  <a:lnTo>
                    <a:pt x="626" y="414"/>
                  </a:lnTo>
                  <a:lnTo>
                    <a:pt x="626" y="414"/>
                  </a:lnTo>
                  <a:lnTo>
                    <a:pt x="623" y="407"/>
                  </a:lnTo>
                  <a:lnTo>
                    <a:pt x="617" y="402"/>
                  </a:lnTo>
                  <a:lnTo>
                    <a:pt x="617" y="402"/>
                  </a:lnTo>
                  <a:lnTo>
                    <a:pt x="612" y="400"/>
                  </a:lnTo>
                  <a:lnTo>
                    <a:pt x="606" y="398"/>
                  </a:lnTo>
                  <a:lnTo>
                    <a:pt x="601" y="402"/>
                  </a:lnTo>
                  <a:lnTo>
                    <a:pt x="597" y="405"/>
                  </a:lnTo>
                  <a:lnTo>
                    <a:pt x="597" y="405"/>
                  </a:lnTo>
                  <a:lnTo>
                    <a:pt x="595" y="413"/>
                  </a:lnTo>
                  <a:lnTo>
                    <a:pt x="594" y="420"/>
                  </a:lnTo>
                  <a:lnTo>
                    <a:pt x="592" y="427"/>
                  </a:lnTo>
                  <a:lnTo>
                    <a:pt x="590" y="432"/>
                  </a:lnTo>
                  <a:lnTo>
                    <a:pt x="590" y="432"/>
                  </a:lnTo>
                  <a:lnTo>
                    <a:pt x="585" y="432"/>
                  </a:lnTo>
                  <a:lnTo>
                    <a:pt x="579" y="432"/>
                  </a:lnTo>
                  <a:lnTo>
                    <a:pt x="579" y="432"/>
                  </a:lnTo>
                  <a:lnTo>
                    <a:pt x="570" y="436"/>
                  </a:lnTo>
                  <a:lnTo>
                    <a:pt x="567" y="438"/>
                  </a:lnTo>
                  <a:lnTo>
                    <a:pt x="563" y="442"/>
                  </a:lnTo>
                  <a:lnTo>
                    <a:pt x="563" y="442"/>
                  </a:lnTo>
                  <a:lnTo>
                    <a:pt x="561" y="445"/>
                  </a:lnTo>
                  <a:lnTo>
                    <a:pt x="561" y="449"/>
                  </a:lnTo>
                  <a:lnTo>
                    <a:pt x="559" y="456"/>
                  </a:lnTo>
                  <a:lnTo>
                    <a:pt x="559" y="456"/>
                  </a:lnTo>
                  <a:lnTo>
                    <a:pt x="556" y="458"/>
                  </a:lnTo>
                  <a:lnTo>
                    <a:pt x="552" y="458"/>
                  </a:lnTo>
                  <a:lnTo>
                    <a:pt x="545" y="460"/>
                  </a:lnTo>
                  <a:lnTo>
                    <a:pt x="545" y="460"/>
                  </a:lnTo>
                  <a:lnTo>
                    <a:pt x="541" y="461"/>
                  </a:lnTo>
                  <a:lnTo>
                    <a:pt x="538" y="461"/>
                  </a:lnTo>
                  <a:lnTo>
                    <a:pt x="534" y="461"/>
                  </a:lnTo>
                  <a:lnTo>
                    <a:pt x="534" y="456"/>
                  </a:lnTo>
                  <a:lnTo>
                    <a:pt x="534" y="456"/>
                  </a:lnTo>
                  <a:lnTo>
                    <a:pt x="534" y="449"/>
                  </a:lnTo>
                  <a:lnTo>
                    <a:pt x="538" y="443"/>
                  </a:lnTo>
                  <a:lnTo>
                    <a:pt x="543" y="438"/>
                  </a:lnTo>
                  <a:lnTo>
                    <a:pt x="548" y="434"/>
                  </a:lnTo>
                  <a:lnTo>
                    <a:pt x="548" y="434"/>
                  </a:lnTo>
                  <a:lnTo>
                    <a:pt x="561" y="431"/>
                  </a:lnTo>
                  <a:lnTo>
                    <a:pt x="567" y="429"/>
                  </a:lnTo>
                  <a:lnTo>
                    <a:pt x="570" y="425"/>
                  </a:lnTo>
                  <a:lnTo>
                    <a:pt x="570" y="425"/>
                  </a:lnTo>
                  <a:lnTo>
                    <a:pt x="570" y="422"/>
                  </a:lnTo>
                  <a:lnTo>
                    <a:pt x="568" y="420"/>
                  </a:lnTo>
                  <a:lnTo>
                    <a:pt x="565" y="418"/>
                  </a:lnTo>
                  <a:lnTo>
                    <a:pt x="559" y="416"/>
                  </a:lnTo>
                  <a:lnTo>
                    <a:pt x="556" y="418"/>
                  </a:lnTo>
                  <a:lnTo>
                    <a:pt x="556" y="418"/>
                  </a:lnTo>
                  <a:lnTo>
                    <a:pt x="548" y="422"/>
                  </a:lnTo>
                  <a:lnTo>
                    <a:pt x="543" y="425"/>
                  </a:lnTo>
                  <a:lnTo>
                    <a:pt x="536" y="431"/>
                  </a:lnTo>
                  <a:lnTo>
                    <a:pt x="529" y="432"/>
                  </a:lnTo>
                  <a:lnTo>
                    <a:pt x="529" y="432"/>
                  </a:lnTo>
                  <a:lnTo>
                    <a:pt x="519" y="432"/>
                  </a:lnTo>
                  <a:lnTo>
                    <a:pt x="512" y="432"/>
                  </a:lnTo>
                  <a:lnTo>
                    <a:pt x="512" y="432"/>
                  </a:lnTo>
                  <a:lnTo>
                    <a:pt x="507" y="434"/>
                  </a:lnTo>
                  <a:lnTo>
                    <a:pt x="503" y="436"/>
                  </a:lnTo>
                  <a:lnTo>
                    <a:pt x="496" y="442"/>
                  </a:lnTo>
                  <a:lnTo>
                    <a:pt x="496" y="442"/>
                  </a:lnTo>
                  <a:lnTo>
                    <a:pt x="487" y="451"/>
                  </a:lnTo>
                  <a:lnTo>
                    <a:pt x="481" y="454"/>
                  </a:lnTo>
                  <a:lnTo>
                    <a:pt x="476" y="454"/>
                  </a:lnTo>
                  <a:lnTo>
                    <a:pt x="476" y="454"/>
                  </a:lnTo>
                  <a:lnTo>
                    <a:pt x="463" y="451"/>
                  </a:lnTo>
                  <a:lnTo>
                    <a:pt x="451" y="445"/>
                  </a:lnTo>
                  <a:lnTo>
                    <a:pt x="451" y="445"/>
                  </a:lnTo>
                  <a:lnTo>
                    <a:pt x="443" y="442"/>
                  </a:lnTo>
                  <a:lnTo>
                    <a:pt x="434" y="438"/>
                  </a:lnTo>
                  <a:lnTo>
                    <a:pt x="434" y="438"/>
                  </a:lnTo>
                  <a:lnTo>
                    <a:pt x="414" y="432"/>
                  </a:lnTo>
                  <a:lnTo>
                    <a:pt x="395" y="431"/>
                  </a:lnTo>
                  <a:lnTo>
                    <a:pt x="375" y="429"/>
                  </a:lnTo>
                  <a:lnTo>
                    <a:pt x="355" y="429"/>
                  </a:lnTo>
                  <a:lnTo>
                    <a:pt x="355" y="429"/>
                  </a:lnTo>
                  <a:lnTo>
                    <a:pt x="338" y="429"/>
                  </a:lnTo>
                  <a:lnTo>
                    <a:pt x="324" y="427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64" y="416"/>
                  </a:lnTo>
                  <a:lnTo>
                    <a:pt x="235" y="409"/>
                  </a:lnTo>
                  <a:lnTo>
                    <a:pt x="235" y="409"/>
                  </a:lnTo>
                  <a:lnTo>
                    <a:pt x="212" y="405"/>
                  </a:lnTo>
                  <a:lnTo>
                    <a:pt x="190" y="402"/>
                  </a:lnTo>
                  <a:lnTo>
                    <a:pt x="190" y="402"/>
                  </a:lnTo>
                  <a:lnTo>
                    <a:pt x="168" y="402"/>
                  </a:lnTo>
                  <a:lnTo>
                    <a:pt x="168" y="402"/>
                  </a:lnTo>
                  <a:lnTo>
                    <a:pt x="148" y="402"/>
                  </a:lnTo>
                  <a:lnTo>
                    <a:pt x="139" y="404"/>
                  </a:lnTo>
                  <a:lnTo>
                    <a:pt x="130" y="405"/>
                  </a:lnTo>
                  <a:lnTo>
                    <a:pt x="130" y="405"/>
                  </a:lnTo>
                  <a:lnTo>
                    <a:pt x="107" y="414"/>
                  </a:lnTo>
                  <a:lnTo>
                    <a:pt x="96" y="420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72" y="434"/>
                  </a:lnTo>
                  <a:lnTo>
                    <a:pt x="69" y="440"/>
                  </a:lnTo>
                  <a:lnTo>
                    <a:pt x="65" y="445"/>
                  </a:lnTo>
                  <a:lnTo>
                    <a:pt x="65" y="445"/>
                  </a:lnTo>
                  <a:lnTo>
                    <a:pt x="63" y="449"/>
                  </a:lnTo>
                  <a:lnTo>
                    <a:pt x="63" y="454"/>
                  </a:lnTo>
                  <a:lnTo>
                    <a:pt x="63" y="454"/>
                  </a:lnTo>
                  <a:lnTo>
                    <a:pt x="62" y="458"/>
                  </a:lnTo>
                  <a:lnTo>
                    <a:pt x="58" y="458"/>
                  </a:lnTo>
                  <a:lnTo>
                    <a:pt x="51" y="458"/>
                  </a:lnTo>
                  <a:lnTo>
                    <a:pt x="34" y="451"/>
                  </a:lnTo>
                  <a:lnTo>
                    <a:pt x="34" y="451"/>
                  </a:lnTo>
                  <a:lnTo>
                    <a:pt x="25" y="449"/>
                  </a:lnTo>
                  <a:lnTo>
                    <a:pt x="20" y="451"/>
                  </a:lnTo>
                  <a:lnTo>
                    <a:pt x="14" y="452"/>
                  </a:lnTo>
                  <a:lnTo>
                    <a:pt x="14" y="452"/>
                  </a:lnTo>
                  <a:lnTo>
                    <a:pt x="11" y="458"/>
                  </a:lnTo>
                  <a:lnTo>
                    <a:pt x="7" y="463"/>
                  </a:lnTo>
                  <a:lnTo>
                    <a:pt x="2" y="476"/>
                  </a:lnTo>
                  <a:lnTo>
                    <a:pt x="2" y="476"/>
                  </a:lnTo>
                  <a:lnTo>
                    <a:pt x="0" y="483"/>
                  </a:lnTo>
                  <a:lnTo>
                    <a:pt x="2" y="490"/>
                  </a:lnTo>
                  <a:lnTo>
                    <a:pt x="4" y="498"/>
                  </a:lnTo>
                  <a:lnTo>
                    <a:pt x="7" y="503"/>
                  </a:lnTo>
                  <a:lnTo>
                    <a:pt x="13" y="508"/>
                  </a:lnTo>
                  <a:lnTo>
                    <a:pt x="20" y="510"/>
                  </a:lnTo>
                  <a:lnTo>
                    <a:pt x="25" y="514"/>
                  </a:lnTo>
                  <a:lnTo>
                    <a:pt x="34" y="514"/>
                  </a:lnTo>
                  <a:lnTo>
                    <a:pt x="34" y="514"/>
                  </a:lnTo>
                  <a:lnTo>
                    <a:pt x="45" y="512"/>
                  </a:lnTo>
                  <a:lnTo>
                    <a:pt x="58" y="510"/>
                  </a:lnTo>
                  <a:lnTo>
                    <a:pt x="71" y="508"/>
                  </a:lnTo>
                  <a:lnTo>
                    <a:pt x="76" y="510"/>
                  </a:lnTo>
                  <a:lnTo>
                    <a:pt x="83" y="512"/>
                  </a:lnTo>
                  <a:lnTo>
                    <a:pt x="83" y="512"/>
                  </a:lnTo>
                  <a:lnTo>
                    <a:pt x="91" y="514"/>
                  </a:lnTo>
                  <a:lnTo>
                    <a:pt x="98" y="517"/>
                  </a:lnTo>
                  <a:lnTo>
                    <a:pt x="101" y="523"/>
                  </a:lnTo>
                  <a:lnTo>
                    <a:pt x="103" y="527"/>
                  </a:lnTo>
                  <a:lnTo>
                    <a:pt x="101" y="530"/>
                  </a:lnTo>
                  <a:lnTo>
                    <a:pt x="101" y="530"/>
                  </a:lnTo>
                  <a:lnTo>
                    <a:pt x="100" y="536"/>
                  </a:lnTo>
                  <a:lnTo>
                    <a:pt x="94" y="539"/>
                  </a:lnTo>
                  <a:lnTo>
                    <a:pt x="89" y="541"/>
                  </a:lnTo>
                  <a:lnTo>
                    <a:pt x="81" y="541"/>
                  </a:lnTo>
                  <a:lnTo>
                    <a:pt x="81" y="541"/>
                  </a:lnTo>
                  <a:lnTo>
                    <a:pt x="76" y="541"/>
                  </a:lnTo>
                  <a:lnTo>
                    <a:pt x="72" y="537"/>
                  </a:lnTo>
                  <a:lnTo>
                    <a:pt x="63" y="532"/>
                  </a:lnTo>
                  <a:lnTo>
                    <a:pt x="63" y="532"/>
                  </a:lnTo>
                  <a:lnTo>
                    <a:pt x="54" y="530"/>
                  </a:lnTo>
                  <a:lnTo>
                    <a:pt x="47" y="530"/>
                  </a:lnTo>
                  <a:lnTo>
                    <a:pt x="47" y="530"/>
                  </a:lnTo>
                  <a:lnTo>
                    <a:pt x="43" y="532"/>
                  </a:lnTo>
                  <a:lnTo>
                    <a:pt x="40" y="534"/>
                  </a:lnTo>
                  <a:lnTo>
                    <a:pt x="33" y="537"/>
                  </a:lnTo>
                  <a:lnTo>
                    <a:pt x="33" y="537"/>
                  </a:lnTo>
                  <a:lnTo>
                    <a:pt x="24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9" y="541"/>
                  </a:lnTo>
                  <a:lnTo>
                    <a:pt x="5" y="545"/>
                  </a:lnTo>
                  <a:lnTo>
                    <a:pt x="4" y="552"/>
                  </a:lnTo>
                  <a:lnTo>
                    <a:pt x="4" y="557"/>
                  </a:lnTo>
                  <a:lnTo>
                    <a:pt x="4" y="557"/>
                  </a:lnTo>
                  <a:lnTo>
                    <a:pt x="7" y="565"/>
                  </a:lnTo>
                  <a:lnTo>
                    <a:pt x="11" y="570"/>
                  </a:lnTo>
                  <a:lnTo>
                    <a:pt x="18" y="572"/>
                  </a:lnTo>
                  <a:lnTo>
                    <a:pt x="25" y="574"/>
                  </a:lnTo>
                  <a:lnTo>
                    <a:pt x="40" y="574"/>
                  </a:lnTo>
                  <a:lnTo>
                    <a:pt x="52" y="572"/>
                  </a:lnTo>
                  <a:lnTo>
                    <a:pt x="52" y="572"/>
                  </a:lnTo>
                  <a:lnTo>
                    <a:pt x="60" y="572"/>
                  </a:lnTo>
                  <a:lnTo>
                    <a:pt x="67" y="572"/>
                  </a:lnTo>
                  <a:lnTo>
                    <a:pt x="67" y="572"/>
                  </a:lnTo>
                  <a:lnTo>
                    <a:pt x="72" y="577"/>
                  </a:lnTo>
                  <a:lnTo>
                    <a:pt x="72" y="577"/>
                  </a:lnTo>
                  <a:lnTo>
                    <a:pt x="78" y="577"/>
                  </a:lnTo>
                  <a:lnTo>
                    <a:pt x="85" y="577"/>
                  </a:lnTo>
                  <a:lnTo>
                    <a:pt x="85" y="577"/>
                  </a:lnTo>
                  <a:lnTo>
                    <a:pt x="92" y="577"/>
                  </a:lnTo>
                  <a:lnTo>
                    <a:pt x="100" y="577"/>
                  </a:lnTo>
                  <a:lnTo>
                    <a:pt x="107" y="581"/>
                  </a:lnTo>
                  <a:lnTo>
                    <a:pt x="110" y="584"/>
                  </a:lnTo>
                  <a:lnTo>
                    <a:pt x="110" y="584"/>
                  </a:lnTo>
                  <a:lnTo>
                    <a:pt x="114" y="590"/>
                  </a:lnTo>
                  <a:lnTo>
                    <a:pt x="112" y="595"/>
                  </a:lnTo>
                  <a:lnTo>
                    <a:pt x="110" y="601"/>
                  </a:lnTo>
                  <a:lnTo>
                    <a:pt x="107" y="604"/>
                  </a:lnTo>
                  <a:lnTo>
                    <a:pt x="107" y="604"/>
                  </a:lnTo>
                  <a:lnTo>
                    <a:pt x="103" y="608"/>
                  </a:lnTo>
                  <a:lnTo>
                    <a:pt x="100" y="612"/>
                  </a:lnTo>
                  <a:lnTo>
                    <a:pt x="100" y="612"/>
                  </a:lnTo>
                  <a:lnTo>
                    <a:pt x="96" y="612"/>
                  </a:lnTo>
                  <a:lnTo>
                    <a:pt x="92" y="612"/>
                  </a:lnTo>
                  <a:lnTo>
                    <a:pt x="83" y="612"/>
                  </a:lnTo>
                  <a:lnTo>
                    <a:pt x="83" y="612"/>
                  </a:lnTo>
                  <a:lnTo>
                    <a:pt x="78" y="613"/>
                  </a:lnTo>
                  <a:lnTo>
                    <a:pt x="74" y="613"/>
                  </a:lnTo>
                  <a:lnTo>
                    <a:pt x="74" y="613"/>
                  </a:lnTo>
                  <a:lnTo>
                    <a:pt x="63" y="612"/>
                  </a:lnTo>
                  <a:lnTo>
                    <a:pt x="58" y="610"/>
                  </a:lnTo>
                  <a:lnTo>
                    <a:pt x="52" y="613"/>
                  </a:lnTo>
                  <a:lnTo>
                    <a:pt x="52" y="613"/>
                  </a:lnTo>
                  <a:lnTo>
                    <a:pt x="51" y="617"/>
                  </a:lnTo>
                  <a:lnTo>
                    <a:pt x="51" y="621"/>
                  </a:lnTo>
                  <a:lnTo>
                    <a:pt x="52" y="624"/>
                  </a:lnTo>
                  <a:lnTo>
                    <a:pt x="52" y="630"/>
                  </a:lnTo>
                  <a:lnTo>
                    <a:pt x="52" y="630"/>
                  </a:lnTo>
                  <a:lnTo>
                    <a:pt x="51" y="633"/>
                  </a:lnTo>
                  <a:lnTo>
                    <a:pt x="47" y="635"/>
                  </a:lnTo>
                  <a:lnTo>
                    <a:pt x="40" y="637"/>
                  </a:lnTo>
                  <a:lnTo>
                    <a:pt x="40" y="637"/>
                  </a:lnTo>
                  <a:lnTo>
                    <a:pt x="31" y="642"/>
                  </a:lnTo>
                  <a:lnTo>
                    <a:pt x="29" y="646"/>
                  </a:lnTo>
                  <a:lnTo>
                    <a:pt x="27" y="651"/>
                  </a:lnTo>
                  <a:lnTo>
                    <a:pt x="27" y="651"/>
                  </a:lnTo>
                  <a:lnTo>
                    <a:pt x="29" y="655"/>
                  </a:lnTo>
                  <a:lnTo>
                    <a:pt x="33" y="659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9" y="664"/>
                  </a:lnTo>
                  <a:lnTo>
                    <a:pt x="54" y="664"/>
                  </a:lnTo>
                  <a:lnTo>
                    <a:pt x="56" y="666"/>
                  </a:lnTo>
                  <a:lnTo>
                    <a:pt x="56" y="666"/>
                  </a:lnTo>
                  <a:lnTo>
                    <a:pt x="54" y="669"/>
                  </a:lnTo>
                  <a:lnTo>
                    <a:pt x="52" y="673"/>
                  </a:lnTo>
                  <a:lnTo>
                    <a:pt x="47" y="679"/>
                  </a:lnTo>
                  <a:lnTo>
                    <a:pt x="47" y="679"/>
                  </a:lnTo>
                  <a:lnTo>
                    <a:pt x="45" y="688"/>
                  </a:lnTo>
                  <a:lnTo>
                    <a:pt x="47" y="695"/>
                  </a:lnTo>
                  <a:lnTo>
                    <a:pt x="51" y="698"/>
                  </a:lnTo>
                  <a:lnTo>
                    <a:pt x="54" y="700"/>
                  </a:lnTo>
                  <a:lnTo>
                    <a:pt x="58" y="700"/>
                  </a:lnTo>
                  <a:lnTo>
                    <a:pt x="62" y="700"/>
                  </a:lnTo>
                  <a:lnTo>
                    <a:pt x="62" y="700"/>
                  </a:lnTo>
                  <a:lnTo>
                    <a:pt x="67" y="697"/>
                  </a:lnTo>
                  <a:lnTo>
                    <a:pt x="74" y="693"/>
                  </a:lnTo>
                  <a:lnTo>
                    <a:pt x="76" y="693"/>
                  </a:lnTo>
                  <a:lnTo>
                    <a:pt x="78" y="693"/>
                  </a:lnTo>
                  <a:lnTo>
                    <a:pt x="80" y="695"/>
                  </a:lnTo>
                  <a:lnTo>
                    <a:pt x="81" y="698"/>
                  </a:lnTo>
                  <a:lnTo>
                    <a:pt x="81" y="698"/>
                  </a:lnTo>
                  <a:lnTo>
                    <a:pt x="83" y="711"/>
                  </a:lnTo>
                  <a:lnTo>
                    <a:pt x="85" y="717"/>
                  </a:lnTo>
                  <a:lnTo>
                    <a:pt x="87" y="720"/>
                  </a:lnTo>
                  <a:lnTo>
                    <a:pt x="87" y="720"/>
                  </a:lnTo>
                  <a:lnTo>
                    <a:pt x="92" y="724"/>
                  </a:lnTo>
                  <a:lnTo>
                    <a:pt x="98" y="722"/>
                  </a:lnTo>
                  <a:lnTo>
                    <a:pt x="101" y="720"/>
                  </a:lnTo>
                  <a:lnTo>
                    <a:pt x="105" y="718"/>
                  </a:lnTo>
                  <a:lnTo>
                    <a:pt x="105" y="718"/>
                  </a:lnTo>
                  <a:lnTo>
                    <a:pt x="110" y="718"/>
                  </a:lnTo>
                  <a:lnTo>
                    <a:pt x="114" y="720"/>
                  </a:lnTo>
                  <a:lnTo>
                    <a:pt x="121" y="726"/>
                  </a:lnTo>
                  <a:lnTo>
                    <a:pt x="121" y="726"/>
                  </a:lnTo>
                  <a:lnTo>
                    <a:pt x="127" y="727"/>
                  </a:lnTo>
                  <a:lnTo>
                    <a:pt x="132" y="729"/>
                  </a:lnTo>
                  <a:lnTo>
                    <a:pt x="132" y="729"/>
                  </a:lnTo>
                  <a:lnTo>
                    <a:pt x="138" y="726"/>
                  </a:lnTo>
                  <a:lnTo>
                    <a:pt x="145" y="722"/>
                  </a:lnTo>
                  <a:lnTo>
                    <a:pt x="145" y="722"/>
                  </a:lnTo>
                  <a:lnTo>
                    <a:pt x="152" y="720"/>
                  </a:lnTo>
                  <a:lnTo>
                    <a:pt x="152" y="720"/>
                  </a:lnTo>
                  <a:lnTo>
                    <a:pt x="159" y="720"/>
                  </a:lnTo>
                  <a:lnTo>
                    <a:pt x="163" y="720"/>
                  </a:lnTo>
                  <a:lnTo>
                    <a:pt x="165" y="722"/>
                  </a:lnTo>
                  <a:lnTo>
                    <a:pt x="165" y="722"/>
                  </a:lnTo>
                  <a:lnTo>
                    <a:pt x="167" y="726"/>
                  </a:lnTo>
                  <a:lnTo>
                    <a:pt x="167" y="729"/>
                  </a:lnTo>
                  <a:lnTo>
                    <a:pt x="165" y="736"/>
                  </a:lnTo>
                  <a:lnTo>
                    <a:pt x="165" y="736"/>
                  </a:lnTo>
                  <a:lnTo>
                    <a:pt x="161" y="740"/>
                  </a:lnTo>
                  <a:lnTo>
                    <a:pt x="157" y="742"/>
                  </a:lnTo>
                  <a:lnTo>
                    <a:pt x="157" y="742"/>
                  </a:lnTo>
                  <a:lnTo>
                    <a:pt x="150" y="749"/>
                  </a:lnTo>
                  <a:lnTo>
                    <a:pt x="148" y="756"/>
                  </a:lnTo>
                  <a:lnTo>
                    <a:pt x="148" y="756"/>
                  </a:lnTo>
                  <a:lnTo>
                    <a:pt x="145" y="765"/>
                  </a:lnTo>
                  <a:lnTo>
                    <a:pt x="139" y="771"/>
                  </a:lnTo>
                  <a:lnTo>
                    <a:pt x="132" y="776"/>
                  </a:lnTo>
                  <a:lnTo>
                    <a:pt x="123" y="782"/>
                  </a:lnTo>
                  <a:lnTo>
                    <a:pt x="123" y="782"/>
                  </a:lnTo>
                  <a:lnTo>
                    <a:pt x="98" y="794"/>
                  </a:lnTo>
                  <a:lnTo>
                    <a:pt x="87" y="800"/>
                  </a:lnTo>
                  <a:lnTo>
                    <a:pt x="76" y="809"/>
                  </a:lnTo>
                  <a:lnTo>
                    <a:pt x="76" y="809"/>
                  </a:lnTo>
                  <a:lnTo>
                    <a:pt x="72" y="811"/>
                  </a:lnTo>
                  <a:lnTo>
                    <a:pt x="72" y="814"/>
                  </a:lnTo>
                  <a:lnTo>
                    <a:pt x="72" y="821"/>
                  </a:lnTo>
                  <a:lnTo>
                    <a:pt x="74" y="825"/>
                  </a:lnTo>
                  <a:lnTo>
                    <a:pt x="76" y="827"/>
                  </a:lnTo>
                  <a:lnTo>
                    <a:pt x="80" y="829"/>
                  </a:lnTo>
                  <a:lnTo>
                    <a:pt x="83" y="827"/>
                  </a:lnTo>
                  <a:lnTo>
                    <a:pt x="83" y="827"/>
                  </a:lnTo>
                  <a:lnTo>
                    <a:pt x="89" y="825"/>
                  </a:lnTo>
                  <a:lnTo>
                    <a:pt x="91" y="820"/>
                  </a:lnTo>
                  <a:lnTo>
                    <a:pt x="96" y="811"/>
                  </a:lnTo>
                  <a:lnTo>
                    <a:pt x="96" y="811"/>
                  </a:lnTo>
                  <a:lnTo>
                    <a:pt x="101" y="805"/>
                  </a:lnTo>
                  <a:lnTo>
                    <a:pt x="109" y="800"/>
                  </a:lnTo>
                  <a:lnTo>
                    <a:pt x="125" y="793"/>
                  </a:lnTo>
                  <a:lnTo>
                    <a:pt x="141" y="785"/>
                  </a:lnTo>
                  <a:lnTo>
                    <a:pt x="156" y="776"/>
                  </a:lnTo>
                  <a:lnTo>
                    <a:pt x="156" y="776"/>
                  </a:lnTo>
                  <a:lnTo>
                    <a:pt x="161" y="769"/>
                  </a:lnTo>
                  <a:lnTo>
                    <a:pt x="167" y="762"/>
                  </a:lnTo>
                  <a:lnTo>
                    <a:pt x="167" y="762"/>
                  </a:lnTo>
                  <a:lnTo>
                    <a:pt x="172" y="755"/>
                  </a:lnTo>
                  <a:lnTo>
                    <a:pt x="177" y="749"/>
                  </a:lnTo>
                  <a:lnTo>
                    <a:pt x="190" y="740"/>
                  </a:lnTo>
                  <a:lnTo>
                    <a:pt x="190" y="740"/>
                  </a:lnTo>
                  <a:lnTo>
                    <a:pt x="203" y="727"/>
                  </a:lnTo>
                  <a:lnTo>
                    <a:pt x="206" y="720"/>
                  </a:lnTo>
                  <a:lnTo>
                    <a:pt x="210" y="711"/>
                  </a:lnTo>
                  <a:lnTo>
                    <a:pt x="210" y="711"/>
                  </a:lnTo>
                  <a:lnTo>
                    <a:pt x="210" y="706"/>
                  </a:lnTo>
                  <a:lnTo>
                    <a:pt x="214" y="700"/>
                  </a:lnTo>
                  <a:lnTo>
                    <a:pt x="217" y="697"/>
                  </a:lnTo>
                  <a:lnTo>
                    <a:pt x="223" y="693"/>
                  </a:lnTo>
                  <a:lnTo>
                    <a:pt x="223" y="693"/>
                  </a:lnTo>
                  <a:lnTo>
                    <a:pt x="223" y="689"/>
                  </a:lnTo>
                  <a:lnTo>
                    <a:pt x="224" y="688"/>
                  </a:lnTo>
                  <a:lnTo>
                    <a:pt x="232" y="686"/>
                  </a:lnTo>
                  <a:lnTo>
                    <a:pt x="232" y="686"/>
                  </a:lnTo>
                  <a:lnTo>
                    <a:pt x="235" y="684"/>
                  </a:lnTo>
                  <a:lnTo>
                    <a:pt x="237" y="680"/>
                  </a:lnTo>
                  <a:lnTo>
                    <a:pt x="239" y="675"/>
                  </a:lnTo>
                  <a:lnTo>
                    <a:pt x="239" y="675"/>
                  </a:lnTo>
                  <a:lnTo>
                    <a:pt x="241" y="669"/>
                  </a:lnTo>
                  <a:lnTo>
                    <a:pt x="244" y="666"/>
                  </a:lnTo>
                  <a:lnTo>
                    <a:pt x="250" y="662"/>
                  </a:lnTo>
                  <a:lnTo>
                    <a:pt x="252" y="664"/>
                  </a:lnTo>
                  <a:lnTo>
                    <a:pt x="253" y="666"/>
                  </a:lnTo>
                  <a:lnTo>
                    <a:pt x="253" y="666"/>
                  </a:lnTo>
                  <a:lnTo>
                    <a:pt x="255" y="669"/>
                  </a:lnTo>
                  <a:lnTo>
                    <a:pt x="253" y="677"/>
                  </a:lnTo>
                  <a:lnTo>
                    <a:pt x="250" y="686"/>
                  </a:lnTo>
                  <a:lnTo>
                    <a:pt x="250" y="686"/>
                  </a:lnTo>
                  <a:lnTo>
                    <a:pt x="241" y="698"/>
                  </a:lnTo>
                  <a:lnTo>
                    <a:pt x="237" y="707"/>
                  </a:lnTo>
                  <a:lnTo>
                    <a:pt x="235" y="715"/>
                  </a:lnTo>
                  <a:lnTo>
                    <a:pt x="235" y="715"/>
                  </a:lnTo>
                  <a:lnTo>
                    <a:pt x="235" y="718"/>
                  </a:lnTo>
                  <a:lnTo>
                    <a:pt x="237" y="720"/>
                  </a:lnTo>
                  <a:lnTo>
                    <a:pt x="239" y="722"/>
                  </a:lnTo>
                  <a:lnTo>
                    <a:pt x="241" y="724"/>
                  </a:lnTo>
                  <a:lnTo>
                    <a:pt x="248" y="722"/>
                  </a:lnTo>
                  <a:lnTo>
                    <a:pt x="253" y="720"/>
                  </a:lnTo>
                  <a:lnTo>
                    <a:pt x="253" y="720"/>
                  </a:lnTo>
                  <a:lnTo>
                    <a:pt x="262" y="715"/>
                  </a:lnTo>
                  <a:lnTo>
                    <a:pt x="272" y="709"/>
                  </a:lnTo>
                  <a:lnTo>
                    <a:pt x="272" y="709"/>
                  </a:lnTo>
                  <a:lnTo>
                    <a:pt x="286" y="697"/>
                  </a:lnTo>
                  <a:lnTo>
                    <a:pt x="286" y="697"/>
                  </a:lnTo>
                  <a:lnTo>
                    <a:pt x="291" y="693"/>
                  </a:lnTo>
                  <a:lnTo>
                    <a:pt x="293" y="693"/>
                  </a:lnTo>
                  <a:lnTo>
                    <a:pt x="293" y="689"/>
                  </a:lnTo>
                  <a:lnTo>
                    <a:pt x="293" y="689"/>
                  </a:lnTo>
                  <a:lnTo>
                    <a:pt x="293" y="686"/>
                  </a:lnTo>
                  <a:lnTo>
                    <a:pt x="291" y="682"/>
                  </a:lnTo>
                  <a:lnTo>
                    <a:pt x="291" y="679"/>
                  </a:lnTo>
                  <a:lnTo>
                    <a:pt x="290" y="677"/>
                  </a:lnTo>
                  <a:lnTo>
                    <a:pt x="290" y="677"/>
                  </a:lnTo>
                  <a:lnTo>
                    <a:pt x="291" y="673"/>
                  </a:lnTo>
                  <a:lnTo>
                    <a:pt x="295" y="671"/>
                  </a:lnTo>
                  <a:lnTo>
                    <a:pt x="302" y="671"/>
                  </a:lnTo>
                  <a:lnTo>
                    <a:pt x="302" y="671"/>
                  </a:lnTo>
                  <a:lnTo>
                    <a:pt x="313" y="669"/>
                  </a:lnTo>
                  <a:lnTo>
                    <a:pt x="324" y="669"/>
                  </a:lnTo>
                  <a:lnTo>
                    <a:pt x="324" y="669"/>
                  </a:lnTo>
                  <a:lnTo>
                    <a:pt x="335" y="671"/>
                  </a:lnTo>
                  <a:lnTo>
                    <a:pt x="344" y="675"/>
                  </a:lnTo>
                  <a:lnTo>
                    <a:pt x="353" y="682"/>
                  </a:lnTo>
                  <a:lnTo>
                    <a:pt x="358" y="689"/>
                  </a:lnTo>
                  <a:lnTo>
                    <a:pt x="358" y="689"/>
                  </a:lnTo>
                  <a:lnTo>
                    <a:pt x="362" y="693"/>
                  </a:lnTo>
                  <a:lnTo>
                    <a:pt x="366" y="695"/>
                  </a:lnTo>
                  <a:lnTo>
                    <a:pt x="373" y="695"/>
                  </a:lnTo>
                  <a:lnTo>
                    <a:pt x="380" y="693"/>
                  </a:lnTo>
                  <a:lnTo>
                    <a:pt x="387" y="693"/>
                  </a:lnTo>
                  <a:lnTo>
                    <a:pt x="387" y="693"/>
                  </a:lnTo>
                  <a:lnTo>
                    <a:pt x="396" y="695"/>
                  </a:lnTo>
                  <a:lnTo>
                    <a:pt x="404" y="698"/>
                  </a:lnTo>
                  <a:lnTo>
                    <a:pt x="418" y="706"/>
                  </a:lnTo>
                  <a:lnTo>
                    <a:pt x="418" y="706"/>
                  </a:lnTo>
                  <a:lnTo>
                    <a:pt x="434" y="711"/>
                  </a:lnTo>
                  <a:lnTo>
                    <a:pt x="449" y="718"/>
                  </a:lnTo>
                  <a:lnTo>
                    <a:pt x="449" y="718"/>
                  </a:lnTo>
                  <a:lnTo>
                    <a:pt x="458" y="726"/>
                  </a:lnTo>
                  <a:lnTo>
                    <a:pt x="469" y="733"/>
                  </a:lnTo>
                  <a:lnTo>
                    <a:pt x="469" y="733"/>
                  </a:lnTo>
                  <a:lnTo>
                    <a:pt x="474" y="740"/>
                  </a:lnTo>
                  <a:lnTo>
                    <a:pt x="478" y="747"/>
                  </a:lnTo>
                  <a:lnTo>
                    <a:pt x="487" y="762"/>
                  </a:lnTo>
                  <a:lnTo>
                    <a:pt x="487" y="762"/>
                  </a:lnTo>
                  <a:lnTo>
                    <a:pt x="491" y="769"/>
                  </a:lnTo>
                  <a:lnTo>
                    <a:pt x="496" y="776"/>
                  </a:lnTo>
                  <a:lnTo>
                    <a:pt x="496" y="776"/>
                  </a:lnTo>
                  <a:lnTo>
                    <a:pt x="503" y="783"/>
                  </a:lnTo>
                  <a:lnTo>
                    <a:pt x="503" y="783"/>
                  </a:lnTo>
                  <a:lnTo>
                    <a:pt x="507" y="787"/>
                  </a:lnTo>
                  <a:lnTo>
                    <a:pt x="510" y="789"/>
                  </a:lnTo>
                  <a:lnTo>
                    <a:pt x="514" y="789"/>
                  </a:lnTo>
                  <a:lnTo>
                    <a:pt x="514" y="789"/>
                  </a:lnTo>
                  <a:lnTo>
                    <a:pt x="516" y="789"/>
                  </a:lnTo>
                  <a:lnTo>
                    <a:pt x="518" y="785"/>
                  </a:lnTo>
                  <a:lnTo>
                    <a:pt x="519" y="782"/>
                  </a:lnTo>
                  <a:lnTo>
                    <a:pt x="518" y="778"/>
                  </a:lnTo>
                  <a:lnTo>
                    <a:pt x="518" y="778"/>
                  </a:lnTo>
                  <a:lnTo>
                    <a:pt x="512" y="771"/>
                  </a:lnTo>
                  <a:lnTo>
                    <a:pt x="507" y="764"/>
                  </a:lnTo>
                  <a:lnTo>
                    <a:pt x="507" y="764"/>
                  </a:lnTo>
                  <a:lnTo>
                    <a:pt x="503" y="758"/>
                  </a:lnTo>
                  <a:lnTo>
                    <a:pt x="503" y="755"/>
                  </a:lnTo>
                  <a:lnTo>
                    <a:pt x="503" y="751"/>
                  </a:lnTo>
                  <a:lnTo>
                    <a:pt x="503" y="751"/>
                  </a:lnTo>
                  <a:lnTo>
                    <a:pt x="507" y="749"/>
                  </a:lnTo>
                  <a:lnTo>
                    <a:pt x="510" y="749"/>
                  </a:lnTo>
                  <a:lnTo>
                    <a:pt x="514" y="749"/>
                  </a:lnTo>
                  <a:lnTo>
                    <a:pt x="518" y="753"/>
                  </a:lnTo>
                  <a:lnTo>
                    <a:pt x="518" y="753"/>
                  </a:lnTo>
                  <a:lnTo>
                    <a:pt x="529" y="771"/>
                  </a:lnTo>
                  <a:lnTo>
                    <a:pt x="529" y="771"/>
                  </a:lnTo>
                  <a:lnTo>
                    <a:pt x="543" y="798"/>
                  </a:lnTo>
                  <a:lnTo>
                    <a:pt x="543" y="798"/>
                  </a:lnTo>
                  <a:lnTo>
                    <a:pt x="554" y="821"/>
                  </a:lnTo>
                  <a:lnTo>
                    <a:pt x="565" y="843"/>
                  </a:lnTo>
                  <a:lnTo>
                    <a:pt x="565" y="843"/>
                  </a:lnTo>
                  <a:lnTo>
                    <a:pt x="574" y="854"/>
                  </a:lnTo>
                  <a:lnTo>
                    <a:pt x="581" y="865"/>
                  </a:lnTo>
                  <a:lnTo>
                    <a:pt x="590" y="876"/>
                  </a:lnTo>
                  <a:lnTo>
                    <a:pt x="595" y="888"/>
                  </a:lnTo>
                  <a:lnTo>
                    <a:pt x="595" y="888"/>
                  </a:lnTo>
                  <a:lnTo>
                    <a:pt x="608" y="917"/>
                  </a:lnTo>
                  <a:lnTo>
                    <a:pt x="608" y="917"/>
                  </a:lnTo>
                  <a:lnTo>
                    <a:pt x="612" y="928"/>
                  </a:lnTo>
                  <a:lnTo>
                    <a:pt x="614" y="934"/>
                  </a:lnTo>
                  <a:lnTo>
                    <a:pt x="617" y="939"/>
                  </a:lnTo>
                  <a:lnTo>
                    <a:pt x="617" y="939"/>
                  </a:lnTo>
                  <a:lnTo>
                    <a:pt x="623" y="943"/>
                  </a:lnTo>
                  <a:lnTo>
                    <a:pt x="628" y="943"/>
                  </a:lnTo>
                  <a:lnTo>
                    <a:pt x="634" y="941"/>
                  </a:lnTo>
                  <a:lnTo>
                    <a:pt x="641" y="937"/>
                  </a:lnTo>
                  <a:lnTo>
                    <a:pt x="641" y="937"/>
                  </a:lnTo>
                  <a:lnTo>
                    <a:pt x="644" y="935"/>
                  </a:lnTo>
                  <a:lnTo>
                    <a:pt x="652" y="934"/>
                  </a:lnTo>
                  <a:lnTo>
                    <a:pt x="657" y="934"/>
                  </a:lnTo>
                  <a:lnTo>
                    <a:pt x="664" y="935"/>
                  </a:lnTo>
                  <a:lnTo>
                    <a:pt x="670" y="937"/>
                  </a:lnTo>
                  <a:lnTo>
                    <a:pt x="675" y="941"/>
                  </a:lnTo>
                  <a:lnTo>
                    <a:pt x="681" y="945"/>
                  </a:lnTo>
                  <a:lnTo>
                    <a:pt x="684" y="950"/>
                  </a:lnTo>
                  <a:lnTo>
                    <a:pt x="684" y="950"/>
                  </a:lnTo>
                  <a:lnTo>
                    <a:pt x="686" y="957"/>
                  </a:lnTo>
                  <a:lnTo>
                    <a:pt x="684" y="964"/>
                  </a:lnTo>
                  <a:lnTo>
                    <a:pt x="682" y="972"/>
                  </a:lnTo>
                  <a:lnTo>
                    <a:pt x="677" y="975"/>
                  </a:lnTo>
                  <a:lnTo>
                    <a:pt x="677" y="975"/>
                  </a:lnTo>
                  <a:lnTo>
                    <a:pt x="672" y="979"/>
                  </a:lnTo>
                  <a:lnTo>
                    <a:pt x="664" y="979"/>
                  </a:lnTo>
                  <a:lnTo>
                    <a:pt x="657" y="977"/>
                  </a:lnTo>
                  <a:lnTo>
                    <a:pt x="650" y="977"/>
                  </a:lnTo>
                  <a:lnTo>
                    <a:pt x="650" y="977"/>
                  </a:lnTo>
                  <a:lnTo>
                    <a:pt x="646" y="979"/>
                  </a:lnTo>
                  <a:lnTo>
                    <a:pt x="644" y="981"/>
                  </a:lnTo>
                  <a:lnTo>
                    <a:pt x="641" y="986"/>
                  </a:lnTo>
                  <a:lnTo>
                    <a:pt x="639" y="995"/>
                  </a:lnTo>
                  <a:lnTo>
                    <a:pt x="639" y="1002"/>
                  </a:lnTo>
                  <a:lnTo>
                    <a:pt x="639" y="1002"/>
                  </a:lnTo>
                  <a:lnTo>
                    <a:pt x="643" y="1013"/>
                  </a:lnTo>
                  <a:lnTo>
                    <a:pt x="648" y="1022"/>
                  </a:lnTo>
                  <a:lnTo>
                    <a:pt x="662" y="1039"/>
                  </a:lnTo>
                  <a:lnTo>
                    <a:pt x="662" y="1039"/>
                  </a:lnTo>
                  <a:lnTo>
                    <a:pt x="672" y="1049"/>
                  </a:lnTo>
                  <a:lnTo>
                    <a:pt x="673" y="1057"/>
                  </a:lnTo>
                  <a:lnTo>
                    <a:pt x="675" y="1064"/>
                  </a:lnTo>
                  <a:lnTo>
                    <a:pt x="675" y="1064"/>
                  </a:lnTo>
                  <a:lnTo>
                    <a:pt x="677" y="1082"/>
                  </a:lnTo>
                  <a:lnTo>
                    <a:pt x="675" y="1098"/>
                  </a:lnTo>
                  <a:lnTo>
                    <a:pt x="672" y="1133"/>
                  </a:lnTo>
                  <a:lnTo>
                    <a:pt x="672" y="1133"/>
                  </a:lnTo>
                  <a:lnTo>
                    <a:pt x="670" y="1149"/>
                  </a:lnTo>
                  <a:lnTo>
                    <a:pt x="670" y="1156"/>
                  </a:lnTo>
                  <a:lnTo>
                    <a:pt x="672" y="1165"/>
                  </a:lnTo>
                  <a:lnTo>
                    <a:pt x="672" y="1165"/>
                  </a:lnTo>
                  <a:lnTo>
                    <a:pt x="682" y="1191"/>
                  </a:lnTo>
                  <a:lnTo>
                    <a:pt x="686" y="1201"/>
                  </a:lnTo>
                  <a:lnTo>
                    <a:pt x="690" y="1216"/>
                  </a:lnTo>
                  <a:lnTo>
                    <a:pt x="690" y="1216"/>
                  </a:lnTo>
                  <a:lnTo>
                    <a:pt x="695" y="1229"/>
                  </a:lnTo>
                  <a:lnTo>
                    <a:pt x="700" y="1239"/>
                  </a:lnTo>
                  <a:lnTo>
                    <a:pt x="700" y="1239"/>
                  </a:lnTo>
                  <a:lnTo>
                    <a:pt x="713" y="1268"/>
                  </a:lnTo>
                  <a:lnTo>
                    <a:pt x="713" y="1268"/>
                  </a:lnTo>
                  <a:lnTo>
                    <a:pt x="726" y="1287"/>
                  </a:lnTo>
                  <a:lnTo>
                    <a:pt x="740" y="1303"/>
                  </a:lnTo>
                  <a:lnTo>
                    <a:pt x="740" y="1303"/>
                  </a:lnTo>
                  <a:lnTo>
                    <a:pt x="751" y="1310"/>
                  </a:lnTo>
                  <a:lnTo>
                    <a:pt x="760" y="1317"/>
                  </a:lnTo>
                  <a:lnTo>
                    <a:pt x="771" y="1323"/>
                  </a:lnTo>
                  <a:lnTo>
                    <a:pt x="778" y="1332"/>
                  </a:lnTo>
                  <a:lnTo>
                    <a:pt x="778" y="1332"/>
                  </a:lnTo>
                  <a:lnTo>
                    <a:pt x="784" y="1339"/>
                  </a:lnTo>
                  <a:lnTo>
                    <a:pt x="786" y="1346"/>
                  </a:lnTo>
                  <a:lnTo>
                    <a:pt x="793" y="1361"/>
                  </a:lnTo>
                  <a:lnTo>
                    <a:pt x="793" y="1361"/>
                  </a:lnTo>
                  <a:lnTo>
                    <a:pt x="804" y="1375"/>
                  </a:lnTo>
                  <a:lnTo>
                    <a:pt x="813" y="1390"/>
                  </a:lnTo>
                  <a:lnTo>
                    <a:pt x="813" y="1390"/>
                  </a:lnTo>
                  <a:lnTo>
                    <a:pt x="815" y="1395"/>
                  </a:lnTo>
                  <a:lnTo>
                    <a:pt x="815" y="1402"/>
                  </a:lnTo>
                  <a:lnTo>
                    <a:pt x="809" y="1413"/>
                  </a:lnTo>
                  <a:lnTo>
                    <a:pt x="809" y="1413"/>
                  </a:lnTo>
                  <a:lnTo>
                    <a:pt x="809" y="1417"/>
                  </a:lnTo>
                  <a:lnTo>
                    <a:pt x="811" y="1420"/>
                  </a:lnTo>
                  <a:lnTo>
                    <a:pt x="815" y="1428"/>
                  </a:lnTo>
                  <a:lnTo>
                    <a:pt x="827" y="1437"/>
                  </a:lnTo>
                  <a:lnTo>
                    <a:pt x="827" y="1437"/>
                  </a:lnTo>
                  <a:lnTo>
                    <a:pt x="836" y="1448"/>
                  </a:lnTo>
                  <a:lnTo>
                    <a:pt x="845" y="1458"/>
                  </a:lnTo>
                  <a:lnTo>
                    <a:pt x="845" y="1458"/>
                  </a:lnTo>
                  <a:lnTo>
                    <a:pt x="853" y="1473"/>
                  </a:lnTo>
                  <a:lnTo>
                    <a:pt x="858" y="1487"/>
                  </a:lnTo>
                  <a:lnTo>
                    <a:pt x="858" y="1487"/>
                  </a:lnTo>
                  <a:lnTo>
                    <a:pt x="862" y="1493"/>
                  </a:lnTo>
                  <a:lnTo>
                    <a:pt x="863" y="1496"/>
                  </a:lnTo>
                  <a:lnTo>
                    <a:pt x="867" y="1500"/>
                  </a:lnTo>
                  <a:lnTo>
                    <a:pt x="872" y="1500"/>
                  </a:lnTo>
                  <a:lnTo>
                    <a:pt x="872" y="1500"/>
                  </a:lnTo>
                  <a:lnTo>
                    <a:pt x="876" y="1500"/>
                  </a:lnTo>
                  <a:lnTo>
                    <a:pt x="880" y="1496"/>
                  </a:lnTo>
                  <a:lnTo>
                    <a:pt x="880" y="1493"/>
                  </a:lnTo>
                  <a:lnTo>
                    <a:pt x="880" y="1489"/>
                  </a:lnTo>
                  <a:lnTo>
                    <a:pt x="880" y="1489"/>
                  </a:lnTo>
                  <a:lnTo>
                    <a:pt x="876" y="1482"/>
                  </a:lnTo>
                  <a:lnTo>
                    <a:pt x="872" y="1475"/>
                  </a:lnTo>
                  <a:lnTo>
                    <a:pt x="872" y="1475"/>
                  </a:lnTo>
                  <a:lnTo>
                    <a:pt x="860" y="1457"/>
                  </a:lnTo>
                  <a:lnTo>
                    <a:pt x="860" y="1457"/>
                  </a:lnTo>
                  <a:lnTo>
                    <a:pt x="854" y="1449"/>
                  </a:lnTo>
                  <a:lnTo>
                    <a:pt x="847" y="1440"/>
                  </a:lnTo>
                  <a:lnTo>
                    <a:pt x="847" y="1440"/>
                  </a:lnTo>
                  <a:lnTo>
                    <a:pt x="840" y="1428"/>
                  </a:lnTo>
                  <a:lnTo>
                    <a:pt x="833" y="1413"/>
                  </a:lnTo>
                  <a:lnTo>
                    <a:pt x="833" y="1413"/>
                  </a:lnTo>
                  <a:lnTo>
                    <a:pt x="827" y="1399"/>
                  </a:lnTo>
                  <a:lnTo>
                    <a:pt x="822" y="1382"/>
                  </a:lnTo>
                  <a:lnTo>
                    <a:pt x="822" y="1382"/>
                  </a:lnTo>
                  <a:lnTo>
                    <a:pt x="818" y="1370"/>
                  </a:lnTo>
                  <a:lnTo>
                    <a:pt x="818" y="1357"/>
                  </a:lnTo>
                  <a:lnTo>
                    <a:pt x="818" y="1357"/>
                  </a:lnTo>
                  <a:lnTo>
                    <a:pt x="820" y="1353"/>
                  </a:lnTo>
                  <a:lnTo>
                    <a:pt x="820" y="1350"/>
                  </a:lnTo>
                  <a:lnTo>
                    <a:pt x="824" y="1346"/>
                  </a:lnTo>
                  <a:lnTo>
                    <a:pt x="825" y="1344"/>
                  </a:lnTo>
                  <a:lnTo>
                    <a:pt x="833" y="1344"/>
                  </a:lnTo>
                  <a:lnTo>
                    <a:pt x="840" y="1348"/>
                  </a:lnTo>
                  <a:lnTo>
                    <a:pt x="840" y="1348"/>
                  </a:lnTo>
                  <a:lnTo>
                    <a:pt x="845" y="1353"/>
                  </a:lnTo>
                  <a:lnTo>
                    <a:pt x="851" y="1361"/>
                  </a:lnTo>
                  <a:lnTo>
                    <a:pt x="858" y="1375"/>
                  </a:lnTo>
                  <a:lnTo>
                    <a:pt x="858" y="1375"/>
                  </a:lnTo>
                  <a:lnTo>
                    <a:pt x="878" y="1406"/>
                  </a:lnTo>
                  <a:lnTo>
                    <a:pt x="878" y="1406"/>
                  </a:lnTo>
                  <a:lnTo>
                    <a:pt x="923" y="1484"/>
                  </a:lnTo>
                  <a:lnTo>
                    <a:pt x="923" y="1484"/>
                  </a:lnTo>
                  <a:lnTo>
                    <a:pt x="936" y="1502"/>
                  </a:lnTo>
                  <a:lnTo>
                    <a:pt x="936" y="1502"/>
                  </a:lnTo>
                  <a:lnTo>
                    <a:pt x="943" y="1515"/>
                  </a:lnTo>
                  <a:lnTo>
                    <a:pt x="943" y="1515"/>
                  </a:lnTo>
                  <a:lnTo>
                    <a:pt x="950" y="1525"/>
                  </a:lnTo>
                  <a:lnTo>
                    <a:pt x="952" y="1531"/>
                  </a:lnTo>
                  <a:lnTo>
                    <a:pt x="954" y="1536"/>
                  </a:lnTo>
                  <a:lnTo>
                    <a:pt x="954" y="1536"/>
                  </a:lnTo>
                  <a:lnTo>
                    <a:pt x="954" y="1552"/>
                  </a:lnTo>
                  <a:lnTo>
                    <a:pt x="954" y="1567"/>
                  </a:lnTo>
                  <a:lnTo>
                    <a:pt x="954" y="1567"/>
                  </a:lnTo>
                  <a:lnTo>
                    <a:pt x="957" y="1585"/>
                  </a:lnTo>
                  <a:lnTo>
                    <a:pt x="961" y="1592"/>
                  </a:lnTo>
                  <a:lnTo>
                    <a:pt x="965" y="1600"/>
                  </a:lnTo>
                  <a:lnTo>
                    <a:pt x="965" y="1600"/>
                  </a:lnTo>
                  <a:lnTo>
                    <a:pt x="972" y="1603"/>
                  </a:lnTo>
                  <a:lnTo>
                    <a:pt x="979" y="1605"/>
                  </a:lnTo>
                  <a:lnTo>
                    <a:pt x="985" y="1609"/>
                  </a:lnTo>
                  <a:lnTo>
                    <a:pt x="992" y="1610"/>
                  </a:lnTo>
                  <a:lnTo>
                    <a:pt x="992" y="1610"/>
                  </a:lnTo>
                  <a:lnTo>
                    <a:pt x="999" y="1618"/>
                  </a:lnTo>
                  <a:lnTo>
                    <a:pt x="1003" y="1621"/>
                  </a:lnTo>
                  <a:lnTo>
                    <a:pt x="1008" y="1623"/>
                  </a:lnTo>
                  <a:lnTo>
                    <a:pt x="1008" y="1623"/>
                  </a:lnTo>
                  <a:lnTo>
                    <a:pt x="1017" y="1625"/>
                  </a:lnTo>
                  <a:lnTo>
                    <a:pt x="1021" y="1625"/>
                  </a:lnTo>
                  <a:lnTo>
                    <a:pt x="1024" y="1627"/>
                  </a:lnTo>
                  <a:lnTo>
                    <a:pt x="1024" y="1627"/>
                  </a:lnTo>
                  <a:lnTo>
                    <a:pt x="1032" y="1634"/>
                  </a:lnTo>
                  <a:lnTo>
                    <a:pt x="1032" y="1634"/>
                  </a:lnTo>
                  <a:lnTo>
                    <a:pt x="1043" y="1643"/>
                  </a:lnTo>
                  <a:lnTo>
                    <a:pt x="1053" y="1650"/>
                  </a:lnTo>
                  <a:lnTo>
                    <a:pt x="1053" y="1650"/>
                  </a:lnTo>
                  <a:lnTo>
                    <a:pt x="1064" y="1654"/>
                  </a:lnTo>
                  <a:lnTo>
                    <a:pt x="1075" y="1656"/>
                  </a:lnTo>
                  <a:lnTo>
                    <a:pt x="1088" y="1654"/>
                  </a:lnTo>
                  <a:lnTo>
                    <a:pt x="1099" y="1652"/>
                  </a:lnTo>
                  <a:lnTo>
                    <a:pt x="1099" y="1652"/>
                  </a:lnTo>
                  <a:lnTo>
                    <a:pt x="1113" y="1647"/>
                  </a:lnTo>
                  <a:lnTo>
                    <a:pt x="1122" y="1647"/>
                  </a:lnTo>
                  <a:lnTo>
                    <a:pt x="1129" y="1648"/>
                  </a:lnTo>
                  <a:lnTo>
                    <a:pt x="1129" y="1648"/>
                  </a:lnTo>
                  <a:lnTo>
                    <a:pt x="1140" y="1657"/>
                  </a:lnTo>
                  <a:lnTo>
                    <a:pt x="1151" y="1666"/>
                  </a:lnTo>
                  <a:lnTo>
                    <a:pt x="1151" y="1666"/>
                  </a:lnTo>
                  <a:lnTo>
                    <a:pt x="1157" y="1672"/>
                  </a:lnTo>
                  <a:lnTo>
                    <a:pt x="1164" y="1679"/>
                  </a:lnTo>
                  <a:lnTo>
                    <a:pt x="1169" y="1686"/>
                  </a:lnTo>
                  <a:lnTo>
                    <a:pt x="1177" y="1692"/>
                  </a:lnTo>
                  <a:lnTo>
                    <a:pt x="1177" y="1692"/>
                  </a:lnTo>
                  <a:lnTo>
                    <a:pt x="1182" y="1694"/>
                  </a:lnTo>
                  <a:lnTo>
                    <a:pt x="1189" y="1695"/>
                  </a:lnTo>
                  <a:lnTo>
                    <a:pt x="1189" y="1695"/>
                  </a:lnTo>
                  <a:lnTo>
                    <a:pt x="1198" y="1697"/>
                  </a:lnTo>
                  <a:lnTo>
                    <a:pt x="1205" y="1701"/>
                  </a:lnTo>
                  <a:lnTo>
                    <a:pt x="1213" y="1704"/>
                  </a:lnTo>
                  <a:lnTo>
                    <a:pt x="1220" y="1712"/>
                  </a:lnTo>
                  <a:lnTo>
                    <a:pt x="1220" y="1712"/>
                  </a:lnTo>
                  <a:lnTo>
                    <a:pt x="1224" y="1715"/>
                  </a:lnTo>
                  <a:lnTo>
                    <a:pt x="1225" y="1721"/>
                  </a:lnTo>
                  <a:lnTo>
                    <a:pt x="1229" y="1733"/>
                  </a:lnTo>
                  <a:lnTo>
                    <a:pt x="1233" y="1744"/>
                  </a:lnTo>
                  <a:lnTo>
                    <a:pt x="1234" y="1750"/>
                  </a:lnTo>
                  <a:lnTo>
                    <a:pt x="1238" y="1755"/>
                  </a:lnTo>
                  <a:lnTo>
                    <a:pt x="1238" y="1755"/>
                  </a:lnTo>
                  <a:lnTo>
                    <a:pt x="1243" y="1759"/>
                  </a:lnTo>
                  <a:lnTo>
                    <a:pt x="1249" y="1762"/>
                  </a:lnTo>
                  <a:lnTo>
                    <a:pt x="1258" y="1766"/>
                  </a:lnTo>
                  <a:lnTo>
                    <a:pt x="1258" y="1766"/>
                  </a:lnTo>
                  <a:lnTo>
                    <a:pt x="1263" y="1771"/>
                  </a:lnTo>
                  <a:lnTo>
                    <a:pt x="1269" y="1777"/>
                  </a:lnTo>
                  <a:lnTo>
                    <a:pt x="1272" y="1782"/>
                  </a:lnTo>
                  <a:lnTo>
                    <a:pt x="1278" y="1788"/>
                  </a:lnTo>
                  <a:lnTo>
                    <a:pt x="1278" y="1788"/>
                  </a:lnTo>
                  <a:lnTo>
                    <a:pt x="1287" y="1790"/>
                  </a:lnTo>
                  <a:lnTo>
                    <a:pt x="1296" y="1791"/>
                  </a:lnTo>
                  <a:lnTo>
                    <a:pt x="1316" y="1788"/>
                  </a:lnTo>
                  <a:lnTo>
                    <a:pt x="1316" y="1788"/>
                  </a:lnTo>
                  <a:lnTo>
                    <a:pt x="1330" y="1784"/>
                  </a:lnTo>
                  <a:lnTo>
                    <a:pt x="1338" y="1784"/>
                  </a:lnTo>
                  <a:lnTo>
                    <a:pt x="1345" y="1784"/>
                  </a:lnTo>
                  <a:lnTo>
                    <a:pt x="1345" y="1784"/>
                  </a:lnTo>
                  <a:lnTo>
                    <a:pt x="1348" y="1770"/>
                  </a:lnTo>
                  <a:lnTo>
                    <a:pt x="1348" y="1770"/>
                  </a:lnTo>
                  <a:lnTo>
                    <a:pt x="1341" y="1770"/>
                  </a:lnTo>
                  <a:lnTo>
                    <a:pt x="1334" y="1771"/>
                  </a:lnTo>
                  <a:lnTo>
                    <a:pt x="1325" y="1773"/>
                  </a:lnTo>
                  <a:lnTo>
                    <a:pt x="1318" y="1775"/>
                  </a:lnTo>
                  <a:lnTo>
                    <a:pt x="1318" y="17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271721" y="3992264"/>
              <a:ext cx="812388" cy="1528998"/>
            </a:xfrm>
            <a:custGeom>
              <a:avLst/>
              <a:gdLst>
                <a:gd name="T0" fmla="*/ 644 w 704"/>
                <a:gd name="T1" fmla="*/ 283 h 1325"/>
                <a:gd name="T2" fmla="*/ 561 w 704"/>
                <a:gd name="T3" fmla="*/ 256 h 1325"/>
                <a:gd name="T4" fmla="*/ 512 w 704"/>
                <a:gd name="T5" fmla="*/ 227 h 1325"/>
                <a:gd name="T6" fmla="*/ 449 w 704"/>
                <a:gd name="T7" fmla="*/ 152 h 1325"/>
                <a:gd name="T8" fmla="*/ 394 w 704"/>
                <a:gd name="T9" fmla="*/ 95 h 1325"/>
                <a:gd name="T10" fmla="*/ 291 w 704"/>
                <a:gd name="T11" fmla="*/ 24 h 1325"/>
                <a:gd name="T12" fmla="*/ 211 w 704"/>
                <a:gd name="T13" fmla="*/ 4 h 1325"/>
                <a:gd name="T14" fmla="*/ 143 w 704"/>
                <a:gd name="T15" fmla="*/ 11 h 1325"/>
                <a:gd name="T16" fmla="*/ 146 w 704"/>
                <a:gd name="T17" fmla="*/ 42 h 1325"/>
                <a:gd name="T18" fmla="*/ 119 w 704"/>
                <a:gd name="T19" fmla="*/ 4 h 1325"/>
                <a:gd name="T20" fmla="*/ 79 w 704"/>
                <a:gd name="T21" fmla="*/ 38 h 1325"/>
                <a:gd name="T22" fmla="*/ 32 w 704"/>
                <a:gd name="T23" fmla="*/ 28 h 1325"/>
                <a:gd name="T24" fmla="*/ 40 w 704"/>
                <a:gd name="T25" fmla="*/ 51 h 1325"/>
                <a:gd name="T26" fmla="*/ 56 w 704"/>
                <a:gd name="T27" fmla="*/ 96 h 1325"/>
                <a:gd name="T28" fmla="*/ 50 w 704"/>
                <a:gd name="T29" fmla="*/ 178 h 1325"/>
                <a:gd name="T30" fmla="*/ 0 w 704"/>
                <a:gd name="T31" fmla="*/ 299 h 1325"/>
                <a:gd name="T32" fmla="*/ 49 w 704"/>
                <a:gd name="T33" fmla="*/ 382 h 1325"/>
                <a:gd name="T34" fmla="*/ 74 w 704"/>
                <a:gd name="T35" fmla="*/ 473 h 1325"/>
                <a:gd name="T36" fmla="*/ 119 w 704"/>
                <a:gd name="T37" fmla="*/ 518 h 1325"/>
                <a:gd name="T38" fmla="*/ 164 w 704"/>
                <a:gd name="T39" fmla="*/ 580 h 1325"/>
                <a:gd name="T40" fmla="*/ 159 w 704"/>
                <a:gd name="T41" fmla="*/ 652 h 1325"/>
                <a:gd name="T42" fmla="*/ 154 w 704"/>
                <a:gd name="T43" fmla="*/ 715 h 1325"/>
                <a:gd name="T44" fmla="*/ 144 w 704"/>
                <a:gd name="T45" fmla="*/ 779 h 1325"/>
                <a:gd name="T46" fmla="*/ 146 w 704"/>
                <a:gd name="T47" fmla="*/ 817 h 1325"/>
                <a:gd name="T48" fmla="*/ 130 w 704"/>
                <a:gd name="T49" fmla="*/ 885 h 1325"/>
                <a:gd name="T50" fmla="*/ 123 w 704"/>
                <a:gd name="T51" fmla="*/ 954 h 1325"/>
                <a:gd name="T52" fmla="*/ 121 w 704"/>
                <a:gd name="T53" fmla="*/ 1025 h 1325"/>
                <a:gd name="T54" fmla="*/ 126 w 704"/>
                <a:gd name="T55" fmla="*/ 1073 h 1325"/>
                <a:gd name="T56" fmla="*/ 117 w 704"/>
                <a:gd name="T57" fmla="*/ 1124 h 1325"/>
                <a:gd name="T58" fmla="*/ 110 w 704"/>
                <a:gd name="T59" fmla="*/ 1238 h 1325"/>
                <a:gd name="T60" fmla="*/ 186 w 704"/>
                <a:gd name="T61" fmla="*/ 1325 h 1325"/>
                <a:gd name="T62" fmla="*/ 179 w 704"/>
                <a:gd name="T63" fmla="*/ 1282 h 1325"/>
                <a:gd name="T64" fmla="*/ 188 w 704"/>
                <a:gd name="T65" fmla="*/ 1225 h 1325"/>
                <a:gd name="T66" fmla="*/ 202 w 704"/>
                <a:gd name="T67" fmla="*/ 1211 h 1325"/>
                <a:gd name="T68" fmla="*/ 221 w 704"/>
                <a:gd name="T69" fmla="*/ 1173 h 1325"/>
                <a:gd name="T70" fmla="*/ 211 w 704"/>
                <a:gd name="T71" fmla="*/ 1128 h 1325"/>
                <a:gd name="T72" fmla="*/ 239 w 704"/>
                <a:gd name="T73" fmla="*/ 1090 h 1325"/>
                <a:gd name="T74" fmla="*/ 244 w 704"/>
                <a:gd name="T75" fmla="*/ 1054 h 1325"/>
                <a:gd name="T76" fmla="*/ 255 w 704"/>
                <a:gd name="T77" fmla="*/ 1043 h 1325"/>
                <a:gd name="T78" fmla="*/ 257 w 704"/>
                <a:gd name="T79" fmla="*/ 1016 h 1325"/>
                <a:gd name="T80" fmla="*/ 284 w 704"/>
                <a:gd name="T81" fmla="*/ 981 h 1325"/>
                <a:gd name="T82" fmla="*/ 313 w 704"/>
                <a:gd name="T83" fmla="*/ 963 h 1325"/>
                <a:gd name="T84" fmla="*/ 360 w 704"/>
                <a:gd name="T85" fmla="*/ 940 h 1325"/>
                <a:gd name="T86" fmla="*/ 353 w 704"/>
                <a:gd name="T87" fmla="*/ 907 h 1325"/>
                <a:gd name="T88" fmla="*/ 338 w 704"/>
                <a:gd name="T89" fmla="*/ 880 h 1325"/>
                <a:gd name="T90" fmla="*/ 347 w 704"/>
                <a:gd name="T91" fmla="*/ 860 h 1325"/>
                <a:gd name="T92" fmla="*/ 382 w 704"/>
                <a:gd name="T93" fmla="*/ 883 h 1325"/>
                <a:gd name="T94" fmla="*/ 429 w 704"/>
                <a:gd name="T95" fmla="*/ 842 h 1325"/>
                <a:gd name="T96" fmla="*/ 438 w 704"/>
                <a:gd name="T97" fmla="*/ 818 h 1325"/>
                <a:gd name="T98" fmla="*/ 468 w 704"/>
                <a:gd name="T99" fmla="*/ 786 h 1325"/>
                <a:gd name="T100" fmla="*/ 485 w 704"/>
                <a:gd name="T101" fmla="*/ 706 h 1325"/>
                <a:gd name="T102" fmla="*/ 559 w 704"/>
                <a:gd name="T103" fmla="*/ 648 h 1325"/>
                <a:gd name="T104" fmla="*/ 604 w 704"/>
                <a:gd name="T105" fmla="*/ 603 h 1325"/>
                <a:gd name="T106" fmla="*/ 626 w 704"/>
                <a:gd name="T107" fmla="*/ 551 h 1325"/>
                <a:gd name="T108" fmla="*/ 628 w 704"/>
                <a:gd name="T109" fmla="*/ 480 h 1325"/>
                <a:gd name="T110" fmla="*/ 653 w 704"/>
                <a:gd name="T111" fmla="*/ 446 h 1325"/>
                <a:gd name="T112" fmla="*/ 680 w 704"/>
                <a:gd name="T113" fmla="*/ 400 h 1325"/>
                <a:gd name="T114" fmla="*/ 702 w 704"/>
                <a:gd name="T115" fmla="*/ 342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4" h="1325">
                  <a:moveTo>
                    <a:pt x="702" y="342"/>
                  </a:moveTo>
                  <a:lnTo>
                    <a:pt x="702" y="342"/>
                  </a:lnTo>
                  <a:lnTo>
                    <a:pt x="695" y="324"/>
                  </a:lnTo>
                  <a:lnTo>
                    <a:pt x="695" y="324"/>
                  </a:lnTo>
                  <a:lnTo>
                    <a:pt x="687" y="317"/>
                  </a:lnTo>
                  <a:lnTo>
                    <a:pt x="680" y="310"/>
                  </a:lnTo>
                  <a:lnTo>
                    <a:pt x="680" y="310"/>
                  </a:lnTo>
                  <a:lnTo>
                    <a:pt x="662" y="295"/>
                  </a:lnTo>
                  <a:lnTo>
                    <a:pt x="655" y="290"/>
                  </a:lnTo>
                  <a:lnTo>
                    <a:pt x="644" y="283"/>
                  </a:lnTo>
                  <a:lnTo>
                    <a:pt x="644" y="283"/>
                  </a:lnTo>
                  <a:lnTo>
                    <a:pt x="628" y="276"/>
                  </a:lnTo>
                  <a:lnTo>
                    <a:pt x="610" y="270"/>
                  </a:lnTo>
                  <a:lnTo>
                    <a:pt x="610" y="270"/>
                  </a:lnTo>
                  <a:lnTo>
                    <a:pt x="599" y="268"/>
                  </a:lnTo>
                  <a:lnTo>
                    <a:pt x="586" y="266"/>
                  </a:lnTo>
                  <a:lnTo>
                    <a:pt x="586" y="266"/>
                  </a:lnTo>
                  <a:lnTo>
                    <a:pt x="577" y="265"/>
                  </a:lnTo>
                  <a:lnTo>
                    <a:pt x="568" y="261"/>
                  </a:lnTo>
                  <a:lnTo>
                    <a:pt x="561" y="256"/>
                  </a:lnTo>
                  <a:lnTo>
                    <a:pt x="554" y="248"/>
                  </a:lnTo>
                  <a:lnTo>
                    <a:pt x="554" y="248"/>
                  </a:lnTo>
                  <a:lnTo>
                    <a:pt x="548" y="241"/>
                  </a:lnTo>
                  <a:lnTo>
                    <a:pt x="539" y="236"/>
                  </a:lnTo>
                  <a:lnTo>
                    <a:pt x="539" y="236"/>
                  </a:lnTo>
                  <a:lnTo>
                    <a:pt x="530" y="230"/>
                  </a:lnTo>
                  <a:lnTo>
                    <a:pt x="525" y="227"/>
                  </a:lnTo>
                  <a:lnTo>
                    <a:pt x="519" y="227"/>
                  </a:lnTo>
                  <a:lnTo>
                    <a:pt x="519" y="227"/>
                  </a:lnTo>
                  <a:lnTo>
                    <a:pt x="512" y="227"/>
                  </a:lnTo>
                  <a:lnTo>
                    <a:pt x="503" y="225"/>
                  </a:lnTo>
                  <a:lnTo>
                    <a:pt x="503" y="225"/>
                  </a:lnTo>
                  <a:lnTo>
                    <a:pt x="492" y="219"/>
                  </a:lnTo>
                  <a:lnTo>
                    <a:pt x="481" y="210"/>
                  </a:lnTo>
                  <a:lnTo>
                    <a:pt x="481" y="210"/>
                  </a:lnTo>
                  <a:lnTo>
                    <a:pt x="468" y="198"/>
                  </a:lnTo>
                  <a:lnTo>
                    <a:pt x="463" y="190"/>
                  </a:lnTo>
                  <a:lnTo>
                    <a:pt x="458" y="181"/>
                  </a:lnTo>
                  <a:lnTo>
                    <a:pt x="458" y="181"/>
                  </a:lnTo>
                  <a:lnTo>
                    <a:pt x="449" y="152"/>
                  </a:lnTo>
                  <a:lnTo>
                    <a:pt x="449" y="152"/>
                  </a:lnTo>
                  <a:lnTo>
                    <a:pt x="443" y="140"/>
                  </a:lnTo>
                  <a:lnTo>
                    <a:pt x="438" y="127"/>
                  </a:lnTo>
                  <a:lnTo>
                    <a:pt x="434" y="120"/>
                  </a:lnTo>
                  <a:lnTo>
                    <a:pt x="430" y="114"/>
                  </a:lnTo>
                  <a:lnTo>
                    <a:pt x="425" y="111"/>
                  </a:lnTo>
                  <a:lnTo>
                    <a:pt x="420" y="107"/>
                  </a:lnTo>
                  <a:lnTo>
                    <a:pt x="420" y="107"/>
                  </a:lnTo>
                  <a:lnTo>
                    <a:pt x="407" y="102"/>
                  </a:lnTo>
                  <a:lnTo>
                    <a:pt x="394" y="95"/>
                  </a:lnTo>
                  <a:lnTo>
                    <a:pt x="394" y="95"/>
                  </a:lnTo>
                  <a:lnTo>
                    <a:pt x="378" y="89"/>
                  </a:lnTo>
                  <a:lnTo>
                    <a:pt x="362" y="84"/>
                  </a:lnTo>
                  <a:lnTo>
                    <a:pt x="362" y="84"/>
                  </a:lnTo>
                  <a:lnTo>
                    <a:pt x="345" y="75"/>
                  </a:lnTo>
                  <a:lnTo>
                    <a:pt x="327" y="64"/>
                  </a:lnTo>
                  <a:lnTo>
                    <a:pt x="313" y="49"/>
                  </a:lnTo>
                  <a:lnTo>
                    <a:pt x="300" y="35"/>
                  </a:lnTo>
                  <a:lnTo>
                    <a:pt x="300" y="35"/>
                  </a:lnTo>
                  <a:lnTo>
                    <a:pt x="291" y="24"/>
                  </a:lnTo>
                  <a:lnTo>
                    <a:pt x="286" y="19"/>
                  </a:lnTo>
                  <a:lnTo>
                    <a:pt x="280" y="15"/>
                  </a:lnTo>
                  <a:lnTo>
                    <a:pt x="280" y="15"/>
                  </a:lnTo>
                  <a:lnTo>
                    <a:pt x="266" y="10"/>
                  </a:lnTo>
                  <a:lnTo>
                    <a:pt x="251" y="6"/>
                  </a:lnTo>
                  <a:lnTo>
                    <a:pt x="251" y="6"/>
                  </a:lnTo>
                  <a:lnTo>
                    <a:pt x="240" y="4"/>
                  </a:lnTo>
                  <a:lnTo>
                    <a:pt x="231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193" y="4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63" y="0"/>
                  </a:lnTo>
                  <a:lnTo>
                    <a:pt x="152" y="2"/>
                  </a:lnTo>
                  <a:lnTo>
                    <a:pt x="152" y="2"/>
                  </a:lnTo>
                  <a:lnTo>
                    <a:pt x="146" y="4"/>
                  </a:lnTo>
                  <a:lnTo>
                    <a:pt x="143" y="8"/>
                  </a:lnTo>
                  <a:lnTo>
                    <a:pt x="143" y="8"/>
                  </a:lnTo>
                  <a:lnTo>
                    <a:pt x="143" y="11"/>
                  </a:lnTo>
                  <a:lnTo>
                    <a:pt x="144" y="15"/>
                  </a:lnTo>
                  <a:lnTo>
                    <a:pt x="144" y="15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50" y="33"/>
                  </a:lnTo>
                  <a:lnTo>
                    <a:pt x="150" y="33"/>
                  </a:lnTo>
                  <a:lnTo>
                    <a:pt x="150" y="38"/>
                  </a:lnTo>
                  <a:lnTo>
                    <a:pt x="148" y="40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39" y="42"/>
                  </a:lnTo>
                  <a:lnTo>
                    <a:pt x="135" y="38"/>
                  </a:lnTo>
                  <a:lnTo>
                    <a:pt x="132" y="35"/>
                  </a:lnTo>
                  <a:lnTo>
                    <a:pt x="128" y="29"/>
                  </a:lnTo>
                  <a:lnTo>
                    <a:pt x="128" y="29"/>
                  </a:lnTo>
                  <a:lnTo>
                    <a:pt x="126" y="19"/>
                  </a:lnTo>
                  <a:lnTo>
                    <a:pt x="125" y="13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19" y="4"/>
                  </a:lnTo>
                  <a:lnTo>
                    <a:pt x="116" y="2"/>
                  </a:lnTo>
                  <a:lnTo>
                    <a:pt x="110" y="2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94" y="13"/>
                  </a:lnTo>
                  <a:lnTo>
                    <a:pt x="90" y="17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3" y="33"/>
                  </a:lnTo>
                  <a:lnTo>
                    <a:pt x="79" y="38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2" y="46"/>
                  </a:lnTo>
                  <a:lnTo>
                    <a:pt x="65" y="48"/>
                  </a:lnTo>
                  <a:lnTo>
                    <a:pt x="59" y="46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43" y="35"/>
                  </a:lnTo>
                  <a:lnTo>
                    <a:pt x="40" y="31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8" y="48"/>
                  </a:lnTo>
                  <a:lnTo>
                    <a:pt x="40" y="51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3" y="66"/>
                  </a:lnTo>
                  <a:lnTo>
                    <a:pt x="43" y="69"/>
                  </a:lnTo>
                  <a:lnTo>
                    <a:pt x="47" y="73"/>
                  </a:lnTo>
                  <a:lnTo>
                    <a:pt x="47" y="73"/>
                  </a:lnTo>
                  <a:lnTo>
                    <a:pt x="52" y="78"/>
                  </a:lnTo>
                  <a:lnTo>
                    <a:pt x="56" y="84"/>
                  </a:lnTo>
                  <a:lnTo>
                    <a:pt x="56" y="91"/>
                  </a:lnTo>
                  <a:lnTo>
                    <a:pt x="56" y="96"/>
                  </a:lnTo>
                  <a:lnTo>
                    <a:pt x="54" y="111"/>
                  </a:lnTo>
                  <a:lnTo>
                    <a:pt x="50" y="124"/>
                  </a:lnTo>
                  <a:lnTo>
                    <a:pt x="50" y="124"/>
                  </a:lnTo>
                  <a:lnTo>
                    <a:pt x="49" y="134"/>
                  </a:lnTo>
                  <a:lnTo>
                    <a:pt x="47" y="145"/>
                  </a:lnTo>
                  <a:lnTo>
                    <a:pt x="47" y="145"/>
                  </a:lnTo>
                  <a:lnTo>
                    <a:pt x="50" y="167"/>
                  </a:lnTo>
                  <a:lnTo>
                    <a:pt x="50" y="167"/>
                  </a:lnTo>
                  <a:lnTo>
                    <a:pt x="50" y="172"/>
                  </a:lnTo>
                  <a:lnTo>
                    <a:pt x="50" y="178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36" y="205"/>
                  </a:lnTo>
                  <a:lnTo>
                    <a:pt x="27" y="218"/>
                  </a:lnTo>
                  <a:lnTo>
                    <a:pt x="9" y="245"/>
                  </a:lnTo>
                  <a:lnTo>
                    <a:pt x="9" y="245"/>
                  </a:lnTo>
                  <a:lnTo>
                    <a:pt x="3" y="257"/>
                  </a:lnTo>
                  <a:lnTo>
                    <a:pt x="0" y="272"/>
                  </a:lnTo>
                  <a:lnTo>
                    <a:pt x="0" y="286"/>
                  </a:lnTo>
                  <a:lnTo>
                    <a:pt x="0" y="299"/>
                  </a:lnTo>
                  <a:lnTo>
                    <a:pt x="0" y="299"/>
                  </a:lnTo>
                  <a:lnTo>
                    <a:pt x="2" y="308"/>
                  </a:lnTo>
                  <a:lnTo>
                    <a:pt x="3" y="317"/>
                  </a:lnTo>
                  <a:lnTo>
                    <a:pt x="11" y="332"/>
                  </a:lnTo>
                  <a:lnTo>
                    <a:pt x="21" y="346"/>
                  </a:lnTo>
                  <a:lnTo>
                    <a:pt x="32" y="359"/>
                  </a:lnTo>
                  <a:lnTo>
                    <a:pt x="32" y="359"/>
                  </a:lnTo>
                  <a:lnTo>
                    <a:pt x="38" y="364"/>
                  </a:lnTo>
                  <a:lnTo>
                    <a:pt x="43" y="370"/>
                  </a:lnTo>
                  <a:lnTo>
                    <a:pt x="49" y="382"/>
                  </a:lnTo>
                  <a:lnTo>
                    <a:pt x="54" y="411"/>
                  </a:lnTo>
                  <a:lnTo>
                    <a:pt x="54" y="411"/>
                  </a:lnTo>
                  <a:lnTo>
                    <a:pt x="59" y="424"/>
                  </a:lnTo>
                  <a:lnTo>
                    <a:pt x="65" y="437"/>
                  </a:lnTo>
                  <a:lnTo>
                    <a:pt x="65" y="437"/>
                  </a:lnTo>
                  <a:lnTo>
                    <a:pt x="72" y="446"/>
                  </a:lnTo>
                  <a:lnTo>
                    <a:pt x="74" y="451"/>
                  </a:lnTo>
                  <a:lnTo>
                    <a:pt x="74" y="458"/>
                  </a:lnTo>
                  <a:lnTo>
                    <a:pt x="74" y="458"/>
                  </a:lnTo>
                  <a:lnTo>
                    <a:pt x="74" y="473"/>
                  </a:lnTo>
                  <a:lnTo>
                    <a:pt x="74" y="473"/>
                  </a:lnTo>
                  <a:lnTo>
                    <a:pt x="76" y="480"/>
                  </a:lnTo>
                  <a:lnTo>
                    <a:pt x="78" y="489"/>
                  </a:lnTo>
                  <a:lnTo>
                    <a:pt x="81" y="498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96" y="509"/>
                  </a:lnTo>
                  <a:lnTo>
                    <a:pt x="105" y="513"/>
                  </a:lnTo>
                  <a:lnTo>
                    <a:pt x="105" y="513"/>
                  </a:lnTo>
                  <a:lnTo>
                    <a:pt x="119" y="518"/>
                  </a:lnTo>
                  <a:lnTo>
                    <a:pt x="126" y="522"/>
                  </a:lnTo>
                  <a:lnTo>
                    <a:pt x="132" y="527"/>
                  </a:lnTo>
                  <a:lnTo>
                    <a:pt x="132" y="527"/>
                  </a:lnTo>
                  <a:lnTo>
                    <a:pt x="144" y="536"/>
                  </a:lnTo>
                  <a:lnTo>
                    <a:pt x="154" y="547"/>
                  </a:lnTo>
                  <a:lnTo>
                    <a:pt x="154" y="547"/>
                  </a:lnTo>
                  <a:lnTo>
                    <a:pt x="159" y="554"/>
                  </a:lnTo>
                  <a:lnTo>
                    <a:pt x="163" y="563"/>
                  </a:lnTo>
                  <a:lnTo>
                    <a:pt x="163" y="563"/>
                  </a:lnTo>
                  <a:lnTo>
                    <a:pt x="164" y="580"/>
                  </a:lnTo>
                  <a:lnTo>
                    <a:pt x="164" y="594"/>
                  </a:lnTo>
                  <a:lnTo>
                    <a:pt x="164" y="594"/>
                  </a:lnTo>
                  <a:lnTo>
                    <a:pt x="164" y="610"/>
                  </a:lnTo>
                  <a:lnTo>
                    <a:pt x="164" y="610"/>
                  </a:lnTo>
                  <a:lnTo>
                    <a:pt x="164" y="616"/>
                  </a:lnTo>
                  <a:lnTo>
                    <a:pt x="164" y="623"/>
                  </a:lnTo>
                  <a:lnTo>
                    <a:pt x="164" y="623"/>
                  </a:lnTo>
                  <a:lnTo>
                    <a:pt x="163" y="637"/>
                  </a:lnTo>
                  <a:lnTo>
                    <a:pt x="163" y="637"/>
                  </a:lnTo>
                  <a:lnTo>
                    <a:pt x="159" y="652"/>
                  </a:lnTo>
                  <a:lnTo>
                    <a:pt x="157" y="661"/>
                  </a:lnTo>
                  <a:lnTo>
                    <a:pt x="157" y="668"/>
                  </a:lnTo>
                  <a:lnTo>
                    <a:pt x="157" y="668"/>
                  </a:lnTo>
                  <a:lnTo>
                    <a:pt x="157" y="681"/>
                  </a:lnTo>
                  <a:lnTo>
                    <a:pt x="159" y="688"/>
                  </a:lnTo>
                  <a:lnTo>
                    <a:pt x="157" y="694"/>
                  </a:lnTo>
                  <a:lnTo>
                    <a:pt x="157" y="694"/>
                  </a:lnTo>
                  <a:lnTo>
                    <a:pt x="154" y="704"/>
                  </a:lnTo>
                  <a:lnTo>
                    <a:pt x="154" y="715"/>
                  </a:lnTo>
                  <a:lnTo>
                    <a:pt x="154" y="715"/>
                  </a:lnTo>
                  <a:lnTo>
                    <a:pt x="155" y="722"/>
                  </a:lnTo>
                  <a:lnTo>
                    <a:pt x="155" y="732"/>
                  </a:lnTo>
                  <a:lnTo>
                    <a:pt x="155" y="732"/>
                  </a:lnTo>
                  <a:lnTo>
                    <a:pt x="154" y="739"/>
                  </a:lnTo>
                  <a:lnTo>
                    <a:pt x="152" y="748"/>
                  </a:lnTo>
                  <a:lnTo>
                    <a:pt x="152" y="748"/>
                  </a:lnTo>
                  <a:lnTo>
                    <a:pt x="148" y="762"/>
                  </a:lnTo>
                  <a:lnTo>
                    <a:pt x="148" y="762"/>
                  </a:lnTo>
                  <a:lnTo>
                    <a:pt x="146" y="770"/>
                  </a:lnTo>
                  <a:lnTo>
                    <a:pt x="144" y="779"/>
                  </a:lnTo>
                  <a:lnTo>
                    <a:pt x="144" y="779"/>
                  </a:lnTo>
                  <a:lnTo>
                    <a:pt x="146" y="786"/>
                  </a:lnTo>
                  <a:lnTo>
                    <a:pt x="148" y="791"/>
                  </a:lnTo>
                  <a:lnTo>
                    <a:pt x="148" y="791"/>
                  </a:lnTo>
                  <a:lnTo>
                    <a:pt x="144" y="800"/>
                  </a:lnTo>
                  <a:lnTo>
                    <a:pt x="144" y="804"/>
                  </a:lnTo>
                  <a:lnTo>
                    <a:pt x="144" y="809"/>
                  </a:lnTo>
                  <a:lnTo>
                    <a:pt x="144" y="809"/>
                  </a:lnTo>
                  <a:lnTo>
                    <a:pt x="144" y="813"/>
                  </a:lnTo>
                  <a:lnTo>
                    <a:pt x="146" y="817"/>
                  </a:lnTo>
                  <a:lnTo>
                    <a:pt x="150" y="824"/>
                  </a:lnTo>
                  <a:lnTo>
                    <a:pt x="150" y="824"/>
                  </a:lnTo>
                  <a:lnTo>
                    <a:pt x="152" y="831"/>
                  </a:lnTo>
                  <a:lnTo>
                    <a:pt x="152" y="836"/>
                  </a:lnTo>
                  <a:lnTo>
                    <a:pt x="150" y="842"/>
                  </a:lnTo>
                  <a:lnTo>
                    <a:pt x="148" y="847"/>
                  </a:lnTo>
                  <a:lnTo>
                    <a:pt x="141" y="858"/>
                  </a:lnTo>
                  <a:lnTo>
                    <a:pt x="137" y="869"/>
                  </a:lnTo>
                  <a:lnTo>
                    <a:pt x="137" y="869"/>
                  </a:lnTo>
                  <a:lnTo>
                    <a:pt x="130" y="885"/>
                  </a:lnTo>
                  <a:lnTo>
                    <a:pt x="128" y="894"/>
                  </a:lnTo>
                  <a:lnTo>
                    <a:pt x="126" y="903"/>
                  </a:lnTo>
                  <a:lnTo>
                    <a:pt x="126" y="903"/>
                  </a:lnTo>
                  <a:lnTo>
                    <a:pt x="125" y="920"/>
                  </a:lnTo>
                  <a:lnTo>
                    <a:pt x="119" y="934"/>
                  </a:lnTo>
                  <a:lnTo>
                    <a:pt x="119" y="934"/>
                  </a:lnTo>
                  <a:lnTo>
                    <a:pt x="119" y="940"/>
                  </a:lnTo>
                  <a:lnTo>
                    <a:pt x="119" y="945"/>
                  </a:lnTo>
                  <a:lnTo>
                    <a:pt x="123" y="954"/>
                  </a:lnTo>
                  <a:lnTo>
                    <a:pt x="123" y="954"/>
                  </a:lnTo>
                  <a:lnTo>
                    <a:pt x="126" y="965"/>
                  </a:lnTo>
                  <a:lnTo>
                    <a:pt x="128" y="978"/>
                  </a:lnTo>
                  <a:lnTo>
                    <a:pt x="128" y="978"/>
                  </a:lnTo>
                  <a:lnTo>
                    <a:pt x="126" y="987"/>
                  </a:lnTo>
                  <a:lnTo>
                    <a:pt x="125" y="994"/>
                  </a:lnTo>
                  <a:lnTo>
                    <a:pt x="121" y="1003"/>
                  </a:lnTo>
                  <a:lnTo>
                    <a:pt x="121" y="1012"/>
                  </a:lnTo>
                  <a:lnTo>
                    <a:pt x="121" y="1012"/>
                  </a:lnTo>
                  <a:lnTo>
                    <a:pt x="121" y="1019"/>
                  </a:lnTo>
                  <a:lnTo>
                    <a:pt x="121" y="1025"/>
                  </a:lnTo>
                  <a:lnTo>
                    <a:pt x="121" y="1025"/>
                  </a:lnTo>
                  <a:lnTo>
                    <a:pt x="125" y="1030"/>
                  </a:lnTo>
                  <a:lnTo>
                    <a:pt x="128" y="1034"/>
                  </a:lnTo>
                  <a:lnTo>
                    <a:pt x="128" y="1034"/>
                  </a:lnTo>
                  <a:lnTo>
                    <a:pt x="130" y="1037"/>
                  </a:lnTo>
                  <a:lnTo>
                    <a:pt x="128" y="1045"/>
                  </a:lnTo>
                  <a:lnTo>
                    <a:pt x="128" y="1045"/>
                  </a:lnTo>
                  <a:lnTo>
                    <a:pt x="126" y="1064"/>
                  </a:lnTo>
                  <a:lnTo>
                    <a:pt x="126" y="1064"/>
                  </a:lnTo>
                  <a:lnTo>
                    <a:pt x="126" y="1073"/>
                  </a:lnTo>
                  <a:lnTo>
                    <a:pt x="126" y="1077"/>
                  </a:lnTo>
                  <a:lnTo>
                    <a:pt x="125" y="1081"/>
                  </a:lnTo>
                  <a:lnTo>
                    <a:pt x="125" y="1081"/>
                  </a:lnTo>
                  <a:lnTo>
                    <a:pt x="117" y="1088"/>
                  </a:lnTo>
                  <a:lnTo>
                    <a:pt x="116" y="1092"/>
                  </a:lnTo>
                  <a:lnTo>
                    <a:pt x="112" y="1097"/>
                  </a:lnTo>
                  <a:lnTo>
                    <a:pt x="112" y="1097"/>
                  </a:lnTo>
                  <a:lnTo>
                    <a:pt x="112" y="1106"/>
                  </a:lnTo>
                  <a:lnTo>
                    <a:pt x="116" y="1115"/>
                  </a:lnTo>
                  <a:lnTo>
                    <a:pt x="117" y="1124"/>
                  </a:lnTo>
                  <a:lnTo>
                    <a:pt x="117" y="1135"/>
                  </a:lnTo>
                  <a:lnTo>
                    <a:pt x="117" y="1135"/>
                  </a:lnTo>
                  <a:lnTo>
                    <a:pt x="116" y="1144"/>
                  </a:lnTo>
                  <a:lnTo>
                    <a:pt x="112" y="1153"/>
                  </a:lnTo>
                  <a:lnTo>
                    <a:pt x="108" y="1162"/>
                  </a:lnTo>
                  <a:lnTo>
                    <a:pt x="106" y="1173"/>
                  </a:lnTo>
                  <a:lnTo>
                    <a:pt x="106" y="1173"/>
                  </a:lnTo>
                  <a:lnTo>
                    <a:pt x="105" y="1195"/>
                  </a:lnTo>
                  <a:lnTo>
                    <a:pt x="106" y="1216"/>
                  </a:lnTo>
                  <a:lnTo>
                    <a:pt x="110" y="1238"/>
                  </a:lnTo>
                  <a:lnTo>
                    <a:pt x="116" y="1258"/>
                  </a:lnTo>
                  <a:lnTo>
                    <a:pt x="116" y="1258"/>
                  </a:lnTo>
                  <a:lnTo>
                    <a:pt x="123" y="1273"/>
                  </a:lnTo>
                  <a:lnTo>
                    <a:pt x="130" y="1287"/>
                  </a:lnTo>
                  <a:lnTo>
                    <a:pt x="141" y="1298"/>
                  </a:lnTo>
                  <a:lnTo>
                    <a:pt x="154" y="1309"/>
                  </a:lnTo>
                  <a:lnTo>
                    <a:pt x="154" y="1309"/>
                  </a:lnTo>
                  <a:lnTo>
                    <a:pt x="164" y="1316"/>
                  </a:lnTo>
                  <a:lnTo>
                    <a:pt x="179" y="1323"/>
                  </a:lnTo>
                  <a:lnTo>
                    <a:pt x="186" y="1325"/>
                  </a:lnTo>
                  <a:lnTo>
                    <a:pt x="192" y="1325"/>
                  </a:lnTo>
                  <a:lnTo>
                    <a:pt x="197" y="1321"/>
                  </a:lnTo>
                  <a:lnTo>
                    <a:pt x="199" y="1314"/>
                  </a:lnTo>
                  <a:lnTo>
                    <a:pt x="199" y="1314"/>
                  </a:lnTo>
                  <a:lnTo>
                    <a:pt x="199" y="1311"/>
                  </a:lnTo>
                  <a:lnTo>
                    <a:pt x="197" y="1305"/>
                  </a:lnTo>
                  <a:lnTo>
                    <a:pt x="192" y="1298"/>
                  </a:lnTo>
                  <a:lnTo>
                    <a:pt x="184" y="1289"/>
                  </a:lnTo>
                  <a:lnTo>
                    <a:pt x="179" y="1282"/>
                  </a:lnTo>
                  <a:lnTo>
                    <a:pt x="179" y="1282"/>
                  </a:lnTo>
                  <a:lnTo>
                    <a:pt x="177" y="1274"/>
                  </a:lnTo>
                  <a:lnTo>
                    <a:pt x="177" y="1265"/>
                  </a:lnTo>
                  <a:lnTo>
                    <a:pt x="177" y="1251"/>
                  </a:lnTo>
                  <a:lnTo>
                    <a:pt x="177" y="1251"/>
                  </a:lnTo>
                  <a:lnTo>
                    <a:pt x="177" y="1244"/>
                  </a:lnTo>
                  <a:lnTo>
                    <a:pt x="177" y="1236"/>
                  </a:lnTo>
                  <a:lnTo>
                    <a:pt x="177" y="1236"/>
                  </a:lnTo>
                  <a:lnTo>
                    <a:pt x="183" y="1231"/>
                  </a:lnTo>
                  <a:lnTo>
                    <a:pt x="188" y="1225"/>
                  </a:lnTo>
                  <a:lnTo>
                    <a:pt x="188" y="1225"/>
                  </a:lnTo>
                  <a:lnTo>
                    <a:pt x="186" y="1216"/>
                  </a:lnTo>
                  <a:lnTo>
                    <a:pt x="186" y="1215"/>
                  </a:lnTo>
                  <a:lnTo>
                    <a:pt x="188" y="1215"/>
                  </a:lnTo>
                  <a:lnTo>
                    <a:pt x="190" y="1215"/>
                  </a:lnTo>
                  <a:lnTo>
                    <a:pt x="190" y="1215"/>
                  </a:lnTo>
                  <a:lnTo>
                    <a:pt x="195" y="1220"/>
                  </a:lnTo>
                  <a:lnTo>
                    <a:pt x="197" y="1220"/>
                  </a:lnTo>
                  <a:lnTo>
                    <a:pt x="201" y="1216"/>
                  </a:lnTo>
                  <a:lnTo>
                    <a:pt x="201" y="1216"/>
                  </a:lnTo>
                  <a:lnTo>
                    <a:pt x="202" y="1211"/>
                  </a:lnTo>
                  <a:lnTo>
                    <a:pt x="202" y="1207"/>
                  </a:lnTo>
                  <a:lnTo>
                    <a:pt x="204" y="1197"/>
                  </a:lnTo>
                  <a:lnTo>
                    <a:pt x="204" y="1197"/>
                  </a:lnTo>
                  <a:lnTo>
                    <a:pt x="208" y="1191"/>
                  </a:lnTo>
                  <a:lnTo>
                    <a:pt x="213" y="1184"/>
                  </a:lnTo>
                  <a:lnTo>
                    <a:pt x="213" y="1184"/>
                  </a:lnTo>
                  <a:lnTo>
                    <a:pt x="215" y="1178"/>
                  </a:lnTo>
                  <a:lnTo>
                    <a:pt x="217" y="1175"/>
                  </a:lnTo>
                  <a:lnTo>
                    <a:pt x="221" y="1173"/>
                  </a:lnTo>
                  <a:lnTo>
                    <a:pt x="221" y="1173"/>
                  </a:lnTo>
                  <a:lnTo>
                    <a:pt x="226" y="1169"/>
                  </a:lnTo>
                  <a:lnTo>
                    <a:pt x="231" y="1164"/>
                  </a:lnTo>
                  <a:lnTo>
                    <a:pt x="231" y="1164"/>
                  </a:lnTo>
                  <a:lnTo>
                    <a:pt x="231" y="1160"/>
                  </a:lnTo>
                  <a:lnTo>
                    <a:pt x="231" y="1157"/>
                  </a:lnTo>
                  <a:lnTo>
                    <a:pt x="228" y="1148"/>
                  </a:lnTo>
                  <a:lnTo>
                    <a:pt x="222" y="1140"/>
                  </a:lnTo>
                  <a:lnTo>
                    <a:pt x="217" y="1135"/>
                  </a:lnTo>
                  <a:lnTo>
                    <a:pt x="217" y="1135"/>
                  </a:lnTo>
                  <a:lnTo>
                    <a:pt x="211" y="1128"/>
                  </a:lnTo>
                  <a:lnTo>
                    <a:pt x="211" y="1121"/>
                  </a:lnTo>
                  <a:lnTo>
                    <a:pt x="213" y="1113"/>
                  </a:lnTo>
                  <a:lnTo>
                    <a:pt x="217" y="1106"/>
                  </a:lnTo>
                  <a:lnTo>
                    <a:pt x="217" y="1106"/>
                  </a:lnTo>
                  <a:lnTo>
                    <a:pt x="222" y="1102"/>
                  </a:lnTo>
                  <a:lnTo>
                    <a:pt x="230" y="1099"/>
                  </a:lnTo>
                  <a:lnTo>
                    <a:pt x="235" y="1095"/>
                  </a:lnTo>
                  <a:lnTo>
                    <a:pt x="239" y="1093"/>
                  </a:lnTo>
                  <a:lnTo>
                    <a:pt x="239" y="1090"/>
                  </a:lnTo>
                  <a:lnTo>
                    <a:pt x="239" y="1090"/>
                  </a:lnTo>
                  <a:lnTo>
                    <a:pt x="240" y="1081"/>
                  </a:lnTo>
                  <a:lnTo>
                    <a:pt x="239" y="1072"/>
                  </a:lnTo>
                  <a:lnTo>
                    <a:pt x="239" y="1072"/>
                  </a:lnTo>
                  <a:lnTo>
                    <a:pt x="239" y="1068"/>
                  </a:lnTo>
                  <a:lnTo>
                    <a:pt x="240" y="1066"/>
                  </a:lnTo>
                  <a:lnTo>
                    <a:pt x="244" y="1061"/>
                  </a:lnTo>
                  <a:lnTo>
                    <a:pt x="244" y="1061"/>
                  </a:lnTo>
                  <a:lnTo>
                    <a:pt x="246" y="1057"/>
                  </a:lnTo>
                  <a:lnTo>
                    <a:pt x="246" y="1055"/>
                  </a:lnTo>
                  <a:lnTo>
                    <a:pt x="244" y="1054"/>
                  </a:lnTo>
                  <a:lnTo>
                    <a:pt x="246" y="1050"/>
                  </a:lnTo>
                  <a:lnTo>
                    <a:pt x="246" y="1050"/>
                  </a:lnTo>
                  <a:lnTo>
                    <a:pt x="248" y="1050"/>
                  </a:lnTo>
                  <a:lnTo>
                    <a:pt x="253" y="1050"/>
                  </a:lnTo>
                  <a:lnTo>
                    <a:pt x="257" y="1050"/>
                  </a:lnTo>
                  <a:lnTo>
                    <a:pt x="259" y="1048"/>
                  </a:lnTo>
                  <a:lnTo>
                    <a:pt x="259" y="1048"/>
                  </a:lnTo>
                  <a:lnTo>
                    <a:pt x="260" y="1046"/>
                  </a:lnTo>
                  <a:lnTo>
                    <a:pt x="259" y="1046"/>
                  </a:lnTo>
                  <a:lnTo>
                    <a:pt x="255" y="1043"/>
                  </a:lnTo>
                  <a:lnTo>
                    <a:pt x="249" y="1041"/>
                  </a:lnTo>
                  <a:lnTo>
                    <a:pt x="246" y="1037"/>
                  </a:lnTo>
                  <a:lnTo>
                    <a:pt x="246" y="1037"/>
                  </a:lnTo>
                  <a:lnTo>
                    <a:pt x="244" y="1032"/>
                  </a:lnTo>
                  <a:lnTo>
                    <a:pt x="244" y="1026"/>
                  </a:lnTo>
                  <a:lnTo>
                    <a:pt x="246" y="1023"/>
                  </a:lnTo>
                  <a:lnTo>
                    <a:pt x="249" y="1017"/>
                  </a:lnTo>
                  <a:lnTo>
                    <a:pt x="249" y="1017"/>
                  </a:lnTo>
                  <a:lnTo>
                    <a:pt x="253" y="1016"/>
                  </a:lnTo>
                  <a:lnTo>
                    <a:pt x="257" y="1016"/>
                  </a:lnTo>
                  <a:lnTo>
                    <a:pt x="266" y="1016"/>
                  </a:lnTo>
                  <a:lnTo>
                    <a:pt x="266" y="1016"/>
                  </a:lnTo>
                  <a:lnTo>
                    <a:pt x="271" y="1014"/>
                  </a:lnTo>
                  <a:lnTo>
                    <a:pt x="275" y="1012"/>
                  </a:lnTo>
                  <a:lnTo>
                    <a:pt x="282" y="1005"/>
                  </a:lnTo>
                  <a:lnTo>
                    <a:pt x="287" y="994"/>
                  </a:lnTo>
                  <a:lnTo>
                    <a:pt x="287" y="990"/>
                  </a:lnTo>
                  <a:lnTo>
                    <a:pt x="286" y="985"/>
                  </a:lnTo>
                  <a:lnTo>
                    <a:pt x="286" y="985"/>
                  </a:lnTo>
                  <a:lnTo>
                    <a:pt x="284" y="981"/>
                  </a:lnTo>
                  <a:lnTo>
                    <a:pt x="280" y="978"/>
                  </a:lnTo>
                  <a:lnTo>
                    <a:pt x="280" y="978"/>
                  </a:lnTo>
                  <a:lnTo>
                    <a:pt x="278" y="972"/>
                  </a:lnTo>
                  <a:lnTo>
                    <a:pt x="278" y="970"/>
                  </a:lnTo>
                  <a:lnTo>
                    <a:pt x="280" y="970"/>
                  </a:lnTo>
                  <a:lnTo>
                    <a:pt x="291" y="970"/>
                  </a:lnTo>
                  <a:lnTo>
                    <a:pt x="291" y="970"/>
                  </a:lnTo>
                  <a:lnTo>
                    <a:pt x="298" y="969"/>
                  </a:lnTo>
                  <a:lnTo>
                    <a:pt x="306" y="965"/>
                  </a:lnTo>
                  <a:lnTo>
                    <a:pt x="313" y="963"/>
                  </a:lnTo>
                  <a:lnTo>
                    <a:pt x="320" y="959"/>
                  </a:lnTo>
                  <a:lnTo>
                    <a:pt x="320" y="959"/>
                  </a:lnTo>
                  <a:lnTo>
                    <a:pt x="333" y="959"/>
                  </a:lnTo>
                  <a:lnTo>
                    <a:pt x="338" y="959"/>
                  </a:lnTo>
                  <a:lnTo>
                    <a:pt x="345" y="958"/>
                  </a:lnTo>
                  <a:lnTo>
                    <a:pt x="345" y="958"/>
                  </a:lnTo>
                  <a:lnTo>
                    <a:pt x="349" y="954"/>
                  </a:lnTo>
                  <a:lnTo>
                    <a:pt x="353" y="949"/>
                  </a:lnTo>
                  <a:lnTo>
                    <a:pt x="360" y="940"/>
                  </a:lnTo>
                  <a:lnTo>
                    <a:pt x="360" y="940"/>
                  </a:lnTo>
                  <a:lnTo>
                    <a:pt x="365" y="932"/>
                  </a:lnTo>
                  <a:lnTo>
                    <a:pt x="365" y="927"/>
                  </a:lnTo>
                  <a:lnTo>
                    <a:pt x="365" y="923"/>
                  </a:lnTo>
                  <a:lnTo>
                    <a:pt x="365" y="923"/>
                  </a:lnTo>
                  <a:lnTo>
                    <a:pt x="364" y="920"/>
                  </a:lnTo>
                  <a:lnTo>
                    <a:pt x="360" y="916"/>
                  </a:lnTo>
                  <a:lnTo>
                    <a:pt x="356" y="914"/>
                  </a:lnTo>
                  <a:lnTo>
                    <a:pt x="354" y="911"/>
                  </a:lnTo>
                  <a:lnTo>
                    <a:pt x="354" y="911"/>
                  </a:lnTo>
                  <a:lnTo>
                    <a:pt x="353" y="907"/>
                  </a:lnTo>
                  <a:lnTo>
                    <a:pt x="354" y="903"/>
                  </a:lnTo>
                  <a:lnTo>
                    <a:pt x="356" y="900"/>
                  </a:lnTo>
                  <a:lnTo>
                    <a:pt x="356" y="896"/>
                  </a:lnTo>
                  <a:lnTo>
                    <a:pt x="356" y="896"/>
                  </a:lnTo>
                  <a:lnTo>
                    <a:pt x="356" y="893"/>
                  </a:lnTo>
                  <a:lnTo>
                    <a:pt x="353" y="891"/>
                  </a:lnTo>
                  <a:lnTo>
                    <a:pt x="349" y="887"/>
                  </a:lnTo>
                  <a:lnTo>
                    <a:pt x="342" y="885"/>
                  </a:lnTo>
                  <a:lnTo>
                    <a:pt x="338" y="880"/>
                  </a:lnTo>
                  <a:lnTo>
                    <a:pt x="338" y="880"/>
                  </a:lnTo>
                  <a:lnTo>
                    <a:pt x="335" y="874"/>
                  </a:lnTo>
                  <a:lnTo>
                    <a:pt x="333" y="869"/>
                  </a:lnTo>
                  <a:lnTo>
                    <a:pt x="331" y="856"/>
                  </a:lnTo>
                  <a:lnTo>
                    <a:pt x="331" y="856"/>
                  </a:lnTo>
                  <a:lnTo>
                    <a:pt x="333" y="851"/>
                  </a:lnTo>
                  <a:lnTo>
                    <a:pt x="336" y="847"/>
                  </a:lnTo>
                  <a:lnTo>
                    <a:pt x="340" y="849"/>
                  </a:lnTo>
                  <a:lnTo>
                    <a:pt x="345" y="855"/>
                  </a:lnTo>
                  <a:lnTo>
                    <a:pt x="345" y="855"/>
                  </a:lnTo>
                  <a:lnTo>
                    <a:pt x="347" y="860"/>
                  </a:lnTo>
                  <a:lnTo>
                    <a:pt x="349" y="867"/>
                  </a:lnTo>
                  <a:lnTo>
                    <a:pt x="353" y="873"/>
                  </a:lnTo>
                  <a:lnTo>
                    <a:pt x="354" y="878"/>
                  </a:lnTo>
                  <a:lnTo>
                    <a:pt x="354" y="878"/>
                  </a:lnTo>
                  <a:lnTo>
                    <a:pt x="360" y="883"/>
                  </a:lnTo>
                  <a:lnTo>
                    <a:pt x="364" y="885"/>
                  </a:lnTo>
                  <a:lnTo>
                    <a:pt x="369" y="885"/>
                  </a:lnTo>
                  <a:lnTo>
                    <a:pt x="374" y="885"/>
                  </a:lnTo>
                  <a:lnTo>
                    <a:pt x="374" y="885"/>
                  </a:lnTo>
                  <a:lnTo>
                    <a:pt x="382" y="883"/>
                  </a:lnTo>
                  <a:lnTo>
                    <a:pt x="387" y="883"/>
                  </a:lnTo>
                  <a:lnTo>
                    <a:pt x="387" y="883"/>
                  </a:lnTo>
                  <a:lnTo>
                    <a:pt x="392" y="883"/>
                  </a:lnTo>
                  <a:lnTo>
                    <a:pt x="400" y="883"/>
                  </a:lnTo>
                  <a:lnTo>
                    <a:pt x="400" y="883"/>
                  </a:lnTo>
                  <a:lnTo>
                    <a:pt x="403" y="882"/>
                  </a:lnTo>
                  <a:lnTo>
                    <a:pt x="409" y="874"/>
                  </a:lnTo>
                  <a:lnTo>
                    <a:pt x="421" y="856"/>
                  </a:lnTo>
                  <a:lnTo>
                    <a:pt x="421" y="856"/>
                  </a:lnTo>
                  <a:lnTo>
                    <a:pt x="429" y="842"/>
                  </a:lnTo>
                  <a:lnTo>
                    <a:pt x="429" y="842"/>
                  </a:lnTo>
                  <a:lnTo>
                    <a:pt x="429" y="838"/>
                  </a:lnTo>
                  <a:lnTo>
                    <a:pt x="429" y="836"/>
                  </a:lnTo>
                  <a:lnTo>
                    <a:pt x="427" y="835"/>
                  </a:lnTo>
                  <a:lnTo>
                    <a:pt x="427" y="831"/>
                  </a:lnTo>
                  <a:lnTo>
                    <a:pt x="427" y="831"/>
                  </a:lnTo>
                  <a:lnTo>
                    <a:pt x="429" y="827"/>
                  </a:lnTo>
                  <a:lnTo>
                    <a:pt x="432" y="824"/>
                  </a:lnTo>
                  <a:lnTo>
                    <a:pt x="438" y="818"/>
                  </a:lnTo>
                  <a:lnTo>
                    <a:pt x="438" y="818"/>
                  </a:lnTo>
                  <a:lnTo>
                    <a:pt x="443" y="809"/>
                  </a:lnTo>
                  <a:lnTo>
                    <a:pt x="450" y="802"/>
                  </a:lnTo>
                  <a:lnTo>
                    <a:pt x="450" y="802"/>
                  </a:lnTo>
                  <a:lnTo>
                    <a:pt x="456" y="800"/>
                  </a:lnTo>
                  <a:lnTo>
                    <a:pt x="461" y="800"/>
                  </a:lnTo>
                  <a:lnTo>
                    <a:pt x="461" y="800"/>
                  </a:lnTo>
                  <a:lnTo>
                    <a:pt x="463" y="797"/>
                  </a:lnTo>
                  <a:lnTo>
                    <a:pt x="465" y="793"/>
                  </a:lnTo>
                  <a:lnTo>
                    <a:pt x="468" y="786"/>
                  </a:lnTo>
                  <a:lnTo>
                    <a:pt x="468" y="786"/>
                  </a:lnTo>
                  <a:lnTo>
                    <a:pt x="474" y="775"/>
                  </a:lnTo>
                  <a:lnTo>
                    <a:pt x="481" y="768"/>
                  </a:lnTo>
                  <a:lnTo>
                    <a:pt x="481" y="768"/>
                  </a:lnTo>
                  <a:lnTo>
                    <a:pt x="487" y="760"/>
                  </a:lnTo>
                  <a:lnTo>
                    <a:pt x="488" y="753"/>
                  </a:lnTo>
                  <a:lnTo>
                    <a:pt x="490" y="746"/>
                  </a:lnTo>
                  <a:lnTo>
                    <a:pt x="488" y="739"/>
                  </a:lnTo>
                  <a:lnTo>
                    <a:pt x="485" y="722"/>
                  </a:lnTo>
                  <a:lnTo>
                    <a:pt x="485" y="715"/>
                  </a:lnTo>
                  <a:lnTo>
                    <a:pt x="485" y="706"/>
                  </a:lnTo>
                  <a:lnTo>
                    <a:pt x="485" y="706"/>
                  </a:lnTo>
                  <a:lnTo>
                    <a:pt x="488" y="697"/>
                  </a:lnTo>
                  <a:lnTo>
                    <a:pt x="496" y="690"/>
                  </a:lnTo>
                  <a:lnTo>
                    <a:pt x="510" y="679"/>
                  </a:lnTo>
                  <a:lnTo>
                    <a:pt x="510" y="679"/>
                  </a:lnTo>
                  <a:lnTo>
                    <a:pt x="530" y="666"/>
                  </a:lnTo>
                  <a:lnTo>
                    <a:pt x="530" y="666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59" y="648"/>
                  </a:lnTo>
                  <a:lnTo>
                    <a:pt x="579" y="641"/>
                  </a:lnTo>
                  <a:lnTo>
                    <a:pt x="579" y="641"/>
                  </a:lnTo>
                  <a:lnTo>
                    <a:pt x="592" y="636"/>
                  </a:lnTo>
                  <a:lnTo>
                    <a:pt x="597" y="632"/>
                  </a:lnTo>
                  <a:lnTo>
                    <a:pt x="599" y="625"/>
                  </a:lnTo>
                  <a:lnTo>
                    <a:pt x="599" y="625"/>
                  </a:lnTo>
                  <a:lnTo>
                    <a:pt x="601" y="618"/>
                  </a:lnTo>
                  <a:lnTo>
                    <a:pt x="601" y="608"/>
                  </a:lnTo>
                  <a:lnTo>
                    <a:pt x="601" y="608"/>
                  </a:lnTo>
                  <a:lnTo>
                    <a:pt x="604" y="603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7" y="587"/>
                  </a:lnTo>
                  <a:lnTo>
                    <a:pt x="624" y="578"/>
                  </a:lnTo>
                  <a:lnTo>
                    <a:pt x="624" y="578"/>
                  </a:lnTo>
                  <a:lnTo>
                    <a:pt x="626" y="572"/>
                  </a:lnTo>
                  <a:lnTo>
                    <a:pt x="626" y="567"/>
                  </a:lnTo>
                  <a:lnTo>
                    <a:pt x="624" y="556"/>
                  </a:lnTo>
                  <a:lnTo>
                    <a:pt x="624" y="556"/>
                  </a:lnTo>
                  <a:lnTo>
                    <a:pt x="626" y="551"/>
                  </a:lnTo>
                  <a:lnTo>
                    <a:pt x="628" y="547"/>
                  </a:lnTo>
                  <a:lnTo>
                    <a:pt x="631" y="538"/>
                  </a:lnTo>
                  <a:lnTo>
                    <a:pt x="631" y="538"/>
                  </a:lnTo>
                  <a:lnTo>
                    <a:pt x="633" y="532"/>
                  </a:lnTo>
                  <a:lnTo>
                    <a:pt x="635" y="525"/>
                  </a:lnTo>
                  <a:lnTo>
                    <a:pt x="635" y="513"/>
                  </a:lnTo>
                  <a:lnTo>
                    <a:pt x="635" y="513"/>
                  </a:lnTo>
                  <a:lnTo>
                    <a:pt x="631" y="496"/>
                  </a:lnTo>
                  <a:lnTo>
                    <a:pt x="630" y="489"/>
                  </a:lnTo>
                  <a:lnTo>
                    <a:pt x="628" y="480"/>
                  </a:lnTo>
                  <a:lnTo>
                    <a:pt x="628" y="480"/>
                  </a:lnTo>
                  <a:lnTo>
                    <a:pt x="628" y="473"/>
                  </a:lnTo>
                  <a:lnTo>
                    <a:pt x="630" y="464"/>
                  </a:lnTo>
                  <a:lnTo>
                    <a:pt x="630" y="464"/>
                  </a:lnTo>
                  <a:lnTo>
                    <a:pt x="635" y="455"/>
                  </a:lnTo>
                  <a:lnTo>
                    <a:pt x="639" y="449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9" y="446"/>
                  </a:lnTo>
                  <a:lnTo>
                    <a:pt x="653" y="446"/>
                  </a:lnTo>
                  <a:lnTo>
                    <a:pt x="655" y="444"/>
                  </a:lnTo>
                  <a:lnTo>
                    <a:pt x="655" y="444"/>
                  </a:lnTo>
                  <a:lnTo>
                    <a:pt x="660" y="438"/>
                  </a:lnTo>
                  <a:lnTo>
                    <a:pt x="664" y="431"/>
                  </a:lnTo>
                  <a:lnTo>
                    <a:pt x="669" y="418"/>
                  </a:lnTo>
                  <a:lnTo>
                    <a:pt x="669" y="418"/>
                  </a:lnTo>
                  <a:lnTo>
                    <a:pt x="671" y="411"/>
                  </a:lnTo>
                  <a:lnTo>
                    <a:pt x="675" y="406"/>
                  </a:lnTo>
                  <a:lnTo>
                    <a:pt x="675" y="406"/>
                  </a:lnTo>
                  <a:lnTo>
                    <a:pt x="680" y="400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93" y="390"/>
                  </a:lnTo>
                  <a:lnTo>
                    <a:pt x="697" y="380"/>
                  </a:lnTo>
                  <a:lnTo>
                    <a:pt x="697" y="380"/>
                  </a:lnTo>
                  <a:lnTo>
                    <a:pt x="700" y="371"/>
                  </a:lnTo>
                  <a:lnTo>
                    <a:pt x="704" y="362"/>
                  </a:lnTo>
                  <a:lnTo>
                    <a:pt x="704" y="352"/>
                  </a:lnTo>
                  <a:lnTo>
                    <a:pt x="702" y="342"/>
                  </a:lnTo>
                  <a:lnTo>
                    <a:pt x="702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247302" y="2092845"/>
              <a:ext cx="2759121" cy="2324076"/>
            </a:xfrm>
            <a:custGeom>
              <a:avLst/>
              <a:gdLst>
                <a:gd name="T0" fmla="*/ 1671 w 2391"/>
                <a:gd name="T1" fmla="*/ 222 h 2014"/>
                <a:gd name="T2" fmla="*/ 990 w 2391"/>
                <a:gd name="T3" fmla="*/ 72 h 2014"/>
                <a:gd name="T4" fmla="*/ 1090 w 2391"/>
                <a:gd name="T5" fmla="*/ 89 h 2014"/>
                <a:gd name="T6" fmla="*/ 2255 w 2391"/>
                <a:gd name="T7" fmla="*/ 311 h 2014"/>
                <a:gd name="T8" fmla="*/ 1558 w 2391"/>
                <a:gd name="T9" fmla="*/ 1198 h 2014"/>
                <a:gd name="T10" fmla="*/ 1705 w 2391"/>
                <a:gd name="T11" fmla="*/ 1013 h 2014"/>
                <a:gd name="T12" fmla="*/ 1687 w 2391"/>
                <a:gd name="T13" fmla="*/ 925 h 2014"/>
                <a:gd name="T14" fmla="*/ 1681 w 2391"/>
                <a:gd name="T15" fmla="*/ 762 h 2014"/>
                <a:gd name="T16" fmla="*/ 1504 w 2391"/>
                <a:gd name="T17" fmla="*/ 1230 h 2014"/>
                <a:gd name="T18" fmla="*/ 1560 w 2391"/>
                <a:gd name="T19" fmla="*/ 1172 h 2014"/>
                <a:gd name="T20" fmla="*/ 1631 w 2391"/>
                <a:gd name="T21" fmla="*/ 1181 h 2014"/>
                <a:gd name="T22" fmla="*/ 1640 w 2391"/>
                <a:gd name="T23" fmla="*/ 1095 h 2014"/>
                <a:gd name="T24" fmla="*/ 1117 w 2391"/>
                <a:gd name="T25" fmla="*/ 1900 h 2014"/>
                <a:gd name="T26" fmla="*/ 1057 w 2391"/>
                <a:gd name="T27" fmla="*/ 1894 h 2014"/>
                <a:gd name="T28" fmla="*/ 758 w 2391"/>
                <a:gd name="T29" fmla="*/ 1732 h 2014"/>
                <a:gd name="T30" fmla="*/ 1423 w 2391"/>
                <a:gd name="T31" fmla="*/ 1690 h 2014"/>
                <a:gd name="T32" fmla="*/ 1432 w 2391"/>
                <a:gd name="T33" fmla="*/ 1692 h 2014"/>
                <a:gd name="T34" fmla="*/ 1196 w 2391"/>
                <a:gd name="T35" fmla="*/ 1902 h 2014"/>
                <a:gd name="T36" fmla="*/ 1303 w 2391"/>
                <a:gd name="T37" fmla="*/ 1813 h 2014"/>
                <a:gd name="T38" fmla="*/ 1236 w 2391"/>
                <a:gd name="T39" fmla="*/ 1802 h 2014"/>
                <a:gd name="T40" fmla="*/ 1202 w 2391"/>
                <a:gd name="T41" fmla="*/ 1970 h 2014"/>
                <a:gd name="T42" fmla="*/ 1236 w 2391"/>
                <a:gd name="T43" fmla="*/ 2005 h 2014"/>
                <a:gd name="T44" fmla="*/ 2342 w 2391"/>
                <a:gd name="T45" fmla="*/ 431 h 2014"/>
                <a:gd name="T46" fmla="*/ 1929 w 2391"/>
                <a:gd name="T47" fmla="*/ 324 h 2014"/>
                <a:gd name="T48" fmla="*/ 1685 w 2391"/>
                <a:gd name="T49" fmla="*/ 268 h 2014"/>
                <a:gd name="T50" fmla="*/ 1564 w 2391"/>
                <a:gd name="T51" fmla="*/ 298 h 2014"/>
                <a:gd name="T52" fmla="*/ 1453 w 2391"/>
                <a:gd name="T53" fmla="*/ 277 h 2014"/>
                <a:gd name="T54" fmla="*/ 1356 w 2391"/>
                <a:gd name="T55" fmla="*/ 253 h 2014"/>
                <a:gd name="T56" fmla="*/ 1186 w 2391"/>
                <a:gd name="T57" fmla="*/ 237 h 2014"/>
                <a:gd name="T58" fmla="*/ 1243 w 2391"/>
                <a:gd name="T59" fmla="*/ 161 h 2014"/>
                <a:gd name="T60" fmla="*/ 1061 w 2391"/>
                <a:gd name="T61" fmla="*/ 148 h 2014"/>
                <a:gd name="T62" fmla="*/ 842 w 2391"/>
                <a:gd name="T63" fmla="*/ 184 h 2014"/>
                <a:gd name="T64" fmla="*/ 791 w 2391"/>
                <a:gd name="T65" fmla="*/ 289 h 2014"/>
                <a:gd name="T66" fmla="*/ 751 w 2391"/>
                <a:gd name="T67" fmla="*/ 279 h 2014"/>
                <a:gd name="T68" fmla="*/ 664 w 2391"/>
                <a:gd name="T69" fmla="*/ 311 h 2014"/>
                <a:gd name="T70" fmla="*/ 713 w 2391"/>
                <a:gd name="T71" fmla="*/ 418 h 2014"/>
                <a:gd name="T72" fmla="*/ 628 w 2391"/>
                <a:gd name="T73" fmla="*/ 409 h 2014"/>
                <a:gd name="T74" fmla="*/ 541 w 2391"/>
                <a:gd name="T75" fmla="*/ 304 h 2014"/>
                <a:gd name="T76" fmla="*/ 451 w 2391"/>
                <a:gd name="T77" fmla="*/ 633 h 2014"/>
                <a:gd name="T78" fmla="*/ 490 w 2391"/>
                <a:gd name="T79" fmla="*/ 738 h 2014"/>
                <a:gd name="T80" fmla="*/ 309 w 2391"/>
                <a:gd name="T81" fmla="*/ 801 h 2014"/>
                <a:gd name="T82" fmla="*/ 293 w 2391"/>
                <a:gd name="T83" fmla="*/ 1044 h 2014"/>
                <a:gd name="T84" fmla="*/ 396 w 2391"/>
                <a:gd name="T85" fmla="*/ 1214 h 2014"/>
                <a:gd name="T86" fmla="*/ 23 w 2391"/>
                <a:gd name="T87" fmla="*/ 1239 h 2014"/>
                <a:gd name="T88" fmla="*/ 143 w 2391"/>
                <a:gd name="T89" fmla="*/ 1496 h 2014"/>
                <a:gd name="T90" fmla="*/ 313 w 2391"/>
                <a:gd name="T91" fmla="*/ 1542 h 2014"/>
                <a:gd name="T92" fmla="*/ 304 w 2391"/>
                <a:gd name="T93" fmla="*/ 1388 h 2014"/>
                <a:gd name="T94" fmla="*/ 384 w 2391"/>
                <a:gd name="T95" fmla="*/ 1343 h 2014"/>
                <a:gd name="T96" fmla="*/ 590 w 2391"/>
                <a:gd name="T97" fmla="*/ 1460 h 2014"/>
                <a:gd name="T98" fmla="*/ 728 w 2391"/>
                <a:gd name="T99" fmla="*/ 1637 h 2014"/>
                <a:gd name="T100" fmla="*/ 894 w 2391"/>
                <a:gd name="T101" fmla="*/ 1429 h 2014"/>
                <a:gd name="T102" fmla="*/ 1010 w 2391"/>
                <a:gd name="T103" fmla="*/ 1589 h 2014"/>
                <a:gd name="T104" fmla="*/ 1064 w 2391"/>
                <a:gd name="T105" fmla="*/ 1722 h 2014"/>
                <a:gd name="T106" fmla="*/ 1171 w 2391"/>
                <a:gd name="T107" fmla="*/ 1552 h 2014"/>
                <a:gd name="T108" fmla="*/ 1352 w 2391"/>
                <a:gd name="T109" fmla="*/ 1315 h 2014"/>
                <a:gd name="T110" fmla="*/ 1325 w 2391"/>
                <a:gd name="T111" fmla="*/ 1116 h 2014"/>
                <a:gd name="T112" fmla="*/ 1446 w 2391"/>
                <a:gd name="T113" fmla="*/ 1156 h 2014"/>
                <a:gd name="T114" fmla="*/ 1593 w 2391"/>
                <a:gd name="T115" fmla="*/ 963 h 2014"/>
                <a:gd name="T116" fmla="*/ 1643 w 2391"/>
                <a:gd name="T117" fmla="*/ 668 h 2014"/>
                <a:gd name="T118" fmla="*/ 1937 w 2391"/>
                <a:gd name="T119" fmla="*/ 570 h 2014"/>
                <a:gd name="T120" fmla="*/ 1888 w 2391"/>
                <a:gd name="T121" fmla="*/ 796 h 2014"/>
                <a:gd name="T122" fmla="*/ 2033 w 2391"/>
                <a:gd name="T123" fmla="*/ 606 h 2014"/>
                <a:gd name="T124" fmla="*/ 2244 w 2391"/>
                <a:gd name="T125" fmla="*/ 481 h 2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1" h="2014">
                  <a:moveTo>
                    <a:pt x="1605" y="168"/>
                  </a:moveTo>
                  <a:lnTo>
                    <a:pt x="1605" y="168"/>
                  </a:lnTo>
                  <a:lnTo>
                    <a:pt x="1615" y="163"/>
                  </a:lnTo>
                  <a:lnTo>
                    <a:pt x="1620" y="161"/>
                  </a:lnTo>
                  <a:lnTo>
                    <a:pt x="1627" y="161"/>
                  </a:lnTo>
                  <a:lnTo>
                    <a:pt x="1627" y="161"/>
                  </a:lnTo>
                  <a:lnTo>
                    <a:pt x="1634" y="163"/>
                  </a:lnTo>
                  <a:lnTo>
                    <a:pt x="1636" y="165"/>
                  </a:lnTo>
                  <a:lnTo>
                    <a:pt x="1640" y="168"/>
                  </a:lnTo>
                  <a:lnTo>
                    <a:pt x="1640" y="168"/>
                  </a:lnTo>
                  <a:lnTo>
                    <a:pt x="1642" y="175"/>
                  </a:lnTo>
                  <a:lnTo>
                    <a:pt x="1643" y="183"/>
                  </a:lnTo>
                  <a:lnTo>
                    <a:pt x="1643" y="183"/>
                  </a:lnTo>
                  <a:lnTo>
                    <a:pt x="1647" y="192"/>
                  </a:lnTo>
                  <a:lnTo>
                    <a:pt x="1647" y="197"/>
                  </a:lnTo>
                  <a:lnTo>
                    <a:pt x="1647" y="201"/>
                  </a:lnTo>
                  <a:lnTo>
                    <a:pt x="1647" y="201"/>
                  </a:lnTo>
                  <a:lnTo>
                    <a:pt x="1643" y="208"/>
                  </a:lnTo>
                  <a:lnTo>
                    <a:pt x="1640" y="212"/>
                  </a:lnTo>
                  <a:lnTo>
                    <a:pt x="1634" y="213"/>
                  </a:lnTo>
                  <a:lnTo>
                    <a:pt x="1629" y="213"/>
                  </a:lnTo>
                  <a:lnTo>
                    <a:pt x="1624" y="213"/>
                  </a:lnTo>
                  <a:lnTo>
                    <a:pt x="1618" y="210"/>
                  </a:lnTo>
                  <a:lnTo>
                    <a:pt x="1607" y="204"/>
                  </a:lnTo>
                  <a:lnTo>
                    <a:pt x="1607" y="204"/>
                  </a:lnTo>
                  <a:lnTo>
                    <a:pt x="1600" y="195"/>
                  </a:lnTo>
                  <a:lnTo>
                    <a:pt x="1598" y="192"/>
                  </a:lnTo>
                  <a:lnTo>
                    <a:pt x="1596" y="188"/>
                  </a:lnTo>
                  <a:lnTo>
                    <a:pt x="1596" y="183"/>
                  </a:lnTo>
                  <a:lnTo>
                    <a:pt x="1598" y="179"/>
                  </a:lnTo>
                  <a:lnTo>
                    <a:pt x="1602" y="174"/>
                  </a:lnTo>
                  <a:lnTo>
                    <a:pt x="1605" y="168"/>
                  </a:lnTo>
                  <a:lnTo>
                    <a:pt x="1605" y="168"/>
                  </a:lnTo>
                  <a:close/>
                  <a:moveTo>
                    <a:pt x="1687" y="251"/>
                  </a:moveTo>
                  <a:lnTo>
                    <a:pt x="1687" y="251"/>
                  </a:lnTo>
                  <a:lnTo>
                    <a:pt x="1692" y="250"/>
                  </a:lnTo>
                  <a:lnTo>
                    <a:pt x="1696" y="244"/>
                  </a:lnTo>
                  <a:lnTo>
                    <a:pt x="1698" y="237"/>
                  </a:lnTo>
                  <a:lnTo>
                    <a:pt x="1696" y="232"/>
                  </a:lnTo>
                  <a:lnTo>
                    <a:pt x="1696" y="232"/>
                  </a:lnTo>
                  <a:lnTo>
                    <a:pt x="1692" y="228"/>
                  </a:lnTo>
                  <a:lnTo>
                    <a:pt x="1685" y="224"/>
                  </a:lnTo>
                  <a:lnTo>
                    <a:pt x="1678" y="222"/>
                  </a:lnTo>
                  <a:lnTo>
                    <a:pt x="1671" y="222"/>
                  </a:lnTo>
                  <a:lnTo>
                    <a:pt x="1671" y="222"/>
                  </a:lnTo>
                  <a:lnTo>
                    <a:pt x="1663" y="222"/>
                  </a:lnTo>
                  <a:lnTo>
                    <a:pt x="1663" y="222"/>
                  </a:lnTo>
                  <a:lnTo>
                    <a:pt x="1658" y="224"/>
                  </a:lnTo>
                  <a:lnTo>
                    <a:pt x="1653" y="228"/>
                  </a:lnTo>
                  <a:lnTo>
                    <a:pt x="1651" y="232"/>
                  </a:lnTo>
                  <a:lnTo>
                    <a:pt x="1651" y="233"/>
                  </a:lnTo>
                  <a:lnTo>
                    <a:pt x="1651" y="237"/>
                  </a:lnTo>
                  <a:lnTo>
                    <a:pt x="1653" y="241"/>
                  </a:lnTo>
                  <a:lnTo>
                    <a:pt x="1653" y="241"/>
                  </a:lnTo>
                  <a:lnTo>
                    <a:pt x="1660" y="246"/>
                  </a:lnTo>
                  <a:lnTo>
                    <a:pt x="1669" y="250"/>
                  </a:lnTo>
                  <a:lnTo>
                    <a:pt x="1680" y="251"/>
                  </a:lnTo>
                  <a:lnTo>
                    <a:pt x="1687" y="251"/>
                  </a:lnTo>
                  <a:lnTo>
                    <a:pt x="1687" y="251"/>
                  </a:lnTo>
                  <a:close/>
                  <a:moveTo>
                    <a:pt x="1812" y="308"/>
                  </a:moveTo>
                  <a:lnTo>
                    <a:pt x="1812" y="308"/>
                  </a:lnTo>
                  <a:lnTo>
                    <a:pt x="1810" y="306"/>
                  </a:lnTo>
                  <a:lnTo>
                    <a:pt x="1810" y="306"/>
                  </a:lnTo>
                  <a:lnTo>
                    <a:pt x="1806" y="306"/>
                  </a:lnTo>
                  <a:lnTo>
                    <a:pt x="1803" y="309"/>
                  </a:lnTo>
                  <a:lnTo>
                    <a:pt x="1803" y="311"/>
                  </a:lnTo>
                  <a:lnTo>
                    <a:pt x="1805" y="315"/>
                  </a:lnTo>
                  <a:lnTo>
                    <a:pt x="1805" y="315"/>
                  </a:lnTo>
                  <a:lnTo>
                    <a:pt x="1808" y="317"/>
                  </a:lnTo>
                  <a:lnTo>
                    <a:pt x="1812" y="315"/>
                  </a:lnTo>
                  <a:lnTo>
                    <a:pt x="1814" y="311"/>
                  </a:lnTo>
                  <a:lnTo>
                    <a:pt x="1812" y="308"/>
                  </a:lnTo>
                  <a:lnTo>
                    <a:pt x="1812" y="308"/>
                  </a:lnTo>
                  <a:close/>
                  <a:moveTo>
                    <a:pt x="985" y="40"/>
                  </a:moveTo>
                  <a:lnTo>
                    <a:pt x="985" y="40"/>
                  </a:lnTo>
                  <a:lnTo>
                    <a:pt x="985" y="43"/>
                  </a:lnTo>
                  <a:lnTo>
                    <a:pt x="985" y="45"/>
                  </a:lnTo>
                  <a:lnTo>
                    <a:pt x="979" y="47"/>
                  </a:lnTo>
                  <a:lnTo>
                    <a:pt x="972" y="49"/>
                  </a:lnTo>
                  <a:lnTo>
                    <a:pt x="967" y="52"/>
                  </a:lnTo>
                  <a:lnTo>
                    <a:pt x="967" y="52"/>
                  </a:lnTo>
                  <a:lnTo>
                    <a:pt x="965" y="56"/>
                  </a:lnTo>
                  <a:lnTo>
                    <a:pt x="965" y="60"/>
                  </a:lnTo>
                  <a:lnTo>
                    <a:pt x="967" y="63"/>
                  </a:lnTo>
                  <a:lnTo>
                    <a:pt x="970" y="65"/>
                  </a:lnTo>
                  <a:lnTo>
                    <a:pt x="970" y="65"/>
                  </a:lnTo>
                  <a:lnTo>
                    <a:pt x="977" y="70"/>
                  </a:lnTo>
                  <a:lnTo>
                    <a:pt x="990" y="72"/>
                  </a:lnTo>
                  <a:lnTo>
                    <a:pt x="1003" y="72"/>
                  </a:lnTo>
                  <a:lnTo>
                    <a:pt x="1014" y="70"/>
                  </a:lnTo>
                  <a:lnTo>
                    <a:pt x="1024" y="67"/>
                  </a:lnTo>
                  <a:lnTo>
                    <a:pt x="1028" y="63"/>
                  </a:lnTo>
                  <a:lnTo>
                    <a:pt x="1032" y="60"/>
                  </a:lnTo>
                  <a:lnTo>
                    <a:pt x="1032" y="56"/>
                  </a:lnTo>
                  <a:lnTo>
                    <a:pt x="1032" y="52"/>
                  </a:lnTo>
                  <a:lnTo>
                    <a:pt x="1030" y="47"/>
                  </a:lnTo>
                  <a:lnTo>
                    <a:pt x="1024" y="42"/>
                  </a:lnTo>
                  <a:lnTo>
                    <a:pt x="1024" y="42"/>
                  </a:lnTo>
                  <a:lnTo>
                    <a:pt x="1019" y="38"/>
                  </a:lnTo>
                  <a:lnTo>
                    <a:pt x="1014" y="32"/>
                  </a:lnTo>
                  <a:lnTo>
                    <a:pt x="1014" y="32"/>
                  </a:lnTo>
                  <a:lnTo>
                    <a:pt x="1010" y="25"/>
                  </a:lnTo>
                  <a:lnTo>
                    <a:pt x="1006" y="18"/>
                  </a:lnTo>
                  <a:lnTo>
                    <a:pt x="1006" y="18"/>
                  </a:lnTo>
                  <a:lnTo>
                    <a:pt x="1003" y="11"/>
                  </a:lnTo>
                  <a:lnTo>
                    <a:pt x="997" y="5"/>
                  </a:lnTo>
                  <a:lnTo>
                    <a:pt x="990" y="2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76" y="2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3" y="11"/>
                  </a:lnTo>
                  <a:lnTo>
                    <a:pt x="959" y="18"/>
                  </a:lnTo>
                  <a:lnTo>
                    <a:pt x="959" y="18"/>
                  </a:lnTo>
                  <a:lnTo>
                    <a:pt x="959" y="23"/>
                  </a:lnTo>
                  <a:lnTo>
                    <a:pt x="961" y="27"/>
                  </a:lnTo>
                  <a:lnTo>
                    <a:pt x="965" y="29"/>
                  </a:lnTo>
                  <a:lnTo>
                    <a:pt x="970" y="31"/>
                  </a:lnTo>
                  <a:lnTo>
                    <a:pt x="979" y="34"/>
                  </a:lnTo>
                  <a:lnTo>
                    <a:pt x="983" y="38"/>
                  </a:lnTo>
                  <a:lnTo>
                    <a:pt x="985" y="40"/>
                  </a:lnTo>
                  <a:lnTo>
                    <a:pt x="985" y="40"/>
                  </a:lnTo>
                  <a:close/>
                  <a:moveTo>
                    <a:pt x="1043" y="99"/>
                  </a:moveTo>
                  <a:lnTo>
                    <a:pt x="1043" y="99"/>
                  </a:lnTo>
                  <a:lnTo>
                    <a:pt x="1050" y="99"/>
                  </a:lnTo>
                  <a:lnTo>
                    <a:pt x="1055" y="98"/>
                  </a:lnTo>
                  <a:lnTo>
                    <a:pt x="1068" y="92"/>
                  </a:lnTo>
                  <a:lnTo>
                    <a:pt x="1068" y="92"/>
                  </a:lnTo>
                  <a:lnTo>
                    <a:pt x="1073" y="89"/>
                  </a:lnTo>
                  <a:lnTo>
                    <a:pt x="1079" y="89"/>
                  </a:lnTo>
                  <a:lnTo>
                    <a:pt x="1090" y="89"/>
                  </a:lnTo>
                  <a:lnTo>
                    <a:pt x="1090" y="89"/>
                  </a:lnTo>
                  <a:lnTo>
                    <a:pt x="1095" y="87"/>
                  </a:lnTo>
                  <a:lnTo>
                    <a:pt x="1100" y="83"/>
                  </a:lnTo>
                  <a:lnTo>
                    <a:pt x="1102" y="78"/>
                  </a:lnTo>
                  <a:lnTo>
                    <a:pt x="1102" y="74"/>
                  </a:lnTo>
                  <a:lnTo>
                    <a:pt x="1100" y="69"/>
                  </a:lnTo>
                  <a:lnTo>
                    <a:pt x="1097" y="63"/>
                  </a:lnTo>
                  <a:lnTo>
                    <a:pt x="1093" y="60"/>
                  </a:lnTo>
                  <a:lnTo>
                    <a:pt x="1088" y="58"/>
                  </a:lnTo>
                  <a:lnTo>
                    <a:pt x="1088" y="58"/>
                  </a:lnTo>
                  <a:lnTo>
                    <a:pt x="1079" y="54"/>
                  </a:lnTo>
                  <a:lnTo>
                    <a:pt x="1068" y="54"/>
                  </a:lnTo>
                  <a:lnTo>
                    <a:pt x="1068" y="54"/>
                  </a:lnTo>
                  <a:lnTo>
                    <a:pt x="1061" y="56"/>
                  </a:lnTo>
                  <a:lnTo>
                    <a:pt x="1057" y="58"/>
                  </a:lnTo>
                  <a:lnTo>
                    <a:pt x="1057" y="58"/>
                  </a:lnTo>
                  <a:lnTo>
                    <a:pt x="1053" y="61"/>
                  </a:lnTo>
                  <a:lnTo>
                    <a:pt x="1053" y="65"/>
                  </a:lnTo>
                  <a:lnTo>
                    <a:pt x="1052" y="70"/>
                  </a:lnTo>
                  <a:lnTo>
                    <a:pt x="1052" y="70"/>
                  </a:lnTo>
                  <a:lnTo>
                    <a:pt x="1046" y="78"/>
                  </a:lnTo>
                  <a:lnTo>
                    <a:pt x="1039" y="87"/>
                  </a:lnTo>
                  <a:lnTo>
                    <a:pt x="1037" y="90"/>
                  </a:lnTo>
                  <a:lnTo>
                    <a:pt x="1037" y="94"/>
                  </a:lnTo>
                  <a:lnTo>
                    <a:pt x="1037" y="98"/>
                  </a:lnTo>
                  <a:lnTo>
                    <a:pt x="1043" y="99"/>
                  </a:lnTo>
                  <a:lnTo>
                    <a:pt x="1043" y="99"/>
                  </a:lnTo>
                  <a:close/>
                  <a:moveTo>
                    <a:pt x="2275" y="322"/>
                  </a:moveTo>
                  <a:lnTo>
                    <a:pt x="2275" y="322"/>
                  </a:lnTo>
                  <a:lnTo>
                    <a:pt x="2282" y="320"/>
                  </a:lnTo>
                  <a:lnTo>
                    <a:pt x="2286" y="317"/>
                  </a:lnTo>
                  <a:lnTo>
                    <a:pt x="2288" y="313"/>
                  </a:lnTo>
                  <a:lnTo>
                    <a:pt x="2288" y="313"/>
                  </a:lnTo>
                  <a:lnTo>
                    <a:pt x="2286" y="309"/>
                  </a:lnTo>
                  <a:lnTo>
                    <a:pt x="2284" y="306"/>
                  </a:lnTo>
                  <a:lnTo>
                    <a:pt x="2275" y="304"/>
                  </a:lnTo>
                  <a:lnTo>
                    <a:pt x="2275" y="304"/>
                  </a:lnTo>
                  <a:lnTo>
                    <a:pt x="2266" y="302"/>
                  </a:lnTo>
                  <a:lnTo>
                    <a:pt x="2262" y="302"/>
                  </a:lnTo>
                  <a:lnTo>
                    <a:pt x="2257" y="302"/>
                  </a:lnTo>
                  <a:lnTo>
                    <a:pt x="2257" y="302"/>
                  </a:lnTo>
                  <a:lnTo>
                    <a:pt x="2255" y="306"/>
                  </a:lnTo>
                  <a:lnTo>
                    <a:pt x="2255" y="311"/>
                  </a:lnTo>
                  <a:lnTo>
                    <a:pt x="2255" y="311"/>
                  </a:lnTo>
                  <a:lnTo>
                    <a:pt x="2259" y="315"/>
                  </a:lnTo>
                  <a:lnTo>
                    <a:pt x="2264" y="318"/>
                  </a:lnTo>
                  <a:lnTo>
                    <a:pt x="2275" y="322"/>
                  </a:lnTo>
                  <a:lnTo>
                    <a:pt x="2275" y="322"/>
                  </a:lnTo>
                  <a:close/>
                  <a:moveTo>
                    <a:pt x="2091" y="340"/>
                  </a:moveTo>
                  <a:lnTo>
                    <a:pt x="2091" y="340"/>
                  </a:lnTo>
                  <a:lnTo>
                    <a:pt x="2091" y="336"/>
                  </a:lnTo>
                  <a:lnTo>
                    <a:pt x="2089" y="335"/>
                  </a:lnTo>
                  <a:lnTo>
                    <a:pt x="2087" y="333"/>
                  </a:lnTo>
                  <a:lnTo>
                    <a:pt x="2083" y="333"/>
                  </a:lnTo>
                  <a:lnTo>
                    <a:pt x="2083" y="333"/>
                  </a:lnTo>
                  <a:lnTo>
                    <a:pt x="2078" y="333"/>
                  </a:lnTo>
                  <a:lnTo>
                    <a:pt x="2078" y="336"/>
                  </a:lnTo>
                  <a:lnTo>
                    <a:pt x="2078" y="338"/>
                  </a:lnTo>
                  <a:lnTo>
                    <a:pt x="2078" y="338"/>
                  </a:lnTo>
                  <a:lnTo>
                    <a:pt x="2080" y="344"/>
                  </a:lnTo>
                  <a:lnTo>
                    <a:pt x="2083" y="346"/>
                  </a:lnTo>
                  <a:lnTo>
                    <a:pt x="2089" y="346"/>
                  </a:lnTo>
                  <a:lnTo>
                    <a:pt x="2091" y="340"/>
                  </a:lnTo>
                  <a:lnTo>
                    <a:pt x="2091" y="340"/>
                  </a:lnTo>
                  <a:close/>
                  <a:moveTo>
                    <a:pt x="1823" y="318"/>
                  </a:moveTo>
                  <a:lnTo>
                    <a:pt x="1823" y="318"/>
                  </a:lnTo>
                  <a:lnTo>
                    <a:pt x="1826" y="320"/>
                  </a:lnTo>
                  <a:lnTo>
                    <a:pt x="1830" y="318"/>
                  </a:lnTo>
                  <a:lnTo>
                    <a:pt x="1832" y="317"/>
                  </a:lnTo>
                  <a:lnTo>
                    <a:pt x="1834" y="313"/>
                  </a:lnTo>
                  <a:lnTo>
                    <a:pt x="1834" y="309"/>
                  </a:lnTo>
                  <a:lnTo>
                    <a:pt x="1832" y="308"/>
                  </a:lnTo>
                  <a:lnTo>
                    <a:pt x="1830" y="304"/>
                  </a:lnTo>
                  <a:lnTo>
                    <a:pt x="1826" y="302"/>
                  </a:lnTo>
                  <a:lnTo>
                    <a:pt x="1826" y="302"/>
                  </a:lnTo>
                  <a:lnTo>
                    <a:pt x="1823" y="302"/>
                  </a:lnTo>
                  <a:lnTo>
                    <a:pt x="1821" y="304"/>
                  </a:lnTo>
                  <a:lnTo>
                    <a:pt x="1821" y="304"/>
                  </a:lnTo>
                  <a:lnTo>
                    <a:pt x="1819" y="308"/>
                  </a:lnTo>
                  <a:lnTo>
                    <a:pt x="1817" y="313"/>
                  </a:lnTo>
                  <a:lnTo>
                    <a:pt x="1819" y="317"/>
                  </a:lnTo>
                  <a:lnTo>
                    <a:pt x="1823" y="318"/>
                  </a:lnTo>
                  <a:lnTo>
                    <a:pt x="1823" y="318"/>
                  </a:lnTo>
                  <a:close/>
                  <a:moveTo>
                    <a:pt x="1557" y="1207"/>
                  </a:moveTo>
                  <a:lnTo>
                    <a:pt x="1557" y="1207"/>
                  </a:lnTo>
                  <a:lnTo>
                    <a:pt x="1558" y="1203"/>
                  </a:lnTo>
                  <a:lnTo>
                    <a:pt x="1558" y="1198"/>
                  </a:lnTo>
                  <a:lnTo>
                    <a:pt x="1558" y="1198"/>
                  </a:lnTo>
                  <a:lnTo>
                    <a:pt x="1557" y="1194"/>
                  </a:lnTo>
                  <a:lnTo>
                    <a:pt x="1551" y="1192"/>
                  </a:lnTo>
                  <a:lnTo>
                    <a:pt x="1551" y="1192"/>
                  </a:lnTo>
                  <a:lnTo>
                    <a:pt x="1548" y="1192"/>
                  </a:lnTo>
                  <a:lnTo>
                    <a:pt x="1542" y="1194"/>
                  </a:lnTo>
                  <a:lnTo>
                    <a:pt x="1533" y="1201"/>
                  </a:lnTo>
                  <a:lnTo>
                    <a:pt x="1529" y="1205"/>
                  </a:lnTo>
                  <a:lnTo>
                    <a:pt x="1529" y="1209"/>
                  </a:lnTo>
                  <a:lnTo>
                    <a:pt x="1529" y="1212"/>
                  </a:lnTo>
                  <a:lnTo>
                    <a:pt x="1533" y="1216"/>
                  </a:lnTo>
                  <a:lnTo>
                    <a:pt x="1533" y="1216"/>
                  </a:lnTo>
                  <a:lnTo>
                    <a:pt x="1540" y="1218"/>
                  </a:lnTo>
                  <a:lnTo>
                    <a:pt x="1546" y="1216"/>
                  </a:lnTo>
                  <a:lnTo>
                    <a:pt x="1553" y="1212"/>
                  </a:lnTo>
                  <a:lnTo>
                    <a:pt x="1557" y="1207"/>
                  </a:lnTo>
                  <a:lnTo>
                    <a:pt x="1557" y="1207"/>
                  </a:lnTo>
                  <a:close/>
                  <a:moveTo>
                    <a:pt x="1647" y="1004"/>
                  </a:moveTo>
                  <a:lnTo>
                    <a:pt x="1647" y="1004"/>
                  </a:lnTo>
                  <a:lnTo>
                    <a:pt x="1643" y="1006"/>
                  </a:lnTo>
                  <a:lnTo>
                    <a:pt x="1642" y="1008"/>
                  </a:lnTo>
                  <a:lnTo>
                    <a:pt x="1638" y="1017"/>
                  </a:lnTo>
                  <a:lnTo>
                    <a:pt x="1640" y="1024"/>
                  </a:lnTo>
                  <a:lnTo>
                    <a:pt x="1640" y="1028"/>
                  </a:lnTo>
                  <a:lnTo>
                    <a:pt x="1643" y="1031"/>
                  </a:lnTo>
                  <a:lnTo>
                    <a:pt x="1643" y="1031"/>
                  </a:lnTo>
                  <a:lnTo>
                    <a:pt x="1649" y="1033"/>
                  </a:lnTo>
                  <a:lnTo>
                    <a:pt x="1653" y="1033"/>
                  </a:lnTo>
                  <a:lnTo>
                    <a:pt x="1654" y="1031"/>
                  </a:lnTo>
                  <a:lnTo>
                    <a:pt x="1654" y="1031"/>
                  </a:lnTo>
                  <a:lnTo>
                    <a:pt x="1656" y="1029"/>
                  </a:lnTo>
                  <a:lnTo>
                    <a:pt x="1656" y="1026"/>
                  </a:lnTo>
                  <a:lnTo>
                    <a:pt x="1656" y="1022"/>
                  </a:lnTo>
                  <a:lnTo>
                    <a:pt x="1656" y="1020"/>
                  </a:lnTo>
                  <a:lnTo>
                    <a:pt x="1656" y="1020"/>
                  </a:lnTo>
                  <a:lnTo>
                    <a:pt x="1660" y="1015"/>
                  </a:lnTo>
                  <a:lnTo>
                    <a:pt x="1662" y="1013"/>
                  </a:lnTo>
                  <a:lnTo>
                    <a:pt x="1665" y="1013"/>
                  </a:lnTo>
                  <a:lnTo>
                    <a:pt x="1669" y="1013"/>
                  </a:lnTo>
                  <a:lnTo>
                    <a:pt x="1676" y="1017"/>
                  </a:lnTo>
                  <a:lnTo>
                    <a:pt x="1683" y="1019"/>
                  </a:lnTo>
                  <a:lnTo>
                    <a:pt x="1683" y="1019"/>
                  </a:lnTo>
                  <a:lnTo>
                    <a:pt x="1691" y="1019"/>
                  </a:lnTo>
                  <a:lnTo>
                    <a:pt x="1698" y="1017"/>
                  </a:lnTo>
                  <a:lnTo>
                    <a:pt x="1705" y="1013"/>
                  </a:lnTo>
                  <a:lnTo>
                    <a:pt x="1710" y="1008"/>
                  </a:lnTo>
                  <a:lnTo>
                    <a:pt x="1710" y="1008"/>
                  </a:lnTo>
                  <a:lnTo>
                    <a:pt x="1714" y="1002"/>
                  </a:lnTo>
                  <a:lnTo>
                    <a:pt x="1716" y="995"/>
                  </a:lnTo>
                  <a:lnTo>
                    <a:pt x="1716" y="990"/>
                  </a:lnTo>
                  <a:lnTo>
                    <a:pt x="1716" y="986"/>
                  </a:lnTo>
                  <a:lnTo>
                    <a:pt x="1712" y="984"/>
                  </a:lnTo>
                  <a:lnTo>
                    <a:pt x="1712" y="984"/>
                  </a:lnTo>
                  <a:lnTo>
                    <a:pt x="1707" y="982"/>
                  </a:lnTo>
                  <a:lnTo>
                    <a:pt x="1701" y="982"/>
                  </a:lnTo>
                  <a:lnTo>
                    <a:pt x="1694" y="981"/>
                  </a:lnTo>
                  <a:lnTo>
                    <a:pt x="1689" y="979"/>
                  </a:lnTo>
                  <a:lnTo>
                    <a:pt x="1689" y="979"/>
                  </a:lnTo>
                  <a:lnTo>
                    <a:pt x="1687" y="975"/>
                  </a:lnTo>
                  <a:lnTo>
                    <a:pt x="1685" y="972"/>
                  </a:lnTo>
                  <a:lnTo>
                    <a:pt x="1683" y="963"/>
                  </a:lnTo>
                  <a:lnTo>
                    <a:pt x="1683" y="963"/>
                  </a:lnTo>
                  <a:lnTo>
                    <a:pt x="1676" y="955"/>
                  </a:lnTo>
                  <a:lnTo>
                    <a:pt x="1669" y="948"/>
                  </a:lnTo>
                  <a:lnTo>
                    <a:pt x="1669" y="948"/>
                  </a:lnTo>
                  <a:lnTo>
                    <a:pt x="1665" y="950"/>
                  </a:lnTo>
                  <a:lnTo>
                    <a:pt x="1663" y="952"/>
                  </a:lnTo>
                  <a:lnTo>
                    <a:pt x="1665" y="959"/>
                  </a:lnTo>
                  <a:lnTo>
                    <a:pt x="1671" y="970"/>
                  </a:lnTo>
                  <a:lnTo>
                    <a:pt x="1671" y="970"/>
                  </a:lnTo>
                  <a:lnTo>
                    <a:pt x="1671" y="977"/>
                  </a:lnTo>
                  <a:lnTo>
                    <a:pt x="1671" y="986"/>
                  </a:lnTo>
                  <a:lnTo>
                    <a:pt x="1667" y="993"/>
                  </a:lnTo>
                  <a:lnTo>
                    <a:pt x="1663" y="999"/>
                  </a:lnTo>
                  <a:lnTo>
                    <a:pt x="1663" y="999"/>
                  </a:lnTo>
                  <a:lnTo>
                    <a:pt x="1658" y="1002"/>
                  </a:lnTo>
                  <a:lnTo>
                    <a:pt x="1656" y="1002"/>
                  </a:lnTo>
                  <a:lnTo>
                    <a:pt x="1647" y="1004"/>
                  </a:lnTo>
                  <a:lnTo>
                    <a:pt x="1647" y="1004"/>
                  </a:lnTo>
                  <a:close/>
                  <a:moveTo>
                    <a:pt x="1669" y="925"/>
                  </a:moveTo>
                  <a:lnTo>
                    <a:pt x="1669" y="925"/>
                  </a:lnTo>
                  <a:lnTo>
                    <a:pt x="1669" y="926"/>
                  </a:lnTo>
                  <a:lnTo>
                    <a:pt x="1672" y="930"/>
                  </a:lnTo>
                  <a:lnTo>
                    <a:pt x="1674" y="932"/>
                  </a:lnTo>
                  <a:lnTo>
                    <a:pt x="1678" y="934"/>
                  </a:lnTo>
                  <a:lnTo>
                    <a:pt x="1678" y="934"/>
                  </a:lnTo>
                  <a:lnTo>
                    <a:pt x="1683" y="934"/>
                  </a:lnTo>
                  <a:lnTo>
                    <a:pt x="1685" y="932"/>
                  </a:lnTo>
                  <a:lnTo>
                    <a:pt x="1687" y="925"/>
                  </a:lnTo>
                  <a:lnTo>
                    <a:pt x="1687" y="925"/>
                  </a:lnTo>
                  <a:lnTo>
                    <a:pt x="1687" y="917"/>
                  </a:lnTo>
                  <a:lnTo>
                    <a:pt x="1685" y="912"/>
                  </a:lnTo>
                  <a:lnTo>
                    <a:pt x="1683" y="905"/>
                  </a:lnTo>
                  <a:lnTo>
                    <a:pt x="1681" y="897"/>
                  </a:lnTo>
                  <a:lnTo>
                    <a:pt x="1681" y="897"/>
                  </a:lnTo>
                  <a:lnTo>
                    <a:pt x="1683" y="890"/>
                  </a:lnTo>
                  <a:lnTo>
                    <a:pt x="1687" y="881"/>
                  </a:lnTo>
                  <a:lnTo>
                    <a:pt x="1687" y="881"/>
                  </a:lnTo>
                  <a:lnTo>
                    <a:pt x="1687" y="872"/>
                  </a:lnTo>
                  <a:lnTo>
                    <a:pt x="1687" y="872"/>
                  </a:lnTo>
                  <a:lnTo>
                    <a:pt x="1689" y="870"/>
                  </a:lnTo>
                  <a:lnTo>
                    <a:pt x="1691" y="870"/>
                  </a:lnTo>
                  <a:lnTo>
                    <a:pt x="1696" y="870"/>
                  </a:lnTo>
                  <a:lnTo>
                    <a:pt x="1696" y="870"/>
                  </a:lnTo>
                  <a:lnTo>
                    <a:pt x="1709" y="874"/>
                  </a:lnTo>
                  <a:lnTo>
                    <a:pt x="1710" y="872"/>
                  </a:lnTo>
                  <a:lnTo>
                    <a:pt x="1712" y="872"/>
                  </a:lnTo>
                  <a:lnTo>
                    <a:pt x="1714" y="868"/>
                  </a:lnTo>
                  <a:lnTo>
                    <a:pt x="1714" y="865"/>
                  </a:lnTo>
                  <a:lnTo>
                    <a:pt x="1714" y="865"/>
                  </a:lnTo>
                  <a:lnTo>
                    <a:pt x="1712" y="861"/>
                  </a:lnTo>
                  <a:lnTo>
                    <a:pt x="1709" y="858"/>
                  </a:lnTo>
                  <a:lnTo>
                    <a:pt x="1701" y="852"/>
                  </a:lnTo>
                  <a:lnTo>
                    <a:pt x="1701" y="852"/>
                  </a:lnTo>
                  <a:lnTo>
                    <a:pt x="1698" y="847"/>
                  </a:lnTo>
                  <a:lnTo>
                    <a:pt x="1694" y="841"/>
                  </a:lnTo>
                  <a:lnTo>
                    <a:pt x="1694" y="834"/>
                  </a:lnTo>
                  <a:lnTo>
                    <a:pt x="1694" y="827"/>
                  </a:lnTo>
                  <a:lnTo>
                    <a:pt x="1698" y="800"/>
                  </a:lnTo>
                  <a:lnTo>
                    <a:pt x="1698" y="800"/>
                  </a:lnTo>
                  <a:lnTo>
                    <a:pt x="1698" y="796"/>
                  </a:lnTo>
                  <a:lnTo>
                    <a:pt x="1696" y="791"/>
                  </a:lnTo>
                  <a:lnTo>
                    <a:pt x="1692" y="783"/>
                  </a:lnTo>
                  <a:lnTo>
                    <a:pt x="1692" y="783"/>
                  </a:lnTo>
                  <a:lnTo>
                    <a:pt x="1691" y="778"/>
                  </a:lnTo>
                  <a:lnTo>
                    <a:pt x="1691" y="771"/>
                  </a:lnTo>
                  <a:lnTo>
                    <a:pt x="1692" y="765"/>
                  </a:lnTo>
                  <a:lnTo>
                    <a:pt x="1691" y="758"/>
                  </a:lnTo>
                  <a:lnTo>
                    <a:pt x="1691" y="758"/>
                  </a:lnTo>
                  <a:lnTo>
                    <a:pt x="1687" y="758"/>
                  </a:lnTo>
                  <a:lnTo>
                    <a:pt x="1687" y="758"/>
                  </a:lnTo>
                  <a:lnTo>
                    <a:pt x="1683" y="758"/>
                  </a:lnTo>
                  <a:lnTo>
                    <a:pt x="1681" y="762"/>
                  </a:lnTo>
                  <a:lnTo>
                    <a:pt x="1681" y="769"/>
                  </a:lnTo>
                  <a:lnTo>
                    <a:pt x="1681" y="769"/>
                  </a:lnTo>
                  <a:lnTo>
                    <a:pt x="1680" y="776"/>
                  </a:lnTo>
                  <a:lnTo>
                    <a:pt x="1678" y="783"/>
                  </a:lnTo>
                  <a:lnTo>
                    <a:pt x="1674" y="789"/>
                  </a:lnTo>
                  <a:lnTo>
                    <a:pt x="1672" y="796"/>
                  </a:lnTo>
                  <a:lnTo>
                    <a:pt x="1672" y="796"/>
                  </a:lnTo>
                  <a:lnTo>
                    <a:pt x="1672" y="811"/>
                  </a:lnTo>
                  <a:lnTo>
                    <a:pt x="1674" y="825"/>
                  </a:lnTo>
                  <a:lnTo>
                    <a:pt x="1674" y="825"/>
                  </a:lnTo>
                  <a:lnTo>
                    <a:pt x="1676" y="843"/>
                  </a:lnTo>
                  <a:lnTo>
                    <a:pt x="1676" y="863"/>
                  </a:lnTo>
                  <a:lnTo>
                    <a:pt x="1676" y="863"/>
                  </a:lnTo>
                  <a:lnTo>
                    <a:pt x="1674" y="876"/>
                  </a:lnTo>
                  <a:lnTo>
                    <a:pt x="1672" y="881"/>
                  </a:lnTo>
                  <a:lnTo>
                    <a:pt x="1672" y="888"/>
                  </a:lnTo>
                  <a:lnTo>
                    <a:pt x="1672" y="888"/>
                  </a:lnTo>
                  <a:lnTo>
                    <a:pt x="1676" y="901"/>
                  </a:lnTo>
                  <a:lnTo>
                    <a:pt x="1676" y="908"/>
                  </a:lnTo>
                  <a:lnTo>
                    <a:pt x="1674" y="914"/>
                  </a:lnTo>
                  <a:lnTo>
                    <a:pt x="1674" y="914"/>
                  </a:lnTo>
                  <a:lnTo>
                    <a:pt x="1672" y="917"/>
                  </a:lnTo>
                  <a:lnTo>
                    <a:pt x="1671" y="917"/>
                  </a:lnTo>
                  <a:lnTo>
                    <a:pt x="1669" y="921"/>
                  </a:lnTo>
                  <a:lnTo>
                    <a:pt x="1669" y="925"/>
                  </a:lnTo>
                  <a:lnTo>
                    <a:pt x="1669" y="925"/>
                  </a:lnTo>
                  <a:close/>
                  <a:moveTo>
                    <a:pt x="1508" y="1203"/>
                  </a:moveTo>
                  <a:lnTo>
                    <a:pt x="1508" y="1203"/>
                  </a:lnTo>
                  <a:lnTo>
                    <a:pt x="1500" y="1201"/>
                  </a:lnTo>
                  <a:lnTo>
                    <a:pt x="1500" y="1201"/>
                  </a:lnTo>
                  <a:lnTo>
                    <a:pt x="1491" y="1201"/>
                  </a:lnTo>
                  <a:lnTo>
                    <a:pt x="1491" y="1201"/>
                  </a:lnTo>
                  <a:lnTo>
                    <a:pt x="1488" y="1203"/>
                  </a:lnTo>
                  <a:lnTo>
                    <a:pt x="1486" y="1207"/>
                  </a:lnTo>
                  <a:lnTo>
                    <a:pt x="1484" y="1214"/>
                  </a:lnTo>
                  <a:lnTo>
                    <a:pt x="1484" y="1214"/>
                  </a:lnTo>
                  <a:lnTo>
                    <a:pt x="1484" y="1221"/>
                  </a:lnTo>
                  <a:lnTo>
                    <a:pt x="1486" y="1225"/>
                  </a:lnTo>
                  <a:lnTo>
                    <a:pt x="1490" y="1227"/>
                  </a:lnTo>
                  <a:lnTo>
                    <a:pt x="1493" y="1227"/>
                  </a:lnTo>
                  <a:lnTo>
                    <a:pt x="1500" y="1225"/>
                  </a:lnTo>
                  <a:lnTo>
                    <a:pt x="1502" y="1227"/>
                  </a:lnTo>
                  <a:lnTo>
                    <a:pt x="1504" y="1230"/>
                  </a:lnTo>
                  <a:lnTo>
                    <a:pt x="1504" y="1230"/>
                  </a:lnTo>
                  <a:lnTo>
                    <a:pt x="1502" y="1234"/>
                  </a:lnTo>
                  <a:lnTo>
                    <a:pt x="1500" y="1238"/>
                  </a:lnTo>
                  <a:lnTo>
                    <a:pt x="1499" y="1241"/>
                  </a:lnTo>
                  <a:lnTo>
                    <a:pt x="1497" y="1247"/>
                  </a:lnTo>
                  <a:lnTo>
                    <a:pt x="1497" y="1247"/>
                  </a:lnTo>
                  <a:lnTo>
                    <a:pt x="1499" y="1250"/>
                  </a:lnTo>
                  <a:lnTo>
                    <a:pt x="1502" y="1252"/>
                  </a:lnTo>
                  <a:lnTo>
                    <a:pt x="1506" y="1254"/>
                  </a:lnTo>
                  <a:lnTo>
                    <a:pt x="1511" y="1252"/>
                  </a:lnTo>
                  <a:lnTo>
                    <a:pt x="1511" y="1252"/>
                  </a:lnTo>
                  <a:lnTo>
                    <a:pt x="1515" y="1248"/>
                  </a:lnTo>
                  <a:lnTo>
                    <a:pt x="1517" y="1245"/>
                  </a:lnTo>
                  <a:lnTo>
                    <a:pt x="1519" y="1234"/>
                  </a:lnTo>
                  <a:lnTo>
                    <a:pt x="1517" y="1223"/>
                  </a:lnTo>
                  <a:lnTo>
                    <a:pt x="1517" y="1214"/>
                  </a:lnTo>
                  <a:lnTo>
                    <a:pt x="1517" y="1214"/>
                  </a:lnTo>
                  <a:lnTo>
                    <a:pt x="1515" y="1207"/>
                  </a:lnTo>
                  <a:lnTo>
                    <a:pt x="1511" y="1205"/>
                  </a:lnTo>
                  <a:lnTo>
                    <a:pt x="1508" y="1203"/>
                  </a:lnTo>
                  <a:lnTo>
                    <a:pt x="1508" y="1203"/>
                  </a:lnTo>
                  <a:close/>
                  <a:moveTo>
                    <a:pt x="1620" y="1122"/>
                  </a:moveTo>
                  <a:lnTo>
                    <a:pt x="1620" y="1122"/>
                  </a:lnTo>
                  <a:lnTo>
                    <a:pt x="1618" y="1125"/>
                  </a:lnTo>
                  <a:lnTo>
                    <a:pt x="1615" y="1131"/>
                  </a:lnTo>
                  <a:lnTo>
                    <a:pt x="1611" y="1138"/>
                  </a:lnTo>
                  <a:lnTo>
                    <a:pt x="1607" y="1140"/>
                  </a:lnTo>
                  <a:lnTo>
                    <a:pt x="1605" y="1142"/>
                  </a:lnTo>
                  <a:lnTo>
                    <a:pt x="1605" y="1142"/>
                  </a:lnTo>
                  <a:lnTo>
                    <a:pt x="1600" y="1140"/>
                  </a:lnTo>
                  <a:lnTo>
                    <a:pt x="1598" y="1138"/>
                  </a:lnTo>
                  <a:lnTo>
                    <a:pt x="1598" y="1134"/>
                  </a:lnTo>
                  <a:lnTo>
                    <a:pt x="1596" y="1131"/>
                  </a:lnTo>
                  <a:lnTo>
                    <a:pt x="1596" y="1131"/>
                  </a:lnTo>
                  <a:lnTo>
                    <a:pt x="1593" y="1131"/>
                  </a:lnTo>
                  <a:lnTo>
                    <a:pt x="1591" y="1131"/>
                  </a:lnTo>
                  <a:lnTo>
                    <a:pt x="1589" y="1134"/>
                  </a:lnTo>
                  <a:lnTo>
                    <a:pt x="1587" y="1143"/>
                  </a:lnTo>
                  <a:lnTo>
                    <a:pt x="1587" y="1143"/>
                  </a:lnTo>
                  <a:lnTo>
                    <a:pt x="1582" y="1154"/>
                  </a:lnTo>
                  <a:lnTo>
                    <a:pt x="1576" y="1165"/>
                  </a:lnTo>
                  <a:lnTo>
                    <a:pt x="1576" y="1165"/>
                  </a:lnTo>
                  <a:lnTo>
                    <a:pt x="1573" y="1169"/>
                  </a:lnTo>
                  <a:lnTo>
                    <a:pt x="1569" y="1171"/>
                  </a:lnTo>
                  <a:lnTo>
                    <a:pt x="1560" y="1172"/>
                  </a:lnTo>
                  <a:lnTo>
                    <a:pt x="1560" y="1172"/>
                  </a:lnTo>
                  <a:lnTo>
                    <a:pt x="1546" y="1172"/>
                  </a:lnTo>
                  <a:lnTo>
                    <a:pt x="1538" y="1174"/>
                  </a:lnTo>
                  <a:lnTo>
                    <a:pt x="1537" y="1178"/>
                  </a:lnTo>
                  <a:lnTo>
                    <a:pt x="1535" y="1180"/>
                  </a:lnTo>
                  <a:lnTo>
                    <a:pt x="1535" y="1180"/>
                  </a:lnTo>
                  <a:lnTo>
                    <a:pt x="1526" y="1185"/>
                  </a:lnTo>
                  <a:lnTo>
                    <a:pt x="1519" y="1191"/>
                  </a:lnTo>
                  <a:lnTo>
                    <a:pt x="1517" y="1192"/>
                  </a:lnTo>
                  <a:lnTo>
                    <a:pt x="1517" y="1196"/>
                  </a:lnTo>
                  <a:lnTo>
                    <a:pt x="1520" y="1196"/>
                  </a:lnTo>
                  <a:lnTo>
                    <a:pt x="1526" y="1198"/>
                  </a:lnTo>
                  <a:lnTo>
                    <a:pt x="1526" y="1198"/>
                  </a:lnTo>
                  <a:lnTo>
                    <a:pt x="1531" y="1196"/>
                  </a:lnTo>
                  <a:lnTo>
                    <a:pt x="1537" y="1194"/>
                  </a:lnTo>
                  <a:lnTo>
                    <a:pt x="1546" y="1189"/>
                  </a:lnTo>
                  <a:lnTo>
                    <a:pt x="1551" y="1185"/>
                  </a:lnTo>
                  <a:lnTo>
                    <a:pt x="1555" y="1185"/>
                  </a:lnTo>
                  <a:lnTo>
                    <a:pt x="1560" y="1187"/>
                  </a:lnTo>
                  <a:lnTo>
                    <a:pt x="1566" y="1191"/>
                  </a:lnTo>
                  <a:lnTo>
                    <a:pt x="1566" y="1191"/>
                  </a:lnTo>
                  <a:lnTo>
                    <a:pt x="1571" y="1201"/>
                  </a:lnTo>
                  <a:lnTo>
                    <a:pt x="1575" y="1207"/>
                  </a:lnTo>
                  <a:lnTo>
                    <a:pt x="1576" y="1207"/>
                  </a:lnTo>
                  <a:lnTo>
                    <a:pt x="1580" y="1209"/>
                  </a:lnTo>
                  <a:lnTo>
                    <a:pt x="1580" y="1209"/>
                  </a:lnTo>
                  <a:lnTo>
                    <a:pt x="1584" y="1207"/>
                  </a:lnTo>
                  <a:lnTo>
                    <a:pt x="1586" y="1203"/>
                  </a:lnTo>
                  <a:lnTo>
                    <a:pt x="1587" y="1194"/>
                  </a:lnTo>
                  <a:lnTo>
                    <a:pt x="1587" y="1194"/>
                  </a:lnTo>
                  <a:lnTo>
                    <a:pt x="1589" y="1189"/>
                  </a:lnTo>
                  <a:lnTo>
                    <a:pt x="1591" y="1187"/>
                  </a:lnTo>
                  <a:lnTo>
                    <a:pt x="1595" y="1185"/>
                  </a:lnTo>
                  <a:lnTo>
                    <a:pt x="1595" y="1185"/>
                  </a:lnTo>
                  <a:lnTo>
                    <a:pt x="1602" y="1185"/>
                  </a:lnTo>
                  <a:lnTo>
                    <a:pt x="1609" y="1187"/>
                  </a:lnTo>
                  <a:lnTo>
                    <a:pt x="1609" y="1187"/>
                  </a:lnTo>
                  <a:lnTo>
                    <a:pt x="1618" y="1191"/>
                  </a:lnTo>
                  <a:lnTo>
                    <a:pt x="1622" y="1192"/>
                  </a:lnTo>
                  <a:lnTo>
                    <a:pt x="1625" y="1191"/>
                  </a:lnTo>
                  <a:lnTo>
                    <a:pt x="1625" y="1191"/>
                  </a:lnTo>
                  <a:lnTo>
                    <a:pt x="1629" y="1187"/>
                  </a:lnTo>
                  <a:lnTo>
                    <a:pt x="1629" y="1185"/>
                  </a:lnTo>
                  <a:lnTo>
                    <a:pt x="1631" y="1181"/>
                  </a:lnTo>
                  <a:lnTo>
                    <a:pt x="1636" y="1181"/>
                  </a:lnTo>
                  <a:lnTo>
                    <a:pt x="1636" y="1181"/>
                  </a:lnTo>
                  <a:lnTo>
                    <a:pt x="1636" y="1176"/>
                  </a:lnTo>
                  <a:lnTo>
                    <a:pt x="1636" y="1172"/>
                  </a:lnTo>
                  <a:lnTo>
                    <a:pt x="1638" y="1171"/>
                  </a:lnTo>
                  <a:lnTo>
                    <a:pt x="1638" y="1171"/>
                  </a:lnTo>
                  <a:lnTo>
                    <a:pt x="1642" y="1169"/>
                  </a:lnTo>
                  <a:lnTo>
                    <a:pt x="1645" y="1171"/>
                  </a:lnTo>
                  <a:lnTo>
                    <a:pt x="1645" y="1174"/>
                  </a:lnTo>
                  <a:lnTo>
                    <a:pt x="1647" y="1178"/>
                  </a:lnTo>
                  <a:lnTo>
                    <a:pt x="1647" y="1178"/>
                  </a:lnTo>
                  <a:lnTo>
                    <a:pt x="1651" y="1178"/>
                  </a:lnTo>
                  <a:lnTo>
                    <a:pt x="1654" y="1176"/>
                  </a:lnTo>
                  <a:lnTo>
                    <a:pt x="1656" y="1172"/>
                  </a:lnTo>
                  <a:lnTo>
                    <a:pt x="1658" y="1169"/>
                  </a:lnTo>
                  <a:lnTo>
                    <a:pt x="1658" y="1160"/>
                  </a:lnTo>
                  <a:lnTo>
                    <a:pt x="1656" y="1153"/>
                  </a:lnTo>
                  <a:lnTo>
                    <a:pt x="1656" y="1153"/>
                  </a:lnTo>
                  <a:lnTo>
                    <a:pt x="1654" y="1142"/>
                  </a:lnTo>
                  <a:lnTo>
                    <a:pt x="1654" y="1136"/>
                  </a:lnTo>
                  <a:lnTo>
                    <a:pt x="1656" y="1129"/>
                  </a:lnTo>
                  <a:lnTo>
                    <a:pt x="1656" y="1129"/>
                  </a:lnTo>
                  <a:lnTo>
                    <a:pt x="1658" y="1124"/>
                  </a:lnTo>
                  <a:lnTo>
                    <a:pt x="1662" y="1118"/>
                  </a:lnTo>
                  <a:lnTo>
                    <a:pt x="1665" y="1111"/>
                  </a:lnTo>
                  <a:lnTo>
                    <a:pt x="1667" y="1105"/>
                  </a:lnTo>
                  <a:lnTo>
                    <a:pt x="1667" y="1105"/>
                  </a:lnTo>
                  <a:lnTo>
                    <a:pt x="1669" y="1093"/>
                  </a:lnTo>
                  <a:lnTo>
                    <a:pt x="1669" y="1077"/>
                  </a:lnTo>
                  <a:lnTo>
                    <a:pt x="1669" y="1069"/>
                  </a:lnTo>
                  <a:lnTo>
                    <a:pt x="1665" y="1062"/>
                  </a:lnTo>
                  <a:lnTo>
                    <a:pt x="1662" y="1057"/>
                  </a:lnTo>
                  <a:lnTo>
                    <a:pt x="1656" y="1053"/>
                  </a:lnTo>
                  <a:lnTo>
                    <a:pt x="1656" y="1053"/>
                  </a:lnTo>
                  <a:lnTo>
                    <a:pt x="1651" y="1053"/>
                  </a:lnTo>
                  <a:lnTo>
                    <a:pt x="1651" y="1053"/>
                  </a:lnTo>
                  <a:lnTo>
                    <a:pt x="1643" y="1055"/>
                  </a:lnTo>
                  <a:lnTo>
                    <a:pt x="1640" y="1058"/>
                  </a:lnTo>
                  <a:lnTo>
                    <a:pt x="1640" y="1058"/>
                  </a:lnTo>
                  <a:lnTo>
                    <a:pt x="1636" y="1064"/>
                  </a:lnTo>
                  <a:lnTo>
                    <a:pt x="1638" y="1071"/>
                  </a:lnTo>
                  <a:lnTo>
                    <a:pt x="1640" y="1084"/>
                  </a:lnTo>
                  <a:lnTo>
                    <a:pt x="1640" y="1084"/>
                  </a:lnTo>
                  <a:lnTo>
                    <a:pt x="1640" y="1095"/>
                  </a:lnTo>
                  <a:lnTo>
                    <a:pt x="1636" y="1104"/>
                  </a:lnTo>
                  <a:lnTo>
                    <a:pt x="1631" y="1113"/>
                  </a:lnTo>
                  <a:lnTo>
                    <a:pt x="1624" y="1122"/>
                  </a:lnTo>
                  <a:lnTo>
                    <a:pt x="1620" y="1122"/>
                  </a:lnTo>
                  <a:close/>
                  <a:moveTo>
                    <a:pt x="1609" y="736"/>
                  </a:moveTo>
                  <a:lnTo>
                    <a:pt x="1609" y="736"/>
                  </a:lnTo>
                  <a:lnTo>
                    <a:pt x="1609" y="736"/>
                  </a:lnTo>
                  <a:lnTo>
                    <a:pt x="1609" y="736"/>
                  </a:lnTo>
                  <a:lnTo>
                    <a:pt x="1604" y="740"/>
                  </a:lnTo>
                  <a:lnTo>
                    <a:pt x="1604" y="744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7" y="747"/>
                  </a:lnTo>
                  <a:lnTo>
                    <a:pt x="1607" y="747"/>
                  </a:lnTo>
                  <a:lnTo>
                    <a:pt x="1609" y="747"/>
                  </a:lnTo>
                  <a:lnTo>
                    <a:pt x="1609" y="747"/>
                  </a:lnTo>
                  <a:lnTo>
                    <a:pt x="1613" y="747"/>
                  </a:lnTo>
                  <a:lnTo>
                    <a:pt x="1613" y="747"/>
                  </a:lnTo>
                  <a:lnTo>
                    <a:pt x="1611" y="747"/>
                  </a:lnTo>
                  <a:lnTo>
                    <a:pt x="1611" y="747"/>
                  </a:lnTo>
                  <a:lnTo>
                    <a:pt x="1611" y="745"/>
                  </a:lnTo>
                  <a:lnTo>
                    <a:pt x="1611" y="745"/>
                  </a:lnTo>
                  <a:lnTo>
                    <a:pt x="1613" y="744"/>
                  </a:lnTo>
                  <a:lnTo>
                    <a:pt x="1613" y="740"/>
                  </a:lnTo>
                  <a:lnTo>
                    <a:pt x="1611" y="738"/>
                  </a:lnTo>
                  <a:lnTo>
                    <a:pt x="1609" y="736"/>
                  </a:lnTo>
                  <a:lnTo>
                    <a:pt x="1609" y="736"/>
                  </a:lnTo>
                  <a:close/>
                  <a:moveTo>
                    <a:pt x="1124" y="1922"/>
                  </a:moveTo>
                  <a:lnTo>
                    <a:pt x="1124" y="1922"/>
                  </a:lnTo>
                  <a:lnTo>
                    <a:pt x="1124" y="1912"/>
                  </a:lnTo>
                  <a:lnTo>
                    <a:pt x="1120" y="1905"/>
                  </a:lnTo>
                  <a:lnTo>
                    <a:pt x="1117" y="1900"/>
                  </a:lnTo>
                  <a:lnTo>
                    <a:pt x="1111" y="1894"/>
                  </a:lnTo>
                  <a:lnTo>
                    <a:pt x="1111" y="1894"/>
                  </a:lnTo>
                  <a:lnTo>
                    <a:pt x="1097" y="1885"/>
                  </a:lnTo>
                  <a:lnTo>
                    <a:pt x="1091" y="1878"/>
                  </a:lnTo>
                  <a:lnTo>
                    <a:pt x="1088" y="1869"/>
                  </a:lnTo>
                  <a:lnTo>
                    <a:pt x="1088" y="1869"/>
                  </a:lnTo>
                  <a:lnTo>
                    <a:pt x="1084" y="1856"/>
                  </a:lnTo>
                  <a:lnTo>
                    <a:pt x="1082" y="1849"/>
                  </a:lnTo>
                  <a:lnTo>
                    <a:pt x="1079" y="1844"/>
                  </a:lnTo>
                  <a:lnTo>
                    <a:pt x="1079" y="1844"/>
                  </a:lnTo>
                  <a:lnTo>
                    <a:pt x="1068" y="1836"/>
                  </a:lnTo>
                  <a:lnTo>
                    <a:pt x="1057" y="1829"/>
                  </a:lnTo>
                  <a:lnTo>
                    <a:pt x="1048" y="1824"/>
                  </a:lnTo>
                  <a:lnTo>
                    <a:pt x="1039" y="1817"/>
                  </a:lnTo>
                  <a:lnTo>
                    <a:pt x="1039" y="1817"/>
                  </a:lnTo>
                  <a:lnTo>
                    <a:pt x="1033" y="1809"/>
                  </a:lnTo>
                  <a:lnTo>
                    <a:pt x="1030" y="1800"/>
                  </a:lnTo>
                  <a:lnTo>
                    <a:pt x="1026" y="1784"/>
                  </a:lnTo>
                  <a:lnTo>
                    <a:pt x="1026" y="1784"/>
                  </a:lnTo>
                  <a:lnTo>
                    <a:pt x="1021" y="1770"/>
                  </a:lnTo>
                  <a:lnTo>
                    <a:pt x="1014" y="1760"/>
                  </a:lnTo>
                  <a:lnTo>
                    <a:pt x="1003" y="1755"/>
                  </a:lnTo>
                  <a:lnTo>
                    <a:pt x="990" y="1750"/>
                  </a:lnTo>
                  <a:lnTo>
                    <a:pt x="990" y="1750"/>
                  </a:lnTo>
                  <a:lnTo>
                    <a:pt x="979" y="1748"/>
                  </a:lnTo>
                  <a:lnTo>
                    <a:pt x="974" y="1746"/>
                  </a:lnTo>
                  <a:lnTo>
                    <a:pt x="968" y="1746"/>
                  </a:lnTo>
                  <a:lnTo>
                    <a:pt x="968" y="1746"/>
                  </a:lnTo>
                  <a:lnTo>
                    <a:pt x="967" y="1748"/>
                  </a:lnTo>
                  <a:lnTo>
                    <a:pt x="967" y="1748"/>
                  </a:lnTo>
                  <a:lnTo>
                    <a:pt x="965" y="1750"/>
                  </a:lnTo>
                  <a:lnTo>
                    <a:pt x="965" y="1753"/>
                  </a:lnTo>
                  <a:lnTo>
                    <a:pt x="968" y="1760"/>
                  </a:lnTo>
                  <a:lnTo>
                    <a:pt x="977" y="1771"/>
                  </a:lnTo>
                  <a:lnTo>
                    <a:pt x="977" y="1771"/>
                  </a:lnTo>
                  <a:lnTo>
                    <a:pt x="997" y="1795"/>
                  </a:lnTo>
                  <a:lnTo>
                    <a:pt x="1006" y="1808"/>
                  </a:lnTo>
                  <a:lnTo>
                    <a:pt x="1014" y="1822"/>
                  </a:lnTo>
                  <a:lnTo>
                    <a:pt x="1014" y="1822"/>
                  </a:lnTo>
                  <a:lnTo>
                    <a:pt x="1024" y="1844"/>
                  </a:lnTo>
                  <a:lnTo>
                    <a:pt x="1039" y="1865"/>
                  </a:lnTo>
                  <a:lnTo>
                    <a:pt x="1039" y="1865"/>
                  </a:lnTo>
                  <a:lnTo>
                    <a:pt x="1048" y="1880"/>
                  </a:lnTo>
                  <a:lnTo>
                    <a:pt x="1057" y="1894"/>
                  </a:lnTo>
                  <a:lnTo>
                    <a:pt x="1073" y="1925"/>
                  </a:lnTo>
                  <a:lnTo>
                    <a:pt x="1073" y="1925"/>
                  </a:lnTo>
                  <a:lnTo>
                    <a:pt x="1082" y="1938"/>
                  </a:lnTo>
                  <a:lnTo>
                    <a:pt x="1088" y="1941"/>
                  </a:lnTo>
                  <a:lnTo>
                    <a:pt x="1095" y="1947"/>
                  </a:lnTo>
                  <a:lnTo>
                    <a:pt x="1095" y="1947"/>
                  </a:lnTo>
                  <a:lnTo>
                    <a:pt x="1100" y="1949"/>
                  </a:lnTo>
                  <a:lnTo>
                    <a:pt x="1108" y="1952"/>
                  </a:lnTo>
                  <a:lnTo>
                    <a:pt x="1115" y="1952"/>
                  </a:lnTo>
                  <a:lnTo>
                    <a:pt x="1119" y="1952"/>
                  </a:lnTo>
                  <a:lnTo>
                    <a:pt x="1122" y="1950"/>
                  </a:lnTo>
                  <a:lnTo>
                    <a:pt x="1122" y="1950"/>
                  </a:lnTo>
                  <a:lnTo>
                    <a:pt x="1126" y="1943"/>
                  </a:lnTo>
                  <a:lnTo>
                    <a:pt x="1126" y="1936"/>
                  </a:lnTo>
                  <a:lnTo>
                    <a:pt x="1124" y="1922"/>
                  </a:lnTo>
                  <a:lnTo>
                    <a:pt x="1124" y="1922"/>
                  </a:lnTo>
                  <a:close/>
                  <a:moveTo>
                    <a:pt x="729" y="1674"/>
                  </a:moveTo>
                  <a:lnTo>
                    <a:pt x="729" y="1674"/>
                  </a:lnTo>
                  <a:lnTo>
                    <a:pt x="728" y="1677"/>
                  </a:lnTo>
                  <a:lnTo>
                    <a:pt x="728" y="1677"/>
                  </a:lnTo>
                  <a:lnTo>
                    <a:pt x="726" y="1679"/>
                  </a:lnTo>
                  <a:lnTo>
                    <a:pt x="726" y="1679"/>
                  </a:lnTo>
                  <a:lnTo>
                    <a:pt x="728" y="1681"/>
                  </a:lnTo>
                  <a:lnTo>
                    <a:pt x="728" y="1683"/>
                  </a:lnTo>
                  <a:lnTo>
                    <a:pt x="728" y="1683"/>
                  </a:lnTo>
                  <a:lnTo>
                    <a:pt x="729" y="1684"/>
                  </a:lnTo>
                  <a:lnTo>
                    <a:pt x="729" y="1688"/>
                  </a:lnTo>
                  <a:lnTo>
                    <a:pt x="729" y="1688"/>
                  </a:lnTo>
                  <a:lnTo>
                    <a:pt x="722" y="1706"/>
                  </a:lnTo>
                  <a:lnTo>
                    <a:pt x="722" y="1706"/>
                  </a:lnTo>
                  <a:lnTo>
                    <a:pt x="724" y="1715"/>
                  </a:lnTo>
                  <a:lnTo>
                    <a:pt x="728" y="1726"/>
                  </a:lnTo>
                  <a:lnTo>
                    <a:pt x="728" y="1726"/>
                  </a:lnTo>
                  <a:lnTo>
                    <a:pt x="729" y="1737"/>
                  </a:lnTo>
                  <a:lnTo>
                    <a:pt x="731" y="1744"/>
                  </a:lnTo>
                  <a:lnTo>
                    <a:pt x="733" y="1746"/>
                  </a:lnTo>
                  <a:lnTo>
                    <a:pt x="737" y="1746"/>
                  </a:lnTo>
                  <a:lnTo>
                    <a:pt x="746" y="1742"/>
                  </a:lnTo>
                  <a:lnTo>
                    <a:pt x="746" y="1742"/>
                  </a:lnTo>
                  <a:lnTo>
                    <a:pt x="751" y="1741"/>
                  </a:lnTo>
                  <a:lnTo>
                    <a:pt x="755" y="1739"/>
                  </a:lnTo>
                  <a:lnTo>
                    <a:pt x="757" y="1737"/>
                  </a:lnTo>
                  <a:lnTo>
                    <a:pt x="757" y="1737"/>
                  </a:lnTo>
                  <a:lnTo>
                    <a:pt x="758" y="1732"/>
                  </a:lnTo>
                  <a:lnTo>
                    <a:pt x="758" y="1724"/>
                  </a:lnTo>
                  <a:lnTo>
                    <a:pt x="758" y="1717"/>
                  </a:lnTo>
                  <a:lnTo>
                    <a:pt x="757" y="1712"/>
                  </a:lnTo>
                  <a:lnTo>
                    <a:pt x="757" y="1712"/>
                  </a:lnTo>
                  <a:lnTo>
                    <a:pt x="749" y="1699"/>
                  </a:lnTo>
                  <a:lnTo>
                    <a:pt x="740" y="1688"/>
                  </a:lnTo>
                  <a:lnTo>
                    <a:pt x="729" y="1674"/>
                  </a:lnTo>
                  <a:lnTo>
                    <a:pt x="729" y="1674"/>
                  </a:lnTo>
                  <a:close/>
                  <a:moveTo>
                    <a:pt x="1330" y="1656"/>
                  </a:moveTo>
                  <a:lnTo>
                    <a:pt x="1330" y="1656"/>
                  </a:lnTo>
                  <a:lnTo>
                    <a:pt x="1325" y="1656"/>
                  </a:lnTo>
                  <a:lnTo>
                    <a:pt x="1321" y="1659"/>
                  </a:lnTo>
                  <a:lnTo>
                    <a:pt x="1321" y="1659"/>
                  </a:lnTo>
                  <a:lnTo>
                    <a:pt x="1319" y="1661"/>
                  </a:lnTo>
                  <a:lnTo>
                    <a:pt x="1318" y="1665"/>
                  </a:lnTo>
                  <a:lnTo>
                    <a:pt x="1316" y="1672"/>
                  </a:lnTo>
                  <a:lnTo>
                    <a:pt x="1316" y="1672"/>
                  </a:lnTo>
                  <a:lnTo>
                    <a:pt x="1316" y="1675"/>
                  </a:lnTo>
                  <a:lnTo>
                    <a:pt x="1314" y="1679"/>
                  </a:lnTo>
                  <a:lnTo>
                    <a:pt x="1307" y="1683"/>
                  </a:lnTo>
                  <a:lnTo>
                    <a:pt x="1307" y="1683"/>
                  </a:lnTo>
                  <a:lnTo>
                    <a:pt x="1301" y="1688"/>
                  </a:lnTo>
                  <a:lnTo>
                    <a:pt x="1300" y="1690"/>
                  </a:lnTo>
                  <a:lnTo>
                    <a:pt x="1301" y="1694"/>
                  </a:lnTo>
                  <a:lnTo>
                    <a:pt x="1301" y="1694"/>
                  </a:lnTo>
                  <a:lnTo>
                    <a:pt x="1309" y="1694"/>
                  </a:lnTo>
                  <a:lnTo>
                    <a:pt x="1314" y="1692"/>
                  </a:lnTo>
                  <a:lnTo>
                    <a:pt x="1318" y="1688"/>
                  </a:lnTo>
                  <a:lnTo>
                    <a:pt x="1321" y="1683"/>
                  </a:lnTo>
                  <a:lnTo>
                    <a:pt x="1321" y="1683"/>
                  </a:lnTo>
                  <a:lnTo>
                    <a:pt x="1327" y="1677"/>
                  </a:lnTo>
                  <a:lnTo>
                    <a:pt x="1332" y="1672"/>
                  </a:lnTo>
                  <a:lnTo>
                    <a:pt x="1334" y="1666"/>
                  </a:lnTo>
                  <a:lnTo>
                    <a:pt x="1336" y="1663"/>
                  </a:lnTo>
                  <a:lnTo>
                    <a:pt x="1334" y="1659"/>
                  </a:lnTo>
                  <a:lnTo>
                    <a:pt x="1334" y="1659"/>
                  </a:lnTo>
                  <a:lnTo>
                    <a:pt x="1332" y="1656"/>
                  </a:lnTo>
                  <a:lnTo>
                    <a:pt x="1330" y="1656"/>
                  </a:lnTo>
                  <a:lnTo>
                    <a:pt x="1330" y="1656"/>
                  </a:lnTo>
                  <a:close/>
                  <a:moveTo>
                    <a:pt x="1428" y="1688"/>
                  </a:moveTo>
                  <a:lnTo>
                    <a:pt x="1428" y="1688"/>
                  </a:lnTo>
                  <a:lnTo>
                    <a:pt x="1424" y="1688"/>
                  </a:lnTo>
                  <a:lnTo>
                    <a:pt x="1424" y="1688"/>
                  </a:lnTo>
                  <a:lnTo>
                    <a:pt x="1423" y="1690"/>
                  </a:lnTo>
                  <a:lnTo>
                    <a:pt x="1421" y="1694"/>
                  </a:lnTo>
                  <a:lnTo>
                    <a:pt x="1417" y="1699"/>
                  </a:lnTo>
                  <a:lnTo>
                    <a:pt x="1417" y="1699"/>
                  </a:lnTo>
                  <a:lnTo>
                    <a:pt x="1412" y="1703"/>
                  </a:lnTo>
                  <a:lnTo>
                    <a:pt x="1403" y="1704"/>
                  </a:lnTo>
                  <a:lnTo>
                    <a:pt x="1386" y="1704"/>
                  </a:lnTo>
                  <a:lnTo>
                    <a:pt x="1386" y="1704"/>
                  </a:lnTo>
                  <a:lnTo>
                    <a:pt x="1381" y="1704"/>
                  </a:lnTo>
                  <a:lnTo>
                    <a:pt x="1377" y="1706"/>
                  </a:lnTo>
                  <a:lnTo>
                    <a:pt x="1374" y="1710"/>
                  </a:lnTo>
                  <a:lnTo>
                    <a:pt x="1374" y="1715"/>
                  </a:lnTo>
                  <a:lnTo>
                    <a:pt x="1374" y="1715"/>
                  </a:lnTo>
                  <a:lnTo>
                    <a:pt x="1376" y="1719"/>
                  </a:lnTo>
                  <a:lnTo>
                    <a:pt x="1377" y="1721"/>
                  </a:lnTo>
                  <a:lnTo>
                    <a:pt x="1386" y="1721"/>
                  </a:lnTo>
                  <a:lnTo>
                    <a:pt x="1386" y="1721"/>
                  </a:lnTo>
                  <a:lnTo>
                    <a:pt x="1395" y="1721"/>
                  </a:lnTo>
                  <a:lnTo>
                    <a:pt x="1401" y="1722"/>
                  </a:lnTo>
                  <a:lnTo>
                    <a:pt x="1405" y="1724"/>
                  </a:lnTo>
                  <a:lnTo>
                    <a:pt x="1405" y="1724"/>
                  </a:lnTo>
                  <a:lnTo>
                    <a:pt x="1406" y="1728"/>
                  </a:lnTo>
                  <a:lnTo>
                    <a:pt x="1406" y="1732"/>
                  </a:lnTo>
                  <a:lnTo>
                    <a:pt x="1406" y="1735"/>
                  </a:lnTo>
                  <a:lnTo>
                    <a:pt x="1406" y="1739"/>
                  </a:lnTo>
                  <a:lnTo>
                    <a:pt x="1406" y="1739"/>
                  </a:lnTo>
                  <a:lnTo>
                    <a:pt x="1408" y="1742"/>
                  </a:lnTo>
                  <a:lnTo>
                    <a:pt x="1414" y="1746"/>
                  </a:lnTo>
                  <a:lnTo>
                    <a:pt x="1419" y="1748"/>
                  </a:lnTo>
                  <a:lnTo>
                    <a:pt x="1424" y="1748"/>
                  </a:lnTo>
                  <a:lnTo>
                    <a:pt x="1424" y="1748"/>
                  </a:lnTo>
                  <a:lnTo>
                    <a:pt x="1428" y="1744"/>
                  </a:lnTo>
                  <a:lnTo>
                    <a:pt x="1428" y="1741"/>
                  </a:lnTo>
                  <a:lnTo>
                    <a:pt x="1428" y="1735"/>
                  </a:lnTo>
                  <a:lnTo>
                    <a:pt x="1426" y="1730"/>
                  </a:lnTo>
                  <a:lnTo>
                    <a:pt x="1426" y="1730"/>
                  </a:lnTo>
                  <a:lnTo>
                    <a:pt x="1424" y="1724"/>
                  </a:lnTo>
                  <a:lnTo>
                    <a:pt x="1426" y="1721"/>
                  </a:lnTo>
                  <a:lnTo>
                    <a:pt x="1434" y="1713"/>
                  </a:lnTo>
                  <a:lnTo>
                    <a:pt x="1434" y="1713"/>
                  </a:lnTo>
                  <a:lnTo>
                    <a:pt x="1437" y="1710"/>
                  </a:lnTo>
                  <a:lnTo>
                    <a:pt x="1437" y="1706"/>
                  </a:lnTo>
                  <a:lnTo>
                    <a:pt x="1437" y="1706"/>
                  </a:lnTo>
                  <a:lnTo>
                    <a:pt x="1434" y="1697"/>
                  </a:lnTo>
                  <a:lnTo>
                    <a:pt x="1432" y="1692"/>
                  </a:lnTo>
                  <a:lnTo>
                    <a:pt x="1428" y="1688"/>
                  </a:lnTo>
                  <a:lnTo>
                    <a:pt x="1428" y="1688"/>
                  </a:lnTo>
                  <a:close/>
                  <a:moveTo>
                    <a:pt x="1359" y="1373"/>
                  </a:moveTo>
                  <a:lnTo>
                    <a:pt x="1359" y="1373"/>
                  </a:lnTo>
                  <a:lnTo>
                    <a:pt x="1356" y="1377"/>
                  </a:lnTo>
                  <a:lnTo>
                    <a:pt x="1350" y="1382"/>
                  </a:lnTo>
                  <a:lnTo>
                    <a:pt x="1350" y="1382"/>
                  </a:lnTo>
                  <a:lnTo>
                    <a:pt x="1343" y="1393"/>
                  </a:lnTo>
                  <a:lnTo>
                    <a:pt x="1336" y="1406"/>
                  </a:lnTo>
                  <a:lnTo>
                    <a:pt x="1336" y="1413"/>
                  </a:lnTo>
                  <a:lnTo>
                    <a:pt x="1336" y="1420"/>
                  </a:lnTo>
                  <a:lnTo>
                    <a:pt x="1338" y="1426"/>
                  </a:lnTo>
                  <a:lnTo>
                    <a:pt x="1343" y="1431"/>
                  </a:lnTo>
                  <a:lnTo>
                    <a:pt x="1343" y="1431"/>
                  </a:lnTo>
                  <a:lnTo>
                    <a:pt x="1348" y="1431"/>
                  </a:lnTo>
                  <a:lnTo>
                    <a:pt x="1354" y="1431"/>
                  </a:lnTo>
                  <a:lnTo>
                    <a:pt x="1359" y="1428"/>
                  </a:lnTo>
                  <a:lnTo>
                    <a:pt x="1365" y="1424"/>
                  </a:lnTo>
                  <a:lnTo>
                    <a:pt x="1374" y="1413"/>
                  </a:lnTo>
                  <a:lnTo>
                    <a:pt x="1377" y="1404"/>
                  </a:lnTo>
                  <a:lnTo>
                    <a:pt x="1377" y="1404"/>
                  </a:lnTo>
                  <a:lnTo>
                    <a:pt x="1377" y="1397"/>
                  </a:lnTo>
                  <a:lnTo>
                    <a:pt x="1376" y="1390"/>
                  </a:lnTo>
                  <a:lnTo>
                    <a:pt x="1370" y="1379"/>
                  </a:lnTo>
                  <a:lnTo>
                    <a:pt x="1370" y="1379"/>
                  </a:lnTo>
                  <a:lnTo>
                    <a:pt x="1368" y="1375"/>
                  </a:lnTo>
                  <a:lnTo>
                    <a:pt x="1365" y="1373"/>
                  </a:lnTo>
                  <a:lnTo>
                    <a:pt x="1363" y="1373"/>
                  </a:lnTo>
                  <a:lnTo>
                    <a:pt x="1359" y="1373"/>
                  </a:lnTo>
                  <a:lnTo>
                    <a:pt x="1359" y="1373"/>
                  </a:lnTo>
                  <a:close/>
                  <a:moveTo>
                    <a:pt x="1175" y="1829"/>
                  </a:moveTo>
                  <a:lnTo>
                    <a:pt x="1175" y="1829"/>
                  </a:lnTo>
                  <a:lnTo>
                    <a:pt x="1173" y="1836"/>
                  </a:lnTo>
                  <a:lnTo>
                    <a:pt x="1171" y="1844"/>
                  </a:lnTo>
                  <a:lnTo>
                    <a:pt x="1173" y="1851"/>
                  </a:lnTo>
                  <a:lnTo>
                    <a:pt x="1175" y="1858"/>
                  </a:lnTo>
                  <a:lnTo>
                    <a:pt x="1175" y="1858"/>
                  </a:lnTo>
                  <a:lnTo>
                    <a:pt x="1176" y="1865"/>
                  </a:lnTo>
                  <a:lnTo>
                    <a:pt x="1180" y="1871"/>
                  </a:lnTo>
                  <a:lnTo>
                    <a:pt x="1189" y="1880"/>
                  </a:lnTo>
                  <a:lnTo>
                    <a:pt x="1189" y="1880"/>
                  </a:lnTo>
                  <a:lnTo>
                    <a:pt x="1191" y="1887"/>
                  </a:lnTo>
                  <a:lnTo>
                    <a:pt x="1193" y="1894"/>
                  </a:lnTo>
                  <a:lnTo>
                    <a:pt x="1196" y="1902"/>
                  </a:lnTo>
                  <a:lnTo>
                    <a:pt x="1200" y="1909"/>
                  </a:lnTo>
                  <a:lnTo>
                    <a:pt x="1200" y="1909"/>
                  </a:lnTo>
                  <a:lnTo>
                    <a:pt x="1204" y="1912"/>
                  </a:lnTo>
                  <a:lnTo>
                    <a:pt x="1209" y="1914"/>
                  </a:lnTo>
                  <a:lnTo>
                    <a:pt x="1222" y="1918"/>
                  </a:lnTo>
                  <a:lnTo>
                    <a:pt x="1234" y="1918"/>
                  </a:lnTo>
                  <a:lnTo>
                    <a:pt x="1245" y="1916"/>
                  </a:lnTo>
                  <a:lnTo>
                    <a:pt x="1245" y="1916"/>
                  </a:lnTo>
                  <a:lnTo>
                    <a:pt x="1251" y="1914"/>
                  </a:lnTo>
                  <a:lnTo>
                    <a:pt x="1256" y="1914"/>
                  </a:lnTo>
                  <a:lnTo>
                    <a:pt x="1256" y="1914"/>
                  </a:lnTo>
                  <a:lnTo>
                    <a:pt x="1260" y="1914"/>
                  </a:lnTo>
                  <a:lnTo>
                    <a:pt x="1263" y="1916"/>
                  </a:lnTo>
                  <a:lnTo>
                    <a:pt x="1263" y="1916"/>
                  </a:lnTo>
                  <a:lnTo>
                    <a:pt x="1269" y="1918"/>
                  </a:lnTo>
                  <a:lnTo>
                    <a:pt x="1274" y="1918"/>
                  </a:lnTo>
                  <a:lnTo>
                    <a:pt x="1285" y="1914"/>
                  </a:lnTo>
                  <a:lnTo>
                    <a:pt x="1285" y="1914"/>
                  </a:lnTo>
                  <a:lnTo>
                    <a:pt x="1289" y="1912"/>
                  </a:lnTo>
                  <a:lnTo>
                    <a:pt x="1291" y="1909"/>
                  </a:lnTo>
                  <a:lnTo>
                    <a:pt x="1294" y="1902"/>
                  </a:lnTo>
                  <a:lnTo>
                    <a:pt x="1294" y="1902"/>
                  </a:lnTo>
                  <a:lnTo>
                    <a:pt x="1298" y="1893"/>
                  </a:lnTo>
                  <a:lnTo>
                    <a:pt x="1300" y="1884"/>
                  </a:lnTo>
                  <a:lnTo>
                    <a:pt x="1300" y="1873"/>
                  </a:lnTo>
                  <a:lnTo>
                    <a:pt x="1300" y="1864"/>
                  </a:lnTo>
                  <a:lnTo>
                    <a:pt x="1300" y="1864"/>
                  </a:lnTo>
                  <a:lnTo>
                    <a:pt x="1298" y="1858"/>
                  </a:lnTo>
                  <a:lnTo>
                    <a:pt x="1298" y="1855"/>
                  </a:lnTo>
                  <a:lnTo>
                    <a:pt x="1298" y="1851"/>
                  </a:lnTo>
                  <a:lnTo>
                    <a:pt x="1298" y="1851"/>
                  </a:lnTo>
                  <a:lnTo>
                    <a:pt x="1303" y="1846"/>
                  </a:lnTo>
                  <a:lnTo>
                    <a:pt x="1309" y="1844"/>
                  </a:lnTo>
                  <a:lnTo>
                    <a:pt x="1309" y="1844"/>
                  </a:lnTo>
                  <a:lnTo>
                    <a:pt x="1318" y="1842"/>
                  </a:lnTo>
                  <a:lnTo>
                    <a:pt x="1319" y="1840"/>
                  </a:lnTo>
                  <a:lnTo>
                    <a:pt x="1321" y="1836"/>
                  </a:lnTo>
                  <a:lnTo>
                    <a:pt x="1321" y="1836"/>
                  </a:lnTo>
                  <a:lnTo>
                    <a:pt x="1321" y="1833"/>
                  </a:lnTo>
                  <a:lnTo>
                    <a:pt x="1319" y="1831"/>
                  </a:lnTo>
                  <a:lnTo>
                    <a:pt x="1314" y="1826"/>
                  </a:lnTo>
                  <a:lnTo>
                    <a:pt x="1314" y="1826"/>
                  </a:lnTo>
                  <a:lnTo>
                    <a:pt x="1307" y="1820"/>
                  </a:lnTo>
                  <a:lnTo>
                    <a:pt x="1303" y="1813"/>
                  </a:lnTo>
                  <a:lnTo>
                    <a:pt x="1303" y="1813"/>
                  </a:lnTo>
                  <a:lnTo>
                    <a:pt x="1301" y="1804"/>
                  </a:lnTo>
                  <a:lnTo>
                    <a:pt x="1300" y="1800"/>
                  </a:lnTo>
                  <a:lnTo>
                    <a:pt x="1300" y="1795"/>
                  </a:lnTo>
                  <a:lnTo>
                    <a:pt x="1300" y="1795"/>
                  </a:lnTo>
                  <a:lnTo>
                    <a:pt x="1301" y="1786"/>
                  </a:lnTo>
                  <a:lnTo>
                    <a:pt x="1307" y="1775"/>
                  </a:lnTo>
                  <a:lnTo>
                    <a:pt x="1307" y="1775"/>
                  </a:lnTo>
                  <a:lnTo>
                    <a:pt x="1312" y="1771"/>
                  </a:lnTo>
                  <a:lnTo>
                    <a:pt x="1318" y="1768"/>
                  </a:lnTo>
                  <a:lnTo>
                    <a:pt x="1323" y="1764"/>
                  </a:lnTo>
                  <a:lnTo>
                    <a:pt x="1327" y="1759"/>
                  </a:lnTo>
                  <a:lnTo>
                    <a:pt x="1327" y="1759"/>
                  </a:lnTo>
                  <a:lnTo>
                    <a:pt x="1329" y="1757"/>
                  </a:lnTo>
                  <a:lnTo>
                    <a:pt x="1327" y="1753"/>
                  </a:lnTo>
                  <a:lnTo>
                    <a:pt x="1323" y="1751"/>
                  </a:lnTo>
                  <a:lnTo>
                    <a:pt x="1314" y="1746"/>
                  </a:lnTo>
                  <a:lnTo>
                    <a:pt x="1314" y="1746"/>
                  </a:lnTo>
                  <a:lnTo>
                    <a:pt x="1310" y="1742"/>
                  </a:lnTo>
                  <a:lnTo>
                    <a:pt x="1309" y="1737"/>
                  </a:lnTo>
                  <a:lnTo>
                    <a:pt x="1305" y="1732"/>
                  </a:lnTo>
                  <a:lnTo>
                    <a:pt x="1301" y="1728"/>
                  </a:lnTo>
                  <a:lnTo>
                    <a:pt x="1301" y="1728"/>
                  </a:lnTo>
                  <a:lnTo>
                    <a:pt x="1298" y="1728"/>
                  </a:lnTo>
                  <a:lnTo>
                    <a:pt x="1294" y="1728"/>
                  </a:lnTo>
                  <a:lnTo>
                    <a:pt x="1291" y="1730"/>
                  </a:lnTo>
                  <a:lnTo>
                    <a:pt x="1287" y="1732"/>
                  </a:lnTo>
                  <a:lnTo>
                    <a:pt x="1287" y="1732"/>
                  </a:lnTo>
                  <a:lnTo>
                    <a:pt x="1280" y="1741"/>
                  </a:lnTo>
                  <a:lnTo>
                    <a:pt x="1274" y="1751"/>
                  </a:lnTo>
                  <a:lnTo>
                    <a:pt x="1274" y="1751"/>
                  </a:lnTo>
                  <a:lnTo>
                    <a:pt x="1272" y="1759"/>
                  </a:lnTo>
                  <a:lnTo>
                    <a:pt x="1271" y="1764"/>
                  </a:lnTo>
                  <a:lnTo>
                    <a:pt x="1269" y="1768"/>
                  </a:lnTo>
                  <a:lnTo>
                    <a:pt x="1269" y="1768"/>
                  </a:lnTo>
                  <a:lnTo>
                    <a:pt x="1263" y="1773"/>
                  </a:lnTo>
                  <a:lnTo>
                    <a:pt x="1256" y="1775"/>
                  </a:lnTo>
                  <a:lnTo>
                    <a:pt x="1256" y="1775"/>
                  </a:lnTo>
                  <a:lnTo>
                    <a:pt x="1249" y="1779"/>
                  </a:lnTo>
                  <a:lnTo>
                    <a:pt x="1242" y="1782"/>
                  </a:lnTo>
                  <a:lnTo>
                    <a:pt x="1238" y="1788"/>
                  </a:lnTo>
                  <a:lnTo>
                    <a:pt x="1236" y="1795"/>
                  </a:lnTo>
                  <a:lnTo>
                    <a:pt x="1236" y="1795"/>
                  </a:lnTo>
                  <a:lnTo>
                    <a:pt x="1236" y="1802"/>
                  </a:lnTo>
                  <a:lnTo>
                    <a:pt x="1234" y="1806"/>
                  </a:lnTo>
                  <a:lnTo>
                    <a:pt x="1231" y="1811"/>
                  </a:lnTo>
                  <a:lnTo>
                    <a:pt x="1225" y="1813"/>
                  </a:lnTo>
                  <a:lnTo>
                    <a:pt x="1225" y="1813"/>
                  </a:lnTo>
                  <a:lnTo>
                    <a:pt x="1213" y="1818"/>
                  </a:lnTo>
                  <a:lnTo>
                    <a:pt x="1213" y="1818"/>
                  </a:lnTo>
                  <a:lnTo>
                    <a:pt x="1207" y="1822"/>
                  </a:lnTo>
                  <a:lnTo>
                    <a:pt x="1204" y="1824"/>
                  </a:lnTo>
                  <a:lnTo>
                    <a:pt x="1200" y="1824"/>
                  </a:lnTo>
                  <a:lnTo>
                    <a:pt x="1200" y="1824"/>
                  </a:lnTo>
                  <a:lnTo>
                    <a:pt x="1186" y="1822"/>
                  </a:lnTo>
                  <a:lnTo>
                    <a:pt x="1180" y="1824"/>
                  </a:lnTo>
                  <a:lnTo>
                    <a:pt x="1176" y="1826"/>
                  </a:lnTo>
                  <a:lnTo>
                    <a:pt x="1175" y="1829"/>
                  </a:lnTo>
                  <a:lnTo>
                    <a:pt x="1175" y="1829"/>
                  </a:lnTo>
                  <a:close/>
                  <a:moveTo>
                    <a:pt x="1258" y="2012"/>
                  </a:moveTo>
                  <a:lnTo>
                    <a:pt x="1258" y="2012"/>
                  </a:lnTo>
                  <a:lnTo>
                    <a:pt x="1260" y="2010"/>
                  </a:lnTo>
                  <a:lnTo>
                    <a:pt x="1260" y="2007"/>
                  </a:lnTo>
                  <a:lnTo>
                    <a:pt x="1258" y="1999"/>
                  </a:lnTo>
                  <a:lnTo>
                    <a:pt x="1258" y="1999"/>
                  </a:lnTo>
                  <a:lnTo>
                    <a:pt x="1258" y="1996"/>
                  </a:lnTo>
                  <a:lnTo>
                    <a:pt x="1256" y="1994"/>
                  </a:lnTo>
                  <a:lnTo>
                    <a:pt x="1256" y="1994"/>
                  </a:lnTo>
                  <a:lnTo>
                    <a:pt x="1254" y="1992"/>
                  </a:lnTo>
                  <a:lnTo>
                    <a:pt x="1251" y="1992"/>
                  </a:lnTo>
                  <a:lnTo>
                    <a:pt x="1245" y="1994"/>
                  </a:lnTo>
                  <a:lnTo>
                    <a:pt x="1245" y="1994"/>
                  </a:lnTo>
                  <a:lnTo>
                    <a:pt x="1242" y="1992"/>
                  </a:lnTo>
                  <a:lnTo>
                    <a:pt x="1238" y="1988"/>
                  </a:lnTo>
                  <a:lnTo>
                    <a:pt x="1234" y="1981"/>
                  </a:lnTo>
                  <a:lnTo>
                    <a:pt x="1234" y="1981"/>
                  </a:lnTo>
                  <a:lnTo>
                    <a:pt x="1231" y="1974"/>
                  </a:lnTo>
                  <a:lnTo>
                    <a:pt x="1227" y="1972"/>
                  </a:lnTo>
                  <a:lnTo>
                    <a:pt x="1224" y="1970"/>
                  </a:lnTo>
                  <a:lnTo>
                    <a:pt x="1224" y="1970"/>
                  </a:lnTo>
                  <a:lnTo>
                    <a:pt x="1216" y="1970"/>
                  </a:lnTo>
                  <a:lnTo>
                    <a:pt x="1211" y="1970"/>
                  </a:lnTo>
                  <a:lnTo>
                    <a:pt x="1211" y="1970"/>
                  </a:lnTo>
                  <a:lnTo>
                    <a:pt x="1207" y="1969"/>
                  </a:lnTo>
                  <a:lnTo>
                    <a:pt x="1205" y="1969"/>
                  </a:lnTo>
                  <a:lnTo>
                    <a:pt x="1205" y="1969"/>
                  </a:lnTo>
                  <a:lnTo>
                    <a:pt x="1204" y="1969"/>
                  </a:lnTo>
                  <a:lnTo>
                    <a:pt x="1202" y="1970"/>
                  </a:lnTo>
                  <a:lnTo>
                    <a:pt x="1200" y="1972"/>
                  </a:lnTo>
                  <a:lnTo>
                    <a:pt x="1198" y="1974"/>
                  </a:lnTo>
                  <a:lnTo>
                    <a:pt x="1198" y="1974"/>
                  </a:lnTo>
                  <a:lnTo>
                    <a:pt x="1193" y="1974"/>
                  </a:lnTo>
                  <a:lnTo>
                    <a:pt x="1187" y="1972"/>
                  </a:lnTo>
                  <a:lnTo>
                    <a:pt x="1178" y="1969"/>
                  </a:lnTo>
                  <a:lnTo>
                    <a:pt x="1178" y="1969"/>
                  </a:lnTo>
                  <a:lnTo>
                    <a:pt x="1175" y="1967"/>
                  </a:lnTo>
                  <a:lnTo>
                    <a:pt x="1171" y="1965"/>
                  </a:lnTo>
                  <a:lnTo>
                    <a:pt x="1171" y="1965"/>
                  </a:lnTo>
                  <a:lnTo>
                    <a:pt x="1166" y="1961"/>
                  </a:lnTo>
                  <a:lnTo>
                    <a:pt x="1160" y="1960"/>
                  </a:lnTo>
                  <a:lnTo>
                    <a:pt x="1160" y="1960"/>
                  </a:lnTo>
                  <a:lnTo>
                    <a:pt x="1157" y="1960"/>
                  </a:lnTo>
                  <a:lnTo>
                    <a:pt x="1155" y="1960"/>
                  </a:lnTo>
                  <a:lnTo>
                    <a:pt x="1148" y="1963"/>
                  </a:lnTo>
                  <a:lnTo>
                    <a:pt x="1148" y="1963"/>
                  </a:lnTo>
                  <a:lnTo>
                    <a:pt x="1142" y="1963"/>
                  </a:lnTo>
                  <a:lnTo>
                    <a:pt x="1138" y="1963"/>
                  </a:lnTo>
                  <a:lnTo>
                    <a:pt x="1138" y="1963"/>
                  </a:lnTo>
                  <a:lnTo>
                    <a:pt x="1129" y="1965"/>
                  </a:lnTo>
                  <a:lnTo>
                    <a:pt x="1129" y="1965"/>
                  </a:lnTo>
                  <a:lnTo>
                    <a:pt x="1126" y="1967"/>
                  </a:lnTo>
                  <a:lnTo>
                    <a:pt x="1124" y="1972"/>
                  </a:lnTo>
                  <a:lnTo>
                    <a:pt x="1124" y="1972"/>
                  </a:lnTo>
                  <a:lnTo>
                    <a:pt x="1124" y="1978"/>
                  </a:lnTo>
                  <a:lnTo>
                    <a:pt x="1128" y="1979"/>
                  </a:lnTo>
                  <a:lnTo>
                    <a:pt x="1137" y="1983"/>
                  </a:lnTo>
                  <a:lnTo>
                    <a:pt x="1137" y="1983"/>
                  </a:lnTo>
                  <a:lnTo>
                    <a:pt x="1148" y="1988"/>
                  </a:lnTo>
                  <a:lnTo>
                    <a:pt x="1153" y="1990"/>
                  </a:lnTo>
                  <a:lnTo>
                    <a:pt x="1160" y="1992"/>
                  </a:lnTo>
                  <a:lnTo>
                    <a:pt x="1160" y="1992"/>
                  </a:lnTo>
                  <a:lnTo>
                    <a:pt x="1173" y="1994"/>
                  </a:lnTo>
                  <a:lnTo>
                    <a:pt x="1186" y="1999"/>
                  </a:lnTo>
                  <a:lnTo>
                    <a:pt x="1186" y="1999"/>
                  </a:lnTo>
                  <a:lnTo>
                    <a:pt x="1193" y="2001"/>
                  </a:lnTo>
                  <a:lnTo>
                    <a:pt x="1198" y="2003"/>
                  </a:lnTo>
                  <a:lnTo>
                    <a:pt x="1213" y="2003"/>
                  </a:lnTo>
                  <a:lnTo>
                    <a:pt x="1213" y="2003"/>
                  </a:lnTo>
                  <a:lnTo>
                    <a:pt x="1225" y="2003"/>
                  </a:lnTo>
                  <a:lnTo>
                    <a:pt x="1231" y="2003"/>
                  </a:lnTo>
                  <a:lnTo>
                    <a:pt x="1236" y="2005"/>
                  </a:lnTo>
                  <a:lnTo>
                    <a:pt x="1236" y="2005"/>
                  </a:lnTo>
                  <a:lnTo>
                    <a:pt x="1247" y="2012"/>
                  </a:lnTo>
                  <a:lnTo>
                    <a:pt x="1252" y="2014"/>
                  </a:lnTo>
                  <a:lnTo>
                    <a:pt x="1256" y="2014"/>
                  </a:lnTo>
                  <a:lnTo>
                    <a:pt x="1258" y="2012"/>
                  </a:lnTo>
                  <a:lnTo>
                    <a:pt x="1258" y="2012"/>
                  </a:lnTo>
                  <a:close/>
                  <a:moveTo>
                    <a:pt x="1204" y="1505"/>
                  </a:moveTo>
                  <a:lnTo>
                    <a:pt x="1204" y="1505"/>
                  </a:lnTo>
                  <a:lnTo>
                    <a:pt x="1207" y="1500"/>
                  </a:lnTo>
                  <a:lnTo>
                    <a:pt x="1207" y="1493"/>
                  </a:lnTo>
                  <a:lnTo>
                    <a:pt x="1207" y="1493"/>
                  </a:lnTo>
                  <a:lnTo>
                    <a:pt x="1207" y="1485"/>
                  </a:lnTo>
                  <a:lnTo>
                    <a:pt x="1207" y="1485"/>
                  </a:lnTo>
                  <a:lnTo>
                    <a:pt x="1209" y="1482"/>
                  </a:lnTo>
                  <a:lnTo>
                    <a:pt x="1209" y="1478"/>
                  </a:lnTo>
                  <a:lnTo>
                    <a:pt x="1207" y="1476"/>
                  </a:lnTo>
                  <a:lnTo>
                    <a:pt x="1207" y="1476"/>
                  </a:lnTo>
                  <a:lnTo>
                    <a:pt x="1205" y="1475"/>
                  </a:lnTo>
                  <a:lnTo>
                    <a:pt x="1202" y="1475"/>
                  </a:lnTo>
                  <a:lnTo>
                    <a:pt x="1195" y="1476"/>
                  </a:lnTo>
                  <a:lnTo>
                    <a:pt x="1195" y="1476"/>
                  </a:lnTo>
                  <a:lnTo>
                    <a:pt x="1191" y="1478"/>
                  </a:lnTo>
                  <a:lnTo>
                    <a:pt x="1191" y="1478"/>
                  </a:lnTo>
                  <a:lnTo>
                    <a:pt x="1182" y="1482"/>
                  </a:lnTo>
                  <a:lnTo>
                    <a:pt x="1178" y="1485"/>
                  </a:lnTo>
                  <a:lnTo>
                    <a:pt x="1175" y="1489"/>
                  </a:lnTo>
                  <a:lnTo>
                    <a:pt x="1173" y="1494"/>
                  </a:lnTo>
                  <a:lnTo>
                    <a:pt x="1173" y="1498"/>
                  </a:lnTo>
                  <a:lnTo>
                    <a:pt x="1175" y="1504"/>
                  </a:lnTo>
                  <a:lnTo>
                    <a:pt x="1178" y="1509"/>
                  </a:lnTo>
                  <a:lnTo>
                    <a:pt x="1178" y="1509"/>
                  </a:lnTo>
                  <a:lnTo>
                    <a:pt x="1180" y="1511"/>
                  </a:lnTo>
                  <a:lnTo>
                    <a:pt x="1184" y="1513"/>
                  </a:lnTo>
                  <a:lnTo>
                    <a:pt x="1191" y="1514"/>
                  </a:lnTo>
                  <a:lnTo>
                    <a:pt x="1198" y="1511"/>
                  </a:lnTo>
                  <a:lnTo>
                    <a:pt x="1204" y="1505"/>
                  </a:lnTo>
                  <a:lnTo>
                    <a:pt x="1204" y="1505"/>
                  </a:lnTo>
                  <a:close/>
                  <a:moveTo>
                    <a:pt x="2389" y="458"/>
                  </a:moveTo>
                  <a:lnTo>
                    <a:pt x="2389" y="458"/>
                  </a:lnTo>
                  <a:lnTo>
                    <a:pt x="2382" y="447"/>
                  </a:lnTo>
                  <a:lnTo>
                    <a:pt x="2373" y="440"/>
                  </a:lnTo>
                  <a:lnTo>
                    <a:pt x="2364" y="434"/>
                  </a:lnTo>
                  <a:lnTo>
                    <a:pt x="2351" y="432"/>
                  </a:lnTo>
                  <a:lnTo>
                    <a:pt x="2351" y="432"/>
                  </a:lnTo>
                  <a:lnTo>
                    <a:pt x="2342" y="431"/>
                  </a:lnTo>
                  <a:lnTo>
                    <a:pt x="2333" y="427"/>
                  </a:lnTo>
                  <a:lnTo>
                    <a:pt x="2324" y="423"/>
                  </a:lnTo>
                  <a:lnTo>
                    <a:pt x="2315" y="418"/>
                  </a:lnTo>
                  <a:lnTo>
                    <a:pt x="2315" y="418"/>
                  </a:lnTo>
                  <a:lnTo>
                    <a:pt x="2275" y="385"/>
                  </a:lnTo>
                  <a:lnTo>
                    <a:pt x="2275" y="385"/>
                  </a:lnTo>
                  <a:lnTo>
                    <a:pt x="2262" y="376"/>
                  </a:lnTo>
                  <a:lnTo>
                    <a:pt x="2250" y="369"/>
                  </a:lnTo>
                  <a:lnTo>
                    <a:pt x="2250" y="369"/>
                  </a:lnTo>
                  <a:lnTo>
                    <a:pt x="2244" y="365"/>
                  </a:lnTo>
                  <a:lnTo>
                    <a:pt x="2241" y="364"/>
                  </a:lnTo>
                  <a:lnTo>
                    <a:pt x="2228" y="362"/>
                  </a:lnTo>
                  <a:lnTo>
                    <a:pt x="2228" y="362"/>
                  </a:lnTo>
                  <a:lnTo>
                    <a:pt x="2210" y="355"/>
                  </a:lnTo>
                  <a:lnTo>
                    <a:pt x="2194" y="349"/>
                  </a:lnTo>
                  <a:lnTo>
                    <a:pt x="2194" y="349"/>
                  </a:lnTo>
                  <a:lnTo>
                    <a:pt x="2177" y="340"/>
                  </a:lnTo>
                  <a:lnTo>
                    <a:pt x="2159" y="335"/>
                  </a:lnTo>
                  <a:lnTo>
                    <a:pt x="2159" y="335"/>
                  </a:lnTo>
                  <a:lnTo>
                    <a:pt x="2150" y="331"/>
                  </a:lnTo>
                  <a:lnTo>
                    <a:pt x="2139" y="331"/>
                  </a:lnTo>
                  <a:lnTo>
                    <a:pt x="2130" y="331"/>
                  </a:lnTo>
                  <a:lnTo>
                    <a:pt x="2121" y="335"/>
                  </a:lnTo>
                  <a:lnTo>
                    <a:pt x="2121" y="335"/>
                  </a:lnTo>
                  <a:lnTo>
                    <a:pt x="2107" y="347"/>
                  </a:lnTo>
                  <a:lnTo>
                    <a:pt x="2098" y="351"/>
                  </a:lnTo>
                  <a:lnTo>
                    <a:pt x="2089" y="353"/>
                  </a:lnTo>
                  <a:lnTo>
                    <a:pt x="2089" y="353"/>
                  </a:lnTo>
                  <a:lnTo>
                    <a:pt x="2081" y="351"/>
                  </a:lnTo>
                  <a:lnTo>
                    <a:pt x="2076" y="349"/>
                  </a:lnTo>
                  <a:lnTo>
                    <a:pt x="2065" y="346"/>
                  </a:lnTo>
                  <a:lnTo>
                    <a:pt x="2065" y="346"/>
                  </a:lnTo>
                  <a:lnTo>
                    <a:pt x="2054" y="344"/>
                  </a:lnTo>
                  <a:lnTo>
                    <a:pt x="2043" y="344"/>
                  </a:lnTo>
                  <a:lnTo>
                    <a:pt x="2024" y="347"/>
                  </a:lnTo>
                  <a:lnTo>
                    <a:pt x="2002" y="353"/>
                  </a:lnTo>
                  <a:lnTo>
                    <a:pt x="1991" y="355"/>
                  </a:lnTo>
                  <a:lnTo>
                    <a:pt x="1982" y="355"/>
                  </a:lnTo>
                  <a:lnTo>
                    <a:pt x="1982" y="355"/>
                  </a:lnTo>
                  <a:lnTo>
                    <a:pt x="1971" y="351"/>
                  </a:lnTo>
                  <a:lnTo>
                    <a:pt x="1964" y="347"/>
                  </a:lnTo>
                  <a:lnTo>
                    <a:pt x="1946" y="335"/>
                  </a:lnTo>
                  <a:lnTo>
                    <a:pt x="1946" y="335"/>
                  </a:lnTo>
                  <a:lnTo>
                    <a:pt x="1929" y="324"/>
                  </a:lnTo>
                  <a:lnTo>
                    <a:pt x="1910" y="317"/>
                  </a:lnTo>
                  <a:lnTo>
                    <a:pt x="1910" y="317"/>
                  </a:lnTo>
                  <a:lnTo>
                    <a:pt x="1900" y="315"/>
                  </a:lnTo>
                  <a:lnTo>
                    <a:pt x="1893" y="313"/>
                  </a:lnTo>
                  <a:lnTo>
                    <a:pt x="1877" y="315"/>
                  </a:lnTo>
                  <a:lnTo>
                    <a:pt x="1861" y="318"/>
                  </a:lnTo>
                  <a:lnTo>
                    <a:pt x="1844" y="322"/>
                  </a:lnTo>
                  <a:lnTo>
                    <a:pt x="1844" y="322"/>
                  </a:lnTo>
                  <a:lnTo>
                    <a:pt x="1824" y="322"/>
                  </a:lnTo>
                  <a:lnTo>
                    <a:pt x="1814" y="322"/>
                  </a:lnTo>
                  <a:lnTo>
                    <a:pt x="1805" y="320"/>
                  </a:lnTo>
                  <a:lnTo>
                    <a:pt x="1805" y="320"/>
                  </a:lnTo>
                  <a:lnTo>
                    <a:pt x="1799" y="318"/>
                  </a:lnTo>
                  <a:lnTo>
                    <a:pt x="1796" y="315"/>
                  </a:lnTo>
                  <a:lnTo>
                    <a:pt x="1794" y="313"/>
                  </a:lnTo>
                  <a:lnTo>
                    <a:pt x="1794" y="309"/>
                  </a:lnTo>
                  <a:lnTo>
                    <a:pt x="1796" y="304"/>
                  </a:lnTo>
                  <a:lnTo>
                    <a:pt x="1796" y="295"/>
                  </a:lnTo>
                  <a:lnTo>
                    <a:pt x="1796" y="295"/>
                  </a:lnTo>
                  <a:lnTo>
                    <a:pt x="1794" y="289"/>
                  </a:lnTo>
                  <a:lnTo>
                    <a:pt x="1788" y="286"/>
                  </a:lnTo>
                  <a:lnTo>
                    <a:pt x="1781" y="282"/>
                  </a:lnTo>
                  <a:lnTo>
                    <a:pt x="1776" y="282"/>
                  </a:lnTo>
                  <a:lnTo>
                    <a:pt x="1776" y="282"/>
                  </a:lnTo>
                  <a:lnTo>
                    <a:pt x="1768" y="282"/>
                  </a:lnTo>
                  <a:lnTo>
                    <a:pt x="1763" y="282"/>
                  </a:lnTo>
                  <a:lnTo>
                    <a:pt x="1759" y="286"/>
                  </a:lnTo>
                  <a:lnTo>
                    <a:pt x="1754" y="291"/>
                  </a:lnTo>
                  <a:lnTo>
                    <a:pt x="1754" y="291"/>
                  </a:lnTo>
                  <a:lnTo>
                    <a:pt x="1748" y="297"/>
                  </a:lnTo>
                  <a:lnTo>
                    <a:pt x="1743" y="298"/>
                  </a:lnTo>
                  <a:lnTo>
                    <a:pt x="1736" y="300"/>
                  </a:lnTo>
                  <a:lnTo>
                    <a:pt x="1729" y="300"/>
                  </a:lnTo>
                  <a:lnTo>
                    <a:pt x="1729" y="300"/>
                  </a:lnTo>
                  <a:lnTo>
                    <a:pt x="1721" y="298"/>
                  </a:lnTo>
                  <a:lnTo>
                    <a:pt x="1718" y="295"/>
                  </a:lnTo>
                  <a:lnTo>
                    <a:pt x="1716" y="288"/>
                  </a:lnTo>
                  <a:lnTo>
                    <a:pt x="1714" y="282"/>
                  </a:lnTo>
                  <a:lnTo>
                    <a:pt x="1714" y="282"/>
                  </a:lnTo>
                  <a:lnTo>
                    <a:pt x="1712" y="277"/>
                  </a:lnTo>
                  <a:lnTo>
                    <a:pt x="1710" y="275"/>
                  </a:lnTo>
                  <a:lnTo>
                    <a:pt x="1703" y="271"/>
                  </a:lnTo>
                  <a:lnTo>
                    <a:pt x="1694" y="268"/>
                  </a:lnTo>
                  <a:lnTo>
                    <a:pt x="1685" y="268"/>
                  </a:lnTo>
                  <a:lnTo>
                    <a:pt x="1685" y="268"/>
                  </a:lnTo>
                  <a:lnTo>
                    <a:pt x="1671" y="266"/>
                  </a:lnTo>
                  <a:lnTo>
                    <a:pt x="1662" y="266"/>
                  </a:lnTo>
                  <a:lnTo>
                    <a:pt x="1654" y="270"/>
                  </a:lnTo>
                  <a:lnTo>
                    <a:pt x="1654" y="270"/>
                  </a:lnTo>
                  <a:lnTo>
                    <a:pt x="1651" y="271"/>
                  </a:lnTo>
                  <a:lnTo>
                    <a:pt x="1651" y="275"/>
                  </a:lnTo>
                  <a:lnTo>
                    <a:pt x="1651" y="275"/>
                  </a:lnTo>
                  <a:lnTo>
                    <a:pt x="1649" y="275"/>
                  </a:lnTo>
                  <a:lnTo>
                    <a:pt x="1651" y="277"/>
                  </a:lnTo>
                  <a:lnTo>
                    <a:pt x="1651" y="277"/>
                  </a:lnTo>
                  <a:lnTo>
                    <a:pt x="1651" y="280"/>
                  </a:lnTo>
                  <a:lnTo>
                    <a:pt x="1651" y="284"/>
                  </a:lnTo>
                  <a:lnTo>
                    <a:pt x="1651" y="284"/>
                  </a:lnTo>
                  <a:lnTo>
                    <a:pt x="1647" y="291"/>
                  </a:lnTo>
                  <a:lnTo>
                    <a:pt x="1645" y="297"/>
                  </a:lnTo>
                  <a:lnTo>
                    <a:pt x="1645" y="297"/>
                  </a:lnTo>
                  <a:lnTo>
                    <a:pt x="1645" y="304"/>
                  </a:lnTo>
                  <a:lnTo>
                    <a:pt x="1643" y="304"/>
                  </a:lnTo>
                  <a:lnTo>
                    <a:pt x="1638" y="304"/>
                  </a:lnTo>
                  <a:lnTo>
                    <a:pt x="1638" y="304"/>
                  </a:lnTo>
                  <a:lnTo>
                    <a:pt x="1633" y="304"/>
                  </a:lnTo>
                  <a:lnTo>
                    <a:pt x="1629" y="302"/>
                  </a:lnTo>
                  <a:lnTo>
                    <a:pt x="1627" y="298"/>
                  </a:lnTo>
                  <a:lnTo>
                    <a:pt x="1624" y="297"/>
                  </a:lnTo>
                  <a:lnTo>
                    <a:pt x="1624" y="297"/>
                  </a:lnTo>
                  <a:lnTo>
                    <a:pt x="1618" y="298"/>
                  </a:lnTo>
                  <a:lnTo>
                    <a:pt x="1616" y="300"/>
                  </a:lnTo>
                  <a:lnTo>
                    <a:pt x="1616" y="304"/>
                  </a:lnTo>
                  <a:lnTo>
                    <a:pt x="1615" y="308"/>
                  </a:lnTo>
                  <a:lnTo>
                    <a:pt x="1615" y="308"/>
                  </a:lnTo>
                  <a:lnTo>
                    <a:pt x="1611" y="309"/>
                  </a:lnTo>
                  <a:lnTo>
                    <a:pt x="1607" y="311"/>
                  </a:lnTo>
                  <a:lnTo>
                    <a:pt x="1604" y="309"/>
                  </a:lnTo>
                  <a:lnTo>
                    <a:pt x="1600" y="308"/>
                  </a:lnTo>
                  <a:lnTo>
                    <a:pt x="1586" y="298"/>
                  </a:lnTo>
                  <a:lnTo>
                    <a:pt x="1586" y="298"/>
                  </a:lnTo>
                  <a:lnTo>
                    <a:pt x="1580" y="295"/>
                  </a:lnTo>
                  <a:lnTo>
                    <a:pt x="1576" y="293"/>
                  </a:lnTo>
                  <a:lnTo>
                    <a:pt x="1573" y="293"/>
                  </a:lnTo>
                  <a:lnTo>
                    <a:pt x="1573" y="293"/>
                  </a:lnTo>
                  <a:lnTo>
                    <a:pt x="1569" y="293"/>
                  </a:lnTo>
                  <a:lnTo>
                    <a:pt x="1567" y="295"/>
                  </a:lnTo>
                  <a:lnTo>
                    <a:pt x="1564" y="298"/>
                  </a:lnTo>
                  <a:lnTo>
                    <a:pt x="1564" y="298"/>
                  </a:lnTo>
                  <a:lnTo>
                    <a:pt x="1557" y="298"/>
                  </a:lnTo>
                  <a:lnTo>
                    <a:pt x="1551" y="297"/>
                  </a:lnTo>
                  <a:lnTo>
                    <a:pt x="1538" y="289"/>
                  </a:lnTo>
                  <a:lnTo>
                    <a:pt x="1538" y="289"/>
                  </a:lnTo>
                  <a:lnTo>
                    <a:pt x="1531" y="288"/>
                  </a:lnTo>
                  <a:lnTo>
                    <a:pt x="1526" y="289"/>
                  </a:lnTo>
                  <a:lnTo>
                    <a:pt x="1522" y="293"/>
                  </a:lnTo>
                  <a:lnTo>
                    <a:pt x="1522" y="297"/>
                  </a:lnTo>
                  <a:lnTo>
                    <a:pt x="1522" y="300"/>
                  </a:lnTo>
                  <a:lnTo>
                    <a:pt x="1522" y="300"/>
                  </a:lnTo>
                  <a:lnTo>
                    <a:pt x="1526" y="306"/>
                  </a:lnTo>
                  <a:lnTo>
                    <a:pt x="1529" y="311"/>
                  </a:lnTo>
                  <a:lnTo>
                    <a:pt x="1531" y="315"/>
                  </a:lnTo>
                  <a:lnTo>
                    <a:pt x="1531" y="317"/>
                  </a:lnTo>
                  <a:lnTo>
                    <a:pt x="1529" y="320"/>
                  </a:lnTo>
                  <a:lnTo>
                    <a:pt x="1528" y="324"/>
                  </a:lnTo>
                  <a:lnTo>
                    <a:pt x="1528" y="324"/>
                  </a:lnTo>
                  <a:lnTo>
                    <a:pt x="1524" y="326"/>
                  </a:lnTo>
                  <a:lnTo>
                    <a:pt x="1520" y="326"/>
                  </a:lnTo>
                  <a:lnTo>
                    <a:pt x="1515" y="324"/>
                  </a:lnTo>
                  <a:lnTo>
                    <a:pt x="1510" y="320"/>
                  </a:lnTo>
                  <a:lnTo>
                    <a:pt x="1506" y="315"/>
                  </a:lnTo>
                  <a:lnTo>
                    <a:pt x="1506" y="315"/>
                  </a:lnTo>
                  <a:lnTo>
                    <a:pt x="1500" y="311"/>
                  </a:lnTo>
                  <a:lnTo>
                    <a:pt x="1495" y="309"/>
                  </a:lnTo>
                  <a:lnTo>
                    <a:pt x="1495" y="309"/>
                  </a:lnTo>
                  <a:lnTo>
                    <a:pt x="1490" y="309"/>
                  </a:lnTo>
                  <a:lnTo>
                    <a:pt x="1486" y="309"/>
                  </a:lnTo>
                  <a:lnTo>
                    <a:pt x="1484" y="306"/>
                  </a:lnTo>
                  <a:lnTo>
                    <a:pt x="1484" y="306"/>
                  </a:lnTo>
                  <a:lnTo>
                    <a:pt x="1484" y="302"/>
                  </a:lnTo>
                  <a:lnTo>
                    <a:pt x="1482" y="297"/>
                  </a:lnTo>
                  <a:lnTo>
                    <a:pt x="1482" y="297"/>
                  </a:lnTo>
                  <a:lnTo>
                    <a:pt x="1479" y="295"/>
                  </a:lnTo>
                  <a:lnTo>
                    <a:pt x="1477" y="293"/>
                  </a:lnTo>
                  <a:lnTo>
                    <a:pt x="1470" y="293"/>
                  </a:lnTo>
                  <a:lnTo>
                    <a:pt x="1470" y="293"/>
                  </a:lnTo>
                  <a:lnTo>
                    <a:pt x="1464" y="291"/>
                  </a:lnTo>
                  <a:lnTo>
                    <a:pt x="1462" y="288"/>
                  </a:lnTo>
                  <a:lnTo>
                    <a:pt x="1461" y="284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3" y="277"/>
                  </a:lnTo>
                  <a:lnTo>
                    <a:pt x="1448" y="275"/>
                  </a:lnTo>
                  <a:lnTo>
                    <a:pt x="1434" y="275"/>
                  </a:lnTo>
                  <a:lnTo>
                    <a:pt x="1426" y="275"/>
                  </a:lnTo>
                  <a:lnTo>
                    <a:pt x="1421" y="273"/>
                  </a:lnTo>
                  <a:lnTo>
                    <a:pt x="1417" y="268"/>
                  </a:lnTo>
                  <a:lnTo>
                    <a:pt x="1417" y="260"/>
                  </a:lnTo>
                  <a:lnTo>
                    <a:pt x="1417" y="260"/>
                  </a:lnTo>
                  <a:lnTo>
                    <a:pt x="1419" y="257"/>
                  </a:lnTo>
                  <a:lnTo>
                    <a:pt x="1421" y="255"/>
                  </a:lnTo>
                  <a:lnTo>
                    <a:pt x="1424" y="253"/>
                  </a:lnTo>
                  <a:lnTo>
                    <a:pt x="1430" y="250"/>
                  </a:lnTo>
                  <a:lnTo>
                    <a:pt x="1432" y="248"/>
                  </a:lnTo>
                  <a:lnTo>
                    <a:pt x="1434" y="246"/>
                  </a:lnTo>
                  <a:lnTo>
                    <a:pt x="1434" y="246"/>
                  </a:lnTo>
                  <a:lnTo>
                    <a:pt x="1434" y="241"/>
                  </a:lnTo>
                  <a:lnTo>
                    <a:pt x="1430" y="235"/>
                  </a:lnTo>
                  <a:lnTo>
                    <a:pt x="1424" y="230"/>
                  </a:lnTo>
                  <a:lnTo>
                    <a:pt x="1419" y="226"/>
                  </a:lnTo>
                  <a:lnTo>
                    <a:pt x="1412" y="222"/>
                  </a:lnTo>
                  <a:lnTo>
                    <a:pt x="1403" y="221"/>
                  </a:lnTo>
                  <a:lnTo>
                    <a:pt x="1397" y="221"/>
                  </a:lnTo>
                  <a:lnTo>
                    <a:pt x="1392" y="222"/>
                  </a:lnTo>
                  <a:lnTo>
                    <a:pt x="1392" y="222"/>
                  </a:lnTo>
                  <a:lnTo>
                    <a:pt x="1388" y="224"/>
                  </a:lnTo>
                  <a:lnTo>
                    <a:pt x="1385" y="228"/>
                  </a:lnTo>
                  <a:lnTo>
                    <a:pt x="1383" y="233"/>
                  </a:lnTo>
                  <a:lnTo>
                    <a:pt x="1381" y="237"/>
                  </a:lnTo>
                  <a:lnTo>
                    <a:pt x="1381" y="237"/>
                  </a:lnTo>
                  <a:lnTo>
                    <a:pt x="1383" y="241"/>
                  </a:lnTo>
                  <a:lnTo>
                    <a:pt x="1385" y="242"/>
                  </a:lnTo>
                  <a:lnTo>
                    <a:pt x="1390" y="244"/>
                  </a:lnTo>
                  <a:lnTo>
                    <a:pt x="1395" y="244"/>
                  </a:lnTo>
                  <a:lnTo>
                    <a:pt x="1401" y="248"/>
                  </a:lnTo>
                  <a:lnTo>
                    <a:pt x="1401" y="248"/>
                  </a:lnTo>
                  <a:lnTo>
                    <a:pt x="1405" y="251"/>
                  </a:lnTo>
                  <a:lnTo>
                    <a:pt x="1403" y="257"/>
                  </a:lnTo>
                  <a:lnTo>
                    <a:pt x="1399" y="260"/>
                  </a:lnTo>
                  <a:lnTo>
                    <a:pt x="1394" y="262"/>
                  </a:lnTo>
                  <a:lnTo>
                    <a:pt x="1394" y="262"/>
                  </a:lnTo>
                  <a:lnTo>
                    <a:pt x="1386" y="262"/>
                  </a:lnTo>
                  <a:lnTo>
                    <a:pt x="1381" y="260"/>
                  </a:lnTo>
                  <a:lnTo>
                    <a:pt x="1367" y="255"/>
                  </a:lnTo>
                  <a:lnTo>
                    <a:pt x="1367" y="255"/>
                  </a:lnTo>
                  <a:lnTo>
                    <a:pt x="1356" y="253"/>
                  </a:lnTo>
                  <a:lnTo>
                    <a:pt x="1345" y="255"/>
                  </a:lnTo>
                  <a:lnTo>
                    <a:pt x="1334" y="255"/>
                  </a:lnTo>
                  <a:lnTo>
                    <a:pt x="1325" y="253"/>
                  </a:lnTo>
                  <a:lnTo>
                    <a:pt x="1325" y="253"/>
                  </a:lnTo>
                  <a:lnTo>
                    <a:pt x="1321" y="251"/>
                  </a:lnTo>
                  <a:lnTo>
                    <a:pt x="1319" y="248"/>
                  </a:lnTo>
                  <a:lnTo>
                    <a:pt x="1316" y="242"/>
                  </a:lnTo>
                  <a:lnTo>
                    <a:pt x="1316" y="242"/>
                  </a:lnTo>
                  <a:lnTo>
                    <a:pt x="1310" y="235"/>
                  </a:lnTo>
                  <a:lnTo>
                    <a:pt x="1303" y="232"/>
                  </a:lnTo>
                  <a:lnTo>
                    <a:pt x="1303" y="232"/>
                  </a:lnTo>
                  <a:lnTo>
                    <a:pt x="1292" y="228"/>
                  </a:lnTo>
                  <a:lnTo>
                    <a:pt x="1281" y="226"/>
                  </a:lnTo>
                  <a:lnTo>
                    <a:pt x="1272" y="226"/>
                  </a:lnTo>
                  <a:lnTo>
                    <a:pt x="1262" y="230"/>
                  </a:lnTo>
                  <a:lnTo>
                    <a:pt x="1262" y="230"/>
                  </a:lnTo>
                  <a:lnTo>
                    <a:pt x="1254" y="232"/>
                  </a:lnTo>
                  <a:lnTo>
                    <a:pt x="1251" y="233"/>
                  </a:lnTo>
                  <a:lnTo>
                    <a:pt x="1243" y="244"/>
                  </a:lnTo>
                  <a:lnTo>
                    <a:pt x="1243" y="244"/>
                  </a:lnTo>
                  <a:lnTo>
                    <a:pt x="1240" y="248"/>
                  </a:lnTo>
                  <a:lnTo>
                    <a:pt x="1236" y="250"/>
                  </a:lnTo>
                  <a:lnTo>
                    <a:pt x="1233" y="248"/>
                  </a:lnTo>
                  <a:lnTo>
                    <a:pt x="1229" y="244"/>
                  </a:lnTo>
                  <a:lnTo>
                    <a:pt x="1229" y="244"/>
                  </a:lnTo>
                  <a:lnTo>
                    <a:pt x="1229" y="241"/>
                  </a:lnTo>
                  <a:lnTo>
                    <a:pt x="1229" y="237"/>
                  </a:lnTo>
                  <a:lnTo>
                    <a:pt x="1227" y="233"/>
                  </a:lnTo>
                  <a:lnTo>
                    <a:pt x="1222" y="233"/>
                  </a:lnTo>
                  <a:lnTo>
                    <a:pt x="1222" y="233"/>
                  </a:lnTo>
                  <a:lnTo>
                    <a:pt x="1220" y="235"/>
                  </a:lnTo>
                  <a:lnTo>
                    <a:pt x="1218" y="237"/>
                  </a:lnTo>
                  <a:lnTo>
                    <a:pt x="1214" y="239"/>
                  </a:lnTo>
                  <a:lnTo>
                    <a:pt x="1213" y="239"/>
                  </a:lnTo>
                  <a:lnTo>
                    <a:pt x="1213" y="239"/>
                  </a:lnTo>
                  <a:lnTo>
                    <a:pt x="1209" y="237"/>
                  </a:lnTo>
                  <a:lnTo>
                    <a:pt x="1207" y="235"/>
                  </a:lnTo>
                  <a:lnTo>
                    <a:pt x="1204" y="232"/>
                  </a:lnTo>
                  <a:lnTo>
                    <a:pt x="1204" y="232"/>
                  </a:lnTo>
                  <a:lnTo>
                    <a:pt x="1198" y="230"/>
                  </a:lnTo>
                  <a:lnTo>
                    <a:pt x="1195" y="232"/>
                  </a:lnTo>
                  <a:lnTo>
                    <a:pt x="1189" y="233"/>
                  </a:lnTo>
                  <a:lnTo>
                    <a:pt x="1186" y="237"/>
                  </a:lnTo>
                  <a:lnTo>
                    <a:pt x="1186" y="237"/>
                  </a:lnTo>
                  <a:lnTo>
                    <a:pt x="1184" y="242"/>
                  </a:lnTo>
                  <a:lnTo>
                    <a:pt x="1186" y="246"/>
                  </a:lnTo>
                  <a:lnTo>
                    <a:pt x="1187" y="250"/>
                  </a:lnTo>
                  <a:lnTo>
                    <a:pt x="1187" y="255"/>
                  </a:lnTo>
                  <a:lnTo>
                    <a:pt x="1187" y="255"/>
                  </a:lnTo>
                  <a:lnTo>
                    <a:pt x="1178" y="253"/>
                  </a:lnTo>
                  <a:lnTo>
                    <a:pt x="1173" y="251"/>
                  </a:lnTo>
                  <a:lnTo>
                    <a:pt x="1173" y="251"/>
                  </a:lnTo>
                  <a:lnTo>
                    <a:pt x="1167" y="253"/>
                  </a:lnTo>
                  <a:lnTo>
                    <a:pt x="1164" y="255"/>
                  </a:lnTo>
                  <a:lnTo>
                    <a:pt x="1160" y="259"/>
                  </a:lnTo>
                  <a:lnTo>
                    <a:pt x="1157" y="259"/>
                  </a:lnTo>
                  <a:lnTo>
                    <a:pt x="1157" y="259"/>
                  </a:lnTo>
                  <a:lnTo>
                    <a:pt x="1153" y="259"/>
                  </a:lnTo>
                  <a:lnTo>
                    <a:pt x="1151" y="257"/>
                  </a:lnTo>
                  <a:lnTo>
                    <a:pt x="1149" y="255"/>
                  </a:lnTo>
                  <a:lnTo>
                    <a:pt x="1149" y="253"/>
                  </a:lnTo>
                  <a:lnTo>
                    <a:pt x="1153" y="248"/>
                  </a:lnTo>
                  <a:lnTo>
                    <a:pt x="1157" y="244"/>
                  </a:lnTo>
                  <a:lnTo>
                    <a:pt x="1157" y="244"/>
                  </a:lnTo>
                  <a:lnTo>
                    <a:pt x="1169" y="239"/>
                  </a:lnTo>
                  <a:lnTo>
                    <a:pt x="1173" y="235"/>
                  </a:lnTo>
                  <a:lnTo>
                    <a:pt x="1178" y="230"/>
                  </a:lnTo>
                  <a:lnTo>
                    <a:pt x="1178" y="230"/>
                  </a:lnTo>
                  <a:lnTo>
                    <a:pt x="1189" y="219"/>
                  </a:lnTo>
                  <a:lnTo>
                    <a:pt x="1195" y="213"/>
                  </a:lnTo>
                  <a:lnTo>
                    <a:pt x="1202" y="210"/>
                  </a:lnTo>
                  <a:lnTo>
                    <a:pt x="1202" y="210"/>
                  </a:lnTo>
                  <a:lnTo>
                    <a:pt x="1211" y="208"/>
                  </a:lnTo>
                  <a:lnTo>
                    <a:pt x="1220" y="208"/>
                  </a:lnTo>
                  <a:lnTo>
                    <a:pt x="1229" y="208"/>
                  </a:lnTo>
                  <a:lnTo>
                    <a:pt x="1238" y="204"/>
                  </a:lnTo>
                  <a:lnTo>
                    <a:pt x="1238" y="204"/>
                  </a:lnTo>
                  <a:lnTo>
                    <a:pt x="1247" y="201"/>
                  </a:lnTo>
                  <a:lnTo>
                    <a:pt x="1251" y="195"/>
                  </a:lnTo>
                  <a:lnTo>
                    <a:pt x="1251" y="190"/>
                  </a:lnTo>
                  <a:lnTo>
                    <a:pt x="1247" y="183"/>
                  </a:lnTo>
                  <a:lnTo>
                    <a:pt x="1247" y="183"/>
                  </a:lnTo>
                  <a:lnTo>
                    <a:pt x="1243" y="177"/>
                  </a:lnTo>
                  <a:lnTo>
                    <a:pt x="1242" y="175"/>
                  </a:lnTo>
                  <a:lnTo>
                    <a:pt x="1242" y="172"/>
                  </a:lnTo>
                  <a:lnTo>
                    <a:pt x="1242" y="172"/>
                  </a:lnTo>
                  <a:lnTo>
                    <a:pt x="1243" y="165"/>
                  </a:lnTo>
                  <a:lnTo>
                    <a:pt x="1243" y="161"/>
                  </a:lnTo>
                  <a:lnTo>
                    <a:pt x="1240" y="156"/>
                  </a:lnTo>
                  <a:lnTo>
                    <a:pt x="1240" y="156"/>
                  </a:lnTo>
                  <a:lnTo>
                    <a:pt x="1234" y="154"/>
                  </a:lnTo>
                  <a:lnTo>
                    <a:pt x="1227" y="150"/>
                  </a:lnTo>
                  <a:lnTo>
                    <a:pt x="1227" y="150"/>
                  </a:lnTo>
                  <a:lnTo>
                    <a:pt x="1225" y="146"/>
                  </a:lnTo>
                  <a:lnTo>
                    <a:pt x="1224" y="143"/>
                  </a:lnTo>
                  <a:lnTo>
                    <a:pt x="1222" y="137"/>
                  </a:lnTo>
                  <a:lnTo>
                    <a:pt x="1218" y="134"/>
                  </a:lnTo>
                  <a:lnTo>
                    <a:pt x="1218" y="134"/>
                  </a:lnTo>
                  <a:lnTo>
                    <a:pt x="1214" y="132"/>
                  </a:lnTo>
                  <a:lnTo>
                    <a:pt x="1211" y="132"/>
                  </a:lnTo>
                  <a:lnTo>
                    <a:pt x="1202" y="136"/>
                  </a:lnTo>
                  <a:lnTo>
                    <a:pt x="1202" y="136"/>
                  </a:lnTo>
                  <a:lnTo>
                    <a:pt x="1191" y="136"/>
                  </a:lnTo>
                  <a:lnTo>
                    <a:pt x="1180" y="137"/>
                  </a:lnTo>
                  <a:lnTo>
                    <a:pt x="1180" y="137"/>
                  </a:lnTo>
                  <a:lnTo>
                    <a:pt x="1175" y="139"/>
                  </a:lnTo>
                  <a:lnTo>
                    <a:pt x="1167" y="143"/>
                  </a:lnTo>
                  <a:lnTo>
                    <a:pt x="1167" y="143"/>
                  </a:lnTo>
                  <a:lnTo>
                    <a:pt x="1162" y="143"/>
                  </a:lnTo>
                  <a:lnTo>
                    <a:pt x="1157" y="141"/>
                  </a:lnTo>
                  <a:lnTo>
                    <a:pt x="1146" y="134"/>
                  </a:lnTo>
                  <a:lnTo>
                    <a:pt x="1129" y="116"/>
                  </a:lnTo>
                  <a:lnTo>
                    <a:pt x="1129" y="116"/>
                  </a:lnTo>
                  <a:lnTo>
                    <a:pt x="1122" y="112"/>
                  </a:lnTo>
                  <a:lnTo>
                    <a:pt x="1115" y="108"/>
                  </a:lnTo>
                  <a:lnTo>
                    <a:pt x="1115" y="108"/>
                  </a:lnTo>
                  <a:lnTo>
                    <a:pt x="1108" y="107"/>
                  </a:lnTo>
                  <a:lnTo>
                    <a:pt x="1099" y="107"/>
                  </a:lnTo>
                  <a:lnTo>
                    <a:pt x="1082" y="110"/>
                  </a:lnTo>
                  <a:lnTo>
                    <a:pt x="1082" y="110"/>
                  </a:lnTo>
                  <a:lnTo>
                    <a:pt x="1066" y="116"/>
                  </a:lnTo>
                  <a:lnTo>
                    <a:pt x="1059" y="119"/>
                  </a:lnTo>
                  <a:lnTo>
                    <a:pt x="1057" y="123"/>
                  </a:lnTo>
                  <a:lnTo>
                    <a:pt x="1057" y="128"/>
                  </a:lnTo>
                  <a:lnTo>
                    <a:pt x="1057" y="128"/>
                  </a:lnTo>
                  <a:lnTo>
                    <a:pt x="1055" y="134"/>
                  </a:lnTo>
                  <a:lnTo>
                    <a:pt x="1057" y="139"/>
                  </a:lnTo>
                  <a:lnTo>
                    <a:pt x="1057" y="139"/>
                  </a:lnTo>
                  <a:lnTo>
                    <a:pt x="1061" y="145"/>
                  </a:lnTo>
                  <a:lnTo>
                    <a:pt x="1061" y="146"/>
                  </a:lnTo>
                  <a:lnTo>
                    <a:pt x="1061" y="148"/>
                  </a:lnTo>
                  <a:lnTo>
                    <a:pt x="1061" y="148"/>
                  </a:lnTo>
                  <a:lnTo>
                    <a:pt x="1057" y="150"/>
                  </a:lnTo>
                  <a:lnTo>
                    <a:pt x="1053" y="150"/>
                  </a:lnTo>
                  <a:lnTo>
                    <a:pt x="1044" y="146"/>
                  </a:lnTo>
                  <a:lnTo>
                    <a:pt x="1035" y="143"/>
                  </a:lnTo>
                  <a:lnTo>
                    <a:pt x="1032" y="141"/>
                  </a:lnTo>
                  <a:lnTo>
                    <a:pt x="1026" y="143"/>
                  </a:lnTo>
                  <a:lnTo>
                    <a:pt x="1026" y="143"/>
                  </a:lnTo>
                  <a:lnTo>
                    <a:pt x="1024" y="145"/>
                  </a:lnTo>
                  <a:lnTo>
                    <a:pt x="1023" y="146"/>
                  </a:lnTo>
                  <a:lnTo>
                    <a:pt x="1021" y="152"/>
                  </a:lnTo>
                  <a:lnTo>
                    <a:pt x="1017" y="156"/>
                  </a:lnTo>
                  <a:lnTo>
                    <a:pt x="1015" y="159"/>
                  </a:lnTo>
                  <a:lnTo>
                    <a:pt x="1012" y="159"/>
                  </a:lnTo>
                  <a:lnTo>
                    <a:pt x="1012" y="159"/>
                  </a:lnTo>
                  <a:lnTo>
                    <a:pt x="1003" y="161"/>
                  </a:lnTo>
                  <a:lnTo>
                    <a:pt x="999" y="157"/>
                  </a:lnTo>
                  <a:lnTo>
                    <a:pt x="995" y="154"/>
                  </a:lnTo>
                  <a:lnTo>
                    <a:pt x="992" y="148"/>
                  </a:lnTo>
                  <a:lnTo>
                    <a:pt x="992" y="148"/>
                  </a:lnTo>
                  <a:lnTo>
                    <a:pt x="986" y="148"/>
                  </a:lnTo>
                  <a:lnTo>
                    <a:pt x="983" y="148"/>
                  </a:lnTo>
                  <a:lnTo>
                    <a:pt x="976" y="156"/>
                  </a:lnTo>
                  <a:lnTo>
                    <a:pt x="976" y="156"/>
                  </a:lnTo>
                  <a:lnTo>
                    <a:pt x="972" y="159"/>
                  </a:lnTo>
                  <a:lnTo>
                    <a:pt x="968" y="159"/>
                  </a:lnTo>
                  <a:lnTo>
                    <a:pt x="959" y="159"/>
                  </a:lnTo>
                  <a:lnTo>
                    <a:pt x="950" y="157"/>
                  </a:lnTo>
                  <a:lnTo>
                    <a:pt x="947" y="157"/>
                  </a:lnTo>
                  <a:lnTo>
                    <a:pt x="941" y="159"/>
                  </a:lnTo>
                  <a:lnTo>
                    <a:pt x="941" y="159"/>
                  </a:lnTo>
                  <a:lnTo>
                    <a:pt x="938" y="163"/>
                  </a:lnTo>
                  <a:lnTo>
                    <a:pt x="932" y="165"/>
                  </a:lnTo>
                  <a:lnTo>
                    <a:pt x="932" y="165"/>
                  </a:lnTo>
                  <a:lnTo>
                    <a:pt x="925" y="163"/>
                  </a:lnTo>
                  <a:lnTo>
                    <a:pt x="916" y="161"/>
                  </a:lnTo>
                  <a:lnTo>
                    <a:pt x="916" y="161"/>
                  </a:lnTo>
                  <a:lnTo>
                    <a:pt x="900" y="159"/>
                  </a:lnTo>
                  <a:lnTo>
                    <a:pt x="881" y="161"/>
                  </a:lnTo>
                  <a:lnTo>
                    <a:pt x="863" y="166"/>
                  </a:lnTo>
                  <a:lnTo>
                    <a:pt x="856" y="170"/>
                  </a:lnTo>
                  <a:lnTo>
                    <a:pt x="849" y="174"/>
                  </a:lnTo>
                  <a:lnTo>
                    <a:pt x="849" y="174"/>
                  </a:lnTo>
                  <a:lnTo>
                    <a:pt x="843" y="179"/>
                  </a:lnTo>
                  <a:lnTo>
                    <a:pt x="842" y="184"/>
                  </a:lnTo>
                  <a:lnTo>
                    <a:pt x="840" y="190"/>
                  </a:lnTo>
                  <a:lnTo>
                    <a:pt x="842" y="195"/>
                  </a:lnTo>
                  <a:lnTo>
                    <a:pt x="847" y="208"/>
                  </a:lnTo>
                  <a:lnTo>
                    <a:pt x="854" y="219"/>
                  </a:lnTo>
                  <a:lnTo>
                    <a:pt x="854" y="219"/>
                  </a:lnTo>
                  <a:lnTo>
                    <a:pt x="856" y="224"/>
                  </a:lnTo>
                  <a:lnTo>
                    <a:pt x="858" y="230"/>
                  </a:lnTo>
                  <a:lnTo>
                    <a:pt x="858" y="232"/>
                  </a:lnTo>
                  <a:lnTo>
                    <a:pt x="856" y="233"/>
                  </a:lnTo>
                  <a:lnTo>
                    <a:pt x="854" y="233"/>
                  </a:lnTo>
                  <a:lnTo>
                    <a:pt x="849" y="233"/>
                  </a:lnTo>
                  <a:lnTo>
                    <a:pt x="849" y="233"/>
                  </a:lnTo>
                  <a:lnTo>
                    <a:pt x="847" y="233"/>
                  </a:lnTo>
                  <a:lnTo>
                    <a:pt x="843" y="232"/>
                  </a:lnTo>
                  <a:lnTo>
                    <a:pt x="840" y="226"/>
                  </a:lnTo>
                  <a:lnTo>
                    <a:pt x="836" y="221"/>
                  </a:lnTo>
                  <a:lnTo>
                    <a:pt x="833" y="219"/>
                  </a:lnTo>
                  <a:lnTo>
                    <a:pt x="831" y="217"/>
                  </a:lnTo>
                  <a:lnTo>
                    <a:pt x="831" y="217"/>
                  </a:lnTo>
                  <a:lnTo>
                    <a:pt x="827" y="217"/>
                  </a:lnTo>
                  <a:lnTo>
                    <a:pt x="824" y="219"/>
                  </a:lnTo>
                  <a:lnTo>
                    <a:pt x="818" y="222"/>
                  </a:lnTo>
                  <a:lnTo>
                    <a:pt x="818" y="222"/>
                  </a:lnTo>
                  <a:lnTo>
                    <a:pt x="809" y="226"/>
                  </a:lnTo>
                  <a:lnTo>
                    <a:pt x="798" y="226"/>
                  </a:lnTo>
                  <a:lnTo>
                    <a:pt x="798" y="226"/>
                  </a:lnTo>
                  <a:lnTo>
                    <a:pt x="787" y="224"/>
                  </a:lnTo>
                  <a:lnTo>
                    <a:pt x="782" y="224"/>
                  </a:lnTo>
                  <a:lnTo>
                    <a:pt x="776" y="226"/>
                  </a:lnTo>
                  <a:lnTo>
                    <a:pt x="776" y="226"/>
                  </a:lnTo>
                  <a:lnTo>
                    <a:pt x="771" y="228"/>
                  </a:lnTo>
                  <a:lnTo>
                    <a:pt x="767" y="232"/>
                  </a:lnTo>
                  <a:lnTo>
                    <a:pt x="764" y="237"/>
                  </a:lnTo>
                  <a:lnTo>
                    <a:pt x="760" y="242"/>
                  </a:lnTo>
                  <a:lnTo>
                    <a:pt x="760" y="248"/>
                  </a:lnTo>
                  <a:lnTo>
                    <a:pt x="760" y="253"/>
                  </a:lnTo>
                  <a:lnTo>
                    <a:pt x="760" y="259"/>
                  </a:lnTo>
                  <a:lnTo>
                    <a:pt x="764" y="264"/>
                  </a:lnTo>
                  <a:lnTo>
                    <a:pt x="764" y="264"/>
                  </a:lnTo>
                  <a:lnTo>
                    <a:pt x="769" y="271"/>
                  </a:lnTo>
                  <a:lnTo>
                    <a:pt x="778" y="277"/>
                  </a:lnTo>
                  <a:lnTo>
                    <a:pt x="786" y="282"/>
                  </a:lnTo>
                  <a:lnTo>
                    <a:pt x="789" y="286"/>
                  </a:lnTo>
                  <a:lnTo>
                    <a:pt x="791" y="289"/>
                  </a:lnTo>
                  <a:lnTo>
                    <a:pt x="791" y="289"/>
                  </a:lnTo>
                  <a:lnTo>
                    <a:pt x="793" y="297"/>
                  </a:lnTo>
                  <a:lnTo>
                    <a:pt x="793" y="304"/>
                  </a:lnTo>
                  <a:lnTo>
                    <a:pt x="795" y="320"/>
                  </a:lnTo>
                  <a:lnTo>
                    <a:pt x="795" y="327"/>
                  </a:lnTo>
                  <a:lnTo>
                    <a:pt x="798" y="333"/>
                  </a:lnTo>
                  <a:lnTo>
                    <a:pt x="804" y="338"/>
                  </a:lnTo>
                  <a:lnTo>
                    <a:pt x="811" y="340"/>
                  </a:lnTo>
                  <a:lnTo>
                    <a:pt x="811" y="340"/>
                  </a:lnTo>
                  <a:lnTo>
                    <a:pt x="818" y="344"/>
                  </a:lnTo>
                  <a:lnTo>
                    <a:pt x="822" y="346"/>
                  </a:lnTo>
                  <a:lnTo>
                    <a:pt x="825" y="349"/>
                  </a:lnTo>
                  <a:lnTo>
                    <a:pt x="825" y="349"/>
                  </a:lnTo>
                  <a:lnTo>
                    <a:pt x="827" y="355"/>
                  </a:lnTo>
                  <a:lnTo>
                    <a:pt x="827" y="358"/>
                  </a:lnTo>
                  <a:lnTo>
                    <a:pt x="825" y="360"/>
                  </a:lnTo>
                  <a:lnTo>
                    <a:pt x="822" y="362"/>
                  </a:lnTo>
                  <a:lnTo>
                    <a:pt x="822" y="362"/>
                  </a:lnTo>
                  <a:lnTo>
                    <a:pt x="818" y="362"/>
                  </a:lnTo>
                  <a:lnTo>
                    <a:pt x="814" y="360"/>
                  </a:lnTo>
                  <a:lnTo>
                    <a:pt x="809" y="356"/>
                  </a:lnTo>
                  <a:lnTo>
                    <a:pt x="804" y="351"/>
                  </a:lnTo>
                  <a:lnTo>
                    <a:pt x="796" y="347"/>
                  </a:lnTo>
                  <a:lnTo>
                    <a:pt x="796" y="347"/>
                  </a:lnTo>
                  <a:lnTo>
                    <a:pt x="786" y="344"/>
                  </a:lnTo>
                  <a:lnTo>
                    <a:pt x="778" y="336"/>
                  </a:lnTo>
                  <a:lnTo>
                    <a:pt x="776" y="331"/>
                  </a:lnTo>
                  <a:lnTo>
                    <a:pt x="775" y="327"/>
                  </a:lnTo>
                  <a:lnTo>
                    <a:pt x="773" y="322"/>
                  </a:lnTo>
                  <a:lnTo>
                    <a:pt x="775" y="315"/>
                  </a:lnTo>
                  <a:lnTo>
                    <a:pt x="775" y="315"/>
                  </a:lnTo>
                  <a:lnTo>
                    <a:pt x="776" y="302"/>
                  </a:lnTo>
                  <a:lnTo>
                    <a:pt x="776" y="295"/>
                  </a:lnTo>
                  <a:lnTo>
                    <a:pt x="775" y="291"/>
                  </a:lnTo>
                  <a:lnTo>
                    <a:pt x="773" y="289"/>
                  </a:lnTo>
                  <a:lnTo>
                    <a:pt x="773" y="289"/>
                  </a:lnTo>
                  <a:lnTo>
                    <a:pt x="769" y="288"/>
                  </a:lnTo>
                  <a:lnTo>
                    <a:pt x="766" y="288"/>
                  </a:lnTo>
                  <a:lnTo>
                    <a:pt x="764" y="288"/>
                  </a:lnTo>
                  <a:lnTo>
                    <a:pt x="760" y="288"/>
                  </a:lnTo>
                  <a:lnTo>
                    <a:pt x="760" y="288"/>
                  </a:lnTo>
                  <a:lnTo>
                    <a:pt x="757" y="286"/>
                  </a:lnTo>
                  <a:lnTo>
                    <a:pt x="755" y="284"/>
                  </a:lnTo>
                  <a:lnTo>
                    <a:pt x="751" y="279"/>
                  </a:lnTo>
                  <a:lnTo>
                    <a:pt x="751" y="279"/>
                  </a:lnTo>
                  <a:lnTo>
                    <a:pt x="746" y="275"/>
                  </a:lnTo>
                  <a:lnTo>
                    <a:pt x="740" y="273"/>
                  </a:lnTo>
                  <a:lnTo>
                    <a:pt x="729" y="271"/>
                  </a:lnTo>
                  <a:lnTo>
                    <a:pt x="729" y="271"/>
                  </a:lnTo>
                  <a:lnTo>
                    <a:pt x="719" y="271"/>
                  </a:lnTo>
                  <a:lnTo>
                    <a:pt x="715" y="273"/>
                  </a:lnTo>
                  <a:lnTo>
                    <a:pt x="713" y="277"/>
                  </a:lnTo>
                  <a:lnTo>
                    <a:pt x="713" y="277"/>
                  </a:lnTo>
                  <a:lnTo>
                    <a:pt x="713" y="280"/>
                  </a:lnTo>
                  <a:lnTo>
                    <a:pt x="715" y="284"/>
                  </a:lnTo>
                  <a:lnTo>
                    <a:pt x="717" y="288"/>
                  </a:lnTo>
                  <a:lnTo>
                    <a:pt x="717" y="291"/>
                  </a:lnTo>
                  <a:lnTo>
                    <a:pt x="717" y="291"/>
                  </a:lnTo>
                  <a:lnTo>
                    <a:pt x="708" y="291"/>
                  </a:lnTo>
                  <a:lnTo>
                    <a:pt x="708" y="291"/>
                  </a:lnTo>
                  <a:lnTo>
                    <a:pt x="704" y="291"/>
                  </a:lnTo>
                  <a:lnTo>
                    <a:pt x="699" y="289"/>
                  </a:lnTo>
                  <a:lnTo>
                    <a:pt x="695" y="288"/>
                  </a:lnTo>
                  <a:lnTo>
                    <a:pt x="691" y="288"/>
                  </a:lnTo>
                  <a:lnTo>
                    <a:pt x="691" y="288"/>
                  </a:lnTo>
                  <a:lnTo>
                    <a:pt x="688" y="288"/>
                  </a:lnTo>
                  <a:lnTo>
                    <a:pt x="684" y="291"/>
                  </a:lnTo>
                  <a:lnTo>
                    <a:pt x="681" y="297"/>
                  </a:lnTo>
                  <a:lnTo>
                    <a:pt x="681" y="300"/>
                  </a:lnTo>
                  <a:lnTo>
                    <a:pt x="681" y="300"/>
                  </a:lnTo>
                  <a:lnTo>
                    <a:pt x="684" y="304"/>
                  </a:lnTo>
                  <a:lnTo>
                    <a:pt x="690" y="306"/>
                  </a:lnTo>
                  <a:lnTo>
                    <a:pt x="695" y="308"/>
                  </a:lnTo>
                  <a:lnTo>
                    <a:pt x="700" y="309"/>
                  </a:lnTo>
                  <a:lnTo>
                    <a:pt x="700" y="309"/>
                  </a:lnTo>
                  <a:lnTo>
                    <a:pt x="704" y="315"/>
                  </a:lnTo>
                  <a:lnTo>
                    <a:pt x="704" y="317"/>
                  </a:lnTo>
                  <a:lnTo>
                    <a:pt x="704" y="318"/>
                  </a:lnTo>
                  <a:lnTo>
                    <a:pt x="699" y="318"/>
                  </a:lnTo>
                  <a:lnTo>
                    <a:pt x="691" y="318"/>
                  </a:lnTo>
                  <a:lnTo>
                    <a:pt x="691" y="318"/>
                  </a:lnTo>
                  <a:lnTo>
                    <a:pt x="686" y="317"/>
                  </a:lnTo>
                  <a:lnTo>
                    <a:pt x="679" y="318"/>
                  </a:lnTo>
                  <a:lnTo>
                    <a:pt x="673" y="318"/>
                  </a:lnTo>
                  <a:lnTo>
                    <a:pt x="668" y="317"/>
                  </a:lnTo>
                  <a:lnTo>
                    <a:pt x="668" y="317"/>
                  </a:lnTo>
                  <a:lnTo>
                    <a:pt x="666" y="315"/>
                  </a:lnTo>
                  <a:lnTo>
                    <a:pt x="664" y="311"/>
                  </a:lnTo>
                  <a:lnTo>
                    <a:pt x="664" y="304"/>
                  </a:lnTo>
                  <a:lnTo>
                    <a:pt x="668" y="286"/>
                  </a:lnTo>
                  <a:lnTo>
                    <a:pt x="670" y="277"/>
                  </a:lnTo>
                  <a:lnTo>
                    <a:pt x="670" y="270"/>
                  </a:lnTo>
                  <a:lnTo>
                    <a:pt x="668" y="264"/>
                  </a:lnTo>
                  <a:lnTo>
                    <a:pt x="666" y="262"/>
                  </a:lnTo>
                  <a:lnTo>
                    <a:pt x="662" y="260"/>
                  </a:lnTo>
                  <a:lnTo>
                    <a:pt x="662" y="260"/>
                  </a:lnTo>
                  <a:lnTo>
                    <a:pt x="659" y="262"/>
                  </a:lnTo>
                  <a:lnTo>
                    <a:pt x="657" y="264"/>
                  </a:lnTo>
                  <a:lnTo>
                    <a:pt x="653" y="270"/>
                  </a:lnTo>
                  <a:lnTo>
                    <a:pt x="653" y="282"/>
                  </a:lnTo>
                  <a:lnTo>
                    <a:pt x="653" y="282"/>
                  </a:lnTo>
                  <a:lnTo>
                    <a:pt x="652" y="291"/>
                  </a:lnTo>
                  <a:lnTo>
                    <a:pt x="650" y="297"/>
                  </a:lnTo>
                  <a:lnTo>
                    <a:pt x="646" y="304"/>
                  </a:lnTo>
                  <a:lnTo>
                    <a:pt x="643" y="311"/>
                  </a:lnTo>
                  <a:lnTo>
                    <a:pt x="643" y="311"/>
                  </a:lnTo>
                  <a:lnTo>
                    <a:pt x="643" y="317"/>
                  </a:lnTo>
                  <a:lnTo>
                    <a:pt x="644" y="322"/>
                  </a:lnTo>
                  <a:lnTo>
                    <a:pt x="646" y="327"/>
                  </a:lnTo>
                  <a:lnTo>
                    <a:pt x="650" y="333"/>
                  </a:lnTo>
                  <a:lnTo>
                    <a:pt x="650" y="333"/>
                  </a:lnTo>
                  <a:lnTo>
                    <a:pt x="650" y="338"/>
                  </a:lnTo>
                  <a:lnTo>
                    <a:pt x="648" y="344"/>
                  </a:lnTo>
                  <a:lnTo>
                    <a:pt x="648" y="349"/>
                  </a:lnTo>
                  <a:lnTo>
                    <a:pt x="650" y="355"/>
                  </a:lnTo>
                  <a:lnTo>
                    <a:pt x="650" y="355"/>
                  </a:lnTo>
                  <a:lnTo>
                    <a:pt x="657" y="358"/>
                  </a:lnTo>
                  <a:lnTo>
                    <a:pt x="662" y="360"/>
                  </a:lnTo>
                  <a:lnTo>
                    <a:pt x="677" y="360"/>
                  </a:lnTo>
                  <a:lnTo>
                    <a:pt x="677" y="360"/>
                  </a:lnTo>
                  <a:lnTo>
                    <a:pt x="684" y="362"/>
                  </a:lnTo>
                  <a:lnTo>
                    <a:pt x="691" y="367"/>
                  </a:lnTo>
                  <a:lnTo>
                    <a:pt x="700" y="374"/>
                  </a:lnTo>
                  <a:lnTo>
                    <a:pt x="709" y="384"/>
                  </a:lnTo>
                  <a:lnTo>
                    <a:pt x="719" y="393"/>
                  </a:lnTo>
                  <a:lnTo>
                    <a:pt x="722" y="402"/>
                  </a:lnTo>
                  <a:lnTo>
                    <a:pt x="722" y="407"/>
                  </a:lnTo>
                  <a:lnTo>
                    <a:pt x="722" y="411"/>
                  </a:lnTo>
                  <a:lnTo>
                    <a:pt x="720" y="414"/>
                  </a:lnTo>
                  <a:lnTo>
                    <a:pt x="717" y="416"/>
                  </a:lnTo>
                  <a:lnTo>
                    <a:pt x="717" y="416"/>
                  </a:lnTo>
                  <a:lnTo>
                    <a:pt x="713" y="418"/>
                  </a:lnTo>
                  <a:lnTo>
                    <a:pt x="711" y="418"/>
                  </a:lnTo>
                  <a:lnTo>
                    <a:pt x="706" y="414"/>
                  </a:lnTo>
                  <a:lnTo>
                    <a:pt x="702" y="409"/>
                  </a:lnTo>
                  <a:lnTo>
                    <a:pt x="700" y="403"/>
                  </a:lnTo>
                  <a:lnTo>
                    <a:pt x="700" y="403"/>
                  </a:lnTo>
                  <a:lnTo>
                    <a:pt x="697" y="396"/>
                  </a:lnTo>
                  <a:lnTo>
                    <a:pt x="693" y="389"/>
                  </a:lnTo>
                  <a:lnTo>
                    <a:pt x="690" y="384"/>
                  </a:lnTo>
                  <a:lnTo>
                    <a:pt x="682" y="380"/>
                  </a:lnTo>
                  <a:lnTo>
                    <a:pt x="682" y="380"/>
                  </a:lnTo>
                  <a:lnTo>
                    <a:pt x="677" y="378"/>
                  </a:lnTo>
                  <a:lnTo>
                    <a:pt x="671" y="380"/>
                  </a:lnTo>
                  <a:lnTo>
                    <a:pt x="666" y="382"/>
                  </a:lnTo>
                  <a:lnTo>
                    <a:pt x="662" y="387"/>
                  </a:lnTo>
                  <a:lnTo>
                    <a:pt x="662" y="387"/>
                  </a:lnTo>
                  <a:lnTo>
                    <a:pt x="661" y="393"/>
                  </a:lnTo>
                  <a:lnTo>
                    <a:pt x="661" y="398"/>
                  </a:lnTo>
                  <a:lnTo>
                    <a:pt x="661" y="411"/>
                  </a:lnTo>
                  <a:lnTo>
                    <a:pt x="661" y="411"/>
                  </a:lnTo>
                  <a:lnTo>
                    <a:pt x="661" y="414"/>
                  </a:lnTo>
                  <a:lnTo>
                    <a:pt x="659" y="420"/>
                  </a:lnTo>
                  <a:lnTo>
                    <a:pt x="652" y="427"/>
                  </a:lnTo>
                  <a:lnTo>
                    <a:pt x="646" y="432"/>
                  </a:lnTo>
                  <a:lnTo>
                    <a:pt x="641" y="441"/>
                  </a:lnTo>
                  <a:lnTo>
                    <a:pt x="641" y="441"/>
                  </a:lnTo>
                  <a:lnTo>
                    <a:pt x="637" y="449"/>
                  </a:lnTo>
                  <a:lnTo>
                    <a:pt x="637" y="452"/>
                  </a:lnTo>
                  <a:lnTo>
                    <a:pt x="633" y="454"/>
                  </a:lnTo>
                  <a:lnTo>
                    <a:pt x="633" y="454"/>
                  </a:lnTo>
                  <a:lnTo>
                    <a:pt x="628" y="458"/>
                  </a:lnTo>
                  <a:lnTo>
                    <a:pt x="621" y="459"/>
                  </a:lnTo>
                  <a:lnTo>
                    <a:pt x="621" y="459"/>
                  </a:lnTo>
                  <a:lnTo>
                    <a:pt x="615" y="459"/>
                  </a:lnTo>
                  <a:lnTo>
                    <a:pt x="608" y="458"/>
                  </a:lnTo>
                  <a:lnTo>
                    <a:pt x="603" y="456"/>
                  </a:lnTo>
                  <a:lnTo>
                    <a:pt x="599" y="450"/>
                  </a:lnTo>
                  <a:lnTo>
                    <a:pt x="599" y="450"/>
                  </a:lnTo>
                  <a:lnTo>
                    <a:pt x="599" y="447"/>
                  </a:lnTo>
                  <a:lnTo>
                    <a:pt x="603" y="441"/>
                  </a:lnTo>
                  <a:lnTo>
                    <a:pt x="610" y="434"/>
                  </a:lnTo>
                  <a:lnTo>
                    <a:pt x="610" y="434"/>
                  </a:lnTo>
                  <a:lnTo>
                    <a:pt x="617" y="425"/>
                  </a:lnTo>
                  <a:lnTo>
                    <a:pt x="624" y="418"/>
                  </a:lnTo>
                  <a:lnTo>
                    <a:pt x="628" y="409"/>
                  </a:lnTo>
                  <a:lnTo>
                    <a:pt x="630" y="398"/>
                  </a:lnTo>
                  <a:lnTo>
                    <a:pt x="630" y="398"/>
                  </a:lnTo>
                  <a:lnTo>
                    <a:pt x="626" y="382"/>
                  </a:lnTo>
                  <a:lnTo>
                    <a:pt x="624" y="367"/>
                  </a:lnTo>
                  <a:lnTo>
                    <a:pt x="624" y="367"/>
                  </a:lnTo>
                  <a:lnTo>
                    <a:pt x="624" y="358"/>
                  </a:lnTo>
                  <a:lnTo>
                    <a:pt x="626" y="347"/>
                  </a:lnTo>
                  <a:lnTo>
                    <a:pt x="628" y="338"/>
                  </a:lnTo>
                  <a:lnTo>
                    <a:pt x="628" y="327"/>
                  </a:lnTo>
                  <a:lnTo>
                    <a:pt x="628" y="327"/>
                  </a:lnTo>
                  <a:lnTo>
                    <a:pt x="623" y="320"/>
                  </a:lnTo>
                  <a:lnTo>
                    <a:pt x="621" y="315"/>
                  </a:lnTo>
                  <a:lnTo>
                    <a:pt x="621" y="311"/>
                  </a:lnTo>
                  <a:lnTo>
                    <a:pt x="621" y="311"/>
                  </a:lnTo>
                  <a:lnTo>
                    <a:pt x="624" y="306"/>
                  </a:lnTo>
                  <a:lnTo>
                    <a:pt x="624" y="306"/>
                  </a:lnTo>
                  <a:lnTo>
                    <a:pt x="628" y="291"/>
                  </a:lnTo>
                  <a:lnTo>
                    <a:pt x="628" y="291"/>
                  </a:lnTo>
                  <a:lnTo>
                    <a:pt x="630" y="277"/>
                  </a:lnTo>
                  <a:lnTo>
                    <a:pt x="630" y="270"/>
                  </a:lnTo>
                  <a:lnTo>
                    <a:pt x="626" y="262"/>
                  </a:lnTo>
                  <a:lnTo>
                    <a:pt x="626" y="262"/>
                  </a:lnTo>
                  <a:lnTo>
                    <a:pt x="623" y="257"/>
                  </a:lnTo>
                  <a:lnTo>
                    <a:pt x="617" y="253"/>
                  </a:lnTo>
                  <a:lnTo>
                    <a:pt x="610" y="251"/>
                  </a:lnTo>
                  <a:lnTo>
                    <a:pt x="603" y="250"/>
                  </a:lnTo>
                  <a:lnTo>
                    <a:pt x="595" y="248"/>
                  </a:lnTo>
                  <a:lnTo>
                    <a:pt x="588" y="250"/>
                  </a:lnTo>
                  <a:lnTo>
                    <a:pt x="581" y="251"/>
                  </a:lnTo>
                  <a:lnTo>
                    <a:pt x="574" y="253"/>
                  </a:lnTo>
                  <a:lnTo>
                    <a:pt x="574" y="253"/>
                  </a:lnTo>
                  <a:lnTo>
                    <a:pt x="570" y="257"/>
                  </a:lnTo>
                  <a:lnTo>
                    <a:pt x="567" y="260"/>
                  </a:lnTo>
                  <a:lnTo>
                    <a:pt x="565" y="266"/>
                  </a:lnTo>
                  <a:lnTo>
                    <a:pt x="563" y="271"/>
                  </a:lnTo>
                  <a:lnTo>
                    <a:pt x="563" y="282"/>
                  </a:lnTo>
                  <a:lnTo>
                    <a:pt x="563" y="293"/>
                  </a:lnTo>
                  <a:lnTo>
                    <a:pt x="563" y="293"/>
                  </a:lnTo>
                  <a:lnTo>
                    <a:pt x="557" y="293"/>
                  </a:lnTo>
                  <a:lnTo>
                    <a:pt x="552" y="295"/>
                  </a:lnTo>
                  <a:lnTo>
                    <a:pt x="548" y="295"/>
                  </a:lnTo>
                  <a:lnTo>
                    <a:pt x="543" y="298"/>
                  </a:lnTo>
                  <a:lnTo>
                    <a:pt x="543" y="298"/>
                  </a:lnTo>
                  <a:lnTo>
                    <a:pt x="541" y="304"/>
                  </a:lnTo>
                  <a:lnTo>
                    <a:pt x="539" y="309"/>
                  </a:lnTo>
                  <a:lnTo>
                    <a:pt x="541" y="315"/>
                  </a:lnTo>
                  <a:lnTo>
                    <a:pt x="545" y="322"/>
                  </a:lnTo>
                  <a:lnTo>
                    <a:pt x="545" y="322"/>
                  </a:lnTo>
                  <a:lnTo>
                    <a:pt x="547" y="329"/>
                  </a:lnTo>
                  <a:lnTo>
                    <a:pt x="548" y="338"/>
                  </a:lnTo>
                  <a:lnTo>
                    <a:pt x="548" y="338"/>
                  </a:lnTo>
                  <a:lnTo>
                    <a:pt x="550" y="346"/>
                  </a:lnTo>
                  <a:lnTo>
                    <a:pt x="554" y="351"/>
                  </a:lnTo>
                  <a:lnTo>
                    <a:pt x="559" y="355"/>
                  </a:lnTo>
                  <a:lnTo>
                    <a:pt x="563" y="360"/>
                  </a:lnTo>
                  <a:lnTo>
                    <a:pt x="563" y="360"/>
                  </a:lnTo>
                  <a:lnTo>
                    <a:pt x="565" y="365"/>
                  </a:lnTo>
                  <a:lnTo>
                    <a:pt x="565" y="373"/>
                  </a:lnTo>
                  <a:lnTo>
                    <a:pt x="565" y="378"/>
                  </a:lnTo>
                  <a:lnTo>
                    <a:pt x="561" y="384"/>
                  </a:lnTo>
                  <a:lnTo>
                    <a:pt x="561" y="384"/>
                  </a:lnTo>
                  <a:lnTo>
                    <a:pt x="557" y="385"/>
                  </a:lnTo>
                  <a:lnTo>
                    <a:pt x="552" y="385"/>
                  </a:lnTo>
                  <a:lnTo>
                    <a:pt x="543" y="384"/>
                  </a:lnTo>
                  <a:lnTo>
                    <a:pt x="543" y="384"/>
                  </a:lnTo>
                  <a:lnTo>
                    <a:pt x="534" y="380"/>
                  </a:lnTo>
                  <a:lnTo>
                    <a:pt x="534" y="380"/>
                  </a:lnTo>
                  <a:lnTo>
                    <a:pt x="532" y="391"/>
                  </a:lnTo>
                  <a:lnTo>
                    <a:pt x="525" y="398"/>
                  </a:lnTo>
                  <a:lnTo>
                    <a:pt x="514" y="405"/>
                  </a:lnTo>
                  <a:lnTo>
                    <a:pt x="500" y="412"/>
                  </a:lnTo>
                  <a:lnTo>
                    <a:pt x="500" y="412"/>
                  </a:lnTo>
                  <a:lnTo>
                    <a:pt x="472" y="420"/>
                  </a:lnTo>
                  <a:lnTo>
                    <a:pt x="462" y="425"/>
                  </a:lnTo>
                  <a:lnTo>
                    <a:pt x="451" y="431"/>
                  </a:lnTo>
                  <a:lnTo>
                    <a:pt x="443" y="440"/>
                  </a:lnTo>
                  <a:lnTo>
                    <a:pt x="438" y="449"/>
                  </a:lnTo>
                  <a:lnTo>
                    <a:pt x="436" y="461"/>
                  </a:lnTo>
                  <a:lnTo>
                    <a:pt x="440" y="474"/>
                  </a:lnTo>
                  <a:lnTo>
                    <a:pt x="440" y="474"/>
                  </a:lnTo>
                  <a:lnTo>
                    <a:pt x="445" y="497"/>
                  </a:lnTo>
                  <a:lnTo>
                    <a:pt x="451" y="521"/>
                  </a:lnTo>
                  <a:lnTo>
                    <a:pt x="452" y="545"/>
                  </a:lnTo>
                  <a:lnTo>
                    <a:pt x="452" y="568"/>
                  </a:lnTo>
                  <a:lnTo>
                    <a:pt x="452" y="568"/>
                  </a:lnTo>
                  <a:lnTo>
                    <a:pt x="449" y="601"/>
                  </a:lnTo>
                  <a:lnTo>
                    <a:pt x="449" y="615"/>
                  </a:lnTo>
                  <a:lnTo>
                    <a:pt x="451" y="633"/>
                  </a:lnTo>
                  <a:lnTo>
                    <a:pt x="451" y="633"/>
                  </a:lnTo>
                  <a:lnTo>
                    <a:pt x="449" y="637"/>
                  </a:lnTo>
                  <a:lnTo>
                    <a:pt x="447" y="640"/>
                  </a:lnTo>
                  <a:lnTo>
                    <a:pt x="445" y="644"/>
                  </a:lnTo>
                  <a:lnTo>
                    <a:pt x="447" y="649"/>
                  </a:lnTo>
                  <a:lnTo>
                    <a:pt x="447" y="649"/>
                  </a:lnTo>
                  <a:lnTo>
                    <a:pt x="451" y="653"/>
                  </a:lnTo>
                  <a:lnTo>
                    <a:pt x="458" y="655"/>
                  </a:lnTo>
                  <a:lnTo>
                    <a:pt x="463" y="657"/>
                  </a:lnTo>
                  <a:lnTo>
                    <a:pt x="465" y="659"/>
                  </a:lnTo>
                  <a:lnTo>
                    <a:pt x="467" y="662"/>
                  </a:lnTo>
                  <a:lnTo>
                    <a:pt x="467" y="662"/>
                  </a:lnTo>
                  <a:lnTo>
                    <a:pt x="469" y="668"/>
                  </a:lnTo>
                  <a:lnTo>
                    <a:pt x="467" y="673"/>
                  </a:lnTo>
                  <a:lnTo>
                    <a:pt x="463" y="678"/>
                  </a:lnTo>
                  <a:lnTo>
                    <a:pt x="460" y="686"/>
                  </a:lnTo>
                  <a:lnTo>
                    <a:pt x="449" y="697"/>
                  </a:lnTo>
                  <a:lnTo>
                    <a:pt x="440" y="704"/>
                  </a:lnTo>
                  <a:lnTo>
                    <a:pt x="440" y="704"/>
                  </a:lnTo>
                  <a:lnTo>
                    <a:pt x="433" y="706"/>
                  </a:lnTo>
                  <a:lnTo>
                    <a:pt x="425" y="707"/>
                  </a:lnTo>
                  <a:lnTo>
                    <a:pt x="418" y="709"/>
                  </a:lnTo>
                  <a:lnTo>
                    <a:pt x="416" y="711"/>
                  </a:lnTo>
                  <a:lnTo>
                    <a:pt x="416" y="715"/>
                  </a:lnTo>
                  <a:lnTo>
                    <a:pt x="422" y="729"/>
                  </a:lnTo>
                  <a:lnTo>
                    <a:pt x="422" y="729"/>
                  </a:lnTo>
                  <a:lnTo>
                    <a:pt x="425" y="740"/>
                  </a:lnTo>
                  <a:lnTo>
                    <a:pt x="431" y="753"/>
                  </a:lnTo>
                  <a:lnTo>
                    <a:pt x="434" y="758"/>
                  </a:lnTo>
                  <a:lnTo>
                    <a:pt x="438" y="762"/>
                  </a:lnTo>
                  <a:lnTo>
                    <a:pt x="443" y="762"/>
                  </a:lnTo>
                  <a:lnTo>
                    <a:pt x="451" y="762"/>
                  </a:lnTo>
                  <a:lnTo>
                    <a:pt x="451" y="762"/>
                  </a:lnTo>
                  <a:lnTo>
                    <a:pt x="454" y="758"/>
                  </a:lnTo>
                  <a:lnTo>
                    <a:pt x="456" y="753"/>
                  </a:lnTo>
                  <a:lnTo>
                    <a:pt x="460" y="744"/>
                  </a:lnTo>
                  <a:lnTo>
                    <a:pt x="462" y="738"/>
                  </a:lnTo>
                  <a:lnTo>
                    <a:pt x="465" y="735"/>
                  </a:lnTo>
                  <a:lnTo>
                    <a:pt x="471" y="731"/>
                  </a:lnTo>
                  <a:lnTo>
                    <a:pt x="478" y="731"/>
                  </a:lnTo>
                  <a:lnTo>
                    <a:pt x="478" y="731"/>
                  </a:lnTo>
                  <a:lnTo>
                    <a:pt x="483" y="733"/>
                  </a:lnTo>
                  <a:lnTo>
                    <a:pt x="489" y="735"/>
                  </a:lnTo>
                  <a:lnTo>
                    <a:pt x="490" y="738"/>
                  </a:lnTo>
                  <a:lnTo>
                    <a:pt x="490" y="742"/>
                  </a:lnTo>
                  <a:lnTo>
                    <a:pt x="490" y="753"/>
                  </a:lnTo>
                  <a:lnTo>
                    <a:pt x="489" y="762"/>
                  </a:lnTo>
                  <a:lnTo>
                    <a:pt x="489" y="762"/>
                  </a:lnTo>
                  <a:lnTo>
                    <a:pt x="483" y="782"/>
                  </a:lnTo>
                  <a:lnTo>
                    <a:pt x="481" y="792"/>
                  </a:lnTo>
                  <a:lnTo>
                    <a:pt x="481" y="801"/>
                  </a:lnTo>
                  <a:lnTo>
                    <a:pt x="481" y="801"/>
                  </a:lnTo>
                  <a:lnTo>
                    <a:pt x="483" y="805"/>
                  </a:lnTo>
                  <a:lnTo>
                    <a:pt x="485" y="807"/>
                  </a:lnTo>
                  <a:lnTo>
                    <a:pt x="492" y="809"/>
                  </a:lnTo>
                  <a:lnTo>
                    <a:pt x="494" y="811"/>
                  </a:lnTo>
                  <a:lnTo>
                    <a:pt x="496" y="812"/>
                  </a:lnTo>
                  <a:lnTo>
                    <a:pt x="496" y="814"/>
                  </a:lnTo>
                  <a:lnTo>
                    <a:pt x="494" y="820"/>
                  </a:lnTo>
                  <a:lnTo>
                    <a:pt x="494" y="820"/>
                  </a:lnTo>
                  <a:lnTo>
                    <a:pt x="490" y="821"/>
                  </a:lnTo>
                  <a:lnTo>
                    <a:pt x="485" y="823"/>
                  </a:lnTo>
                  <a:lnTo>
                    <a:pt x="478" y="825"/>
                  </a:lnTo>
                  <a:lnTo>
                    <a:pt x="474" y="829"/>
                  </a:lnTo>
                  <a:lnTo>
                    <a:pt x="474" y="829"/>
                  </a:lnTo>
                  <a:lnTo>
                    <a:pt x="469" y="834"/>
                  </a:lnTo>
                  <a:lnTo>
                    <a:pt x="465" y="839"/>
                  </a:lnTo>
                  <a:lnTo>
                    <a:pt x="462" y="849"/>
                  </a:lnTo>
                  <a:lnTo>
                    <a:pt x="458" y="850"/>
                  </a:lnTo>
                  <a:lnTo>
                    <a:pt x="452" y="850"/>
                  </a:lnTo>
                  <a:lnTo>
                    <a:pt x="447" y="849"/>
                  </a:lnTo>
                  <a:lnTo>
                    <a:pt x="436" y="843"/>
                  </a:lnTo>
                  <a:lnTo>
                    <a:pt x="436" y="843"/>
                  </a:lnTo>
                  <a:lnTo>
                    <a:pt x="424" y="834"/>
                  </a:lnTo>
                  <a:lnTo>
                    <a:pt x="413" y="823"/>
                  </a:lnTo>
                  <a:lnTo>
                    <a:pt x="400" y="814"/>
                  </a:lnTo>
                  <a:lnTo>
                    <a:pt x="395" y="811"/>
                  </a:lnTo>
                  <a:lnTo>
                    <a:pt x="387" y="807"/>
                  </a:lnTo>
                  <a:lnTo>
                    <a:pt x="387" y="807"/>
                  </a:lnTo>
                  <a:lnTo>
                    <a:pt x="380" y="807"/>
                  </a:lnTo>
                  <a:lnTo>
                    <a:pt x="375" y="807"/>
                  </a:lnTo>
                  <a:lnTo>
                    <a:pt x="362" y="807"/>
                  </a:lnTo>
                  <a:lnTo>
                    <a:pt x="347" y="809"/>
                  </a:lnTo>
                  <a:lnTo>
                    <a:pt x="342" y="809"/>
                  </a:lnTo>
                  <a:lnTo>
                    <a:pt x="333" y="807"/>
                  </a:lnTo>
                  <a:lnTo>
                    <a:pt x="333" y="807"/>
                  </a:lnTo>
                  <a:lnTo>
                    <a:pt x="320" y="803"/>
                  </a:lnTo>
                  <a:lnTo>
                    <a:pt x="309" y="801"/>
                  </a:lnTo>
                  <a:lnTo>
                    <a:pt x="306" y="801"/>
                  </a:lnTo>
                  <a:lnTo>
                    <a:pt x="302" y="803"/>
                  </a:lnTo>
                  <a:lnTo>
                    <a:pt x="299" y="807"/>
                  </a:lnTo>
                  <a:lnTo>
                    <a:pt x="295" y="814"/>
                  </a:lnTo>
                  <a:lnTo>
                    <a:pt x="295" y="814"/>
                  </a:lnTo>
                  <a:lnTo>
                    <a:pt x="293" y="825"/>
                  </a:lnTo>
                  <a:lnTo>
                    <a:pt x="293" y="834"/>
                  </a:lnTo>
                  <a:lnTo>
                    <a:pt x="300" y="852"/>
                  </a:lnTo>
                  <a:lnTo>
                    <a:pt x="300" y="852"/>
                  </a:lnTo>
                  <a:lnTo>
                    <a:pt x="300" y="863"/>
                  </a:lnTo>
                  <a:lnTo>
                    <a:pt x="299" y="872"/>
                  </a:lnTo>
                  <a:lnTo>
                    <a:pt x="299" y="883"/>
                  </a:lnTo>
                  <a:lnTo>
                    <a:pt x="299" y="892"/>
                  </a:lnTo>
                  <a:lnTo>
                    <a:pt x="299" y="892"/>
                  </a:lnTo>
                  <a:lnTo>
                    <a:pt x="302" y="901"/>
                  </a:lnTo>
                  <a:lnTo>
                    <a:pt x="306" y="910"/>
                  </a:lnTo>
                  <a:lnTo>
                    <a:pt x="309" y="917"/>
                  </a:lnTo>
                  <a:lnTo>
                    <a:pt x="311" y="928"/>
                  </a:lnTo>
                  <a:lnTo>
                    <a:pt x="311" y="928"/>
                  </a:lnTo>
                  <a:lnTo>
                    <a:pt x="309" y="943"/>
                  </a:lnTo>
                  <a:lnTo>
                    <a:pt x="309" y="959"/>
                  </a:lnTo>
                  <a:lnTo>
                    <a:pt x="309" y="959"/>
                  </a:lnTo>
                  <a:lnTo>
                    <a:pt x="320" y="964"/>
                  </a:lnTo>
                  <a:lnTo>
                    <a:pt x="331" y="973"/>
                  </a:lnTo>
                  <a:lnTo>
                    <a:pt x="340" y="984"/>
                  </a:lnTo>
                  <a:lnTo>
                    <a:pt x="349" y="993"/>
                  </a:lnTo>
                  <a:lnTo>
                    <a:pt x="353" y="999"/>
                  </a:lnTo>
                  <a:lnTo>
                    <a:pt x="353" y="999"/>
                  </a:lnTo>
                  <a:lnTo>
                    <a:pt x="349" y="1002"/>
                  </a:lnTo>
                  <a:lnTo>
                    <a:pt x="346" y="1004"/>
                  </a:lnTo>
                  <a:lnTo>
                    <a:pt x="340" y="1004"/>
                  </a:lnTo>
                  <a:lnTo>
                    <a:pt x="333" y="1004"/>
                  </a:lnTo>
                  <a:lnTo>
                    <a:pt x="319" y="1002"/>
                  </a:lnTo>
                  <a:lnTo>
                    <a:pt x="313" y="1001"/>
                  </a:lnTo>
                  <a:lnTo>
                    <a:pt x="308" y="1002"/>
                  </a:lnTo>
                  <a:lnTo>
                    <a:pt x="308" y="1002"/>
                  </a:lnTo>
                  <a:lnTo>
                    <a:pt x="300" y="1006"/>
                  </a:lnTo>
                  <a:lnTo>
                    <a:pt x="295" y="1013"/>
                  </a:lnTo>
                  <a:lnTo>
                    <a:pt x="291" y="1022"/>
                  </a:lnTo>
                  <a:lnTo>
                    <a:pt x="291" y="1029"/>
                  </a:lnTo>
                  <a:lnTo>
                    <a:pt x="291" y="1029"/>
                  </a:lnTo>
                  <a:lnTo>
                    <a:pt x="290" y="1037"/>
                  </a:lnTo>
                  <a:lnTo>
                    <a:pt x="291" y="1040"/>
                  </a:lnTo>
                  <a:lnTo>
                    <a:pt x="293" y="1044"/>
                  </a:lnTo>
                  <a:lnTo>
                    <a:pt x="297" y="1048"/>
                  </a:lnTo>
                  <a:lnTo>
                    <a:pt x="306" y="1051"/>
                  </a:lnTo>
                  <a:lnTo>
                    <a:pt x="319" y="1053"/>
                  </a:lnTo>
                  <a:lnTo>
                    <a:pt x="319" y="1053"/>
                  </a:lnTo>
                  <a:lnTo>
                    <a:pt x="331" y="1058"/>
                  </a:lnTo>
                  <a:lnTo>
                    <a:pt x="340" y="1064"/>
                  </a:lnTo>
                  <a:lnTo>
                    <a:pt x="355" y="1080"/>
                  </a:lnTo>
                  <a:lnTo>
                    <a:pt x="355" y="1080"/>
                  </a:lnTo>
                  <a:lnTo>
                    <a:pt x="360" y="1073"/>
                  </a:lnTo>
                  <a:lnTo>
                    <a:pt x="364" y="1066"/>
                  </a:lnTo>
                  <a:lnTo>
                    <a:pt x="367" y="1064"/>
                  </a:lnTo>
                  <a:lnTo>
                    <a:pt x="369" y="1064"/>
                  </a:lnTo>
                  <a:lnTo>
                    <a:pt x="373" y="1064"/>
                  </a:lnTo>
                  <a:lnTo>
                    <a:pt x="378" y="1069"/>
                  </a:lnTo>
                  <a:lnTo>
                    <a:pt x="378" y="1069"/>
                  </a:lnTo>
                  <a:lnTo>
                    <a:pt x="380" y="1073"/>
                  </a:lnTo>
                  <a:lnTo>
                    <a:pt x="382" y="1078"/>
                  </a:lnTo>
                  <a:lnTo>
                    <a:pt x="386" y="1089"/>
                  </a:lnTo>
                  <a:lnTo>
                    <a:pt x="386" y="1089"/>
                  </a:lnTo>
                  <a:lnTo>
                    <a:pt x="389" y="1096"/>
                  </a:lnTo>
                  <a:lnTo>
                    <a:pt x="395" y="1104"/>
                  </a:lnTo>
                  <a:lnTo>
                    <a:pt x="396" y="1107"/>
                  </a:lnTo>
                  <a:lnTo>
                    <a:pt x="396" y="1111"/>
                  </a:lnTo>
                  <a:lnTo>
                    <a:pt x="395" y="1115"/>
                  </a:lnTo>
                  <a:lnTo>
                    <a:pt x="391" y="1118"/>
                  </a:lnTo>
                  <a:lnTo>
                    <a:pt x="391" y="1118"/>
                  </a:lnTo>
                  <a:lnTo>
                    <a:pt x="386" y="1118"/>
                  </a:lnTo>
                  <a:lnTo>
                    <a:pt x="376" y="1116"/>
                  </a:lnTo>
                  <a:lnTo>
                    <a:pt x="367" y="1115"/>
                  </a:lnTo>
                  <a:lnTo>
                    <a:pt x="360" y="1115"/>
                  </a:lnTo>
                  <a:lnTo>
                    <a:pt x="360" y="1115"/>
                  </a:lnTo>
                  <a:lnTo>
                    <a:pt x="362" y="1122"/>
                  </a:lnTo>
                  <a:lnTo>
                    <a:pt x="366" y="1129"/>
                  </a:lnTo>
                  <a:lnTo>
                    <a:pt x="371" y="1134"/>
                  </a:lnTo>
                  <a:lnTo>
                    <a:pt x="378" y="1140"/>
                  </a:lnTo>
                  <a:lnTo>
                    <a:pt x="386" y="1145"/>
                  </a:lnTo>
                  <a:lnTo>
                    <a:pt x="391" y="1151"/>
                  </a:lnTo>
                  <a:lnTo>
                    <a:pt x="395" y="1156"/>
                  </a:lnTo>
                  <a:lnTo>
                    <a:pt x="398" y="1165"/>
                  </a:lnTo>
                  <a:lnTo>
                    <a:pt x="398" y="1165"/>
                  </a:lnTo>
                  <a:lnTo>
                    <a:pt x="398" y="1180"/>
                  </a:lnTo>
                  <a:lnTo>
                    <a:pt x="400" y="1198"/>
                  </a:lnTo>
                  <a:lnTo>
                    <a:pt x="398" y="1207"/>
                  </a:lnTo>
                  <a:lnTo>
                    <a:pt x="396" y="1214"/>
                  </a:lnTo>
                  <a:lnTo>
                    <a:pt x="393" y="1221"/>
                  </a:lnTo>
                  <a:lnTo>
                    <a:pt x="387" y="1225"/>
                  </a:lnTo>
                  <a:lnTo>
                    <a:pt x="387" y="1225"/>
                  </a:lnTo>
                  <a:lnTo>
                    <a:pt x="376" y="1229"/>
                  </a:lnTo>
                  <a:lnTo>
                    <a:pt x="369" y="1229"/>
                  </a:lnTo>
                  <a:lnTo>
                    <a:pt x="355" y="1221"/>
                  </a:lnTo>
                  <a:lnTo>
                    <a:pt x="355" y="1221"/>
                  </a:lnTo>
                  <a:lnTo>
                    <a:pt x="344" y="1216"/>
                  </a:lnTo>
                  <a:lnTo>
                    <a:pt x="331" y="1212"/>
                  </a:lnTo>
                  <a:lnTo>
                    <a:pt x="319" y="1209"/>
                  </a:lnTo>
                  <a:lnTo>
                    <a:pt x="308" y="1205"/>
                  </a:lnTo>
                  <a:lnTo>
                    <a:pt x="308" y="1205"/>
                  </a:lnTo>
                  <a:lnTo>
                    <a:pt x="299" y="1201"/>
                  </a:lnTo>
                  <a:lnTo>
                    <a:pt x="293" y="1196"/>
                  </a:lnTo>
                  <a:lnTo>
                    <a:pt x="288" y="1192"/>
                  </a:lnTo>
                  <a:lnTo>
                    <a:pt x="284" y="1187"/>
                  </a:lnTo>
                  <a:lnTo>
                    <a:pt x="284" y="1187"/>
                  </a:lnTo>
                  <a:lnTo>
                    <a:pt x="270" y="1191"/>
                  </a:lnTo>
                  <a:lnTo>
                    <a:pt x="253" y="1192"/>
                  </a:lnTo>
                  <a:lnTo>
                    <a:pt x="239" y="1192"/>
                  </a:lnTo>
                  <a:lnTo>
                    <a:pt x="224" y="1192"/>
                  </a:lnTo>
                  <a:lnTo>
                    <a:pt x="197" y="1189"/>
                  </a:lnTo>
                  <a:lnTo>
                    <a:pt x="170" y="1183"/>
                  </a:lnTo>
                  <a:lnTo>
                    <a:pt x="143" y="1178"/>
                  </a:lnTo>
                  <a:lnTo>
                    <a:pt x="130" y="1178"/>
                  </a:lnTo>
                  <a:lnTo>
                    <a:pt x="116" y="1176"/>
                  </a:lnTo>
                  <a:lnTo>
                    <a:pt x="103" y="1178"/>
                  </a:lnTo>
                  <a:lnTo>
                    <a:pt x="89" y="1180"/>
                  </a:lnTo>
                  <a:lnTo>
                    <a:pt x="74" y="1185"/>
                  </a:lnTo>
                  <a:lnTo>
                    <a:pt x="60" y="1191"/>
                  </a:lnTo>
                  <a:lnTo>
                    <a:pt x="60" y="1191"/>
                  </a:lnTo>
                  <a:lnTo>
                    <a:pt x="56" y="1200"/>
                  </a:lnTo>
                  <a:lnTo>
                    <a:pt x="54" y="1209"/>
                  </a:lnTo>
                  <a:lnTo>
                    <a:pt x="54" y="1209"/>
                  </a:lnTo>
                  <a:lnTo>
                    <a:pt x="56" y="1216"/>
                  </a:lnTo>
                  <a:lnTo>
                    <a:pt x="60" y="1223"/>
                  </a:lnTo>
                  <a:lnTo>
                    <a:pt x="60" y="1227"/>
                  </a:lnTo>
                  <a:lnTo>
                    <a:pt x="58" y="1230"/>
                  </a:lnTo>
                  <a:lnTo>
                    <a:pt x="56" y="1232"/>
                  </a:lnTo>
                  <a:lnTo>
                    <a:pt x="51" y="1236"/>
                  </a:lnTo>
                  <a:lnTo>
                    <a:pt x="51" y="1236"/>
                  </a:lnTo>
                  <a:lnTo>
                    <a:pt x="43" y="1238"/>
                  </a:lnTo>
                  <a:lnTo>
                    <a:pt x="33" y="1239"/>
                  </a:lnTo>
                  <a:lnTo>
                    <a:pt x="23" y="1239"/>
                  </a:lnTo>
                  <a:lnTo>
                    <a:pt x="14" y="1239"/>
                  </a:lnTo>
                  <a:lnTo>
                    <a:pt x="14" y="1239"/>
                  </a:lnTo>
                  <a:lnTo>
                    <a:pt x="7" y="1241"/>
                  </a:lnTo>
                  <a:lnTo>
                    <a:pt x="2" y="1245"/>
                  </a:lnTo>
                  <a:lnTo>
                    <a:pt x="2" y="1245"/>
                  </a:lnTo>
                  <a:lnTo>
                    <a:pt x="0" y="1250"/>
                  </a:lnTo>
                  <a:lnTo>
                    <a:pt x="2" y="1257"/>
                  </a:lnTo>
                  <a:lnTo>
                    <a:pt x="5" y="1270"/>
                  </a:lnTo>
                  <a:lnTo>
                    <a:pt x="14" y="1285"/>
                  </a:lnTo>
                  <a:lnTo>
                    <a:pt x="23" y="1297"/>
                  </a:lnTo>
                  <a:lnTo>
                    <a:pt x="23" y="1297"/>
                  </a:lnTo>
                  <a:lnTo>
                    <a:pt x="29" y="1295"/>
                  </a:lnTo>
                  <a:lnTo>
                    <a:pt x="36" y="1295"/>
                  </a:lnTo>
                  <a:lnTo>
                    <a:pt x="47" y="1299"/>
                  </a:lnTo>
                  <a:lnTo>
                    <a:pt x="47" y="1299"/>
                  </a:lnTo>
                  <a:lnTo>
                    <a:pt x="54" y="1305"/>
                  </a:lnTo>
                  <a:lnTo>
                    <a:pt x="63" y="1312"/>
                  </a:lnTo>
                  <a:lnTo>
                    <a:pt x="69" y="1319"/>
                  </a:lnTo>
                  <a:lnTo>
                    <a:pt x="72" y="1326"/>
                  </a:lnTo>
                  <a:lnTo>
                    <a:pt x="72" y="1326"/>
                  </a:lnTo>
                  <a:lnTo>
                    <a:pt x="76" y="1341"/>
                  </a:lnTo>
                  <a:lnTo>
                    <a:pt x="78" y="1346"/>
                  </a:lnTo>
                  <a:lnTo>
                    <a:pt x="81" y="1353"/>
                  </a:lnTo>
                  <a:lnTo>
                    <a:pt x="81" y="1353"/>
                  </a:lnTo>
                  <a:lnTo>
                    <a:pt x="90" y="1366"/>
                  </a:lnTo>
                  <a:lnTo>
                    <a:pt x="92" y="1373"/>
                  </a:lnTo>
                  <a:lnTo>
                    <a:pt x="94" y="1381"/>
                  </a:lnTo>
                  <a:lnTo>
                    <a:pt x="94" y="1381"/>
                  </a:lnTo>
                  <a:lnTo>
                    <a:pt x="96" y="1390"/>
                  </a:lnTo>
                  <a:lnTo>
                    <a:pt x="100" y="1397"/>
                  </a:lnTo>
                  <a:lnTo>
                    <a:pt x="109" y="1409"/>
                  </a:lnTo>
                  <a:lnTo>
                    <a:pt x="109" y="1409"/>
                  </a:lnTo>
                  <a:lnTo>
                    <a:pt x="114" y="1417"/>
                  </a:lnTo>
                  <a:lnTo>
                    <a:pt x="118" y="1426"/>
                  </a:lnTo>
                  <a:lnTo>
                    <a:pt x="119" y="1442"/>
                  </a:lnTo>
                  <a:lnTo>
                    <a:pt x="119" y="1442"/>
                  </a:lnTo>
                  <a:lnTo>
                    <a:pt x="121" y="1449"/>
                  </a:lnTo>
                  <a:lnTo>
                    <a:pt x="125" y="1455"/>
                  </a:lnTo>
                  <a:lnTo>
                    <a:pt x="132" y="1464"/>
                  </a:lnTo>
                  <a:lnTo>
                    <a:pt x="132" y="1464"/>
                  </a:lnTo>
                  <a:lnTo>
                    <a:pt x="136" y="1471"/>
                  </a:lnTo>
                  <a:lnTo>
                    <a:pt x="138" y="1480"/>
                  </a:lnTo>
                  <a:lnTo>
                    <a:pt x="139" y="1487"/>
                  </a:lnTo>
                  <a:lnTo>
                    <a:pt x="143" y="1496"/>
                  </a:lnTo>
                  <a:lnTo>
                    <a:pt x="143" y="1496"/>
                  </a:lnTo>
                  <a:lnTo>
                    <a:pt x="147" y="1502"/>
                  </a:lnTo>
                  <a:lnTo>
                    <a:pt x="154" y="1505"/>
                  </a:lnTo>
                  <a:lnTo>
                    <a:pt x="159" y="1511"/>
                  </a:lnTo>
                  <a:lnTo>
                    <a:pt x="165" y="1516"/>
                  </a:lnTo>
                  <a:lnTo>
                    <a:pt x="165" y="1516"/>
                  </a:lnTo>
                  <a:lnTo>
                    <a:pt x="168" y="1520"/>
                  </a:lnTo>
                  <a:lnTo>
                    <a:pt x="168" y="1523"/>
                  </a:lnTo>
                  <a:lnTo>
                    <a:pt x="170" y="1534"/>
                  </a:lnTo>
                  <a:lnTo>
                    <a:pt x="168" y="1554"/>
                  </a:lnTo>
                  <a:lnTo>
                    <a:pt x="168" y="1554"/>
                  </a:lnTo>
                  <a:lnTo>
                    <a:pt x="168" y="1561"/>
                  </a:lnTo>
                  <a:lnTo>
                    <a:pt x="170" y="1569"/>
                  </a:lnTo>
                  <a:lnTo>
                    <a:pt x="174" y="1576"/>
                  </a:lnTo>
                  <a:lnTo>
                    <a:pt x="177" y="1581"/>
                  </a:lnTo>
                  <a:lnTo>
                    <a:pt x="181" y="1587"/>
                  </a:lnTo>
                  <a:lnTo>
                    <a:pt x="186" y="1590"/>
                  </a:lnTo>
                  <a:lnTo>
                    <a:pt x="194" y="1594"/>
                  </a:lnTo>
                  <a:lnTo>
                    <a:pt x="203" y="1596"/>
                  </a:lnTo>
                  <a:lnTo>
                    <a:pt x="203" y="1596"/>
                  </a:lnTo>
                  <a:lnTo>
                    <a:pt x="212" y="1596"/>
                  </a:lnTo>
                  <a:lnTo>
                    <a:pt x="221" y="1594"/>
                  </a:lnTo>
                  <a:lnTo>
                    <a:pt x="239" y="1590"/>
                  </a:lnTo>
                  <a:lnTo>
                    <a:pt x="239" y="1590"/>
                  </a:lnTo>
                  <a:lnTo>
                    <a:pt x="248" y="1589"/>
                  </a:lnTo>
                  <a:lnTo>
                    <a:pt x="257" y="1589"/>
                  </a:lnTo>
                  <a:lnTo>
                    <a:pt x="264" y="1589"/>
                  </a:lnTo>
                  <a:lnTo>
                    <a:pt x="271" y="1585"/>
                  </a:lnTo>
                  <a:lnTo>
                    <a:pt x="271" y="1585"/>
                  </a:lnTo>
                  <a:lnTo>
                    <a:pt x="275" y="1581"/>
                  </a:lnTo>
                  <a:lnTo>
                    <a:pt x="277" y="1578"/>
                  </a:lnTo>
                  <a:lnTo>
                    <a:pt x="281" y="1572"/>
                  </a:lnTo>
                  <a:lnTo>
                    <a:pt x="284" y="1570"/>
                  </a:lnTo>
                  <a:lnTo>
                    <a:pt x="284" y="1570"/>
                  </a:lnTo>
                  <a:lnTo>
                    <a:pt x="290" y="1567"/>
                  </a:lnTo>
                  <a:lnTo>
                    <a:pt x="297" y="1567"/>
                  </a:lnTo>
                  <a:lnTo>
                    <a:pt x="304" y="1565"/>
                  </a:lnTo>
                  <a:lnTo>
                    <a:pt x="308" y="1563"/>
                  </a:lnTo>
                  <a:lnTo>
                    <a:pt x="309" y="1561"/>
                  </a:lnTo>
                  <a:lnTo>
                    <a:pt x="309" y="1561"/>
                  </a:lnTo>
                  <a:lnTo>
                    <a:pt x="311" y="1556"/>
                  </a:lnTo>
                  <a:lnTo>
                    <a:pt x="313" y="1551"/>
                  </a:lnTo>
                  <a:lnTo>
                    <a:pt x="313" y="1545"/>
                  </a:lnTo>
                  <a:lnTo>
                    <a:pt x="313" y="1542"/>
                  </a:lnTo>
                  <a:lnTo>
                    <a:pt x="313" y="1542"/>
                  </a:lnTo>
                  <a:lnTo>
                    <a:pt x="317" y="1536"/>
                  </a:lnTo>
                  <a:lnTo>
                    <a:pt x="320" y="1531"/>
                  </a:lnTo>
                  <a:lnTo>
                    <a:pt x="331" y="1525"/>
                  </a:lnTo>
                  <a:lnTo>
                    <a:pt x="355" y="1516"/>
                  </a:lnTo>
                  <a:lnTo>
                    <a:pt x="355" y="1516"/>
                  </a:lnTo>
                  <a:lnTo>
                    <a:pt x="366" y="1511"/>
                  </a:lnTo>
                  <a:lnTo>
                    <a:pt x="375" y="1505"/>
                  </a:lnTo>
                  <a:lnTo>
                    <a:pt x="375" y="1505"/>
                  </a:lnTo>
                  <a:lnTo>
                    <a:pt x="389" y="1502"/>
                  </a:lnTo>
                  <a:lnTo>
                    <a:pt x="396" y="1500"/>
                  </a:lnTo>
                  <a:lnTo>
                    <a:pt x="402" y="1496"/>
                  </a:lnTo>
                  <a:lnTo>
                    <a:pt x="402" y="1496"/>
                  </a:lnTo>
                  <a:lnTo>
                    <a:pt x="411" y="1487"/>
                  </a:lnTo>
                  <a:lnTo>
                    <a:pt x="414" y="1478"/>
                  </a:lnTo>
                  <a:lnTo>
                    <a:pt x="418" y="1467"/>
                  </a:lnTo>
                  <a:lnTo>
                    <a:pt x="420" y="1456"/>
                  </a:lnTo>
                  <a:lnTo>
                    <a:pt x="420" y="1456"/>
                  </a:lnTo>
                  <a:lnTo>
                    <a:pt x="422" y="1435"/>
                  </a:lnTo>
                  <a:lnTo>
                    <a:pt x="422" y="1424"/>
                  </a:lnTo>
                  <a:lnTo>
                    <a:pt x="418" y="1411"/>
                  </a:lnTo>
                  <a:lnTo>
                    <a:pt x="418" y="1411"/>
                  </a:lnTo>
                  <a:lnTo>
                    <a:pt x="416" y="1406"/>
                  </a:lnTo>
                  <a:lnTo>
                    <a:pt x="413" y="1402"/>
                  </a:lnTo>
                  <a:lnTo>
                    <a:pt x="404" y="1397"/>
                  </a:lnTo>
                  <a:lnTo>
                    <a:pt x="395" y="1391"/>
                  </a:lnTo>
                  <a:lnTo>
                    <a:pt x="391" y="1390"/>
                  </a:lnTo>
                  <a:lnTo>
                    <a:pt x="387" y="1384"/>
                  </a:lnTo>
                  <a:lnTo>
                    <a:pt x="387" y="1384"/>
                  </a:lnTo>
                  <a:lnTo>
                    <a:pt x="380" y="1375"/>
                  </a:lnTo>
                  <a:lnTo>
                    <a:pt x="376" y="1371"/>
                  </a:lnTo>
                  <a:lnTo>
                    <a:pt x="369" y="1373"/>
                  </a:lnTo>
                  <a:lnTo>
                    <a:pt x="369" y="1373"/>
                  </a:lnTo>
                  <a:lnTo>
                    <a:pt x="366" y="1375"/>
                  </a:lnTo>
                  <a:lnTo>
                    <a:pt x="362" y="1379"/>
                  </a:lnTo>
                  <a:lnTo>
                    <a:pt x="357" y="1388"/>
                  </a:lnTo>
                  <a:lnTo>
                    <a:pt x="353" y="1397"/>
                  </a:lnTo>
                  <a:lnTo>
                    <a:pt x="349" y="1400"/>
                  </a:lnTo>
                  <a:lnTo>
                    <a:pt x="344" y="1402"/>
                  </a:lnTo>
                  <a:lnTo>
                    <a:pt x="344" y="1402"/>
                  </a:lnTo>
                  <a:lnTo>
                    <a:pt x="338" y="1404"/>
                  </a:lnTo>
                  <a:lnTo>
                    <a:pt x="331" y="1402"/>
                  </a:lnTo>
                  <a:lnTo>
                    <a:pt x="317" y="1397"/>
                  </a:lnTo>
                  <a:lnTo>
                    <a:pt x="304" y="1388"/>
                  </a:lnTo>
                  <a:lnTo>
                    <a:pt x="293" y="1381"/>
                  </a:lnTo>
                  <a:lnTo>
                    <a:pt x="293" y="1381"/>
                  </a:lnTo>
                  <a:lnTo>
                    <a:pt x="282" y="1371"/>
                  </a:lnTo>
                  <a:lnTo>
                    <a:pt x="281" y="1364"/>
                  </a:lnTo>
                  <a:lnTo>
                    <a:pt x="277" y="1359"/>
                  </a:lnTo>
                  <a:lnTo>
                    <a:pt x="277" y="1359"/>
                  </a:lnTo>
                  <a:lnTo>
                    <a:pt x="277" y="1346"/>
                  </a:lnTo>
                  <a:lnTo>
                    <a:pt x="277" y="1341"/>
                  </a:lnTo>
                  <a:lnTo>
                    <a:pt x="277" y="1335"/>
                  </a:lnTo>
                  <a:lnTo>
                    <a:pt x="277" y="1335"/>
                  </a:lnTo>
                  <a:lnTo>
                    <a:pt x="273" y="1328"/>
                  </a:lnTo>
                  <a:lnTo>
                    <a:pt x="268" y="1321"/>
                  </a:lnTo>
                  <a:lnTo>
                    <a:pt x="257" y="1308"/>
                  </a:lnTo>
                  <a:lnTo>
                    <a:pt x="257" y="1308"/>
                  </a:lnTo>
                  <a:lnTo>
                    <a:pt x="252" y="1301"/>
                  </a:lnTo>
                  <a:lnTo>
                    <a:pt x="250" y="1297"/>
                  </a:lnTo>
                  <a:lnTo>
                    <a:pt x="248" y="1292"/>
                  </a:lnTo>
                  <a:lnTo>
                    <a:pt x="248" y="1292"/>
                  </a:lnTo>
                  <a:lnTo>
                    <a:pt x="250" y="1286"/>
                  </a:lnTo>
                  <a:lnTo>
                    <a:pt x="252" y="1281"/>
                  </a:lnTo>
                  <a:lnTo>
                    <a:pt x="255" y="1276"/>
                  </a:lnTo>
                  <a:lnTo>
                    <a:pt x="259" y="1272"/>
                  </a:lnTo>
                  <a:lnTo>
                    <a:pt x="264" y="1270"/>
                  </a:lnTo>
                  <a:lnTo>
                    <a:pt x="270" y="1268"/>
                  </a:lnTo>
                  <a:lnTo>
                    <a:pt x="275" y="1270"/>
                  </a:lnTo>
                  <a:lnTo>
                    <a:pt x="279" y="1272"/>
                  </a:lnTo>
                  <a:lnTo>
                    <a:pt x="279" y="1272"/>
                  </a:lnTo>
                  <a:lnTo>
                    <a:pt x="282" y="1276"/>
                  </a:lnTo>
                  <a:lnTo>
                    <a:pt x="286" y="1281"/>
                  </a:lnTo>
                  <a:lnTo>
                    <a:pt x="290" y="1290"/>
                  </a:lnTo>
                  <a:lnTo>
                    <a:pt x="291" y="1299"/>
                  </a:lnTo>
                  <a:lnTo>
                    <a:pt x="295" y="1310"/>
                  </a:lnTo>
                  <a:lnTo>
                    <a:pt x="295" y="1310"/>
                  </a:lnTo>
                  <a:lnTo>
                    <a:pt x="299" y="1315"/>
                  </a:lnTo>
                  <a:lnTo>
                    <a:pt x="302" y="1321"/>
                  </a:lnTo>
                  <a:lnTo>
                    <a:pt x="308" y="1324"/>
                  </a:lnTo>
                  <a:lnTo>
                    <a:pt x="313" y="1326"/>
                  </a:lnTo>
                  <a:lnTo>
                    <a:pt x="326" y="1328"/>
                  </a:lnTo>
                  <a:lnTo>
                    <a:pt x="338" y="1330"/>
                  </a:lnTo>
                  <a:lnTo>
                    <a:pt x="338" y="1330"/>
                  </a:lnTo>
                  <a:lnTo>
                    <a:pt x="351" y="1328"/>
                  </a:lnTo>
                  <a:lnTo>
                    <a:pt x="362" y="1330"/>
                  </a:lnTo>
                  <a:lnTo>
                    <a:pt x="373" y="1335"/>
                  </a:lnTo>
                  <a:lnTo>
                    <a:pt x="384" y="1343"/>
                  </a:lnTo>
                  <a:lnTo>
                    <a:pt x="384" y="1343"/>
                  </a:lnTo>
                  <a:lnTo>
                    <a:pt x="396" y="1355"/>
                  </a:lnTo>
                  <a:lnTo>
                    <a:pt x="404" y="1361"/>
                  </a:lnTo>
                  <a:lnTo>
                    <a:pt x="413" y="1364"/>
                  </a:lnTo>
                  <a:lnTo>
                    <a:pt x="413" y="1364"/>
                  </a:lnTo>
                  <a:lnTo>
                    <a:pt x="429" y="1366"/>
                  </a:lnTo>
                  <a:lnTo>
                    <a:pt x="445" y="1370"/>
                  </a:lnTo>
                  <a:lnTo>
                    <a:pt x="445" y="1370"/>
                  </a:lnTo>
                  <a:lnTo>
                    <a:pt x="456" y="1370"/>
                  </a:lnTo>
                  <a:lnTo>
                    <a:pt x="467" y="1370"/>
                  </a:lnTo>
                  <a:lnTo>
                    <a:pt x="480" y="1368"/>
                  </a:lnTo>
                  <a:lnTo>
                    <a:pt x="490" y="1364"/>
                  </a:lnTo>
                  <a:lnTo>
                    <a:pt x="490" y="1364"/>
                  </a:lnTo>
                  <a:lnTo>
                    <a:pt x="501" y="1361"/>
                  </a:lnTo>
                  <a:lnTo>
                    <a:pt x="514" y="1357"/>
                  </a:lnTo>
                  <a:lnTo>
                    <a:pt x="519" y="1355"/>
                  </a:lnTo>
                  <a:lnTo>
                    <a:pt x="525" y="1357"/>
                  </a:lnTo>
                  <a:lnTo>
                    <a:pt x="530" y="1359"/>
                  </a:lnTo>
                  <a:lnTo>
                    <a:pt x="536" y="1362"/>
                  </a:lnTo>
                  <a:lnTo>
                    <a:pt x="536" y="1362"/>
                  </a:lnTo>
                  <a:lnTo>
                    <a:pt x="539" y="1366"/>
                  </a:lnTo>
                  <a:lnTo>
                    <a:pt x="543" y="1371"/>
                  </a:lnTo>
                  <a:lnTo>
                    <a:pt x="545" y="1381"/>
                  </a:lnTo>
                  <a:lnTo>
                    <a:pt x="548" y="1391"/>
                  </a:lnTo>
                  <a:lnTo>
                    <a:pt x="552" y="1400"/>
                  </a:lnTo>
                  <a:lnTo>
                    <a:pt x="552" y="1400"/>
                  </a:lnTo>
                  <a:lnTo>
                    <a:pt x="557" y="1406"/>
                  </a:lnTo>
                  <a:lnTo>
                    <a:pt x="565" y="1411"/>
                  </a:lnTo>
                  <a:lnTo>
                    <a:pt x="572" y="1413"/>
                  </a:lnTo>
                  <a:lnTo>
                    <a:pt x="577" y="1419"/>
                  </a:lnTo>
                  <a:lnTo>
                    <a:pt x="577" y="1419"/>
                  </a:lnTo>
                  <a:lnTo>
                    <a:pt x="581" y="1422"/>
                  </a:lnTo>
                  <a:lnTo>
                    <a:pt x="581" y="1426"/>
                  </a:lnTo>
                  <a:lnTo>
                    <a:pt x="581" y="1428"/>
                  </a:lnTo>
                  <a:lnTo>
                    <a:pt x="579" y="1429"/>
                  </a:lnTo>
                  <a:lnTo>
                    <a:pt x="574" y="1435"/>
                  </a:lnTo>
                  <a:lnTo>
                    <a:pt x="572" y="1438"/>
                  </a:lnTo>
                  <a:lnTo>
                    <a:pt x="570" y="1442"/>
                  </a:lnTo>
                  <a:lnTo>
                    <a:pt x="570" y="1442"/>
                  </a:lnTo>
                  <a:lnTo>
                    <a:pt x="572" y="1449"/>
                  </a:lnTo>
                  <a:lnTo>
                    <a:pt x="576" y="1456"/>
                  </a:lnTo>
                  <a:lnTo>
                    <a:pt x="583" y="1460"/>
                  </a:lnTo>
                  <a:lnTo>
                    <a:pt x="590" y="1460"/>
                  </a:lnTo>
                  <a:lnTo>
                    <a:pt x="590" y="1460"/>
                  </a:lnTo>
                  <a:lnTo>
                    <a:pt x="597" y="1460"/>
                  </a:lnTo>
                  <a:lnTo>
                    <a:pt x="601" y="1456"/>
                  </a:lnTo>
                  <a:lnTo>
                    <a:pt x="608" y="1444"/>
                  </a:lnTo>
                  <a:lnTo>
                    <a:pt x="608" y="1444"/>
                  </a:lnTo>
                  <a:lnTo>
                    <a:pt x="610" y="1440"/>
                  </a:lnTo>
                  <a:lnTo>
                    <a:pt x="615" y="1437"/>
                  </a:lnTo>
                  <a:lnTo>
                    <a:pt x="619" y="1438"/>
                  </a:lnTo>
                  <a:lnTo>
                    <a:pt x="621" y="1442"/>
                  </a:lnTo>
                  <a:lnTo>
                    <a:pt x="621" y="1442"/>
                  </a:lnTo>
                  <a:lnTo>
                    <a:pt x="623" y="1451"/>
                  </a:lnTo>
                  <a:lnTo>
                    <a:pt x="623" y="1462"/>
                  </a:lnTo>
                  <a:lnTo>
                    <a:pt x="619" y="1480"/>
                  </a:lnTo>
                  <a:lnTo>
                    <a:pt x="619" y="1480"/>
                  </a:lnTo>
                  <a:lnTo>
                    <a:pt x="619" y="1493"/>
                  </a:lnTo>
                  <a:lnTo>
                    <a:pt x="623" y="1504"/>
                  </a:lnTo>
                  <a:lnTo>
                    <a:pt x="626" y="1514"/>
                  </a:lnTo>
                  <a:lnTo>
                    <a:pt x="632" y="1525"/>
                  </a:lnTo>
                  <a:lnTo>
                    <a:pt x="632" y="1525"/>
                  </a:lnTo>
                  <a:lnTo>
                    <a:pt x="637" y="1536"/>
                  </a:lnTo>
                  <a:lnTo>
                    <a:pt x="643" y="1547"/>
                  </a:lnTo>
                  <a:lnTo>
                    <a:pt x="646" y="1569"/>
                  </a:lnTo>
                  <a:lnTo>
                    <a:pt x="646" y="1569"/>
                  </a:lnTo>
                  <a:lnTo>
                    <a:pt x="650" y="1587"/>
                  </a:lnTo>
                  <a:lnTo>
                    <a:pt x="653" y="1605"/>
                  </a:lnTo>
                  <a:lnTo>
                    <a:pt x="653" y="1605"/>
                  </a:lnTo>
                  <a:lnTo>
                    <a:pt x="659" y="1628"/>
                  </a:lnTo>
                  <a:lnTo>
                    <a:pt x="664" y="1652"/>
                  </a:lnTo>
                  <a:lnTo>
                    <a:pt x="664" y="1652"/>
                  </a:lnTo>
                  <a:lnTo>
                    <a:pt x="666" y="1659"/>
                  </a:lnTo>
                  <a:lnTo>
                    <a:pt x="670" y="1666"/>
                  </a:lnTo>
                  <a:lnTo>
                    <a:pt x="673" y="1674"/>
                  </a:lnTo>
                  <a:lnTo>
                    <a:pt x="679" y="1679"/>
                  </a:lnTo>
                  <a:lnTo>
                    <a:pt x="686" y="1683"/>
                  </a:lnTo>
                  <a:lnTo>
                    <a:pt x="693" y="1684"/>
                  </a:lnTo>
                  <a:lnTo>
                    <a:pt x="700" y="1684"/>
                  </a:lnTo>
                  <a:lnTo>
                    <a:pt x="708" y="1681"/>
                  </a:lnTo>
                  <a:lnTo>
                    <a:pt x="708" y="1681"/>
                  </a:lnTo>
                  <a:lnTo>
                    <a:pt x="715" y="1677"/>
                  </a:lnTo>
                  <a:lnTo>
                    <a:pt x="720" y="1670"/>
                  </a:lnTo>
                  <a:lnTo>
                    <a:pt x="724" y="1663"/>
                  </a:lnTo>
                  <a:lnTo>
                    <a:pt x="726" y="1654"/>
                  </a:lnTo>
                  <a:lnTo>
                    <a:pt x="726" y="1654"/>
                  </a:lnTo>
                  <a:lnTo>
                    <a:pt x="728" y="1637"/>
                  </a:lnTo>
                  <a:lnTo>
                    <a:pt x="728" y="1637"/>
                  </a:lnTo>
                  <a:lnTo>
                    <a:pt x="731" y="1630"/>
                  </a:lnTo>
                  <a:lnTo>
                    <a:pt x="735" y="1623"/>
                  </a:lnTo>
                  <a:lnTo>
                    <a:pt x="735" y="1623"/>
                  </a:lnTo>
                  <a:lnTo>
                    <a:pt x="735" y="1616"/>
                  </a:lnTo>
                  <a:lnTo>
                    <a:pt x="735" y="1610"/>
                  </a:lnTo>
                  <a:lnTo>
                    <a:pt x="731" y="1598"/>
                  </a:lnTo>
                  <a:lnTo>
                    <a:pt x="731" y="1598"/>
                  </a:lnTo>
                  <a:lnTo>
                    <a:pt x="729" y="1583"/>
                  </a:lnTo>
                  <a:lnTo>
                    <a:pt x="731" y="1576"/>
                  </a:lnTo>
                  <a:lnTo>
                    <a:pt x="733" y="1569"/>
                  </a:lnTo>
                  <a:lnTo>
                    <a:pt x="733" y="1569"/>
                  </a:lnTo>
                  <a:lnTo>
                    <a:pt x="738" y="1563"/>
                  </a:lnTo>
                  <a:lnTo>
                    <a:pt x="744" y="1560"/>
                  </a:lnTo>
                  <a:lnTo>
                    <a:pt x="744" y="1560"/>
                  </a:lnTo>
                  <a:lnTo>
                    <a:pt x="748" y="1554"/>
                  </a:lnTo>
                  <a:lnTo>
                    <a:pt x="751" y="1549"/>
                  </a:lnTo>
                  <a:lnTo>
                    <a:pt x="751" y="1549"/>
                  </a:lnTo>
                  <a:lnTo>
                    <a:pt x="757" y="1542"/>
                  </a:lnTo>
                  <a:lnTo>
                    <a:pt x="762" y="1538"/>
                  </a:lnTo>
                  <a:lnTo>
                    <a:pt x="776" y="1529"/>
                  </a:lnTo>
                  <a:lnTo>
                    <a:pt x="776" y="1529"/>
                  </a:lnTo>
                  <a:lnTo>
                    <a:pt x="791" y="1522"/>
                  </a:lnTo>
                  <a:lnTo>
                    <a:pt x="804" y="1513"/>
                  </a:lnTo>
                  <a:lnTo>
                    <a:pt x="814" y="1502"/>
                  </a:lnTo>
                  <a:lnTo>
                    <a:pt x="820" y="1496"/>
                  </a:lnTo>
                  <a:lnTo>
                    <a:pt x="824" y="1489"/>
                  </a:lnTo>
                  <a:lnTo>
                    <a:pt x="824" y="1489"/>
                  </a:lnTo>
                  <a:lnTo>
                    <a:pt x="829" y="1482"/>
                  </a:lnTo>
                  <a:lnTo>
                    <a:pt x="833" y="1476"/>
                  </a:lnTo>
                  <a:lnTo>
                    <a:pt x="842" y="1466"/>
                  </a:lnTo>
                  <a:lnTo>
                    <a:pt x="842" y="1466"/>
                  </a:lnTo>
                  <a:lnTo>
                    <a:pt x="847" y="1460"/>
                  </a:lnTo>
                  <a:lnTo>
                    <a:pt x="852" y="1455"/>
                  </a:lnTo>
                  <a:lnTo>
                    <a:pt x="852" y="1455"/>
                  </a:lnTo>
                  <a:lnTo>
                    <a:pt x="858" y="1455"/>
                  </a:lnTo>
                  <a:lnTo>
                    <a:pt x="865" y="1453"/>
                  </a:lnTo>
                  <a:lnTo>
                    <a:pt x="871" y="1453"/>
                  </a:lnTo>
                  <a:lnTo>
                    <a:pt x="876" y="1449"/>
                  </a:lnTo>
                  <a:lnTo>
                    <a:pt x="876" y="1449"/>
                  </a:lnTo>
                  <a:lnTo>
                    <a:pt x="881" y="1446"/>
                  </a:lnTo>
                  <a:lnTo>
                    <a:pt x="885" y="1438"/>
                  </a:lnTo>
                  <a:lnTo>
                    <a:pt x="889" y="1433"/>
                  </a:lnTo>
                  <a:lnTo>
                    <a:pt x="894" y="1429"/>
                  </a:lnTo>
                  <a:lnTo>
                    <a:pt x="894" y="1429"/>
                  </a:lnTo>
                  <a:lnTo>
                    <a:pt x="898" y="1429"/>
                  </a:lnTo>
                  <a:lnTo>
                    <a:pt x="901" y="1431"/>
                  </a:lnTo>
                  <a:lnTo>
                    <a:pt x="909" y="1437"/>
                  </a:lnTo>
                  <a:lnTo>
                    <a:pt x="909" y="1437"/>
                  </a:lnTo>
                  <a:lnTo>
                    <a:pt x="912" y="1444"/>
                  </a:lnTo>
                  <a:lnTo>
                    <a:pt x="916" y="1451"/>
                  </a:lnTo>
                  <a:lnTo>
                    <a:pt x="919" y="1460"/>
                  </a:lnTo>
                  <a:lnTo>
                    <a:pt x="923" y="1467"/>
                  </a:lnTo>
                  <a:lnTo>
                    <a:pt x="923" y="1467"/>
                  </a:lnTo>
                  <a:lnTo>
                    <a:pt x="927" y="1469"/>
                  </a:lnTo>
                  <a:lnTo>
                    <a:pt x="929" y="1471"/>
                  </a:lnTo>
                  <a:lnTo>
                    <a:pt x="936" y="1475"/>
                  </a:lnTo>
                  <a:lnTo>
                    <a:pt x="936" y="1475"/>
                  </a:lnTo>
                  <a:lnTo>
                    <a:pt x="939" y="1478"/>
                  </a:lnTo>
                  <a:lnTo>
                    <a:pt x="941" y="1482"/>
                  </a:lnTo>
                  <a:lnTo>
                    <a:pt x="943" y="1491"/>
                  </a:lnTo>
                  <a:lnTo>
                    <a:pt x="943" y="1491"/>
                  </a:lnTo>
                  <a:lnTo>
                    <a:pt x="947" y="1500"/>
                  </a:lnTo>
                  <a:lnTo>
                    <a:pt x="952" y="1507"/>
                  </a:lnTo>
                  <a:lnTo>
                    <a:pt x="952" y="1507"/>
                  </a:lnTo>
                  <a:lnTo>
                    <a:pt x="954" y="1513"/>
                  </a:lnTo>
                  <a:lnTo>
                    <a:pt x="954" y="1518"/>
                  </a:lnTo>
                  <a:lnTo>
                    <a:pt x="952" y="1529"/>
                  </a:lnTo>
                  <a:lnTo>
                    <a:pt x="952" y="1529"/>
                  </a:lnTo>
                  <a:lnTo>
                    <a:pt x="950" y="1534"/>
                  </a:lnTo>
                  <a:lnTo>
                    <a:pt x="948" y="1540"/>
                  </a:lnTo>
                  <a:lnTo>
                    <a:pt x="948" y="1547"/>
                  </a:lnTo>
                  <a:lnTo>
                    <a:pt x="950" y="1549"/>
                  </a:lnTo>
                  <a:lnTo>
                    <a:pt x="952" y="1552"/>
                  </a:lnTo>
                  <a:lnTo>
                    <a:pt x="952" y="1552"/>
                  </a:lnTo>
                  <a:lnTo>
                    <a:pt x="956" y="1552"/>
                  </a:lnTo>
                  <a:lnTo>
                    <a:pt x="961" y="1551"/>
                  </a:lnTo>
                  <a:lnTo>
                    <a:pt x="970" y="1547"/>
                  </a:lnTo>
                  <a:lnTo>
                    <a:pt x="970" y="1547"/>
                  </a:lnTo>
                  <a:lnTo>
                    <a:pt x="979" y="1538"/>
                  </a:lnTo>
                  <a:lnTo>
                    <a:pt x="985" y="1536"/>
                  </a:lnTo>
                  <a:lnTo>
                    <a:pt x="988" y="1536"/>
                  </a:lnTo>
                  <a:lnTo>
                    <a:pt x="992" y="1538"/>
                  </a:lnTo>
                  <a:lnTo>
                    <a:pt x="992" y="1538"/>
                  </a:lnTo>
                  <a:lnTo>
                    <a:pt x="995" y="1543"/>
                  </a:lnTo>
                  <a:lnTo>
                    <a:pt x="999" y="1549"/>
                  </a:lnTo>
                  <a:lnTo>
                    <a:pt x="1005" y="1561"/>
                  </a:lnTo>
                  <a:lnTo>
                    <a:pt x="1008" y="1576"/>
                  </a:lnTo>
                  <a:lnTo>
                    <a:pt x="1010" y="1589"/>
                  </a:lnTo>
                  <a:lnTo>
                    <a:pt x="1010" y="1589"/>
                  </a:lnTo>
                  <a:lnTo>
                    <a:pt x="1015" y="1614"/>
                  </a:lnTo>
                  <a:lnTo>
                    <a:pt x="1019" y="1625"/>
                  </a:lnTo>
                  <a:lnTo>
                    <a:pt x="1021" y="1637"/>
                  </a:lnTo>
                  <a:lnTo>
                    <a:pt x="1021" y="1637"/>
                  </a:lnTo>
                  <a:lnTo>
                    <a:pt x="1021" y="1654"/>
                  </a:lnTo>
                  <a:lnTo>
                    <a:pt x="1019" y="1668"/>
                  </a:lnTo>
                  <a:lnTo>
                    <a:pt x="1019" y="1683"/>
                  </a:lnTo>
                  <a:lnTo>
                    <a:pt x="1021" y="1690"/>
                  </a:lnTo>
                  <a:lnTo>
                    <a:pt x="1024" y="1699"/>
                  </a:lnTo>
                  <a:lnTo>
                    <a:pt x="1024" y="1699"/>
                  </a:lnTo>
                  <a:lnTo>
                    <a:pt x="1030" y="1706"/>
                  </a:lnTo>
                  <a:lnTo>
                    <a:pt x="1035" y="1715"/>
                  </a:lnTo>
                  <a:lnTo>
                    <a:pt x="1035" y="1715"/>
                  </a:lnTo>
                  <a:lnTo>
                    <a:pt x="1039" y="1724"/>
                  </a:lnTo>
                  <a:lnTo>
                    <a:pt x="1041" y="1735"/>
                  </a:lnTo>
                  <a:lnTo>
                    <a:pt x="1043" y="1755"/>
                  </a:lnTo>
                  <a:lnTo>
                    <a:pt x="1043" y="1755"/>
                  </a:lnTo>
                  <a:lnTo>
                    <a:pt x="1046" y="1777"/>
                  </a:lnTo>
                  <a:lnTo>
                    <a:pt x="1048" y="1788"/>
                  </a:lnTo>
                  <a:lnTo>
                    <a:pt x="1053" y="1797"/>
                  </a:lnTo>
                  <a:lnTo>
                    <a:pt x="1053" y="1797"/>
                  </a:lnTo>
                  <a:lnTo>
                    <a:pt x="1062" y="1806"/>
                  </a:lnTo>
                  <a:lnTo>
                    <a:pt x="1071" y="1813"/>
                  </a:lnTo>
                  <a:lnTo>
                    <a:pt x="1071" y="1813"/>
                  </a:lnTo>
                  <a:lnTo>
                    <a:pt x="1077" y="1817"/>
                  </a:lnTo>
                  <a:lnTo>
                    <a:pt x="1084" y="1818"/>
                  </a:lnTo>
                  <a:lnTo>
                    <a:pt x="1090" y="1820"/>
                  </a:lnTo>
                  <a:lnTo>
                    <a:pt x="1097" y="1818"/>
                  </a:lnTo>
                  <a:lnTo>
                    <a:pt x="1097" y="1818"/>
                  </a:lnTo>
                  <a:lnTo>
                    <a:pt x="1099" y="1815"/>
                  </a:lnTo>
                  <a:lnTo>
                    <a:pt x="1100" y="1808"/>
                  </a:lnTo>
                  <a:lnTo>
                    <a:pt x="1099" y="1802"/>
                  </a:lnTo>
                  <a:lnTo>
                    <a:pt x="1097" y="1797"/>
                  </a:lnTo>
                  <a:lnTo>
                    <a:pt x="1097" y="1797"/>
                  </a:lnTo>
                  <a:lnTo>
                    <a:pt x="1091" y="1782"/>
                  </a:lnTo>
                  <a:lnTo>
                    <a:pt x="1086" y="1768"/>
                  </a:lnTo>
                  <a:lnTo>
                    <a:pt x="1086" y="1768"/>
                  </a:lnTo>
                  <a:lnTo>
                    <a:pt x="1082" y="1751"/>
                  </a:lnTo>
                  <a:lnTo>
                    <a:pt x="1079" y="1744"/>
                  </a:lnTo>
                  <a:lnTo>
                    <a:pt x="1075" y="1737"/>
                  </a:lnTo>
                  <a:lnTo>
                    <a:pt x="1075" y="1737"/>
                  </a:lnTo>
                  <a:lnTo>
                    <a:pt x="1071" y="1730"/>
                  </a:lnTo>
                  <a:lnTo>
                    <a:pt x="1064" y="1722"/>
                  </a:lnTo>
                  <a:lnTo>
                    <a:pt x="1052" y="1710"/>
                  </a:lnTo>
                  <a:lnTo>
                    <a:pt x="1041" y="1697"/>
                  </a:lnTo>
                  <a:lnTo>
                    <a:pt x="1035" y="1690"/>
                  </a:lnTo>
                  <a:lnTo>
                    <a:pt x="1032" y="1681"/>
                  </a:lnTo>
                  <a:lnTo>
                    <a:pt x="1032" y="1681"/>
                  </a:lnTo>
                  <a:lnTo>
                    <a:pt x="1030" y="1670"/>
                  </a:lnTo>
                  <a:lnTo>
                    <a:pt x="1032" y="1657"/>
                  </a:lnTo>
                  <a:lnTo>
                    <a:pt x="1033" y="1632"/>
                  </a:lnTo>
                  <a:lnTo>
                    <a:pt x="1033" y="1632"/>
                  </a:lnTo>
                  <a:lnTo>
                    <a:pt x="1037" y="1621"/>
                  </a:lnTo>
                  <a:lnTo>
                    <a:pt x="1039" y="1616"/>
                  </a:lnTo>
                  <a:lnTo>
                    <a:pt x="1043" y="1612"/>
                  </a:lnTo>
                  <a:lnTo>
                    <a:pt x="1043" y="1612"/>
                  </a:lnTo>
                  <a:lnTo>
                    <a:pt x="1048" y="1612"/>
                  </a:lnTo>
                  <a:lnTo>
                    <a:pt x="1053" y="1616"/>
                  </a:lnTo>
                  <a:lnTo>
                    <a:pt x="1066" y="1623"/>
                  </a:lnTo>
                  <a:lnTo>
                    <a:pt x="1066" y="1623"/>
                  </a:lnTo>
                  <a:lnTo>
                    <a:pt x="1073" y="1627"/>
                  </a:lnTo>
                  <a:lnTo>
                    <a:pt x="1081" y="1632"/>
                  </a:lnTo>
                  <a:lnTo>
                    <a:pt x="1088" y="1639"/>
                  </a:lnTo>
                  <a:lnTo>
                    <a:pt x="1093" y="1646"/>
                  </a:lnTo>
                  <a:lnTo>
                    <a:pt x="1093" y="1646"/>
                  </a:lnTo>
                  <a:lnTo>
                    <a:pt x="1102" y="1668"/>
                  </a:lnTo>
                  <a:lnTo>
                    <a:pt x="1110" y="1679"/>
                  </a:lnTo>
                  <a:lnTo>
                    <a:pt x="1117" y="1686"/>
                  </a:lnTo>
                  <a:lnTo>
                    <a:pt x="1117" y="1686"/>
                  </a:lnTo>
                  <a:lnTo>
                    <a:pt x="1122" y="1690"/>
                  </a:lnTo>
                  <a:lnTo>
                    <a:pt x="1128" y="1688"/>
                  </a:lnTo>
                  <a:lnTo>
                    <a:pt x="1133" y="1684"/>
                  </a:lnTo>
                  <a:lnTo>
                    <a:pt x="1138" y="1677"/>
                  </a:lnTo>
                  <a:lnTo>
                    <a:pt x="1138" y="1677"/>
                  </a:lnTo>
                  <a:lnTo>
                    <a:pt x="1144" y="1668"/>
                  </a:lnTo>
                  <a:lnTo>
                    <a:pt x="1151" y="1661"/>
                  </a:lnTo>
                  <a:lnTo>
                    <a:pt x="1166" y="1645"/>
                  </a:lnTo>
                  <a:lnTo>
                    <a:pt x="1166" y="1645"/>
                  </a:lnTo>
                  <a:lnTo>
                    <a:pt x="1175" y="1637"/>
                  </a:lnTo>
                  <a:lnTo>
                    <a:pt x="1180" y="1627"/>
                  </a:lnTo>
                  <a:lnTo>
                    <a:pt x="1180" y="1627"/>
                  </a:lnTo>
                  <a:lnTo>
                    <a:pt x="1182" y="1618"/>
                  </a:lnTo>
                  <a:lnTo>
                    <a:pt x="1184" y="1608"/>
                  </a:lnTo>
                  <a:lnTo>
                    <a:pt x="1182" y="1589"/>
                  </a:lnTo>
                  <a:lnTo>
                    <a:pt x="1178" y="1570"/>
                  </a:lnTo>
                  <a:lnTo>
                    <a:pt x="1171" y="1552"/>
                  </a:lnTo>
                  <a:lnTo>
                    <a:pt x="1171" y="1552"/>
                  </a:lnTo>
                  <a:lnTo>
                    <a:pt x="1160" y="1538"/>
                  </a:lnTo>
                  <a:lnTo>
                    <a:pt x="1149" y="1525"/>
                  </a:lnTo>
                  <a:lnTo>
                    <a:pt x="1140" y="1509"/>
                  </a:lnTo>
                  <a:lnTo>
                    <a:pt x="1137" y="1502"/>
                  </a:lnTo>
                  <a:lnTo>
                    <a:pt x="1137" y="1494"/>
                  </a:lnTo>
                  <a:lnTo>
                    <a:pt x="1137" y="1494"/>
                  </a:lnTo>
                  <a:lnTo>
                    <a:pt x="1137" y="1482"/>
                  </a:lnTo>
                  <a:lnTo>
                    <a:pt x="1140" y="1471"/>
                  </a:lnTo>
                  <a:lnTo>
                    <a:pt x="1146" y="1460"/>
                  </a:lnTo>
                  <a:lnTo>
                    <a:pt x="1153" y="1453"/>
                  </a:lnTo>
                  <a:lnTo>
                    <a:pt x="1160" y="1447"/>
                  </a:lnTo>
                  <a:lnTo>
                    <a:pt x="1169" y="1446"/>
                  </a:lnTo>
                  <a:lnTo>
                    <a:pt x="1175" y="1446"/>
                  </a:lnTo>
                  <a:lnTo>
                    <a:pt x="1180" y="1447"/>
                  </a:lnTo>
                  <a:lnTo>
                    <a:pt x="1186" y="1451"/>
                  </a:lnTo>
                  <a:lnTo>
                    <a:pt x="1189" y="1456"/>
                  </a:lnTo>
                  <a:lnTo>
                    <a:pt x="1189" y="1456"/>
                  </a:lnTo>
                  <a:lnTo>
                    <a:pt x="1195" y="1460"/>
                  </a:lnTo>
                  <a:lnTo>
                    <a:pt x="1198" y="1460"/>
                  </a:lnTo>
                  <a:lnTo>
                    <a:pt x="1202" y="1458"/>
                  </a:lnTo>
                  <a:lnTo>
                    <a:pt x="1205" y="1453"/>
                  </a:lnTo>
                  <a:lnTo>
                    <a:pt x="1205" y="1453"/>
                  </a:lnTo>
                  <a:lnTo>
                    <a:pt x="1213" y="1444"/>
                  </a:lnTo>
                  <a:lnTo>
                    <a:pt x="1220" y="1438"/>
                  </a:lnTo>
                  <a:lnTo>
                    <a:pt x="1227" y="1435"/>
                  </a:lnTo>
                  <a:lnTo>
                    <a:pt x="1238" y="1431"/>
                  </a:lnTo>
                  <a:lnTo>
                    <a:pt x="1238" y="1431"/>
                  </a:lnTo>
                  <a:lnTo>
                    <a:pt x="1262" y="1426"/>
                  </a:lnTo>
                  <a:lnTo>
                    <a:pt x="1274" y="1422"/>
                  </a:lnTo>
                  <a:lnTo>
                    <a:pt x="1285" y="1419"/>
                  </a:lnTo>
                  <a:lnTo>
                    <a:pt x="1285" y="1419"/>
                  </a:lnTo>
                  <a:lnTo>
                    <a:pt x="1292" y="1413"/>
                  </a:lnTo>
                  <a:lnTo>
                    <a:pt x="1300" y="1408"/>
                  </a:lnTo>
                  <a:lnTo>
                    <a:pt x="1300" y="1408"/>
                  </a:lnTo>
                  <a:lnTo>
                    <a:pt x="1305" y="1402"/>
                  </a:lnTo>
                  <a:lnTo>
                    <a:pt x="1309" y="1395"/>
                  </a:lnTo>
                  <a:lnTo>
                    <a:pt x="1316" y="1382"/>
                  </a:lnTo>
                  <a:lnTo>
                    <a:pt x="1319" y="1366"/>
                  </a:lnTo>
                  <a:lnTo>
                    <a:pt x="1325" y="1352"/>
                  </a:lnTo>
                  <a:lnTo>
                    <a:pt x="1325" y="1352"/>
                  </a:lnTo>
                  <a:lnTo>
                    <a:pt x="1329" y="1344"/>
                  </a:lnTo>
                  <a:lnTo>
                    <a:pt x="1332" y="1339"/>
                  </a:lnTo>
                  <a:lnTo>
                    <a:pt x="1343" y="1328"/>
                  </a:lnTo>
                  <a:lnTo>
                    <a:pt x="1352" y="1315"/>
                  </a:lnTo>
                  <a:lnTo>
                    <a:pt x="1357" y="1310"/>
                  </a:lnTo>
                  <a:lnTo>
                    <a:pt x="1361" y="1303"/>
                  </a:lnTo>
                  <a:lnTo>
                    <a:pt x="1361" y="1303"/>
                  </a:lnTo>
                  <a:lnTo>
                    <a:pt x="1363" y="1295"/>
                  </a:lnTo>
                  <a:lnTo>
                    <a:pt x="1361" y="1290"/>
                  </a:lnTo>
                  <a:lnTo>
                    <a:pt x="1359" y="1285"/>
                  </a:lnTo>
                  <a:lnTo>
                    <a:pt x="1356" y="1279"/>
                  </a:lnTo>
                  <a:lnTo>
                    <a:pt x="1356" y="1279"/>
                  </a:lnTo>
                  <a:lnTo>
                    <a:pt x="1352" y="1274"/>
                  </a:lnTo>
                  <a:lnTo>
                    <a:pt x="1352" y="1268"/>
                  </a:lnTo>
                  <a:lnTo>
                    <a:pt x="1356" y="1257"/>
                  </a:lnTo>
                  <a:lnTo>
                    <a:pt x="1356" y="1257"/>
                  </a:lnTo>
                  <a:lnTo>
                    <a:pt x="1356" y="1245"/>
                  </a:lnTo>
                  <a:lnTo>
                    <a:pt x="1356" y="1245"/>
                  </a:lnTo>
                  <a:lnTo>
                    <a:pt x="1354" y="1236"/>
                  </a:lnTo>
                  <a:lnTo>
                    <a:pt x="1348" y="1227"/>
                  </a:lnTo>
                  <a:lnTo>
                    <a:pt x="1343" y="1218"/>
                  </a:lnTo>
                  <a:lnTo>
                    <a:pt x="1341" y="1214"/>
                  </a:lnTo>
                  <a:lnTo>
                    <a:pt x="1339" y="1209"/>
                  </a:lnTo>
                  <a:lnTo>
                    <a:pt x="1339" y="1209"/>
                  </a:lnTo>
                  <a:lnTo>
                    <a:pt x="1339" y="1203"/>
                  </a:lnTo>
                  <a:lnTo>
                    <a:pt x="1341" y="1200"/>
                  </a:lnTo>
                  <a:lnTo>
                    <a:pt x="1341" y="1194"/>
                  </a:lnTo>
                  <a:lnTo>
                    <a:pt x="1341" y="1189"/>
                  </a:lnTo>
                  <a:lnTo>
                    <a:pt x="1341" y="1189"/>
                  </a:lnTo>
                  <a:lnTo>
                    <a:pt x="1338" y="1174"/>
                  </a:lnTo>
                  <a:lnTo>
                    <a:pt x="1336" y="1167"/>
                  </a:lnTo>
                  <a:lnTo>
                    <a:pt x="1338" y="1158"/>
                  </a:lnTo>
                  <a:lnTo>
                    <a:pt x="1338" y="1158"/>
                  </a:lnTo>
                  <a:lnTo>
                    <a:pt x="1339" y="1154"/>
                  </a:lnTo>
                  <a:lnTo>
                    <a:pt x="1343" y="1151"/>
                  </a:lnTo>
                  <a:lnTo>
                    <a:pt x="1354" y="1147"/>
                  </a:lnTo>
                  <a:lnTo>
                    <a:pt x="1363" y="1142"/>
                  </a:lnTo>
                  <a:lnTo>
                    <a:pt x="1367" y="1140"/>
                  </a:lnTo>
                  <a:lnTo>
                    <a:pt x="1368" y="1136"/>
                  </a:lnTo>
                  <a:lnTo>
                    <a:pt x="1368" y="1136"/>
                  </a:lnTo>
                  <a:lnTo>
                    <a:pt x="1368" y="1131"/>
                  </a:lnTo>
                  <a:lnTo>
                    <a:pt x="1365" y="1125"/>
                  </a:lnTo>
                  <a:lnTo>
                    <a:pt x="1361" y="1124"/>
                  </a:lnTo>
                  <a:lnTo>
                    <a:pt x="1357" y="1120"/>
                  </a:lnTo>
                  <a:lnTo>
                    <a:pt x="1357" y="1120"/>
                  </a:lnTo>
                  <a:lnTo>
                    <a:pt x="1345" y="1118"/>
                  </a:lnTo>
                  <a:lnTo>
                    <a:pt x="1330" y="1118"/>
                  </a:lnTo>
                  <a:lnTo>
                    <a:pt x="1325" y="1116"/>
                  </a:lnTo>
                  <a:lnTo>
                    <a:pt x="1319" y="1113"/>
                  </a:lnTo>
                  <a:lnTo>
                    <a:pt x="1314" y="1109"/>
                  </a:lnTo>
                  <a:lnTo>
                    <a:pt x="1312" y="1104"/>
                  </a:lnTo>
                  <a:lnTo>
                    <a:pt x="1312" y="1104"/>
                  </a:lnTo>
                  <a:lnTo>
                    <a:pt x="1310" y="1096"/>
                  </a:lnTo>
                  <a:lnTo>
                    <a:pt x="1310" y="1091"/>
                  </a:lnTo>
                  <a:lnTo>
                    <a:pt x="1314" y="1086"/>
                  </a:lnTo>
                  <a:lnTo>
                    <a:pt x="1318" y="1082"/>
                  </a:lnTo>
                  <a:lnTo>
                    <a:pt x="1329" y="1077"/>
                  </a:lnTo>
                  <a:lnTo>
                    <a:pt x="1338" y="1073"/>
                  </a:lnTo>
                  <a:lnTo>
                    <a:pt x="1338" y="1073"/>
                  </a:lnTo>
                  <a:lnTo>
                    <a:pt x="1347" y="1064"/>
                  </a:lnTo>
                  <a:lnTo>
                    <a:pt x="1352" y="1060"/>
                  </a:lnTo>
                  <a:lnTo>
                    <a:pt x="1357" y="1058"/>
                  </a:lnTo>
                  <a:lnTo>
                    <a:pt x="1357" y="1058"/>
                  </a:lnTo>
                  <a:lnTo>
                    <a:pt x="1361" y="1058"/>
                  </a:lnTo>
                  <a:lnTo>
                    <a:pt x="1367" y="1060"/>
                  </a:lnTo>
                  <a:lnTo>
                    <a:pt x="1370" y="1062"/>
                  </a:lnTo>
                  <a:lnTo>
                    <a:pt x="1374" y="1066"/>
                  </a:lnTo>
                  <a:lnTo>
                    <a:pt x="1374" y="1066"/>
                  </a:lnTo>
                  <a:lnTo>
                    <a:pt x="1374" y="1069"/>
                  </a:lnTo>
                  <a:lnTo>
                    <a:pt x="1374" y="1071"/>
                  </a:lnTo>
                  <a:lnTo>
                    <a:pt x="1370" y="1077"/>
                  </a:lnTo>
                  <a:lnTo>
                    <a:pt x="1370" y="1077"/>
                  </a:lnTo>
                  <a:lnTo>
                    <a:pt x="1368" y="1082"/>
                  </a:lnTo>
                  <a:lnTo>
                    <a:pt x="1370" y="1087"/>
                  </a:lnTo>
                  <a:lnTo>
                    <a:pt x="1374" y="1089"/>
                  </a:lnTo>
                  <a:lnTo>
                    <a:pt x="1379" y="1087"/>
                  </a:lnTo>
                  <a:lnTo>
                    <a:pt x="1379" y="1087"/>
                  </a:lnTo>
                  <a:lnTo>
                    <a:pt x="1392" y="1084"/>
                  </a:lnTo>
                  <a:lnTo>
                    <a:pt x="1397" y="1084"/>
                  </a:lnTo>
                  <a:lnTo>
                    <a:pt x="1403" y="1086"/>
                  </a:lnTo>
                  <a:lnTo>
                    <a:pt x="1406" y="1087"/>
                  </a:lnTo>
                  <a:lnTo>
                    <a:pt x="1410" y="1089"/>
                  </a:lnTo>
                  <a:lnTo>
                    <a:pt x="1417" y="1102"/>
                  </a:lnTo>
                  <a:lnTo>
                    <a:pt x="1417" y="1102"/>
                  </a:lnTo>
                  <a:lnTo>
                    <a:pt x="1421" y="1107"/>
                  </a:lnTo>
                  <a:lnTo>
                    <a:pt x="1426" y="1113"/>
                  </a:lnTo>
                  <a:lnTo>
                    <a:pt x="1437" y="1124"/>
                  </a:lnTo>
                  <a:lnTo>
                    <a:pt x="1437" y="1124"/>
                  </a:lnTo>
                  <a:lnTo>
                    <a:pt x="1441" y="1131"/>
                  </a:lnTo>
                  <a:lnTo>
                    <a:pt x="1444" y="1138"/>
                  </a:lnTo>
                  <a:lnTo>
                    <a:pt x="1446" y="1156"/>
                  </a:lnTo>
                  <a:lnTo>
                    <a:pt x="1446" y="1156"/>
                  </a:lnTo>
                  <a:lnTo>
                    <a:pt x="1446" y="1171"/>
                  </a:lnTo>
                  <a:lnTo>
                    <a:pt x="1446" y="1176"/>
                  </a:lnTo>
                  <a:lnTo>
                    <a:pt x="1450" y="1181"/>
                  </a:lnTo>
                  <a:lnTo>
                    <a:pt x="1450" y="1181"/>
                  </a:lnTo>
                  <a:lnTo>
                    <a:pt x="1455" y="1185"/>
                  </a:lnTo>
                  <a:lnTo>
                    <a:pt x="1461" y="1185"/>
                  </a:lnTo>
                  <a:lnTo>
                    <a:pt x="1466" y="1183"/>
                  </a:lnTo>
                  <a:lnTo>
                    <a:pt x="1470" y="1180"/>
                  </a:lnTo>
                  <a:lnTo>
                    <a:pt x="1470" y="1180"/>
                  </a:lnTo>
                  <a:lnTo>
                    <a:pt x="1477" y="1171"/>
                  </a:lnTo>
                  <a:lnTo>
                    <a:pt x="1479" y="1162"/>
                  </a:lnTo>
                  <a:lnTo>
                    <a:pt x="1477" y="1151"/>
                  </a:lnTo>
                  <a:lnTo>
                    <a:pt x="1473" y="1142"/>
                  </a:lnTo>
                  <a:lnTo>
                    <a:pt x="1464" y="1124"/>
                  </a:lnTo>
                  <a:lnTo>
                    <a:pt x="1462" y="1115"/>
                  </a:lnTo>
                  <a:lnTo>
                    <a:pt x="1462" y="1105"/>
                  </a:lnTo>
                  <a:lnTo>
                    <a:pt x="1462" y="1105"/>
                  </a:lnTo>
                  <a:lnTo>
                    <a:pt x="1466" y="1093"/>
                  </a:lnTo>
                  <a:lnTo>
                    <a:pt x="1472" y="1084"/>
                  </a:lnTo>
                  <a:lnTo>
                    <a:pt x="1477" y="1073"/>
                  </a:lnTo>
                  <a:lnTo>
                    <a:pt x="1481" y="1060"/>
                  </a:lnTo>
                  <a:lnTo>
                    <a:pt x="1481" y="1060"/>
                  </a:lnTo>
                  <a:lnTo>
                    <a:pt x="1482" y="1046"/>
                  </a:lnTo>
                  <a:lnTo>
                    <a:pt x="1484" y="1039"/>
                  </a:lnTo>
                  <a:lnTo>
                    <a:pt x="1486" y="1033"/>
                  </a:lnTo>
                  <a:lnTo>
                    <a:pt x="1486" y="1033"/>
                  </a:lnTo>
                  <a:lnTo>
                    <a:pt x="1493" y="1022"/>
                  </a:lnTo>
                  <a:lnTo>
                    <a:pt x="1500" y="1011"/>
                  </a:lnTo>
                  <a:lnTo>
                    <a:pt x="1500" y="1011"/>
                  </a:lnTo>
                  <a:lnTo>
                    <a:pt x="1504" y="1006"/>
                  </a:lnTo>
                  <a:lnTo>
                    <a:pt x="1508" y="1002"/>
                  </a:lnTo>
                  <a:lnTo>
                    <a:pt x="1511" y="1002"/>
                  </a:lnTo>
                  <a:lnTo>
                    <a:pt x="1517" y="1001"/>
                  </a:lnTo>
                  <a:lnTo>
                    <a:pt x="1526" y="1004"/>
                  </a:lnTo>
                  <a:lnTo>
                    <a:pt x="1538" y="1006"/>
                  </a:lnTo>
                  <a:lnTo>
                    <a:pt x="1538" y="1006"/>
                  </a:lnTo>
                  <a:lnTo>
                    <a:pt x="1549" y="1006"/>
                  </a:lnTo>
                  <a:lnTo>
                    <a:pt x="1560" y="1004"/>
                  </a:lnTo>
                  <a:lnTo>
                    <a:pt x="1569" y="997"/>
                  </a:lnTo>
                  <a:lnTo>
                    <a:pt x="1573" y="993"/>
                  </a:lnTo>
                  <a:lnTo>
                    <a:pt x="1575" y="988"/>
                  </a:lnTo>
                  <a:lnTo>
                    <a:pt x="1575" y="988"/>
                  </a:lnTo>
                  <a:lnTo>
                    <a:pt x="1582" y="975"/>
                  </a:lnTo>
                  <a:lnTo>
                    <a:pt x="1593" y="963"/>
                  </a:lnTo>
                  <a:lnTo>
                    <a:pt x="1593" y="963"/>
                  </a:lnTo>
                  <a:lnTo>
                    <a:pt x="1605" y="944"/>
                  </a:lnTo>
                  <a:lnTo>
                    <a:pt x="1618" y="928"/>
                  </a:lnTo>
                  <a:lnTo>
                    <a:pt x="1618" y="928"/>
                  </a:lnTo>
                  <a:lnTo>
                    <a:pt x="1629" y="908"/>
                  </a:lnTo>
                  <a:lnTo>
                    <a:pt x="1640" y="888"/>
                  </a:lnTo>
                  <a:lnTo>
                    <a:pt x="1640" y="888"/>
                  </a:lnTo>
                  <a:lnTo>
                    <a:pt x="1645" y="879"/>
                  </a:lnTo>
                  <a:lnTo>
                    <a:pt x="1649" y="870"/>
                  </a:lnTo>
                  <a:lnTo>
                    <a:pt x="1651" y="861"/>
                  </a:lnTo>
                  <a:lnTo>
                    <a:pt x="1651" y="850"/>
                  </a:lnTo>
                  <a:lnTo>
                    <a:pt x="1651" y="850"/>
                  </a:lnTo>
                  <a:lnTo>
                    <a:pt x="1651" y="830"/>
                  </a:lnTo>
                  <a:lnTo>
                    <a:pt x="1649" y="809"/>
                  </a:lnTo>
                  <a:lnTo>
                    <a:pt x="1649" y="809"/>
                  </a:lnTo>
                  <a:lnTo>
                    <a:pt x="1647" y="792"/>
                  </a:lnTo>
                  <a:lnTo>
                    <a:pt x="1645" y="785"/>
                  </a:lnTo>
                  <a:lnTo>
                    <a:pt x="1642" y="780"/>
                  </a:lnTo>
                  <a:lnTo>
                    <a:pt x="1642" y="780"/>
                  </a:lnTo>
                  <a:lnTo>
                    <a:pt x="1638" y="773"/>
                  </a:lnTo>
                  <a:lnTo>
                    <a:pt x="1633" y="769"/>
                  </a:lnTo>
                  <a:lnTo>
                    <a:pt x="1629" y="767"/>
                  </a:lnTo>
                  <a:lnTo>
                    <a:pt x="1624" y="767"/>
                  </a:lnTo>
                  <a:lnTo>
                    <a:pt x="1613" y="769"/>
                  </a:lnTo>
                  <a:lnTo>
                    <a:pt x="1600" y="769"/>
                  </a:lnTo>
                  <a:lnTo>
                    <a:pt x="1600" y="769"/>
                  </a:lnTo>
                  <a:lnTo>
                    <a:pt x="1595" y="767"/>
                  </a:lnTo>
                  <a:lnTo>
                    <a:pt x="1591" y="765"/>
                  </a:lnTo>
                  <a:lnTo>
                    <a:pt x="1584" y="758"/>
                  </a:lnTo>
                  <a:lnTo>
                    <a:pt x="1580" y="749"/>
                  </a:lnTo>
                  <a:lnTo>
                    <a:pt x="1578" y="740"/>
                  </a:lnTo>
                  <a:lnTo>
                    <a:pt x="1578" y="740"/>
                  </a:lnTo>
                  <a:lnTo>
                    <a:pt x="1582" y="733"/>
                  </a:lnTo>
                  <a:lnTo>
                    <a:pt x="1586" y="725"/>
                  </a:lnTo>
                  <a:lnTo>
                    <a:pt x="1591" y="720"/>
                  </a:lnTo>
                  <a:lnTo>
                    <a:pt x="1596" y="716"/>
                  </a:lnTo>
                  <a:lnTo>
                    <a:pt x="1596" y="716"/>
                  </a:lnTo>
                  <a:lnTo>
                    <a:pt x="1615" y="704"/>
                  </a:lnTo>
                  <a:lnTo>
                    <a:pt x="1629" y="689"/>
                  </a:lnTo>
                  <a:lnTo>
                    <a:pt x="1629" y="689"/>
                  </a:lnTo>
                  <a:lnTo>
                    <a:pt x="1636" y="682"/>
                  </a:lnTo>
                  <a:lnTo>
                    <a:pt x="1642" y="675"/>
                  </a:lnTo>
                  <a:lnTo>
                    <a:pt x="1642" y="675"/>
                  </a:lnTo>
                  <a:lnTo>
                    <a:pt x="1643" y="668"/>
                  </a:lnTo>
                  <a:lnTo>
                    <a:pt x="1645" y="659"/>
                  </a:lnTo>
                  <a:lnTo>
                    <a:pt x="1649" y="651"/>
                  </a:lnTo>
                  <a:lnTo>
                    <a:pt x="1653" y="644"/>
                  </a:lnTo>
                  <a:lnTo>
                    <a:pt x="1653" y="644"/>
                  </a:lnTo>
                  <a:lnTo>
                    <a:pt x="1662" y="635"/>
                  </a:lnTo>
                  <a:lnTo>
                    <a:pt x="1674" y="628"/>
                  </a:lnTo>
                  <a:lnTo>
                    <a:pt x="1687" y="626"/>
                  </a:lnTo>
                  <a:lnTo>
                    <a:pt x="1700" y="626"/>
                  </a:lnTo>
                  <a:lnTo>
                    <a:pt x="1700" y="626"/>
                  </a:lnTo>
                  <a:lnTo>
                    <a:pt x="1721" y="628"/>
                  </a:lnTo>
                  <a:lnTo>
                    <a:pt x="1743" y="630"/>
                  </a:lnTo>
                  <a:lnTo>
                    <a:pt x="1752" y="630"/>
                  </a:lnTo>
                  <a:lnTo>
                    <a:pt x="1763" y="628"/>
                  </a:lnTo>
                  <a:lnTo>
                    <a:pt x="1774" y="626"/>
                  </a:lnTo>
                  <a:lnTo>
                    <a:pt x="1783" y="621"/>
                  </a:lnTo>
                  <a:lnTo>
                    <a:pt x="1783" y="621"/>
                  </a:lnTo>
                  <a:lnTo>
                    <a:pt x="1790" y="617"/>
                  </a:lnTo>
                  <a:lnTo>
                    <a:pt x="1799" y="615"/>
                  </a:lnTo>
                  <a:lnTo>
                    <a:pt x="1806" y="613"/>
                  </a:lnTo>
                  <a:lnTo>
                    <a:pt x="1814" y="615"/>
                  </a:lnTo>
                  <a:lnTo>
                    <a:pt x="1814" y="615"/>
                  </a:lnTo>
                  <a:lnTo>
                    <a:pt x="1819" y="617"/>
                  </a:lnTo>
                  <a:lnTo>
                    <a:pt x="1823" y="619"/>
                  </a:lnTo>
                  <a:lnTo>
                    <a:pt x="1826" y="626"/>
                  </a:lnTo>
                  <a:lnTo>
                    <a:pt x="1826" y="626"/>
                  </a:lnTo>
                  <a:lnTo>
                    <a:pt x="1834" y="635"/>
                  </a:lnTo>
                  <a:lnTo>
                    <a:pt x="1839" y="640"/>
                  </a:lnTo>
                  <a:lnTo>
                    <a:pt x="1844" y="642"/>
                  </a:lnTo>
                  <a:lnTo>
                    <a:pt x="1850" y="640"/>
                  </a:lnTo>
                  <a:lnTo>
                    <a:pt x="1855" y="637"/>
                  </a:lnTo>
                  <a:lnTo>
                    <a:pt x="1861" y="631"/>
                  </a:lnTo>
                  <a:lnTo>
                    <a:pt x="1864" y="624"/>
                  </a:lnTo>
                  <a:lnTo>
                    <a:pt x="1868" y="615"/>
                  </a:lnTo>
                  <a:lnTo>
                    <a:pt x="1868" y="615"/>
                  </a:lnTo>
                  <a:lnTo>
                    <a:pt x="1872" y="604"/>
                  </a:lnTo>
                  <a:lnTo>
                    <a:pt x="1877" y="597"/>
                  </a:lnTo>
                  <a:lnTo>
                    <a:pt x="1891" y="583"/>
                  </a:lnTo>
                  <a:lnTo>
                    <a:pt x="1891" y="583"/>
                  </a:lnTo>
                  <a:lnTo>
                    <a:pt x="1900" y="573"/>
                  </a:lnTo>
                  <a:lnTo>
                    <a:pt x="1910" y="570"/>
                  </a:lnTo>
                  <a:lnTo>
                    <a:pt x="1919" y="568"/>
                  </a:lnTo>
                  <a:lnTo>
                    <a:pt x="1931" y="568"/>
                  </a:lnTo>
                  <a:lnTo>
                    <a:pt x="1931" y="568"/>
                  </a:lnTo>
                  <a:lnTo>
                    <a:pt x="1937" y="570"/>
                  </a:lnTo>
                  <a:lnTo>
                    <a:pt x="1938" y="572"/>
                  </a:lnTo>
                  <a:lnTo>
                    <a:pt x="1944" y="579"/>
                  </a:lnTo>
                  <a:lnTo>
                    <a:pt x="1944" y="579"/>
                  </a:lnTo>
                  <a:lnTo>
                    <a:pt x="1951" y="581"/>
                  </a:lnTo>
                  <a:lnTo>
                    <a:pt x="1955" y="583"/>
                  </a:lnTo>
                  <a:lnTo>
                    <a:pt x="1958" y="581"/>
                  </a:lnTo>
                  <a:lnTo>
                    <a:pt x="1962" y="577"/>
                  </a:lnTo>
                  <a:lnTo>
                    <a:pt x="1967" y="566"/>
                  </a:lnTo>
                  <a:lnTo>
                    <a:pt x="1973" y="557"/>
                  </a:lnTo>
                  <a:lnTo>
                    <a:pt x="1973" y="557"/>
                  </a:lnTo>
                  <a:lnTo>
                    <a:pt x="1980" y="550"/>
                  </a:lnTo>
                  <a:lnTo>
                    <a:pt x="1991" y="545"/>
                  </a:lnTo>
                  <a:lnTo>
                    <a:pt x="1995" y="545"/>
                  </a:lnTo>
                  <a:lnTo>
                    <a:pt x="2000" y="545"/>
                  </a:lnTo>
                  <a:lnTo>
                    <a:pt x="2004" y="548"/>
                  </a:lnTo>
                  <a:lnTo>
                    <a:pt x="2005" y="554"/>
                  </a:lnTo>
                  <a:lnTo>
                    <a:pt x="2005" y="554"/>
                  </a:lnTo>
                  <a:lnTo>
                    <a:pt x="2005" y="559"/>
                  </a:lnTo>
                  <a:lnTo>
                    <a:pt x="2005" y="564"/>
                  </a:lnTo>
                  <a:lnTo>
                    <a:pt x="2000" y="573"/>
                  </a:lnTo>
                  <a:lnTo>
                    <a:pt x="1995" y="583"/>
                  </a:lnTo>
                  <a:lnTo>
                    <a:pt x="1987" y="592"/>
                  </a:lnTo>
                  <a:lnTo>
                    <a:pt x="1987" y="592"/>
                  </a:lnTo>
                  <a:lnTo>
                    <a:pt x="1978" y="602"/>
                  </a:lnTo>
                  <a:lnTo>
                    <a:pt x="1971" y="613"/>
                  </a:lnTo>
                  <a:lnTo>
                    <a:pt x="1962" y="624"/>
                  </a:lnTo>
                  <a:lnTo>
                    <a:pt x="1953" y="635"/>
                  </a:lnTo>
                  <a:lnTo>
                    <a:pt x="1953" y="635"/>
                  </a:lnTo>
                  <a:lnTo>
                    <a:pt x="1946" y="640"/>
                  </a:lnTo>
                  <a:lnTo>
                    <a:pt x="1937" y="644"/>
                  </a:lnTo>
                  <a:lnTo>
                    <a:pt x="1929" y="648"/>
                  </a:lnTo>
                  <a:lnTo>
                    <a:pt x="1920" y="653"/>
                  </a:lnTo>
                  <a:lnTo>
                    <a:pt x="1920" y="653"/>
                  </a:lnTo>
                  <a:lnTo>
                    <a:pt x="1910" y="662"/>
                  </a:lnTo>
                  <a:lnTo>
                    <a:pt x="1900" y="673"/>
                  </a:lnTo>
                  <a:lnTo>
                    <a:pt x="1893" y="686"/>
                  </a:lnTo>
                  <a:lnTo>
                    <a:pt x="1890" y="700"/>
                  </a:lnTo>
                  <a:lnTo>
                    <a:pt x="1886" y="715"/>
                  </a:lnTo>
                  <a:lnTo>
                    <a:pt x="1884" y="729"/>
                  </a:lnTo>
                  <a:lnTo>
                    <a:pt x="1882" y="758"/>
                  </a:lnTo>
                  <a:lnTo>
                    <a:pt x="1882" y="758"/>
                  </a:lnTo>
                  <a:lnTo>
                    <a:pt x="1882" y="774"/>
                  </a:lnTo>
                  <a:lnTo>
                    <a:pt x="1884" y="785"/>
                  </a:lnTo>
                  <a:lnTo>
                    <a:pt x="1888" y="796"/>
                  </a:lnTo>
                  <a:lnTo>
                    <a:pt x="1891" y="805"/>
                  </a:lnTo>
                  <a:lnTo>
                    <a:pt x="1899" y="812"/>
                  </a:lnTo>
                  <a:lnTo>
                    <a:pt x="1902" y="814"/>
                  </a:lnTo>
                  <a:lnTo>
                    <a:pt x="1906" y="814"/>
                  </a:lnTo>
                  <a:lnTo>
                    <a:pt x="1910" y="816"/>
                  </a:lnTo>
                  <a:lnTo>
                    <a:pt x="1915" y="814"/>
                  </a:lnTo>
                  <a:lnTo>
                    <a:pt x="1915" y="814"/>
                  </a:lnTo>
                  <a:lnTo>
                    <a:pt x="1920" y="811"/>
                  </a:lnTo>
                  <a:lnTo>
                    <a:pt x="1926" y="805"/>
                  </a:lnTo>
                  <a:lnTo>
                    <a:pt x="1928" y="798"/>
                  </a:lnTo>
                  <a:lnTo>
                    <a:pt x="1929" y="789"/>
                  </a:lnTo>
                  <a:lnTo>
                    <a:pt x="1931" y="773"/>
                  </a:lnTo>
                  <a:lnTo>
                    <a:pt x="1935" y="765"/>
                  </a:lnTo>
                  <a:lnTo>
                    <a:pt x="1938" y="760"/>
                  </a:lnTo>
                  <a:lnTo>
                    <a:pt x="1938" y="760"/>
                  </a:lnTo>
                  <a:lnTo>
                    <a:pt x="1946" y="756"/>
                  </a:lnTo>
                  <a:lnTo>
                    <a:pt x="1953" y="754"/>
                  </a:lnTo>
                  <a:lnTo>
                    <a:pt x="1962" y="751"/>
                  </a:lnTo>
                  <a:lnTo>
                    <a:pt x="1967" y="747"/>
                  </a:lnTo>
                  <a:lnTo>
                    <a:pt x="1967" y="747"/>
                  </a:lnTo>
                  <a:lnTo>
                    <a:pt x="1971" y="742"/>
                  </a:lnTo>
                  <a:lnTo>
                    <a:pt x="1973" y="736"/>
                  </a:lnTo>
                  <a:lnTo>
                    <a:pt x="1977" y="724"/>
                  </a:lnTo>
                  <a:lnTo>
                    <a:pt x="1977" y="724"/>
                  </a:lnTo>
                  <a:lnTo>
                    <a:pt x="1978" y="718"/>
                  </a:lnTo>
                  <a:lnTo>
                    <a:pt x="1982" y="713"/>
                  </a:lnTo>
                  <a:lnTo>
                    <a:pt x="1991" y="704"/>
                  </a:lnTo>
                  <a:lnTo>
                    <a:pt x="2000" y="695"/>
                  </a:lnTo>
                  <a:lnTo>
                    <a:pt x="2002" y="689"/>
                  </a:lnTo>
                  <a:lnTo>
                    <a:pt x="2002" y="682"/>
                  </a:lnTo>
                  <a:lnTo>
                    <a:pt x="2002" y="682"/>
                  </a:lnTo>
                  <a:lnTo>
                    <a:pt x="2000" y="675"/>
                  </a:lnTo>
                  <a:lnTo>
                    <a:pt x="1996" y="668"/>
                  </a:lnTo>
                  <a:lnTo>
                    <a:pt x="1993" y="660"/>
                  </a:lnTo>
                  <a:lnTo>
                    <a:pt x="1991" y="653"/>
                  </a:lnTo>
                  <a:lnTo>
                    <a:pt x="1991" y="653"/>
                  </a:lnTo>
                  <a:lnTo>
                    <a:pt x="1991" y="646"/>
                  </a:lnTo>
                  <a:lnTo>
                    <a:pt x="1995" y="639"/>
                  </a:lnTo>
                  <a:lnTo>
                    <a:pt x="2004" y="628"/>
                  </a:lnTo>
                  <a:lnTo>
                    <a:pt x="2004" y="628"/>
                  </a:lnTo>
                  <a:lnTo>
                    <a:pt x="2009" y="621"/>
                  </a:lnTo>
                  <a:lnTo>
                    <a:pt x="2016" y="613"/>
                  </a:lnTo>
                  <a:lnTo>
                    <a:pt x="2024" y="610"/>
                  </a:lnTo>
                  <a:lnTo>
                    <a:pt x="2033" y="606"/>
                  </a:lnTo>
                  <a:lnTo>
                    <a:pt x="2033" y="606"/>
                  </a:lnTo>
                  <a:lnTo>
                    <a:pt x="2043" y="602"/>
                  </a:lnTo>
                  <a:lnTo>
                    <a:pt x="2056" y="599"/>
                  </a:lnTo>
                  <a:lnTo>
                    <a:pt x="2067" y="595"/>
                  </a:lnTo>
                  <a:lnTo>
                    <a:pt x="2080" y="595"/>
                  </a:lnTo>
                  <a:lnTo>
                    <a:pt x="2080" y="595"/>
                  </a:lnTo>
                  <a:lnTo>
                    <a:pt x="2085" y="597"/>
                  </a:lnTo>
                  <a:lnTo>
                    <a:pt x="2091" y="601"/>
                  </a:lnTo>
                  <a:lnTo>
                    <a:pt x="2096" y="602"/>
                  </a:lnTo>
                  <a:lnTo>
                    <a:pt x="2103" y="604"/>
                  </a:lnTo>
                  <a:lnTo>
                    <a:pt x="2103" y="604"/>
                  </a:lnTo>
                  <a:lnTo>
                    <a:pt x="2110" y="601"/>
                  </a:lnTo>
                  <a:lnTo>
                    <a:pt x="2118" y="595"/>
                  </a:lnTo>
                  <a:lnTo>
                    <a:pt x="2129" y="581"/>
                  </a:lnTo>
                  <a:lnTo>
                    <a:pt x="2129" y="581"/>
                  </a:lnTo>
                  <a:lnTo>
                    <a:pt x="2136" y="575"/>
                  </a:lnTo>
                  <a:lnTo>
                    <a:pt x="2141" y="570"/>
                  </a:lnTo>
                  <a:lnTo>
                    <a:pt x="2158" y="561"/>
                  </a:lnTo>
                  <a:lnTo>
                    <a:pt x="2174" y="555"/>
                  </a:lnTo>
                  <a:lnTo>
                    <a:pt x="2192" y="552"/>
                  </a:lnTo>
                  <a:lnTo>
                    <a:pt x="2192" y="552"/>
                  </a:lnTo>
                  <a:lnTo>
                    <a:pt x="2210" y="550"/>
                  </a:lnTo>
                  <a:lnTo>
                    <a:pt x="2219" y="548"/>
                  </a:lnTo>
                  <a:lnTo>
                    <a:pt x="2226" y="543"/>
                  </a:lnTo>
                  <a:lnTo>
                    <a:pt x="2226" y="543"/>
                  </a:lnTo>
                  <a:lnTo>
                    <a:pt x="2232" y="535"/>
                  </a:lnTo>
                  <a:lnTo>
                    <a:pt x="2235" y="528"/>
                  </a:lnTo>
                  <a:lnTo>
                    <a:pt x="2237" y="521"/>
                  </a:lnTo>
                  <a:lnTo>
                    <a:pt x="2234" y="512"/>
                  </a:lnTo>
                  <a:lnTo>
                    <a:pt x="2234" y="512"/>
                  </a:lnTo>
                  <a:lnTo>
                    <a:pt x="2230" y="508"/>
                  </a:lnTo>
                  <a:lnTo>
                    <a:pt x="2223" y="503"/>
                  </a:lnTo>
                  <a:lnTo>
                    <a:pt x="2217" y="497"/>
                  </a:lnTo>
                  <a:lnTo>
                    <a:pt x="2215" y="494"/>
                  </a:lnTo>
                  <a:lnTo>
                    <a:pt x="2215" y="492"/>
                  </a:lnTo>
                  <a:lnTo>
                    <a:pt x="2215" y="492"/>
                  </a:lnTo>
                  <a:lnTo>
                    <a:pt x="2217" y="490"/>
                  </a:lnTo>
                  <a:lnTo>
                    <a:pt x="2219" y="488"/>
                  </a:lnTo>
                  <a:lnTo>
                    <a:pt x="2224" y="488"/>
                  </a:lnTo>
                  <a:lnTo>
                    <a:pt x="2230" y="490"/>
                  </a:lnTo>
                  <a:lnTo>
                    <a:pt x="2235" y="490"/>
                  </a:lnTo>
                  <a:lnTo>
                    <a:pt x="2235" y="490"/>
                  </a:lnTo>
                  <a:lnTo>
                    <a:pt x="2241" y="487"/>
                  </a:lnTo>
                  <a:lnTo>
                    <a:pt x="2244" y="481"/>
                  </a:lnTo>
                  <a:lnTo>
                    <a:pt x="2250" y="478"/>
                  </a:lnTo>
                  <a:lnTo>
                    <a:pt x="2253" y="472"/>
                  </a:lnTo>
                  <a:lnTo>
                    <a:pt x="2253" y="472"/>
                  </a:lnTo>
                  <a:lnTo>
                    <a:pt x="2259" y="470"/>
                  </a:lnTo>
                  <a:lnTo>
                    <a:pt x="2262" y="470"/>
                  </a:lnTo>
                  <a:lnTo>
                    <a:pt x="2273" y="472"/>
                  </a:lnTo>
                  <a:lnTo>
                    <a:pt x="2273" y="472"/>
                  </a:lnTo>
                  <a:lnTo>
                    <a:pt x="2281" y="472"/>
                  </a:lnTo>
                  <a:lnTo>
                    <a:pt x="2286" y="470"/>
                  </a:lnTo>
                  <a:lnTo>
                    <a:pt x="2291" y="469"/>
                  </a:lnTo>
                  <a:lnTo>
                    <a:pt x="2299" y="469"/>
                  </a:lnTo>
                  <a:lnTo>
                    <a:pt x="2299" y="469"/>
                  </a:lnTo>
                  <a:lnTo>
                    <a:pt x="2304" y="472"/>
                  </a:lnTo>
                  <a:lnTo>
                    <a:pt x="2308" y="476"/>
                  </a:lnTo>
                  <a:lnTo>
                    <a:pt x="2315" y="487"/>
                  </a:lnTo>
                  <a:lnTo>
                    <a:pt x="2315" y="487"/>
                  </a:lnTo>
                  <a:lnTo>
                    <a:pt x="2322" y="492"/>
                  </a:lnTo>
                  <a:lnTo>
                    <a:pt x="2331" y="496"/>
                  </a:lnTo>
                  <a:lnTo>
                    <a:pt x="2349" y="499"/>
                  </a:lnTo>
                  <a:lnTo>
                    <a:pt x="2349" y="499"/>
                  </a:lnTo>
                  <a:lnTo>
                    <a:pt x="2357" y="501"/>
                  </a:lnTo>
                  <a:lnTo>
                    <a:pt x="2362" y="501"/>
                  </a:lnTo>
                  <a:lnTo>
                    <a:pt x="2366" y="497"/>
                  </a:lnTo>
                  <a:lnTo>
                    <a:pt x="2367" y="490"/>
                  </a:lnTo>
                  <a:lnTo>
                    <a:pt x="2367" y="490"/>
                  </a:lnTo>
                  <a:lnTo>
                    <a:pt x="2369" y="483"/>
                  </a:lnTo>
                  <a:lnTo>
                    <a:pt x="2371" y="479"/>
                  </a:lnTo>
                  <a:lnTo>
                    <a:pt x="2377" y="478"/>
                  </a:lnTo>
                  <a:lnTo>
                    <a:pt x="2382" y="476"/>
                  </a:lnTo>
                  <a:lnTo>
                    <a:pt x="2382" y="476"/>
                  </a:lnTo>
                  <a:lnTo>
                    <a:pt x="2389" y="474"/>
                  </a:lnTo>
                  <a:lnTo>
                    <a:pt x="2391" y="469"/>
                  </a:lnTo>
                  <a:lnTo>
                    <a:pt x="2391" y="463"/>
                  </a:lnTo>
                  <a:lnTo>
                    <a:pt x="2389" y="458"/>
                  </a:lnTo>
                  <a:lnTo>
                    <a:pt x="2389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3295285" y="2257862"/>
              <a:ext cx="1622469" cy="1210505"/>
            </a:xfrm>
            <a:custGeom>
              <a:avLst/>
              <a:gdLst>
                <a:gd name="T0" fmla="*/ 231 w 1406"/>
                <a:gd name="T1" fmla="*/ 660 h 1049"/>
                <a:gd name="T2" fmla="*/ 240 w 1406"/>
                <a:gd name="T3" fmla="*/ 588 h 1049"/>
                <a:gd name="T4" fmla="*/ 204 w 1406"/>
                <a:gd name="T5" fmla="*/ 640 h 1049"/>
                <a:gd name="T6" fmla="*/ 1200 w 1406"/>
                <a:gd name="T7" fmla="*/ 159 h 1049"/>
                <a:gd name="T8" fmla="*/ 1373 w 1406"/>
                <a:gd name="T9" fmla="*/ 3 h 1049"/>
                <a:gd name="T10" fmla="*/ 1169 w 1406"/>
                <a:gd name="T11" fmla="*/ 96 h 1049"/>
                <a:gd name="T12" fmla="*/ 267 w 1406"/>
                <a:gd name="T13" fmla="*/ 700 h 1049"/>
                <a:gd name="T14" fmla="*/ 356 w 1406"/>
                <a:gd name="T15" fmla="*/ 669 h 1049"/>
                <a:gd name="T16" fmla="*/ 336 w 1406"/>
                <a:gd name="T17" fmla="*/ 602 h 1049"/>
                <a:gd name="T18" fmla="*/ 320 w 1406"/>
                <a:gd name="T19" fmla="*/ 521 h 1049"/>
                <a:gd name="T20" fmla="*/ 267 w 1406"/>
                <a:gd name="T21" fmla="*/ 516 h 1049"/>
                <a:gd name="T22" fmla="*/ 289 w 1406"/>
                <a:gd name="T23" fmla="*/ 584 h 1049"/>
                <a:gd name="T24" fmla="*/ 277 w 1406"/>
                <a:gd name="T25" fmla="*/ 640 h 1049"/>
                <a:gd name="T26" fmla="*/ 525 w 1406"/>
                <a:gd name="T27" fmla="*/ 566 h 1049"/>
                <a:gd name="T28" fmla="*/ 126 w 1406"/>
                <a:gd name="T29" fmla="*/ 338 h 1049"/>
                <a:gd name="T30" fmla="*/ 85 w 1406"/>
                <a:gd name="T31" fmla="*/ 302 h 1049"/>
                <a:gd name="T32" fmla="*/ 36 w 1406"/>
                <a:gd name="T33" fmla="*/ 316 h 1049"/>
                <a:gd name="T34" fmla="*/ 16 w 1406"/>
                <a:gd name="T35" fmla="*/ 342 h 1049"/>
                <a:gd name="T36" fmla="*/ 106 w 1406"/>
                <a:gd name="T37" fmla="*/ 356 h 1049"/>
                <a:gd name="T38" fmla="*/ 1033 w 1406"/>
                <a:gd name="T39" fmla="*/ 877 h 1049"/>
                <a:gd name="T40" fmla="*/ 1118 w 1406"/>
                <a:gd name="T41" fmla="*/ 691 h 1049"/>
                <a:gd name="T42" fmla="*/ 1303 w 1406"/>
                <a:gd name="T43" fmla="*/ 682 h 1049"/>
                <a:gd name="T44" fmla="*/ 1268 w 1406"/>
                <a:gd name="T45" fmla="*/ 619 h 1049"/>
                <a:gd name="T46" fmla="*/ 1274 w 1406"/>
                <a:gd name="T47" fmla="*/ 472 h 1049"/>
                <a:gd name="T48" fmla="*/ 1277 w 1406"/>
                <a:gd name="T49" fmla="*/ 208 h 1049"/>
                <a:gd name="T50" fmla="*/ 1180 w 1406"/>
                <a:gd name="T51" fmla="*/ 251 h 1049"/>
                <a:gd name="T52" fmla="*/ 1042 w 1406"/>
                <a:gd name="T53" fmla="*/ 289 h 1049"/>
                <a:gd name="T54" fmla="*/ 999 w 1406"/>
                <a:gd name="T55" fmla="*/ 302 h 1049"/>
                <a:gd name="T56" fmla="*/ 894 w 1406"/>
                <a:gd name="T57" fmla="*/ 358 h 1049"/>
                <a:gd name="T58" fmla="*/ 955 w 1406"/>
                <a:gd name="T59" fmla="*/ 289 h 1049"/>
                <a:gd name="T60" fmla="*/ 798 w 1406"/>
                <a:gd name="T61" fmla="*/ 190 h 1049"/>
                <a:gd name="T62" fmla="*/ 749 w 1406"/>
                <a:gd name="T63" fmla="*/ 170 h 1049"/>
                <a:gd name="T64" fmla="*/ 682 w 1406"/>
                <a:gd name="T65" fmla="*/ 183 h 1049"/>
                <a:gd name="T66" fmla="*/ 591 w 1406"/>
                <a:gd name="T67" fmla="*/ 264 h 1049"/>
                <a:gd name="T68" fmla="*/ 525 w 1406"/>
                <a:gd name="T69" fmla="*/ 342 h 1049"/>
                <a:gd name="T70" fmla="*/ 452 w 1406"/>
                <a:gd name="T71" fmla="*/ 394 h 1049"/>
                <a:gd name="T72" fmla="*/ 429 w 1406"/>
                <a:gd name="T73" fmla="*/ 449 h 1049"/>
                <a:gd name="T74" fmla="*/ 443 w 1406"/>
                <a:gd name="T75" fmla="*/ 510 h 1049"/>
                <a:gd name="T76" fmla="*/ 523 w 1406"/>
                <a:gd name="T77" fmla="*/ 503 h 1049"/>
                <a:gd name="T78" fmla="*/ 586 w 1406"/>
                <a:gd name="T79" fmla="*/ 554 h 1049"/>
                <a:gd name="T80" fmla="*/ 617 w 1406"/>
                <a:gd name="T81" fmla="*/ 416 h 1049"/>
                <a:gd name="T82" fmla="*/ 716 w 1406"/>
                <a:gd name="T83" fmla="*/ 322 h 1049"/>
                <a:gd name="T84" fmla="*/ 704 w 1406"/>
                <a:gd name="T85" fmla="*/ 459 h 1049"/>
                <a:gd name="T86" fmla="*/ 745 w 1406"/>
                <a:gd name="T87" fmla="*/ 479 h 1049"/>
                <a:gd name="T88" fmla="*/ 669 w 1406"/>
                <a:gd name="T89" fmla="*/ 561 h 1049"/>
                <a:gd name="T90" fmla="*/ 541 w 1406"/>
                <a:gd name="T91" fmla="*/ 610 h 1049"/>
                <a:gd name="T92" fmla="*/ 505 w 1406"/>
                <a:gd name="T93" fmla="*/ 525 h 1049"/>
                <a:gd name="T94" fmla="*/ 474 w 1406"/>
                <a:gd name="T95" fmla="*/ 577 h 1049"/>
                <a:gd name="T96" fmla="*/ 414 w 1406"/>
                <a:gd name="T97" fmla="*/ 673 h 1049"/>
                <a:gd name="T98" fmla="*/ 325 w 1406"/>
                <a:gd name="T99" fmla="*/ 724 h 1049"/>
                <a:gd name="T100" fmla="*/ 338 w 1406"/>
                <a:gd name="T101" fmla="*/ 814 h 1049"/>
                <a:gd name="T102" fmla="*/ 208 w 1406"/>
                <a:gd name="T103" fmla="*/ 861 h 1049"/>
                <a:gd name="T104" fmla="*/ 304 w 1406"/>
                <a:gd name="T105" fmla="*/ 997 h 1049"/>
                <a:gd name="T106" fmla="*/ 407 w 1406"/>
                <a:gd name="T107" fmla="*/ 854 h 1049"/>
                <a:gd name="T108" fmla="*/ 572 w 1406"/>
                <a:gd name="T109" fmla="*/ 917 h 1049"/>
                <a:gd name="T110" fmla="*/ 573 w 1406"/>
                <a:gd name="T111" fmla="*/ 986 h 1049"/>
                <a:gd name="T112" fmla="*/ 608 w 1406"/>
                <a:gd name="T113" fmla="*/ 910 h 1049"/>
                <a:gd name="T114" fmla="*/ 582 w 1406"/>
                <a:gd name="T115" fmla="*/ 859 h 1049"/>
                <a:gd name="T116" fmla="*/ 671 w 1406"/>
                <a:gd name="T117" fmla="*/ 984 h 1049"/>
                <a:gd name="T118" fmla="*/ 715 w 1406"/>
                <a:gd name="T119" fmla="*/ 928 h 1049"/>
                <a:gd name="T120" fmla="*/ 798 w 1406"/>
                <a:gd name="T121" fmla="*/ 1015 h 1049"/>
                <a:gd name="T122" fmla="*/ 928 w 1406"/>
                <a:gd name="T123" fmla="*/ 1035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06" h="1049">
                  <a:moveTo>
                    <a:pt x="1095" y="206"/>
                  </a:moveTo>
                  <a:lnTo>
                    <a:pt x="1095" y="206"/>
                  </a:lnTo>
                  <a:lnTo>
                    <a:pt x="1096" y="206"/>
                  </a:lnTo>
                  <a:lnTo>
                    <a:pt x="1096" y="206"/>
                  </a:lnTo>
                  <a:lnTo>
                    <a:pt x="1100" y="208"/>
                  </a:lnTo>
                  <a:lnTo>
                    <a:pt x="1102" y="210"/>
                  </a:lnTo>
                  <a:lnTo>
                    <a:pt x="1104" y="217"/>
                  </a:lnTo>
                  <a:lnTo>
                    <a:pt x="1104" y="221"/>
                  </a:lnTo>
                  <a:lnTo>
                    <a:pt x="1102" y="224"/>
                  </a:lnTo>
                  <a:lnTo>
                    <a:pt x="1098" y="226"/>
                  </a:lnTo>
                  <a:lnTo>
                    <a:pt x="1095" y="224"/>
                  </a:lnTo>
                  <a:lnTo>
                    <a:pt x="1095" y="224"/>
                  </a:lnTo>
                  <a:lnTo>
                    <a:pt x="1093" y="224"/>
                  </a:lnTo>
                  <a:lnTo>
                    <a:pt x="1089" y="221"/>
                  </a:lnTo>
                  <a:lnTo>
                    <a:pt x="1087" y="213"/>
                  </a:lnTo>
                  <a:lnTo>
                    <a:pt x="1087" y="210"/>
                  </a:lnTo>
                  <a:lnTo>
                    <a:pt x="1089" y="208"/>
                  </a:lnTo>
                  <a:lnTo>
                    <a:pt x="1091" y="206"/>
                  </a:lnTo>
                  <a:lnTo>
                    <a:pt x="1095" y="206"/>
                  </a:lnTo>
                  <a:lnTo>
                    <a:pt x="1095" y="206"/>
                  </a:lnTo>
                  <a:close/>
                  <a:moveTo>
                    <a:pt x="197" y="669"/>
                  </a:moveTo>
                  <a:lnTo>
                    <a:pt x="197" y="669"/>
                  </a:lnTo>
                  <a:lnTo>
                    <a:pt x="201" y="668"/>
                  </a:lnTo>
                  <a:lnTo>
                    <a:pt x="206" y="668"/>
                  </a:lnTo>
                  <a:lnTo>
                    <a:pt x="206" y="668"/>
                  </a:lnTo>
                  <a:lnTo>
                    <a:pt x="211" y="669"/>
                  </a:lnTo>
                  <a:lnTo>
                    <a:pt x="217" y="671"/>
                  </a:lnTo>
                  <a:lnTo>
                    <a:pt x="217" y="671"/>
                  </a:lnTo>
                  <a:lnTo>
                    <a:pt x="220" y="669"/>
                  </a:lnTo>
                  <a:lnTo>
                    <a:pt x="222" y="666"/>
                  </a:lnTo>
                  <a:lnTo>
                    <a:pt x="222" y="666"/>
                  </a:lnTo>
                  <a:lnTo>
                    <a:pt x="231" y="660"/>
                  </a:lnTo>
                  <a:lnTo>
                    <a:pt x="231" y="660"/>
                  </a:lnTo>
                  <a:lnTo>
                    <a:pt x="239" y="658"/>
                  </a:lnTo>
                  <a:lnTo>
                    <a:pt x="239" y="658"/>
                  </a:lnTo>
                  <a:lnTo>
                    <a:pt x="242" y="655"/>
                  </a:lnTo>
                  <a:lnTo>
                    <a:pt x="244" y="651"/>
                  </a:lnTo>
                  <a:lnTo>
                    <a:pt x="244" y="651"/>
                  </a:lnTo>
                  <a:lnTo>
                    <a:pt x="246" y="648"/>
                  </a:lnTo>
                  <a:lnTo>
                    <a:pt x="249" y="644"/>
                  </a:lnTo>
                  <a:lnTo>
                    <a:pt x="249" y="644"/>
                  </a:lnTo>
                  <a:lnTo>
                    <a:pt x="249" y="639"/>
                  </a:lnTo>
                  <a:lnTo>
                    <a:pt x="248" y="635"/>
                  </a:lnTo>
                  <a:lnTo>
                    <a:pt x="246" y="631"/>
                  </a:lnTo>
                  <a:lnTo>
                    <a:pt x="244" y="628"/>
                  </a:lnTo>
                  <a:lnTo>
                    <a:pt x="244" y="628"/>
                  </a:lnTo>
                  <a:lnTo>
                    <a:pt x="246" y="620"/>
                  </a:lnTo>
                  <a:lnTo>
                    <a:pt x="246" y="620"/>
                  </a:lnTo>
                  <a:lnTo>
                    <a:pt x="246" y="615"/>
                  </a:lnTo>
                  <a:lnTo>
                    <a:pt x="246" y="615"/>
                  </a:lnTo>
                  <a:lnTo>
                    <a:pt x="248" y="611"/>
                  </a:lnTo>
                  <a:lnTo>
                    <a:pt x="249" y="610"/>
                  </a:lnTo>
                  <a:lnTo>
                    <a:pt x="255" y="606"/>
                  </a:lnTo>
                  <a:lnTo>
                    <a:pt x="255" y="606"/>
                  </a:lnTo>
                  <a:lnTo>
                    <a:pt x="257" y="602"/>
                  </a:lnTo>
                  <a:lnTo>
                    <a:pt x="257" y="597"/>
                  </a:lnTo>
                  <a:lnTo>
                    <a:pt x="255" y="592"/>
                  </a:lnTo>
                  <a:lnTo>
                    <a:pt x="251" y="588"/>
                  </a:lnTo>
                  <a:lnTo>
                    <a:pt x="251" y="588"/>
                  </a:lnTo>
                  <a:lnTo>
                    <a:pt x="249" y="588"/>
                  </a:lnTo>
                  <a:lnTo>
                    <a:pt x="248" y="588"/>
                  </a:lnTo>
                  <a:lnTo>
                    <a:pt x="242" y="588"/>
                  </a:lnTo>
                  <a:lnTo>
                    <a:pt x="242" y="588"/>
                  </a:lnTo>
                  <a:lnTo>
                    <a:pt x="240" y="588"/>
                  </a:lnTo>
                  <a:lnTo>
                    <a:pt x="240" y="588"/>
                  </a:lnTo>
                  <a:lnTo>
                    <a:pt x="239" y="586"/>
                  </a:lnTo>
                  <a:lnTo>
                    <a:pt x="235" y="584"/>
                  </a:lnTo>
                  <a:lnTo>
                    <a:pt x="235" y="584"/>
                  </a:lnTo>
                  <a:lnTo>
                    <a:pt x="231" y="584"/>
                  </a:lnTo>
                  <a:lnTo>
                    <a:pt x="228" y="586"/>
                  </a:lnTo>
                  <a:lnTo>
                    <a:pt x="224" y="592"/>
                  </a:lnTo>
                  <a:lnTo>
                    <a:pt x="224" y="592"/>
                  </a:lnTo>
                  <a:lnTo>
                    <a:pt x="219" y="597"/>
                  </a:lnTo>
                  <a:lnTo>
                    <a:pt x="211" y="601"/>
                  </a:lnTo>
                  <a:lnTo>
                    <a:pt x="211" y="601"/>
                  </a:lnTo>
                  <a:lnTo>
                    <a:pt x="206" y="602"/>
                  </a:lnTo>
                  <a:lnTo>
                    <a:pt x="204" y="602"/>
                  </a:lnTo>
                  <a:lnTo>
                    <a:pt x="202" y="604"/>
                  </a:lnTo>
                  <a:lnTo>
                    <a:pt x="202" y="604"/>
                  </a:lnTo>
                  <a:lnTo>
                    <a:pt x="201" y="606"/>
                  </a:lnTo>
                  <a:lnTo>
                    <a:pt x="202" y="608"/>
                  </a:lnTo>
                  <a:lnTo>
                    <a:pt x="204" y="611"/>
                  </a:lnTo>
                  <a:lnTo>
                    <a:pt x="204" y="611"/>
                  </a:lnTo>
                  <a:lnTo>
                    <a:pt x="204" y="613"/>
                  </a:lnTo>
                  <a:lnTo>
                    <a:pt x="204" y="615"/>
                  </a:lnTo>
                  <a:lnTo>
                    <a:pt x="201" y="615"/>
                  </a:lnTo>
                  <a:lnTo>
                    <a:pt x="197" y="617"/>
                  </a:lnTo>
                  <a:lnTo>
                    <a:pt x="195" y="619"/>
                  </a:lnTo>
                  <a:lnTo>
                    <a:pt x="197" y="622"/>
                  </a:lnTo>
                  <a:lnTo>
                    <a:pt x="197" y="622"/>
                  </a:lnTo>
                  <a:lnTo>
                    <a:pt x="197" y="624"/>
                  </a:lnTo>
                  <a:lnTo>
                    <a:pt x="199" y="626"/>
                  </a:lnTo>
                  <a:lnTo>
                    <a:pt x="202" y="630"/>
                  </a:lnTo>
                  <a:lnTo>
                    <a:pt x="202" y="630"/>
                  </a:lnTo>
                  <a:lnTo>
                    <a:pt x="204" y="635"/>
                  </a:lnTo>
                  <a:lnTo>
                    <a:pt x="204" y="640"/>
                  </a:lnTo>
                  <a:lnTo>
                    <a:pt x="204" y="640"/>
                  </a:lnTo>
                  <a:lnTo>
                    <a:pt x="202" y="646"/>
                  </a:lnTo>
                  <a:lnTo>
                    <a:pt x="199" y="651"/>
                  </a:lnTo>
                  <a:lnTo>
                    <a:pt x="199" y="651"/>
                  </a:lnTo>
                  <a:lnTo>
                    <a:pt x="195" y="653"/>
                  </a:lnTo>
                  <a:lnTo>
                    <a:pt x="193" y="655"/>
                  </a:lnTo>
                  <a:lnTo>
                    <a:pt x="193" y="655"/>
                  </a:lnTo>
                  <a:lnTo>
                    <a:pt x="191" y="660"/>
                  </a:lnTo>
                  <a:lnTo>
                    <a:pt x="190" y="664"/>
                  </a:lnTo>
                  <a:lnTo>
                    <a:pt x="190" y="664"/>
                  </a:lnTo>
                  <a:lnTo>
                    <a:pt x="190" y="668"/>
                  </a:lnTo>
                  <a:lnTo>
                    <a:pt x="191" y="669"/>
                  </a:lnTo>
                  <a:lnTo>
                    <a:pt x="191" y="669"/>
                  </a:lnTo>
                  <a:lnTo>
                    <a:pt x="195" y="669"/>
                  </a:lnTo>
                  <a:lnTo>
                    <a:pt x="197" y="669"/>
                  </a:lnTo>
                  <a:lnTo>
                    <a:pt x="197" y="669"/>
                  </a:lnTo>
                  <a:close/>
                  <a:moveTo>
                    <a:pt x="1149" y="163"/>
                  </a:moveTo>
                  <a:lnTo>
                    <a:pt x="1149" y="163"/>
                  </a:lnTo>
                  <a:lnTo>
                    <a:pt x="1153" y="166"/>
                  </a:lnTo>
                  <a:lnTo>
                    <a:pt x="1156" y="170"/>
                  </a:lnTo>
                  <a:lnTo>
                    <a:pt x="1160" y="174"/>
                  </a:lnTo>
                  <a:lnTo>
                    <a:pt x="1165" y="177"/>
                  </a:lnTo>
                  <a:lnTo>
                    <a:pt x="1165" y="177"/>
                  </a:lnTo>
                  <a:lnTo>
                    <a:pt x="1172" y="181"/>
                  </a:lnTo>
                  <a:lnTo>
                    <a:pt x="1182" y="183"/>
                  </a:lnTo>
                  <a:lnTo>
                    <a:pt x="1192" y="183"/>
                  </a:lnTo>
                  <a:lnTo>
                    <a:pt x="1196" y="181"/>
                  </a:lnTo>
                  <a:lnTo>
                    <a:pt x="1198" y="179"/>
                  </a:lnTo>
                  <a:lnTo>
                    <a:pt x="1198" y="179"/>
                  </a:lnTo>
                  <a:lnTo>
                    <a:pt x="1200" y="175"/>
                  </a:lnTo>
                  <a:lnTo>
                    <a:pt x="1200" y="170"/>
                  </a:lnTo>
                  <a:lnTo>
                    <a:pt x="1200" y="159"/>
                  </a:lnTo>
                  <a:lnTo>
                    <a:pt x="1196" y="141"/>
                  </a:lnTo>
                  <a:lnTo>
                    <a:pt x="1196" y="141"/>
                  </a:lnTo>
                  <a:lnTo>
                    <a:pt x="1194" y="127"/>
                  </a:lnTo>
                  <a:lnTo>
                    <a:pt x="1194" y="114"/>
                  </a:lnTo>
                  <a:lnTo>
                    <a:pt x="1198" y="99"/>
                  </a:lnTo>
                  <a:lnTo>
                    <a:pt x="1203" y="87"/>
                  </a:lnTo>
                  <a:lnTo>
                    <a:pt x="1203" y="87"/>
                  </a:lnTo>
                  <a:lnTo>
                    <a:pt x="1211" y="79"/>
                  </a:lnTo>
                  <a:lnTo>
                    <a:pt x="1220" y="70"/>
                  </a:lnTo>
                  <a:lnTo>
                    <a:pt x="1239" y="60"/>
                  </a:lnTo>
                  <a:lnTo>
                    <a:pt x="1239" y="60"/>
                  </a:lnTo>
                  <a:lnTo>
                    <a:pt x="1254" y="51"/>
                  </a:lnTo>
                  <a:lnTo>
                    <a:pt x="1268" y="43"/>
                  </a:lnTo>
                  <a:lnTo>
                    <a:pt x="1283" y="40"/>
                  </a:lnTo>
                  <a:lnTo>
                    <a:pt x="1301" y="36"/>
                  </a:lnTo>
                  <a:lnTo>
                    <a:pt x="1301" y="36"/>
                  </a:lnTo>
                  <a:lnTo>
                    <a:pt x="1341" y="32"/>
                  </a:lnTo>
                  <a:lnTo>
                    <a:pt x="1341" y="32"/>
                  </a:lnTo>
                  <a:lnTo>
                    <a:pt x="1368" y="29"/>
                  </a:lnTo>
                  <a:lnTo>
                    <a:pt x="1381" y="27"/>
                  </a:lnTo>
                  <a:lnTo>
                    <a:pt x="1393" y="23"/>
                  </a:lnTo>
                  <a:lnTo>
                    <a:pt x="1393" y="23"/>
                  </a:lnTo>
                  <a:lnTo>
                    <a:pt x="1401" y="20"/>
                  </a:lnTo>
                  <a:lnTo>
                    <a:pt x="1404" y="18"/>
                  </a:lnTo>
                  <a:lnTo>
                    <a:pt x="1406" y="16"/>
                  </a:lnTo>
                  <a:lnTo>
                    <a:pt x="1406" y="13"/>
                  </a:lnTo>
                  <a:lnTo>
                    <a:pt x="1402" y="7"/>
                  </a:lnTo>
                  <a:lnTo>
                    <a:pt x="1402" y="7"/>
                  </a:lnTo>
                  <a:lnTo>
                    <a:pt x="1395" y="2"/>
                  </a:lnTo>
                  <a:lnTo>
                    <a:pt x="1388" y="0"/>
                  </a:lnTo>
                  <a:lnTo>
                    <a:pt x="1381" y="0"/>
                  </a:lnTo>
                  <a:lnTo>
                    <a:pt x="1373" y="3"/>
                  </a:lnTo>
                  <a:lnTo>
                    <a:pt x="1373" y="3"/>
                  </a:lnTo>
                  <a:lnTo>
                    <a:pt x="1366" y="7"/>
                  </a:lnTo>
                  <a:lnTo>
                    <a:pt x="1366" y="7"/>
                  </a:lnTo>
                  <a:lnTo>
                    <a:pt x="1353" y="13"/>
                  </a:lnTo>
                  <a:lnTo>
                    <a:pt x="1341" y="16"/>
                  </a:lnTo>
                  <a:lnTo>
                    <a:pt x="1341" y="16"/>
                  </a:lnTo>
                  <a:lnTo>
                    <a:pt x="1328" y="16"/>
                  </a:lnTo>
                  <a:lnTo>
                    <a:pt x="1314" y="16"/>
                  </a:lnTo>
                  <a:lnTo>
                    <a:pt x="1314" y="16"/>
                  </a:lnTo>
                  <a:lnTo>
                    <a:pt x="1301" y="16"/>
                  </a:lnTo>
                  <a:lnTo>
                    <a:pt x="1294" y="16"/>
                  </a:lnTo>
                  <a:lnTo>
                    <a:pt x="1288" y="18"/>
                  </a:lnTo>
                  <a:lnTo>
                    <a:pt x="1288" y="18"/>
                  </a:lnTo>
                  <a:lnTo>
                    <a:pt x="1272" y="27"/>
                  </a:lnTo>
                  <a:lnTo>
                    <a:pt x="1265" y="31"/>
                  </a:lnTo>
                  <a:lnTo>
                    <a:pt x="1256" y="32"/>
                  </a:lnTo>
                  <a:lnTo>
                    <a:pt x="1256" y="32"/>
                  </a:lnTo>
                  <a:lnTo>
                    <a:pt x="1243" y="34"/>
                  </a:lnTo>
                  <a:lnTo>
                    <a:pt x="1232" y="36"/>
                  </a:lnTo>
                  <a:lnTo>
                    <a:pt x="1220" y="38"/>
                  </a:lnTo>
                  <a:lnTo>
                    <a:pt x="1209" y="41"/>
                  </a:lnTo>
                  <a:lnTo>
                    <a:pt x="1209" y="41"/>
                  </a:lnTo>
                  <a:lnTo>
                    <a:pt x="1198" y="49"/>
                  </a:lnTo>
                  <a:lnTo>
                    <a:pt x="1187" y="58"/>
                  </a:lnTo>
                  <a:lnTo>
                    <a:pt x="1180" y="69"/>
                  </a:lnTo>
                  <a:lnTo>
                    <a:pt x="1176" y="72"/>
                  </a:lnTo>
                  <a:lnTo>
                    <a:pt x="1174" y="78"/>
                  </a:lnTo>
                  <a:lnTo>
                    <a:pt x="1174" y="78"/>
                  </a:lnTo>
                  <a:lnTo>
                    <a:pt x="1174" y="87"/>
                  </a:lnTo>
                  <a:lnTo>
                    <a:pt x="1172" y="90"/>
                  </a:lnTo>
                  <a:lnTo>
                    <a:pt x="1169" y="96"/>
                  </a:lnTo>
                  <a:lnTo>
                    <a:pt x="1169" y="96"/>
                  </a:lnTo>
                  <a:lnTo>
                    <a:pt x="1156" y="107"/>
                  </a:lnTo>
                  <a:lnTo>
                    <a:pt x="1149" y="114"/>
                  </a:lnTo>
                  <a:lnTo>
                    <a:pt x="1144" y="121"/>
                  </a:lnTo>
                  <a:lnTo>
                    <a:pt x="1144" y="121"/>
                  </a:lnTo>
                  <a:lnTo>
                    <a:pt x="1138" y="136"/>
                  </a:lnTo>
                  <a:lnTo>
                    <a:pt x="1136" y="143"/>
                  </a:lnTo>
                  <a:lnTo>
                    <a:pt x="1136" y="152"/>
                  </a:lnTo>
                  <a:lnTo>
                    <a:pt x="1136" y="152"/>
                  </a:lnTo>
                  <a:lnTo>
                    <a:pt x="1136" y="157"/>
                  </a:lnTo>
                  <a:lnTo>
                    <a:pt x="1140" y="159"/>
                  </a:lnTo>
                  <a:lnTo>
                    <a:pt x="1149" y="163"/>
                  </a:lnTo>
                  <a:lnTo>
                    <a:pt x="1149" y="163"/>
                  </a:lnTo>
                  <a:close/>
                  <a:moveTo>
                    <a:pt x="286" y="675"/>
                  </a:moveTo>
                  <a:lnTo>
                    <a:pt x="286" y="675"/>
                  </a:lnTo>
                  <a:lnTo>
                    <a:pt x="278" y="677"/>
                  </a:lnTo>
                  <a:lnTo>
                    <a:pt x="275" y="682"/>
                  </a:lnTo>
                  <a:lnTo>
                    <a:pt x="275" y="682"/>
                  </a:lnTo>
                  <a:lnTo>
                    <a:pt x="271" y="686"/>
                  </a:lnTo>
                  <a:lnTo>
                    <a:pt x="266" y="691"/>
                  </a:lnTo>
                  <a:lnTo>
                    <a:pt x="266" y="691"/>
                  </a:lnTo>
                  <a:lnTo>
                    <a:pt x="260" y="695"/>
                  </a:lnTo>
                  <a:lnTo>
                    <a:pt x="255" y="698"/>
                  </a:lnTo>
                  <a:lnTo>
                    <a:pt x="255" y="698"/>
                  </a:lnTo>
                  <a:lnTo>
                    <a:pt x="255" y="702"/>
                  </a:lnTo>
                  <a:lnTo>
                    <a:pt x="255" y="704"/>
                  </a:lnTo>
                  <a:lnTo>
                    <a:pt x="257" y="706"/>
                  </a:lnTo>
                  <a:lnTo>
                    <a:pt x="258" y="706"/>
                  </a:lnTo>
                  <a:lnTo>
                    <a:pt x="258" y="706"/>
                  </a:lnTo>
                  <a:lnTo>
                    <a:pt x="262" y="706"/>
                  </a:lnTo>
                  <a:lnTo>
                    <a:pt x="264" y="704"/>
                  </a:lnTo>
                  <a:lnTo>
                    <a:pt x="267" y="700"/>
                  </a:lnTo>
                  <a:lnTo>
                    <a:pt x="267" y="700"/>
                  </a:lnTo>
                  <a:lnTo>
                    <a:pt x="275" y="695"/>
                  </a:lnTo>
                  <a:lnTo>
                    <a:pt x="278" y="695"/>
                  </a:lnTo>
                  <a:lnTo>
                    <a:pt x="282" y="695"/>
                  </a:lnTo>
                  <a:lnTo>
                    <a:pt x="282" y="695"/>
                  </a:lnTo>
                  <a:lnTo>
                    <a:pt x="289" y="695"/>
                  </a:lnTo>
                  <a:lnTo>
                    <a:pt x="291" y="695"/>
                  </a:lnTo>
                  <a:lnTo>
                    <a:pt x="295" y="693"/>
                  </a:lnTo>
                  <a:lnTo>
                    <a:pt x="295" y="693"/>
                  </a:lnTo>
                  <a:lnTo>
                    <a:pt x="298" y="691"/>
                  </a:lnTo>
                  <a:lnTo>
                    <a:pt x="300" y="691"/>
                  </a:lnTo>
                  <a:lnTo>
                    <a:pt x="307" y="693"/>
                  </a:lnTo>
                  <a:lnTo>
                    <a:pt x="307" y="693"/>
                  </a:lnTo>
                  <a:lnTo>
                    <a:pt x="313" y="691"/>
                  </a:lnTo>
                  <a:lnTo>
                    <a:pt x="316" y="689"/>
                  </a:lnTo>
                  <a:lnTo>
                    <a:pt x="320" y="686"/>
                  </a:lnTo>
                  <a:lnTo>
                    <a:pt x="324" y="684"/>
                  </a:lnTo>
                  <a:lnTo>
                    <a:pt x="324" y="684"/>
                  </a:lnTo>
                  <a:lnTo>
                    <a:pt x="331" y="684"/>
                  </a:lnTo>
                  <a:lnTo>
                    <a:pt x="336" y="686"/>
                  </a:lnTo>
                  <a:lnTo>
                    <a:pt x="336" y="686"/>
                  </a:lnTo>
                  <a:lnTo>
                    <a:pt x="353" y="686"/>
                  </a:lnTo>
                  <a:lnTo>
                    <a:pt x="353" y="686"/>
                  </a:lnTo>
                  <a:lnTo>
                    <a:pt x="358" y="684"/>
                  </a:lnTo>
                  <a:lnTo>
                    <a:pt x="365" y="680"/>
                  </a:lnTo>
                  <a:lnTo>
                    <a:pt x="365" y="680"/>
                  </a:lnTo>
                  <a:lnTo>
                    <a:pt x="367" y="677"/>
                  </a:lnTo>
                  <a:lnTo>
                    <a:pt x="365" y="673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0" y="671"/>
                  </a:lnTo>
                  <a:lnTo>
                    <a:pt x="358" y="671"/>
                  </a:lnTo>
                  <a:lnTo>
                    <a:pt x="356" y="669"/>
                  </a:lnTo>
                  <a:lnTo>
                    <a:pt x="356" y="669"/>
                  </a:lnTo>
                  <a:lnTo>
                    <a:pt x="356" y="668"/>
                  </a:lnTo>
                  <a:lnTo>
                    <a:pt x="356" y="664"/>
                  </a:lnTo>
                  <a:lnTo>
                    <a:pt x="362" y="660"/>
                  </a:lnTo>
                  <a:lnTo>
                    <a:pt x="362" y="660"/>
                  </a:lnTo>
                  <a:lnTo>
                    <a:pt x="365" y="660"/>
                  </a:lnTo>
                  <a:lnTo>
                    <a:pt x="369" y="658"/>
                  </a:lnTo>
                  <a:lnTo>
                    <a:pt x="369" y="658"/>
                  </a:lnTo>
                  <a:lnTo>
                    <a:pt x="371" y="653"/>
                  </a:lnTo>
                  <a:lnTo>
                    <a:pt x="371" y="648"/>
                  </a:lnTo>
                  <a:lnTo>
                    <a:pt x="371" y="648"/>
                  </a:lnTo>
                  <a:lnTo>
                    <a:pt x="371" y="642"/>
                  </a:lnTo>
                  <a:lnTo>
                    <a:pt x="369" y="639"/>
                  </a:lnTo>
                  <a:lnTo>
                    <a:pt x="367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54" y="637"/>
                  </a:lnTo>
                  <a:lnTo>
                    <a:pt x="353" y="635"/>
                  </a:lnTo>
                  <a:lnTo>
                    <a:pt x="351" y="631"/>
                  </a:lnTo>
                  <a:lnTo>
                    <a:pt x="351" y="631"/>
                  </a:lnTo>
                  <a:lnTo>
                    <a:pt x="349" y="626"/>
                  </a:lnTo>
                  <a:lnTo>
                    <a:pt x="349" y="626"/>
                  </a:lnTo>
                  <a:lnTo>
                    <a:pt x="349" y="622"/>
                  </a:lnTo>
                  <a:lnTo>
                    <a:pt x="349" y="620"/>
                  </a:lnTo>
                  <a:lnTo>
                    <a:pt x="349" y="620"/>
                  </a:lnTo>
                  <a:lnTo>
                    <a:pt x="349" y="617"/>
                  </a:lnTo>
                  <a:lnTo>
                    <a:pt x="347" y="615"/>
                  </a:lnTo>
                  <a:lnTo>
                    <a:pt x="344" y="611"/>
                  </a:lnTo>
                  <a:lnTo>
                    <a:pt x="344" y="611"/>
                  </a:lnTo>
                  <a:lnTo>
                    <a:pt x="338" y="608"/>
                  </a:lnTo>
                  <a:lnTo>
                    <a:pt x="336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4" y="601"/>
                  </a:lnTo>
                  <a:lnTo>
                    <a:pt x="331" y="595"/>
                  </a:lnTo>
                  <a:lnTo>
                    <a:pt x="331" y="595"/>
                  </a:lnTo>
                  <a:lnTo>
                    <a:pt x="327" y="592"/>
                  </a:lnTo>
                  <a:lnTo>
                    <a:pt x="324" y="586"/>
                  </a:lnTo>
                  <a:lnTo>
                    <a:pt x="324" y="586"/>
                  </a:lnTo>
                  <a:lnTo>
                    <a:pt x="320" y="581"/>
                  </a:lnTo>
                  <a:lnTo>
                    <a:pt x="316" y="575"/>
                  </a:lnTo>
                  <a:lnTo>
                    <a:pt x="316" y="575"/>
                  </a:lnTo>
                  <a:lnTo>
                    <a:pt x="313" y="572"/>
                  </a:lnTo>
                  <a:lnTo>
                    <a:pt x="311" y="568"/>
                  </a:lnTo>
                  <a:lnTo>
                    <a:pt x="311" y="568"/>
                  </a:lnTo>
                  <a:lnTo>
                    <a:pt x="309" y="564"/>
                  </a:lnTo>
                  <a:lnTo>
                    <a:pt x="305" y="563"/>
                  </a:lnTo>
                  <a:lnTo>
                    <a:pt x="305" y="563"/>
                  </a:lnTo>
                  <a:lnTo>
                    <a:pt x="304" y="559"/>
                  </a:lnTo>
                  <a:lnTo>
                    <a:pt x="304" y="557"/>
                  </a:lnTo>
                  <a:lnTo>
                    <a:pt x="305" y="554"/>
                  </a:lnTo>
                  <a:lnTo>
                    <a:pt x="305" y="554"/>
                  </a:lnTo>
                  <a:lnTo>
                    <a:pt x="305" y="550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307" y="544"/>
                  </a:lnTo>
                  <a:lnTo>
                    <a:pt x="309" y="543"/>
                  </a:lnTo>
                  <a:lnTo>
                    <a:pt x="313" y="541"/>
                  </a:lnTo>
                  <a:lnTo>
                    <a:pt x="313" y="541"/>
                  </a:lnTo>
                  <a:lnTo>
                    <a:pt x="316" y="535"/>
                  </a:lnTo>
                  <a:lnTo>
                    <a:pt x="318" y="530"/>
                  </a:lnTo>
                  <a:lnTo>
                    <a:pt x="318" y="530"/>
                  </a:lnTo>
                  <a:lnTo>
                    <a:pt x="320" y="523"/>
                  </a:lnTo>
                  <a:lnTo>
                    <a:pt x="320" y="521"/>
                  </a:lnTo>
                  <a:lnTo>
                    <a:pt x="318" y="517"/>
                  </a:lnTo>
                  <a:lnTo>
                    <a:pt x="318" y="517"/>
                  </a:lnTo>
                  <a:lnTo>
                    <a:pt x="311" y="514"/>
                  </a:lnTo>
                  <a:lnTo>
                    <a:pt x="311" y="514"/>
                  </a:lnTo>
                  <a:lnTo>
                    <a:pt x="305" y="514"/>
                  </a:lnTo>
                  <a:lnTo>
                    <a:pt x="300" y="514"/>
                  </a:lnTo>
                  <a:lnTo>
                    <a:pt x="295" y="512"/>
                  </a:lnTo>
                  <a:lnTo>
                    <a:pt x="295" y="510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95" y="503"/>
                  </a:lnTo>
                  <a:lnTo>
                    <a:pt x="296" y="499"/>
                  </a:lnTo>
                  <a:lnTo>
                    <a:pt x="296" y="499"/>
                  </a:lnTo>
                  <a:lnTo>
                    <a:pt x="295" y="496"/>
                  </a:lnTo>
                  <a:lnTo>
                    <a:pt x="293" y="494"/>
                  </a:lnTo>
                  <a:lnTo>
                    <a:pt x="291" y="494"/>
                  </a:lnTo>
                  <a:lnTo>
                    <a:pt x="287" y="494"/>
                  </a:lnTo>
                  <a:lnTo>
                    <a:pt x="287" y="494"/>
                  </a:lnTo>
                  <a:lnTo>
                    <a:pt x="286" y="494"/>
                  </a:lnTo>
                  <a:lnTo>
                    <a:pt x="286" y="494"/>
                  </a:lnTo>
                  <a:lnTo>
                    <a:pt x="278" y="496"/>
                  </a:lnTo>
                  <a:lnTo>
                    <a:pt x="278" y="496"/>
                  </a:lnTo>
                  <a:lnTo>
                    <a:pt x="275" y="497"/>
                  </a:lnTo>
                  <a:lnTo>
                    <a:pt x="275" y="497"/>
                  </a:lnTo>
                  <a:lnTo>
                    <a:pt x="273" y="503"/>
                  </a:lnTo>
                  <a:lnTo>
                    <a:pt x="273" y="503"/>
                  </a:lnTo>
                  <a:lnTo>
                    <a:pt x="273" y="505"/>
                  </a:lnTo>
                  <a:lnTo>
                    <a:pt x="271" y="506"/>
                  </a:lnTo>
                  <a:lnTo>
                    <a:pt x="267" y="508"/>
                  </a:lnTo>
                  <a:lnTo>
                    <a:pt x="267" y="508"/>
                  </a:lnTo>
                  <a:lnTo>
                    <a:pt x="267" y="512"/>
                  </a:lnTo>
                  <a:lnTo>
                    <a:pt x="267" y="516"/>
                  </a:lnTo>
                  <a:lnTo>
                    <a:pt x="267" y="516"/>
                  </a:lnTo>
                  <a:lnTo>
                    <a:pt x="264" y="519"/>
                  </a:lnTo>
                  <a:lnTo>
                    <a:pt x="260" y="521"/>
                  </a:lnTo>
                  <a:lnTo>
                    <a:pt x="260" y="521"/>
                  </a:lnTo>
                  <a:lnTo>
                    <a:pt x="260" y="526"/>
                  </a:lnTo>
                  <a:lnTo>
                    <a:pt x="260" y="530"/>
                  </a:lnTo>
                  <a:lnTo>
                    <a:pt x="260" y="530"/>
                  </a:lnTo>
                  <a:lnTo>
                    <a:pt x="264" y="534"/>
                  </a:lnTo>
                  <a:lnTo>
                    <a:pt x="262" y="537"/>
                  </a:lnTo>
                  <a:lnTo>
                    <a:pt x="258" y="543"/>
                  </a:lnTo>
                  <a:lnTo>
                    <a:pt x="258" y="543"/>
                  </a:lnTo>
                  <a:lnTo>
                    <a:pt x="260" y="546"/>
                  </a:lnTo>
                  <a:lnTo>
                    <a:pt x="262" y="550"/>
                  </a:lnTo>
                  <a:lnTo>
                    <a:pt x="262" y="550"/>
                  </a:lnTo>
                  <a:lnTo>
                    <a:pt x="262" y="554"/>
                  </a:lnTo>
                  <a:lnTo>
                    <a:pt x="260" y="559"/>
                  </a:lnTo>
                  <a:lnTo>
                    <a:pt x="260" y="559"/>
                  </a:lnTo>
                  <a:lnTo>
                    <a:pt x="262" y="561"/>
                  </a:lnTo>
                  <a:lnTo>
                    <a:pt x="262" y="563"/>
                  </a:lnTo>
                  <a:lnTo>
                    <a:pt x="267" y="563"/>
                  </a:lnTo>
                  <a:lnTo>
                    <a:pt x="267" y="563"/>
                  </a:lnTo>
                  <a:lnTo>
                    <a:pt x="269" y="564"/>
                  </a:lnTo>
                  <a:lnTo>
                    <a:pt x="271" y="568"/>
                  </a:lnTo>
                  <a:lnTo>
                    <a:pt x="271" y="568"/>
                  </a:lnTo>
                  <a:lnTo>
                    <a:pt x="271" y="572"/>
                  </a:lnTo>
                  <a:lnTo>
                    <a:pt x="271" y="575"/>
                  </a:lnTo>
                  <a:lnTo>
                    <a:pt x="271" y="575"/>
                  </a:lnTo>
                  <a:lnTo>
                    <a:pt x="273" y="579"/>
                  </a:lnTo>
                  <a:lnTo>
                    <a:pt x="275" y="581"/>
                  </a:lnTo>
                  <a:lnTo>
                    <a:pt x="280" y="584"/>
                  </a:lnTo>
                  <a:lnTo>
                    <a:pt x="280" y="584"/>
                  </a:lnTo>
                  <a:lnTo>
                    <a:pt x="289" y="584"/>
                  </a:lnTo>
                  <a:lnTo>
                    <a:pt x="293" y="586"/>
                  </a:lnTo>
                  <a:lnTo>
                    <a:pt x="295" y="588"/>
                  </a:lnTo>
                  <a:lnTo>
                    <a:pt x="295" y="588"/>
                  </a:lnTo>
                  <a:lnTo>
                    <a:pt x="296" y="590"/>
                  </a:lnTo>
                  <a:lnTo>
                    <a:pt x="295" y="593"/>
                  </a:lnTo>
                  <a:lnTo>
                    <a:pt x="293" y="597"/>
                  </a:lnTo>
                  <a:lnTo>
                    <a:pt x="291" y="601"/>
                  </a:lnTo>
                  <a:lnTo>
                    <a:pt x="291" y="602"/>
                  </a:lnTo>
                  <a:lnTo>
                    <a:pt x="293" y="604"/>
                  </a:lnTo>
                  <a:lnTo>
                    <a:pt x="293" y="604"/>
                  </a:lnTo>
                  <a:lnTo>
                    <a:pt x="296" y="604"/>
                  </a:lnTo>
                  <a:lnTo>
                    <a:pt x="298" y="602"/>
                  </a:lnTo>
                  <a:lnTo>
                    <a:pt x="300" y="602"/>
                  </a:lnTo>
                  <a:lnTo>
                    <a:pt x="302" y="604"/>
                  </a:lnTo>
                  <a:lnTo>
                    <a:pt x="302" y="604"/>
                  </a:lnTo>
                  <a:lnTo>
                    <a:pt x="304" y="610"/>
                  </a:lnTo>
                  <a:lnTo>
                    <a:pt x="302" y="613"/>
                  </a:lnTo>
                  <a:lnTo>
                    <a:pt x="298" y="615"/>
                  </a:lnTo>
                  <a:lnTo>
                    <a:pt x="295" y="615"/>
                  </a:lnTo>
                  <a:lnTo>
                    <a:pt x="286" y="617"/>
                  </a:lnTo>
                  <a:lnTo>
                    <a:pt x="280" y="619"/>
                  </a:lnTo>
                  <a:lnTo>
                    <a:pt x="278" y="620"/>
                  </a:lnTo>
                  <a:lnTo>
                    <a:pt x="278" y="620"/>
                  </a:lnTo>
                  <a:lnTo>
                    <a:pt x="278" y="624"/>
                  </a:lnTo>
                  <a:lnTo>
                    <a:pt x="278" y="626"/>
                  </a:lnTo>
                  <a:lnTo>
                    <a:pt x="280" y="628"/>
                  </a:lnTo>
                  <a:lnTo>
                    <a:pt x="280" y="631"/>
                  </a:lnTo>
                  <a:lnTo>
                    <a:pt x="280" y="631"/>
                  </a:lnTo>
                  <a:lnTo>
                    <a:pt x="280" y="633"/>
                  </a:lnTo>
                  <a:lnTo>
                    <a:pt x="278" y="635"/>
                  </a:lnTo>
                  <a:lnTo>
                    <a:pt x="277" y="637"/>
                  </a:lnTo>
                  <a:lnTo>
                    <a:pt x="277" y="640"/>
                  </a:lnTo>
                  <a:lnTo>
                    <a:pt x="277" y="640"/>
                  </a:lnTo>
                  <a:lnTo>
                    <a:pt x="278" y="646"/>
                  </a:lnTo>
                  <a:lnTo>
                    <a:pt x="278" y="648"/>
                  </a:lnTo>
                  <a:lnTo>
                    <a:pt x="278" y="649"/>
                  </a:lnTo>
                  <a:lnTo>
                    <a:pt x="278" y="649"/>
                  </a:lnTo>
                  <a:lnTo>
                    <a:pt x="273" y="653"/>
                  </a:lnTo>
                  <a:lnTo>
                    <a:pt x="269" y="657"/>
                  </a:lnTo>
                  <a:lnTo>
                    <a:pt x="269" y="657"/>
                  </a:lnTo>
                  <a:lnTo>
                    <a:pt x="269" y="660"/>
                  </a:lnTo>
                  <a:lnTo>
                    <a:pt x="269" y="662"/>
                  </a:lnTo>
                  <a:lnTo>
                    <a:pt x="275" y="664"/>
                  </a:lnTo>
                  <a:lnTo>
                    <a:pt x="275" y="664"/>
                  </a:lnTo>
                  <a:lnTo>
                    <a:pt x="280" y="666"/>
                  </a:lnTo>
                  <a:lnTo>
                    <a:pt x="286" y="668"/>
                  </a:lnTo>
                  <a:lnTo>
                    <a:pt x="286" y="668"/>
                  </a:lnTo>
                  <a:lnTo>
                    <a:pt x="291" y="668"/>
                  </a:lnTo>
                  <a:lnTo>
                    <a:pt x="298" y="668"/>
                  </a:lnTo>
                  <a:lnTo>
                    <a:pt x="298" y="668"/>
                  </a:lnTo>
                  <a:lnTo>
                    <a:pt x="302" y="669"/>
                  </a:lnTo>
                  <a:lnTo>
                    <a:pt x="302" y="671"/>
                  </a:lnTo>
                  <a:lnTo>
                    <a:pt x="302" y="673"/>
                  </a:lnTo>
                  <a:lnTo>
                    <a:pt x="302" y="673"/>
                  </a:lnTo>
                  <a:lnTo>
                    <a:pt x="298" y="675"/>
                  </a:lnTo>
                  <a:lnTo>
                    <a:pt x="293" y="675"/>
                  </a:lnTo>
                  <a:lnTo>
                    <a:pt x="286" y="675"/>
                  </a:lnTo>
                  <a:lnTo>
                    <a:pt x="286" y="675"/>
                  </a:lnTo>
                  <a:close/>
                  <a:moveTo>
                    <a:pt x="534" y="572"/>
                  </a:moveTo>
                  <a:lnTo>
                    <a:pt x="534" y="572"/>
                  </a:lnTo>
                  <a:lnTo>
                    <a:pt x="532" y="566"/>
                  </a:lnTo>
                  <a:lnTo>
                    <a:pt x="530" y="564"/>
                  </a:lnTo>
                  <a:lnTo>
                    <a:pt x="526" y="564"/>
                  </a:lnTo>
                  <a:lnTo>
                    <a:pt x="525" y="566"/>
                  </a:lnTo>
                  <a:lnTo>
                    <a:pt x="519" y="570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7" y="582"/>
                  </a:lnTo>
                  <a:lnTo>
                    <a:pt x="517" y="586"/>
                  </a:lnTo>
                  <a:lnTo>
                    <a:pt x="521" y="590"/>
                  </a:lnTo>
                  <a:lnTo>
                    <a:pt x="526" y="590"/>
                  </a:lnTo>
                  <a:lnTo>
                    <a:pt x="526" y="590"/>
                  </a:lnTo>
                  <a:lnTo>
                    <a:pt x="530" y="590"/>
                  </a:lnTo>
                  <a:lnTo>
                    <a:pt x="532" y="588"/>
                  </a:lnTo>
                  <a:lnTo>
                    <a:pt x="535" y="582"/>
                  </a:lnTo>
                  <a:lnTo>
                    <a:pt x="535" y="577"/>
                  </a:lnTo>
                  <a:lnTo>
                    <a:pt x="534" y="572"/>
                  </a:lnTo>
                  <a:lnTo>
                    <a:pt x="534" y="572"/>
                  </a:lnTo>
                  <a:close/>
                  <a:moveTo>
                    <a:pt x="937" y="338"/>
                  </a:moveTo>
                  <a:lnTo>
                    <a:pt x="937" y="338"/>
                  </a:lnTo>
                  <a:lnTo>
                    <a:pt x="935" y="336"/>
                  </a:lnTo>
                  <a:lnTo>
                    <a:pt x="935" y="338"/>
                  </a:lnTo>
                  <a:lnTo>
                    <a:pt x="935" y="342"/>
                  </a:lnTo>
                  <a:lnTo>
                    <a:pt x="935" y="342"/>
                  </a:lnTo>
                  <a:lnTo>
                    <a:pt x="937" y="340"/>
                  </a:lnTo>
                  <a:lnTo>
                    <a:pt x="939" y="338"/>
                  </a:lnTo>
                  <a:lnTo>
                    <a:pt x="937" y="338"/>
                  </a:lnTo>
                  <a:lnTo>
                    <a:pt x="937" y="338"/>
                  </a:lnTo>
                  <a:close/>
                  <a:moveTo>
                    <a:pt x="110" y="354"/>
                  </a:moveTo>
                  <a:lnTo>
                    <a:pt x="110" y="354"/>
                  </a:lnTo>
                  <a:lnTo>
                    <a:pt x="121" y="347"/>
                  </a:lnTo>
                  <a:lnTo>
                    <a:pt x="124" y="344"/>
                  </a:lnTo>
                  <a:lnTo>
                    <a:pt x="126" y="338"/>
                  </a:lnTo>
                  <a:lnTo>
                    <a:pt x="126" y="338"/>
                  </a:lnTo>
                  <a:lnTo>
                    <a:pt x="128" y="335"/>
                  </a:lnTo>
                  <a:lnTo>
                    <a:pt x="130" y="333"/>
                  </a:lnTo>
                  <a:lnTo>
                    <a:pt x="130" y="333"/>
                  </a:lnTo>
                  <a:lnTo>
                    <a:pt x="134" y="331"/>
                  </a:lnTo>
                  <a:lnTo>
                    <a:pt x="137" y="329"/>
                  </a:lnTo>
                  <a:lnTo>
                    <a:pt x="137" y="329"/>
                  </a:lnTo>
                  <a:lnTo>
                    <a:pt x="139" y="326"/>
                  </a:lnTo>
                  <a:lnTo>
                    <a:pt x="139" y="322"/>
                  </a:lnTo>
                  <a:lnTo>
                    <a:pt x="137" y="316"/>
                  </a:lnTo>
                  <a:lnTo>
                    <a:pt x="137" y="316"/>
                  </a:lnTo>
                  <a:lnTo>
                    <a:pt x="135" y="313"/>
                  </a:lnTo>
                  <a:lnTo>
                    <a:pt x="132" y="313"/>
                  </a:lnTo>
                  <a:lnTo>
                    <a:pt x="126" y="313"/>
                  </a:lnTo>
                  <a:lnTo>
                    <a:pt x="119" y="311"/>
                  </a:lnTo>
                  <a:lnTo>
                    <a:pt x="117" y="309"/>
                  </a:lnTo>
                  <a:lnTo>
                    <a:pt x="115" y="307"/>
                  </a:lnTo>
                  <a:lnTo>
                    <a:pt x="115" y="307"/>
                  </a:lnTo>
                  <a:lnTo>
                    <a:pt x="112" y="300"/>
                  </a:lnTo>
                  <a:lnTo>
                    <a:pt x="108" y="297"/>
                  </a:lnTo>
                  <a:lnTo>
                    <a:pt x="108" y="297"/>
                  </a:lnTo>
                  <a:lnTo>
                    <a:pt x="105" y="295"/>
                  </a:lnTo>
                  <a:lnTo>
                    <a:pt x="101" y="295"/>
                  </a:lnTo>
                  <a:lnTo>
                    <a:pt x="101" y="295"/>
                  </a:lnTo>
                  <a:lnTo>
                    <a:pt x="99" y="295"/>
                  </a:lnTo>
                  <a:lnTo>
                    <a:pt x="99" y="295"/>
                  </a:lnTo>
                  <a:lnTo>
                    <a:pt x="97" y="297"/>
                  </a:lnTo>
                  <a:lnTo>
                    <a:pt x="96" y="300"/>
                  </a:lnTo>
                  <a:lnTo>
                    <a:pt x="96" y="300"/>
                  </a:lnTo>
                  <a:lnTo>
                    <a:pt x="94" y="302"/>
                  </a:lnTo>
                  <a:lnTo>
                    <a:pt x="90" y="302"/>
                  </a:lnTo>
                  <a:lnTo>
                    <a:pt x="85" y="302"/>
                  </a:lnTo>
                  <a:lnTo>
                    <a:pt x="85" y="302"/>
                  </a:lnTo>
                  <a:lnTo>
                    <a:pt x="81" y="304"/>
                  </a:lnTo>
                  <a:lnTo>
                    <a:pt x="79" y="306"/>
                  </a:lnTo>
                  <a:lnTo>
                    <a:pt x="77" y="306"/>
                  </a:lnTo>
                  <a:lnTo>
                    <a:pt x="77" y="306"/>
                  </a:lnTo>
                  <a:lnTo>
                    <a:pt x="72" y="304"/>
                  </a:lnTo>
                  <a:lnTo>
                    <a:pt x="72" y="304"/>
                  </a:lnTo>
                  <a:lnTo>
                    <a:pt x="68" y="304"/>
                  </a:lnTo>
                  <a:lnTo>
                    <a:pt x="67" y="306"/>
                  </a:lnTo>
                  <a:lnTo>
                    <a:pt x="67" y="306"/>
                  </a:lnTo>
                  <a:lnTo>
                    <a:pt x="63" y="306"/>
                  </a:lnTo>
                  <a:lnTo>
                    <a:pt x="61" y="302"/>
                  </a:lnTo>
                  <a:lnTo>
                    <a:pt x="61" y="302"/>
                  </a:lnTo>
                  <a:lnTo>
                    <a:pt x="61" y="298"/>
                  </a:lnTo>
                  <a:lnTo>
                    <a:pt x="59" y="298"/>
                  </a:lnTo>
                  <a:lnTo>
                    <a:pt x="58" y="298"/>
                  </a:lnTo>
                  <a:lnTo>
                    <a:pt x="58" y="298"/>
                  </a:lnTo>
                  <a:lnTo>
                    <a:pt x="54" y="302"/>
                  </a:lnTo>
                  <a:lnTo>
                    <a:pt x="52" y="306"/>
                  </a:lnTo>
                  <a:lnTo>
                    <a:pt x="52" y="306"/>
                  </a:lnTo>
                  <a:lnTo>
                    <a:pt x="48" y="309"/>
                  </a:lnTo>
                  <a:lnTo>
                    <a:pt x="47" y="309"/>
                  </a:lnTo>
                  <a:lnTo>
                    <a:pt x="45" y="307"/>
                  </a:lnTo>
                  <a:lnTo>
                    <a:pt x="45" y="307"/>
                  </a:lnTo>
                  <a:lnTo>
                    <a:pt x="43" y="304"/>
                  </a:lnTo>
                  <a:lnTo>
                    <a:pt x="43" y="302"/>
                  </a:lnTo>
                  <a:lnTo>
                    <a:pt x="41" y="302"/>
                  </a:lnTo>
                  <a:lnTo>
                    <a:pt x="41" y="302"/>
                  </a:lnTo>
                  <a:lnTo>
                    <a:pt x="38" y="304"/>
                  </a:lnTo>
                  <a:lnTo>
                    <a:pt x="38" y="307"/>
                  </a:lnTo>
                  <a:lnTo>
                    <a:pt x="38" y="315"/>
                  </a:lnTo>
                  <a:lnTo>
                    <a:pt x="38" y="315"/>
                  </a:lnTo>
                  <a:lnTo>
                    <a:pt x="36" y="316"/>
                  </a:lnTo>
                  <a:lnTo>
                    <a:pt x="34" y="316"/>
                  </a:lnTo>
                  <a:lnTo>
                    <a:pt x="34" y="316"/>
                  </a:lnTo>
                  <a:lnTo>
                    <a:pt x="29" y="320"/>
                  </a:lnTo>
                  <a:lnTo>
                    <a:pt x="27" y="320"/>
                  </a:lnTo>
                  <a:lnTo>
                    <a:pt x="23" y="320"/>
                  </a:lnTo>
                  <a:lnTo>
                    <a:pt x="23" y="320"/>
                  </a:lnTo>
                  <a:lnTo>
                    <a:pt x="21" y="316"/>
                  </a:lnTo>
                  <a:lnTo>
                    <a:pt x="21" y="315"/>
                  </a:lnTo>
                  <a:lnTo>
                    <a:pt x="20" y="311"/>
                  </a:lnTo>
                  <a:lnTo>
                    <a:pt x="18" y="307"/>
                  </a:lnTo>
                  <a:lnTo>
                    <a:pt x="18" y="307"/>
                  </a:lnTo>
                  <a:lnTo>
                    <a:pt x="12" y="306"/>
                  </a:lnTo>
                  <a:lnTo>
                    <a:pt x="7" y="307"/>
                  </a:lnTo>
                  <a:lnTo>
                    <a:pt x="7" y="307"/>
                  </a:lnTo>
                  <a:lnTo>
                    <a:pt x="3" y="309"/>
                  </a:lnTo>
                  <a:lnTo>
                    <a:pt x="3" y="311"/>
                  </a:lnTo>
                  <a:lnTo>
                    <a:pt x="3" y="315"/>
                  </a:lnTo>
                  <a:lnTo>
                    <a:pt x="5" y="316"/>
                  </a:lnTo>
                  <a:lnTo>
                    <a:pt x="5" y="316"/>
                  </a:lnTo>
                  <a:lnTo>
                    <a:pt x="9" y="320"/>
                  </a:lnTo>
                  <a:lnTo>
                    <a:pt x="10" y="324"/>
                  </a:lnTo>
                  <a:lnTo>
                    <a:pt x="9" y="326"/>
                  </a:lnTo>
                  <a:lnTo>
                    <a:pt x="9" y="326"/>
                  </a:lnTo>
                  <a:lnTo>
                    <a:pt x="5" y="327"/>
                  </a:lnTo>
                  <a:lnTo>
                    <a:pt x="1" y="329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3"/>
                  </a:lnTo>
                  <a:lnTo>
                    <a:pt x="5" y="336"/>
                  </a:lnTo>
                  <a:lnTo>
                    <a:pt x="12" y="340"/>
                  </a:lnTo>
                  <a:lnTo>
                    <a:pt x="12" y="340"/>
                  </a:lnTo>
                  <a:lnTo>
                    <a:pt x="16" y="342"/>
                  </a:lnTo>
                  <a:lnTo>
                    <a:pt x="18" y="345"/>
                  </a:lnTo>
                  <a:lnTo>
                    <a:pt x="18" y="345"/>
                  </a:lnTo>
                  <a:lnTo>
                    <a:pt x="18" y="347"/>
                  </a:lnTo>
                  <a:lnTo>
                    <a:pt x="16" y="349"/>
                  </a:lnTo>
                  <a:lnTo>
                    <a:pt x="10" y="353"/>
                  </a:lnTo>
                  <a:lnTo>
                    <a:pt x="10" y="353"/>
                  </a:lnTo>
                  <a:lnTo>
                    <a:pt x="9" y="356"/>
                  </a:lnTo>
                  <a:lnTo>
                    <a:pt x="10" y="356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6" y="358"/>
                  </a:lnTo>
                  <a:lnTo>
                    <a:pt x="20" y="356"/>
                  </a:lnTo>
                  <a:lnTo>
                    <a:pt x="27" y="353"/>
                  </a:lnTo>
                  <a:lnTo>
                    <a:pt x="27" y="353"/>
                  </a:lnTo>
                  <a:lnTo>
                    <a:pt x="30" y="353"/>
                  </a:lnTo>
                  <a:lnTo>
                    <a:pt x="32" y="354"/>
                  </a:lnTo>
                  <a:lnTo>
                    <a:pt x="32" y="354"/>
                  </a:lnTo>
                  <a:lnTo>
                    <a:pt x="34" y="358"/>
                  </a:lnTo>
                  <a:lnTo>
                    <a:pt x="38" y="362"/>
                  </a:lnTo>
                  <a:lnTo>
                    <a:pt x="38" y="362"/>
                  </a:lnTo>
                  <a:lnTo>
                    <a:pt x="50" y="365"/>
                  </a:lnTo>
                  <a:lnTo>
                    <a:pt x="58" y="365"/>
                  </a:lnTo>
                  <a:lnTo>
                    <a:pt x="65" y="365"/>
                  </a:lnTo>
                  <a:lnTo>
                    <a:pt x="65" y="365"/>
                  </a:lnTo>
                  <a:lnTo>
                    <a:pt x="74" y="360"/>
                  </a:lnTo>
                  <a:lnTo>
                    <a:pt x="79" y="358"/>
                  </a:lnTo>
                  <a:lnTo>
                    <a:pt x="85" y="356"/>
                  </a:lnTo>
                  <a:lnTo>
                    <a:pt x="85" y="356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01" y="358"/>
                  </a:lnTo>
                  <a:lnTo>
                    <a:pt x="106" y="356"/>
                  </a:lnTo>
                  <a:lnTo>
                    <a:pt x="110" y="354"/>
                  </a:lnTo>
                  <a:lnTo>
                    <a:pt x="110" y="354"/>
                  </a:lnTo>
                  <a:close/>
                  <a:moveTo>
                    <a:pt x="1109" y="1044"/>
                  </a:moveTo>
                  <a:lnTo>
                    <a:pt x="1109" y="1044"/>
                  </a:lnTo>
                  <a:lnTo>
                    <a:pt x="1107" y="1035"/>
                  </a:lnTo>
                  <a:lnTo>
                    <a:pt x="1106" y="1026"/>
                  </a:lnTo>
                  <a:lnTo>
                    <a:pt x="1107" y="1004"/>
                  </a:lnTo>
                  <a:lnTo>
                    <a:pt x="1107" y="1004"/>
                  </a:lnTo>
                  <a:lnTo>
                    <a:pt x="1109" y="986"/>
                  </a:lnTo>
                  <a:lnTo>
                    <a:pt x="1109" y="977"/>
                  </a:lnTo>
                  <a:lnTo>
                    <a:pt x="1107" y="968"/>
                  </a:lnTo>
                  <a:lnTo>
                    <a:pt x="1107" y="968"/>
                  </a:lnTo>
                  <a:lnTo>
                    <a:pt x="1104" y="961"/>
                  </a:lnTo>
                  <a:lnTo>
                    <a:pt x="1100" y="957"/>
                  </a:lnTo>
                  <a:lnTo>
                    <a:pt x="1091" y="948"/>
                  </a:lnTo>
                  <a:lnTo>
                    <a:pt x="1078" y="941"/>
                  </a:lnTo>
                  <a:lnTo>
                    <a:pt x="1068" y="932"/>
                  </a:lnTo>
                  <a:lnTo>
                    <a:pt x="1068" y="932"/>
                  </a:lnTo>
                  <a:lnTo>
                    <a:pt x="1060" y="924"/>
                  </a:lnTo>
                  <a:lnTo>
                    <a:pt x="1055" y="917"/>
                  </a:lnTo>
                  <a:lnTo>
                    <a:pt x="1055" y="917"/>
                  </a:lnTo>
                  <a:lnTo>
                    <a:pt x="1053" y="912"/>
                  </a:lnTo>
                  <a:lnTo>
                    <a:pt x="1053" y="906"/>
                  </a:lnTo>
                  <a:lnTo>
                    <a:pt x="1053" y="901"/>
                  </a:lnTo>
                  <a:lnTo>
                    <a:pt x="1053" y="897"/>
                  </a:lnTo>
                  <a:lnTo>
                    <a:pt x="1053" y="897"/>
                  </a:lnTo>
                  <a:lnTo>
                    <a:pt x="1048" y="894"/>
                  </a:lnTo>
                  <a:lnTo>
                    <a:pt x="1042" y="890"/>
                  </a:lnTo>
                  <a:lnTo>
                    <a:pt x="1039" y="888"/>
                  </a:lnTo>
                  <a:lnTo>
                    <a:pt x="1035" y="883"/>
                  </a:lnTo>
                  <a:lnTo>
                    <a:pt x="1035" y="883"/>
                  </a:lnTo>
                  <a:lnTo>
                    <a:pt x="1033" y="877"/>
                  </a:lnTo>
                  <a:lnTo>
                    <a:pt x="1037" y="872"/>
                  </a:lnTo>
                  <a:lnTo>
                    <a:pt x="1042" y="861"/>
                  </a:lnTo>
                  <a:lnTo>
                    <a:pt x="1042" y="861"/>
                  </a:lnTo>
                  <a:lnTo>
                    <a:pt x="1046" y="852"/>
                  </a:lnTo>
                  <a:lnTo>
                    <a:pt x="1051" y="848"/>
                  </a:lnTo>
                  <a:lnTo>
                    <a:pt x="1068" y="843"/>
                  </a:lnTo>
                  <a:lnTo>
                    <a:pt x="1068" y="843"/>
                  </a:lnTo>
                  <a:lnTo>
                    <a:pt x="1073" y="841"/>
                  </a:lnTo>
                  <a:lnTo>
                    <a:pt x="1078" y="838"/>
                  </a:lnTo>
                  <a:lnTo>
                    <a:pt x="1084" y="832"/>
                  </a:lnTo>
                  <a:lnTo>
                    <a:pt x="1089" y="825"/>
                  </a:lnTo>
                  <a:lnTo>
                    <a:pt x="1098" y="820"/>
                  </a:lnTo>
                  <a:lnTo>
                    <a:pt x="1098" y="820"/>
                  </a:lnTo>
                  <a:lnTo>
                    <a:pt x="1107" y="814"/>
                  </a:lnTo>
                  <a:lnTo>
                    <a:pt x="1116" y="812"/>
                  </a:lnTo>
                  <a:lnTo>
                    <a:pt x="1125" y="814"/>
                  </a:lnTo>
                  <a:lnTo>
                    <a:pt x="1134" y="816"/>
                  </a:lnTo>
                  <a:lnTo>
                    <a:pt x="1134" y="816"/>
                  </a:lnTo>
                  <a:lnTo>
                    <a:pt x="1134" y="800"/>
                  </a:lnTo>
                  <a:lnTo>
                    <a:pt x="1136" y="785"/>
                  </a:lnTo>
                  <a:lnTo>
                    <a:pt x="1136" y="785"/>
                  </a:lnTo>
                  <a:lnTo>
                    <a:pt x="1134" y="774"/>
                  </a:lnTo>
                  <a:lnTo>
                    <a:pt x="1131" y="767"/>
                  </a:lnTo>
                  <a:lnTo>
                    <a:pt x="1127" y="758"/>
                  </a:lnTo>
                  <a:lnTo>
                    <a:pt x="1124" y="749"/>
                  </a:lnTo>
                  <a:lnTo>
                    <a:pt x="1124" y="749"/>
                  </a:lnTo>
                  <a:lnTo>
                    <a:pt x="1124" y="740"/>
                  </a:lnTo>
                  <a:lnTo>
                    <a:pt x="1124" y="729"/>
                  </a:lnTo>
                  <a:lnTo>
                    <a:pt x="1125" y="720"/>
                  </a:lnTo>
                  <a:lnTo>
                    <a:pt x="1125" y="709"/>
                  </a:lnTo>
                  <a:lnTo>
                    <a:pt x="1125" y="709"/>
                  </a:lnTo>
                  <a:lnTo>
                    <a:pt x="1118" y="691"/>
                  </a:lnTo>
                  <a:lnTo>
                    <a:pt x="1118" y="682"/>
                  </a:lnTo>
                  <a:lnTo>
                    <a:pt x="1120" y="671"/>
                  </a:lnTo>
                  <a:lnTo>
                    <a:pt x="1120" y="671"/>
                  </a:lnTo>
                  <a:lnTo>
                    <a:pt x="1124" y="664"/>
                  </a:lnTo>
                  <a:lnTo>
                    <a:pt x="1127" y="660"/>
                  </a:lnTo>
                  <a:lnTo>
                    <a:pt x="1131" y="658"/>
                  </a:lnTo>
                  <a:lnTo>
                    <a:pt x="1134" y="658"/>
                  </a:lnTo>
                  <a:lnTo>
                    <a:pt x="1145" y="660"/>
                  </a:lnTo>
                  <a:lnTo>
                    <a:pt x="1158" y="664"/>
                  </a:lnTo>
                  <a:lnTo>
                    <a:pt x="1158" y="664"/>
                  </a:lnTo>
                  <a:lnTo>
                    <a:pt x="1167" y="666"/>
                  </a:lnTo>
                  <a:lnTo>
                    <a:pt x="1172" y="666"/>
                  </a:lnTo>
                  <a:lnTo>
                    <a:pt x="1187" y="664"/>
                  </a:lnTo>
                  <a:lnTo>
                    <a:pt x="1200" y="664"/>
                  </a:lnTo>
                  <a:lnTo>
                    <a:pt x="1205" y="664"/>
                  </a:lnTo>
                  <a:lnTo>
                    <a:pt x="1212" y="664"/>
                  </a:lnTo>
                  <a:lnTo>
                    <a:pt x="1212" y="664"/>
                  </a:lnTo>
                  <a:lnTo>
                    <a:pt x="1220" y="668"/>
                  </a:lnTo>
                  <a:lnTo>
                    <a:pt x="1225" y="671"/>
                  </a:lnTo>
                  <a:lnTo>
                    <a:pt x="1238" y="680"/>
                  </a:lnTo>
                  <a:lnTo>
                    <a:pt x="1249" y="691"/>
                  </a:lnTo>
                  <a:lnTo>
                    <a:pt x="1261" y="700"/>
                  </a:lnTo>
                  <a:lnTo>
                    <a:pt x="1261" y="700"/>
                  </a:lnTo>
                  <a:lnTo>
                    <a:pt x="1272" y="706"/>
                  </a:lnTo>
                  <a:lnTo>
                    <a:pt x="1277" y="707"/>
                  </a:lnTo>
                  <a:lnTo>
                    <a:pt x="1283" y="707"/>
                  </a:lnTo>
                  <a:lnTo>
                    <a:pt x="1287" y="706"/>
                  </a:lnTo>
                  <a:lnTo>
                    <a:pt x="1290" y="696"/>
                  </a:lnTo>
                  <a:lnTo>
                    <a:pt x="1294" y="691"/>
                  </a:lnTo>
                  <a:lnTo>
                    <a:pt x="1299" y="686"/>
                  </a:lnTo>
                  <a:lnTo>
                    <a:pt x="1299" y="686"/>
                  </a:lnTo>
                  <a:lnTo>
                    <a:pt x="1303" y="682"/>
                  </a:lnTo>
                  <a:lnTo>
                    <a:pt x="1310" y="680"/>
                  </a:lnTo>
                  <a:lnTo>
                    <a:pt x="1315" y="678"/>
                  </a:lnTo>
                  <a:lnTo>
                    <a:pt x="1319" y="677"/>
                  </a:lnTo>
                  <a:lnTo>
                    <a:pt x="1319" y="677"/>
                  </a:lnTo>
                  <a:lnTo>
                    <a:pt x="1321" y="671"/>
                  </a:lnTo>
                  <a:lnTo>
                    <a:pt x="1321" y="669"/>
                  </a:lnTo>
                  <a:lnTo>
                    <a:pt x="1319" y="668"/>
                  </a:lnTo>
                  <a:lnTo>
                    <a:pt x="1317" y="666"/>
                  </a:lnTo>
                  <a:lnTo>
                    <a:pt x="1310" y="664"/>
                  </a:lnTo>
                  <a:lnTo>
                    <a:pt x="1308" y="662"/>
                  </a:lnTo>
                  <a:lnTo>
                    <a:pt x="1306" y="658"/>
                  </a:lnTo>
                  <a:lnTo>
                    <a:pt x="1306" y="658"/>
                  </a:lnTo>
                  <a:lnTo>
                    <a:pt x="1306" y="649"/>
                  </a:lnTo>
                  <a:lnTo>
                    <a:pt x="1308" y="639"/>
                  </a:lnTo>
                  <a:lnTo>
                    <a:pt x="1314" y="619"/>
                  </a:lnTo>
                  <a:lnTo>
                    <a:pt x="1314" y="619"/>
                  </a:lnTo>
                  <a:lnTo>
                    <a:pt x="1315" y="610"/>
                  </a:lnTo>
                  <a:lnTo>
                    <a:pt x="1315" y="599"/>
                  </a:lnTo>
                  <a:lnTo>
                    <a:pt x="1315" y="595"/>
                  </a:lnTo>
                  <a:lnTo>
                    <a:pt x="1314" y="592"/>
                  </a:lnTo>
                  <a:lnTo>
                    <a:pt x="1308" y="590"/>
                  </a:lnTo>
                  <a:lnTo>
                    <a:pt x="1303" y="588"/>
                  </a:lnTo>
                  <a:lnTo>
                    <a:pt x="1303" y="588"/>
                  </a:lnTo>
                  <a:lnTo>
                    <a:pt x="1296" y="588"/>
                  </a:lnTo>
                  <a:lnTo>
                    <a:pt x="1290" y="592"/>
                  </a:lnTo>
                  <a:lnTo>
                    <a:pt x="1287" y="595"/>
                  </a:lnTo>
                  <a:lnTo>
                    <a:pt x="1285" y="601"/>
                  </a:lnTo>
                  <a:lnTo>
                    <a:pt x="1281" y="610"/>
                  </a:lnTo>
                  <a:lnTo>
                    <a:pt x="1279" y="615"/>
                  </a:lnTo>
                  <a:lnTo>
                    <a:pt x="1276" y="619"/>
                  </a:lnTo>
                  <a:lnTo>
                    <a:pt x="1276" y="619"/>
                  </a:lnTo>
                  <a:lnTo>
                    <a:pt x="1268" y="619"/>
                  </a:lnTo>
                  <a:lnTo>
                    <a:pt x="1263" y="619"/>
                  </a:lnTo>
                  <a:lnTo>
                    <a:pt x="1259" y="615"/>
                  </a:lnTo>
                  <a:lnTo>
                    <a:pt x="1256" y="610"/>
                  </a:lnTo>
                  <a:lnTo>
                    <a:pt x="1250" y="597"/>
                  </a:lnTo>
                  <a:lnTo>
                    <a:pt x="1247" y="586"/>
                  </a:lnTo>
                  <a:lnTo>
                    <a:pt x="1247" y="586"/>
                  </a:lnTo>
                  <a:lnTo>
                    <a:pt x="1241" y="572"/>
                  </a:lnTo>
                  <a:lnTo>
                    <a:pt x="1241" y="568"/>
                  </a:lnTo>
                  <a:lnTo>
                    <a:pt x="1243" y="566"/>
                  </a:lnTo>
                  <a:lnTo>
                    <a:pt x="1250" y="564"/>
                  </a:lnTo>
                  <a:lnTo>
                    <a:pt x="1258" y="563"/>
                  </a:lnTo>
                  <a:lnTo>
                    <a:pt x="1265" y="561"/>
                  </a:lnTo>
                  <a:lnTo>
                    <a:pt x="1265" y="561"/>
                  </a:lnTo>
                  <a:lnTo>
                    <a:pt x="1274" y="554"/>
                  </a:lnTo>
                  <a:lnTo>
                    <a:pt x="1285" y="543"/>
                  </a:lnTo>
                  <a:lnTo>
                    <a:pt x="1288" y="535"/>
                  </a:lnTo>
                  <a:lnTo>
                    <a:pt x="1292" y="530"/>
                  </a:lnTo>
                  <a:lnTo>
                    <a:pt x="1294" y="525"/>
                  </a:lnTo>
                  <a:lnTo>
                    <a:pt x="1292" y="519"/>
                  </a:lnTo>
                  <a:lnTo>
                    <a:pt x="1292" y="519"/>
                  </a:lnTo>
                  <a:lnTo>
                    <a:pt x="1290" y="516"/>
                  </a:lnTo>
                  <a:lnTo>
                    <a:pt x="1288" y="514"/>
                  </a:lnTo>
                  <a:lnTo>
                    <a:pt x="1283" y="512"/>
                  </a:lnTo>
                  <a:lnTo>
                    <a:pt x="1276" y="510"/>
                  </a:lnTo>
                  <a:lnTo>
                    <a:pt x="1272" y="506"/>
                  </a:lnTo>
                  <a:lnTo>
                    <a:pt x="1272" y="506"/>
                  </a:lnTo>
                  <a:lnTo>
                    <a:pt x="1270" y="501"/>
                  </a:lnTo>
                  <a:lnTo>
                    <a:pt x="1272" y="497"/>
                  </a:lnTo>
                  <a:lnTo>
                    <a:pt x="1274" y="494"/>
                  </a:lnTo>
                  <a:lnTo>
                    <a:pt x="1276" y="490"/>
                  </a:lnTo>
                  <a:lnTo>
                    <a:pt x="1276" y="490"/>
                  </a:lnTo>
                  <a:lnTo>
                    <a:pt x="1274" y="472"/>
                  </a:lnTo>
                  <a:lnTo>
                    <a:pt x="1274" y="458"/>
                  </a:lnTo>
                  <a:lnTo>
                    <a:pt x="1277" y="425"/>
                  </a:lnTo>
                  <a:lnTo>
                    <a:pt x="1277" y="425"/>
                  </a:lnTo>
                  <a:lnTo>
                    <a:pt x="1277" y="402"/>
                  </a:lnTo>
                  <a:lnTo>
                    <a:pt x="1276" y="378"/>
                  </a:lnTo>
                  <a:lnTo>
                    <a:pt x="1270" y="354"/>
                  </a:lnTo>
                  <a:lnTo>
                    <a:pt x="1265" y="331"/>
                  </a:lnTo>
                  <a:lnTo>
                    <a:pt x="1265" y="331"/>
                  </a:lnTo>
                  <a:lnTo>
                    <a:pt x="1261" y="318"/>
                  </a:lnTo>
                  <a:lnTo>
                    <a:pt x="1263" y="306"/>
                  </a:lnTo>
                  <a:lnTo>
                    <a:pt x="1268" y="297"/>
                  </a:lnTo>
                  <a:lnTo>
                    <a:pt x="1276" y="288"/>
                  </a:lnTo>
                  <a:lnTo>
                    <a:pt x="1287" y="282"/>
                  </a:lnTo>
                  <a:lnTo>
                    <a:pt x="1297" y="277"/>
                  </a:lnTo>
                  <a:lnTo>
                    <a:pt x="1325" y="269"/>
                  </a:lnTo>
                  <a:lnTo>
                    <a:pt x="1325" y="269"/>
                  </a:lnTo>
                  <a:lnTo>
                    <a:pt x="1339" y="262"/>
                  </a:lnTo>
                  <a:lnTo>
                    <a:pt x="1350" y="255"/>
                  </a:lnTo>
                  <a:lnTo>
                    <a:pt x="1357" y="248"/>
                  </a:lnTo>
                  <a:lnTo>
                    <a:pt x="1359" y="237"/>
                  </a:lnTo>
                  <a:lnTo>
                    <a:pt x="1359" y="237"/>
                  </a:lnTo>
                  <a:lnTo>
                    <a:pt x="1352" y="230"/>
                  </a:lnTo>
                  <a:lnTo>
                    <a:pt x="1343" y="221"/>
                  </a:lnTo>
                  <a:lnTo>
                    <a:pt x="1335" y="213"/>
                  </a:lnTo>
                  <a:lnTo>
                    <a:pt x="1330" y="212"/>
                  </a:lnTo>
                  <a:lnTo>
                    <a:pt x="1325" y="208"/>
                  </a:lnTo>
                  <a:lnTo>
                    <a:pt x="1325" y="208"/>
                  </a:lnTo>
                  <a:lnTo>
                    <a:pt x="1315" y="208"/>
                  </a:lnTo>
                  <a:lnTo>
                    <a:pt x="1308" y="206"/>
                  </a:lnTo>
                  <a:lnTo>
                    <a:pt x="1292" y="208"/>
                  </a:lnTo>
                  <a:lnTo>
                    <a:pt x="1292" y="208"/>
                  </a:lnTo>
                  <a:lnTo>
                    <a:pt x="1277" y="208"/>
                  </a:lnTo>
                  <a:lnTo>
                    <a:pt x="1272" y="210"/>
                  </a:lnTo>
                  <a:lnTo>
                    <a:pt x="1270" y="212"/>
                  </a:lnTo>
                  <a:lnTo>
                    <a:pt x="1268" y="213"/>
                  </a:lnTo>
                  <a:lnTo>
                    <a:pt x="1268" y="213"/>
                  </a:lnTo>
                  <a:lnTo>
                    <a:pt x="1267" y="217"/>
                  </a:lnTo>
                  <a:lnTo>
                    <a:pt x="1268" y="221"/>
                  </a:lnTo>
                  <a:lnTo>
                    <a:pt x="1270" y="228"/>
                  </a:lnTo>
                  <a:lnTo>
                    <a:pt x="1272" y="233"/>
                  </a:lnTo>
                  <a:lnTo>
                    <a:pt x="1272" y="237"/>
                  </a:lnTo>
                  <a:lnTo>
                    <a:pt x="1268" y="241"/>
                  </a:lnTo>
                  <a:lnTo>
                    <a:pt x="1268" y="241"/>
                  </a:lnTo>
                  <a:lnTo>
                    <a:pt x="1265" y="242"/>
                  </a:lnTo>
                  <a:lnTo>
                    <a:pt x="1259" y="244"/>
                  </a:lnTo>
                  <a:lnTo>
                    <a:pt x="1252" y="241"/>
                  </a:lnTo>
                  <a:lnTo>
                    <a:pt x="1243" y="235"/>
                  </a:lnTo>
                  <a:lnTo>
                    <a:pt x="1236" y="233"/>
                  </a:lnTo>
                  <a:lnTo>
                    <a:pt x="1236" y="233"/>
                  </a:lnTo>
                  <a:lnTo>
                    <a:pt x="1230" y="233"/>
                  </a:lnTo>
                  <a:lnTo>
                    <a:pt x="1227" y="235"/>
                  </a:lnTo>
                  <a:lnTo>
                    <a:pt x="1221" y="241"/>
                  </a:lnTo>
                  <a:lnTo>
                    <a:pt x="1216" y="246"/>
                  </a:lnTo>
                  <a:lnTo>
                    <a:pt x="1212" y="248"/>
                  </a:lnTo>
                  <a:lnTo>
                    <a:pt x="1207" y="248"/>
                  </a:lnTo>
                  <a:lnTo>
                    <a:pt x="1207" y="248"/>
                  </a:lnTo>
                  <a:lnTo>
                    <a:pt x="1201" y="248"/>
                  </a:lnTo>
                  <a:lnTo>
                    <a:pt x="1198" y="246"/>
                  </a:lnTo>
                  <a:lnTo>
                    <a:pt x="1196" y="244"/>
                  </a:lnTo>
                  <a:lnTo>
                    <a:pt x="1192" y="242"/>
                  </a:lnTo>
                  <a:lnTo>
                    <a:pt x="1192" y="242"/>
                  </a:lnTo>
                  <a:lnTo>
                    <a:pt x="1187" y="242"/>
                  </a:lnTo>
                  <a:lnTo>
                    <a:pt x="1185" y="244"/>
                  </a:lnTo>
                  <a:lnTo>
                    <a:pt x="1180" y="251"/>
                  </a:lnTo>
                  <a:lnTo>
                    <a:pt x="1180" y="251"/>
                  </a:lnTo>
                  <a:lnTo>
                    <a:pt x="1174" y="253"/>
                  </a:lnTo>
                  <a:lnTo>
                    <a:pt x="1172" y="251"/>
                  </a:lnTo>
                  <a:lnTo>
                    <a:pt x="1169" y="251"/>
                  </a:lnTo>
                  <a:lnTo>
                    <a:pt x="1167" y="248"/>
                  </a:lnTo>
                  <a:lnTo>
                    <a:pt x="1163" y="241"/>
                  </a:lnTo>
                  <a:lnTo>
                    <a:pt x="1162" y="239"/>
                  </a:lnTo>
                  <a:lnTo>
                    <a:pt x="1158" y="237"/>
                  </a:lnTo>
                  <a:lnTo>
                    <a:pt x="1158" y="237"/>
                  </a:lnTo>
                  <a:lnTo>
                    <a:pt x="1153" y="237"/>
                  </a:lnTo>
                  <a:lnTo>
                    <a:pt x="1149" y="237"/>
                  </a:lnTo>
                  <a:lnTo>
                    <a:pt x="1136" y="242"/>
                  </a:lnTo>
                  <a:lnTo>
                    <a:pt x="1125" y="250"/>
                  </a:lnTo>
                  <a:lnTo>
                    <a:pt x="1115" y="253"/>
                  </a:lnTo>
                  <a:lnTo>
                    <a:pt x="1115" y="253"/>
                  </a:lnTo>
                  <a:lnTo>
                    <a:pt x="1109" y="255"/>
                  </a:lnTo>
                  <a:lnTo>
                    <a:pt x="1102" y="255"/>
                  </a:lnTo>
                  <a:lnTo>
                    <a:pt x="1096" y="255"/>
                  </a:lnTo>
                  <a:lnTo>
                    <a:pt x="1089" y="259"/>
                  </a:lnTo>
                  <a:lnTo>
                    <a:pt x="1089" y="259"/>
                  </a:lnTo>
                  <a:lnTo>
                    <a:pt x="1086" y="264"/>
                  </a:lnTo>
                  <a:lnTo>
                    <a:pt x="1084" y="269"/>
                  </a:lnTo>
                  <a:lnTo>
                    <a:pt x="1082" y="277"/>
                  </a:lnTo>
                  <a:lnTo>
                    <a:pt x="1078" y="282"/>
                  </a:lnTo>
                  <a:lnTo>
                    <a:pt x="1078" y="282"/>
                  </a:lnTo>
                  <a:lnTo>
                    <a:pt x="1071" y="289"/>
                  </a:lnTo>
                  <a:lnTo>
                    <a:pt x="1060" y="295"/>
                  </a:lnTo>
                  <a:lnTo>
                    <a:pt x="1055" y="295"/>
                  </a:lnTo>
                  <a:lnTo>
                    <a:pt x="1049" y="295"/>
                  </a:lnTo>
                  <a:lnTo>
                    <a:pt x="1046" y="293"/>
                  </a:lnTo>
                  <a:lnTo>
                    <a:pt x="1042" y="289"/>
                  </a:lnTo>
                  <a:lnTo>
                    <a:pt x="1042" y="289"/>
                  </a:lnTo>
                  <a:lnTo>
                    <a:pt x="1042" y="282"/>
                  </a:lnTo>
                  <a:lnTo>
                    <a:pt x="1042" y="277"/>
                  </a:lnTo>
                  <a:lnTo>
                    <a:pt x="1049" y="264"/>
                  </a:lnTo>
                  <a:lnTo>
                    <a:pt x="1053" y="259"/>
                  </a:lnTo>
                  <a:lnTo>
                    <a:pt x="1055" y="253"/>
                  </a:lnTo>
                  <a:lnTo>
                    <a:pt x="1053" y="246"/>
                  </a:lnTo>
                  <a:lnTo>
                    <a:pt x="1048" y="241"/>
                  </a:lnTo>
                  <a:lnTo>
                    <a:pt x="1048" y="241"/>
                  </a:lnTo>
                  <a:lnTo>
                    <a:pt x="1042" y="235"/>
                  </a:lnTo>
                  <a:lnTo>
                    <a:pt x="1031" y="231"/>
                  </a:lnTo>
                  <a:lnTo>
                    <a:pt x="1022" y="230"/>
                  </a:lnTo>
                  <a:lnTo>
                    <a:pt x="1019" y="230"/>
                  </a:lnTo>
                  <a:lnTo>
                    <a:pt x="1015" y="231"/>
                  </a:lnTo>
                  <a:lnTo>
                    <a:pt x="1015" y="231"/>
                  </a:lnTo>
                  <a:lnTo>
                    <a:pt x="1013" y="233"/>
                  </a:lnTo>
                  <a:lnTo>
                    <a:pt x="1011" y="237"/>
                  </a:lnTo>
                  <a:lnTo>
                    <a:pt x="1010" y="242"/>
                  </a:lnTo>
                  <a:lnTo>
                    <a:pt x="1011" y="248"/>
                  </a:lnTo>
                  <a:lnTo>
                    <a:pt x="1015" y="253"/>
                  </a:lnTo>
                  <a:lnTo>
                    <a:pt x="1015" y="253"/>
                  </a:lnTo>
                  <a:lnTo>
                    <a:pt x="1017" y="260"/>
                  </a:lnTo>
                  <a:lnTo>
                    <a:pt x="1015" y="266"/>
                  </a:lnTo>
                  <a:lnTo>
                    <a:pt x="1008" y="277"/>
                  </a:lnTo>
                  <a:lnTo>
                    <a:pt x="1008" y="277"/>
                  </a:lnTo>
                  <a:lnTo>
                    <a:pt x="1008" y="282"/>
                  </a:lnTo>
                  <a:lnTo>
                    <a:pt x="1008" y="289"/>
                  </a:lnTo>
                  <a:lnTo>
                    <a:pt x="1010" y="295"/>
                  </a:lnTo>
                  <a:lnTo>
                    <a:pt x="1010" y="297"/>
                  </a:lnTo>
                  <a:lnTo>
                    <a:pt x="1008" y="300"/>
                  </a:lnTo>
                  <a:lnTo>
                    <a:pt x="1008" y="300"/>
                  </a:lnTo>
                  <a:lnTo>
                    <a:pt x="1002" y="302"/>
                  </a:lnTo>
                  <a:lnTo>
                    <a:pt x="999" y="302"/>
                  </a:lnTo>
                  <a:lnTo>
                    <a:pt x="988" y="302"/>
                  </a:lnTo>
                  <a:lnTo>
                    <a:pt x="988" y="302"/>
                  </a:lnTo>
                  <a:lnTo>
                    <a:pt x="982" y="302"/>
                  </a:lnTo>
                  <a:lnTo>
                    <a:pt x="975" y="306"/>
                  </a:lnTo>
                  <a:lnTo>
                    <a:pt x="970" y="309"/>
                  </a:lnTo>
                  <a:lnTo>
                    <a:pt x="966" y="315"/>
                  </a:lnTo>
                  <a:lnTo>
                    <a:pt x="966" y="315"/>
                  </a:lnTo>
                  <a:lnTo>
                    <a:pt x="966" y="320"/>
                  </a:lnTo>
                  <a:lnTo>
                    <a:pt x="966" y="324"/>
                  </a:lnTo>
                  <a:lnTo>
                    <a:pt x="970" y="335"/>
                  </a:lnTo>
                  <a:lnTo>
                    <a:pt x="970" y="344"/>
                  </a:lnTo>
                  <a:lnTo>
                    <a:pt x="970" y="347"/>
                  </a:lnTo>
                  <a:lnTo>
                    <a:pt x="966" y="351"/>
                  </a:lnTo>
                  <a:lnTo>
                    <a:pt x="966" y="351"/>
                  </a:lnTo>
                  <a:lnTo>
                    <a:pt x="963" y="353"/>
                  </a:lnTo>
                  <a:lnTo>
                    <a:pt x="957" y="353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1" y="347"/>
                  </a:lnTo>
                  <a:lnTo>
                    <a:pt x="939" y="347"/>
                  </a:lnTo>
                  <a:lnTo>
                    <a:pt x="937" y="351"/>
                  </a:lnTo>
                  <a:lnTo>
                    <a:pt x="937" y="351"/>
                  </a:lnTo>
                  <a:lnTo>
                    <a:pt x="934" y="358"/>
                  </a:lnTo>
                  <a:lnTo>
                    <a:pt x="932" y="367"/>
                  </a:lnTo>
                  <a:lnTo>
                    <a:pt x="932" y="371"/>
                  </a:lnTo>
                  <a:lnTo>
                    <a:pt x="928" y="374"/>
                  </a:lnTo>
                  <a:lnTo>
                    <a:pt x="925" y="374"/>
                  </a:lnTo>
                  <a:lnTo>
                    <a:pt x="919" y="374"/>
                  </a:lnTo>
                  <a:lnTo>
                    <a:pt x="919" y="374"/>
                  </a:lnTo>
                  <a:lnTo>
                    <a:pt x="910" y="371"/>
                  </a:lnTo>
                  <a:lnTo>
                    <a:pt x="903" y="365"/>
                  </a:lnTo>
                  <a:lnTo>
                    <a:pt x="894" y="358"/>
                  </a:lnTo>
                  <a:lnTo>
                    <a:pt x="890" y="353"/>
                  </a:lnTo>
                  <a:lnTo>
                    <a:pt x="890" y="353"/>
                  </a:lnTo>
                  <a:lnTo>
                    <a:pt x="887" y="344"/>
                  </a:lnTo>
                  <a:lnTo>
                    <a:pt x="887" y="335"/>
                  </a:lnTo>
                  <a:lnTo>
                    <a:pt x="887" y="326"/>
                  </a:lnTo>
                  <a:lnTo>
                    <a:pt x="887" y="322"/>
                  </a:lnTo>
                  <a:lnTo>
                    <a:pt x="883" y="318"/>
                  </a:lnTo>
                  <a:lnTo>
                    <a:pt x="883" y="318"/>
                  </a:lnTo>
                  <a:lnTo>
                    <a:pt x="881" y="316"/>
                  </a:lnTo>
                  <a:lnTo>
                    <a:pt x="877" y="315"/>
                  </a:lnTo>
                  <a:lnTo>
                    <a:pt x="870" y="313"/>
                  </a:lnTo>
                  <a:lnTo>
                    <a:pt x="861" y="311"/>
                  </a:lnTo>
                  <a:lnTo>
                    <a:pt x="854" y="307"/>
                  </a:lnTo>
                  <a:lnTo>
                    <a:pt x="854" y="307"/>
                  </a:lnTo>
                  <a:lnTo>
                    <a:pt x="850" y="304"/>
                  </a:lnTo>
                  <a:lnTo>
                    <a:pt x="848" y="298"/>
                  </a:lnTo>
                  <a:lnTo>
                    <a:pt x="850" y="293"/>
                  </a:lnTo>
                  <a:lnTo>
                    <a:pt x="854" y="289"/>
                  </a:lnTo>
                  <a:lnTo>
                    <a:pt x="854" y="289"/>
                  </a:lnTo>
                  <a:lnTo>
                    <a:pt x="859" y="289"/>
                  </a:lnTo>
                  <a:lnTo>
                    <a:pt x="865" y="289"/>
                  </a:lnTo>
                  <a:lnTo>
                    <a:pt x="876" y="293"/>
                  </a:lnTo>
                  <a:lnTo>
                    <a:pt x="876" y="293"/>
                  </a:lnTo>
                  <a:lnTo>
                    <a:pt x="892" y="300"/>
                  </a:lnTo>
                  <a:lnTo>
                    <a:pt x="910" y="307"/>
                  </a:lnTo>
                  <a:lnTo>
                    <a:pt x="919" y="307"/>
                  </a:lnTo>
                  <a:lnTo>
                    <a:pt x="928" y="307"/>
                  </a:lnTo>
                  <a:lnTo>
                    <a:pt x="935" y="306"/>
                  </a:lnTo>
                  <a:lnTo>
                    <a:pt x="944" y="302"/>
                  </a:lnTo>
                  <a:lnTo>
                    <a:pt x="944" y="302"/>
                  </a:lnTo>
                  <a:lnTo>
                    <a:pt x="950" y="297"/>
                  </a:lnTo>
                  <a:lnTo>
                    <a:pt x="955" y="289"/>
                  </a:lnTo>
                  <a:lnTo>
                    <a:pt x="961" y="280"/>
                  </a:lnTo>
                  <a:lnTo>
                    <a:pt x="964" y="273"/>
                  </a:lnTo>
                  <a:lnTo>
                    <a:pt x="964" y="266"/>
                  </a:lnTo>
                  <a:lnTo>
                    <a:pt x="963" y="259"/>
                  </a:lnTo>
                  <a:lnTo>
                    <a:pt x="957" y="251"/>
                  </a:lnTo>
                  <a:lnTo>
                    <a:pt x="948" y="248"/>
                  </a:lnTo>
                  <a:lnTo>
                    <a:pt x="948" y="248"/>
                  </a:lnTo>
                  <a:lnTo>
                    <a:pt x="937" y="246"/>
                  </a:lnTo>
                  <a:lnTo>
                    <a:pt x="926" y="242"/>
                  </a:lnTo>
                  <a:lnTo>
                    <a:pt x="926" y="242"/>
                  </a:lnTo>
                  <a:lnTo>
                    <a:pt x="908" y="237"/>
                  </a:lnTo>
                  <a:lnTo>
                    <a:pt x="899" y="233"/>
                  </a:lnTo>
                  <a:lnTo>
                    <a:pt x="890" y="228"/>
                  </a:lnTo>
                  <a:lnTo>
                    <a:pt x="890" y="228"/>
                  </a:lnTo>
                  <a:lnTo>
                    <a:pt x="879" y="221"/>
                  </a:lnTo>
                  <a:lnTo>
                    <a:pt x="872" y="215"/>
                  </a:lnTo>
                  <a:lnTo>
                    <a:pt x="867" y="212"/>
                  </a:lnTo>
                  <a:lnTo>
                    <a:pt x="867" y="212"/>
                  </a:lnTo>
                  <a:lnTo>
                    <a:pt x="854" y="206"/>
                  </a:lnTo>
                  <a:lnTo>
                    <a:pt x="843" y="201"/>
                  </a:lnTo>
                  <a:lnTo>
                    <a:pt x="843" y="201"/>
                  </a:lnTo>
                  <a:lnTo>
                    <a:pt x="838" y="199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1" y="197"/>
                  </a:lnTo>
                  <a:lnTo>
                    <a:pt x="812" y="199"/>
                  </a:lnTo>
                  <a:lnTo>
                    <a:pt x="812" y="199"/>
                  </a:lnTo>
                  <a:lnTo>
                    <a:pt x="803" y="199"/>
                  </a:lnTo>
                  <a:lnTo>
                    <a:pt x="800" y="197"/>
                  </a:lnTo>
                  <a:lnTo>
                    <a:pt x="798" y="192"/>
                  </a:lnTo>
                  <a:lnTo>
                    <a:pt x="798" y="192"/>
                  </a:lnTo>
                  <a:lnTo>
                    <a:pt x="798" y="190"/>
                  </a:lnTo>
                  <a:lnTo>
                    <a:pt x="800" y="188"/>
                  </a:lnTo>
                  <a:lnTo>
                    <a:pt x="803" y="184"/>
                  </a:lnTo>
                  <a:lnTo>
                    <a:pt x="807" y="181"/>
                  </a:lnTo>
                  <a:lnTo>
                    <a:pt x="809" y="179"/>
                  </a:lnTo>
                  <a:lnTo>
                    <a:pt x="809" y="175"/>
                  </a:lnTo>
                  <a:lnTo>
                    <a:pt x="809" y="175"/>
                  </a:lnTo>
                  <a:lnTo>
                    <a:pt x="807" y="172"/>
                  </a:lnTo>
                  <a:lnTo>
                    <a:pt x="805" y="170"/>
                  </a:lnTo>
                  <a:lnTo>
                    <a:pt x="801" y="170"/>
                  </a:lnTo>
                  <a:lnTo>
                    <a:pt x="791" y="175"/>
                  </a:lnTo>
                  <a:lnTo>
                    <a:pt x="791" y="175"/>
                  </a:lnTo>
                  <a:lnTo>
                    <a:pt x="785" y="177"/>
                  </a:lnTo>
                  <a:lnTo>
                    <a:pt x="780" y="177"/>
                  </a:lnTo>
                  <a:lnTo>
                    <a:pt x="778" y="175"/>
                  </a:lnTo>
                  <a:lnTo>
                    <a:pt x="778" y="172"/>
                  </a:lnTo>
                  <a:lnTo>
                    <a:pt x="776" y="165"/>
                  </a:lnTo>
                  <a:lnTo>
                    <a:pt x="774" y="163"/>
                  </a:lnTo>
                  <a:lnTo>
                    <a:pt x="771" y="161"/>
                  </a:lnTo>
                  <a:lnTo>
                    <a:pt x="771" y="161"/>
                  </a:lnTo>
                  <a:lnTo>
                    <a:pt x="767" y="163"/>
                  </a:lnTo>
                  <a:lnTo>
                    <a:pt x="767" y="165"/>
                  </a:lnTo>
                  <a:lnTo>
                    <a:pt x="765" y="168"/>
                  </a:lnTo>
                  <a:lnTo>
                    <a:pt x="765" y="174"/>
                  </a:lnTo>
                  <a:lnTo>
                    <a:pt x="763" y="175"/>
                  </a:lnTo>
                  <a:lnTo>
                    <a:pt x="762" y="177"/>
                  </a:lnTo>
                  <a:lnTo>
                    <a:pt x="762" y="177"/>
                  </a:lnTo>
                  <a:lnTo>
                    <a:pt x="758" y="177"/>
                  </a:lnTo>
                  <a:lnTo>
                    <a:pt x="756" y="177"/>
                  </a:lnTo>
                  <a:lnTo>
                    <a:pt x="754" y="172"/>
                  </a:lnTo>
                  <a:lnTo>
                    <a:pt x="753" y="170"/>
                  </a:lnTo>
                  <a:lnTo>
                    <a:pt x="751" y="170"/>
                  </a:lnTo>
                  <a:lnTo>
                    <a:pt x="749" y="170"/>
                  </a:lnTo>
                  <a:lnTo>
                    <a:pt x="747" y="174"/>
                  </a:lnTo>
                  <a:lnTo>
                    <a:pt x="747" y="174"/>
                  </a:lnTo>
                  <a:lnTo>
                    <a:pt x="745" y="177"/>
                  </a:lnTo>
                  <a:lnTo>
                    <a:pt x="745" y="181"/>
                  </a:lnTo>
                  <a:lnTo>
                    <a:pt x="745" y="184"/>
                  </a:lnTo>
                  <a:lnTo>
                    <a:pt x="745" y="188"/>
                  </a:lnTo>
                  <a:lnTo>
                    <a:pt x="745" y="188"/>
                  </a:lnTo>
                  <a:lnTo>
                    <a:pt x="742" y="190"/>
                  </a:lnTo>
                  <a:lnTo>
                    <a:pt x="738" y="192"/>
                  </a:lnTo>
                  <a:lnTo>
                    <a:pt x="734" y="192"/>
                  </a:lnTo>
                  <a:lnTo>
                    <a:pt x="731" y="190"/>
                  </a:lnTo>
                  <a:lnTo>
                    <a:pt x="731" y="190"/>
                  </a:lnTo>
                  <a:lnTo>
                    <a:pt x="731" y="186"/>
                  </a:lnTo>
                  <a:lnTo>
                    <a:pt x="731" y="183"/>
                  </a:lnTo>
                  <a:lnTo>
                    <a:pt x="733" y="172"/>
                  </a:lnTo>
                  <a:lnTo>
                    <a:pt x="733" y="168"/>
                  </a:lnTo>
                  <a:lnTo>
                    <a:pt x="731" y="165"/>
                  </a:lnTo>
                  <a:lnTo>
                    <a:pt x="727" y="163"/>
                  </a:lnTo>
                  <a:lnTo>
                    <a:pt x="722" y="165"/>
                  </a:lnTo>
                  <a:lnTo>
                    <a:pt x="722" y="165"/>
                  </a:lnTo>
                  <a:lnTo>
                    <a:pt x="718" y="166"/>
                  </a:lnTo>
                  <a:lnTo>
                    <a:pt x="716" y="172"/>
                  </a:lnTo>
                  <a:lnTo>
                    <a:pt x="715" y="175"/>
                  </a:lnTo>
                  <a:lnTo>
                    <a:pt x="711" y="179"/>
                  </a:lnTo>
                  <a:lnTo>
                    <a:pt x="711" y="179"/>
                  </a:lnTo>
                  <a:lnTo>
                    <a:pt x="707" y="181"/>
                  </a:lnTo>
                  <a:lnTo>
                    <a:pt x="702" y="179"/>
                  </a:lnTo>
                  <a:lnTo>
                    <a:pt x="695" y="177"/>
                  </a:lnTo>
                  <a:lnTo>
                    <a:pt x="695" y="177"/>
                  </a:lnTo>
                  <a:lnTo>
                    <a:pt x="689" y="177"/>
                  </a:lnTo>
                  <a:lnTo>
                    <a:pt x="684" y="179"/>
                  </a:lnTo>
                  <a:lnTo>
                    <a:pt x="682" y="183"/>
                  </a:lnTo>
                  <a:lnTo>
                    <a:pt x="680" y="188"/>
                  </a:lnTo>
                  <a:lnTo>
                    <a:pt x="675" y="197"/>
                  </a:lnTo>
                  <a:lnTo>
                    <a:pt x="671" y="201"/>
                  </a:lnTo>
                  <a:lnTo>
                    <a:pt x="666" y="204"/>
                  </a:lnTo>
                  <a:lnTo>
                    <a:pt x="666" y="204"/>
                  </a:lnTo>
                  <a:lnTo>
                    <a:pt x="655" y="206"/>
                  </a:lnTo>
                  <a:lnTo>
                    <a:pt x="640" y="208"/>
                  </a:lnTo>
                  <a:lnTo>
                    <a:pt x="635" y="210"/>
                  </a:lnTo>
                  <a:lnTo>
                    <a:pt x="629" y="212"/>
                  </a:lnTo>
                  <a:lnTo>
                    <a:pt x="626" y="217"/>
                  </a:lnTo>
                  <a:lnTo>
                    <a:pt x="622" y="222"/>
                  </a:lnTo>
                  <a:lnTo>
                    <a:pt x="622" y="222"/>
                  </a:lnTo>
                  <a:lnTo>
                    <a:pt x="622" y="231"/>
                  </a:lnTo>
                  <a:lnTo>
                    <a:pt x="620" y="237"/>
                  </a:lnTo>
                  <a:lnTo>
                    <a:pt x="619" y="241"/>
                  </a:lnTo>
                  <a:lnTo>
                    <a:pt x="619" y="241"/>
                  </a:lnTo>
                  <a:lnTo>
                    <a:pt x="615" y="242"/>
                  </a:lnTo>
                  <a:lnTo>
                    <a:pt x="610" y="242"/>
                  </a:lnTo>
                  <a:lnTo>
                    <a:pt x="601" y="244"/>
                  </a:lnTo>
                  <a:lnTo>
                    <a:pt x="601" y="244"/>
                  </a:lnTo>
                  <a:lnTo>
                    <a:pt x="601" y="248"/>
                  </a:lnTo>
                  <a:lnTo>
                    <a:pt x="601" y="250"/>
                  </a:lnTo>
                  <a:lnTo>
                    <a:pt x="604" y="253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8" y="259"/>
                  </a:lnTo>
                  <a:lnTo>
                    <a:pt x="606" y="262"/>
                  </a:lnTo>
                  <a:lnTo>
                    <a:pt x="606" y="262"/>
                  </a:lnTo>
                  <a:lnTo>
                    <a:pt x="604" y="264"/>
                  </a:lnTo>
                  <a:lnTo>
                    <a:pt x="599" y="264"/>
                  </a:lnTo>
                  <a:lnTo>
                    <a:pt x="591" y="264"/>
                  </a:lnTo>
                  <a:lnTo>
                    <a:pt x="591" y="264"/>
                  </a:lnTo>
                  <a:lnTo>
                    <a:pt x="590" y="268"/>
                  </a:lnTo>
                  <a:lnTo>
                    <a:pt x="590" y="271"/>
                  </a:lnTo>
                  <a:lnTo>
                    <a:pt x="591" y="275"/>
                  </a:lnTo>
                  <a:lnTo>
                    <a:pt x="591" y="278"/>
                  </a:lnTo>
                  <a:lnTo>
                    <a:pt x="591" y="278"/>
                  </a:lnTo>
                  <a:lnTo>
                    <a:pt x="591" y="282"/>
                  </a:lnTo>
                  <a:lnTo>
                    <a:pt x="590" y="284"/>
                  </a:lnTo>
                  <a:lnTo>
                    <a:pt x="586" y="286"/>
                  </a:lnTo>
                  <a:lnTo>
                    <a:pt x="584" y="286"/>
                  </a:lnTo>
                  <a:lnTo>
                    <a:pt x="575" y="282"/>
                  </a:lnTo>
                  <a:lnTo>
                    <a:pt x="568" y="280"/>
                  </a:lnTo>
                  <a:lnTo>
                    <a:pt x="568" y="280"/>
                  </a:lnTo>
                  <a:lnTo>
                    <a:pt x="563" y="282"/>
                  </a:lnTo>
                  <a:lnTo>
                    <a:pt x="561" y="286"/>
                  </a:lnTo>
                  <a:lnTo>
                    <a:pt x="563" y="289"/>
                  </a:lnTo>
                  <a:lnTo>
                    <a:pt x="564" y="295"/>
                  </a:lnTo>
                  <a:lnTo>
                    <a:pt x="572" y="304"/>
                  </a:lnTo>
                  <a:lnTo>
                    <a:pt x="573" y="309"/>
                  </a:lnTo>
                  <a:lnTo>
                    <a:pt x="573" y="311"/>
                  </a:lnTo>
                  <a:lnTo>
                    <a:pt x="573" y="311"/>
                  </a:lnTo>
                  <a:lnTo>
                    <a:pt x="568" y="313"/>
                  </a:lnTo>
                  <a:lnTo>
                    <a:pt x="564" y="313"/>
                  </a:lnTo>
                  <a:lnTo>
                    <a:pt x="557" y="311"/>
                  </a:lnTo>
                  <a:lnTo>
                    <a:pt x="553" y="309"/>
                  </a:lnTo>
                  <a:lnTo>
                    <a:pt x="548" y="309"/>
                  </a:lnTo>
                  <a:lnTo>
                    <a:pt x="544" y="311"/>
                  </a:lnTo>
                  <a:lnTo>
                    <a:pt x="541" y="315"/>
                  </a:lnTo>
                  <a:lnTo>
                    <a:pt x="541" y="315"/>
                  </a:lnTo>
                  <a:lnTo>
                    <a:pt x="537" y="322"/>
                  </a:lnTo>
                  <a:lnTo>
                    <a:pt x="534" y="329"/>
                  </a:lnTo>
                  <a:lnTo>
                    <a:pt x="530" y="336"/>
                  </a:lnTo>
                  <a:lnTo>
                    <a:pt x="525" y="342"/>
                  </a:lnTo>
                  <a:lnTo>
                    <a:pt x="525" y="342"/>
                  </a:lnTo>
                  <a:lnTo>
                    <a:pt x="519" y="345"/>
                  </a:lnTo>
                  <a:lnTo>
                    <a:pt x="514" y="349"/>
                  </a:lnTo>
                  <a:lnTo>
                    <a:pt x="512" y="351"/>
                  </a:lnTo>
                  <a:lnTo>
                    <a:pt x="512" y="353"/>
                  </a:lnTo>
                  <a:lnTo>
                    <a:pt x="515" y="354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26" y="362"/>
                  </a:lnTo>
                  <a:lnTo>
                    <a:pt x="526" y="364"/>
                  </a:lnTo>
                  <a:lnTo>
                    <a:pt x="523" y="367"/>
                  </a:lnTo>
                  <a:lnTo>
                    <a:pt x="523" y="367"/>
                  </a:lnTo>
                  <a:lnTo>
                    <a:pt x="517" y="367"/>
                  </a:lnTo>
                  <a:lnTo>
                    <a:pt x="510" y="365"/>
                  </a:lnTo>
                  <a:lnTo>
                    <a:pt x="499" y="362"/>
                  </a:lnTo>
                  <a:lnTo>
                    <a:pt x="499" y="362"/>
                  </a:lnTo>
                  <a:lnTo>
                    <a:pt x="488" y="360"/>
                  </a:lnTo>
                  <a:lnTo>
                    <a:pt x="485" y="362"/>
                  </a:lnTo>
                  <a:lnTo>
                    <a:pt x="481" y="365"/>
                  </a:lnTo>
                  <a:lnTo>
                    <a:pt x="481" y="365"/>
                  </a:lnTo>
                  <a:lnTo>
                    <a:pt x="479" y="369"/>
                  </a:lnTo>
                  <a:lnTo>
                    <a:pt x="481" y="373"/>
                  </a:lnTo>
                  <a:lnTo>
                    <a:pt x="483" y="376"/>
                  </a:lnTo>
                  <a:lnTo>
                    <a:pt x="483" y="380"/>
                  </a:lnTo>
                  <a:lnTo>
                    <a:pt x="483" y="380"/>
                  </a:lnTo>
                  <a:lnTo>
                    <a:pt x="481" y="383"/>
                  </a:lnTo>
                  <a:lnTo>
                    <a:pt x="477" y="385"/>
                  </a:lnTo>
                  <a:lnTo>
                    <a:pt x="468" y="387"/>
                  </a:lnTo>
                  <a:lnTo>
                    <a:pt x="458" y="387"/>
                  </a:lnTo>
                  <a:lnTo>
                    <a:pt x="454" y="391"/>
                  </a:lnTo>
                  <a:lnTo>
                    <a:pt x="452" y="394"/>
                  </a:lnTo>
                  <a:lnTo>
                    <a:pt x="452" y="394"/>
                  </a:lnTo>
                  <a:lnTo>
                    <a:pt x="450" y="398"/>
                  </a:lnTo>
                  <a:lnTo>
                    <a:pt x="452" y="403"/>
                  </a:lnTo>
                  <a:lnTo>
                    <a:pt x="452" y="407"/>
                  </a:lnTo>
                  <a:lnTo>
                    <a:pt x="452" y="411"/>
                  </a:lnTo>
                  <a:lnTo>
                    <a:pt x="452" y="411"/>
                  </a:lnTo>
                  <a:lnTo>
                    <a:pt x="448" y="412"/>
                  </a:lnTo>
                  <a:lnTo>
                    <a:pt x="447" y="414"/>
                  </a:lnTo>
                  <a:lnTo>
                    <a:pt x="441" y="416"/>
                  </a:lnTo>
                  <a:lnTo>
                    <a:pt x="429" y="416"/>
                  </a:lnTo>
                  <a:lnTo>
                    <a:pt x="429" y="416"/>
                  </a:lnTo>
                  <a:lnTo>
                    <a:pt x="423" y="416"/>
                  </a:lnTo>
                  <a:lnTo>
                    <a:pt x="421" y="418"/>
                  </a:lnTo>
                  <a:lnTo>
                    <a:pt x="425" y="423"/>
                  </a:lnTo>
                  <a:lnTo>
                    <a:pt x="425" y="423"/>
                  </a:lnTo>
                  <a:lnTo>
                    <a:pt x="425" y="425"/>
                  </a:lnTo>
                  <a:lnTo>
                    <a:pt x="427" y="427"/>
                  </a:lnTo>
                  <a:lnTo>
                    <a:pt x="427" y="429"/>
                  </a:lnTo>
                  <a:lnTo>
                    <a:pt x="427" y="429"/>
                  </a:lnTo>
                  <a:lnTo>
                    <a:pt x="427" y="430"/>
                  </a:lnTo>
                  <a:lnTo>
                    <a:pt x="425" y="430"/>
                  </a:lnTo>
                  <a:lnTo>
                    <a:pt x="423" y="432"/>
                  </a:lnTo>
                  <a:lnTo>
                    <a:pt x="423" y="432"/>
                  </a:lnTo>
                  <a:lnTo>
                    <a:pt x="421" y="434"/>
                  </a:lnTo>
                  <a:lnTo>
                    <a:pt x="420" y="436"/>
                  </a:lnTo>
                  <a:lnTo>
                    <a:pt x="421" y="438"/>
                  </a:lnTo>
                  <a:lnTo>
                    <a:pt x="421" y="438"/>
                  </a:lnTo>
                  <a:lnTo>
                    <a:pt x="421" y="440"/>
                  </a:lnTo>
                  <a:lnTo>
                    <a:pt x="425" y="441"/>
                  </a:lnTo>
                  <a:lnTo>
                    <a:pt x="429" y="443"/>
                  </a:lnTo>
                  <a:lnTo>
                    <a:pt x="429" y="443"/>
                  </a:lnTo>
                  <a:lnTo>
                    <a:pt x="430" y="447"/>
                  </a:lnTo>
                  <a:lnTo>
                    <a:pt x="429" y="449"/>
                  </a:lnTo>
                  <a:lnTo>
                    <a:pt x="425" y="454"/>
                  </a:lnTo>
                  <a:lnTo>
                    <a:pt x="425" y="454"/>
                  </a:lnTo>
                  <a:lnTo>
                    <a:pt x="423" y="458"/>
                  </a:lnTo>
                  <a:lnTo>
                    <a:pt x="423" y="459"/>
                  </a:lnTo>
                  <a:lnTo>
                    <a:pt x="427" y="461"/>
                  </a:lnTo>
                  <a:lnTo>
                    <a:pt x="434" y="461"/>
                  </a:lnTo>
                  <a:lnTo>
                    <a:pt x="439" y="463"/>
                  </a:lnTo>
                  <a:lnTo>
                    <a:pt x="439" y="463"/>
                  </a:lnTo>
                  <a:lnTo>
                    <a:pt x="441" y="467"/>
                  </a:lnTo>
                  <a:lnTo>
                    <a:pt x="441" y="470"/>
                  </a:lnTo>
                  <a:lnTo>
                    <a:pt x="438" y="474"/>
                  </a:lnTo>
                  <a:lnTo>
                    <a:pt x="434" y="476"/>
                  </a:lnTo>
                  <a:lnTo>
                    <a:pt x="427" y="479"/>
                  </a:lnTo>
                  <a:lnTo>
                    <a:pt x="425" y="483"/>
                  </a:lnTo>
                  <a:lnTo>
                    <a:pt x="427" y="485"/>
                  </a:lnTo>
                  <a:lnTo>
                    <a:pt x="427" y="485"/>
                  </a:lnTo>
                  <a:lnTo>
                    <a:pt x="429" y="487"/>
                  </a:lnTo>
                  <a:lnTo>
                    <a:pt x="430" y="488"/>
                  </a:lnTo>
                  <a:lnTo>
                    <a:pt x="438" y="487"/>
                  </a:lnTo>
                  <a:lnTo>
                    <a:pt x="439" y="487"/>
                  </a:lnTo>
                  <a:lnTo>
                    <a:pt x="441" y="488"/>
                  </a:lnTo>
                  <a:lnTo>
                    <a:pt x="441" y="492"/>
                  </a:lnTo>
                  <a:lnTo>
                    <a:pt x="438" y="496"/>
                  </a:lnTo>
                  <a:lnTo>
                    <a:pt x="438" y="496"/>
                  </a:lnTo>
                  <a:lnTo>
                    <a:pt x="434" y="501"/>
                  </a:lnTo>
                  <a:lnTo>
                    <a:pt x="432" y="503"/>
                  </a:lnTo>
                  <a:lnTo>
                    <a:pt x="432" y="506"/>
                  </a:lnTo>
                  <a:lnTo>
                    <a:pt x="432" y="506"/>
                  </a:lnTo>
                  <a:lnTo>
                    <a:pt x="434" y="510"/>
                  </a:lnTo>
                  <a:lnTo>
                    <a:pt x="436" y="510"/>
                  </a:lnTo>
                  <a:lnTo>
                    <a:pt x="439" y="510"/>
                  </a:lnTo>
                  <a:lnTo>
                    <a:pt x="443" y="510"/>
                  </a:lnTo>
                  <a:lnTo>
                    <a:pt x="443" y="510"/>
                  </a:lnTo>
                  <a:lnTo>
                    <a:pt x="445" y="510"/>
                  </a:lnTo>
                  <a:lnTo>
                    <a:pt x="447" y="514"/>
                  </a:lnTo>
                  <a:lnTo>
                    <a:pt x="448" y="519"/>
                  </a:lnTo>
                  <a:lnTo>
                    <a:pt x="450" y="523"/>
                  </a:lnTo>
                  <a:lnTo>
                    <a:pt x="452" y="525"/>
                  </a:lnTo>
                  <a:lnTo>
                    <a:pt x="456" y="525"/>
                  </a:lnTo>
                  <a:lnTo>
                    <a:pt x="456" y="525"/>
                  </a:lnTo>
                  <a:lnTo>
                    <a:pt x="459" y="523"/>
                  </a:lnTo>
                  <a:lnTo>
                    <a:pt x="463" y="521"/>
                  </a:lnTo>
                  <a:lnTo>
                    <a:pt x="465" y="516"/>
                  </a:lnTo>
                  <a:lnTo>
                    <a:pt x="468" y="512"/>
                  </a:lnTo>
                  <a:lnTo>
                    <a:pt x="472" y="510"/>
                  </a:lnTo>
                  <a:lnTo>
                    <a:pt x="476" y="510"/>
                  </a:lnTo>
                  <a:lnTo>
                    <a:pt x="476" y="510"/>
                  </a:lnTo>
                  <a:lnTo>
                    <a:pt x="479" y="510"/>
                  </a:lnTo>
                  <a:lnTo>
                    <a:pt x="483" y="510"/>
                  </a:lnTo>
                  <a:lnTo>
                    <a:pt x="485" y="510"/>
                  </a:lnTo>
                  <a:lnTo>
                    <a:pt x="485" y="510"/>
                  </a:lnTo>
                  <a:lnTo>
                    <a:pt x="486" y="506"/>
                  </a:lnTo>
                  <a:lnTo>
                    <a:pt x="488" y="503"/>
                  </a:lnTo>
                  <a:lnTo>
                    <a:pt x="490" y="499"/>
                  </a:lnTo>
                  <a:lnTo>
                    <a:pt x="494" y="497"/>
                  </a:lnTo>
                  <a:lnTo>
                    <a:pt x="494" y="497"/>
                  </a:lnTo>
                  <a:lnTo>
                    <a:pt x="497" y="496"/>
                  </a:lnTo>
                  <a:lnTo>
                    <a:pt x="501" y="497"/>
                  </a:lnTo>
                  <a:lnTo>
                    <a:pt x="505" y="499"/>
                  </a:lnTo>
                  <a:lnTo>
                    <a:pt x="510" y="499"/>
                  </a:lnTo>
                  <a:lnTo>
                    <a:pt x="510" y="499"/>
                  </a:lnTo>
                  <a:lnTo>
                    <a:pt x="517" y="497"/>
                  </a:lnTo>
                  <a:lnTo>
                    <a:pt x="521" y="497"/>
                  </a:lnTo>
                  <a:lnTo>
                    <a:pt x="523" y="503"/>
                  </a:lnTo>
                  <a:lnTo>
                    <a:pt x="523" y="503"/>
                  </a:lnTo>
                  <a:lnTo>
                    <a:pt x="523" y="508"/>
                  </a:lnTo>
                  <a:lnTo>
                    <a:pt x="519" y="516"/>
                  </a:lnTo>
                  <a:lnTo>
                    <a:pt x="517" y="521"/>
                  </a:lnTo>
                  <a:lnTo>
                    <a:pt x="519" y="525"/>
                  </a:lnTo>
                  <a:lnTo>
                    <a:pt x="521" y="528"/>
                  </a:lnTo>
                  <a:lnTo>
                    <a:pt x="521" y="528"/>
                  </a:lnTo>
                  <a:lnTo>
                    <a:pt x="526" y="534"/>
                  </a:lnTo>
                  <a:lnTo>
                    <a:pt x="534" y="537"/>
                  </a:lnTo>
                  <a:lnTo>
                    <a:pt x="543" y="539"/>
                  </a:lnTo>
                  <a:lnTo>
                    <a:pt x="550" y="544"/>
                  </a:lnTo>
                  <a:lnTo>
                    <a:pt x="550" y="544"/>
                  </a:lnTo>
                  <a:lnTo>
                    <a:pt x="553" y="550"/>
                  </a:lnTo>
                  <a:lnTo>
                    <a:pt x="553" y="552"/>
                  </a:lnTo>
                  <a:lnTo>
                    <a:pt x="552" y="552"/>
                  </a:lnTo>
                  <a:lnTo>
                    <a:pt x="548" y="555"/>
                  </a:lnTo>
                  <a:lnTo>
                    <a:pt x="546" y="559"/>
                  </a:lnTo>
                  <a:lnTo>
                    <a:pt x="546" y="561"/>
                  </a:lnTo>
                  <a:lnTo>
                    <a:pt x="546" y="561"/>
                  </a:lnTo>
                  <a:lnTo>
                    <a:pt x="546" y="566"/>
                  </a:lnTo>
                  <a:lnTo>
                    <a:pt x="548" y="572"/>
                  </a:lnTo>
                  <a:lnTo>
                    <a:pt x="550" y="573"/>
                  </a:lnTo>
                  <a:lnTo>
                    <a:pt x="553" y="577"/>
                  </a:lnTo>
                  <a:lnTo>
                    <a:pt x="557" y="577"/>
                  </a:lnTo>
                  <a:lnTo>
                    <a:pt x="561" y="577"/>
                  </a:lnTo>
                  <a:lnTo>
                    <a:pt x="564" y="573"/>
                  </a:lnTo>
                  <a:lnTo>
                    <a:pt x="568" y="570"/>
                  </a:lnTo>
                  <a:lnTo>
                    <a:pt x="568" y="570"/>
                  </a:lnTo>
                  <a:lnTo>
                    <a:pt x="573" y="555"/>
                  </a:lnTo>
                  <a:lnTo>
                    <a:pt x="575" y="554"/>
                  </a:lnTo>
                  <a:lnTo>
                    <a:pt x="577" y="554"/>
                  </a:lnTo>
                  <a:lnTo>
                    <a:pt x="586" y="554"/>
                  </a:lnTo>
                  <a:lnTo>
                    <a:pt x="586" y="554"/>
                  </a:lnTo>
                  <a:lnTo>
                    <a:pt x="595" y="554"/>
                  </a:lnTo>
                  <a:lnTo>
                    <a:pt x="599" y="554"/>
                  </a:lnTo>
                  <a:lnTo>
                    <a:pt x="601" y="552"/>
                  </a:lnTo>
                  <a:lnTo>
                    <a:pt x="601" y="546"/>
                  </a:lnTo>
                  <a:lnTo>
                    <a:pt x="601" y="537"/>
                  </a:lnTo>
                  <a:lnTo>
                    <a:pt x="601" y="537"/>
                  </a:lnTo>
                  <a:lnTo>
                    <a:pt x="597" y="528"/>
                  </a:lnTo>
                  <a:lnTo>
                    <a:pt x="595" y="519"/>
                  </a:lnTo>
                  <a:lnTo>
                    <a:pt x="595" y="516"/>
                  </a:lnTo>
                  <a:lnTo>
                    <a:pt x="597" y="512"/>
                  </a:lnTo>
                  <a:lnTo>
                    <a:pt x="599" y="508"/>
                  </a:lnTo>
                  <a:lnTo>
                    <a:pt x="602" y="506"/>
                  </a:lnTo>
                  <a:lnTo>
                    <a:pt x="602" y="506"/>
                  </a:lnTo>
                  <a:lnTo>
                    <a:pt x="617" y="501"/>
                  </a:lnTo>
                  <a:lnTo>
                    <a:pt x="622" y="497"/>
                  </a:lnTo>
                  <a:lnTo>
                    <a:pt x="628" y="492"/>
                  </a:lnTo>
                  <a:lnTo>
                    <a:pt x="628" y="492"/>
                  </a:lnTo>
                  <a:lnTo>
                    <a:pt x="629" y="485"/>
                  </a:lnTo>
                  <a:lnTo>
                    <a:pt x="629" y="478"/>
                  </a:lnTo>
                  <a:lnTo>
                    <a:pt x="626" y="470"/>
                  </a:lnTo>
                  <a:lnTo>
                    <a:pt x="622" y="463"/>
                  </a:lnTo>
                  <a:lnTo>
                    <a:pt x="622" y="463"/>
                  </a:lnTo>
                  <a:lnTo>
                    <a:pt x="613" y="452"/>
                  </a:lnTo>
                  <a:lnTo>
                    <a:pt x="610" y="447"/>
                  </a:lnTo>
                  <a:lnTo>
                    <a:pt x="608" y="440"/>
                  </a:lnTo>
                  <a:lnTo>
                    <a:pt x="608" y="440"/>
                  </a:lnTo>
                  <a:lnTo>
                    <a:pt x="610" y="434"/>
                  </a:lnTo>
                  <a:lnTo>
                    <a:pt x="611" y="429"/>
                  </a:lnTo>
                  <a:lnTo>
                    <a:pt x="615" y="421"/>
                  </a:lnTo>
                  <a:lnTo>
                    <a:pt x="617" y="416"/>
                  </a:lnTo>
                  <a:lnTo>
                    <a:pt x="617" y="416"/>
                  </a:lnTo>
                  <a:lnTo>
                    <a:pt x="615" y="403"/>
                  </a:lnTo>
                  <a:lnTo>
                    <a:pt x="615" y="398"/>
                  </a:lnTo>
                  <a:lnTo>
                    <a:pt x="619" y="392"/>
                  </a:lnTo>
                  <a:lnTo>
                    <a:pt x="619" y="392"/>
                  </a:lnTo>
                  <a:lnTo>
                    <a:pt x="622" y="389"/>
                  </a:lnTo>
                  <a:lnTo>
                    <a:pt x="626" y="387"/>
                  </a:lnTo>
                  <a:lnTo>
                    <a:pt x="629" y="385"/>
                  </a:lnTo>
                  <a:lnTo>
                    <a:pt x="631" y="380"/>
                  </a:lnTo>
                  <a:lnTo>
                    <a:pt x="631" y="380"/>
                  </a:lnTo>
                  <a:lnTo>
                    <a:pt x="633" y="373"/>
                  </a:lnTo>
                  <a:lnTo>
                    <a:pt x="635" y="369"/>
                  </a:lnTo>
                  <a:lnTo>
                    <a:pt x="639" y="365"/>
                  </a:lnTo>
                  <a:lnTo>
                    <a:pt x="639" y="365"/>
                  </a:lnTo>
                  <a:lnTo>
                    <a:pt x="646" y="364"/>
                  </a:lnTo>
                  <a:lnTo>
                    <a:pt x="653" y="362"/>
                  </a:lnTo>
                  <a:lnTo>
                    <a:pt x="658" y="360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73" y="338"/>
                  </a:lnTo>
                  <a:lnTo>
                    <a:pt x="675" y="331"/>
                  </a:lnTo>
                  <a:lnTo>
                    <a:pt x="678" y="322"/>
                  </a:lnTo>
                  <a:lnTo>
                    <a:pt x="678" y="322"/>
                  </a:lnTo>
                  <a:lnTo>
                    <a:pt x="678" y="318"/>
                  </a:lnTo>
                  <a:lnTo>
                    <a:pt x="682" y="315"/>
                  </a:lnTo>
                  <a:lnTo>
                    <a:pt x="687" y="309"/>
                  </a:lnTo>
                  <a:lnTo>
                    <a:pt x="696" y="306"/>
                  </a:lnTo>
                  <a:lnTo>
                    <a:pt x="706" y="307"/>
                  </a:lnTo>
                  <a:lnTo>
                    <a:pt x="706" y="307"/>
                  </a:lnTo>
                  <a:lnTo>
                    <a:pt x="709" y="309"/>
                  </a:lnTo>
                  <a:lnTo>
                    <a:pt x="713" y="311"/>
                  </a:lnTo>
                  <a:lnTo>
                    <a:pt x="715" y="316"/>
                  </a:lnTo>
                  <a:lnTo>
                    <a:pt x="716" y="322"/>
                  </a:lnTo>
                  <a:lnTo>
                    <a:pt x="716" y="322"/>
                  </a:lnTo>
                  <a:lnTo>
                    <a:pt x="716" y="331"/>
                  </a:lnTo>
                  <a:lnTo>
                    <a:pt x="716" y="331"/>
                  </a:lnTo>
                  <a:lnTo>
                    <a:pt x="718" y="336"/>
                  </a:lnTo>
                  <a:lnTo>
                    <a:pt x="718" y="340"/>
                  </a:lnTo>
                  <a:lnTo>
                    <a:pt x="718" y="342"/>
                  </a:lnTo>
                  <a:lnTo>
                    <a:pt x="718" y="342"/>
                  </a:lnTo>
                  <a:lnTo>
                    <a:pt x="716" y="347"/>
                  </a:lnTo>
                  <a:lnTo>
                    <a:pt x="713" y="349"/>
                  </a:lnTo>
                  <a:lnTo>
                    <a:pt x="702" y="354"/>
                  </a:lnTo>
                  <a:lnTo>
                    <a:pt x="702" y="354"/>
                  </a:lnTo>
                  <a:lnTo>
                    <a:pt x="689" y="362"/>
                  </a:lnTo>
                  <a:lnTo>
                    <a:pt x="684" y="365"/>
                  </a:lnTo>
                  <a:lnTo>
                    <a:pt x="678" y="373"/>
                  </a:lnTo>
                  <a:lnTo>
                    <a:pt x="678" y="373"/>
                  </a:lnTo>
                  <a:lnTo>
                    <a:pt x="677" y="378"/>
                  </a:lnTo>
                  <a:lnTo>
                    <a:pt x="675" y="383"/>
                  </a:lnTo>
                  <a:lnTo>
                    <a:pt x="675" y="383"/>
                  </a:lnTo>
                  <a:lnTo>
                    <a:pt x="675" y="391"/>
                  </a:lnTo>
                  <a:lnTo>
                    <a:pt x="677" y="398"/>
                  </a:lnTo>
                  <a:lnTo>
                    <a:pt x="680" y="412"/>
                  </a:lnTo>
                  <a:lnTo>
                    <a:pt x="680" y="412"/>
                  </a:lnTo>
                  <a:lnTo>
                    <a:pt x="682" y="420"/>
                  </a:lnTo>
                  <a:lnTo>
                    <a:pt x="684" y="423"/>
                  </a:lnTo>
                  <a:lnTo>
                    <a:pt x="689" y="432"/>
                  </a:lnTo>
                  <a:lnTo>
                    <a:pt x="689" y="432"/>
                  </a:lnTo>
                  <a:lnTo>
                    <a:pt x="691" y="440"/>
                  </a:lnTo>
                  <a:lnTo>
                    <a:pt x="693" y="447"/>
                  </a:lnTo>
                  <a:lnTo>
                    <a:pt x="695" y="452"/>
                  </a:lnTo>
                  <a:lnTo>
                    <a:pt x="698" y="458"/>
                  </a:lnTo>
                  <a:lnTo>
                    <a:pt x="698" y="458"/>
                  </a:lnTo>
                  <a:lnTo>
                    <a:pt x="704" y="459"/>
                  </a:lnTo>
                  <a:lnTo>
                    <a:pt x="709" y="461"/>
                  </a:lnTo>
                  <a:lnTo>
                    <a:pt x="715" y="461"/>
                  </a:lnTo>
                  <a:lnTo>
                    <a:pt x="720" y="458"/>
                  </a:lnTo>
                  <a:lnTo>
                    <a:pt x="720" y="458"/>
                  </a:lnTo>
                  <a:lnTo>
                    <a:pt x="733" y="449"/>
                  </a:lnTo>
                  <a:lnTo>
                    <a:pt x="740" y="447"/>
                  </a:lnTo>
                  <a:lnTo>
                    <a:pt x="749" y="445"/>
                  </a:lnTo>
                  <a:lnTo>
                    <a:pt x="749" y="445"/>
                  </a:lnTo>
                  <a:lnTo>
                    <a:pt x="753" y="447"/>
                  </a:lnTo>
                  <a:lnTo>
                    <a:pt x="756" y="449"/>
                  </a:lnTo>
                  <a:lnTo>
                    <a:pt x="765" y="452"/>
                  </a:lnTo>
                  <a:lnTo>
                    <a:pt x="765" y="452"/>
                  </a:lnTo>
                  <a:lnTo>
                    <a:pt x="772" y="452"/>
                  </a:lnTo>
                  <a:lnTo>
                    <a:pt x="782" y="452"/>
                  </a:lnTo>
                  <a:lnTo>
                    <a:pt x="782" y="452"/>
                  </a:lnTo>
                  <a:lnTo>
                    <a:pt x="789" y="456"/>
                  </a:lnTo>
                  <a:lnTo>
                    <a:pt x="792" y="461"/>
                  </a:lnTo>
                  <a:lnTo>
                    <a:pt x="794" y="463"/>
                  </a:lnTo>
                  <a:lnTo>
                    <a:pt x="792" y="467"/>
                  </a:lnTo>
                  <a:lnTo>
                    <a:pt x="791" y="468"/>
                  </a:lnTo>
                  <a:lnTo>
                    <a:pt x="789" y="470"/>
                  </a:lnTo>
                  <a:lnTo>
                    <a:pt x="789" y="470"/>
                  </a:lnTo>
                  <a:lnTo>
                    <a:pt x="782" y="472"/>
                  </a:lnTo>
                  <a:lnTo>
                    <a:pt x="774" y="472"/>
                  </a:lnTo>
                  <a:lnTo>
                    <a:pt x="769" y="470"/>
                  </a:lnTo>
                  <a:lnTo>
                    <a:pt x="762" y="468"/>
                  </a:lnTo>
                  <a:lnTo>
                    <a:pt x="762" y="468"/>
                  </a:lnTo>
                  <a:lnTo>
                    <a:pt x="756" y="470"/>
                  </a:lnTo>
                  <a:lnTo>
                    <a:pt x="753" y="474"/>
                  </a:lnTo>
                  <a:lnTo>
                    <a:pt x="749" y="478"/>
                  </a:lnTo>
                  <a:lnTo>
                    <a:pt x="745" y="479"/>
                  </a:lnTo>
                  <a:lnTo>
                    <a:pt x="745" y="479"/>
                  </a:lnTo>
                  <a:lnTo>
                    <a:pt x="740" y="479"/>
                  </a:lnTo>
                  <a:lnTo>
                    <a:pt x="736" y="479"/>
                  </a:lnTo>
                  <a:lnTo>
                    <a:pt x="729" y="478"/>
                  </a:lnTo>
                  <a:lnTo>
                    <a:pt x="722" y="476"/>
                  </a:lnTo>
                  <a:lnTo>
                    <a:pt x="718" y="476"/>
                  </a:lnTo>
                  <a:lnTo>
                    <a:pt x="713" y="478"/>
                  </a:lnTo>
                  <a:lnTo>
                    <a:pt x="713" y="478"/>
                  </a:lnTo>
                  <a:lnTo>
                    <a:pt x="707" y="483"/>
                  </a:lnTo>
                  <a:lnTo>
                    <a:pt x="706" y="490"/>
                  </a:lnTo>
                  <a:lnTo>
                    <a:pt x="706" y="496"/>
                  </a:lnTo>
                  <a:lnTo>
                    <a:pt x="709" y="503"/>
                  </a:lnTo>
                  <a:lnTo>
                    <a:pt x="711" y="508"/>
                  </a:lnTo>
                  <a:lnTo>
                    <a:pt x="715" y="516"/>
                  </a:lnTo>
                  <a:lnTo>
                    <a:pt x="715" y="521"/>
                  </a:lnTo>
                  <a:lnTo>
                    <a:pt x="711" y="526"/>
                  </a:lnTo>
                  <a:lnTo>
                    <a:pt x="711" y="526"/>
                  </a:lnTo>
                  <a:lnTo>
                    <a:pt x="709" y="530"/>
                  </a:lnTo>
                  <a:lnTo>
                    <a:pt x="706" y="530"/>
                  </a:lnTo>
                  <a:lnTo>
                    <a:pt x="704" y="530"/>
                  </a:lnTo>
                  <a:lnTo>
                    <a:pt x="700" y="530"/>
                  </a:lnTo>
                  <a:lnTo>
                    <a:pt x="691" y="521"/>
                  </a:lnTo>
                  <a:lnTo>
                    <a:pt x="691" y="521"/>
                  </a:lnTo>
                  <a:lnTo>
                    <a:pt x="684" y="519"/>
                  </a:lnTo>
                  <a:lnTo>
                    <a:pt x="677" y="521"/>
                  </a:lnTo>
                  <a:lnTo>
                    <a:pt x="669" y="526"/>
                  </a:lnTo>
                  <a:lnTo>
                    <a:pt x="667" y="534"/>
                  </a:lnTo>
                  <a:lnTo>
                    <a:pt x="667" y="534"/>
                  </a:lnTo>
                  <a:lnTo>
                    <a:pt x="667" y="539"/>
                  </a:lnTo>
                  <a:lnTo>
                    <a:pt x="669" y="546"/>
                  </a:lnTo>
                  <a:lnTo>
                    <a:pt x="669" y="554"/>
                  </a:lnTo>
                  <a:lnTo>
                    <a:pt x="669" y="561"/>
                  </a:lnTo>
                  <a:lnTo>
                    <a:pt x="669" y="561"/>
                  </a:lnTo>
                  <a:lnTo>
                    <a:pt x="666" y="566"/>
                  </a:lnTo>
                  <a:lnTo>
                    <a:pt x="662" y="572"/>
                  </a:lnTo>
                  <a:lnTo>
                    <a:pt x="662" y="572"/>
                  </a:lnTo>
                  <a:lnTo>
                    <a:pt x="662" y="573"/>
                  </a:lnTo>
                  <a:lnTo>
                    <a:pt x="664" y="577"/>
                  </a:lnTo>
                  <a:lnTo>
                    <a:pt x="664" y="581"/>
                  </a:lnTo>
                  <a:lnTo>
                    <a:pt x="664" y="581"/>
                  </a:lnTo>
                  <a:lnTo>
                    <a:pt x="662" y="584"/>
                  </a:lnTo>
                  <a:lnTo>
                    <a:pt x="658" y="586"/>
                  </a:lnTo>
                  <a:lnTo>
                    <a:pt x="655" y="586"/>
                  </a:lnTo>
                  <a:lnTo>
                    <a:pt x="651" y="586"/>
                  </a:lnTo>
                  <a:lnTo>
                    <a:pt x="651" y="586"/>
                  </a:lnTo>
                  <a:lnTo>
                    <a:pt x="648" y="590"/>
                  </a:lnTo>
                  <a:lnTo>
                    <a:pt x="646" y="592"/>
                  </a:lnTo>
                  <a:lnTo>
                    <a:pt x="644" y="595"/>
                  </a:lnTo>
                  <a:lnTo>
                    <a:pt x="642" y="601"/>
                  </a:lnTo>
                  <a:lnTo>
                    <a:pt x="642" y="601"/>
                  </a:lnTo>
                  <a:lnTo>
                    <a:pt x="635" y="606"/>
                  </a:lnTo>
                  <a:lnTo>
                    <a:pt x="628" y="608"/>
                  </a:lnTo>
                  <a:lnTo>
                    <a:pt x="619" y="608"/>
                  </a:lnTo>
                  <a:lnTo>
                    <a:pt x="611" y="608"/>
                  </a:lnTo>
                  <a:lnTo>
                    <a:pt x="611" y="608"/>
                  </a:lnTo>
                  <a:lnTo>
                    <a:pt x="601" y="608"/>
                  </a:lnTo>
                  <a:lnTo>
                    <a:pt x="591" y="610"/>
                  </a:lnTo>
                  <a:lnTo>
                    <a:pt x="573" y="617"/>
                  </a:lnTo>
                  <a:lnTo>
                    <a:pt x="573" y="617"/>
                  </a:lnTo>
                  <a:lnTo>
                    <a:pt x="568" y="619"/>
                  </a:lnTo>
                  <a:lnTo>
                    <a:pt x="564" y="619"/>
                  </a:lnTo>
                  <a:lnTo>
                    <a:pt x="555" y="617"/>
                  </a:lnTo>
                  <a:lnTo>
                    <a:pt x="548" y="613"/>
                  </a:lnTo>
                  <a:lnTo>
                    <a:pt x="541" y="610"/>
                  </a:lnTo>
                  <a:lnTo>
                    <a:pt x="541" y="610"/>
                  </a:lnTo>
                  <a:lnTo>
                    <a:pt x="534" y="610"/>
                  </a:lnTo>
                  <a:lnTo>
                    <a:pt x="532" y="611"/>
                  </a:lnTo>
                  <a:lnTo>
                    <a:pt x="530" y="615"/>
                  </a:lnTo>
                  <a:lnTo>
                    <a:pt x="526" y="619"/>
                  </a:lnTo>
                  <a:lnTo>
                    <a:pt x="526" y="619"/>
                  </a:lnTo>
                  <a:lnTo>
                    <a:pt x="523" y="620"/>
                  </a:lnTo>
                  <a:lnTo>
                    <a:pt x="519" y="620"/>
                  </a:lnTo>
                  <a:lnTo>
                    <a:pt x="512" y="617"/>
                  </a:lnTo>
                  <a:lnTo>
                    <a:pt x="512" y="617"/>
                  </a:lnTo>
                  <a:lnTo>
                    <a:pt x="501" y="608"/>
                  </a:lnTo>
                  <a:lnTo>
                    <a:pt x="501" y="608"/>
                  </a:lnTo>
                  <a:lnTo>
                    <a:pt x="497" y="604"/>
                  </a:lnTo>
                  <a:lnTo>
                    <a:pt x="497" y="601"/>
                  </a:lnTo>
                  <a:lnTo>
                    <a:pt x="497" y="595"/>
                  </a:lnTo>
                  <a:lnTo>
                    <a:pt x="501" y="590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01" y="579"/>
                  </a:lnTo>
                  <a:lnTo>
                    <a:pt x="499" y="573"/>
                  </a:lnTo>
                  <a:lnTo>
                    <a:pt x="499" y="570"/>
                  </a:lnTo>
                  <a:lnTo>
                    <a:pt x="499" y="564"/>
                  </a:lnTo>
                  <a:lnTo>
                    <a:pt x="499" y="564"/>
                  </a:lnTo>
                  <a:lnTo>
                    <a:pt x="501" y="559"/>
                  </a:lnTo>
                  <a:lnTo>
                    <a:pt x="503" y="554"/>
                  </a:lnTo>
                  <a:lnTo>
                    <a:pt x="503" y="554"/>
                  </a:lnTo>
                  <a:lnTo>
                    <a:pt x="501" y="546"/>
                  </a:lnTo>
                  <a:lnTo>
                    <a:pt x="501" y="543"/>
                  </a:lnTo>
                  <a:lnTo>
                    <a:pt x="501" y="539"/>
                  </a:lnTo>
                  <a:lnTo>
                    <a:pt x="501" y="539"/>
                  </a:lnTo>
                  <a:lnTo>
                    <a:pt x="503" y="534"/>
                  </a:lnTo>
                  <a:lnTo>
                    <a:pt x="505" y="526"/>
                  </a:lnTo>
                  <a:lnTo>
                    <a:pt x="505" y="525"/>
                  </a:lnTo>
                  <a:lnTo>
                    <a:pt x="503" y="521"/>
                  </a:lnTo>
                  <a:lnTo>
                    <a:pt x="499" y="521"/>
                  </a:lnTo>
                  <a:lnTo>
                    <a:pt x="496" y="523"/>
                  </a:lnTo>
                  <a:lnTo>
                    <a:pt x="496" y="523"/>
                  </a:lnTo>
                  <a:lnTo>
                    <a:pt x="494" y="525"/>
                  </a:lnTo>
                  <a:lnTo>
                    <a:pt x="492" y="528"/>
                  </a:lnTo>
                  <a:lnTo>
                    <a:pt x="492" y="530"/>
                  </a:lnTo>
                  <a:lnTo>
                    <a:pt x="490" y="534"/>
                  </a:lnTo>
                  <a:lnTo>
                    <a:pt x="490" y="534"/>
                  </a:lnTo>
                  <a:lnTo>
                    <a:pt x="488" y="534"/>
                  </a:lnTo>
                  <a:lnTo>
                    <a:pt x="485" y="534"/>
                  </a:lnTo>
                  <a:lnTo>
                    <a:pt x="481" y="532"/>
                  </a:lnTo>
                  <a:lnTo>
                    <a:pt x="477" y="532"/>
                  </a:lnTo>
                  <a:lnTo>
                    <a:pt x="477" y="532"/>
                  </a:lnTo>
                  <a:lnTo>
                    <a:pt x="476" y="534"/>
                  </a:lnTo>
                  <a:lnTo>
                    <a:pt x="476" y="535"/>
                  </a:lnTo>
                  <a:lnTo>
                    <a:pt x="479" y="539"/>
                  </a:lnTo>
                  <a:lnTo>
                    <a:pt x="486" y="544"/>
                  </a:lnTo>
                  <a:lnTo>
                    <a:pt x="488" y="546"/>
                  </a:lnTo>
                  <a:lnTo>
                    <a:pt x="488" y="548"/>
                  </a:lnTo>
                  <a:lnTo>
                    <a:pt x="488" y="548"/>
                  </a:lnTo>
                  <a:lnTo>
                    <a:pt x="470" y="552"/>
                  </a:lnTo>
                  <a:lnTo>
                    <a:pt x="467" y="555"/>
                  </a:lnTo>
                  <a:lnTo>
                    <a:pt x="465" y="557"/>
                  </a:lnTo>
                  <a:lnTo>
                    <a:pt x="463" y="561"/>
                  </a:lnTo>
                  <a:lnTo>
                    <a:pt x="465" y="566"/>
                  </a:lnTo>
                  <a:lnTo>
                    <a:pt x="465" y="566"/>
                  </a:lnTo>
                  <a:lnTo>
                    <a:pt x="468" y="570"/>
                  </a:lnTo>
                  <a:lnTo>
                    <a:pt x="470" y="570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7"/>
                  </a:lnTo>
                  <a:lnTo>
                    <a:pt x="472" y="579"/>
                  </a:lnTo>
                  <a:lnTo>
                    <a:pt x="470" y="582"/>
                  </a:lnTo>
                  <a:lnTo>
                    <a:pt x="468" y="586"/>
                  </a:lnTo>
                  <a:lnTo>
                    <a:pt x="468" y="586"/>
                  </a:lnTo>
                  <a:lnTo>
                    <a:pt x="468" y="590"/>
                  </a:lnTo>
                  <a:lnTo>
                    <a:pt x="470" y="593"/>
                  </a:lnTo>
                  <a:lnTo>
                    <a:pt x="476" y="601"/>
                  </a:lnTo>
                  <a:lnTo>
                    <a:pt x="481" y="606"/>
                  </a:lnTo>
                  <a:lnTo>
                    <a:pt x="483" y="610"/>
                  </a:lnTo>
                  <a:lnTo>
                    <a:pt x="485" y="613"/>
                  </a:lnTo>
                  <a:lnTo>
                    <a:pt x="485" y="613"/>
                  </a:lnTo>
                  <a:lnTo>
                    <a:pt x="485" y="619"/>
                  </a:lnTo>
                  <a:lnTo>
                    <a:pt x="485" y="622"/>
                  </a:lnTo>
                  <a:lnTo>
                    <a:pt x="483" y="626"/>
                  </a:lnTo>
                  <a:lnTo>
                    <a:pt x="479" y="628"/>
                  </a:lnTo>
                  <a:lnTo>
                    <a:pt x="472" y="628"/>
                  </a:lnTo>
                  <a:lnTo>
                    <a:pt x="463" y="628"/>
                  </a:lnTo>
                  <a:lnTo>
                    <a:pt x="463" y="628"/>
                  </a:lnTo>
                  <a:lnTo>
                    <a:pt x="456" y="635"/>
                  </a:lnTo>
                  <a:lnTo>
                    <a:pt x="456" y="635"/>
                  </a:lnTo>
                  <a:lnTo>
                    <a:pt x="450" y="637"/>
                  </a:lnTo>
                  <a:lnTo>
                    <a:pt x="443" y="635"/>
                  </a:lnTo>
                  <a:lnTo>
                    <a:pt x="443" y="635"/>
                  </a:lnTo>
                  <a:lnTo>
                    <a:pt x="436" y="635"/>
                  </a:lnTo>
                  <a:lnTo>
                    <a:pt x="429" y="637"/>
                  </a:lnTo>
                  <a:lnTo>
                    <a:pt x="423" y="640"/>
                  </a:lnTo>
                  <a:lnTo>
                    <a:pt x="420" y="646"/>
                  </a:lnTo>
                  <a:lnTo>
                    <a:pt x="420" y="646"/>
                  </a:lnTo>
                  <a:lnTo>
                    <a:pt x="416" y="653"/>
                  </a:lnTo>
                  <a:lnTo>
                    <a:pt x="416" y="660"/>
                  </a:lnTo>
                  <a:lnTo>
                    <a:pt x="416" y="666"/>
                  </a:lnTo>
                  <a:lnTo>
                    <a:pt x="414" y="673"/>
                  </a:lnTo>
                  <a:lnTo>
                    <a:pt x="414" y="673"/>
                  </a:lnTo>
                  <a:lnTo>
                    <a:pt x="410" y="677"/>
                  </a:lnTo>
                  <a:lnTo>
                    <a:pt x="407" y="678"/>
                  </a:lnTo>
                  <a:lnTo>
                    <a:pt x="398" y="680"/>
                  </a:lnTo>
                  <a:lnTo>
                    <a:pt x="389" y="682"/>
                  </a:lnTo>
                  <a:lnTo>
                    <a:pt x="380" y="680"/>
                  </a:lnTo>
                  <a:lnTo>
                    <a:pt x="380" y="680"/>
                  </a:lnTo>
                  <a:lnTo>
                    <a:pt x="374" y="680"/>
                  </a:lnTo>
                  <a:lnTo>
                    <a:pt x="369" y="682"/>
                  </a:lnTo>
                  <a:lnTo>
                    <a:pt x="365" y="686"/>
                  </a:lnTo>
                  <a:lnTo>
                    <a:pt x="365" y="693"/>
                  </a:lnTo>
                  <a:lnTo>
                    <a:pt x="365" y="693"/>
                  </a:lnTo>
                  <a:lnTo>
                    <a:pt x="367" y="700"/>
                  </a:lnTo>
                  <a:lnTo>
                    <a:pt x="369" y="704"/>
                  </a:lnTo>
                  <a:lnTo>
                    <a:pt x="369" y="709"/>
                  </a:lnTo>
                  <a:lnTo>
                    <a:pt x="369" y="709"/>
                  </a:lnTo>
                  <a:lnTo>
                    <a:pt x="365" y="715"/>
                  </a:lnTo>
                  <a:lnTo>
                    <a:pt x="360" y="716"/>
                  </a:lnTo>
                  <a:lnTo>
                    <a:pt x="354" y="718"/>
                  </a:lnTo>
                  <a:lnTo>
                    <a:pt x="349" y="718"/>
                  </a:lnTo>
                  <a:lnTo>
                    <a:pt x="349" y="718"/>
                  </a:lnTo>
                  <a:lnTo>
                    <a:pt x="344" y="716"/>
                  </a:lnTo>
                  <a:lnTo>
                    <a:pt x="340" y="715"/>
                  </a:lnTo>
                  <a:lnTo>
                    <a:pt x="334" y="711"/>
                  </a:lnTo>
                  <a:lnTo>
                    <a:pt x="331" y="709"/>
                  </a:lnTo>
                  <a:lnTo>
                    <a:pt x="331" y="709"/>
                  </a:lnTo>
                  <a:lnTo>
                    <a:pt x="325" y="707"/>
                  </a:lnTo>
                  <a:lnTo>
                    <a:pt x="324" y="709"/>
                  </a:lnTo>
                  <a:lnTo>
                    <a:pt x="322" y="709"/>
                  </a:lnTo>
                  <a:lnTo>
                    <a:pt x="320" y="713"/>
                  </a:lnTo>
                  <a:lnTo>
                    <a:pt x="322" y="718"/>
                  </a:lnTo>
                  <a:lnTo>
                    <a:pt x="325" y="724"/>
                  </a:lnTo>
                  <a:lnTo>
                    <a:pt x="325" y="724"/>
                  </a:lnTo>
                  <a:lnTo>
                    <a:pt x="325" y="729"/>
                  </a:lnTo>
                  <a:lnTo>
                    <a:pt x="325" y="731"/>
                  </a:lnTo>
                  <a:lnTo>
                    <a:pt x="324" y="733"/>
                  </a:lnTo>
                  <a:lnTo>
                    <a:pt x="320" y="734"/>
                  </a:lnTo>
                  <a:lnTo>
                    <a:pt x="313" y="734"/>
                  </a:lnTo>
                  <a:lnTo>
                    <a:pt x="305" y="734"/>
                  </a:lnTo>
                  <a:lnTo>
                    <a:pt x="305" y="734"/>
                  </a:lnTo>
                  <a:lnTo>
                    <a:pt x="286" y="734"/>
                  </a:lnTo>
                  <a:lnTo>
                    <a:pt x="282" y="734"/>
                  </a:lnTo>
                  <a:lnTo>
                    <a:pt x="277" y="736"/>
                  </a:lnTo>
                  <a:lnTo>
                    <a:pt x="275" y="738"/>
                  </a:lnTo>
                  <a:lnTo>
                    <a:pt x="273" y="744"/>
                  </a:lnTo>
                  <a:lnTo>
                    <a:pt x="273" y="744"/>
                  </a:lnTo>
                  <a:lnTo>
                    <a:pt x="275" y="747"/>
                  </a:lnTo>
                  <a:lnTo>
                    <a:pt x="277" y="751"/>
                  </a:lnTo>
                  <a:lnTo>
                    <a:pt x="282" y="754"/>
                  </a:lnTo>
                  <a:lnTo>
                    <a:pt x="298" y="758"/>
                  </a:lnTo>
                  <a:lnTo>
                    <a:pt x="298" y="758"/>
                  </a:lnTo>
                  <a:lnTo>
                    <a:pt x="302" y="762"/>
                  </a:lnTo>
                  <a:lnTo>
                    <a:pt x="305" y="765"/>
                  </a:lnTo>
                  <a:lnTo>
                    <a:pt x="307" y="772"/>
                  </a:lnTo>
                  <a:lnTo>
                    <a:pt x="309" y="780"/>
                  </a:lnTo>
                  <a:lnTo>
                    <a:pt x="311" y="783"/>
                  </a:lnTo>
                  <a:lnTo>
                    <a:pt x="315" y="787"/>
                  </a:lnTo>
                  <a:lnTo>
                    <a:pt x="315" y="787"/>
                  </a:lnTo>
                  <a:lnTo>
                    <a:pt x="325" y="791"/>
                  </a:lnTo>
                  <a:lnTo>
                    <a:pt x="334" y="796"/>
                  </a:lnTo>
                  <a:lnTo>
                    <a:pt x="338" y="798"/>
                  </a:lnTo>
                  <a:lnTo>
                    <a:pt x="340" y="803"/>
                  </a:lnTo>
                  <a:lnTo>
                    <a:pt x="340" y="807"/>
                  </a:lnTo>
                  <a:lnTo>
                    <a:pt x="338" y="814"/>
                  </a:lnTo>
                  <a:lnTo>
                    <a:pt x="338" y="814"/>
                  </a:lnTo>
                  <a:lnTo>
                    <a:pt x="333" y="821"/>
                  </a:lnTo>
                  <a:lnTo>
                    <a:pt x="327" y="829"/>
                  </a:lnTo>
                  <a:lnTo>
                    <a:pt x="327" y="829"/>
                  </a:lnTo>
                  <a:lnTo>
                    <a:pt x="325" y="834"/>
                  </a:lnTo>
                  <a:lnTo>
                    <a:pt x="325" y="839"/>
                  </a:lnTo>
                  <a:lnTo>
                    <a:pt x="325" y="845"/>
                  </a:lnTo>
                  <a:lnTo>
                    <a:pt x="322" y="850"/>
                  </a:lnTo>
                  <a:lnTo>
                    <a:pt x="322" y="850"/>
                  </a:lnTo>
                  <a:lnTo>
                    <a:pt x="318" y="854"/>
                  </a:lnTo>
                  <a:lnTo>
                    <a:pt x="315" y="858"/>
                  </a:lnTo>
                  <a:lnTo>
                    <a:pt x="304" y="859"/>
                  </a:lnTo>
                  <a:lnTo>
                    <a:pt x="295" y="861"/>
                  </a:lnTo>
                  <a:lnTo>
                    <a:pt x="284" y="861"/>
                  </a:lnTo>
                  <a:lnTo>
                    <a:pt x="284" y="861"/>
                  </a:lnTo>
                  <a:lnTo>
                    <a:pt x="271" y="861"/>
                  </a:lnTo>
                  <a:lnTo>
                    <a:pt x="258" y="859"/>
                  </a:lnTo>
                  <a:lnTo>
                    <a:pt x="258" y="859"/>
                  </a:lnTo>
                  <a:lnTo>
                    <a:pt x="253" y="858"/>
                  </a:lnTo>
                  <a:lnTo>
                    <a:pt x="248" y="856"/>
                  </a:lnTo>
                  <a:lnTo>
                    <a:pt x="248" y="856"/>
                  </a:lnTo>
                  <a:lnTo>
                    <a:pt x="240" y="850"/>
                  </a:lnTo>
                  <a:lnTo>
                    <a:pt x="235" y="848"/>
                  </a:lnTo>
                  <a:lnTo>
                    <a:pt x="231" y="848"/>
                  </a:lnTo>
                  <a:lnTo>
                    <a:pt x="231" y="848"/>
                  </a:lnTo>
                  <a:lnTo>
                    <a:pt x="226" y="852"/>
                  </a:lnTo>
                  <a:lnTo>
                    <a:pt x="226" y="852"/>
                  </a:lnTo>
                  <a:lnTo>
                    <a:pt x="224" y="854"/>
                  </a:lnTo>
                  <a:lnTo>
                    <a:pt x="219" y="856"/>
                  </a:lnTo>
                  <a:lnTo>
                    <a:pt x="219" y="856"/>
                  </a:lnTo>
                  <a:lnTo>
                    <a:pt x="213" y="858"/>
                  </a:lnTo>
                  <a:lnTo>
                    <a:pt x="208" y="861"/>
                  </a:lnTo>
                  <a:lnTo>
                    <a:pt x="204" y="865"/>
                  </a:lnTo>
                  <a:lnTo>
                    <a:pt x="204" y="872"/>
                  </a:lnTo>
                  <a:lnTo>
                    <a:pt x="204" y="872"/>
                  </a:lnTo>
                  <a:lnTo>
                    <a:pt x="206" y="885"/>
                  </a:lnTo>
                  <a:lnTo>
                    <a:pt x="210" y="894"/>
                  </a:lnTo>
                  <a:lnTo>
                    <a:pt x="211" y="905"/>
                  </a:lnTo>
                  <a:lnTo>
                    <a:pt x="210" y="910"/>
                  </a:lnTo>
                  <a:lnTo>
                    <a:pt x="208" y="915"/>
                  </a:lnTo>
                  <a:lnTo>
                    <a:pt x="208" y="915"/>
                  </a:lnTo>
                  <a:lnTo>
                    <a:pt x="201" y="926"/>
                  </a:lnTo>
                  <a:lnTo>
                    <a:pt x="199" y="932"/>
                  </a:lnTo>
                  <a:lnTo>
                    <a:pt x="199" y="939"/>
                  </a:lnTo>
                  <a:lnTo>
                    <a:pt x="199" y="939"/>
                  </a:lnTo>
                  <a:lnTo>
                    <a:pt x="202" y="950"/>
                  </a:lnTo>
                  <a:lnTo>
                    <a:pt x="206" y="962"/>
                  </a:lnTo>
                  <a:lnTo>
                    <a:pt x="213" y="972"/>
                  </a:lnTo>
                  <a:lnTo>
                    <a:pt x="220" y="979"/>
                  </a:lnTo>
                  <a:lnTo>
                    <a:pt x="220" y="979"/>
                  </a:lnTo>
                  <a:lnTo>
                    <a:pt x="229" y="982"/>
                  </a:lnTo>
                  <a:lnTo>
                    <a:pt x="239" y="986"/>
                  </a:lnTo>
                  <a:lnTo>
                    <a:pt x="239" y="986"/>
                  </a:lnTo>
                  <a:lnTo>
                    <a:pt x="251" y="991"/>
                  </a:lnTo>
                  <a:lnTo>
                    <a:pt x="258" y="993"/>
                  </a:lnTo>
                  <a:lnTo>
                    <a:pt x="266" y="995"/>
                  </a:lnTo>
                  <a:lnTo>
                    <a:pt x="266" y="995"/>
                  </a:lnTo>
                  <a:lnTo>
                    <a:pt x="275" y="993"/>
                  </a:lnTo>
                  <a:lnTo>
                    <a:pt x="280" y="993"/>
                  </a:lnTo>
                  <a:lnTo>
                    <a:pt x="286" y="991"/>
                  </a:lnTo>
                  <a:lnTo>
                    <a:pt x="286" y="991"/>
                  </a:lnTo>
                  <a:lnTo>
                    <a:pt x="295" y="995"/>
                  </a:lnTo>
                  <a:lnTo>
                    <a:pt x="298" y="997"/>
                  </a:lnTo>
                  <a:lnTo>
                    <a:pt x="304" y="997"/>
                  </a:lnTo>
                  <a:lnTo>
                    <a:pt x="304" y="997"/>
                  </a:lnTo>
                  <a:lnTo>
                    <a:pt x="307" y="995"/>
                  </a:lnTo>
                  <a:lnTo>
                    <a:pt x="311" y="991"/>
                  </a:lnTo>
                  <a:lnTo>
                    <a:pt x="316" y="984"/>
                  </a:lnTo>
                  <a:lnTo>
                    <a:pt x="316" y="984"/>
                  </a:lnTo>
                  <a:lnTo>
                    <a:pt x="322" y="977"/>
                  </a:lnTo>
                  <a:lnTo>
                    <a:pt x="329" y="972"/>
                  </a:lnTo>
                  <a:lnTo>
                    <a:pt x="329" y="972"/>
                  </a:lnTo>
                  <a:lnTo>
                    <a:pt x="340" y="964"/>
                  </a:lnTo>
                  <a:lnTo>
                    <a:pt x="344" y="961"/>
                  </a:lnTo>
                  <a:lnTo>
                    <a:pt x="345" y="955"/>
                  </a:lnTo>
                  <a:lnTo>
                    <a:pt x="345" y="955"/>
                  </a:lnTo>
                  <a:lnTo>
                    <a:pt x="347" y="948"/>
                  </a:lnTo>
                  <a:lnTo>
                    <a:pt x="347" y="941"/>
                  </a:lnTo>
                  <a:lnTo>
                    <a:pt x="347" y="934"/>
                  </a:lnTo>
                  <a:lnTo>
                    <a:pt x="349" y="926"/>
                  </a:lnTo>
                  <a:lnTo>
                    <a:pt x="349" y="926"/>
                  </a:lnTo>
                  <a:lnTo>
                    <a:pt x="358" y="912"/>
                  </a:lnTo>
                  <a:lnTo>
                    <a:pt x="365" y="905"/>
                  </a:lnTo>
                  <a:lnTo>
                    <a:pt x="371" y="899"/>
                  </a:lnTo>
                  <a:lnTo>
                    <a:pt x="371" y="899"/>
                  </a:lnTo>
                  <a:lnTo>
                    <a:pt x="383" y="894"/>
                  </a:lnTo>
                  <a:lnTo>
                    <a:pt x="391" y="890"/>
                  </a:lnTo>
                  <a:lnTo>
                    <a:pt x="394" y="886"/>
                  </a:lnTo>
                  <a:lnTo>
                    <a:pt x="394" y="886"/>
                  </a:lnTo>
                  <a:lnTo>
                    <a:pt x="396" y="879"/>
                  </a:lnTo>
                  <a:lnTo>
                    <a:pt x="394" y="872"/>
                  </a:lnTo>
                  <a:lnTo>
                    <a:pt x="394" y="867"/>
                  </a:lnTo>
                  <a:lnTo>
                    <a:pt x="396" y="863"/>
                  </a:lnTo>
                  <a:lnTo>
                    <a:pt x="400" y="859"/>
                  </a:lnTo>
                  <a:lnTo>
                    <a:pt x="400" y="859"/>
                  </a:lnTo>
                  <a:lnTo>
                    <a:pt x="407" y="854"/>
                  </a:lnTo>
                  <a:lnTo>
                    <a:pt x="412" y="854"/>
                  </a:lnTo>
                  <a:lnTo>
                    <a:pt x="416" y="854"/>
                  </a:lnTo>
                  <a:lnTo>
                    <a:pt x="416" y="854"/>
                  </a:lnTo>
                  <a:lnTo>
                    <a:pt x="425" y="858"/>
                  </a:lnTo>
                  <a:lnTo>
                    <a:pt x="436" y="859"/>
                  </a:lnTo>
                  <a:lnTo>
                    <a:pt x="436" y="859"/>
                  </a:lnTo>
                  <a:lnTo>
                    <a:pt x="443" y="859"/>
                  </a:lnTo>
                  <a:lnTo>
                    <a:pt x="450" y="856"/>
                  </a:lnTo>
                  <a:lnTo>
                    <a:pt x="450" y="856"/>
                  </a:lnTo>
                  <a:lnTo>
                    <a:pt x="459" y="848"/>
                  </a:lnTo>
                  <a:lnTo>
                    <a:pt x="468" y="839"/>
                  </a:lnTo>
                  <a:lnTo>
                    <a:pt x="468" y="839"/>
                  </a:lnTo>
                  <a:lnTo>
                    <a:pt x="470" y="836"/>
                  </a:lnTo>
                  <a:lnTo>
                    <a:pt x="474" y="836"/>
                  </a:lnTo>
                  <a:lnTo>
                    <a:pt x="481" y="836"/>
                  </a:lnTo>
                  <a:lnTo>
                    <a:pt x="481" y="836"/>
                  </a:lnTo>
                  <a:lnTo>
                    <a:pt x="488" y="838"/>
                  </a:lnTo>
                  <a:lnTo>
                    <a:pt x="496" y="843"/>
                  </a:lnTo>
                  <a:lnTo>
                    <a:pt x="501" y="848"/>
                  </a:lnTo>
                  <a:lnTo>
                    <a:pt x="505" y="856"/>
                  </a:lnTo>
                  <a:lnTo>
                    <a:pt x="505" y="856"/>
                  </a:lnTo>
                  <a:lnTo>
                    <a:pt x="506" y="865"/>
                  </a:lnTo>
                  <a:lnTo>
                    <a:pt x="510" y="872"/>
                  </a:lnTo>
                  <a:lnTo>
                    <a:pt x="510" y="872"/>
                  </a:lnTo>
                  <a:lnTo>
                    <a:pt x="521" y="885"/>
                  </a:lnTo>
                  <a:lnTo>
                    <a:pt x="521" y="885"/>
                  </a:lnTo>
                  <a:lnTo>
                    <a:pt x="528" y="892"/>
                  </a:lnTo>
                  <a:lnTo>
                    <a:pt x="534" y="896"/>
                  </a:lnTo>
                  <a:lnTo>
                    <a:pt x="548" y="905"/>
                  </a:lnTo>
                  <a:lnTo>
                    <a:pt x="548" y="905"/>
                  </a:lnTo>
                  <a:lnTo>
                    <a:pt x="564" y="912"/>
                  </a:lnTo>
                  <a:lnTo>
                    <a:pt x="572" y="917"/>
                  </a:lnTo>
                  <a:lnTo>
                    <a:pt x="577" y="926"/>
                  </a:lnTo>
                  <a:lnTo>
                    <a:pt x="577" y="926"/>
                  </a:lnTo>
                  <a:lnTo>
                    <a:pt x="582" y="939"/>
                  </a:lnTo>
                  <a:lnTo>
                    <a:pt x="582" y="952"/>
                  </a:lnTo>
                  <a:lnTo>
                    <a:pt x="582" y="952"/>
                  </a:lnTo>
                  <a:lnTo>
                    <a:pt x="581" y="961"/>
                  </a:lnTo>
                  <a:lnTo>
                    <a:pt x="581" y="961"/>
                  </a:lnTo>
                  <a:lnTo>
                    <a:pt x="581" y="966"/>
                  </a:lnTo>
                  <a:lnTo>
                    <a:pt x="581" y="970"/>
                  </a:lnTo>
                  <a:lnTo>
                    <a:pt x="581" y="970"/>
                  </a:lnTo>
                  <a:lnTo>
                    <a:pt x="577" y="972"/>
                  </a:lnTo>
                  <a:lnTo>
                    <a:pt x="575" y="972"/>
                  </a:lnTo>
                  <a:lnTo>
                    <a:pt x="570" y="972"/>
                  </a:lnTo>
                  <a:lnTo>
                    <a:pt x="570" y="972"/>
                  </a:lnTo>
                  <a:lnTo>
                    <a:pt x="559" y="970"/>
                  </a:lnTo>
                  <a:lnTo>
                    <a:pt x="550" y="970"/>
                  </a:lnTo>
                  <a:lnTo>
                    <a:pt x="550" y="970"/>
                  </a:lnTo>
                  <a:lnTo>
                    <a:pt x="544" y="970"/>
                  </a:lnTo>
                  <a:lnTo>
                    <a:pt x="543" y="972"/>
                  </a:lnTo>
                  <a:lnTo>
                    <a:pt x="541" y="973"/>
                  </a:lnTo>
                  <a:lnTo>
                    <a:pt x="541" y="977"/>
                  </a:lnTo>
                  <a:lnTo>
                    <a:pt x="541" y="982"/>
                  </a:lnTo>
                  <a:lnTo>
                    <a:pt x="546" y="988"/>
                  </a:lnTo>
                  <a:lnTo>
                    <a:pt x="546" y="988"/>
                  </a:lnTo>
                  <a:lnTo>
                    <a:pt x="552" y="991"/>
                  </a:lnTo>
                  <a:lnTo>
                    <a:pt x="559" y="993"/>
                  </a:lnTo>
                  <a:lnTo>
                    <a:pt x="559" y="993"/>
                  </a:lnTo>
                  <a:lnTo>
                    <a:pt x="564" y="993"/>
                  </a:lnTo>
                  <a:lnTo>
                    <a:pt x="570" y="991"/>
                  </a:lnTo>
                  <a:lnTo>
                    <a:pt x="570" y="991"/>
                  </a:lnTo>
                  <a:lnTo>
                    <a:pt x="572" y="990"/>
                  </a:lnTo>
                  <a:lnTo>
                    <a:pt x="573" y="986"/>
                  </a:lnTo>
                  <a:lnTo>
                    <a:pt x="577" y="979"/>
                  </a:lnTo>
                  <a:lnTo>
                    <a:pt x="577" y="979"/>
                  </a:lnTo>
                  <a:lnTo>
                    <a:pt x="579" y="977"/>
                  </a:lnTo>
                  <a:lnTo>
                    <a:pt x="581" y="975"/>
                  </a:lnTo>
                  <a:lnTo>
                    <a:pt x="586" y="973"/>
                  </a:lnTo>
                  <a:lnTo>
                    <a:pt x="586" y="973"/>
                  </a:lnTo>
                  <a:lnTo>
                    <a:pt x="590" y="968"/>
                  </a:lnTo>
                  <a:lnTo>
                    <a:pt x="590" y="968"/>
                  </a:lnTo>
                  <a:lnTo>
                    <a:pt x="595" y="962"/>
                  </a:lnTo>
                  <a:lnTo>
                    <a:pt x="595" y="962"/>
                  </a:lnTo>
                  <a:lnTo>
                    <a:pt x="601" y="955"/>
                  </a:lnTo>
                  <a:lnTo>
                    <a:pt x="601" y="955"/>
                  </a:lnTo>
                  <a:lnTo>
                    <a:pt x="602" y="950"/>
                  </a:lnTo>
                  <a:lnTo>
                    <a:pt x="602" y="946"/>
                  </a:lnTo>
                  <a:lnTo>
                    <a:pt x="599" y="939"/>
                  </a:lnTo>
                  <a:lnTo>
                    <a:pt x="599" y="939"/>
                  </a:lnTo>
                  <a:lnTo>
                    <a:pt x="597" y="935"/>
                  </a:lnTo>
                  <a:lnTo>
                    <a:pt x="597" y="930"/>
                  </a:lnTo>
                  <a:lnTo>
                    <a:pt x="599" y="923"/>
                  </a:lnTo>
                  <a:lnTo>
                    <a:pt x="599" y="923"/>
                  </a:lnTo>
                  <a:lnTo>
                    <a:pt x="601" y="921"/>
                  </a:lnTo>
                  <a:lnTo>
                    <a:pt x="604" y="921"/>
                  </a:lnTo>
                  <a:lnTo>
                    <a:pt x="610" y="923"/>
                  </a:lnTo>
                  <a:lnTo>
                    <a:pt x="615" y="926"/>
                  </a:lnTo>
                  <a:lnTo>
                    <a:pt x="617" y="926"/>
                  </a:lnTo>
                  <a:lnTo>
                    <a:pt x="619" y="926"/>
                  </a:lnTo>
                  <a:lnTo>
                    <a:pt x="619" y="926"/>
                  </a:lnTo>
                  <a:lnTo>
                    <a:pt x="620" y="924"/>
                  </a:lnTo>
                  <a:lnTo>
                    <a:pt x="620" y="923"/>
                  </a:lnTo>
                  <a:lnTo>
                    <a:pt x="617" y="917"/>
                  </a:lnTo>
                  <a:lnTo>
                    <a:pt x="608" y="910"/>
                  </a:lnTo>
                  <a:lnTo>
                    <a:pt x="608" y="910"/>
                  </a:lnTo>
                  <a:lnTo>
                    <a:pt x="601" y="906"/>
                  </a:lnTo>
                  <a:lnTo>
                    <a:pt x="593" y="905"/>
                  </a:lnTo>
                  <a:lnTo>
                    <a:pt x="593" y="905"/>
                  </a:lnTo>
                  <a:lnTo>
                    <a:pt x="582" y="892"/>
                  </a:lnTo>
                  <a:lnTo>
                    <a:pt x="582" y="892"/>
                  </a:lnTo>
                  <a:lnTo>
                    <a:pt x="577" y="888"/>
                  </a:lnTo>
                  <a:lnTo>
                    <a:pt x="570" y="883"/>
                  </a:lnTo>
                  <a:lnTo>
                    <a:pt x="563" y="879"/>
                  </a:lnTo>
                  <a:lnTo>
                    <a:pt x="555" y="874"/>
                  </a:lnTo>
                  <a:lnTo>
                    <a:pt x="555" y="874"/>
                  </a:lnTo>
                  <a:lnTo>
                    <a:pt x="548" y="863"/>
                  </a:lnTo>
                  <a:lnTo>
                    <a:pt x="543" y="854"/>
                  </a:lnTo>
                  <a:lnTo>
                    <a:pt x="543" y="854"/>
                  </a:lnTo>
                  <a:lnTo>
                    <a:pt x="537" y="845"/>
                  </a:lnTo>
                  <a:lnTo>
                    <a:pt x="532" y="838"/>
                  </a:lnTo>
                  <a:lnTo>
                    <a:pt x="532" y="838"/>
                  </a:lnTo>
                  <a:lnTo>
                    <a:pt x="530" y="830"/>
                  </a:lnTo>
                  <a:lnTo>
                    <a:pt x="530" y="823"/>
                  </a:lnTo>
                  <a:lnTo>
                    <a:pt x="530" y="821"/>
                  </a:lnTo>
                  <a:lnTo>
                    <a:pt x="534" y="820"/>
                  </a:lnTo>
                  <a:lnTo>
                    <a:pt x="535" y="818"/>
                  </a:lnTo>
                  <a:lnTo>
                    <a:pt x="541" y="818"/>
                  </a:lnTo>
                  <a:lnTo>
                    <a:pt x="541" y="818"/>
                  </a:lnTo>
                  <a:lnTo>
                    <a:pt x="544" y="820"/>
                  </a:lnTo>
                  <a:lnTo>
                    <a:pt x="550" y="821"/>
                  </a:lnTo>
                  <a:lnTo>
                    <a:pt x="555" y="829"/>
                  </a:lnTo>
                  <a:lnTo>
                    <a:pt x="555" y="829"/>
                  </a:lnTo>
                  <a:lnTo>
                    <a:pt x="561" y="839"/>
                  </a:lnTo>
                  <a:lnTo>
                    <a:pt x="568" y="848"/>
                  </a:lnTo>
                  <a:lnTo>
                    <a:pt x="568" y="848"/>
                  </a:lnTo>
                  <a:lnTo>
                    <a:pt x="575" y="854"/>
                  </a:lnTo>
                  <a:lnTo>
                    <a:pt x="582" y="859"/>
                  </a:lnTo>
                  <a:lnTo>
                    <a:pt x="599" y="868"/>
                  </a:lnTo>
                  <a:lnTo>
                    <a:pt x="599" y="868"/>
                  </a:lnTo>
                  <a:lnTo>
                    <a:pt x="613" y="876"/>
                  </a:lnTo>
                  <a:lnTo>
                    <a:pt x="620" y="877"/>
                  </a:lnTo>
                  <a:lnTo>
                    <a:pt x="626" y="881"/>
                  </a:lnTo>
                  <a:lnTo>
                    <a:pt x="626" y="881"/>
                  </a:lnTo>
                  <a:lnTo>
                    <a:pt x="633" y="888"/>
                  </a:lnTo>
                  <a:lnTo>
                    <a:pt x="637" y="896"/>
                  </a:lnTo>
                  <a:lnTo>
                    <a:pt x="637" y="896"/>
                  </a:lnTo>
                  <a:lnTo>
                    <a:pt x="639" y="908"/>
                  </a:lnTo>
                  <a:lnTo>
                    <a:pt x="640" y="923"/>
                  </a:lnTo>
                  <a:lnTo>
                    <a:pt x="640" y="923"/>
                  </a:lnTo>
                  <a:lnTo>
                    <a:pt x="642" y="928"/>
                  </a:lnTo>
                  <a:lnTo>
                    <a:pt x="644" y="935"/>
                  </a:lnTo>
                  <a:lnTo>
                    <a:pt x="653" y="946"/>
                  </a:lnTo>
                  <a:lnTo>
                    <a:pt x="653" y="946"/>
                  </a:lnTo>
                  <a:lnTo>
                    <a:pt x="662" y="953"/>
                  </a:lnTo>
                  <a:lnTo>
                    <a:pt x="662" y="953"/>
                  </a:lnTo>
                  <a:lnTo>
                    <a:pt x="669" y="961"/>
                  </a:lnTo>
                  <a:lnTo>
                    <a:pt x="669" y="961"/>
                  </a:lnTo>
                  <a:lnTo>
                    <a:pt x="678" y="964"/>
                  </a:lnTo>
                  <a:lnTo>
                    <a:pt x="682" y="966"/>
                  </a:lnTo>
                  <a:lnTo>
                    <a:pt x="686" y="970"/>
                  </a:lnTo>
                  <a:lnTo>
                    <a:pt x="686" y="970"/>
                  </a:lnTo>
                  <a:lnTo>
                    <a:pt x="684" y="972"/>
                  </a:lnTo>
                  <a:lnTo>
                    <a:pt x="682" y="973"/>
                  </a:lnTo>
                  <a:lnTo>
                    <a:pt x="675" y="973"/>
                  </a:lnTo>
                  <a:lnTo>
                    <a:pt x="675" y="973"/>
                  </a:lnTo>
                  <a:lnTo>
                    <a:pt x="671" y="975"/>
                  </a:lnTo>
                  <a:lnTo>
                    <a:pt x="671" y="977"/>
                  </a:lnTo>
                  <a:lnTo>
                    <a:pt x="671" y="984"/>
                  </a:lnTo>
                  <a:lnTo>
                    <a:pt x="671" y="984"/>
                  </a:lnTo>
                  <a:lnTo>
                    <a:pt x="673" y="990"/>
                  </a:lnTo>
                  <a:lnTo>
                    <a:pt x="677" y="993"/>
                  </a:lnTo>
                  <a:lnTo>
                    <a:pt x="682" y="995"/>
                  </a:lnTo>
                  <a:lnTo>
                    <a:pt x="687" y="995"/>
                  </a:lnTo>
                  <a:lnTo>
                    <a:pt x="687" y="995"/>
                  </a:lnTo>
                  <a:lnTo>
                    <a:pt x="691" y="995"/>
                  </a:lnTo>
                  <a:lnTo>
                    <a:pt x="693" y="993"/>
                  </a:lnTo>
                  <a:lnTo>
                    <a:pt x="695" y="990"/>
                  </a:lnTo>
                  <a:lnTo>
                    <a:pt x="696" y="986"/>
                  </a:lnTo>
                  <a:lnTo>
                    <a:pt x="696" y="986"/>
                  </a:lnTo>
                  <a:lnTo>
                    <a:pt x="696" y="981"/>
                  </a:lnTo>
                  <a:lnTo>
                    <a:pt x="698" y="979"/>
                  </a:lnTo>
                  <a:lnTo>
                    <a:pt x="700" y="977"/>
                  </a:lnTo>
                  <a:lnTo>
                    <a:pt x="706" y="975"/>
                  </a:lnTo>
                  <a:lnTo>
                    <a:pt x="706" y="975"/>
                  </a:lnTo>
                  <a:lnTo>
                    <a:pt x="709" y="973"/>
                  </a:lnTo>
                  <a:lnTo>
                    <a:pt x="713" y="972"/>
                  </a:lnTo>
                  <a:lnTo>
                    <a:pt x="713" y="966"/>
                  </a:lnTo>
                  <a:lnTo>
                    <a:pt x="711" y="962"/>
                  </a:lnTo>
                  <a:lnTo>
                    <a:pt x="711" y="962"/>
                  </a:lnTo>
                  <a:lnTo>
                    <a:pt x="707" y="957"/>
                  </a:lnTo>
                  <a:lnTo>
                    <a:pt x="702" y="952"/>
                  </a:lnTo>
                  <a:lnTo>
                    <a:pt x="702" y="952"/>
                  </a:lnTo>
                  <a:lnTo>
                    <a:pt x="696" y="944"/>
                  </a:lnTo>
                  <a:lnTo>
                    <a:pt x="695" y="939"/>
                  </a:lnTo>
                  <a:lnTo>
                    <a:pt x="696" y="935"/>
                  </a:lnTo>
                  <a:lnTo>
                    <a:pt x="696" y="935"/>
                  </a:lnTo>
                  <a:lnTo>
                    <a:pt x="698" y="932"/>
                  </a:lnTo>
                  <a:lnTo>
                    <a:pt x="702" y="930"/>
                  </a:lnTo>
                  <a:lnTo>
                    <a:pt x="711" y="930"/>
                  </a:lnTo>
                  <a:lnTo>
                    <a:pt x="711" y="930"/>
                  </a:lnTo>
                  <a:lnTo>
                    <a:pt x="715" y="928"/>
                  </a:lnTo>
                  <a:lnTo>
                    <a:pt x="716" y="924"/>
                  </a:lnTo>
                  <a:lnTo>
                    <a:pt x="716" y="924"/>
                  </a:lnTo>
                  <a:lnTo>
                    <a:pt x="718" y="919"/>
                  </a:lnTo>
                  <a:lnTo>
                    <a:pt x="720" y="915"/>
                  </a:lnTo>
                  <a:lnTo>
                    <a:pt x="720" y="915"/>
                  </a:lnTo>
                  <a:lnTo>
                    <a:pt x="722" y="912"/>
                  </a:lnTo>
                  <a:lnTo>
                    <a:pt x="724" y="910"/>
                  </a:lnTo>
                  <a:lnTo>
                    <a:pt x="729" y="910"/>
                  </a:lnTo>
                  <a:lnTo>
                    <a:pt x="729" y="910"/>
                  </a:lnTo>
                  <a:lnTo>
                    <a:pt x="734" y="912"/>
                  </a:lnTo>
                  <a:lnTo>
                    <a:pt x="734" y="912"/>
                  </a:lnTo>
                  <a:lnTo>
                    <a:pt x="744" y="915"/>
                  </a:lnTo>
                  <a:lnTo>
                    <a:pt x="747" y="917"/>
                  </a:lnTo>
                  <a:lnTo>
                    <a:pt x="749" y="923"/>
                  </a:lnTo>
                  <a:lnTo>
                    <a:pt x="749" y="923"/>
                  </a:lnTo>
                  <a:lnTo>
                    <a:pt x="754" y="934"/>
                  </a:lnTo>
                  <a:lnTo>
                    <a:pt x="756" y="939"/>
                  </a:lnTo>
                  <a:lnTo>
                    <a:pt x="758" y="946"/>
                  </a:lnTo>
                  <a:lnTo>
                    <a:pt x="758" y="946"/>
                  </a:lnTo>
                  <a:lnTo>
                    <a:pt x="756" y="968"/>
                  </a:lnTo>
                  <a:lnTo>
                    <a:pt x="756" y="972"/>
                  </a:lnTo>
                  <a:lnTo>
                    <a:pt x="758" y="977"/>
                  </a:lnTo>
                  <a:lnTo>
                    <a:pt x="760" y="981"/>
                  </a:lnTo>
                  <a:lnTo>
                    <a:pt x="765" y="986"/>
                  </a:lnTo>
                  <a:lnTo>
                    <a:pt x="765" y="986"/>
                  </a:lnTo>
                  <a:lnTo>
                    <a:pt x="778" y="995"/>
                  </a:lnTo>
                  <a:lnTo>
                    <a:pt x="778" y="995"/>
                  </a:lnTo>
                  <a:lnTo>
                    <a:pt x="785" y="1004"/>
                  </a:lnTo>
                  <a:lnTo>
                    <a:pt x="789" y="1010"/>
                  </a:lnTo>
                  <a:lnTo>
                    <a:pt x="792" y="1013"/>
                  </a:lnTo>
                  <a:lnTo>
                    <a:pt x="792" y="1013"/>
                  </a:lnTo>
                  <a:lnTo>
                    <a:pt x="798" y="1015"/>
                  </a:lnTo>
                  <a:lnTo>
                    <a:pt x="801" y="1017"/>
                  </a:lnTo>
                  <a:lnTo>
                    <a:pt x="805" y="1015"/>
                  </a:lnTo>
                  <a:lnTo>
                    <a:pt x="809" y="1013"/>
                  </a:lnTo>
                  <a:lnTo>
                    <a:pt x="814" y="1010"/>
                  </a:lnTo>
                  <a:lnTo>
                    <a:pt x="821" y="1004"/>
                  </a:lnTo>
                  <a:lnTo>
                    <a:pt x="821" y="1004"/>
                  </a:lnTo>
                  <a:lnTo>
                    <a:pt x="829" y="1004"/>
                  </a:lnTo>
                  <a:lnTo>
                    <a:pt x="834" y="1006"/>
                  </a:lnTo>
                  <a:lnTo>
                    <a:pt x="839" y="1010"/>
                  </a:lnTo>
                  <a:lnTo>
                    <a:pt x="845" y="1013"/>
                  </a:lnTo>
                  <a:lnTo>
                    <a:pt x="845" y="1013"/>
                  </a:lnTo>
                  <a:lnTo>
                    <a:pt x="852" y="1015"/>
                  </a:lnTo>
                  <a:lnTo>
                    <a:pt x="863" y="1015"/>
                  </a:lnTo>
                  <a:lnTo>
                    <a:pt x="872" y="1013"/>
                  </a:lnTo>
                  <a:lnTo>
                    <a:pt x="879" y="1010"/>
                  </a:lnTo>
                  <a:lnTo>
                    <a:pt x="879" y="1010"/>
                  </a:lnTo>
                  <a:lnTo>
                    <a:pt x="887" y="1000"/>
                  </a:lnTo>
                  <a:lnTo>
                    <a:pt x="888" y="999"/>
                  </a:lnTo>
                  <a:lnTo>
                    <a:pt x="892" y="999"/>
                  </a:lnTo>
                  <a:lnTo>
                    <a:pt x="894" y="1000"/>
                  </a:lnTo>
                  <a:lnTo>
                    <a:pt x="897" y="1002"/>
                  </a:lnTo>
                  <a:lnTo>
                    <a:pt x="897" y="1002"/>
                  </a:lnTo>
                  <a:lnTo>
                    <a:pt x="899" y="1008"/>
                  </a:lnTo>
                  <a:lnTo>
                    <a:pt x="901" y="1011"/>
                  </a:lnTo>
                  <a:lnTo>
                    <a:pt x="899" y="1017"/>
                  </a:lnTo>
                  <a:lnTo>
                    <a:pt x="897" y="1024"/>
                  </a:lnTo>
                  <a:lnTo>
                    <a:pt x="892" y="1037"/>
                  </a:lnTo>
                  <a:lnTo>
                    <a:pt x="885" y="1048"/>
                  </a:lnTo>
                  <a:lnTo>
                    <a:pt x="885" y="1048"/>
                  </a:lnTo>
                  <a:lnTo>
                    <a:pt x="899" y="1042"/>
                  </a:lnTo>
                  <a:lnTo>
                    <a:pt x="914" y="1037"/>
                  </a:lnTo>
                  <a:lnTo>
                    <a:pt x="928" y="1035"/>
                  </a:lnTo>
                  <a:lnTo>
                    <a:pt x="941" y="1033"/>
                  </a:lnTo>
                  <a:lnTo>
                    <a:pt x="955" y="1035"/>
                  </a:lnTo>
                  <a:lnTo>
                    <a:pt x="968" y="1035"/>
                  </a:lnTo>
                  <a:lnTo>
                    <a:pt x="995" y="1040"/>
                  </a:lnTo>
                  <a:lnTo>
                    <a:pt x="1022" y="1046"/>
                  </a:lnTo>
                  <a:lnTo>
                    <a:pt x="1049" y="1049"/>
                  </a:lnTo>
                  <a:lnTo>
                    <a:pt x="1064" y="1049"/>
                  </a:lnTo>
                  <a:lnTo>
                    <a:pt x="1078" y="1049"/>
                  </a:lnTo>
                  <a:lnTo>
                    <a:pt x="1095" y="1048"/>
                  </a:lnTo>
                  <a:lnTo>
                    <a:pt x="1109" y="1044"/>
                  </a:lnTo>
                  <a:lnTo>
                    <a:pt x="1109" y="10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3393371" y="3395667"/>
              <a:ext cx="1210505" cy="1599389"/>
            </a:xfrm>
            <a:custGeom>
              <a:avLst/>
              <a:gdLst>
                <a:gd name="T0" fmla="*/ 1006 w 1049"/>
                <a:gd name="T1" fmla="*/ 1089 h 1386"/>
                <a:gd name="T2" fmla="*/ 970 w 1049"/>
                <a:gd name="T3" fmla="*/ 1182 h 1386"/>
                <a:gd name="T4" fmla="*/ 937 w 1049"/>
                <a:gd name="T5" fmla="*/ 1214 h 1386"/>
                <a:gd name="T6" fmla="*/ 903 w 1049"/>
                <a:gd name="T7" fmla="*/ 1153 h 1386"/>
                <a:gd name="T8" fmla="*/ 928 w 1049"/>
                <a:gd name="T9" fmla="*/ 1095 h 1386"/>
                <a:gd name="T10" fmla="*/ 943 w 1049"/>
                <a:gd name="T11" fmla="*/ 1035 h 1386"/>
                <a:gd name="T12" fmla="*/ 986 w 1049"/>
                <a:gd name="T13" fmla="*/ 997 h 1386"/>
                <a:gd name="T14" fmla="*/ 1011 w 1049"/>
                <a:gd name="T15" fmla="*/ 1022 h 1386"/>
                <a:gd name="T16" fmla="*/ 702 w 1049"/>
                <a:gd name="T17" fmla="*/ 118 h 1386"/>
                <a:gd name="T18" fmla="*/ 671 w 1049"/>
                <a:gd name="T19" fmla="*/ 118 h 1386"/>
                <a:gd name="T20" fmla="*/ 599 w 1049"/>
                <a:gd name="T21" fmla="*/ 92 h 1386"/>
                <a:gd name="T22" fmla="*/ 561 w 1049"/>
                <a:gd name="T23" fmla="*/ 112 h 1386"/>
                <a:gd name="T24" fmla="*/ 499 w 1049"/>
                <a:gd name="T25" fmla="*/ 119 h 1386"/>
                <a:gd name="T26" fmla="*/ 425 w 1049"/>
                <a:gd name="T27" fmla="*/ 81 h 1386"/>
                <a:gd name="T28" fmla="*/ 420 w 1049"/>
                <a:gd name="T29" fmla="*/ 9 h 1386"/>
                <a:gd name="T30" fmla="*/ 351 w 1049"/>
                <a:gd name="T31" fmla="*/ 7 h 1386"/>
                <a:gd name="T32" fmla="*/ 262 w 1049"/>
                <a:gd name="T33" fmla="*/ 24 h 1386"/>
                <a:gd name="T34" fmla="*/ 202 w 1049"/>
                <a:gd name="T35" fmla="*/ 38 h 1386"/>
                <a:gd name="T36" fmla="*/ 161 w 1049"/>
                <a:gd name="T37" fmla="*/ 33 h 1386"/>
                <a:gd name="T38" fmla="*/ 134 w 1049"/>
                <a:gd name="T39" fmla="*/ 76 h 1386"/>
                <a:gd name="T40" fmla="*/ 106 w 1049"/>
                <a:gd name="T41" fmla="*/ 145 h 1386"/>
                <a:gd name="T42" fmla="*/ 49 w 1049"/>
                <a:gd name="T43" fmla="*/ 219 h 1386"/>
                <a:gd name="T44" fmla="*/ 12 w 1049"/>
                <a:gd name="T45" fmla="*/ 277 h 1386"/>
                <a:gd name="T46" fmla="*/ 9 w 1049"/>
                <a:gd name="T47" fmla="*/ 335 h 1386"/>
                <a:gd name="T48" fmla="*/ 7 w 1049"/>
                <a:gd name="T49" fmla="*/ 413 h 1386"/>
                <a:gd name="T50" fmla="*/ 14 w 1049"/>
                <a:gd name="T51" fmla="*/ 485 h 1386"/>
                <a:gd name="T52" fmla="*/ 79 w 1049"/>
                <a:gd name="T53" fmla="*/ 597 h 1386"/>
                <a:gd name="T54" fmla="*/ 168 w 1049"/>
                <a:gd name="T55" fmla="*/ 628 h 1386"/>
                <a:gd name="T56" fmla="*/ 244 w 1049"/>
                <a:gd name="T57" fmla="*/ 621 h 1386"/>
                <a:gd name="T58" fmla="*/ 324 w 1049"/>
                <a:gd name="T59" fmla="*/ 606 h 1386"/>
                <a:gd name="T60" fmla="*/ 382 w 1049"/>
                <a:gd name="T61" fmla="*/ 641 h 1386"/>
                <a:gd name="T62" fmla="*/ 392 w 1049"/>
                <a:gd name="T63" fmla="*/ 747 h 1386"/>
                <a:gd name="T64" fmla="*/ 450 w 1049"/>
                <a:gd name="T65" fmla="*/ 845 h 1386"/>
                <a:gd name="T66" fmla="*/ 458 w 1049"/>
                <a:gd name="T67" fmla="*/ 919 h 1386"/>
                <a:gd name="T68" fmla="*/ 440 w 1049"/>
                <a:gd name="T69" fmla="*/ 1008 h 1386"/>
                <a:gd name="T70" fmla="*/ 452 w 1049"/>
                <a:gd name="T71" fmla="*/ 1075 h 1386"/>
                <a:gd name="T72" fmla="*/ 470 w 1049"/>
                <a:gd name="T73" fmla="*/ 1135 h 1386"/>
                <a:gd name="T74" fmla="*/ 490 w 1049"/>
                <a:gd name="T75" fmla="*/ 1234 h 1386"/>
                <a:gd name="T76" fmla="*/ 526 w 1049"/>
                <a:gd name="T77" fmla="*/ 1343 h 1386"/>
                <a:gd name="T78" fmla="*/ 550 w 1049"/>
                <a:gd name="T79" fmla="*/ 1386 h 1386"/>
                <a:gd name="T80" fmla="*/ 637 w 1049"/>
                <a:gd name="T81" fmla="*/ 1379 h 1386"/>
                <a:gd name="T82" fmla="*/ 706 w 1049"/>
                <a:gd name="T83" fmla="*/ 1334 h 1386"/>
                <a:gd name="T84" fmla="*/ 754 w 1049"/>
                <a:gd name="T85" fmla="*/ 1261 h 1386"/>
                <a:gd name="T86" fmla="*/ 783 w 1049"/>
                <a:gd name="T87" fmla="*/ 1200 h 1386"/>
                <a:gd name="T88" fmla="*/ 792 w 1049"/>
                <a:gd name="T89" fmla="*/ 1124 h 1386"/>
                <a:gd name="T90" fmla="*/ 807 w 1049"/>
                <a:gd name="T91" fmla="*/ 1080 h 1386"/>
                <a:gd name="T92" fmla="*/ 859 w 1049"/>
                <a:gd name="T93" fmla="*/ 1035 h 1386"/>
                <a:gd name="T94" fmla="*/ 874 w 1049"/>
                <a:gd name="T95" fmla="*/ 934 h 1386"/>
                <a:gd name="T96" fmla="*/ 845 w 1049"/>
                <a:gd name="T97" fmla="*/ 838 h 1386"/>
                <a:gd name="T98" fmla="*/ 868 w 1049"/>
                <a:gd name="T99" fmla="*/ 785 h 1386"/>
                <a:gd name="T100" fmla="*/ 925 w 1049"/>
                <a:gd name="T101" fmla="*/ 720 h 1386"/>
                <a:gd name="T102" fmla="*/ 986 w 1049"/>
                <a:gd name="T103" fmla="*/ 648 h 1386"/>
                <a:gd name="T104" fmla="*/ 1010 w 1049"/>
                <a:gd name="T105" fmla="*/ 588 h 1386"/>
                <a:gd name="T106" fmla="*/ 1042 w 1049"/>
                <a:gd name="T107" fmla="*/ 521 h 1386"/>
                <a:gd name="T108" fmla="*/ 1031 w 1049"/>
                <a:gd name="T109" fmla="*/ 492 h 1386"/>
                <a:gd name="T110" fmla="*/ 990 w 1049"/>
                <a:gd name="T111" fmla="*/ 507 h 1386"/>
                <a:gd name="T112" fmla="*/ 934 w 1049"/>
                <a:gd name="T113" fmla="*/ 512 h 1386"/>
                <a:gd name="T114" fmla="*/ 894 w 1049"/>
                <a:gd name="T115" fmla="*/ 456 h 1386"/>
                <a:gd name="T116" fmla="*/ 841 w 1049"/>
                <a:gd name="T117" fmla="*/ 342 h 1386"/>
                <a:gd name="T118" fmla="*/ 800 w 1049"/>
                <a:gd name="T119" fmla="*/ 252 h 1386"/>
                <a:gd name="T120" fmla="*/ 762 w 1049"/>
                <a:gd name="T121" fmla="*/ 176 h 1386"/>
                <a:gd name="T122" fmla="*/ 742 w 1049"/>
                <a:gd name="T123" fmla="*/ 11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9" h="1386">
                  <a:moveTo>
                    <a:pt x="1011" y="1022"/>
                  </a:moveTo>
                  <a:lnTo>
                    <a:pt x="1011" y="1022"/>
                  </a:lnTo>
                  <a:lnTo>
                    <a:pt x="1010" y="1031"/>
                  </a:lnTo>
                  <a:lnTo>
                    <a:pt x="1010" y="1040"/>
                  </a:lnTo>
                  <a:lnTo>
                    <a:pt x="1010" y="1040"/>
                  </a:lnTo>
                  <a:lnTo>
                    <a:pt x="1011" y="1053"/>
                  </a:lnTo>
                  <a:lnTo>
                    <a:pt x="1011" y="1066"/>
                  </a:lnTo>
                  <a:lnTo>
                    <a:pt x="1010" y="1077"/>
                  </a:lnTo>
                  <a:lnTo>
                    <a:pt x="1006" y="1089"/>
                  </a:lnTo>
                  <a:lnTo>
                    <a:pt x="1006" y="1089"/>
                  </a:lnTo>
                  <a:lnTo>
                    <a:pt x="995" y="1111"/>
                  </a:lnTo>
                  <a:lnTo>
                    <a:pt x="990" y="1122"/>
                  </a:lnTo>
                  <a:lnTo>
                    <a:pt x="988" y="1135"/>
                  </a:lnTo>
                  <a:lnTo>
                    <a:pt x="988" y="1135"/>
                  </a:lnTo>
                  <a:lnTo>
                    <a:pt x="984" y="1147"/>
                  </a:lnTo>
                  <a:lnTo>
                    <a:pt x="979" y="1158"/>
                  </a:lnTo>
                  <a:lnTo>
                    <a:pt x="973" y="1169"/>
                  </a:lnTo>
                  <a:lnTo>
                    <a:pt x="970" y="1182"/>
                  </a:lnTo>
                  <a:lnTo>
                    <a:pt x="970" y="1182"/>
                  </a:lnTo>
                  <a:lnTo>
                    <a:pt x="966" y="1200"/>
                  </a:lnTo>
                  <a:lnTo>
                    <a:pt x="963" y="1209"/>
                  </a:lnTo>
                  <a:lnTo>
                    <a:pt x="959" y="1212"/>
                  </a:lnTo>
                  <a:lnTo>
                    <a:pt x="955" y="1214"/>
                  </a:lnTo>
                  <a:lnTo>
                    <a:pt x="955" y="1214"/>
                  </a:lnTo>
                  <a:lnTo>
                    <a:pt x="952" y="1216"/>
                  </a:lnTo>
                  <a:lnTo>
                    <a:pt x="946" y="1216"/>
                  </a:lnTo>
                  <a:lnTo>
                    <a:pt x="937" y="1214"/>
                  </a:lnTo>
                  <a:lnTo>
                    <a:pt x="928" y="1209"/>
                  </a:lnTo>
                  <a:lnTo>
                    <a:pt x="923" y="1200"/>
                  </a:lnTo>
                  <a:lnTo>
                    <a:pt x="923" y="1200"/>
                  </a:lnTo>
                  <a:lnTo>
                    <a:pt x="919" y="1192"/>
                  </a:lnTo>
                  <a:lnTo>
                    <a:pt x="917" y="1185"/>
                  </a:lnTo>
                  <a:lnTo>
                    <a:pt x="917" y="1185"/>
                  </a:lnTo>
                  <a:lnTo>
                    <a:pt x="906" y="1171"/>
                  </a:lnTo>
                  <a:lnTo>
                    <a:pt x="905" y="1163"/>
                  </a:lnTo>
                  <a:lnTo>
                    <a:pt x="903" y="1153"/>
                  </a:lnTo>
                  <a:lnTo>
                    <a:pt x="903" y="1153"/>
                  </a:lnTo>
                  <a:lnTo>
                    <a:pt x="905" y="1144"/>
                  </a:lnTo>
                  <a:lnTo>
                    <a:pt x="908" y="1135"/>
                  </a:lnTo>
                  <a:lnTo>
                    <a:pt x="912" y="1127"/>
                  </a:lnTo>
                  <a:lnTo>
                    <a:pt x="919" y="1120"/>
                  </a:lnTo>
                  <a:lnTo>
                    <a:pt x="919" y="1120"/>
                  </a:lnTo>
                  <a:lnTo>
                    <a:pt x="925" y="1111"/>
                  </a:lnTo>
                  <a:lnTo>
                    <a:pt x="928" y="1104"/>
                  </a:lnTo>
                  <a:lnTo>
                    <a:pt x="928" y="1095"/>
                  </a:lnTo>
                  <a:lnTo>
                    <a:pt x="926" y="1086"/>
                  </a:lnTo>
                  <a:lnTo>
                    <a:pt x="926" y="1086"/>
                  </a:lnTo>
                  <a:lnTo>
                    <a:pt x="923" y="1068"/>
                  </a:lnTo>
                  <a:lnTo>
                    <a:pt x="923" y="1059"/>
                  </a:lnTo>
                  <a:lnTo>
                    <a:pt x="925" y="1049"/>
                  </a:lnTo>
                  <a:lnTo>
                    <a:pt x="925" y="1049"/>
                  </a:lnTo>
                  <a:lnTo>
                    <a:pt x="928" y="1044"/>
                  </a:lnTo>
                  <a:lnTo>
                    <a:pt x="932" y="1040"/>
                  </a:lnTo>
                  <a:lnTo>
                    <a:pt x="943" y="1035"/>
                  </a:lnTo>
                  <a:lnTo>
                    <a:pt x="955" y="1030"/>
                  </a:lnTo>
                  <a:lnTo>
                    <a:pt x="964" y="1024"/>
                  </a:lnTo>
                  <a:lnTo>
                    <a:pt x="964" y="1024"/>
                  </a:lnTo>
                  <a:lnTo>
                    <a:pt x="972" y="1017"/>
                  </a:lnTo>
                  <a:lnTo>
                    <a:pt x="975" y="1010"/>
                  </a:lnTo>
                  <a:lnTo>
                    <a:pt x="975" y="1010"/>
                  </a:lnTo>
                  <a:lnTo>
                    <a:pt x="979" y="1002"/>
                  </a:lnTo>
                  <a:lnTo>
                    <a:pt x="983" y="999"/>
                  </a:lnTo>
                  <a:lnTo>
                    <a:pt x="986" y="997"/>
                  </a:lnTo>
                  <a:lnTo>
                    <a:pt x="986" y="997"/>
                  </a:lnTo>
                  <a:lnTo>
                    <a:pt x="990" y="997"/>
                  </a:lnTo>
                  <a:lnTo>
                    <a:pt x="997" y="997"/>
                  </a:lnTo>
                  <a:lnTo>
                    <a:pt x="1006" y="1001"/>
                  </a:lnTo>
                  <a:lnTo>
                    <a:pt x="1006" y="1001"/>
                  </a:lnTo>
                  <a:lnTo>
                    <a:pt x="1010" y="1004"/>
                  </a:lnTo>
                  <a:lnTo>
                    <a:pt x="1011" y="1011"/>
                  </a:lnTo>
                  <a:lnTo>
                    <a:pt x="1011" y="1017"/>
                  </a:lnTo>
                  <a:lnTo>
                    <a:pt x="1011" y="1022"/>
                  </a:lnTo>
                  <a:lnTo>
                    <a:pt x="1011" y="1022"/>
                  </a:lnTo>
                  <a:close/>
                  <a:moveTo>
                    <a:pt x="742" y="116"/>
                  </a:moveTo>
                  <a:lnTo>
                    <a:pt x="742" y="116"/>
                  </a:lnTo>
                  <a:lnTo>
                    <a:pt x="733" y="121"/>
                  </a:lnTo>
                  <a:lnTo>
                    <a:pt x="733" y="121"/>
                  </a:lnTo>
                  <a:lnTo>
                    <a:pt x="724" y="123"/>
                  </a:lnTo>
                  <a:lnTo>
                    <a:pt x="716" y="123"/>
                  </a:lnTo>
                  <a:lnTo>
                    <a:pt x="702" y="118"/>
                  </a:lnTo>
                  <a:lnTo>
                    <a:pt x="702" y="118"/>
                  </a:lnTo>
                  <a:lnTo>
                    <a:pt x="697" y="116"/>
                  </a:lnTo>
                  <a:lnTo>
                    <a:pt x="691" y="116"/>
                  </a:lnTo>
                  <a:lnTo>
                    <a:pt x="691" y="116"/>
                  </a:lnTo>
                  <a:lnTo>
                    <a:pt x="687" y="118"/>
                  </a:lnTo>
                  <a:lnTo>
                    <a:pt x="684" y="121"/>
                  </a:lnTo>
                  <a:lnTo>
                    <a:pt x="684" y="121"/>
                  </a:lnTo>
                  <a:lnTo>
                    <a:pt x="680" y="121"/>
                  </a:lnTo>
                  <a:lnTo>
                    <a:pt x="677" y="119"/>
                  </a:lnTo>
                  <a:lnTo>
                    <a:pt x="671" y="118"/>
                  </a:lnTo>
                  <a:lnTo>
                    <a:pt x="671" y="118"/>
                  </a:lnTo>
                  <a:lnTo>
                    <a:pt x="648" y="119"/>
                  </a:lnTo>
                  <a:lnTo>
                    <a:pt x="637" y="118"/>
                  </a:lnTo>
                  <a:lnTo>
                    <a:pt x="631" y="114"/>
                  </a:lnTo>
                  <a:lnTo>
                    <a:pt x="626" y="110"/>
                  </a:lnTo>
                  <a:lnTo>
                    <a:pt x="626" y="110"/>
                  </a:lnTo>
                  <a:lnTo>
                    <a:pt x="617" y="103"/>
                  </a:lnTo>
                  <a:lnTo>
                    <a:pt x="608" y="96"/>
                  </a:lnTo>
                  <a:lnTo>
                    <a:pt x="599" y="92"/>
                  </a:lnTo>
                  <a:lnTo>
                    <a:pt x="593" y="90"/>
                  </a:lnTo>
                  <a:lnTo>
                    <a:pt x="588" y="90"/>
                  </a:lnTo>
                  <a:lnTo>
                    <a:pt x="588" y="90"/>
                  </a:lnTo>
                  <a:lnTo>
                    <a:pt x="577" y="92"/>
                  </a:lnTo>
                  <a:lnTo>
                    <a:pt x="570" y="96"/>
                  </a:lnTo>
                  <a:lnTo>
                    <a:pt x="564" y="103"/>
                  </a:lnTo>
                  <a:lnTo>
                    <a:pt x="563" y="107"/>
                  </a:lnTo>
                  <a:lnTo>
                    <a:pt x="561" y="112"/>
                  </a:lnTo>
                  <a:lnTo>
                    <a:pt x="561" y="112"/>
                  </a:lnTo>
                  <a:lnTo>
                    <a:pt x="561" y="125"/>
                  </a:lnTo>
                  <a:lnTo>
                    <a:pt x="559" y="132"/>
                  </a:lnTo>
                  <a:lnTo>
                    <a:pt x="554" y="136"/>
                  </a:lnTo>
                  <a:lnTo>
                    <a:pt x="554" y="136"/>
                  </a:lnTo>
                  <a:lnTo>
                    <a:pt x="548" y="138"/>
                  </a:lnTo>
                  <a:lnTo>
                    <a:pt x="541" y="138"/>
                  </a:lnTo>
                  <a:lnTo>
                    <a:pt x="526" y="134"/>
                  </a:lnTo>
                  <a:lnTo>
                    <a:pt x="510" y="128"/>
                  </a:lnTo>
                  <a:lnTo>
                    <a:pt x="499" y="119"/>
                  </a:lnTo>
                  <a:lnTo>
                    <a:pt x="499" y="119"/>
                  </a:lnTo>
                  <a:lnTo>
                    <a:pt x="490" y="112"/>
                  </a:lnTo>
                  <a:lnTo>
                    <a:pt x="481" y="105"/>
                  </a:lnTo>
                  <a:lnTo>
                    <a:pt x="472" y="100"/>
                  </a:lnTo>
                  <a:lnTo>
                    <a:pt x="459" y="96"/>
                  </a:lnTo>
                  <a:lnTo>
                    <a:pt x="459" y="96"/>
                  </a:lnTo>
                  <a:lnTo>
                    <a:pt x="447" y="94"/>
                  </a:lnTo>
                  <a:lnTo>
                    <a:pt x="436" y="89"/>
                  </a:lnTo>
                  <a:lnTo>
                    <a:pt x="425" y="81"/>
                  </a:lnTo>
                  <a:lnTo>
                    <a:pt x="420" y="76"/>
                  </a:lnTo>
                  <a:lnTo>
                    <a:pt x="418" y="71"/>
                  </a:lnTo>
                  <a:lnTo>
                    <a:pt x="418" y="71"/>
                  </a:lnTo>
                  <a:lnTo>
                    <a:pt x="416" y="62"/>
                  </a:lnTo>
                  <a:lnTo>
                    <a:pt x="416" y="52"/>
                  </a:lnTo>
                  <a:lnTo>
                    <a:pt x="420" y="34"/>
                  </a:lnTo>
                  <a:lnTo>
                    <a:pt x="421" y="24"/>
                  </a:lnTo>
                  <a:lnTo>
                    <a:pt x="421" y="16"/>
                  </a:lnTo>
                  <a:lnTo>
                    <a:pt x="420" y="9"/>
                  </a:lnTo>
                  <a:lnTo>
                    <a:pt x="416" y="5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01" y="0"/>
                  </a:lnTo>
                  <a:lnTo>
                    <a:pt x="389" y="0"/>
                  </a:lnTo>
                  <a:lnTo>
                    <a:pt x="376" y="2"/>
                  </a:lnTo>
                  <a:lnTo>
                    <a:pt x="365" y="4"/>
                  </a:lnTo>
                  <a:lnTo>
                    <a:pt x="365" y="4"/>
                  </a:lnTo>
                  <a:lnTo>
                    <a:pt x="351" y="7"/>
                  </a:lnTo>
                  <a:lnTo>
                    <a:pt x="338" y="11"/>
                  </a:lnTo>
                  <a:lnTo>
                    <a:pt x="324" y="11"/>
                  </a:lnTo>
                  <a:lnTo>
                    <a:pt x="309" y="11"/>
                  </a:lnTo>
                  <a:lnTo>
                    <a:pt x="309" y="11"/>
                  </a:lnTo>
                  <a:lnTo>
                    <a:pt x="297" y="9"/>
                  </a:lnTo>
                  <a:lnTo>
                    <a:pt x="284" y="11"/>
                  </a:lnTo>
                  <a:lnTo>
                    <a:pt x="273" y="16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249" y="33"/>
                  </a:lnTo>
                  <a:lnTo>
                    <a:pt x="239" y="40"/>
                  </a:lnTo>
                  <a:lnTo>
                    <a:pt x="233" y="42"/>
                  </a:lnTo>
                  <a:lnTo>
                    <a:pt x="228" y="42"/>
                  </a:lnTo>
                  <a:lnTo>
                    <a:pt x="220" y="42"/>
                  </a:lnTo>
                  <a:lnTo>
                    <a:pt x="213" y="40"/>
                  </a:lnTo>
                  <a:lnTo>
                    <a:pt x="213" y="40"/>
                  </a:lnTo>
                  <a:lnTo>
                    <a:pt x="208" y="38"/>
                  </a:lnTo>
                  <a:lnTo>
                    <a:pt x="202" y="38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86" y="38"/>
                  </a:lnTo>
                  <a:lnTo>
                    <a:pt x="182" y="34"/>
                  </a:lnTo>
                  <a:lnTo>
                    <a:pt x="177" y="31"/>
                  </a:lnTo>
                  <a:lnTo>
                    <a:pt x="172" y="29"/>
                  </a:lnTo>
                  <a:lnTo>
                    <a:pt x="172" y="29"/>
                  </a:lnTo>
                  <a:lnTo>
                    <a:pt x="164" y="31"/>
                  </a:lnTo>
                  <a:lnTo>
                    <a:pt x="161" y="33"/>
                  </a:lnTo>
                  <a:lnTo>
                    <a:pt x="159" y="38"/>
                  </a:lnTo>
                  <a:lnTo>
                    <a:pt x="159" y="42"/>
                  </a:lnTo>
                  <a:lnTo>
                    <a:pt x="159" y="52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55" y="65"/>
                  </a:lnTo>
                  <a:lnTo>
                    <a:pt x="152" y="69"/>
                  </a:lnTo>
                  <a:lnTo>
                    <a:pt x="143" y="72"/>
                  </a:lnTo>
                  <a:lnTo>
                    <a:pt x="134" y="76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1" y="89"/>
                  </a:lnTo>
                  <a:lnTo>
                    <a:pt x="116" y="96"/>
                  </a:lnTo>
                  <a:lnTo>
                    <a:pt x="112" y="112"/>
                  </a:lnTo>
                  <a:lnTo>
                    <a:pt x="108" y="128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5" y="157"/>
                  </a:lnTo>
                  <a:lnTo>
                    <a:pt x="101" y="168"/>
                  </a:lnTo>
                  <a:lnTo>
                    <a:pt x="96" y="181"/>
                  </a:lnTo>
                  <a:lnTo>
                    <a:pt x="87" y="190"/>
                  </a:lnTo>
                  <a:lnTo>
                    <a:pt x="87" y="190"/>
                  </a:lnTo>
                  <a:lnTo>
                    <a:pt x="74" y="197"/>
                  </a:lnTo>
                  <a:lnTo>
                    <a:pt x="63" y="204"/>
                  </a:lnTo>
                  <a:lnTo>
                    <a:pt x="52" y="214"/>
                  </a:lnTo>
                  <a:lnTo>
                    <a:pt x="49" y="219"/>
                  </a:lnTo>
                  <a:lnTo>
                    <a:pt x="47" y="226"/>
                  </a:lnTo>
                  <a:lnTo>
                    <a:pt x="47" y="226"/>
                  </a:lnTo>
                  <a:lnTo>
                    <a:pt x="43" y="237"/>
                  </a:lnTo>
                  <a:lnTo>
                    <a:pt x="38" y="246"/>
                  </a:lnTo>
                  <a:lnTo>
                    <a:pt x="32" y="255"/>
                  </a:lnTo>
                  <a:lnTo>
                    <a:pt x="23" y="264"/>
                  </a:lnTo>
                  <a:lnTo>
                    <a:pt x="23" y="264"/>
                  </a:lnTo>
                  <a:lnTo>
                    <a:pt x="14" y="273"/>
                  </a:lnTo>
                  <a:lnTo>
                    <a:pt x="12" y="277"/>
                  </a:lnTo>
                  <a:lnTo>
                    <a:pt x="11" y="282"/>
                  </a:lnTo>
                  <a:lnTo>
                    <a:pt x="11" y="282"/>
                  </a:lnTo>
                  <a:lnTo>
                    <a:pt x="7" y="295"/>
                  </a:lnTo>
                  <a:lnTo>
                    <a:pt x="3" y="306"/>
                  </a:lnTo>
                  <a:lnTo>
                    <a:pt x="1" y="317"/>
                  </a:lnTo>
                  <a:lnTo>
                    <a:pt x="3" y="324"/>
                  </a:lnTo>
                  <a:lnTo>
                    <a:pt x="7" y="329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9" y="342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4" y="367"/>
                  </a:lnTo>
                  <a:lnTo>
                    <a:pt x="16" y="380"/>
                  </a:lnTo>
                  <a:lnTo>
                    <a:pt x="16" y="380"/>
                  </a:lnTo>
                  <a:lnTo>
                    <a:pt x="14" y="389"/>
                  </a:lnTo>
                  <a:lnTo>
                    <a:pt x="12" y="396"/>
                  </a:lnTo>
                  <a:lnTo>
                    <a:pt x="7" y="413"/>
                  </a:lnTo>
                  <a:lnTo>
                    <a:pt x="7" y="413"/>
                  </a:lnTo>
                  <a:lnTo>
                    <a:pt x="3" y="423"/>
                  </a:lnTo>
                  <a:lnTo>
                    <a:pt x="1" y="436"/>
                  </a:lnTo>
                  <a:lnTo>
                    <a:pt x="0" y="449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1" y="467"/>
                  </a:lnTo>
                  <a:lnTo>
                    <a:pt x="5" y="474"/>
                  </a:lnTo>
                  <a:lnTo>
                    <a:pt x="14" y="485"/>
                  </a:lnTo>
                  <a:lnTo>
                    <a:pt x="25" y="498"/>
                  </a:lnTo>
                  <a:lnTo>
                    <a:pt x="34" y="508"/>
                  </a:lnTo>
                  <a:lnTo>
                    <a:pt x="34" y="508"/>
                  </a:lnTo>
                  <a:lnTo>
                    <a:pt x="39" y="519"/>
                  </a:lnTo>
                  <a:lnTo>
                    <a:pt x="47" y="532"/>
                  </a:lnTo>
                  <a:lnTo>
                    <a:pt x="58" y="561"/>
                  </a:lnTo>
                  <a:lnTo>
                    <a:pt x="63" y="575"/>
                  </a:lnTo>
                  <a:lnTo>
                    <a:pt x="70" y="588"/>
                  </a:lnTo>
                  <a:lnTo>
                    <a:pt x="79" y="597"/>
                  </a:lnTo>
                  <a:lnTo>
                    <a:pt x="90" y="606"/>
                  </a:lnTo>
                  <a:lnTo>
                    <a:pt x="90" y="606"/>
                  </a:lnTo>
                  <a:lnTo>
                    <a:pt x="108" y="615"/>
                  </a:lnTo>
                  <a:lnTo>
                    <a:pt x="128" y="624"/>
                  </a:lnTo>
                  <a:lnTo>
                    <a:pt x="137" y="628"/>
                  </a:lnTo>
                  <a:lnTo>
                    <a:pt x="148" y="630"/>
                  </a:lnTo>
                  <a:lnTo>
                    <a:pt x="159" y="630"/>
                  </a:lnTo>
                  <a:lnTo>
                    <a:pt x="168" y="628"/>
                  </a:lnTo>
                  <a:lnTo>
                    <a:pt x="168" y="628"/>
                  </a:lnTo>
                  <a:lnTo>
                    <a:pt x="190" y="621"/>
                  </a:lnTo>
                  <a:lnTo>
                    <a:pt x="213" y="617"/>
                  </a:lnTo>
                  <a:lnTo>
                    <a:pt x="213" y="617"/>
                  </a:lnTo>
                  <a:lnTo>
                    <a:pt x="222" y="615"/>
                  </a:lnTo>
                  <a:lnTo>
                    <a:pt x="230" y="615"/>
                  </a:lnTo>
                  <a:lnTo>
                    <a:pt x="230" y="615"/>
                  </a:lnTo>
                  <a:lnTo>
                    <a:pt x="237" y="617"/>
                  </a:lnTo>
                  <a:lnTo>
                    <a:pt x="244" y="621"/>
                  </a:lnTo>
                  <a:lnTo>
                    <a:pt x="244" y="621"/>
                  </a:lnTo>
                  <a:lnTo>
                    <a:pt x="251" y="622"/>
                  </a:lnTo>
                  <a:lnTo>
                    <a:pt x="259" y="622"/>
                  </a:lnTo>
                  <a:lnTo>
                    <a:pt x="271" y="619"/>
                  </a:lnTo>
                  <a:lnTo>
                    <a:pt x="295" y="610"/>
                  </a:lnTo>
                  <a:lnTo>
                    <a:pt x="295" y="610"/>
                  </a:lnTo>
                  <a:lnTo>
                    <a:pt x="307" y="606"/>
                  </a:lnTo>
                  <a:lnTo>
                    <a:pt x="318" y="606"/>
                  </a:lnTo>
                  <a:lnTo>
                    <a:pt x="318" y="606"/>
                  </a:lnTo>
                  <a:lnTo>
                    <a:pt x="324" y="606"/>
                  </a:lnTo>
                  <a:lnTo>
                    <a:pt x="327" y="608"/>
                  </a:lnTo>
                  <a:lnTo>
                    <a:pt x="335" y="613"/>
                  </a:lnTo>
                  <a:lnTo>
                    <a:pt x="335" y="613"/>
                  </a:lnTo>
                  <a:lnTo>
                    <a:pt x="351" y="626"/>
                  </a:lnTo>
                  <a:lnTo>
                    <a:pt x="360" y="631"/>
                  </a:lnTo>
                  <a:lnTo>
                    <a:pt x="369" y="635"/>
                  </a:lnTo>
                  <a:lnTo>
                    <a:pt x="369" y="635"/>
                  </a:lnTo>
                  <a:lnTo>
                    <a:pt x="376" y="637"/>
                  </a:lnTo>
                  <a:lnTo>
                    <a:pt x="382" y="641"/>
                  </a:lnTo>
                  <a:lnTo>
                    <a:pt x="387" y="646"/>
                  </a:lnTo>
                  <a:lnTo>
                    <a:pt x="392" y="651"/>
                  </a:lnTo>
                  <a:lnTo>
                    <a:pt x="398" y="662"/>
                  </a:lnTo>
                  <a:lnTo>
                    <a:pt x="401" y="677"/>
                  </a:lnTo>
                  <a:lnTo>
                    <a:pt x="401" y="691"/>
                  </a:lnTo>
                  <a:lnTo>
                    <a:pt x="400" y="706"/>
                  </a:lnTo>
                  <a:lnTo>
                    <a:pt x="394" y="735"/>
                  </a:lnTo>
                  <a:lnTo>
                    <a:pt x="394" y="735"/>
                  </a:lnTo>
                  <a:lnTo>
                    <a:pt x="392" y="747"/>
                  </a:lnTo>
                  <a:lnTo>
                    <a:pt x="394" y="762"/>
                  </a:lnTo>
                  <a:lnTo>
                    <a:pt x="400" y="776"/>
                  </a:lnTo>
                  <a:lnTo>
                    <a:pt x="407" y="789"/>
                  </a:lnTo>
                  <a:lnTo>
                    <a:pt x="407" y="789"/>
                  </a:lnTo>
                  <a:lnTo>
                    <a:pt x="427" y="809"/>
                  </a:lnTo>
                  <a:lnTo>
                    <a:pt x="436" y="820"/>
                  </a:lnTo>
                  <a:lnTo>
                    <a:pt x="445" y="831"/>
                  </a:lnTo>
                  <a:lnTo>
                    <a:pt x="445" y="831"/>
                  </a:lnTo>
                  <a:lnTo>
                    <a:pt x="450" y="845"/>
                  </a:lnTo>
                  <a:lnTo>
                    <a:pt x="456" y="859"/>
                  </a:lnTo>
                  <a:lnTo>
                    <a:pt x="456" y="859"/>
                  </a:lnTo>
                  <a:lnTo>
                    <a:pt x="456" y="874"/>
                  </a:lnTo>
                  <a:lnTo>
                    <a:pt x="456" y="874"/>
                  </a:lnTo>
                  <a:lnTo>
                    <a:pt x="456" y="887"/>
                  </a:lnTo>
                  <a:lnTo>
                    <a:pt x="454" y="897"/>
                  </a:lnTo>
                  <a:lnTo>
                    <a:pt x="454" y="908"/>
                  </a:lnTo>
                  <a:lnTo>
                    <a:pt x="454" y="914"/>
                  </a:lnTo>
                  <a:lnTo>
                    <a:pt x="458" y="919"/>
                  </a:lnTo>
                  <a:lnTo>
                    <a:pt x="458" y="919"/>
                  </a:lnTo>
                  <a:lnTo>
                    <a:pt x="463" y="928"/>
                  </a:lnTo>
                  <a:lnTo>
                    <a:pt x="463" y="939"/>
                  </a:lnTo>
                  <a:lnTo>
                    <a:pt x="461" y="952"/>
                  </a:lnTo>
                  <a:lnTo>
                    <a:pt x="458" y="963"/>
                  </a:lnTo>
                  <a:lnTo>
                    <a:pt x="447" y="984"/>
                  </a:lnTo>
                  <a:lnTo>
                    <a:pt x="443" y="995"/>
                  </a:lnTo>
                  <a:lnTo>
                    <a:pt x="440" y="1008"/>
                  </a:lnTo>
                  <a:lnTo>
                    <a:pt x="440" y="1008"/>
                  </a:lnTo>
                  <a:lnTo>
                    <a:pt x="436" y="1021"/>
                  </a:lnTo>
                  <a:lnTo>
                    <a:pt x="434" y="1037"/>
                  </a:lnTo>
                  <a:lnTo>
                    <a:pt x="434" y="1046"/>
                  </a:lnTo>
                  <a:lnTo>
                    <a:pt x="434" y="1053"/>
                  </a:lnTo>
                  <a:lnTo>
                    <a:pt x="436" y="1060"/>
                  </a:lnTo>
                  <a:lnTo>
                    <a:pt x="440" y="1066"/>
                  </a:lnTo>
                  <a:lnTo>
                    <a:pt x="440" y="1066"/>
                  </a:lnTo>
                  <a:lnTo>
                    <a:pt x="447" y="1073"/>
                  </a:lnTo>
                  <a:lnTo>
                    <a:pt x="452" y="1075"/>
                  </a:lnTo>
                  <a:lnTo>
                    <a:pt x="454" y="1078"/>
                  </a:lnTo>
                  <a:lnTo>
                    <a:pt x="454" y="1078"/>
                  </a:lnTo>
                  <a:lnTo>
                    <a:pt x="459" y="1086"/>
                  </a:lnTo>
                  <a:lnTo>
                    <a:pt x="461" y="1095"/>
                  </a:lnTo>
                  <a:lnTo>
                    <a:pt x="465" y="1109"/>
                  </a:lnTo>
                  <a:lnTo>
                    <a:pt x="465" y="1109"/>
                  </a:lnTo>
                  <a:lnTo>
                    <a:pt x="468" y="1122"/>
                  </a:lnTo>
                  <a:lnTo>
                    <a:pt x="470" y="1135"/>
                  </a:lnTo>
                  <a:lnTo>
                    <a:pt x="470" y="1135"/>
                  </a:lnTo>
                  <a:lnTo>
                    <a:pt x="474" y="1142"/>
                  </a:lnTo>
                  <a:lnTo>
                    <a:pt x="478" y="1149"/>
                  </a:lnTo>
                  <a:lnTo>
                    <a:pt x="481" y="1154"/>
                  </a:lnTo>
                  <a:lnTo>
                    <a:pt x="485" y="1163"/>
                  </a:lnTo>
                  <a:lnTo>
                    <a:pt x="485" y="1163"/>
                  </a:lnTo>
                  <a:lnTo>
                    <a:pt x="487" y="1183"/>
                  </a:lnTo>
                  <a:lnTo>
                    <a:pt x="487" y="1203"/>
                  </a:lnTo>
                  <a:lnTo>
                    <a:pt x="488" y="1225"/>
                  </a:lnTo>
                  <a:lnTo>
                    <a:pt x="490" y="1234"/>
                  </a:lnTo>
                  <a:lnTo>
                    <a:pt x="494" y="1245"/>
                  </a:lnTo>
                  <a:lnTo>
                    <a:pt x="494" y="1245"/>
                  </a:lnTo>
                  <a:lnTo>
                    <a:pt x="517" y="1290"/>
                  </a:lnTo>
                  <a:lnTo>
                    <a:pt x="517" y="1290"/>
                  </a:lnTo>
                  <a:lnTo>
                    <a:pt x="523" y="1303"/>
                  </a:lnTo>
                  <a:lnTo>
                    <a:pt x="526" y="1319"/>
                  </a:lnTo>
                  <a:lnTo>
                    <a:pt x="526" y="1319"/>
                  </a:lnTo>
                  <a:lnTo>
                    <a:pt x="526" y="1330"/>
                  </a:lnTo>
                  <a:lnTo>
                    <a:pt x="526" y="1343"/>
                  </a:lnTo>
                  <a:lnTo>
                    <a:pt x="525" y="1355"/>
                  </a:lnTo>
                  <a:lnTo>
                    <a:pt x="525" y="1366"/>
                  </a:lnTo>
                  <a:lnTo>
                    <a:pt x="525" y="1366"/>
                  </a:lnTo>
                  <a:lnTo>
                    <a:pt x="526" y="1373"/>
                  </a:lnTo>
                  <a:lnTo>
                    <a:pt x="530" y="1379"/>
                  </a:lnTo>
                  <a:lnTo>
                    <a:pt x="534" y="1384"/>
                  </a:lnTo>
                  <a:lnTo>
                    <a:pt x="539" y="1386"/>
                  </a:lnTo>
                  <a:lnTo>
                    <a:pt x="544" y="1386"/>
                  </a:lnTo>
                  <a:lnTo>
                    <a:pt x="550" y="1386"/>
                  </a:lnTo>
                  <a:lnTo>
                    <a:pt x="564" y="1382"/>
                  </a:lnTo>
                  <a:lnTo>
                    <a:pt x="564" y="1382"/>
                  </a:lnTo>
                  <a:lnTo>
                    <a:pt x="573" y="1379"/>
                  </a:lnTo>
                  <a:lnTo>
                    <a:pt x="582" y="1375"/>
                  </a:lnTo>
                  <a:lnTo>
                    <a:pt x="592" y="1375"/>
                  </a:lnTo>
                  <a:lnTo>
                    <a:pt x="602" y="1375"/>
                  </a:lnTo>
                  <a:lnTo>
                    <a:pt x="602" y="1375"/>
                  </a:lnTo>
                  <a:lnTo>
                    <a:pt x="619" y="1379"/>
                  </a:lnTo>
                  <a:lnTo>
                    <a:pt x="637" y="1379"/>
                  </a:lnTo>
                  <a:lnTo>
                    <a:pt x="646" y="1379"/>
                  </a:lnTo>
                  <a:lnTo>
                    <a:pt x="655" y="1377"/>
                  </a:lnTo>
                  <a:lnTo>
                    <a:pt x="664" y="1373"/>
                  </a:lnTo>
                  <a:lnTo>
                    <a:pt x="671" y="1370"/>
                  </a:lnTo>
                  <a:lnTo>
                    <a:pt x="671" y="1370"/>
                  </a:lnTo>
                  <a:lnTo>
                    <a:pt x="687" y="1355"/>
                  </a:lnTo>
                  <a:lnTo>
                    <a:pt x="702" y="1339"/>
                  </a:lnTo>
                  <a:lnTo>
                    <a:pt x="702" y="1339"/>
                  </a:lnTo>
                  <a:lnTo>
                    <a:pt x="706" y="1334"/>
                  </a:lnTo>
                  <a:lnTo>
                    <a:pt x="707" y="1328"/>
                  </a:lnTo>
                  <a:lnTo>
                    <a:pt x="713" y="1314"/>
                  </a:lnTo>
                  <a:lnTo>
                    <a:pt x="713" y="1314"/>
                  </a:lnTo>
                  <a:lnTo>
                    <a:pt x="716" y="1306"/>
                  </a:lnTo>
                  <a:lnTo>
                    <a:pt x="722" y="1299"/>
                  </a:lnTo>
                  <a:lnTo>
                    <a:pt x="735" y="1288"/>
                  </a:lnTo>
                  <a:lnTo>
                    <a:pt x="747" y="1276"/>
                  </a:lnTo>
                  <a:lnTo>
                    <a:pt x="751" y="1268"/>
                  </a:lnTo>
                  <a:lnTo>
                    <a:pt x="754" y="1261"/>
                  </a:lnTo>
                  <a:lnTo>
                    <a:pt x="754" y="1261"/>
                  </a:lnTo>
                  <a:lnTo>
                    <a:pt x="756" y="1252"/>
                  </a:lnTo>
                  <a:lnTo>
                    <a:pt x="758" y="1245"/>
                  </a:lnTo>
                  <a:lnTo>
                    <a:pt x="760" y="1229"/>
                  </a:lnTo>
                  <a:lnTo>
                    <a:pt x="760" y="1229"/>
                  </a:lnTo>
                  <a:lnTo>
                    <a:pt x="762" y="1221"/>
                  </a:lnTo>
                  <a:lnTo>
                    <a:pt x="765" y="1216"/>
                  </a:lnTo>
                  <a:lnTo>
                    <a:pt x="774" y="1209"/>
                  </a:lnTo>
                  <a:lnTo>
                    <a:pt x="783" y="1200"/>
                  </a:lnTo>
                  <a:lnTo>
                    <a:pt x="787" y="1196"/>
                  </a:lnTo>
                  <a:lnTo>
                    <a:pt x="789" y="1191"/>
                  </a:lnTo>
                  <a:lnTo>
                    <a:pt x="789" y="1191"/>
                  </a:lnTo>
                  <a:lnTo>
                    <a:pt x="794" y="1174"/>
                  </a:lnTo>
                  <a:lnTo>
                    <a:pt x="798" y="1156"/>
                  </a:lnTo>
                  <a:lnTo>
                    <a:pt x="800" y="1147"/>
                  </a:lnTo>
                  <a:lnTo>
                    <a:pt x="800" y="1138"/>
                  </a:lnTo>
                  <a:lnTo>
                    <a:pt x="796" y="1131"/>
                  </a:lnTo>
                  <a:lnTo>
                    <a:pt x="792" y="1124"/>
                  </a:lnTo>
                  <a:lnTo>
                    <a:pt x="792" y="1124"/>
                  </a:lnTo>
                  <a:lnTo>
                    <a:pt x="787" y="1120"/>
                  </a:lnTo>
                  <a:lnTo>
                    <a:pt x="783" y="1116"/>
                  </a:lnTo>
                  <a:lnTo>
                    <a:pt x="782" y="1111"/>
                  </a:lnTo>
                  <a:lnTo>
                    <a:pt x="783" y="1104"/>
                  </a:lnTo>
                  <a:lnTo>
                    <a:pt x="783" y="1104"/>
                  </a:lnTo>
                  <a:lnTo>
                    <a:pt x="787" y="1097"/>
                  </a:lnTo>
                  <a:lnTo>
                    <a:pt x="792" y="1089"/>
                  </a:lnTo>
                  <a:lnTo>
                    <a:pt x="807" y="1080"/>
                  </a:lnTo>
                  <a:lnTo>
                    <a:pt x="807" y="1080"/>
                  </a:lnTo>
                  <a:lnTo>
                    <a:pt x="818" y="1075"/>
                  </a:lnTo>
                  <a:lnTo>
                    <a:pt x="830" y="1069"/>
                  </a:lnTo>
                  <a:lnTo>
                    <a:pt x="841" y="1064"/>
                  </a:lnTo>
                  <a:lnTo>
                    <a:pt x="845" y="1060"/>
                  </a:lnTo>
                  <a:lnTo>
                    <a:pt x="850" y="1055"/>
                  </a:lnTo>
                  <a:lnTo>
                    <a:pt x="850" y="1055"/>
                  </a:lnTo>
                  <a:lnTo>
                    <a:pt x="856" y="1046"/>
                  </a:lnTo>
                  <a:lnTo>
                    <a:pt x="859" y="1035"/>
                  </a:lnTo>
                  <a:lnTo>
                    <a:pt x="863" y="1011"/>
                  </a:lnTo>
                  <a:lnTo>
                    <a:pt x="863" y="1011"/>
                  </a:lnTo>
                  <a:lnTo>
                    <a:pt x="867" y="999"/>
                  </a:lnTo>
                  <a:lnTo>
                    <a:pt x="870" y="988"/>
                  </a:lnTo>
                  <a:lnTo>
                    <a:pt x="872" y="975"/>
                  </a:lnTo>
                  <a:lnTo>
                    <a:pt x="874" y="963"/>
                  </a:lnTo>
                  <a:lnTo>
                    <a:pt x="874" y="963"/>
                  </a:lnTo>
                  <a:lnTo>
                    <a:pt x="874" y="948"/>
                  </a:lnTo>
                  <a:lnTo>
                    <a:pt x="874" y="934"/>
                  </a:lnTo>
                  <a:lnTo>
                    <a:pt x="870" y="919"/>
                  </a:lnTo>
                  <a:lnTo>
                    <a:pt x="867" y="907"/>
                  </a:lnTo>
                  <a:lnTo>
                    <a:pt x="867" y="907"/>
                  </a:lnTo>
                  <a:lnTo>
                    <a:pt x="859" y="883"/>
                  </a:lnTo>
                  <a:lnTo>
                    <a:pt x="852" y="859"/>
                  </a:lnTo>
                  <a:lnTo>
                    <a:pt x="852" y="859"/>
                  </a:lnTo>
                  <a:lnTo>
                    <a:pt x="847" y="849"/>
                  </a:lnTo>
                  <a:lnTo>
                    <a:pt x="845" y="838"/>
                  </a:lnTo>
                  <a:lnTo>
                    <a:pt x="845" y="838"/>
                  </a:lnTo>
                  <a:lnTo>
                    <a:pt x="847" y="829"/>
                  </a:lnTo>
                  <a:lnTo>
                    <a:pt x="847" y="820"/>
                  </a:lnTo>
                  <a:lnTo>
                    <a:pt x="850" y="811"/>
                  </a:lnTo>
                  <a:lnTo>
                    <a:pt x="854" y="802"/>
                  </a:lnTo>
                  <a:lnTo>
                    <a:pt x="854" y="802"/>
                  </a:lnTo>
                  <a:lnTo>
                    <a:pt x="858" y="796"/>
                  </a:lnTo>
                  <a:lnTo>
                    <a:pt x="861" y="793"/>
                  </a:lnTo>
                  <a:lnTo>
                    <a:pt x="868" y="785"/>
                  </a:lnTo>
                  <a:lnTo>
                    <a:pt x="868" y="785"/>
                  </a:lnTo>
                  <a:lnTo>
                    <a:pt x="872" y="778"/>
                  </a:lnTo>
                  <a:lnTo>
                    <a:pt x="876" y="769"/>
                  </a:lnTo>
                  <a:lnTo>
                    <a:pt x="876" y="769"/>
                  </a:lnTo>
                  <a:lnTo>
                    <a:pt x="881" y="762"/>
                  </a:lnTo>
                  <a:lnTo>
                    <a:pt x="890" y="755"/>
                  </a:lnTo>
                  <a:lnTo>
                    <a:pt x="899" y="747"/>
                  </a:lnTo>
                  <a:lnTo>
                    <a:pt x="906" y="740"/>
                  </a:lnTo>
                  <a:lnTo>
                    <a:pt x="906" y="740"/>
                  </a:lnTo>
                  <a:lnTo>
                    <a:pt x="925" y="720"/>
                  </a:lnTo>
                  <a:lnTo>
                    <a:pt x="941" y="697"/>
                  </a:lnTo>
                  <a:lnTo>
                    <a:pt x="941" y="697"/>
                  </a:lnTo>
                  <a:lnTo>
                    <a:pt x="944" y="688"/>
                  </a:lnTo>
                  <a:lnTo>
                    <a:pt x="950" y="679"/>
                  </a:lnTo>
                  <a:lnTo>
                    <a:pt x="950" y="679"/>
                  </a:lnTo>
                  <a:lnTo>
                    <a:pt x="954" y="673"/>
                  </a:lnTo>
                  <a:lnTo>
                    <a:pt x="961" y="668"/>
                  </a:lnTo>
                  <a:lnTo>
                    <a:pt x="973" y="657"/>
                  </a:lnTo>
                  <a:lnTo>
                    <a:pt x="986" y="648"/>
                  </a:lnTo>
                  <a:lnTo>
                    <a:pt x="997" y="635"/>
                  </a:lnTo>
                  <a:lnTo>
                    <a:pt x="997" y="635"/>
                  </a:lnTo>
                  <a:lnTo>
                    <a:pt x="1002" y="630"/>
                  </a:lnTo>
                  <a:lnTo>
                    <a:pt x="1006" y="622"/>
                  </a:lnTo>
                  <a:lnTo>
                    <a:pt x="1006" y="615"/>
                  </a:lnTo>
                  <a:lnTo>
                    <a:pt x="1006" y="608"/>
                  </a:lnTo>
                  <a:lnTo>
                    <a:pt x="1006" y="608"/>
                  </a:lnTo>
                  <a:lnTo>
                    <a:pt x="1006" y="597"/>
                  </a:lnTo>
                  <a:lnTo>
                    <a:pt x="1010" y="588"/>
                  </a:lnTo>
                  <a:lnTo>
                    <a:pt x="1011" y="579"/>
                  </a:lnTo>
                  <a:lnTo>
                    <a:pt x="1017" y="570"/>
                  </a:lnTo>
                  <a:lnTo>
                    <a:pt x="1017" y="570"/>
                  </a:lnTo>
                  <a:lnTo>
                    <a:pt x="1026" y="555"/>
                  </a:lnTo>
                  <a:lnTo>
                    <a:pt x="1033" y="543"/>
                  </a:lnTo>
                  <a:lnTo>
                    <a:pt x="1033" y="543"/>
                  </a:lnTo>
                  <a:lnTo>
                    <a:pt x="1039" y="532"/>
                  </a:lnTo>
                  <a:lnTo>
                    <a:pt x="1042" y="521"/>
                  </a:lnTo>
                  <a:lnTo>
                    <a:pt x="1042" y="521"/>
                  </a:lnTo>
                  <a:lnTo>
                    <a:pt x="1048" y="507"/>
                  </a:lnTo>
                  <a:lnTo>
                    <a:pt x="1049" y="499"/>
                  </a:lnTo>
                  <a:lnTo>
                    <a:pt x="1049" y="496"/>
                  </a:lnTo>
                  <a:lnTo>
                    <a:pt x="1048" y="492"/>
                  </a:lnTo>
                  <a:lnTo>
                    <a:pt x="1048" y="492"/>
                  </a:lnTo>
                  <a:lnTo>
                    <a:pt x="1044" y="489"/>
                  </a:lnTo>
                  <a:lnTo>
                    <a:pt x="1040" y="489"/>
                  </a:lnTo>
                  <a:lnTo>
                    <a:pt x="1035" y="490"/>
                  </a:lnTo>
                  <a:lnTo>
                    <a:pt x="1031" y="492"/>
                  </a:lnTo>
                  <a:lnTo>
                    <a:pt x="1031" y="492"/>
                  </a:lnTo>
                  <a:lnTo>
                    <a:pt x="1021" y="499"/>
                  </a:lnTo>
                  <a:lnTo>
                    <a:pt x="1017" y="501"/>
                  </a:lnTo>
                  <a:lnTo>
                    <a:pt x="1010" y="501"/>
                  </a:lnTo>
                  <a:lnTo>
                    <a:pt x="1010" y="501"/>
                  </a:lnTo>
                  <a:lnTo>
                    <a:pt x="1002" y="501"/>
                  </a:lnTo>
                  <a:lnTo>
                    <a:pt x="995" y="503"/>
                  </a:lnTo>
                  <a:lnTo>
                    <a:pt x="995" y="503"/>
                  </a:lnTo>
                  <a:lnTo>
                    <a:pt x="990" y="507"/>
                  </a:lnTo>
                  <a:lnTo>
                    <a:pt x="986" y="510"/>
                  </a:lnTo>
                  <a:lnTo>
                    <a:pt x="986" y="510"/>
                  </a:lnTo>
                  <a:lnTo>
                    <a:pt x="979" y="514"/>
                  </a:lnTo>
                  <a:lnTo>
                    <a:pt x="970" y="514"/>
                  </a:lnTo>
                  <a:lnTo>
                    <a:pt x="954" y="512"/>
                  </a:lnTo>
                  <a:lnTo>
                    <a:pt x="954" y="512"/>
                  </a:lnTo>
                  <a:lnTo>
                    <a:pt x="944" y="512"/>
                  </a:lnTo>
                  <a:lnTo>
                    <a:pt x="939" y="512"/>
                  </a:lnTo>
                  <a:lnTo>
                    <a:pt x="934" y="512"/>
                  </a:lnTo>
                  <a:lnTo>
                    <a:pt x="934" y="512"/>
                  </a:lnTo>
                  <a:lnTo>
                    <a:pt x="930" y="508"/>
                  </a:lnTo>
                  <a:lnTo>
                    <a:pt x="926" y="505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19" y="487"/>
                  </a:lnTo>
                  <a:lnTo>
                    <a:pt x="916" y="479"/>
                  </a:lnTo>
                  <a:lnTo>
                    <a:pt x="905" y="467"/>
                  </a:lnTo>
                  <a:lnTo>
                    <a:pt x="894" y="456"/>
                  </a:lnTo>
                  <a:lnTo>
                    <a:pt x="885" y="441"/>
                  </a:lnTo>
                  <a:lnTo>
                    <a:pt x="885" y="441"/>
                  </a:lnTo>
                  <a:lnTo>
                    <a:pt x="876" y="425"/>
                  </a:lnTo>
                  <a:lnTo>
                    <a:pt x="865" y="409"/>
                  </a:lnTo>
                  <a:lnTo>
                    <a:pt x="856" y="391"/>
                  </a:lnTo>
                  <a:lnTo>
                    <a:pt x="849" y="373"/>
                  </a:lnTo>
                  <a:lnTo>
                    <a:pt x="849" y="373"/>
                  </a:lnTo>
                  <a:lnTo>
                    <a:pt x="845" y="351"/>
                  </a:lnTo>
                  <a:lnTo>
                    <a:pt x="841" y="342"/>
                  </a:lnTo>
                  <a:lnTo>
                    <a:pt x="838" y="331"/>
                  </a:lnTo>
                  <a:lnTo>
                    <a:pt x="838" y="331"/>
                  </a:lnTo>
                  <a:lnTo>
                    <a:pt x="829" y="315"/>
                  </a:lnTo>
                  <a:lnTo>
                    <a:pt x="818" y="300"/>
                  </a:lnTo>
                  <a:lnTo>
                    <a:pt x="809" y="286"/>
                  </a:lnTo>
                  <a:lnTo>
                    <a:pt x="802" y="270"/>
                  </a:lnTo>
                  <a:lnTo>
                    <a:pt x="802" y="270"/>
                  </a:lnTo>
                  <a:lnTo>
                    <a:pt x="800" y="261"/>
                  </a:lnTo>
                  <a:lnTo>
                    <a:pt x="800" y="252"/>
                  </a:lnTo>
                  <a:lnTo>
                    <a:pt x="800" y="244"/>
                  </a:lnTo>
                  <a:lnTo>
                    <a:pt x="798" y="235"/>
                  </a:lnTo>
                  <a:lnTo>
                    <a:pt x="798" y="235"/>
                  </a:lnTo>
                  <a:lnTo>
                    <a:pt x="789" y="221"/>
                  </a:lnTo>
                  <a:lnTo>
                    <a:pt x="780" y="204"/>
                  </a:lnTo>
                  <a:lnTo>
                    <a:pt x="780" y="204"/>
                  </a:lnTo>
                  <a:lnTo>
                    <a:pt x="769" y="188"/>
                  </a:lnTo>
                  <a:lnTo>
                    <a:pt x="762" y="179"/>
                  </a:lnTo>
                  <a:lnTo>
                    <a:pt x="762" y="176"/>
                  </a:lnTo>
                  <a:lnTo>
                    <a:pt x="760" y="172"/>
                  </a:lnTo>
                  <a:lnTo>
                    <a:pt x="760" y="172"/>
                  </a:lnTo>
                  <a:lnTo>
                    <a:pt x="763" y="168"/>
                  </a:lnTo>
                  <a:lnTo>
                    <a:pt x="763" y="168"/>
                  </a:lnTo>
                  <a:lnTo>
                    <a:pt x="754" y="156"/>
                  </a:lnTo>
                  <a:lnTo>
                    <a:pt x="745" y="141"/>
                  </a:lnTo>
                  <a:lnTo>
                    <a:pt x="742" y="128"/>
                  </a:lnTo>
                  <a:lnTo>
                    <a:pt x="740" y="121"/>
                  </a:lnTo>
                  <a:lnTo>
                    <a:pt x="742" y="116"/>
                  </a:lnTo>
                  <a:lnTo>
                    <a:pt x="74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18215" y="1842715"/>
            <a:ext cx="1664203" cy="1664203"/>
            <a:chOff x="2657170" y="2368069"/>
            <a:chExt cx="1664203" cy="1664203"/>
          </a:xfrm>
        </p:grpSpPr>
        <p:grpSp>
          <p:nvGrpSpPr>
            <p:cNvPr id="14" name="Group 13"/>
            <p:cNvGrpSpPr/>
            <p:nvPr/>
          </p:nvGrpSpPr>
          <p:grpSpPr>
            <a:xfrm>
              <a:off x="2657170" y="2368069"/>
              <a:ext cx="1664203" cy="1664203"/>
              <a:chOff x="320377" y="3764361"/>
              <a:chExt cx="1829996" cy="1829996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320377" y="3764361"/>
                <a:ext cx="1829996" cy="1829996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603829" y="3821407"/>
                <a:ext cx="468836" cy="46883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255072" y="2871643"/>
              <a:ext cx="4683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85%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47981" y="1598650"/>
            <a:ext cx="1997809" cy="1997809"/>
            <a:chOff x="7019766" y="1723273"/>
            <a:chExt cx="1997809" cy="1997809"/>
          </a:xfrm>
        </p:grpSpPr>
        <p:grpSp>
          <p:nvGrpSpPr>
            <p:cNvPr id="19" name="Group 18"/>
            <p:cNvGrpSpPr/>
            <p:nvPr/>
          </p:nvGrpSpPr>
          <p:grpSpPr>
            <a:xfrm>
              <a:off x="7019766" y="1723273"/>
              <a:ext cx="1997809" cy="1997809"/>
              <a:chOff x="320377" y="3764361"/>
              <a:chExt cx="1829996" cy="182999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320377" y="3764361"/>
                <a:ext cx="1829996" cy="1829996"/>
              </a:xfrm>
              <a:prstGeom prst="ellipse">
                <a:avLst/>
              </a:prstGeom>
              <a:noFill/>
              <a:ln w="254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603829" y="3821407"/>
                <a:ext cx="468836" cy="46883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7533601" y="2342405"/>
              <a:ext cx="97013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50%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66021" y="3567317"/>
            <a:ext cx="1457526" cy="1457526"/>
            <a:chOff x="4015802" y="3924019"/>
            <a:chExt cx="1457526" cy="1457526"/>
          </a:xfrm>
        </p:grpSpPr>
        <p:grpSp>
          <p:nvGrpSpPr>
            <p:cNvPr id="24" name="Group 23"/>
            <p:cNvGrpSpPr/>
            <p:nvPr/>
          </p:nvGrpSpPr>
          <p:grpSpPr>
            <a:xfrm>
              <a:off x="4015802" y="3924019"/>
              <a:ext cx="1457526" cy="1457526"/>
              <a:chOff x="320377" y="3764361"/>
              <a:chExt cx="1829996" cy="1829996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320377" y="3764361"/>
                <a:ext cx="1829996" cy="1829996"/>
              </a:xfrm>
              <a:prstGeom prst="ellipse">
                <a:avLst/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1603829" y="3821407"/>
                <a:ext cx="468836" cy="4688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397713" y="4393006"/>
              <a:ext cx="6848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70%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334507" y="3765418"/>
            <a:ext cx="1052392" cy="1052392"/>
            <a:chOff x="8334507" y="4282251"/>
            <a:chExt cx="1052392" cy="1052392"/>
          </a:xfrm>
        </p:grpSpPr>
        <p:grpSp>
          <p:nvGrpSpPr>
            <p:cNvPr id="29" name="Group 28"/>
            <p:cNvGrpSpPr/>
            <p:nvPr/>
          </p:nvGrpSpPr>
          <p:grpSpPr>
            <a:xfrm>
              <a:off x="8334507" y="4282251"/>
              <a:ext cx="1052392" cy="1052392"/>
              <a:chOff x="320377" y="3764361"/>
              <a:chExt cx="1829996" cy="1829996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320377" y="3764361"/>
                <a:ext cx="1829996" cy="1829996"/>
              </a:xfrm>
              <a:prstGeom prst="ellipse">
                <a:avLst/>
              </a:prstGeom>
              <a:noFill/>
              <a:ln w="25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603829" y="3821407"/>
                <a:ext cx="468836" cy="46883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8588031" y="4611325"/>
              <a:ext cx="545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40%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834888" y="5369945"/>
            <a:ext cx="10566110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</a:t>
            </a:r>
          </a:p>
        </p:txBody>
      </p:sp>
    </p:spTree>
    <p:extLst>
      <p:ext uri="{BB962C8B-B14F-4D97-AF65-F5344CB8AC3E}">
        <p14:creationId xmlns:p14="http://schemas.microsoft.com/office/powerpoint/2010/main" val="1109936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910" y="612575"/>
            <a:ext cx="24465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Online</a:t>
            </a:r>
          </a:p>
          <a:p>
            <a:r>
              <a:rPr lang="en-US" sz="6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Marketing.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5989" y="2516640"/>
            <a:ext cx="4741152" cy="88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72811" y="4494018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58297" y="4479503"/>
            <a:ext cx="2809792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72811" y="5226370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58297" y="5211855"/>
            <a:ext cx="1933448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9910" y="3622318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Social Media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9910" y="4083786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Dropbox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9910" y="4816137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Driblle</a:t>
            </a:r>
            <a:endParaRPr 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5403" y="4341003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75%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5403" y="508787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50%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072811" y="5944207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58297" y="5929692"/>
            <a:ext cx="1933448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99910" y="5533974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Twitter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5403" y="5805707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50%</a:t>
            </a:r>
          </a:p>
        </p:txBody>
      </p:sp>
      <p:grpSp>
        <p:nvGrpSpPr>
          <p:cNvPr id="18" name="Group 17"/>
          <p:cNvGrpSpPr/>
          <p:nvPr/>
        </p:nvGrpSpPr>
        <p:grpSpPr>
          <a:xfrm flipH="1">
            <a:off x="6586776" y="1241878"/>
            <a:ext cx="5565913" cy="5627235"/>
            <a:chOff x="0" y="437322"/>
            <a:chExt cx="6361702" cy="6431791"/>
          </a:xfrm>
        </p:grpSpPr>
        <p:grpSp>
          <p:nvGrpSpPr>
            <p:cNvPr id="19" name="Group 18"/>
            <p:cNvGrpSpPr/>
            <p:nvPr/>
          </p:nvGrpSpPr>
          <p:grpSpPr>
            <a:xfrm>
              <a:off x="0" y="2211070"/>
              <a:ext cx="4953132" cy="4658043"/>
              <a:chOff x="0" y="2211070"/>
              <a:chExt cx="4953132" cy="4658043"/>
            </a:xfrm>
          </p:grpSpPr>
          <p:sp>
            <p:nvSpPr>
              <p:cNvPr id="29" name="Freeform 172"/>
              <p:cNvSpPr>
                <a:spLocks/>
              </p:cNvSpPr>
              <p:nvPr/>
            </p:nvSpPr>
            <p:spPr bwMode="auto">
              <a:xfrm flipH="1">
                <a:off x="1980378" y="5918269"/>
                <a:ext cx="1014234" cy="950844"/>
              </a:xfrm>
              <a:custGeom>
                <a:avLst/>
                <a:gdLst>
                  <a:gd name="T0" fmla="*/ 0 w 376"/>
                  <a:gd name="T1" fmla="*/ 69 h 352"/>
                  <a:gd name="T2" fmla="*/ 250 w 376"/>
                  <a:gd name="T3" fmla="*/ 5 h 352"/>
                  <a:gd name="T4" fmla="*/ 376 w 376"/>
                  <a:gd name="T5" fmla="*/ 352 h 352"/>
                  <a:gd name="T6" fmla="*/ 103 w 376"/>
                  <a:gd name="T7" fmla="*/ 352 h 352"/>
                  <a:gd name="T8" fmla="*/ 0 w 376"/>
                  <a:gd name="T9" fmla="*/ 6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352">
                    <a:moveTo>
                      <a:pt x="0" y="69"/>
                    </a:moveTo>
                    <a:cubicBezTo>
                      <a:pt x="0" y="69"/>
                      <a:pt x="256" y="13"/>
                      <a:pt x="250" y="5"/>
                    </a:cubicBezTo>
                    <a:cubicBezTo>
                      <a:pt x="247" y="0"/>
                      <a:pt x="319" y="198"/>
                      <a:pt x="376" y="352"/>
                    </a:cubicBezTo>
                    <a:cubicBezTo>
                      <a:pt x="103" y="352"/>
                      <a:pt x="103" y="352"/>
                      <a:pt x="103" y="352"/>
                    </a:cubicBez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73"/>
              <p:cNvSpPr>
                <a:spLocks/>
              </p:cNvSpPr>
              <p:nvPr/>
            </p:nvSpPr>
            <p:spPr bwMode="auto">
              <a:xfrm flipH="1">
                <a:off x="1980379" y="5920455"/>
                <a:ext cx="675427" cy="948658"/>
              </a:xfrm>
              <a:custGeom>
                <a:avLst/>
                <a:gdLst>
                  <a:gd name="T0" fmla="*/ 0 w 250"/>
                  <a:gd name="T1" fmla="*/ 39 h 351"/>
                  <a:gd name="T2" fmla="*/ 124 w 250"/>
                  <a:gd name="T3" fmla="*/ 4 h 351"/>
                  <a:gd name="T4" fmla="*/ 250 w 250"/>
                  <a:gd name="T5" fmla="*/ 351 h 351"/>
                  <a:gd name="T6" fmla="*/ 114 w 250"/>
                  <a:gd name="T7" fmla="*/ 351 h 351"/>
                  <a:gd name="T8" fmla="*/ 0 w 250"/>
                  <a:gd name="T9" fmla="*/ 39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351">
                    <a:moveTo>
                      <a:pt x="0" y="39"/>
                    </a:moveTo>
                    <a:cubicBezTo>
                      <a:pt x="64" y="24"/>
                      <a:pt x="129" y="10"/>
                      <a:pt x="124" y="4"/>
                    </a:cubicBezTo>
                    <a:cubicBezTo>
                      <a:pt x="121" y="0"/>
                      <a:pt x="194" y="197"/>
                      <a:pt x="250" y="351"/>
                    </a:cubicBezTo>
                    <a:cubicBezTo>
                      <a:pt x="114" y="351"/>
                      <a:pt x="114" y="351"/>
                      <a:pt x="114" y="351"/>
                    </a:cubicBez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0" y="2211070"/>
                <a:ext cx="4953132" cy="4271148"/>
                <a:chOff x="0" y="2211070"/>
                <a:chExt cx="4953132" cy="4271148"/>
              </a:xfrm>
            </p:grpSpPr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flipH="1">
                  <a:off x="865596" y="4855947"/>
                  <a:ext cx="2185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1 w 1"/>
                    <a:gd name="T5" fmla="*/ 1 w 1"/>
                    <a:gd name="T6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7"/>
                <p:cNvSpPr>
                  <a:spLocks/>
                </p:cNvSpPr>
                <p:nvPr/>
              </p:nvSpPr>
              <p:spPr bwMode="auto">
                <a:xfrm flipH="1">
                  <a:off x="2238309" y="5916083"/>
                  <a:ext cx="0" cy="2185"/>
                </a:xfrm>
                <a:custGeom>
                  <a:avLst/>
                  <a:gdLst>
                    <a:gd name="T0" fmla="*/ 0 h 1"/>
                    <a:gd name="T1" fmla="*/ 1 h 1"/>
                    <a:gd name="T2" fmla="*/ 1 h 1"/>
                    <a:gd name="T3" fmla="*/ 1 h 1"/>
                    <a:gd name="T4" fmla="*/ 0 h 1"/>
                    <a:gd name="T5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8"/>
                <p:cNvSpPr>
                  <a:spLocks/>
                </p:cNvSpPr>
                <p:nvPr/>
              </p:nvSpPr>
              <p:spPr bwMode="auto">
                <a:xfrm flipH="1">
                  <a:off x="537719" y="3107268"/>
                  <a:ext cx="3324675" cy="3125764"/>
                </a:xfrm>
                <a:custGeom>
                  <a:avLst/>
                  <a:gdLst>
                    <a:gd name="T0" fmla="*/ 25 w 1231"/>
                    <a:gd name="T1" fmla="*/ 615 h 1158"/>
                    <a:gd name="T2" fmla="*/ 799 w 1231"/>
                    <a:gd name="T3" fmla="*/ 16 h 1158"/>
                    <a:gd name="T4" fmla="*/ 867 w 1231"/>
                    <a:gd name="T5" fmla="*/ 25 h 1158"/>
                    <a:gd name="T6" fmla="*/ 1214 w 1231"/>
                    <a:gd name="T7" fmla="*/ 474 h 1158"/>
                    <a:gd name="T8" fmla="*/ 1206 w 1231"/>
                    <a:gd name="T9" fmla="*/ 542 h 1158"/>
                    <a:gd name="T10" fmla="*/ 432 w 1231"/>
                    <a:gd name="T11" fmla="*/ 1141 h 1158"/>
                    <a:gd name="T12" fmla="*/ 363 w 1231"/>
                    <a:gd name="T13" fmla="*/ 1133 h 1158"/>
                    <a:gd name="T14" fmla="*/ 16 w 1231"/>
                    <a:gd name="T15" fmla="*/ 684 h 1158"/>
                    <a:gd name="T16" fmla="*/ 25 w 1231"/>
                    <a:gd name="T17" fmla="*/ 615 h 1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1" h="1158">
                      <a:moveTo>
                        <a:pt x="25" y="615"/>
                      </a:moveTo>
                      <a:cubicBezTo>
                        <a:pt x="799" y="16"/>
                        <a:pt x="799" y="16"/>
                        <a:pt x="799" y="16"/>
                      </a:cubicBezTo>
                      <a:cubicBezTo>
                        <a:pt x="820" y="0"/>
                        <a:pt x="851" y="4"/>
                        <a:pt x="867" y="25"/>
                      </a:cubicBezTo>
                      <a:cubicBezTo>
                        <a:pt x="1214" y="474"/>
                        <a:pt x="1214" y="474"/>
                        <a:pt x="1214" y="474"/>
                      </a:cubicBezTo>
                      <a:cubicBezTo>
                        <a:pt x="1231" y="495"/>
                        <a:pt x="1227" y="526"/>
                        <a:pt x="1206" y="542"/>
                      </a:cubicBezTo>
                      <a:cubicBezTo>
                        <a:pt x="432" y="1141"/>
                        <a:pt x="432" y="1141"/>
                        <a:pt x="432" y="1141"/>
                      </a:cubicBezTo>
                      <a:cubicBezTo>
                        <a:pt x="410" y="1158"/>
                        <a:pt x="380" y="1154"/>
                        <a:pt x="363" y="1133"/>
                      </a:cubicBezTo>
                      <a:cubicBezTo>
                        <a:pt x="16" y="684"/>
                        <a:pt x="16" y="684"/>
                        <a:pt x="16" y="684"/>
                      </a:cubicBezTo>
                      <a:cubicBezTo>
                        <a:pt x="0" y="663"/>
                        <a:pt x="3" y="632"/>
                        <a:pt x="25" y="61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9"/>
                <p:cNvSpPr>
                  <a:spLocks/>
                </p:cNvSpPr>
                <p:nvPr/>
              </p:nvSpPr>
              <p:spPr bwMode="auto">
                <a:xfrm flipH="1">
                  <a:off x="1840483" y="3255906"/>
                  <a:ext cx="1809883" cy="1420802"/>
                </a:xfrm>
                <a:custGeom>
                  <a:avLst/>
                  <a:gdLst>
                    <a:gd name="T0" fmla="*/ 0 w 828"/>
                    <a:gd name="T1" fmla="*/ 629 h 650"/>
                    <a:gd name="T2" fmla="*/ 812 w 828"/>
                    <a:gd name="T3" fmla="*/ 0 h 650"/>
                    <a:gd name="T4" fmla="*/ 828 w 828"/>
                    <a:gd name="T5" fmla="*/ 21 h 650"/>
                    <a:gd name="T6" fmla="*/ 16 w 828"/>
                    <a:gd name="T7" fmla="*/ 650 h 650"/>
                    <a:gd name="T8" fmla="*/ 0 w 828"/>
                    <a:gd name="T9" fmla="*/ 629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8" h="650">
                      <a:moveTo>
                        <a:pt x="0" y="629"/>
                      </a:moveTo>
                      <a:lnTo>
                        <a:pt x="812" y="0"/>
                      </a:lnTo>
                      <a:lnTo>
                        <a:pt x="828" y="21"/>
                      </a:lnTo>
                      <a:lnTo>
                        <a:pt x="16" y="650"/>
                      </a:lnTo>
                      <a:lnTo>
                        <a:pt x="0" y="629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10"/>
                <p:cNvSpPr>
                  <a:spLocks/>
                </p:cNvSpPr>
                <p:nvPr/>
              </p:nvSpPr>
              <p:spPr bwMode="auto">
                <a:xfrm flipH="1">
                  <a:off x="996747" y="3371755"/>
                  <a:ext cx="2607717" cy="2338858"/>
                </a:xfrm>
                <a:custGeom>
                  <a:avLst/>
                  <a:gdLst>
                    <a:gd name="T0" fmla="*/ 0 w 1193"/>
                    <a:gd name="T1" fmla="*/ 703 h 1070"/>
                    <a:gd name="T2" fmla="*/ 908 w 1193"/>
                    <a:gd name="T3" fmla="*/ 0 h 1070"/>
                    <a:gd name="T4" fmla="*/ 1193 w 1193"/>
                    <a:gd name="T5" fmla="*/ 368 h 1070"/>
                    <a:gd name="T6" fmla="*/ 285 w 1193"/>
                    <a:gd name="T7" fmla="*/ 1070 h 1070"/>
                    <a:gd name="T8" fmla="*/ 0 w 1193"/>
                    <a:gd name="T9" fmla="*/ 703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3" h="1070">
                      <a:moveTo>
                        <a:pt x="0" y="703"/>
                      </a:moveTo>
                      <a:lnTo>
                        <a:pt x="908" y="0"/>
                      </a:lnTo>
                      <a:lnTo>
                        <a:pt x="1193" y="368"/>
                      </a:lnTo>
                      <a:lnTo>
                        <a:pt x="285" y="1070"/>
                      </a:lnTo>
                      <a:lnTo>
                        <a:pt x="0" y="703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11"/>
                <p:cNvSpPr>
                  <a:spLocks/>
                </p:cNvSpPr>
                <p:nvPr/>
              </p:nvSpPr>
              <p:spPr bwMode="auto">
                <a:xfrm flipH="1">
                  <a:off x="1573811" y="3430774"/>
                  <a:ext cx="168310" cy="155195"/>
                </a:xfrm>
                <a:custGeom>
                  <a:avLst/>
                  <a:gdLst>
                    <a:gd name="T0" fmla="*/ 14 w 62"/>
                    <a:gd name="T1" fmla="*/ 55 h 57"/>
                    <a:gd name="T2" fmla="*/ 19 w 62"/>
                    <a:gd name="T3" fmla="*/ 55 h 57"/>
                    <a:gd name="T4" fmla="*/ 60 w 62"/>
                    <a:gd name="T5" fmla="*/ 24 h 57"/>
                    <a:gd name="T6" fmla="*/ 61 w 62"/>
                    <a:gd name="T7" fmla="*/ 19 h 57"/>
                    <a:gd name="T8" fmla="*/ 48 w 62"/>
                    <a:gd name="T9" fmla="*/ 2 h 57"/>
                    <a:gd name="T10" fmla="*/ 43 w 62"/>
                    <a:gd name="T11" fmla="*/ 2 h 57"/>
                    <a:gd name="T12" fmla="*/ 2 w 62"/>
                    <a:gd name="T13" fmla="*/ 33 h 57"/>
                    <a:gd name="T14" fmla="*/ 1 w 62"/>
                    <a:gd name="T15" fmla="*/ 38 h 57"/>
                    <a:gd name="T16" fmla="*/ 14 w 62"/>
                    <a:gd name="T17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7">
                      <a:moveTo>
                        <a:pt x="14" y="55"/>
                      </a:moveTo>
                      <a:cubicBezTo>
                        <a:pt x="15" y="56"/>
                        <a:pt x="18" y="57"/>
                        <a:pt x="19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2" y="23"/>
                        <a:pt x="62" y="20"/>
                        <a:pt x="61" y="1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5"/>
                        <a:pt x="0" y="37"/>
                        <a:pt x="1" y="38"/>
                      </a:cubicBezTo>
                      <a:lnTo>
                        <a:pt x="14" y="5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12"/>
                <p:cNvSpPr>
                  <a:spLocks/>
                </p:cNvSpPr>
                <p:nvPr/>
              </p:nvSpPr>
              <p:spPr bwMode="auto">
                <a:xfrm flipH="1">
                  <a:off x="1711520" y="3540066"/>
                  <a:ext cx="168310" cy="150823"/>
                </a:xfrm>
                <a:custGeom>
                  <a:avLst/>
                  <a:gdLst>
                    <a:gd name="T0" fmla="*/ 14 w 62"/>
                    <a:gd name="T1" fmla="*/ 55 h 56"/>
                    <a:gd name="T2" fmla="*/ 19 w 62"/>
                    <a:gd name="T3" fmla="*/ 55 h 56"/>
                    <a:gd name="T4" fmla="*/ 60 w 62"/>
                    <a:gd name="T5" fmla="*/ 24 h 56"/>
                    <a:gd name="T6" fmla="*/ 60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5"/>
                      </a:moveTo>
                      <a:cubicBezTo>
                        <a:pt x="15" y="56"/>
                        <a:pt x="17" y="56"/>
                        <a:pt x="19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1" y="22"/>
                        <a:pt x="62" y="20"/>
                        <a:pt x="60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14" y="5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13"/>
                <p:cNvSpPr>
                  <a:spLocks/>
                </p:cNvSpPr>
                <p:nvPr/>
              </p:nvSpPr>
              <p:spPr bwMode="auto">
                <a:xfrm flipH="1">
                  <a:off x="1853600" y="3647172"/>
                  <a:ext cx="166125" cy="150823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2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6" y="56"/>
                        <a:pt x="18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2" y="22"/>
                        <a:pt x="62" y="20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14"/>
                <p:cNvSpPr>
                  <a:spLocks/>
                </p:cNvSpPr>
                <p:nvPr/>
              </p:nvSpPr>
              <p:spPr bwMode="auto">
                <a:xfrm flipH="1">
                  <a:off x="1991308" y="3754279"/>
                  <a:ext cx="166125" cy="153009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2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7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2" y="22"/>
                        <a:pt x="62" y="19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Freeform 15"/>
                <p:cNvSpPr>
                  <a:spLocks/>
                </p:cNvSpPr>
                <p:nvPr/>
              </p:nvSpPr>
              <p:spPr bwMode="auto">
                <a:xfrm flipH="1">
                  <a:off x="2131203" y="3861385"/>
                  <a:ext cx="163938" cy="153009"/>
                </a:xfrm>
                <a:custGeom>
                  <a:avLst/>
                  <a:gdLst>
                    <a:gd name="T0" fmla="*/ 13 w 61"/>
                    <a:gd name="T1" fmla="*/ 55 h 57"/>
                    <a:gd name="T2" fmla="*/ 19 w 61"/>
                    <a:gd name="T3" fmla="*/ 55 h 57"/>
                    <a:gd name="T4" fmla="*/ 60 w 61"/>
                    <a:gd name="T5" fmla="*/ 24 h 57"/>
                    <a:gd name="T6" fmla="*/ 60 w 61"/>
                    <a:gd name="T7" fmla="*/ 19 h 57"/>
                    <a:gd name="T8" fmla="*/ 48 w 61"/>
                    <a:gd name="T9" fmla="*/ 2 h 57"/>
                    <a:gd name="T10" fmla="*/ 42 w 61"/>
                    <a:gd name="T11" fmla="*/ 2 h 57"/>
                    <a:gd name="T12" fmla="*/ 2 w 61"/>
                    <a:gd name="T13" fmla="*/ 33 h 57"/>
                    <a:gd name="T14" fmla="*/ 1 w 61"/>
                    <a:gd name="T15" fmla="*/ 38 h 57"/>
                    <a:gd name="T16" fmla="*/ 13 w 61"/>
                    <a:gd name="T17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57">
                      <a:moveTo>
                        <a:pt x="13" y="55"/>
                      </a:moveTo>
                      <a:cubicBezTo>
                        <a:pt x="15" y="56"/>
                        <a:pt x="17" y="57"/>
                        <a:pt x="19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1" y="22"/>
                        <a:pt x="61" y="20"/>
                        <a:pt x="60" y="1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6" y="1"/>
                        <a:pt x="44" y="0"/>
                        <a:pt x="42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13" y="5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16"/>
                <p:cNvSpPr>
                  <a:spLocks/>
                </p:cNvSpPr>
                <p:nvPr/>
              </p:nvSpPr>
              <p:spPr bwMode="auto">
                <a:xfrm flipH="1">
                  <a:off x="2268911" y="3968492"/>
                  <a:ext cx="168310" cy="150823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8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2" y="22"/>
                        <a:pt x="62" y="20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17"/>
                <p:cNvSpPr>
                  <a:spLocks/>
                </p:cNvSpPr>
                <p:nvPr/>
              </p:nvSpPr>
              <p:spPr bwMode="auto">
                <a:xfrm flipH="1">
                  <a:off x="2406619" y="4075598"/>
                  <a:ext cx="168310" cy="153009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0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7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1" y="22"/>
                        <a:pt x="62" y="20"/>
                        <a:pt x="60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18"/>
                <p:cNvSpPr>
                  <a:spLocks/>
                </p:cNvSpPr>
                <p:nvPr/>
              </p:nvSpPr>
              <p:spPr bwMode="auto">
                <a:xfrm flipH="1">
                  <a:off x="2546513" y="4182706"/>
                  <a:ext cx="168310" cy="153009"/>
                </a:xfrm>
                <a:custGeom>
                  <a:avLst/>
                  <a:gdLst>
                    <a:gd name="T0" fmla="*/ 14 w 62"/>
                    <a:gd name="T1" fmla="*/ 55 h 57"/>
                    <a:gd name="T2" fmla="*/ 20 w 62"/>
                    <a:gd name="T3" fmla="*/ 55 h 57"/>
                    <a:gd name="T4" fmla="*/ 60 w 62"/>
                    <a:gd name="T5" fmla="*/ 24 h 57"/>
                    <a:gd name="T6" fmla="*/ 61 w 62"/>
                    <a:gd name="T7" fmla="*/ 19 h 57"/>
                    <a:gd name="T8" fmla="*/ 48 w 62"/>
                    <a:gd name="T9" fmla="*/ 2 h 57"/>
                    <a:gd name="T10" fmla="*/ 43 w 62"/>
                    <a:gd name="T11" fmla="*/ 2 h 57"/>
                    <a:gd name="T12" fmla="*/ 2 w 62"/>
                    <a:gd name="T13" fmla="*/ 33 h 57"/>
                    <a:gd name="T14" fmla="*/ 2 w 62"/>
                    <a:gd name="T15" fmla="*/ 38 h 57"/>
                    <a:gd name="T16" fmla="*/ 14 w 62"/>
                    <a:gd name="T17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7">
                      <a:moveTo>
                        <a:pt x="14" y="55"/>
                      </a:moveTo>
                      <a:cubicBezTo>
                        <a:pt x="16" y="56"/>
                        <a:pt x="18" y="57"/>
                        <a:pt x="20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2" y="23"/>
                        <a:pt x="62" y="20"/>
                        <a:pt x="61" y="1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5"/>
                        <a:pt x="0" y="37"/>
                        <a:pt x="2" y="38"/>
                      </a:cubicBezTo>
                      <a:lnTo>
                        <a:pt x="14" y="5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19"/>
                <p:cNvSpPr>
                  <a:spLocks/>
                </p:cNvSpPr>
                <p:nvPr/>
              </p:nvSpPr>
              <p:spPr bwMode="auto">
                <a:xfrm flipH="1">
                  <a:off x="2684222" y="4289811"/>
                  <a:ext cx="168310" cy="150823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4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8" y="56"/>
                        <a:pt x="19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2" y="22"/>
                        <a:pt x="62" y="20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Freeform 20"/>
                <p:cNvSpPr>
                  <a:spLocks/>
                </p:cNvSpPr>
                <p:nvPr/>
              </p:nvSpPr>
              <p:spPr bwMode="auto">
                <a:xfrm flipH="1">
                  <a:off x="2821930" y="4396919"/>
                  <a:ext cx="168310" cy="153009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0 w 62"/>
                    <a:gd name="T7" fmla="*/ 18 h 56"/>
                    <a:gd name="T8" fmla="*/ 48 w 62"/>
                    <a:gd name="T9" fmla="*/ 2 h 56"/>
                    <a:gd name="T10" fmla="*/ 42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7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1" y="22"/>
                        <a:pt x="62" y="20"/>
                        <a:pt x="60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6" y="0"/>
                        <a:pt x="44" y="0"/>
                        <a:pt x="42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21"/>
                <p:cNvSpPr>
                  <a:spLocks/>
                </p:cNvSpPr>
                <p:nvPr/>
              </p:nvSpPr>
              <p:spPr bwMode="auto">
                <a:xfrm flipH="1">
                  <a:off x="2961824" y="4506211"/>
                  <a:ext cx="168310" cy="150823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2 h 56"/>
                    <a:gd name="T14" fmla="*/ 2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8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2" y="22"/>
                        <a:pt x="62" y="19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22"/>
                <p:cNvSpPr>
                  <a:spLocks/>
                </p:cNvSpPr>
                <p:nvPr/>
              </p:nvSpPr>
              <p:spPr bwMode="auto">
                <a:xfrm flipH="1">
                  <a:off x="2627389" y="5299674"/>
                  <a:ext cx="157381" cy="139894"/>
                </a:xfrm>
                <a:custGeom>
                  <a:avLst/>
                  <a:gdLst>
                    <a:gd name="T0" fmla="*/ 13 w 58"/>
                    <a:gd name="T1" fmla="*/ 50 h 52"/>
                    <a:gd name="T2" fmla="*/ 18 w 58"/>
                    <a:gd name="T3" fmla="*/ 51 h 52"/>
                    <a:gd name="T4" fmla="*/ 56 w 58"/>
                    <a:gd name="T5" fmla="*/ 22 h 52"/>
                    <a:gd name="T6" fmla="*/ 57 w 58"/>
                    <a:gd name="T7" fmla="*/ 17 h 52"/>
                    <a:gd name="T8" fmla="*/ 45 w 58"/>
                    <a:gd name="T9" fmla="*/ 1 h 52"/>
                    <a:gd name="T10" fmla="*/ 40 w 58"/>
                    <a:gd name="T11" fmla="*/ 1 h 52"/>
                    <a:gd name="T12" fmla="*/ 2 w 58"/>
                    <a:gd name="T13" fmla="*/ 30 h 52"/>
                    <a:gd name="T14" fmla="*/ 1 w 58"/>
                    <a:gd name="T15" fmla="*/ 35 h 52"/>
                    <a:gd name="T16" fmla="*/ 13 w 58"/>
                    <a:gd name="T17" fmla="*/ 5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2">
                      <a:moveTo>
                        <a:pt x="13" y="50"/>
                      </a:moveTo>
                      <a:cubicBezTo>
                        <a:pt x="14" y="52"/>
                        <a:pt x="17" y="52"/>
                        <a:pt x="18" y="51"/>
                      </a:cubicBezTo>
                      <a:cubicBezTo>
                        <a:pt x="56" y="22"/>
                        <a:pt x="56" y="22"/>
                        <a:pt x="56" y="22"/>
                      </a:cubicBezTo>
                      <a:cubicBezTo>
                        <a:pt x="58" y="20"/>
                        <a:pt x="58" y="18"/>
                        <a:pt x="57" y="17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4" y="0"/>
                        <a:pt x="42" y="0"/>
                        <a:pt x="40" y="1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1" y="31"/>
                        <a:pt x="0" y="34"/>
                        <a:pt x="1" y="35"/>
                      </a:cubicBezTo>
                      <a:lnTo>
                        <a:pt x="13" y="5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23"/>
                <p:cNvSpPr>
                  <a:spLocks/>
                </p:cNvSpPr>
                <p:nvPr/>
              </p:nvSpPr>
              <p:spPr bwMode="auto">
                <a:xfrm flipH="1">
                  <a:off x="2751983" y="5395851"/>
                  <a:ext cx="157381" cy="142079"/>
                </a:xfrm>
                <a:custGeom>
                  <a:avLst/>
                  <a:gdLst>
                    <a:gd name="T0" fmla="*/ 13 w 58"/>
                    <a:gd name="T1" fmla="*/ 50 h 52"/>
                    <a:gd name="T2" fmla="*/ 18 w 58"/>
                    <a:gd name="T3" fmla="*/ 51 h 52"/>
                    <a:gd name="T4" fmla="*/ 56 w 58"/>
                    <a:gd name="T5" fmla="*/ 21 h 52"/>
                    <a:gd name="T6" fmla="*/ 56 w 58"/>
                    <a:gd name="T7" fmla="*/ 17 h 52"/>
                    <a:gd name="T8" fmla="*/ 45 w 58"/>
                    <a:gd name="T9" fmla="*/ 1 h 52"/>
                    <a:gd name="T10" fmla="*/ 40 w 58"/>
                    <a:gd name="T11" fmla="*/ 1 h 52"/>
                    <a:gd name="T12" fmla="*/ 1 w 58"/>
                    <a:gd name="T13" fmla="*/ 30 h 52"/>
                    <a:gd name="T14" fmla="*/ 1 w 58"/>
                    <a:gd name="T15" fmla="*/ 35 h 52"/>
                    <a:gd name="T16" fmla="*/ 13 w 58"/>
                    <a:gd name="T17" fmla="*/ 5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2">
                      <a:moveTo>
                        <a:pt x="13" y="50"/>
                      </a:moveTo>
                      <a:cubicBezTo>
                        <a:pt x="14" y="52"/>
                        <a:pt x="16" y="52"/>
                        <a:pt x="18" y="51"/>
                      </a:cubicBezTo>
                      <a:cubicBezTo>
                        <a:pt x="56" y="21"/>
                        <a:pt x="56" y="21"/>
                        <a:pt x="56" y="21"/>
                      </a:cubicBezTo>
                      <a:cubicBezTo>
                        <a:pt x="57" y="20"/>
                        <a:pt x="58" y="18"/>
                        <a:pt x="56" y="17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3" y="0"/>
                        <a:pt x="41" y="0"/>
                        <a:pt x="40" y="1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0" y="31"/>
                        <a:pt x="0" y="34"/>
                        <a:pt x="1" y="35"/>
                      </a:cubicBezTo>
                      <a:lnTo>
                        <a:pt x="13" y="5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24"/>
                <p:cNvSpPr>
                  <a:spLocks/>
                </p:cNvSpPr>
                <p:nvPr/>
              </p:nvSpPr>
              <p:spPr bwMode="auto">
                <a:xfrm flipH="1">
                  <a:off x="2800072" y="5332462"/>
                  <a:ext cx="157381" cy="142079"/>
                </a:xfrm>
                <a:custGeom>
                  <a:avLst/>
                  <a:gdLst>
                    <a:gd name="T0" fmla="*/ 13 w 58"/>
                    <a:gd name="T1" fmla="*/ 51 h 53"/>
                    <a:gd name="T2" fmla="*/ 18 w 58"/>
                    <a:gd name="T3" fmla="*/ 52 h 53"/>
                    <a:gd name="T4" fmla="*/ 56 w 58"/>
                    <a:gd name="T5" fmla="*/ 22 h 53"/>
                    <a:gd name="T6" fmla="*/ 56 w 58"/>
                    <a:gd name="T7" fmla="*/ 17 h 53"/>
                    <a:gd name="T8" fmla="*/ 45 w 58"/>
                    <a:gd name="T9" fmla="*/ 2 h 53"/>
                    <a:gd name="T10" fmla="*/ 40 w 58"/>
                    <a:gd name="T11" fmla="*/ 1 h 53"/>
                    <a:gd name="T12" fmla="*/ 1 w 58"/>
                    <a:gd name="T13" fmla="*/ 31 h 53"/>
                    <a:gd name="T14" fmla="*/ 1 w 58"/>
                    <a:gd name="T15" fmla="*/ 36 h 53"/>
                    <a:gd name="T16" fmla="*/ 13 w 58"/>
                    <a:gd name="T17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3">
                      <a:moveTo>
                        <a:pt x="13" y="51"/>
                      </a:moveTo>
                      <a:cubicBezTo>
                        <a:pt x="14" y="53"/>
                        <a:pt x="16" y="53"/>
                        <a:pt x="18" y="52"/>
                      </a:cubicBezTo>
                      <a:cubicBezTo>
                        <a:pt x="56" y="22"/>
                        <a:pt x="56" y="22"/>
                        <a:pt x="56" y="22"/>
                      </a:cubicBezTo>
                      <a:cubicBezTo>
                        <a:pt x="57" y="21"/>
                        <a:pt x="58" y="19"/>
                        <a:pt x="56" y="17"/>
                      </a:cubicBezTo>
                      <a:cubicBezTo>
                        <a:pt x="45" y="2"/>
                        <a:pt x="45" y="2"/>
                        <a:pt x="45" y="2"/>
                      </a:cubicBezTo>
                      <a:cubicBezTo>
                        <a:pt x="43" y="1"/>
                        <a:pt x="41" y="0"/>
                        <a:pt x="40" y="1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32"/>
                        <a:pt x="0" y="34"/>
                        <a:pt x="1" y="36"/>
                      </a:cubicBezTo>
                      <a:lnTo>
                        <a:pt x="13" y="5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25"/>
                <p:cNvSpPr>
                  <a:spLocks/>
                </p:cNvSpPr>
                <p:nvPr/>
              </p:nvSpPr>
              <p:spPr bwMode="auto">
                <a:xfrm flipH="1">
                  <a:off x="2878762" y="5494215"/>
                  <a:ext cx="157381" cy="139894"/>
                </a:xfrm>
                <a:custGeom>
                  <a:avLst/>
                  <a:gdLst>
                    <a:gd name="T0" fmla="*/ 13 w 58"/>
                    <a:gd name="T1" fmla="*/ 50 h 52"/>
                    <a:gd name="T2" fmla="*/ 18 w 58"/>
                    <a:gd name="T3" fmla="*/ 51 h 52"/>
                    <a:gd name="T4" fmla="*/ 56 w 58"/>
                    <a:gd name="T5" fmla="*/ 22 h 52"/>
                    <a:gd name="T6" fmla="*/ 57 w 58"/>
                    <a:gd name="T7" fmla="*/ 17 h 52"/>
                    <a:gd name="T8" fmla="*/ 45 w 58"/>
                    <a:gd name="T9" fmla="*/ 1 h 52"/>
                    <a:gd name="T10" fmla="*/ 40 w 58"/>
                    <a:gd name="T11" fmla="*/ 1 h 52"/>
                    <a:gd name="T12" fmla="*/ 2 w 58"/>
                    <a:gd name="T13" fmla="*/ 30 h 52"/>
                    <a:gd name="T14" fmla="*/ 1 w 58"/>
                    <a:gd name="T15" fmla="*/ 35 h 52"/>
                    <a:gd name="T16" fmla="*/ 13 w 58"/>
                    <a:gd name="T17" fmla="*/ 5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2">
                      <a:moveTo>
                        <a:pt x="13" y="50"/>
                      </a:moveTo>
                      <a:cubicBezTo>
                        <a:pt x="14" y="52"/>
                        <a:pt x="16" y="52"/>
                        <a:pt x="18" y="51"/>
                      </a:cubicBezTo>
                      <a:cubicBezTo>
                        <a:pt x="56" y="22"/>
                        <a:pt x="56" y="22"/>
                        <a:pt x="56" y="22"/>
                      </a:cubicBezTo>
                      <a:cubicBezTo>
                        <a:pt x="58" y="20"/>
                        <a:pt x="58" y="18"/>
                        <a:pt x="57" y="17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4" y="0"/>
                        <a:pt x="42" y="0"/>
                        <a:pt x="40" y="1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0" y="31"/>
                        <a:pt x="0" y="34"/>
                        <a:pt x="1" y="35"/>
                      </a:cubicBezTo>
                      <a:lnTo>
                        <a:pt x="13" y="5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Freeform 26"/>
                <p:cNvSpPr>
                  <a:spLocks/>
                </p:cNvSpPr>
                <p:nvPr/>
              </p:nvSpPr>
              <p:spPr bwMode="auto">
                <a:xfrm flipH="1">
                  <a:off x="3099534" y="4611132"/>
                  <a:ext cx="168310" cy="153009"/>
                </a:xfrm>
                <a:custGeom>
                  <a:avLst/>
                  <a:gdLst>
                    <a:gd name="T0" fmla="*/ 14 w 62"/>
                    <a:gd name="T1" fmla="*/ 55 h 57"/>
                    <a:gd name="T2" fmla="*/ 19 w 62"/>
                    <a:gd name="T3" fmla="*/ 55 h 57"/>
                    <a:gd name="T4" fmla="*/ 60 w 62"/>
                    <a:gd name="T5" fmla="*/ 24 h 57"/>
                    <a:gd name="T6" fmla="*/ 60 w 62"/>
                    <a:gd name="T7" fmla="*/ 19 h 57"/>
                    <a:gd name="T8" fmla="*/ 48 w 62"/>
                    <a:gd name="T9" fmla="*/ 2 h 57"/>
                    <a:gd name="T10" fmla="*/ 43 w 62"/>
                    <a:gd name="T11" fmla="*/ 2 h 57"/>
                    <a:gd name="T12" fmla="*/ 2 w 62"/>
                    <a:gd name="T13" fmla="*/ 33 h 57"/>
                    <a:gd name="T14" fmla="*/ 1 w 62"/>
                    <a:gd name="T15" fmla="*/ 38 h 57"/>
                    <a:gd name="T16" fmla="*/ 14 w 62"/>
                    <a:gd name="T17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7">
                      <a:moveTo>
                        <a:pt x="14" y="55"/>
                      </a:moveTo>
                      <a:cubicBezTo>
                        <a:pt x="15" y="56"/>
                        <a:pt x="17" y="57"/>
                        <a:pt x="19" y="55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1" y="22"/>
                        <a:pt x="62" y="20"/>
                        <a:pt x="60" y="1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4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14" y="5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27"/>
                <p:cNvSpPr>
                  <a:spLocks/>
                </p:cNvSpPr>
                <p:nvPr/>
              </p:nvSpPr>
              <p:spPr bwMode="auto">
                <a:xfrm flipH="1">
                  <a:off x="3241613" y="4718238"/>
                  <a:ext cx="163938" cy="153009"/>
                </a:xfrm>
                <a:custGeom>
                  <a:avLst/>
                  <a:gdLst>
                    <a:gd name="T0" fmla="*/ 13 w 61"/>
                    <a:gd name="T1" fmla="*/ 54 h 56"/>
                    <a:gd name="T2" fmla="*/ 19 w 61"/>
                    <a:gd name="T3" fmla="*/ 55 h 56"/>
                    <a:gd name="T4" fmla="*/ 59 w 61"/>
                    <a:gd name="T5" fmla="*/ 23 h 56"/>
                    <a:gd name="T6" fmla="*/ 60 w 61"/>
                    <a:gd name="T7" fmla="*/ 18 h 56"/>
                    <a:gd name="T8" fmla="*/ 47 w 61"/>
                    <a:gd name="T9" fmla="*/ 2 h 56"/>
                    <a:gd name="T10" fmla="*/ 42 w 61"/>
                    <a:gd name="T11" fmla="*/ 1 h 56"/>
                    <a:gd name="T12" fmla="*/ 1 w 61"/>
                    <a:gd name="T13" fmla="*/ 33 h 56"/>
                    <a:gd name="T14" fmla="*/ 1 w 61"/>
                    <a:gd name="T15" fmla="*/ 38 h 56"/>
                    <a:gd name="T16" fmla="*/ 13 w 61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56">
                      <a:moveTo>
                        <a:pt x="13" y="54"/>
                      </a:moveTo>
                      <a:cubicBezTo>
                        <a:pt x="15" y="56"/>
                        <a:pt x="17" y="56"/>
                        <a:pt x="19" y="55"/>
                      </a:cubicBezTo>
                      <a:cubicBezTo>
                        <a:pt x="59" y="23"/>
                        <a:pt x="59" y="23"/>
                        <a:pt x="59" y="23"/>
                      </a:cubicBezTo>
                      <a:cubicBezTo>
                        <a:pt x="61" y="22"/>
                        <a:pt x="61" y="20"/>
                        <a:pt x="60" y="18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6" y="0"/>
                        <a:pt x="44" y="0"/>
                        <a:pt x="42" y="1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13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28"/>
                <p:cNvSpPr>
                  <a:spLocks/>
                </p:cNvSpPr>
                <p:nvPr/>
              </p:nvSpPr>
              <p:spPr bwMode="auto">
                <a:xfrm flipH="1">
                  <a:off x="3379321" y="4827530"/>
                  <a:ext cx="166125" cy="150823"/>
                </a:xfrm>
                <a:custGeom>
                  <a:avLst/>
                  <a:gdLst>
                    <a:gd name="T0" fmla="*/ 14 w 62"/>
                    <a:gd name="T1" fmla="*/ 54 h 56"/>
                    <a:gd name="T2" fmla="*/ 19 w 62"/>
                    <a:gd name="T3" fmla="*/ 55 h 56"/>
                    <a:gd name="T4" fmla="*/ 60 w 62"/>
                    <a:gd name="T5" fmla="*/ 23 h 56"/>
                    <a:gd name="T6" fmla="*/ 61 w 62"/>
                    <a:gd name="T7" fmla="*/ 18 h 56"/>
                    <a:gd name="T8" fmla="*/ 48 w 62"/>
                    <a:gd name="T9" fmla="*/ 2 h 56"/>
                    <a:gd name="T10" fmla="*/ 43 w 62"/>
                    <a:gd name="T11" fmla="*/ 1 h 56"/>
                    <a:gd name="T12" fmla="*/ 2 w 62"/>
                    <a:gd name="T13" fmla="*/ 33 h 56"/>
                    <a:gd name="T14" fmla="*/ 1 w 62"/>
                    <a:gd name="T15" fmla="*/ 38 h 56"/>
                    <a:gd name="T16" fmla="*/ 14 w 62"/>
                    <a:gd name="T17" fmla="*/ 5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6">
                      <a:moveTo>
                        <a:pt x="14" y="54"/>
                      </a:moveTo>
                      <a:cubicBezTo>
                        <a:pt x="15" y="56"/>
                        <a:pt x="18" y="56"/>
                        <a:pt x="19" y="55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2" y="22"/>
                        <a:pt x="62" y="20"/>
                        <a:pt x="61" y="18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14" y="5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29"/>
                <p:cNvSpPr>
                  <a:spLocks/>
                </p:cNvSpPr>
                <p:nvPr/>
              </p:nvSpPr>
              <p:spPr bwMode="auto">
                <a:xfrm flipH="1">
                  <a:off x="1464519" y="3520393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6 h 78"/>
                    <a:gd name="T4" fmla="*/ 76 w 78"/>
                    <a:gd name="T5" fmla="*/ 44 h 78"/>
                    <a:gd name="T6" fmla="*/ 77 w 78"/>
                    <a:gd name="T7" fmla="*/ 39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7"/>
                        <a:pt x="34" y="78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30"/>
                <p:cNvSpPr>
                  <a:spLocks/>
                </p:cNvSpPr>
                <p:nvPr/>
              </p:nvSpPr>
              <p:spPr bwMode="auto">
                <a:xfrm flipH="1">
                  <a:off x="1363970" y="3649358"/>
                  <a:ext cx="262302" cy="247000"/>
                </a:xfrm>
                <a:custGeom>
                  <a:avLst/>
                  <a:gdLst>
                    <a:gd name="T0" fmla="*/ 30 w 97"/>
                    <a:gd name="T1" fmla="*/ 90 h 91"/>
                    <a:gd name="T2" fmla="*/ 37 w 97"/>
                    <a:gd name="T3" fmla="*/ 89 h 91"/>
                    <a:gd name="T4" fmla="*/ 94 w 97"/>
                    <a:gd name="T5" fmla="*/ 45 h 91"/>
                    <a:gd name="T6" fmla="*/ 96 w 97"/>
                    <a:gd name="T7" fmla="*/ 39 h 91"/>
                    <a:gd name="T8" fmla="*/ 67 w 97"/>
                    <a:gd name="T9" fmla="*/ 1 h 91"/>
                    <a:gd name="T10" fmla="*/ 60 w 97"/>
                    <a:gd name="T11" fmla="*/ 2 h 91"/>
                    <a:gd name="T12" fmla="*/ 3 w 97"/>
                    <a:gd name="T13" fmla="*/ 46 h 91"/>
                    <a:gd name="T14" fmla="*/ 1 w 97"/>
                    <a:gd name="T15" fmla="*/ 52 h 91"/>
                    <a:gd name="T16" fmla="*/ 30 w 97"/>
                    <a:gd name="T17" fmla="*/ 9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91">
                      <a:moveTo>
                        <a:pt x="30" y="90"/>
                      </a:moveTo>
                      <a:cubicBezTo>
                        <a:pt x="31" y="91"/>
                        <a:pt x="34" y="91"/>
                        <a:pt x="37" y="89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6" y="43"/>
                        <a:pt x="97" y="40"/>
                        <a:pt x="96" y="39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6" y="0"/>
                        <a:pt x="63" y="0"/>
                        <a:pt x="60" y="2"/>
                      </a:cubicBezTo>
                      <a:cubicBezTo>
                        <a:pt x="3" y="46"/>
                        <a:pt x="3" y="46"/>
                        <a:pt x="3" y="46"/>
                      </a:cubicBezTo>
                      <a:cubicBezTo>
                        <a:pt x="1" y="48"/>
                        <a:pt x="0" y="51"/>
                        <a:pt x="1" y="52"/>
                      </a:cubicBezTo>
                      <a:lnTo>
                        <a:pt x="30" y="9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31"/>
                <p:cNvSpPr>
                  <a:spLocks/>
                </p:cNvSpPr>
                <p:nvPr/>
              </p:nvSpPr>
              <p:spPr bwMode="auto">
                <a:xfrm flipH="1">
                  <a:off x="1167243" y="3902917"/>
                  <a:ext cx="238257" cy="229513"/>
                </a:xfrm>
                <a:custGeom>
                  <a:avLst/>
                  <a:gdLst>
                    <a:gd name="T0" fmla="*/ 31 w 88"/>
                    <a:gd name="T1" fmla="*/ 83 h 85"/>
                    <a:gd name="T2" fmla="*/ 36 w 88"/>
                    <a:gd name="T3" fmla="*/ 83 h 85"/>
                    <a:gd name="T4" fmla="*/ 86 w 88"/>
                    <a:gd name="T5" fmla="*/ 45 h 85"/>
                    <a:gd name="T6" fmla="*/ 87 w 88"/>
                    <a:gd name="T7" fmla="*/ 39 h 85"/>
                    <a:gd name="T8" fmla="*/ 58 w 88"/>
                    <a:gd name="T9" fmla="*/ 2 h 85"/>
                    <a:gd name="T10" fmla="*/ 52 w 88"/>
                    <a:gd name="T11" fmla="*/ 2 h 85"/>
                    <a:gd name="T12" fmla="*/ 3 w 88"/>
                    <a:gd name="T13" fmla="*/ 40 h 85"/>
                    <a:gd name="T14" fmla="*/ 2 w 88"/>
                    <a:gd name="T15" fmla="*/ 45 h 85"/>
                    <a:gd name="T16" fmla="*/ 31 w 88"/>
                    <a:gd name="T17" fmla="*/ 8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8" h="85">
                      <a:moveTo>
                        <a:pt x="31" y="83"/>
                      </a:moveTo>
                      <a:cubicBezTo>
                        <a:pt x="32" y="85"/>
                        <a:pt x="34" y="85"/>
                        <a:pt x="36" y="83"/>
                      </a:cubicBezTo>
                      <a:cubicBezTo>
                        <a:pt x="86" y="45"/>
                        <a:pt x="86" y="45"/>
                        <a:pt x="86" y="45"/>
                      </a:cubicBezTo>
                      <a:cubicBezTo>
                        <a:pt x="88" y="44"/>
                        <a:pt x="88" y="41"/>
                        <a:pt x="87" y="39"/>
                      </a:cubicBezTo>
                      <a:cubicBezTo>
                        <a:pt x="58" y="2"/>
                        <a:pt x="58" y="2"/>
                        <a:pt x="58" y="2"/>
                      </a:cubicBezTo>
                      <a:cubicBezTo>
                        <a:pt x="57" y="0"/>
                        <a:pt x="54" y="0"/>
                        <a:pt x="52" y="2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1" y="41"/>
                        <a:pt x="0" y="44"/>
                        <a:pt x="2" y="45"/>
                      </a:cubicBezTo>
                      <a:lnTo>
                        <a:pt x="31" y="83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 32"/>
                <p:cNvSpPr>
                  <a:spLocks/>
                </p:cNvSpPr>
                <p:nvPr/>
              </p:nvSpPr>
              <p:spPr bwMode="auto">
                <a:xfrm flipH="1">
                  <a:off x="1267792" y="3773951"/>
                  <a:ext cx="299461" cy="277602"/>
                </a:xfrm>
                <a:custGeom>
                  <a:avLst/>
                  <a:gdLst>
                    <a:gd name="T0" fmla="*/ 30 w 111"/>
                    <a:gd name="T1" fmla="*/ 101 h 103"/>
                    <a:gd name="T2" fmla="*/ 37 w 111"/>
                    <a:gd name="T3" fmla="*/ 100 h 103"/>
                    <a:gd name="T4" fmla="*/ 107 w 111"/>
                    <a:gd name="T5" fmla="*/ 46 h 103"/>
                    <a:gd name="T6" fmla="*/ 110 w 111"/>
                    <a:gd name="T7" fmla="*/ 39 h 103"/>
                    <a:gd name="T8" fmla="*/ 81 w 111"/>
                    <a:gd name="T9" fmla="*/ 2 h 103"/>
                    <a:gd name="T10" fmla="*/ 73 w 111"/>
                    <a:gd name="T11" fmla="*/ 3 h 103"/>
                    <a:gd name="T12" fmla="*/ 4 w 111"/>
                    <a:gd name="T13" fmla="*/ 57 h 103"/>
                    <a:gd name="T14" fmla="*/ 1 w 111"/>
                    <a:gd name="T15" fmla="*/ 63 h 103"/>
                    <a:gd name="T16" fmla="*/ 30 w 111"/>
                    <a:gd name="T17" fmla="*/ 10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1" h="103">
                      <a:moveTo>
                        <a:pt x="30" y="101"/>
                      </a:moveTo>
                      <a:cubicBezTo>
                        <a:pt x="31" y="103"/>
                        <a:pt x="35" y="102"/>
                        <a:pt x="37" y="100"/>
                      </a:cubicBezTo>
                      <a:cubicBezTo>
                        <a:pt x="107" y="46"/>
                        <a:pt x="107" y="46"/>
                        <a:pt x="107" y="46"/>
                      </a:cubicBezTo>
                      <a:cubicBezTo>
                        <a:pt x="110" y="44"/>
                        <a:pt x="111" y="41"/>
                        <a:pt x="110" y="39"/>
                      </a:cubicBezTo>
                      <a:cubicBezTo>
                        <a:pt x="81" y="2"/>
                        <a:pt x="81" y="2"/>
                        <a:pt x="81" y="2"/>
                      </a:cubicBezTo>
                      <a:cubicBezTo>
                        <a:pt x="80" y="0"/>
                        <a:pt x="76" y="0"/>
                        <a:pt x="73" y="3"/>
                      </a:cubicBezTo>
                      <a:cubicBezTo>
                        <a:pt x="4" y="57"/>
                        <a:pt x="4" y="57"/>
                        <a:pt x="4" y="57"/>
                      </a:cubicBezTo>
                      <a:cubicBezTo>
                        <a:pt x="1" y="59"/>
                        <a:pt x="0" y="62"/>
                        <a:pt x="1" y="63"/>
                      </a:cubicBezTo>
                      <a:lnTo>
                        <a:pt x="30" y="10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33"/>
                <p:cNvSpPr>
                  <a:spLocks/>
                </p:cNvSpPr>
                <p:nvPr/>
              </p:nvSpPr>
              <p:spPr bwMode="auto">
                <a:xfrm flipH="1">
                  <a:off x="2863461" y="5212240"/>
                  <a:ext cx="319134" cy="292904"/>
                </a:xfrm>
                <a:custGeom>
                  <a:avLst/>
                  <a:gdLst>
                    <a:gd name="T0" fmla="*/ 30 w 118"/>
                    <a:gd name="T1" fmla="*/ 107 h 108"/>
                    <a:gd name="T2" fmla="*/ 38 w 118"/>
                    <a:gd name="T3" fmla="*/ 106 h 108"/>
                    <a:gd name="T4" fmla="*/ 114 w 118"/>
                    <a:gd name="T5" fmla="*/ 47 h 108"/>
                    <a:gd name="T6" fmla="*/ 117 w 118"/>
                    <a:gd name="T7" fmla="*/ 40 h 108"/>
                    <a:gd name="T8" fmla="*/ 88 w 118"/>
                    <a:gd name="T9" fmla="*/ 2 h 108"/>
                    <a:gd name="T10" fmla="*/ 80 w 118"/>
                    <a:gd name="T11" fmla="*/ 3 h 108"/>
                    <a:gd name="T12" fmla="*/ 4 w 118"/>
                    <a:gd name="T13" fmla="*/ 62 h 108"/>
                    <a:gd name="T14" fmla="*/ 1 w 118"/>
                    <a:gd name="T15" fmla="*/ 69 h 108"/>
                    <a:gd name="T16" fmla="*/ 30 w 118"/>
                    <a:gd name="T17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8" h="108">
                      <a:moveTo>
                        <a:pt x="30" y="107"/>
                      </a:moveTo>
                      <a:cubicBezTo>
                        <a:pt x="32" y="108"/>
                        <a:pt x="35" y="108"/>
                        <a:pt x="38" y="106"/>
                      </a:cubicBezTo>
                      <a:cubicBezTo>
                        <a:pt x="114" y="47"/>
                        <a:pt x="114" y="47"/>
                        <a:pt x="114" y="47"/>
                      </a:cubicBezTo>
                      <a:cubicBezTo>
                        <a:pt x="117" y="45"/>
                        <a:pt x="118" y="41"/>
                        <a:pt x="117" y="40"/>
                      </a:cubicBezTo>
                      <a:cubicBezTo>
                        <a:pt x="88" y="2"/>
                        <a:pt x="88" y="2"/>
                        <a:pt x="88" y="2"/>
                      </a:cubicBezTo>
                      <a:cubicBezTo>
                        <a:pt x="87" y="0"/>
                        <a:pt x="83" y="1"/>
                        <a:pt x="80" y="3"/>
                      </a:cubicBezTo>
                      <a:cubicBezTo>
                        <a:pt x="4" y="62"/>
                        <a:pt x="4" y="62"/>
                        <a:pt x="4" y="62"/>
                      </a:cubicBezTo>
                      <a:cubicBezTo>
                        <a:pt x="1" y="64"/>
                        <a:pt x="0" y="68"/>
                        <a:pt x="1" y="69"/>
                      </a:cubicBezTo>
                      <a:lnTo>
                        <a:pt x="30" y="107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34"/>
                <p:cNvSpPr>
                  <a:spLocks/>
                </p:cNvSpPr>
                <p:nvPr/>
              </p:nvSpPr>
              <p:spPr bwMode="auto">
                <a:xfrm flipH="1">
                  <a:off x="3029585" y="4982726"/>
                  <a:ext cx="349736" cy="393453"/>
                </a:xfrm>
                <a:custGeom>
                  <a:avLst/>
                  <a:gdLst>
                    <a:gd name="T0" fmla="*/ 2 w 129"/>
                    <a:gd name="T1" fmla="*/ 55 h 145"/>
                    <a:gd name="T2" fmla="*/ 3 w 129"/>
                    <a:gd name="T3" fmla="*/ 54 h 145"/>
                    <a:gd name="T4" fmla="*/ 4 w 129"/>
                    <a:gd name="T5" fmla="*/ 53 h 145"/>
                    <a:gd name="T6" fmla="*/ 57 w 129"/>
                    <a:gd name="T7" fmla="*/ 12 h 145"/>
                    <a:gd name="T8" fmla="*/ 69 w 129"/>
                    <a:gd name="T9" fmla="*/ 2 h 145"/>
                    <a:gd name="T10" fmla="*/ 76 w 129"/>
                    <a:gd name="T11" fmla="*/ 1 h 145"/>
                    <a:gd name="T12" fmla="*/ 105 w 129"/>
                    <a:gd name="T13" fmla="*/ 39 h 145"/>
                    <a:gd name="T14" fmla="*/ 103 w 129"/>
                    <a:gd name="T15" fmla="*/ 46 h 145"/>
                    <a:gd name="T16" fmla="*/ 95 w 129"/>
                    <a:gd name="T17" fmla="*/ 52 h 145"/>
                    <a:gd name="T18" fmla="*/ 126 w 129"/>
                    <a:gd name="T19" fmla="*/ 92 h 145"/>
                    <a:gd name="T20" fmla="*/ 127 w 129"/>
                    <a:gd name="T21" fmla="*/ 101 h 145"/>
                    <a:gd name="T22" fmla="*/ 72 w 129"/>
                    <a:gd name="T23" fmla="*/ 144 h 145"/>
                    <a:gd name="T24" fmla="*/ 64 w 129"/>
                    <a:gd name="T25" fmla="*/ 140 h 145"/>
                    <a:gd name="T26" fmla="*/ 30 w 129"/>
                    <a:gd name="T27" fmla="*/ 97 h 145"/>
                    <a:gd name="T28" fmla="*/ 4 w 129"/>
                    <a:gd name="T29" fmla="*/ 63 h 145"/>
                    <a:gd name="T30" fmla="*/ 1 w 129"/>
                    <a:gd name="T31" fmla="*/ 60 h 145"/>
                    <a:gd name="T32" fmla="*/ 2 w 129"/>
                    <a:gd name="T33" fmla="*/ 5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9" h="145">
                      <a:moveTo>
                        <a:pt x="2" y="55"/>
                      </a:moveTo>
                      <a:cubicBezTo>
                        <a:pt x="2" y="54"/>
                        <a:pt x="2" y="54"/>
                        <a:pt x="3" y="54"/>
                      </a:cubicBezTo>
                      <a:cubicBezTo>
                        <a:pt x="4" y="53"/>
                        <a:pt x="4" y="53"/>
                        <a:pt x="4" y="53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69" y="2"/>
                        <a:pt x="69" y="2"/>
                        <a:pt x="69" y="2"/>
                      </a:cubicBezTo>
                      <a:cubicBezTo>
                        <a:pt x="72" y="0"/>
                        <a:pt x="75" y="0"/>
                        <a:pt x="76" y="1"/>
                      </a:cubicBezTo>
                      <a:cubicBezTo>
                        <a:pt x="105" y="39"/>
                        <a:pt x="105" y="39"/>
                        <a:pt x="105" y="39"/>
                      </a:cubicBezTo>
                      <a:cubicBezTo>
                        <a:pt x="107" y="41"/>
                        <a:pt x="106" y="44"/>
                        <a:pt x="103" y="46"/>
                      </a:cubicBezTo>
                      <a:cubicBezTo>
                        <a:pt x="95" y="52"/>
                        <a:pt x="95" y="52"/>
                        <a:pt x="95" y="52"/>
                      </a:cubicBezTo>
                      <a:cubicBezTo>
                        <a:pt x="126" y="92"/>
                        <a:pt x="126" y="92"/>
                        <a:pt x="126" y="92"/>
                      </a:cubicBezTo>
                      <a:cubicBezTo>
                        <a:pt x="129" y="96"/>
                        <a:pt x="129" y="100"/>
                        <a:pt x="127" y="101"/>
                      </a:cubicBezTo>
                      <a:cubicBezTo>
                        <a:pt x="72" y="144"/>
                        <a:pt x="72" y="144"/>
                        <a:pt x="72" y="144"/>
                      </a:cubicBezTo>
                      <a:cubicBezTo>
                        <a:pt x="70" y="145"/>
                        <a:pt x="66" y="144"/>
                        <a:pt x="64" y="140"/>
                      </a:cubicBezTo>
                      <a:cubicBezTo>
                        <a:pt x="30" y="97"/>
                        <a:pt x="30" y="97"/>
                        <a:pt x="30" y="97"/>
                      </a:cubicBezTo>
                      <a:cubicBezTo>
                        <a:pt x="4" y="63"/>
                        <a:pt x="4" y="63"/>
                        <a:pt x="4" y="63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0" y="58"/>
                        <a:pt x="1" y="56"/>
                        <a:pt x="2" y="55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35"/>
                <p:cNvSpPr>
                  <a:spLocks/>
                </p:cNvSpPr>
                <p:nvPr/>
              </p:nvSpPr>
              <p:spPr bwMode="auto">
                <a:xfrm flipH="1">
                  <a:off x="1567254" y="3804553"/>
                  <a:ext cx="212027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4 h 78"/>
                    <a:gd name="T14" fmla="*/ 2 w 79"/>
                    <a:gd name="T15" fmla="*/ 39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2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1" y="35"/>
                        <a:pt x="0" y="37"/>
                        <a:pt x="2" y="39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36"/>
                <p:cNvSpPr>
                  <a:spLocks/>
                </p:cNvSpPr>
                <p:nvPr/>
              </p:nvSpPr>
              <p:spPr bwMode="auto">
                <a:xfrm flipH="1">
                  <a:off x="1704962" y="3911660"/>
                  <a:ext cx="212027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7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3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1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37"/>
                <p:cNvSpPr>
                  <a:spLocks/>
                </p:cNvSpPr>
                <p:nvPr/>
              </p:nvSpPr>
              <p:spPr bwMode="auto">
                <a:xfrm flipH="1">
                  <a:off x="1842671" y="4018766"/>
                  <a:ext cx="212027" cy="209841"/>
                </a:xfrm>
                <a:custGeom>
                  <a:avLst/>
                  <a:gdLst>
                    <a:gd name="T0" fmla="*/ 30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1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38"/>
                <p:cNvSpPr>
                  <a:spLocks/>
                </p:cNvSpPr>
                <p:nvPr/>
              </p:nvSpPr>
              <p:spPr bwMode="auto">
                <a:xfrm flipH="1">
                  <a:off x="1980379" y="4125874"/>
                  <a:ext cx="212027" cy="209841"/>
                </a:xfrm>
                <a:custGeom>
                  <a:avLst/>
                  <a:gdLst>
                    <a:gd name="T0" fmla="*/ 30 w 79"/>
                    <a:gd name="T1" fmla="*/ 76 h 78"/>
                    <a:gd name="T2" fmla="*/ 35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5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39"/>
                <p:cNvSpPr>
                  <a:spLocks/>
                </p:cNvSpPr>
                <p:nvPr/>
              </p:nvSpPr>
              <p:spPr bwMode="auto">
                <a:xfrm flipH="1">
                  <a:off x="2120273" y="4232979"/>
                  <a:ext cx="209841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6 w 78"/>
                    <a:gd name="T5" fmla="*/ 44 h 77"/>
                    <a:gd name="T6" fmla="*/ 77 w 78"/>
                    <a:gd name="T7" fmla="*/ 39 h 77"/>
                    <a:gd name="T8" fmla="*/ 48 w 78"/>
                    <a:gd name="T9" fmla="*/ 1 h 77"/>
                    <a:gd name="T10" fmla="*/ 43 w 78"/>
                    <a:gd name="T11" fmla="*/ 1 h 77"/>
                    <a:gd name="T12" fmla="*/ 2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4" y="77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40"/>
                <p:cNvSpPr>
                  <a:spLocks/>
                </p:cNvSpPr>
                <p:nvPr/>
              </p:nvSpPr>
              <p:spPr bwMode="auto">
                <a:xfrm flipH="1">
                  <a:off x="2257981" y="4337900"/>
                  <a:ext cx="209841" cy="212027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41"/>
                <p:cNvSpPr>
                  <a:spLocks/>
                </p:cNvSpPr>
                <p:nvPr/>
              </p:nvSpPr>
              <p:spPr bwMode="auto">
                <a:xfrm flipH="1">
                  <a:off x="2395689" y="4447193"/>
                  <a:ext cx="209841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6 w 78"/>
                    <a:gd name="T5" fmla="*/ 44 h 77"/>
                    <a:gd name="T6" fmla="*/ 77 w 78"/>
                    <a:gd name="T7" fmla="*/ 39 h 77"/>
                    <a:gd name="T8" fmla="*/ 48 w 78"/>
                    <a:gd name="T9" fmla="*/ 2 h 77"/>
                    <a:gd name="T10" fmla="*/ 43 w 78"/>
                    <a:gd name="T11" fmla="*/ 1 h 77"/>
                    <a:gd name="T12" fmla="*/ 1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3" y="77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42"/>
                <p:cNvSpPr>
                  <a:spLocks/>
                </p:cNvSpPr>
                <p:nvPr/>
              </p:nvSpPr>
              <p:spPr bwMode="auto">
                <a:xfrm flipH="1">
                  <a:off x="2533398" y="4552113"/>
                  <a:ext cx="214213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43"/>
                <p:cNvSpPr>
                  <a:spLocks/>
                </p:cNvSpPr>
                <p:nvPr/>
              </p:nvSpPr>
              <p:spPr bwMode="auto">
                <a:xfrm flipH="1">
                  <a:off x="2671106" y="4659221"/>
                  <a:ext cx="214213" cy="207655"/>
                </a:xfrm>
                <a:custGeom>
                  <a:avLst/>
                  <a:gdLst>
                    <a:gd name="T0" fmla="*/ 31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8 w 79"/>
                    <a:gd name="T7" fmla="*/ 39 h 77"/>
                    <a:gd name="T8" fmla="*/ 49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2 w 79"/>
                    <a:gd name="T15" fmla="*/ 38 h 77"/>
                    <a:gd name="T16" fmla="*/ 31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1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31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44"/>
                <p:cNvSpPr>
                  <a:spLocks/>
                </p:cNvSpPr>
                <p:nvPr/>
              </p:nvSpPr>
              <p:spPr bwMode="auto">
                <a:xfrm flipH="1">
                  <a:off x="2808815" y="4764141"/>
                  <a:ext cx="214213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45"/>
                <p:cNvSpPr>
                  <a:spLocks/>
                </p:cNvSpPr>
                <p:nvPr/>
              </p:nvSpPr>
              <p:spPr bwMode="auto">
                <a:xfrm flipH="1">
                  <a:off x="2946523" y="4873434"/>
                  <a:ext cx="214213" cy="207655"/>
                </a:xfrm>
                <a:custGeom>
                  <a:avLst/>
                  <a:gdLst>
                    <a:gd name="T0" fmla="*/ 30 w 79"/>
                    <a:gd name="T1" fmla="*/ 76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6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46"/>
                <p:cNvSpPr>
                  <a:spLocks/>
                </p:cNvSpPr>
                <p:nvPr/>
              </p:nvSpPr>
              <p:spPr bwMode="auto">
                <a:xfrm flipH="1">
                  <a:off x="1510421" y="3959749"/>
                  <a:ext cx="209841" cy="212027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2 h 78"/>
                    <a:gd name="T12" fmla="*/ 1 w 78"/>
                    <a:gd name="T13" fmla="*/ 33 h 78"/>
                    <a:gd name="T14" fmla="*/ 1 w 78"/>
                    <a:gd name="T15" fmla="*/ 39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3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4" y="0"/>
                        <a:pt x="43" y="2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47"/>
                <p:cNvSpPr>
                  <a:spLocks/>
                </p:cNvSpPr>
                <p:nvPr/>
              </p:nvSpPr>
              <p:spPr bwMode="auto">
                <a:xfrm flipH="1">
                  <a:off x="1648130" y="4069041"/>
                  <a:ext cx="212027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6 h 78"/>
                    <a:gd name="T4" fmla="*/ 77 w 79"/>
                    <a:gd name="T5" fmla="*/ 45 h 78"/>
                    <a:gd name="T6" fmla="*/ 78 w 79"/>
                    <a:gd name="T7" fmla="*/ 39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7"/>
                        <a:pt x="34" y="78"/>
                        <a:pt x="36" y="76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48"/>
                <p:cNvSpPr>
                  <a:spLocks/>
                </p:cNvSpPr>
                <p:nvPr/>
              </p:nvSpPr>
              <p:spPr bwMode="auto">
                <a:xfrm flipH="1">
                  <a:off x="1785839" y="4173962"/>
                  <a:ext cx="212027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3 h 78"/>
                    <a:gd name="T14" fmla="*/ 2 w 79"/>
                    <a:gd name="T15" fmla="*/ 39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5"/>
                        <a:pt x="0" y="37"/>
                        <a:pt x="2" y="39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49"/>
                <p:cNvSpPr>
                  <a:spLocks/>
                </p:cNvSpPr>
                <p:nvPr/>
              </p:nvSpPr>
              <p:spPr bwMode="auto">
                <a:xfrm flipH="1">
                  <a:off x="1923547" y="4281068"/>
                  <a:ext cx="212027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6 h 78"/>
                    <a:gd name="T4" fmla="*/ 77 w 79"/>
                    <a:gd name="T5" fmla="*/ 45 h 78"/>
                    <a:gd name="T6" fmla="*/ 77 w 79"/>
                    <a:gd name="T7" fmla="*/ 39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7"/>
                        <a:pt x="34" y="78"/>
                        <a:pt x="36" y="76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50"/>
                <p:cNvSpPr>
                  <a:spLocks/>
                </p:cNvSpPr>
                <p:nvPr/>
              </p:nvSpPr>
              <p:spPr bwMode="auto">
                <a:xfrm flipH="1">
                  <a:off x="2061256" y="4385989"/>
                  <a:ext cx="212027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3 h 78"/>
                    <a:gd name="T14" fmla="*/ 1 w 79"/>
                    <a:gd name="T15" fmla="*/ 39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51"/>
                <p:cNvSpPr>
                  <a:spLocks/>
                </p:cNvSpPr>
                <p:nvPr/>
              </p:nvSpPr>
              <p:spPr bwMode="auto">
                <a:xfrm flipH="1">
                  <a:off x="2201149" y="4495281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6 h 78"/>
                    <a:gd name="T4" fmla="*/ 77 w 78"/>
                    <a:gd name="T5" fmla="*/ 45 h 78"/>
                    <a:gd name="T6" fmla="*/ 77 w 78"/>
                    <a:gd name="T7" fmla="*/ 39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7"/>
                        <a:pt x="34" y="78"/>
                        <a:pt x="35" y="76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52"/>
                <p:cNvSpPr>
                  <a:spLocks/>
                </p:cNvSpPr>
                <p:nvPr/>
              </p:nvSpPr>
              <p:spPr bwMode="auto">
                <a:xfrm flipH="1">
                  <a:off x="2338857" y="4600202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2 h 78"/>
                    <a:gd name="T12" fmla="*/ 2 w 78"/>
                    <a:gd name="T13" fmla="*/ 33 h 78"/>
                    <a:gd name="T14" fmla="*/ 1 w 78"/>
                    <a:gd name="T15" fmla="*/ 39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2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4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53"/>
                <p:cNvSpPr>
                  <a:spLocks/>
                </p:cNvSpPr>
                <p:nvPr/>
              </p:nvSpPr>
              <p:spPr bwMode="auto">
                <a:xfrm flipH="1">
                  <a:off x="2476566" y="4707309"/>
                  <a:ext cx="209841" cy="212027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6 h 78"/>
                    <a:gd name="T4" fmla="*/ 76 w 78"/>
                    <a:gd name="T5" fmla="*/ 45 h 78"/>
                    <a:gd name="T6" fmla="*/ 77 w 78"/>
                    <a:gd name="T7" fmla="*/ 39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7"/>
                        <a:pt x="33" y="78"/>
                        <a:pt x="35" y="76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54"/>
                <p:cNvSpPr>
                  <a:spLocks/>
                </p:cNvSpPr>
                <p:nvPr/>
              </p:nvSpPr>
              <p:spPr bwMode="auto">
                <a:xfrm flipH="1">
                  <a:off x="2614274" y="4814415"/>
                  <a:ext cx="214213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3 h 78"/>
                    <a:gd name="T14" fmla="*/ 2 w 79"/>
                    <a:gd name="T15" fmla="*/ 39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2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5"/>
                        <a:pt x="0" y="37"/>
                        <a:pt x="2" y="39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55"/>
                <p:cNvSpPr>
                  <a:spLocks/>
                </p:cNvSpPr>
                <p:nvPr/>
              </p:nvSpPr>
              <p:spPr bwMode="auto">
                <a:xfrm flipH="1">
                  <a:off x="2751983" y="4921522"/>
                  <a:ext cx="214213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6 h 78"/>
                    <a:gd name="T4" fmla="*/ 77 w 79"/>
                    <a:gd name="T5" fmla="*/ 45 h 78"/>
                    <a:gd name="T6" fmla="*/ 78 w 79"/>
                    <a:gd name="T7" fmla="*/ 39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7"/>
                        <a:pt x="34" y="78"/>
                        <a:pt x="36" y="76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56"/>
                <p:cNvSpPr>
                  <a:spLocks/>
                </p:cNvSpPr>
                <p:nvPr/>
              </p:nvSpPr>
              <p:spPr bwMode="auto">
                <a:xfrm flipH="1">
                  <a:off x="2889691" y="5026443"/>
                  <a:ext cx="214213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3 h 78"/>
                    <a:gd name="T14" fmla="*/ 1 w 79"/>
                    <a:gd name="T15" fmla="*/ 39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2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Freeform 57"/>
                <p:cNvSpPr>
                  <a:spLocks/>
                </p:cNvSpPr>
                <p:nvPr/>
              </p:nvSpPr>
              <p:spPr bwMode="auto">
                <a:xfrm flipH="1">
                  <a:off x="1337739" y="4036253"/>
                  <a:ext cx="212027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7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58"/>
                <p:cNvSpPr>
                  <a:spLocks/>
                </p:cNvSpPr>
                <p:nvPr/>
              </p:nvSpPr>
              <p:spPr bwMode="auto">
                <a:xfrm flipH="1">
                  <a:off x="1064508" y="4034068"/>
                  <a:ext cx="214213" cy="209841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59"/>
                <p:cNvSpPr>
                  <a:spLocks/>
                </p:cNvSpPr>
                <p:nvPr/>
              </p:nvSpPr>
              <p:spPr bwMode="auto">
                <a:xfrm flipH="1">
                  <a:off x="1204402" y="4141174"/>
                  <a:ext cx="214213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60"/>
                <p:cNvSpPr>
                  <a:spLocks/>
                </p:cNvSpPr>
                <p:nvPr/>
              </p:nvSpPr>
              <p:spPr bwMode="auto">
                <a:xfrm flipH="1">
                  <a:off x="1344298" y="4248281"/>
                  <a:ext cx="212027" cy="212027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1 h 78"/>
                    <a:gd name="T12" fmla="*/ 1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3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61"/>
                <p:cNvSpPr>
                  <a:spLocks/>
                </p:cNvSpPr>
                <p:nvPr/>
              </p:nvSpPr>
              <p:spPr bwMode="auto">
                <a:xfrm flipH="1">
                  <a:off x="1486377" y="4357573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62"/>
                <p:cNvSpPr>
                  <a:spLocks/>
                </p:cNvSpPr>
                <p:nvPr/>
              </p:nvSpPr>
              <p:spPr bwMode="auto">
                <a:xfrm flipH="1">
                  <a:off x="1624085" y="4464679"/>
                  <a:ext cx="716958" cy="601108"/>
                </a:xfrm>
                <a:custGeom>
                  <a:avLst/>
                  <a:gdLst>
                    <a:gd name="T0" fmla="*/ 2 w 266"/>
                    <a:gd name="T1" fmla="*/ 178 h 222"/>
                    <a:gd name="T2" fmla="*/ 29 w 266"/>
                    <a:gd name="T3" fmla="*/ 157 h 222"/>
                    <a:gd name="T4" fmla="*/ 43 w 266"/>
                    <a:gd name="T5" fmla="*/ 146 h 222"/>
                    <a:gd name="T6" fmla="*/ 189 w 266"/>
                    <a:gd name="T7" fmla="*/ 33 h 222"/>
                    <a:gd name="T8" fmla="*/ 219 w 266"/>
                    <a:gd name="T9" fmla="*/ 10 h 222"/>
                    <a:gd name="T10" fmla="*/ 230 w 266"/>
                    <a:gd name="T11" fmla="*/ 1 h 222"/>
                    <a:gd name="T12" fmla="*/ 235 w 266"/>
                    <a:gd name="T13" fmla="*/ 2 h 222"/>
                    <a:gd name="T14" fmla="*/ 264 w 266"/>
                    <a:gd name="T15" fmla="*/ 40 h 222"/>
                    <a:gd name="T16" fmla="*/ 264 w 266"/>
                    <a:gd name="T17" fmla="*/ 45 h 222"/>
                    <a:gd name="T18" fmla="*/ 253 w 266"/>
                    <a:gd name="T19" fmla="*/ 53 h 222"/>
                    <a:gd name="T20" fmla="*/ 223 w 266"/>
                    <a:gd name="T21" fmla="*/ 77 h 222"/>
                    <a:gd name="T22" fmla="*/ 77 w 266"/>
                    <a:gd name="T23" fmla="*/ 189 h 222"/>
                    <a:gd name="T24" fmla="*/ 62 w 266"/>
                    <a:gd name="T25" fmla="*/ 200 h 222"/>
                    <a:gd name="T26" fmla="*/ 36 w 266"/>
                    <a:gd name="T27" fmla="*/ 221 h 222"/>
                    <a:gd name="T28" fmla="*/ 30 w 266"/>
                    <a:gd name="T29" fmla="*/ 220 h 222"/>
                    <a:gd name="T30" fmla="*/ 1 w 266"/>
                    <a:gd name="T31" fmla="*/ 183 h 222"/>
                    <a:gd name="T32" fmla="*/ 2 w 266"/>
                    <a:gd name="T33" fmla="*/ 178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6" h="222">
                      <a:moveTo>
                        <a:pt x="2" y="178"/>
                      </a:moveTo>
                      <a:cubicBezTo>
                        <a:pt x="29" y="157"/>
                        <a:pt x="29" y="157"/>
                        <a:pt x="29" y="157"/>
                      </a:cubicBezTo>
                      <a:cubicBezTo>
                        <a:pt x="43" y="146"/>
                        <a:pt x="43" y="146"/>
                        <a:pt x="43" y="146"/>
                      </a:cubicBezTo>
                      <a:cubicBezTo>
                        <a:pt x="189" y="33"/>
                        <a:pt x="189" y="33"/>
                        <a:pt x="189" y="33"/>
                      </a:cubicBezTo>
                      <a:cubicBezTo>
                        <a:pt x="219" y="10"/>
                        <a:pt x="219" y="10"/>
                        <a:pt x="219" y="10"/>
                      </a:cubicBezTo>
                      <a:cubicBezTo>
                        <a:pt x="230" y="1"/>
                        <a:pt x="230" y="1"/>
                        <a:pt x="230" y="1"/>
                      </a:cubicBezTo>
                      <a:cubicBezTo>
                        <a:pt x="232" y="0"/>
                        <a:pt x="234" y="0"/>
                        <a:pt x="235" y="2"/>
                      </a:cubicBezTo>
                      <a:cubicBezTo>
                        <a:pt x="264" y="40"/>
                        <a:pt x="264" y="40"/>
                        <a:pt x="264" y="40"/>
                      </a:cubicBezTo>
                      <a:cubicBezTo>
                        <a:pt x="266" y="41"/>
                        <a:pt x="265" y="44"/>
                        <a:pt x="264" y="45"/>
                      </a:cubicBezTo>
                      <a:cubicBezTo>
                        <a:pt x="253" y="53"/>
                        <a:pt x="253" y="53"/>
                        <a:pt x="253" y="53"/>
                      </a:cubicBezTo>
                      <a:cubicBezTo>
                        <a:pt x="223" y="77"/>
                        <a:pt x="223" y="77"/>
                        <a:pt x="223" y="77"/>
                      </a:cubicBezTo>
                      <a:cubicBezTo>
                        <a:pt x="77" y="189"/>
                        <a:pt x="77" y="189"/>
                        <a:pt x="77" y="189"/>
                      </a:cubicBezTo>
                      <a:cubicBezTo>
                        <a:pt x="62" y="200"/>
                        <a:pt x="62" y="200"/>
                        <a:pt x="62" y="200"/>
                      </a:cubicBezTo>
                      <a:cubicBezTo>
                        <a:pt x="36" y="221"/>
                        <a:pt x="36" y="221"/>
                        <a:pt x="36" y="221"/>
                      </a:cubicBezTo>
                      <a:cubicBezTo>
                        <a:pt x="34" y="222"/>
                        <a:pt x="32" y="222"/>
                        <a:pt x="30" y="220"/>
                      </a:cubicBezTo>
                      <a:cubicBezTo>
                        <a:pt x="1" y="183"/>
                        <a:pt x="1" y="183"/>
                        <a:pt x="1" y="183"/>
                      </a:cubicBezTo>
                      <a:cubicBezTo>
                        <a:pt x="0" y="181"/>
                        <a:pt x="0" y="179"/>
                        <a:pt x="2" y="178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63"/>
                <p:cNvSpPr>
                  <a:spLocks/>
                </p:cNvSpPr>
                <p:nvPr/>
              </p:nvSpPr>
              <p:spPr bwMode="auto">
                <a:xfrm flipH="1">
                  <a:off x="2266725" y="4963053"/>
                  <a:ext cx="244815" cy="233885"/>
                </a:xfrm>
                <a:custGeom>
                  <a:avLst/>
                  <a:gdLst>
                    <a:gd name="T0" fmla="*/ 2 w 91"/>
                    <a:gd name="T1" fmla="*/ 42 h 87"/>
                    <a:gd name="T2" fmla="*/ 14 w 91"/>
                    <a:gd name="T3" fmla="*/ 33 h 87"/>
                    <a:gd name="T4" fmla="*/ 43 w 91"/>
                    <a:gd name="T5" fmla="*/ 10 h 87"/>
                    <a:gd name="T6" fmla="*/ 55 w 91"/>
                    <a:gd name="T7" fmla="*/ 1 h 87"/>
                    <a:gd name="T8" fmla="*/ 60 w 91"/>
                    <a:gd name="T9" fmla="*/ 2 h 87"/>
                    <a:gd name="T10" fmla="*/ 89 w 91"/>
                    <a:gd name="T11" fmla="*/ 40 h 87"/>
                    <a:gd name="T12" fmla="*/ 89 w 91"/>
                    <a:gd name="T13" fmla="*/ 45 h 87"/>
                    <a:gd name="T14" fmla="*/ 77 w 91"/>
                    <a:gd name="T15" fmla="*/ 54 h 87"/>
                    <a:gd name="T16" fmla="*/ 48 w 91"/>
                    <a:gd name="T17" fmla="*/ 77 h 87"/>
                    <a:gd name="T18" fmla="*/ 36 w 91"/>
                    <a:gd name="T19" fmla="*/ 86 h 87"/>
                    <a:gd name="T20" fmla="*/ 31 w 91"/>
                    <a:gd name="T21" fmla="*/ 85 h 87"/>
                    <a:gd name="T22" fmla="*/ 2 w 91"/>
                    <a:gd name="T23" fmla="*/ 47 h 87"/>
                    <a:gd name="T24" fmla="*/ 2 w 91"/>
                    <a:gd name="T25" fmla="*/ 4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1" h="87">
                      <a:moveTo>
                        <a:pt x="2" y="42"/>
                      </a:move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7" y="0"/>
                        <a:pt x="59" y="0"/>
                        <a:pt x="60" y="2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91" y="41"/>
                        <a:pt x="90" y="43"/>
                        <a:pt x="89" y="45"/>
                      </a:cubicBezTo>
                      <a:cubicBezTo>
                        <a:pt x="77" y="54"/>
                        <a:pt x="77" y="54"/>
                        <a:pt x="77" y="54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36" y="86"/>
                        <a:pt x="36" y="86"/>
                        <a:pt x="36" y="86"/>
                      </a:cubicBezTo>
                      <a:cubicBezTo>
                        <a:pt x="34" y="87"/>
                        <a:pt x="32" y="87"/>
                        <a:pt x="31" y="85"/>
                      </a:cubicBezTo>
                      <a:cubicBezTo>
                        <a:pt x="2" y="47"/>
                        <a:pt x="2" y="47"/>
                        <a:pt x="2" y="47"/>
                      </a:cubicBezTo>
                      <a:cubicBezTo>
                        <a:pt x="0" y="46"/>
                        <a:pt x="1" y="43"/>
                        <a:pt x="2" y="42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64"/>
                <p:cNvSpPr>
                  <a:spLocks/>
                </p:cNvSpPr>
                <p:nvPr/>
              </p:nvSpPr>
              <p:spPr bwMode="auto">
                <a:xfrm flipH="1">
                  <a:off x="2445964" y="5100762"/>
                  <a:ext cx="244815" cy="233885"/>
                </a:xfrm>
                <a:custGeom>
                  <a:avLst/>
                  <a:gdLst>
                    <a:gd name="T0" fmla="*/ 2 w 90"/>
                    <a:gd name="T1" fmla="*/ 42 h 87"/>
                    <a:gd name="T2" fmla="*/ 14 w 90"/>
                    <a:gd name="T3" fmla="*/ 33 h 87"/>
                    <a:gd name="T4" fmla="*/ 43 w 90"/>
                    <a:gd name="T5" fmla="*/ 11 h 87"/>
                    <a:gd name="T6" fmla="*/ 55 w 90"/>
                    <a:gd name="T7" fmla="*/ 2 h 87"/>
                    <a:gd name="T8" fmla="*/ 60 w 90"/>
                    <a:gd name="T9" fmla="*/ 2 h 87"/>
                    <a:gd name="T10" fmla="*/ 89 w 90"/>
                    <a:gd name="T11" fmla="*/ 40 h 87"/>
                    <a:gd name="T12" fmla="*/ 88 w 90"/>
                    <a:gd name="T13" fmla="*/ 45 h 87"/>
                    <a:gd name="T14" fmla="*/ 76 w 90"/>
                    <a:gd name="T15" fmla="*/ 54 h 87"/>
                    <a:gd name="T16" fmla="*/ 47 w 90"/>
                    <a:gd name="T17" fmla="*/ 77 h 87"/>
                    <a:gd name="T18" fmla="*/ 35 w 90"/>
                    <a:gd name="T19" fmla="*/ 86 h 87"/>
                    <a:gd name="T20" fmla="*/ 30 w 90"/>
                    <a:gd name="T21" fmla="*/ 85 h 87"/>
                    <a:gd name="T22" fmla="*/ 1 w 90"/>
                    <a:gd name="T23" fmla="*/ 48 h 87"/>
                    <a:gd name="T24" fmla="*/ 2 w 90"/>
                    <a:gd name="T25" fmla="*/ 4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0" h="87">
                      <a:moveTo>
                        <a:pt x="2" y="42"/>
                      </a:move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6" y="0"/>
                        <a:pt x="59" y="1"/>
                        <a:pt x="60" y="2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90" y="41"/>
                        <a:pt x="90" y="44"/>
                        <a:pt x="88" y="45"/>
                      </a:cubicBezTo>
                      <a:cubicBezTo>
                        <a:pt x="76" y="54"/>
                        <a:pt x="76" y="54"/>
                        <a:pt x="76" y="54"/>
                      </a:cubicBezTo>
                      <a:cubicBezTo>
                        <a:pt x="47" y="77"/>
                        <a:pt x="47" y="77"/>
                        <a:pt x="47" y="77"/>
                      </a:cubicBezTo>
                      <a:cubicBezTo>
                        <a:pt x="35" y="86"/>
                        <a:pt x="35" y="86"/>
                        <a:pt x="35" y="86"/>
                      </a:cubicBezTo>
                      <a:cubicBezTo>
                        <a:pt x="34" y="87"/>
                        <a:pt x="31" y="87"/>
                        <a:pt x="30" y="85"/>
                      </a:cubicBezTo>
                      <a:cubicBezTo>
                        <a:pt x="1" y="48"/>
                        <a:pt x="1" y="48"/>
                        <a:pt x="1" y="48"/>
                      </a:cubicBezTo>
                      <a:cubicBezTo>
                        <a:pt x="0" y="46"/>
                        <a:pt x="0" y="44"/>
                        <a:pt x="2" y="42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65"/>
                <p:cNvSpPr>
                  <a:spLocks/>
                </p:cNvSpPr>
                <p:nvPr/>
              </p:nvSpPr>
              <p:spPr bwMode="auto">
                <a:xfrm flipH="1">
                  <a:off x="1475449" y="4143360"/>
                  <a:ext cx="212027" cy="207655"/>
                </a:xfrm>
                <a:custGeom>
                  <a:avLst/>
                  <a:gdLst>
                    <a:gd name="T0" fmla="*/ 30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1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66"/>
                <p:cNvSpPr>
                  <a:spLocks/>
                </p:cNvSpPr>
                <p:nvPr/>
              </p:nvSpPr>
              <p:spPr bwMode="auto">
                <a:xfrm flipH="1">
                  <a:off x="1613156" y="4248281"/>
                  <a:ext cx="212027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67"/>
                <p:cNvSpPr>
                  <a:spLocks/>
                </p:cNvSpPr>
                <p:nvPr/>
              </p:nvSpPr>
              <p:spPr bwMode="auto">
                <a:xfrm flipH="1">
                  <a:off x="1753051" y="4357573"/>
                  <a:ext cx="209841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7 w 78"/>
                    <a:gd name="T5" fmla="*/ 44 h 77"/>
                    <a:gd name="T6" fmla="*/ 77 w 78"/>
                    <a:gd name="T7" fmla="*/ 39 h 77"/>
                    <a:gd name="T8" fmla="*/ 48 w 78"/>
                    <a:gd name="T9" fmla="*/ 1 h 77"/>
                    <a:gd name="T10" fmla="*/ 43 w 78"/>
                    <a:gd name="T11" fmla="*/ 1 h 77"/>
                    <a:gd name="T12" fmla="*/ 2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4" y="77"/>
                        <a:pt x="35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68"/>
                <p:cNvSpPr>
                  <a:spLocks/>
                </p:cNvSpPr>
                <p:nvPr/>
              </p:nvSpPr>
              <p:spPr bwMode="auto">
                <a:xfrm flipH="1">
                  <a:off x="1890759" y="4462494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69"/>
                <p:cNvSpPr>
                  <a:spLocks/>
                </p:cNvSpPr>
                <p:nvPr/>
              </p:nvSpPr>
              <p:spPr bwMode="auto">
                <a:xfrm flipH="1">
                  <a:off x="2028468" y="4569600"/>
                  <a:ext cx="209841" cy="209841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6 w 78"/>
                    <a:gd name="T5" fmla="*/ 44 h 77"/>
                    <a:gd name="T6" fmla="*/ 77 w 78"/>
                    <a:gd name="T7" fmla="*/ 39 h 77"/>
                    <a:gd name="T8" fmla="*/ 48 w 78"/>
                    <a:gd name="T9" fmla="*/ 2 h 77"/>
                    <a:gd name="T10" fmla="*/ 43 w 78"/>
                    <a:gd name="T11" fmla="*/ 1 h 77"/>
                    <a:gd name="T12" fmla="*/ 1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3" y="77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70"/>
                <p:cNvSpPr>
                  <a:spLocks/>
                </p:cNvSpPr>
                <p:nvPr/>
              </p:nvSpPr>
              <p:spPr bwMode="auto">
                <a:xfrm flipH="1">
                  <a:off x="2166175" y="4676707"/>
                  <a:ext cx="214213" cy="209841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2 w 79"/>
                    <a:gd name="T15" fmla="*/ 38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1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7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71"/>
                <p:cNvSpPr>
                  <a:spLocks/>
                </p:cNvSpPr>
                <p:nvPr/>
              </p:nvSpPr>
              <p:spPr bwMode="auto">
                <a:xfrm flipH="1">
                  <a:off x="2303883" y="4783813"/>
                  <a:ext cx="214213" cy="207655"/>
                </a:xfrm>
                <a:custGeom>
                  <a:avLst/>
                  <a:gdLst>
                    <a:gd name="T0" fmla="*/ 31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8 w 79"/>
                    <a:gd name="T7" fmla="*/ 39 h 77"/>
                    <a:gd name="T8" fmla="*/ 49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2 w 79"/>
                    <a:gd name="T15" fmla="*/ 38 h 77"/>
                    <a:gd name="T16" fmla="*/ 31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1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31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72"/>
                <p:cNvSpPr>
                  <a:spLocks/>
                </p:cNvSpPr>
                <p:nvPr/>
              </p:nvSpPr>
              <p:spPr bwMode="auto">
                <a:xfrm flipH="1">
                  <a:off x="2441592" y="4888734"/>
                  <a:ext cx="214213" cy="212027"/>
                </a:xfrm>
                <a:custGeom>
                  <a:avLst/>
                  <a:gdLst>
                    <a:gd name="T0" fmla="*/ 30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7 w 79"/>
                    <a:gd name="T7" fmla="*/ 40 h 78"/>
                    <a:gd name="T8" fmla="*/ 48 w 79"/>
                    <a:gd name="T9" fmla="*/ 2 h 78"/>
                    <a:gd name="T10" fmla="*/ 43 w 79"/>
                    <a:gd name="T11" fmla="*/ 1 h 78"/>
                    <a:gd name="T12" fmla="*/ 2 w 79"/>
                    <a:gd name="T13" fmla="*/ 33 h 78"/>
                    <a:gd name="T14" fmla="*/ 1 w 79"/>
                    <a:gd name="T15" fmla="*/ 38 h 78"/>
                    <a:gd name="T16" fmla="*/ 30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0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9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73"/>
                <p:cNvSpPr>
                  <a:spLocks/>
                </p:cNvSpPr>
                <p:nvPr/>
              </p:nvSpPr>
              <p:spPr bwMode="auto">
                <a:xfrm flipH="1">
                  <a:off x="2579300" y="4998026"/>
                  <a:ext cx="214213" cy="207655"/>
                </a:xfrm>
                <a:custGeom>
                  <a:avLst/>
                  <a:gdLst>
                    <a:gd name="T0" fmla="*/ 30 w 79"/>
                    <a:gd name="T1" fmla="*/ 76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6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74"/>
                <p:cNvSpPr>
                  <a:spLocks/>
                </p:cNvSpPr>
                <p:nvPr/>
              </p:nvSpPr>
              <p:spPr bwMode="auto">
                <a:xfrm flipH="1">
                  <a:off x="2719196" y="5102947"/>
                  <a:ext cx="212027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7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1 h 78"/>
                    <a:gd name="T12" fmla="*/ 2 w 78"/>
                    <a:gd name="T13" fmla="*/ 33 h 78"/>
                    <a:gd name="T14" fmla="*/ 1 w 78"/>
                    <a:gd name="T15" fmla="*/ 38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8" y="44"/>
                        <a:pt x="78" y="41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7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75"/>
                <p:cNvSpPr>
                  <a:spLocks/>
                </p:cNvSpPr>
                <p:nvPr/>
              </p:nvSpPr>
              <p:spPr bwMode="auto">
                <a:xfrm flipH="1">
                  <a:off x="1602228" y="3627500"/>
                  <a:ext cx="212027" cy="207655"/>
                </a:xfrm>
                <a:custGeom>
                  <a:avLst/>
                  <a:gdLst>
                    <a:gd name="T0" fmla="*/ 30 w 79"/>
                    <a:gd name="T1" fmla="*/ 76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6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76"/>
                <p:cNvSpPr>
                  <a:spLocks/>
                </p:cNvSpPr>
                <p:nvPr/>
              </p:nvSpPr>
              <p:spPr bwMode="auto">
                <a:xfrm flipH="1">
                  <a:off x="1742121" y="3736792"/>
                  <a:ext cx="214213" cy="207655"/>
                </a:xfrm>
                <a:custGeom>
                  <a:avLst/>
                  <a:gdLst>
                    <a:gd name="T0" fmla="*/ 31 w 79"/>
                    <a:gd name="T1" fmla="*/ 76 h 77"/>
                    <a:gd name="T2" fmla="*/ 36 w 79"/>
                    <a:gd name="T3" fmla="*/ 76 h 77"/>
                    <a:gd name="T4" fmla="*/ 77 w 79"/>
                    <a:gd name="T5" fmla="*/ 44 h 77"/>
                    <a:gd name="T6" fmla="*/ 78 w 79"/>
                    <a:gd name="T7" fmla="*/ 39 h 77"/>
                    <a:gd name="T8" fmla="*/ 49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2 w 79"/>
                    <a:gd name="T15" fmla="*/ 38 h 77"/>
                    <a:gd name="T16" fmla="*/ 31 w 79"/>
                    <a:gd name="T17" fmla="*/ 7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1" y="76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77"/>
                <p:cNvSpPr>
                  <a:spLocks/>
                </p:cNvSpPr>
                <p:nvPr/>
              </p:nvSpPr>
              <p:spPr bwMode="auto">
                <a:xfrm flipH="1">
                  <a:off x="1882017" y="3843898"/>
                  <a:ext cx="212027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6 w 78"/>
                    <a:gd name="T5" fmla="*/ 44 h 77"/>
                    <a:gd name="T6" fmla="*/ 77 w 78"/>
                    <a:gd name="T7" fmla="*/ 39 h 77"/>
                    <a:gd name="T8" fmla="*/ 48 w 78"/>
                    <a:gd name="T9" fmla="*/ 2 h 77"/>
                    <a:gd name="T10" fmla="*/ 43 w 78"/>
                    <a:gd name="T11" fmla="*/ 1 h 77"/>
                    <a:gd name="T12" fmla="*/ 2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4" y="77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78"/>
                <p:cNvSpPr>
                  <a:spLocks/>
                </p:cNvSpPr>
                <p:nvPr/>
              </p:nvSpPr>
              <p:spPr bwMode="auto">
                <a:xfrm flipH="1">
                  <a:off x="2024096" y="3953191"/>
                  <a:ext cx="209841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7 w 78"/>
                    <a:gd name="T5" fmla="*/ 44 h 77"/>
                    <a:gd name="T6" fmla="*/ 77 w 78"/>
                    <a:gd name="T7" fmla="*/ 39 h 77"/>
                    <a:gd name="T8" fmla="*/ 48 w 78"/>
                    <a:gd name="T9" fmla="*/ 2 h 77"/>
                    <a:gd name="T10" fmla="*/ 43 w 78"/>
                    <a:gd name="T11" fmla="*/ 1 h 77"/>
                    <a:gd name="T12" fmla="*/ 2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4" y="77"/>
                        <a:pt x="35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79"/>
                <p:cNvSpPr>
                  <a:spLocks/>
                </p:cNvSpPr>
                <p:nvPr/>
              </p:nvSpPr>
              <p:spPr bwMode="auto">
                <a:xfrm flipH="1">
                  <a:off x="2161805" y="4060298"/>
                  <a:ext cx="212027" cy="207655"/>
                </a:xfrm>
                <a:custGeom>
                  <a:avLst/>
                  <a:gdLst>
                    <a:gd name="T0" fmla="*/ 30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8 w 79"/>
                    <a:gd name="T7" fmla="*/ 39 h 77"/>
                    <a:gd name="T8" fmla="*/ 48 w 79"/>
                    <a:gd name="T9" fmla="*/ 2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8" y="39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80"/>
                <p:cNvSpPr>
                  <a:spLocks/>
                </p:cNvSpPr>
                <p:nvPr/>
              </p:nvSpPr>
              <p:spPr bwMode="auto">
                <a:xfrm flipH="1">
                  <a:off x="2301698" y="4167404"/>
                  <a:ext cx="212027" cy="209841"/>
                </a:xfrm>
                <a:custGeom>
                  <a:avLst/>
                  <a:gdLst>
                    <a:gd name="T0" fmla="*/ 31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8 w 79"/>
                    <a:gd name="T7" fmla="*/ 39 h 77"/>
                    <a:gd name="T8" fmla="*/ 49 w 79"/>
                    <a:gd name="T9" fmla="*/ 1 h 77"/>
                    <a:gd name="T10" fmla="*/ 44 w 79"/>
                    <a:gd name="T11" fmla="*/ 1 h 77"/>
                    <a:gd name="T12" fmla="*/ 2 w 79"/>
                    <a:gd name="T13" fmla="*/ 33 h 77"/>
                    <a:gd name="T14" fmla="*/ 2 w 79"/>
                    <a:gd name="T15" fmla="*/ 38 h 77"/>
                    <a:gd name="T16" fmla="*/ 31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1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9" y="43"/>
                        <a:pt x="79" y="41"/>
                        <a:pt x="78" y="39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7" y="0"/>
                        <a:pt x="45" y="0"/>
                        <a:pt x="44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0" y="36"/>
                        <a:pt x="2" y="38"/>
                      </a:cubicBezTo>
                      <a:lnTo>
                        <a:pt x="31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81"/>
                <p:cNvSpPr>
                  <a:spLocks/>
                </p:cNvSpPr>
                <p:nvPr/>
              </p:nvSpPr>
              <p:spPr bwMode="auto">
                <a:xfrm flipH="1">
                  <a:off x="2441592" y="4276696"/>
                  <a:ext cx="209841" cy="207655"/>
                </a:xfrm>
                <a:custGeom>
                  <a:avLst/>
                  <a:gdLst>
                    <a:gd name="T0" fmla="*/ 30 w 78"/>
                    <a:gd name="T1" fmla="*/ 75 h 77"/>
                    <a:gd name="T2" fmla="*/ 35 w 78"/>
                    <a:gd name="T3" fmla="*/ 76 h 77"/>
                    <a:gd name="T4" fmla="*/ 76 w 78"/>
                    <a:gd name="T5" fmla="*/ 44 h 77"/>
                    <a:gd name="T6" fmla="*/ 77 w 78"/>
                    <a:gd name="T7" fmla="*/ 39 h 77"/>
                    <a:gd name="T8" fmla="*/ 48 w 78"/>
                    <a:gd name="T9" fmla="*/ 1 h 77"/>
                    <a:gd name="T10" fmla="*/ 43 w 78"/>
                    <a:gd name="T11" fmla="*/ 1 h 77"/>
                    <a:gd name="T12" fmla="*/ 2 w 78"/>
                    <a:gd name="T13" fmla="*/ 33 h 77"/>
                    <a:gd name="T14" fmla="*/ 1 w 78"/>
                    <a:gd name="T15" fmla="*/ 38 h 77"/>
                    <a:gd name="T16" fmla="*/ 30 w 78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7">
                      <a:moveTo>
                        <a:pt x="30" y="75"/>
                      </a:moveTo>
                      <a:cubicBezTo>
                        <a:pt x="31" y="77"/>
                        <a:pt x="34" y="77"/>
                        <a:pt x="35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78" y="43"/>
                        <a:pt x="78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4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82"/>
                <p:cNvSpPr>
                  <a:spLocks/>
                </p:cNvSpPr>
                <p:nvPr/>
              </p:nvSpPr>
              <p:spPr bwMode="auto">
                <a:xfrm flipH="1">
                  <a:off x="2579300" y="4383804"/>
                  <a:ext cx="214213" cy="207655"/>
                </a:xfrm>
                <a:custGeom>
                  <a:avLst/>
                  <a:gdLst>
                    <a:gd name="T0" fmla="*/ 30 w 79"/>
                    <a:gd name="T1" fmla="*/ 75 h 77"/>
                    <a:gd name="T2" fmla="*/ 36 w 79"/>
                    <a:gd name="T3" fmla="*/ 76 h 77"/>
                    <a:gd name="T4" fmla="*/ 77 w 79"/>
                    <a:gd name="T5" fmla="*/ 44 h 77"/>
                    <a:gd name="T6" fmla="*/ 77 w 79"/>
                    <a:gd name="T7" fmla="*/ 39 h 77"/>
                    <a:gd name="T8" fmla="*/ 48 w 79"/>
                    <a:gd name="T9" fmla="*/ 1 h 77"/>
                    <a:gd name="T10" fmla="*/ 43 w 79"/>
                    <a:gd name="T11" fmla="*/ 1 h 77"/>
                    <a:gd name="T12" fmla="*/ 2 w 79"/>
                    <a:gd name="T13" fmla="*/ 33 h 77"/>
                    <a:gd name="T14" fmla="*/ 1 w 79"/>
                    <a:gd name="T15" fmla="*/ 38 h 77"/>
                    <a:gd name="T16" fmla="*/ 30 w 79"/>
                    <a:gd name="T17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7">
                      <a:moveTo>
                        <a:pt x="30" y="75"/>
                      </a:moveTo>
                      <a:cubicBezTo>
                        <a:pt x="32" y="77"/>
                        <a:pt x="34" y="77"/>
                        <a:pt x="36" y="76"/>
                      </a:cubicBezTo>
                      <a:cubicBezTo>
                        <a:pt x="77" y="44"/>
                        <a:pt x="77" y="44"/>
                        <a:pt x="77" y="44"/>
                      </a:cubicBezTo>
                      <a:cubicBezTo>
                        <a:pt x="78" y="43"/>
                        <a:pt x="79" y="41"/>
                        <a:pt x="77" y="39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7" y="0"/>
                        <a:pt x="45" y="0"/>
                        <a:pt x="43" y="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4"/>
                        <a:pt x="0" y="36"/>
                        <a:pt x="1" y="38"/>
                      </a:cubicBezTo>
                      <a:lnTo>
                        <a:pt x="30" y="75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83"/>
                <p:cNvSpPr>
                  <a:spLocks/>
                </p:cNvSpPr>
                <p:nvPr/>
              </p:nvSpPr>
              <p:spPr bwMode="auto">
                <a:xfrm flipH="1">
                  <a:off x="2719195" y="4488724"/>
                  <a:ext cx="214213" cy="212027"/>
                </a:xfrm>
                <a:custGeom>
                  <a:avLst/>
                  <a:gdLst>
                    <a:gd name="T0" fmla="*/ 31 w 79"/>
                    <a:gd name="T1" fmla="*/ 76 h 78"/>
                    <a:gd name="T2" fmla="*/ 36 w 79"/>
                    <a:gd name="T3" fmla="*/ 77 h 78"/>
                    <a:gd name="T4" fmla="*/ 77 w 79"/>
                    <a:gd name="T5" fmla="*/ 45 h 78"/>
                    <a:gd name="T6" fmla="*/ 78 w 79"/>
                    <a:gd name="T7" fmla="*/ 40 h 78"/>
                    <a:gd name="T8" fmla="*/ 49 w 79"/>
                    <a:gd name="T9" fmla="*/ 2 h 78"/>
                    <a:gd name="T10" fmla="*/ 43 w 79"/>
                    <a:gd name="T11" fmla="*/ 2 h 78"/>
                    <a:gd name="T12" fmla="*/ 2 w 79"/>
                    <a:gd name="T13" fmla="*/ 34 h 78"/>
                    <a:gd name="T14" fmla="*/ 2 w 79"/>
                    <a:gd name="T15" fmla="*/ 39 h 78"/>
                    <a:gd name="T16" fmla="*/ 31 w 79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78">
                      <a:moveTo>
                        <a:pt x="31" y="76"/>
                      </a:moveTo>
                      <a:cubicBezTo>
                        <a:pt x="32" y="78"/>
                        <a:pt x="34" y="78"/>
                        <a:pt x="36" y="77"/>
                      </a:cubicBezTo>
                      <a:cubicBezTo>
                        <a:pt x="77" y="45"/>
                        <a:pt x="77" y="45"/>
                        <a:pt x="77" y="45"/>
                      </a:cubicBezTo>
                      <a:cubicBezTo>
                        <a:pt x="79" y="44"/>
                        <a:pt x="79" y="42"/>
                        <a:pt x="78" y="40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1" y="35"/>
                        <a:pt x="0" y="37"/>
                        <a:pt x="2" y="39"/>
                      </a:cubicBezTo>
                      <a:lnTo>
                        <a:pt x="31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84"/>
                <p:cNvSpPr>
                  <a:spLocks/>
                </p:cNvSpPr>
                <p:nvPr/>
              </p:nvSpPr>
              <p:spPr bwMode="auto">
                <a:xfrm flipH="1">
                  <a:off x="2861275" y="4598017"/>
                  <a:ext cx="209841" cy="209841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2 h 78"/>
                    <a:gd name="T12" fmla="*/ 1 w 78"/>
                    <a:gd name="T13" fmla="*/ 33 h 78"/>
                    <a:gd name="T14" fmla="*/ 1 w 78"/>
                    <a:gd name="T15" fmla="*/ 39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3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2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4" y="0"/>
                        <a:pt x="43" y="2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85"/>
                <p:cNvSpPr>
                  <a:spLocks/>
                </p:cNvSpPr>
                <p:nvPr/>
              </p:nvSpPr>
              <p:spPr bwMode="auto">
                <a:xfrm flipH="1">
                  <a:off x="3001170" y="4705123"/>
                  <a:ext cx="209841" cy="212027"/>
                </a:xfrm>
                <a:custGeom>
                  <a:avLst/>
                  <a:gdLst>
                    <a:gd name="T0" fmla="*/ 30 w 78"/>
                    <a:gd name="T1" fmla="*/ 76 h 78"/>
                    <a:gd name="T2" fmla="*/ 35 w 78"/>
                    <a:gd name="T3" fmla="*/ 77 h 78"/>
                    <a:gd name="T4" fmla="*/ 76 w 78"/>
                    <a:gd name="T5" fmla="*/ 45 h 78"/>
                    <a:gd name="T6" fmla="*/ 77 w 78"/>
                    <a:gd name="T7" fmla="*/ 40 h 78"/>
                    <a:gd name="T8" fmla="*/ 48 w 78"/>
                    <a:gd name="T9" fmla="*/ 2 h 78"/>
                    <a:gd name="T10" fmla="*/ 43 w 78"/>
                    <a:gd name="T11" fmla="*/ 2 h 78"/>
                    <a:gd name="T12" fmla="*/ 2 w 78"/>
                    <a:gd name="T13" fmla="*/ 33 h 78"/>
                    <a:gd name="T14" fmla="*/ 1 w 78"/>
                    <a:gd name="T15" fmla="*/ 39 h 78"/>
                    <a:gd name="T16" fmla="*/ 30 w 78"/>
                    <a:gd name="T17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78">
                      <a:moveTo>
                        <a:pt x="30" y="76"/>
                      </a:moveTo>
                      <a:cubicBezTo>
                        <a:pt x="31" y="78"/>
                        <a:pt x="34" y="78"/>
                        <a:pt x="35" y="77"/>
                      </a:cubicBezTo>
                      <a:cubicBezTo>
                        <a:pt x="76" y="45"/>
                        <a:pt x="76" y="45"/>
                        <a:pt x="76" y="45"/>
                      </a:cubicBezTo>
                      <a:cubicBezTo>
                        <a:pt x="78" y="44"/>
                        <a:pt x="78" y="42"/>
                        <a:pt x="77" y="40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0" y="35"/>
                        <a:pt x="0" y="37"/>
                        <a:pt x="1" y="39"/>
                      </a:cubicBez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86"/>
                <p:cNvSpPr>
                  <a:spLocks/>
                </p:cNvSpPr>
                <p:nvPr/>
              </p:nvSpPr>
              <p:spPr bwMode="auto">
                <a:xfrm flipH="1">
                  <a:off x="3138879" y="4814415"/>
                  <a:ext cx="338806" cy="310391"/>
                </a:xfrm>
                <a:custGeom>
                  <a:avLst/>
                  <a:gdLst>
                    <a:gd name="T0" fmla="*/ 2 w 126"/>
                    <a:gd name="T1" fmla="*/ 70 h 115"/>
                    <a:gd name="T2" fmla="*/ 90 w 126"/>
                    <a:gd name="T3" fmla="*/ 2 h 115"/>
                    <a:gd name="T4" fmla="*/ 95 w 126"/>
                    <a:gd name="T5" fmla="*/ 2 h 115"/>
                    <a:gd name="T6" fmla="*/ 124 w 126"/>
                    <a:gd name="T7" fmla="*/ 40 h 115"/>
                    <a:gd name="T8" fmla="*/ 124 w 126"/>
                    <a:gd name="T9" fmla="*/ 45 h 115"/>
                    <a:gd name="T10" fmla="*/ 36 w 126"/>
                    <a:gd name="T11" fmla="*/ 113 h 115"/>
                    <a:gd name="T12" fmla="*/ 30 w 126"/>
                    <a:gd name="T13" fmla="*/ 113 h 115"/>
                    <a:gd name="T14" fmla="*/ 1 w 126"/>
                    <a:gd name="T15" fmla="*/ 75 h 115"/>
                    <a:gd name="T16" fmla="*/ 2 w 126"/>
                    <a:gd name="T17" fmla="*/ 7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6" h="115">
                      <a:moveTo>
                        <a:pt x="2" y="70"/>
                      </a:move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92" y="0"/>
                        <a:pt x="94" y="1"/>
                        <a:pt x="95" y="2"/>
                      </a:cubicBezTo>
                      <a:cubicBezTo>
                        <a:pt x="124" y="40"/>
                        <a:pt x="124" y="40"/>
                        <a:pt x="124" y="40"/>
                      </a:cubicBezTo>
                      <a:cubicBezTo>
                        <a:pt x="126" y="42"/>
                        <a:pt x="125" y="44"/>
                        <a:pt x="124" y="45"/>
                      </a:cubicBezTo>
                      <a:cubicBezTo>
                        <a:pt x="36" y="113"/>
                        <a:pt x="36" y="113"/>
                        <a:pt x="36" y="113"/>
                      </a:cubicBezTo>
                      <a:cubicBezTo>
                        <a:pt x="34" y="115"/>
                        <a:pt x="32" y="114"/>
                        <a:pt x="30" y="113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0" y="73"/>
                        <a:pt x="0" y="71"/>
                        <a:pt x="2" y="70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87"/>
                <p:cNvSpPr>
                  <a:spLocks/>
                </p:cNvSpPr>
                <p:nvPr/>
              </p:nvSpPr>
              <p:spPr bwMode="auto">
                <a:xfrm flipH="1">
                  <a:off x="1473262" y="4829717"/>
                  <a:ext cx="747560" cy="708215"/>
                </a:xfrm>
                <a:custGeom>
                  <a:avLst/>
                  <a:gdLst>
                    <a:gd name="T0" fmla="*/ 0 w 342"/>
                    <a:gd name="T1" fmla="*/ 178 h 324"/>
                    <a:gd name="T2" fmla="*/ 230 w 342"/>
                    <a:gd name="T3" fmla="*/ 0 h 324"/>
                    <a:gd name="T4" fmla="*/ 342 w 342"/>
                    <a:gd name="T5" fmla="*/ 145 h 324"/>
                    <a:gd name="T6" fmla="*/ 113 w 342"/>
                    <a:gd name="T7" fmla="*/ 324 h 324"/>
                    <a:gd name="T8" fmla="*/ 0 w 342"/>
                    <a:gd name="T9" fmla="*/ 178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2" h="324">
                      <a:moveTo>
                        <a:pt x="0" y="178"/>
                      </a:moveTo>
                      <a:lnTo>
                        <a:pt x="230" y="0"/>
                      </a:lnTo>
                      <a:lnTo>
                        <a:pt x="342" y="145"/>
                      </a:lnTo>
                      <a:lnTo>
                        <a:pt x="113" y="324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88"/>
                <p:cNvSpPr>
                  <a:spLocks/>
                </p:cNvSpPr>
                <p:nvPr/>
              </p:nvSpPr>
              <p:spPr bwMode="auto">
                <a:xfrm flipH="1">
                  <a:off x="1473262" y="5072345"/>
                  <a:ext cx="557391" cy="465585"/>
                </a:xfrm>
                <a:custGeom>
                  <a:avLst/>
                  <a:gdLst>
                    <a:gd name="T0" fmla="*/ 0 w 255"/>
                    <a:gd name="T1" fmla="*/ 179 h 213"/>
                    <a:gd name="T2" fmla="*/ 230 w 255"/>
                    <a:gd name="T3" fmla="*/ 0 h 213"/>
                    <a:gd name="T4" fmla="*/ 255 w 255"/>
                    <a:gd name="T5" fmla="*/ 34 h 213"/>
                    <a:gd name="T6" fmla="*/ 26 w 255"/>
                    <a:gd name="T7" fmla="*/ 213 h 213"/>
                    <a:gd name="T8" fmla="*/ 0 w 255"/>
                    <a:gd name="T9" fmla="*/ 179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5" h="213">
                      <a:moveTo>
                        <a:pt x="0" y="179"/>
                      </a:moveTo>
                      <a:lnTo>
                        <a:pt x="230" y="0"/>
                      </a:lnTo>
                      <a:lnTo>
                        <a:pt x="255" y="34"/>
                      </a:lnTo>
                      <a:lnTo>
                        <a:pt x="26" y="213"/>
                      </a:lnTo>
                      <a:lnTo>
                        <a:pt x="0" y="179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Freeform 89"/>
                <p:cNvSpPr>
                  <a:spLocks/>
                </p:cNvSpPr>
                <p:nvPr/>
              </p:nvSpPr>
              <p:spPr bwMode="auto">
                <a:xfrm flipH="1">
                  <a:off x="1722449" y="5269072"/>
                  <a:ext cx="308204" cy="268859"/>
                </a:xfrm>
                <a:custGeom>
                  <a:avLst/>
                  <a:gdLst>
                    <a:gd name="T0" fmla="*/ 0 w 141"/>
                    <a:gd name="T1" fmla="*/ 89 h 123"/>
                    <a:gd name="T2" fmla="*/ 115 w 141"/>
                    <a:gd name="T3" fmla="*/ 0 h 123"/>
                    <a:gd name="T4" fmla="*/ 141 w 141"/>
                    <a:gd name="T5" fmla="*/ 34 h 123"/>
                    <a:gd name="T6" fmla="*/ 26 w 141"/>
                    <a:gd name="T7" fmla="*/ 123 h 123"/>
                    <a:gd name="T8" fmla="*/ 0 w 141"/>
                    <a:gd name="T9" fmla="*/ 89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1" h="123">
                      <a:moveTo>
                        <a:pt x="0" y="89"/>
                      </a:moveTo>
                      <a:lnTo>
                        <a:pt x="115" y="0"/>
                      </a:lnTo>
                      <a:lnTo>
                        <a:pt x="141" y="34"/>
                      </a:lnTo>
                      <a:lnTo>
                        <a:pt x="26" y="123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8081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90"/>
                <p:cNvSpPr>
                  <a:spLocks/>
                </p:cNvSpPr>
                <p:nvPr/>
              </p:nvSpPr>
              <p:spPr bwMode="auto">
                <a:xfrm flipH="1">
                  <a:off x="1617528" y="2235114"/>
                  <a:ext cx="3047072" cy="2585858"/>
                </a:xfrm>
                <a:custGeom>
                  <a:avLst/>
                  <a:gdLst>
                    <a:gd name="T0" fmla="*/ 704 w 1128"/>
                    <a:gd name="T1" fmla="*/ 633 h 958"/>
                    <a:gd name="T2" fmla="*/ 306 w 1128"/>
                    <a:gd name="T3" fmla="*/ 941 h 958"/>
                    <a:gd name="T4" fmla="*/ 259 w 1128"/>
                    <a:gd name="T5" fmla="*/ 953 h 958"/>
                    <a:gd name="T6" fmla="*/ 143 w 1128"/>
                    <a:gd name="T7" fmla="*/ 896 h 958"/>
                    <a:gd name="T8" fmla="*/ 13 w 1128"/>
                    <a:gd name="T9" fmla="*/ 834 h 958"/>
                    <a:gd name="T10" fmla="*/ 21 w 1128"/>
                    <a:gd name="T11" fmla="*/ 798 h 958"/>
                    <a:gd name="T12" fmla="*/ 472 w 1128"/>
                    <a:gd name="T13" fmla="*/ 449 h 958"/>
                    <a:gd name="T14" fmla="*/ 528 w 1128"/>
                    <a:gd name="T15" fmla="*/ 405 h 958"/>
                    <a:gd name="T16" fmla="*/ 584 w 1128"/>
                    <a:gd name="T17" fmla="*/ 362 h 958"/>
                    <a:gd name="T18" fmla="*/ 1035 w 1128"/>
                    <a:gd name="T19" fmla="*/ 13 h 958"/>
                    <a:gd name="T20" fmla="*/ 1072 w 1128"/>
                    <a:gd name="T21" fmla="*/ 15 h 958"/>
                    <a:gd name="T22" fmla="*/ 1100 w 1128"/>
                    <a:gd name="T23" fmla="*/ 156 h 958"/>
                    <a:gd name="T24" fmla="*/ 1125 w 1128"/>
                    <a:gd name="T25" fmla="*/ 283 h 958"/>
                    <a:gd name="T26" fmla="*/ 1102 w 1128"/>
                    <a:gd name="T27" fmla="*/ 325 h 958"/>
                    <a:gd name="T28" fmla="*/ 704 w 1128"/>
                    <a:gd name="T29" fmla="*/ 633 h 9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28" h="958">
                      <a:moveTo>
                        <a:pt x="704" y="633"/>
                      </a:moveTo>
                      <a:cubicBezTo>
                        <a:pt x="306" y="941"/>
                        <a:pt x="306" y="941"/>
                        <a:pt x="306" y="941"/>
                      </a:cubicBezTo>
                      <a:cubicBezTo>
                        <a:pt x="291" y="952"/>
                        <a:pt x="270" y="958"/>
                        <a:pt x="259" y="953"/>
                      </a:cubicBezTo>
                      <a:cubicBezTo>
                        <a:pt x="222" y="935"/>
                        <a:pt x="183" y="916"/>
                        <a:pt x="143" y="896"/>
                      </a:cubicBezTo>
                      <a:cubicBezTo>
                        <a:pt x="101" y="876"/>
                        <a:pt x="58" y="855"/>
                        <a:pt x="13" y="834"/>
                      </a:cubicBezTo>
                      <a:cubicBezTo>
                        <a:pt x="0" y="827"/>
                        <a:pt x="4" y="811"/>
                        <a:pt x="21" y="798"/>
                      </a:cubicBezTo>
                      <a:cubicBezTo>
                        <a:pt x="171" y="682"/>
                        <a:pt x="322" y="565"/>
                        <a:pt x="472" y="449"/>
                      </a:cubicBezTo>
                      <a:cubicBezTo>
                        <a:pt x="528" y="405"/>
                        <a:pt x="528" y="405"/>
                        <a:pt x="528" y="405"/>
                      </a:cubicBezTo>
                      <a:cubicBezTo>
                        <a:pt x="584" y="362"/>
                        <a:pt x="584" y="362"/>
                        <a:pt x="584" y="362"/>
                      </a:cubicBezTo>
                      <a:cubicBezTo>
                        <a:pt x="735" y="246"/>
                        <a:pt x="885" y="129"/>
                        <a:pt x="1035" y="13"/>
                      </a:cubicBezTo>
                      <a:cubicBezTo>
                        <a:pt x="1052" y="0"/>
                        <a:pt x="1069" y="1"/>
                        <a:pt x="1072" y="15"/>
                      </a:cubicBezTo>
                      <a:cubicBezTo>
                        <a:pt x="1081" y="64"/>
                        <a:pt x="1091" y="111"/>
                        <a:pt x="1100" y="156"/>
                      </a:cubicBezTo>
                      <a:cubicBezTo>
                        <a:pt x="1109" y="200"/>
                        <a:pt x="1117" y="242"/>
                        <a:pt x="1125" y="283"/>
                      </a:cubicBezTo>
                      <a:cubicBezTo>
                        <a:pt x="1128" y="294"/>
                        <a:pt x="1117" y="313"/>
                        <a:pt x="1102" y="325"/>
                      </a:cubicBezTo>
                      <a:lnTo>
                        <a:pt x="704" y="633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91"/>
                <p:cNvSpPr>
                  <a:spLocks/>
                </p:cNvSpPr>
                <p:nvPr/>
              </p:nvSpPr>
              <p:spPr bwMode="auto">
                <a:xfrm flipH="1">
                  <a:off x="1774909" y="2211070"/>
                  <a:ext cx="2896249" cy="2266724"/>
                </a:xfrm>
                <a:custGeom>
                  <a:avLst/>
                  <a:gdLst>
                    <a:gd name="T0" fmla="*/ 12 w 1073"/>
                    <a:gd name="T1" fmla="*/ 840 h 840"/>
                    <a:gd name="T2" fmla="*/ 15 w 1073"/>
                    <a:gd name="T3" fmla="*/ 796 h 840"/>
                    <a:gd name="T4" fmla="*/ 466 w 1073"/>
                    <a:gd name="T5" fmla="*/ 447 h 840"/>
                    <a:gd name="T6" fmla="*/ 522 w 1073"/>
                    <a:gd name="T7" fmla="*/ 404 h 840"/>
                    <a:gd name="T8" fmla="*/ 579 w 1073"/>
                    <a:gd name="T9" fmla="*/ 360 h 840"/>
                    <a:gd name="T10" fmla="*/ 1029 w 1073"/>
                    <a:gd name="T11" fmla="*/ 11 h 840"/>
                    <a:gd name="T12" fmla="*/ 1073 w 1073"/>
                    <a:gd name="T13" fmla="*/ 19 h 840"/>
                    <a:gd name="T14" fmla="*/ 1070 w 1073"/>
                    <a:gd name="T15" fmla="*/ 18 h 840"/>
                    <a:gd name="T16" fmla="*/ 538 w 1073"/>
                    <a:gd name="T17" fmla="*/ 424 h 840"/>
                    <a:gd name="T18" fmla="*/ 12 w 1073"/>
                    <a:gd name="T19" fmla="*/ 837 h 840"/>
                    <a:gd name="T20" fmla="*/ 12 w 1073"/>
                    <a:gd name="T21" fmla="*/ 840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73" h="840">
                      <a:moveTo>
                        <a:pt x="12" y="840"/>
                      </a:moveTo>
                      <a:cubicBezTo>
                        <a:pt x="0" y="826"/>
                        <a:pt x="0" y="808"/>
                        <a:pt x="15" y="796"/>
                      </a:cubicBezTo>
                      <a:cubicBezTo>
                        <a:pt x="166" y="680"/>
                        <a:pt x="316" y="563"/>
                        <a:pt x="466" y="447"/>
                      </a:cubicBezTo>
                      <a:cubicBezTo>
                        <a:pt x="522" y="404"/>
                        <a:pt x="522" y="404"/>
                        <a:pt x="522" y="404"/>
                      </a:cubicBezTo>
                      <a:cubicBezTo>
                        <a:pt x="579" y="360"/>
                        <a:pt x="579" y="360"/>
                        <a:pt x="579" y="360"/>
                      </a:cubicBezTo>
                      <a:cubicBezTo>
                        <a:pt x="729" y="244"/>
                        <a:pt x="879" y="128"/>
                        <a:pt x="1029" y="11"/>
                      </a:cubicBezTo>
                      <a:cubicBezTo>
                        <a:pt x="1044" y="0"/>
                        <a:pt x="1063" y="4"/>
                        <a:pt x="1073" y="19"/>
                      </a:cubicBezTo>
                      <a:cubicBezTo>
                        <a:pt x="1072" y="19"/>
                        <a:pt x="1071" y="19"/>
                        <a:pt x="1070" y="18"/>
                      </a:cubicBezTo>
                      <a:cubicBezTo>
                        <a:pt x="1067" y="18"/>
                        <a:pt x="805" y="218"/>
                        <a:pt x="538" y="424"/>
                      </a:cubicBezTo>
                      <a:cubicBezTo>
                        <a:pt x="272" y="631"/>
                        <a:pt x="12" y="834"/>
                        <a:pt x="12" y="837"/>
                      </a:cubicBezTo>
                      <a:cubicBezTo>
                        <a:pt x="12" y="838"/>
                        <a:pt x="12" y="839"/>
                        <a:pt x="12" y="840"/>
                      </a:cubicBezTo>
                      <a:close/>
                    </a:path>
                  </a:pathLst>
                </a:cu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Freeform 92"/>
                <p:cNvSpPr>
                  <a:spLocks/>
                </p:cNvSpPr>
                <p:nvPr/>
              </p:nvSpPr>
              <p:spPr bwMode="auto">
                <a:xfrm flipH="1">
                  <a:off x="1702776" y="2416540"/>
                  <a:ext cx="2765098" cy="2334486"/>
                </a:xfrm>
                <a:custGeom>
                  <a:avLst/>
                  <a:gdLst>
                    <a:gd name="T0" fmla="*/ 0 w 1024"/>
                    <a:gd name="T1" fmla="*/ 746 h 865"/>
                    <a:gd name="T2" fmla="*/ 482 w 1024"/>
                    <a:gd name="T3" fmla="*/ 374 h 865"/>
                    <a:gd name="T4" fmla="*/ 964 w 1024"/>
                    <a:gd name="T5" fmla="*/ 0 h 865"/>
                    <a:gd name="T6" fmla="*/ 997 w 1024"/>
                    <a:gd name="T7" fmla="*/ 130 h 865"/>
                    <a:gd name="T8" fmla="*/ 1024 w 1024"/>
                    <a:gd name="T9" fmla="*/ 239 h 865"/>
                    <a:gd name="T10" fmla="*/ 620 w 1024"/>
                    <a:gd name="T11" fmla="*/ 552 h 865"/>
                    <a:gd name="T12" fmla="*/ 216 w 1024"/>
                    <a:gd name="T13" fmla="*/ 865 h 865"/>
                    <a:gd name="T14" fmla="*/ 117 w 1024"/>
                    <a:gd name="T15" fmla="*/ 811 h 865"/>
                    <a:gd name="T16" fmla="*/ 0 w 1024"/>
                    <a:gd name="T17" fmla="*/ 746 h 8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4" h="865">
                      <a:moveTo>
                        <a:pt x="0" y="746"/>
                      </a:moveTo>
                      <a:cubicBezTo>
                        <a:pt x="160" y="622"/>
                        <a:pt x="321" y="498"/>
                        <a:pt x="482" y="374"/>
                      </a:cubicBezTo>
                      <a:cubicBezTo>
                        <a:pt x="642" y="249"/>
                        <a:pt x="803" y="125"/>
                        <a:pt x="964" y="0"/>
                      </a:cubicBezTo>
                      <a:cubicBezTo>
                        <a:pt x="976" y="46"/>
                        <a:pt x="987" y="90"/>
                        <a:pt x="997" y="130"/>
                      </a:cubicBezTo>
                      <a:cubicBezTo>
                        <a:pt x="1007" y="169"/>
                        <a:pt x="1016" y="205"/>
                        <a:pt x="1024" y="239"/>
                      </a:cubicBezTo>
                      <a:cubicBezTo>
                        <a:pt x="890" y="343"/>
                        <a:pt x="755" y="448"/>
                        <a:pt x="620" y="552"/>
                      </a:cubicBezTo>
                      <a:cubicBezTo>
                        <a:pt x="485" y="656"/>
                        <a:pt x="350" y="761"/>
                        <a:pt x="216" y="865"/>
                      </a:cubicBezTo>
                      <a:cubicBezTo>
                        <a:pt x="185" y="848"/>
                        <a:pt x="152" y="830"/>
                        <a:pt x="117" y="811"/>
                      </a:cubicBezTo>
                      <a:cubicBezTo>
                        <a:pt x="81" y="791"/>
                        <a:pt x="41" y="769"/>
                        <a:pt x="0" y="7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93"/>
                <p:cNvSpPr>
                  <a:spLocks/>
                </p:cNvSpPr>
                <p:nvPr/>
              </p:nvSpPr>
              <p:spPr bwMode="auto">
                <a:xfrm flipH="1">
                  <a:off x="1842670" y="2416540"/>
                  <a:ext cx="2625204" cy="2056883"/>
                </a:xfrm>
                <a:custGeom>
                  <a:avLst/>
                  <a:gdLst>
                    <a:gd name="T0" fmla="*/ 0 w 972"/>
                    <a:gd name="T1" fmla="*/ 746 h 762"/>
                    <a:gd name="T2" fmla="*/ 482 w 972"/>
                    <a:gd name="T3" fmla="*/ 374 h 762"/>
                    <a:gd name="T4" fmla="*/ 964 w 972"/>
                    <a:gd name="T5" fmla="*/ 0 h 762"/>
                    <a:gd name="T6" fmla="*/ 972 w 972"/>
                    <a:gd name="T7" fmla="*/ 31 h 762"/>
                    <a:gd name="T8" fmla="*/ 500 w 972"/>
                    <a:gd name="T9" fmla="*/ 397 h 762"/>
                    <a:gd name="T10" fmla="*/ 28 w 972"/>
                    <a:gd name="T11" fmla="*/ 762 h 762"/>
                    <a:gd name="T12" fmla="*/ 0 w 972"/>
                    <a:gd name="T13" fmla="*/ 746 h 7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2" h="762">
                      <a:moveTo>
                        <a:pt x="0" y="746"/>
                      </a:moveTo>
                      <a:cubicBezTo>
                        <a:pt x="161" y="622"/>
                        <a:pt x="321" y="498"/>
                        <a:pt x="482" y="374"/>
                      </a:cubicBezTo>
                      <a:cubicBezTo>
                        <a:pt x="643" y="249"/>
                        <a:pt x="803" y="125"/>
                        <a:pt x="964" y="0"/>
                      </a:cubicBezTo>
                      <a:cubicBezTo>
                        <a:pt x="967" y="11"/>
                        <a:pt x="969" y="21"/>
                        <a:pt x="972" y="31"/>
                      </a:cubicBezTo>
                      <a:cubicBezTo>
                        <a:pt x="815" y="153"/>
                        <a:pt x="657" y="275"/>
                        <a:pt x="500" y="397"/>
                      </a:cubicBezTo>
                      <a:cubicBezTo>
                        <a:pt x="343" y="518"/>
                        <a:pt x="185" y="640"/>
                        <a:pt x="28" y="762"/>
                      </a:cubicBezTo>
                      <a:cubicBezTo>
                        <a:pt x="19" y="757"/>
                        <a:pt x="9" y="752"/>
                        <a:pt x="0" y="746"/>
                      </a:cubicBezTo>
                      <a:close/>
                    </a:path>
                  </a:pathLst>
                </a:custGeom>
                <a:solidFill>
                  <a:srgbClr val="56C4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94"/>
                <p:cNvSpPr>
                  <a:spLocks/>
                </p:cNvSpPr>
                <p:nvPr/>
              </p:nvSpPr>
              <p:spPr bwMode="auto">
                <a:xfrm flipH="1">
                  <a:off x="2026281" y="2580478"/>
                  <a:ext cx="1228447" cy="966145"/>
                </a:xfrm>
                <a:custGeom>
                  <a:avLst/>
                  <a:gdLst>
                    <a:gd name="T0" fmla="*/ 0 w 455"/>
                    <a:gd name="T1" fmla="*/ 348 h 358"/>
                    <a:gd name="T2" fmla="*/ 225 w 455"/>
                    <a:gd name="T3" fmla="*/ 174 h 358"/>
                    <a:gd name="T4" fmla="*/ 451 w 455"/>
                    <a:gd name="T5" fmla="*/ 0 h 358"/>
                    <a:gd name="T6" fmla="*/ 455 w 455"/>
                    <a:gd name="T7" fmla="*/ 13 h 358"/>
                    <a:gd name="T8" fmla="*/ 232 w 455"/>
                    <a:gd name="T9" fmla="*/ 186 h 358"/>
                    <a:gd name="T10" fmla="*/ 9 w 455"/>
                    <a:gd name="T11" fmla="*/ 358 h 358"/>
                    <a:gd name="T12" fmla="*/ 0 w 455"/>
                    <a:gd name="T13" fmla="*/ 348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5" h="358">
                      <a:moveTo>
                        <a:pt x="0" y="348"/>
                      </a:moveTo>
                      <a:cubicBezTo>
                        <a:pt x="75" y="290"/>
                        <a:pt x="150" y="232"/>
                        <a:pt x="225" y="174"/>
                      </a:cubicBezTo>
                      <a:cubicBezTo>
                        <a:pt x="301" y="116"/>
                        <a:pt x="376" y="58"/>
                        <a:pt x="451" y="0"/>
                      </a:cubicBezTo>
                      <a:cubicBezTo>
                        <a:pt x="452" y="4"/>
                        <a:pt x="454" y="8"/>
                        <a:pt x="455" y="13"/>
                      </a:cubicBezTo>
                      <a:cubicBezTo>
                        <a:pt x="380" y="70"/>
                        <a:pt x="306" y="128"/>
                        <a:pt x="232" y="186"/>
                      </a:cubicBezTo>
                      <a:cubicBezTo>
                        <a:pt x="157" y="243"/>
                        <a:pt x="83" y="301"/>
                        <a:pt x="9" y="358"/>
                      </a:cubicBezTo>
                      <a:cubicBezTo>
                        <a:pt x="6" y="355"/>
                        <a:pt x="3" y="352"/>
                        <a:pt x="0" y="3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95"/>
                <p:cNvSpPr>
                  <a:spLocks/>
                </p:cNvSpPr>
                <p:nvPr/>
              </p:nvSpPr>
              <p:spPr bwMode="auto">
                <a:xfrm flipH="1">
                  <a:off x="4159670" y="4274511"/>
                  <a:ext cx="209841" cy="157381"/>
                </a:xfrm>
                <a:custGeom>
                  <a:avLst/>
                  <a:gdLst>
                    <a:gd name="T0" fmla="*/ 0 w 78"/>
                    <a:gd name="T1" fmla="*/ 55 h 59"/>
                    <a:gd name="T2" fmla="*/ 71 w 78"/>
                    <a:gd name="T3" fmla="*/ 0 h 59"/>
                    <a:gd name="T4" fmla="*/ 78 w 78"/>
                    <a:gd name="T5" fmla="*/ 5 h 59"/>
                    <a:gd name="T6" fmla="*/ 7 w 78"/>
                    <a:gd name="T7" fmla="*/ 59 h 59"/>
                    <a:gd name="T8" fmla="*/ 0 w 78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59">
                      <a:moveTo>
                        <a:pt x="0" y="55"/>
                      </a:moveTo>
                      <a:cubicBezTo>
                        <a:pt x="23" y="37"/>
                        <a:pt x="47" y="18"/>
                        <a:pt x="71" y="0"/>
                      </a:cubicBezTo>
                      <a:cubicBezTo>
                        <a:pt x="73" y="2"/>
                        <a:pt x="75" y="3"/>
                        <a:pt x="78" y="5"/>
                      </a:cubicBezTo>
                      <a:cubicBezTo>
                        <a:pt x="54" y="23"/>
                        <a:pt x="31" y="41"/>
                        <a:pt x="7" y="59"/>
                      </a:cubicBezTo>
                      <a:cubicBezTo>
                        <a:pt x="5" y="58"/>
                        <a:pt x="2" y="56"/>
                        <a:pt x="0" y="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96"/>
                <p:cNvSpPr>
                  <a:spLocks/>
                </p:cNvSpPr>
                <p:nvPr/>
              </p:nvSpPr>
              <p:spPr bwMode="auto">
                <a:xfrm flipH="1">
                  <a:off x="3954200" y="4114944"/>
                  <a:ext cx="209841" cy="159566"/>
                </a:xfrm>
                <a:custGeom>
                  <a:avLst/>
                  <a:gdLst>
                    <a:gd name="T0" fmla="*/ 0 w 78"/>
                    <a:gd name="T1" fmla="*/ 55 h 59"/>
                    <a:gd name="T2" fmla="*/ 71 w 78"/>
                    <a:gd name="T3" fmla="*/ 0 h 59"/>
                    <a:gd name="T4" fmla="*/ 78 w 78"/>
                    <a:gd name="T5" fmla="*/ 5 h 59"/>
                    <a:gd name="T6" fmla="*/ 7 w 78"/>
                    <a:gd name="T7" fmla="*/ 59 h 59"/>
                    <a:gd name="T8" fmla="*/ 0 w 78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59">
                      <a:moveTo>
                        <a:pt x="0" y="55"/>
                      </a:moveTo>
                      <a:cubicBezTo>
                        <a:pt x="24" y="36"/>
                        <a:pt x="48" y="18"/>
                        <a:pt x="71" y="0"/>
                      </a:cubicBezTo>
                      <a:cubicBezTo>
                        <a:pt x="73" y="2"/>
                        <a:pt x="76" y="3"/>
                        <a:pt x="78" y="5"/>
                      </a:cubicBezTo>
                      <a:cubicBezTo>
                        <a:pt x="54" y="23"/>
                        <a:pt x="31" y="41"/>
                        <a:pt x="7" y="59"/>
                      </a:cubicBezTo>
                      <a:cubicBezTo>
                        <a:pt x="5" y="58"/>
                        <a:pt x="3" y="56"/>
                        <a:pt x="0" y="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97"/>
                <p:cNvSpPr>
                  <a:spLocks/>
                </p:cNvSpPr>
                <p:nvPr/>
              </p:nvSpPr>
              <p:spPr bwMode="auto">
                <a:xfrm flipH="1">
                  <a:off x="3748730" y="3955377"/>
                  <a:ext cx="207655" cy="159566"/>
                </a:xfrm>
                <a:custGeom>
                  <a:avLst/>
                  <a:gdLst>
                    <a:gd name="T0" fmla="*/ 0 w 77"/>
                    <a:gd name="T1" fmla="*/ 54 h 59"/>
                    <a:gd name="T2" fmla="*/ 71 w 77"/>
                    <a:gd name="T3" fmla="*/ 0 h 59"/>
                    <a:gd name="T4" fmla="*/ 77 w 77"/>
                    <a:gd name="T5" fmla="*/ 5 h 59"/>
                    <a:gd name="T6" fmla="*/ 7 w 77"/>
                    <a:gd name="T7" fmla="*/ 59 h 59"/>
                    <a:gd name="T8" fmla="*/ 0 w 77"/>
                    <a:gd name="T9" fmla="*/ 5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59">
                      <a:moveTo>
                        <a:pt x="0" y="54"/>
                      </a:moveTo>
                      <a:cubicBezTo>
                        <a:pt x="24" y="36"/>
                        <a:pt x="47" y="18"/>
                        <a:pt x="71" y="0"/>
                      </a:cubicBezTo>
                      <a:cubicBezTo>
                        <a:pt x="73" y="1"/>
                        <a:pt x="75" y="3"/>
                        <a:pt x="77" y="5"/>
                      </a:cubicBezTo>
                      <a:cubicBezTo>
                        <a:pt x="53" y="23"/>
                        <a:pt x="30" y="41"/>
                        <a:pt x="7" y="59"/>
                      </a:cubicBezTo>
                      <a:cubicBezTo>
                        <a:pt x="4" y="58"/>
                        <a:pt x="2" y="56"/>
                        <a:pt x="0" y="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98"/>
                <p:cNvSpPr>
                  <a:spLocks/>
                </p:cNvSpPr>
                <p:nvPr/>
              </p:nvSpPr>
              <p:spPr bwMode="auto">
                <a:xfrm flipH="1">
                  <a:off x="3543260" y="3793624"/>
                  <a:ext cx="207655" cy="161753"/>
                </a:xfrm>
                <a:custGeom>
                  <a:avLst/>
                  <a:gdLst>
                    <a:gd name="T0" fmla="*/ 0 w 77"/>
                    <a:gd name="T1" fmla="*/ 55 h 60"/>
                    <a:gd name="T2" fmla="*/ 71 w 77"/>
                    <a:gd name="T3" fmla="*/ 0 h 60"/>
                    <a:gd name="T4" fmla="*/ 77 w 77"/>
                    <a:gd name="T5" fmla="*/ 6 h 60"/>
                    <a:gd name="T6" fmla="*/ 7 w 77"/>
                    <a:gd name="T7" fmla="*/ 60 h 60"/>
                    <a:gd name="T8" fmla="*/ 0 w 77"/>
                    <a:gd name="T9" fmla="*/ 55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60">
                      <a:moveTo>
                        <a:pt x="0" y="55"/>
                      </a:moveTo>
                      <a:cubicBezTo>
                        <a:pt x="24" y="37"/>
                        <a:pt x="48" y="19"/>
                        <a:pt x="71" y="0"/>
                      </a:cubicBezTo>
                      <a:cubicBezTo>
                        <a:pt x="73" y="2"/>
                        <a:pt x="75" y="4"/>
                        <a:pt x="77" y="6"/>
                      </a:cubicBezTo>
                      <a:cubicBezTo>
                        <a:pt x="53" y="24"/>
                        <a:pt x="30" y="42"/>
                        <a:pt x="7" y="60"/>
                      </a:cubicBezTo>
                      <a:cubicBezTo>
                        <a:pt x="5" y="59"/>
                        <a:pt x="2" y="57"/>
                        <a:pt x="0" y="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99"/>
                <p:cNvSpPr>
                  <a:spLocks/>
                </p:cNvSpPr>
                <p:nvPr/>
              </p:nvSpPr>
              <p:spPr bwMode="auto">
                <a:xfrm flipH="1">
                  <a:off x="3624136" y="4141174"/>
                  <a:ext cx="673241" cy="483072"/>
                </a:xfrm>
                <a:custGeom>
                  <a:avLst/>
                  <a:gdLst>
                    <a:gd name="T0" fmla="*/ 0 w 249"/>
                    <a:gd name="T1" fmla="*/ 111 h 179"/>
                    <a:gd name="T2" fmla="*/ 144 w 249"/>
                    <a:gd name="T3" fmla="*/ 0 h 179"/>
                    <a:gd name="T4" fmla="*/ 199 w 249"/>
                    <a:gd name="T5" fmla="*/ 41 h 179"/>
                    <a:gd name="T6" fmla="*/ 249 w 249"/>
                    <a:gd name="T7" fmla="*/ 78 h 179"/>
                    <a:gd name="T8" fmla="*/ 119 w 249"/>
                    <a:gd name="T9" fmla="*/ 179 h 179"/>
                    <a:gd name="T10" fmla="*/ 62 w 249"/>
                    <a:gd name="T11" fmla="*/ 146 h 179"/>
                    <a:gd name="T12" fmla="*/ 0 w 249"/>
                    <a:gd name="T13" fmla="*/ 11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9" h="179">
                      <a:moveTo>
                        <a:pt x="0" y="111"/>
                      </a:moveTo>
                      <a:cubicBezTo>
                        <a:pt x="48" y="74"/>
                        <a:pt x="96" y="37"/>
                        <a:pt x="144" y="0"/>
                      </a:cubicBezTo>
                      <a:cubicBezTo>
                        <a:pt x="163" y="14"/>
                        <a:pt x="181" y="27"/>
                        <a:pt x="199" y="41"/>
                      </a:cubicBezTo>
                      <a:cubicBezTo>
                        <a:pt x="216" y="53"/>
                        <a:pt x="233" y="66"/>
                        <a:pt x="249" y="78"/>
                      </a:cubicBezTo>
                      <a:cubicBezTo>
                        <a:pt x="206" y="112"/>
                        <a:pt x="162" y="145"/>
                        <a:pt x="119" y="179"/>
                      </a:cubicBezTo>
                      <a:cubicBezTo>
                        <a:pt x="100" y="168"/>
                        <a:pt x="82" y="158"/>
                        <a:pt x="62" y="146"/>
                      </a:cubicBezTo>
                      <a:cubicBezTo>
                        <a:pt x="42" y="135"/>
                        <a:pt x="22" y="123"/>
                        <a:pt x="0" y="111"/>
                      </a:cubicBez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100"/>
                <p:cNvSpPr>
                  <a:spLocks/>
                </p:cNvSpPr>
                <p:nvPr/>
              </p:nvSpPr>
              <p:spPr bwMode="auto">
                <a:xfrm flipH="1">
                  <a:off x="3302817" y="3763023"/>
                  <a:ext cx="559577" cy="445913"/>
                </a:xfrm>
                <a:custGeom>
                  <a:avLst/>
                  <a:gdLst>
                    <a:gd name="T0" fmla="*/ 0 w 207"/>
                    <a:gd name="T1" fmla="*/ 127 h 165"/>
                    <a:gd name="T2" fmla="*/ 164 w 207"/>
                    <a:gd name="T3" fmla="*/ 0 h 165"/>
                    <a:gd name="T4" fmla="*/ 186 w 207"/>
                    <a:gd name="T5" fmla="*/ 22 h 165"/>
                    <a:gd name="T6" fmla="*/ 207 w 207"/>
                    <a:gd name="T7" fmla="*/ 44 h 165"/>
                    <a:gd name="T8" fmla="*/ 50 w 207"/>
                    <a:gd name="T9" fmla="*/ 165 h 165"/>
                    <a:gd name="T10" fmla="*/ 25 w 207"/>
                    <a:gd name="T11" fmla="*/ 146 h 165"/>
                    <a:gd name="T12" fmla="*/ 0 w 207"/>
                    <a:gd name="T13" fmla="*/ 127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7" h="165">
                      <a:moveTo>
                        <a:pt x="0" y="127"/>
                      </a:moveTo>
                      <a:cubicBezTo>
                        <a:pt x="54" y="84"/>
                        <a:pt x="109" y="42"/>
                        <a:pt x="164" y="0"/>
                      </a:cubicBezTo>
                      <a:cubicBezTo>
                        <a:pt x="171" y="7"/>
                        <a:pt x="179" y="15"/>
                        <a:pt x="186" y="22"/>
                      </a:cubicBezTo>
                      <a:cubicBezTo>
                        <a:pt x="193" y="30"/>
                        <a:pt x="200" y="37"/>
                        <a:pt x="207" y="44"/>
                      </a:cubicBezTo>
                      <a:cubicBezTo>
                        <a:pt x="154" y="84"/>
                        <a:pt x="102" y="125"/>
                        <a:pt x="50" y="165"/>
                      </a:cubicBezTo>
                      <a:cubicBezTo>
                        <a:pt x="42" y="159"/>
                        <a:pt x="34" y="153"/>
                        <a:pt x="25" y="146"/>
                      </a:cubicBezTo>
                      <a:cubicBezTo>
                        <a:pt x="17" y="140"/>
                        <a:pt x="8" y="133"/>
                        <a:pt x="0" y="1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101"/>
                <p:cNvSpPr>
                  <a:spLocks/>
                </p:cNvSpPr>
                <p:nvPr/>
              </p:nvSpPr>
              <p:spPr bwMode="auto">
                <a:xfrm flipH="1">
                  <a:off x="1748679" y="2567363"/>
                  <a:ext cx="601108" cy="837179"/>
                </a:xfrm>
                <a:custGeom>
                  <a:avLst/>
                  <a:gdLst>
                    <a:gd name="T0" fmla="*/ 0 w 223"/>
                    <a:gd name="T1" fmla="*/ 131 h 310"/>
                    <a:gd name="T2" fmla="*/ 170 w 223"/>
                    <a:gd name="T3" fmla="*/ 0 h 310"/>
                    <a:gd name="T4" fmla="*/ 198 w 223"/>
                    <a:gd name="T5" fmla="*/ 105 h 310"/>
                    <a:gd name="T6" fmla="*/ 223 w 223"/>
                    <a:gd name="T7" fmla="*/ 196 h 310"/>
                    <a:gd name="T8" fmla="*/ 77 w 223"/>
                    <a:gd name="T9" fmla="*/ 310 h 310"/>
                    <a:gd name="T10" fmla="*/ 41 w 223"/>
                    <a:gd name="T11" fmla="*/ 227 h 310"/>
                    <a:gd name="T12" fmla="*/ 0 w 223"/>
                    <a:gd name="T13" fmla="*/ 131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3" h="310">
                      <a:moveTo>
                        <a:pt x="0" y="131"/>
                      </a:moveTo>
                      <a:cubicBezTo>
                        <a:pt x="56" y="87"/>
                        <a:pt x="113" y="43"/>
                        <a:pt x="170" y="0"/>
                      </a:cubicBezTo>
                      <a:cubicBezTo>
                        <a:pt x="180" y="37"/>
                        <a:pt x="189" y="72"/>
                        <a:pt x="198" y="105"/>
                      </a:cubicBezTo>
                      <a:cubicBezTo>
                        <a:pt x="207" y="137"/>
                        <a:pt x="215" y="168"/>
                        <a:pt x="223" y="196"/>
                      </a:cubicBezTo>
                      <a:cubicBezTo>
                        <a:pt x="174" y="234"/>
                        <a:pt x="125" y="272"/>
                        <a:pt x="77" y="310"/>
                      </a:cubicBezTo>
                      <a:cubicBezTo>
                        <a:pt x="65" y="284"/>
                        <a:pt x="53" y="256"/>
                        <a:pt x="41" y="227"/>
                      </a:cubicBezTo>
                      <a:cubicBezTo>
                        <a:pt x="28" y="197"/>
                        <a:pt x="14" y="165"/>
                        <a:pt x="0" y="131"/>
                      </a:cubicBez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102"/>
                <p:cNvSpPr>
                  <a:spLocks/>
                </p:cNvSpPr>
                <p:nvPr/>
              </p:nvSpPr>
              <p:spPr bwMode="auto">
                <a:xfrm flipH="1">
                  <a:off x="1936662" y="2742231"/>
                  <a:ext cx="310391" cy="249187"/>
                </a:xfrm>
                <a:custGeom>
                  <a:avLst/>
                  <a:gdLst>
                    <a:gd name="T0" fmla="*/ 0 w 115"/>
                    <a:gd name="T1" fmla="*/ 88 h 92"/>
                    <a:gd name="T2" fmla="*/ 114 w 115"/>
                    <a:gd name="T3" fmla="*/ 0 h 92"/>
                    <a:gd name="T4" fmla="*/ 115 w 115"/>
                    <a:gd name="T5" fmla="*/ 4 h 92"/>
                    <a:gd name="T6" fmla="*/ 1 w 115"/>
                    <a:gd name="T7" fmla="*/ 92 h 92"/>
                    <a:gd name="T8" fmla="*/ 0 w 115"/>
                    <a:gd name="T9" fmla="*/ 88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5" h="92">
                      <a:moveTo>
                        <a:pt x="0" y="88"/>
                      </a:moveTo>
                      <a:cubicBezTo>
                        <a:pt x="38" y="59"/>
                        <a:pt x="76" y="30"/>
                        <a:pt x="114" y="0"/>
                      </a:cubicBezTo>
                      <a:cubicBezTo>
                        <a:pt x="114" y="1"/>
                        <a:pt x="115" y="3"/>
                        <a:pt x="115" y="4"/>
                      </a:cubicBezTo>
                      <a:cubicBezTo>
                        <a:pt x="77" y="33"/>
                        <a:pt x="39" y="63"/>
                        <a:pt x="1" y="92"/>
                      </a:cubicBezTo>
                      <a:cubicBezTo>
                        <a:pt x="1" y="91"/>
                        <a:pt x="0" y="90"/>
                        <a:pt x="0" y="8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103"/>
                <p:cNvSpPr>
                  <a:spLocks/>
                </p:cNvSpPr>
                <p:nvPr/>
              </p:nvSpPr>
              <p:spPr bwMode="auto">
                <a:xfrm flipH="1">
                  <a:off x="1932290" y="2761904"/>
                  <a:ext cx="310391" cy="244815"/>
                </a:xfrm>
                <a:custGeom>
                  <a:avLst/>
                  <a:gdLst>
                    <a:gd name="T0" fmla="*/ 0 w 115"/>
                    <a:gd name="T1" fmla="*/ 88 h 91"/>
                    <a:gd name="T2" fmla="*/ 114 w 115"/>
                    <a:gd name="T3" fmla="*/ 0 h 91"/>
                    <a:gd name="T4" fmla="*/ 115 w 115"/>
                    <a:gd name="T5" fmla="*/ 4 h 91"/>
                    <a:gd name="T6" fmla="*/ 2 w 115"/>
                    <a:gd name="T7" fmla="*/ 91 h 91"/>
                    <a:gd name="T8" fmla="*/ 0 w 115"/>
                    <a:gd name="T9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5" h="91">
                      <a:moveTo>
                        <a:pt x="0" y="88"/>
                      </a:moveTo>
                      <a:cubicBezTo>
                        <a:pt x="38" y="59"/>
                        <a:pt x="76" y="29"/>
                        <a:pt x="114" y="0"/>
                      </a:cubicBezTo>
                      <a:cubicBezTo>
                        <a:pt x="114" y="1"/>
                        <a:pt x="115" y="2"/>
                        <a:pt x="115" y="4"/>
                      </a:cubicBezTo>
                      <a:cubicBezTo>
                        <a:pt x="77" y="33"/>
                        <a:pt x="40" y="62"/>
                        <a:pt x="2" y="91"/>
                      </a:cubicBezTo>
                      <a:cubicBezTo>
                        <a:pt x="1" y="90"/>
                        <a:pt x="1" y="89"/>
                        <a:pt x="0" y="8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0" name="Freeform 104"/>
                <p:cNvSpPr>
                  <a:spLocks/>
                </p:cNvSpPr>
                <p:nvPr/>
              </p:nvSpPr>
              <p:spPr bwMode="auto">
                <a:xfrm flipH="1">
                  <a:off x="1925733" y="2779391"/>
                  <a:ext cx="308204" cy="247000"/>
                </a:xfrm>
                <a:custGeom>
                  <a:avLst/>
                  <a:gdLst>
                    <a:gd name="T0" fmla="*/ 0 w 114"/>
                    <a:gd name="T1" fmla="*/ 87 h 91"/>
                    <a:gd name="T2" fmla="*/ 113 w 114"/>
                    <a:gd name="T3" fmla="*/ 0 h 91"/>
                    <a:gd name="T4" fmla="*/ 114 w 114"/>
                    <a:gd name="T5" fmla="*/ 3 h 91"/>
                    <a:gd name="T6" fmla="*/ 1 w 114"/>
                    <a:gd name="T7" fmla="*/ 91 h 91"/>
                    <a:gd name="T8" fmla="*/ 0 w 114"/>
                    <a:gd name="T9" fmla="*/ 8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91">
                      <a:moveTo>
                        <a:pt x="0" y="87"/>
                      </a:moveTo>
                      <a:cubicBezTo>
                        <a:pt x="38" y="58"/>
                        <a:pt x="75" y="29"/>
                        <a:pt x="113" y="0"/>
                      </a:cubicBezTo>
                      <a:cubicBezTo>
                        <a:pt x="113" y="1"/>
                        <a:pt x="114" y="2"/>
                        <a:pt x="114" y="3"/>
                      </a:cubicBezTo>
                      <a:cubicBezTo>
                        <a:pt x="77" y="32"/>
                        <a:pt x="39" y="62"/>
                        <a:pt x="1" y="91"/>
                      </a:cubicBezTo>
                      <a:cubicBezTo>
                        <a:pt x="1" y="90"/>
                        <a:pt x="0" y="88"/>
                        <a:pt x="0" y="8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05"/>
                <p:cNvSpPr>
                  <a:spLocks/>
                </p:cNvSpPr>
                <p:nvPr/>
              </p:nvSpPr>
              <p:spPr bwMode="auto">
                <a:xfrm flipH="1">
                  <a:off x="1921360" y="2796877"/>
                  <a:ext cx="306019" cy="244815"/>
                </a:xfrm>
                <a:custGeom>
                  <a:avLst/>
                  <a:gdLst>
                    <a:gd name="T0" fmla="*/ 0 w 114"/>
                    <a:gd name="T1" fmla="*/ 87 h 91"/>
                    <a:gd name="T2" fmla="*/ 113 w 114"/>
                    <a:gd name="T3" fmla="*/ 0 h 91"/>
                    <a:gd name="T4" fmla="*/ 114 w 114"/>
                    <a:gd name="T5" fmla="*/ 4 h 91"/>
                    <a:gd name="T6" fmla="*/ 2 w 114"/>
                    <a:gd name="T7" fmla="*/ 91 h 91"/>
                    <a:gd name="T8" fmla="*/ 0 w 114"/>
                    <a:gd name="T9" fmla="*/ 8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91">
                      <a:moveTo>
                        <a:pt x="0" y="87"/>
                      </a:moveTo>
                      <a:cubicBezTo>
                        <a:pt x="38" y="58"/>
                        <a:pt x="76" y="29"/>
                        <a:pt x="113" y="0"/>
                      </a:cubicBezTo>
                      <a:cubicBezTo>
                        <a:pt x="113" y="2"/>
                        <a:pt x="114" y="3"/>
                        <a:pt x="114" y="4"/>
                      </a:cubicBezTo>
                      <a:cubicBezTo>
                        <a:pt x="77" y="33"/>
                        <a:pt x="39" y="62"/>
                        <a:pt x="2" y="91"/>
                      </a:cubicBezTo>
                      <a:cubicBezTo>
                        <a:pt x="1" y="90"/>
                        <a:pt x="1" y="89"/>
                        <a:pt x="0" y="8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06"/>
                <p:cNvSpPr>
                  <a:spLocks/>
                </p:cNvSpPr>
                <p:nvPr/>
              </p:nvSpPr>
              <p:spPr bwMode="auto">
                <a:xfrm flipH="1">
                  <a:off x="1914804" y="2814364"/>
                  <a:ext cx="306019" cy="244815"/>
                </a:xfrm>
                <a:custGeom>
                  <a:avLst/>
                  <a:gdLst>
                    <a:gd name="T0" fmla="*/ 0 w 113"/>
                    <a:gd name="T1" fmla="*/ 87 h 90"/>
                    <a:gd name="T2" fmla="*/ 112 w 113"/>
                    <a:gd name="T3" fmla="*/ 0 h 90"/>
                    <a:gd name="T4" fmla="*/ 113 w 113"/>
                    <a:gd name="T5" fmla="*/ 4 h 90"/>
                    <a:gd name="T6" fmla="*/ 1 w 113"/>
                    <a:gd name="T7" fmla="*/ 90 h 90"/>
                    <a:gd name="T8" fmla="*/ 0 w 113"/>
                    <a:gd name="T9" fmla="*/ 87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90">
                      <a:moveTo>
                        <a:pt x="0" y="87"/>
                      </a:moveTo>
                      <a:cubicBezTo>
                        <a:pt x="37" y="58"/>
                        <a:pt x="75" y="29"/>
                        <a:pt x="112" y="0"/>
                      </a:cubicBezTo>
                      <a:cubicBezTo>
                        <a:pt x="112" y="1"/>
                        <a:pt x="113" y="2"/>
                        <a:pt x="113" y="4"/>
                      </a:cubicBezTo>
                      <a:cubicBezTo>
                        <a:pt x="76" y="32"/>
                        <a:pt x="39" y="61"/>
                        <a:pt x="1" y="90"/>
                      </a:cubicBezTo>
                      <a:cubicBezTo>
                        <a:pt x="1" y="89"/>
                        <a:pt x="0" y="88"/>
                        <a:pt x="0" y="8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3" name="Freeform 107"/>
                <p:cNvSpPr>
                  <a:spLocks/>
                </p:cNvSpPr>
                <p:nvPr/>
              </p:nvSpPr>
              <p:spPr bwMode="auto">
                <a:xfrm flipH="1">
                  <a:off x="1910432" y="2834036"/>
                  <a:ext cx="301647" cy="240443"/>
                </a:xfrm>
                <a:custGeom>
                  <a:avLst/>
                  <a:gdLst>
                    <a:gd name="T0" fmla="*/ 0 w 112"/>
                    <a:gd name="T1" fmla="*/ 86 h 89"/>
                    <a:gd name="T2" fmla="*/ 111 w 112"/>
                    <a:gd name="T3" fmla="*/ 0 h 89"/>
                    <a:gd name="T4" fmla="*/ 112 w 112"/>
                    <a:gd name="T5" fmla="*/ 3 h 89"/>
                    <a:gd name="T6" fmla="*/ 1 w 112"/>
                    <a:gd name="T7" fmla="*/ 89 h 89"/>
                    <a:gd name="T8" fmla="*/ 0 w 112"/>
                    <a:gd name="T9" fmla="*/ 86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9">
                      <a:moveTo>
                        <a:pt x="0" y="86"/>
                      </a:moveTo>
                      <a:cubicBezTo>
                        <a:pt x="37" y="57"/>
                        <a:pt x="74" y="28"/>
                        <a:pt x="111" y="0"/>
                      </a:cubicBezTo>
                      <a:cubicBezTo>
                        <a:pt x="111" y="1"/>
                        <a:pt x="112" y="2"/>
                        <a:pt x="112" y="3"/>
                      </a:cubicBezTo>
                      <a:cubicBezTo>
                        <a:pt x="75" y="32"/>
                        <a:pt x="38" y="61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108"/>
                <p:cNvSpPr>
                  <a:spLocks/>
                </p:cNvSpPr>
                <p:nvPr/>
              </p:nvSpPr>
              <p:spPr bwMode="auto">
                <a:xfrm flipH="1">
                  <a:off x="1903875" y="2851523"/>
                  <a:ext cx="303832" cy="238257"/>
                </a:xfrm>
                <a:custGeom>
                  <a:avLst/>
                  <a:gdLst>
                    <a:gd name="T0" fmla="*/ 0 w 112"/>
                    <a:gd name="T1" fmla="*/ 86 h 89"/>
                    <a:gd name="T2" fmla="*/ 111 w 112"/>
                    <a:gd name="T3" fmla="*/ 0 h 89"/>
                    <a:gd name="T4" fmla="*/ 112 w 112"/>
                    <a:gd name="T5" fmla="*/ 4 h 89"/>
                    <a:gd name="T6" fmla="*/ 1 w 112"/>
                    <a:gd name="T7" fmla="*/ 89 h 89"/>
                    <a:gd name="T8" fmla="*/ 0 w 112"/>
                    <a:gd name="T9" fmla="*/ 86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9">
                      <a:moveTo>
                        <a:pt x="0" y="86"/>
                      </a:moveTo>
                      <a:cubicBezTo>
                        <a:pt x="37" y="57"/>
                        <a:pt x="74" y="29"/>
                        <a:pt x="111" y="0"/>
                      </a:cubicBezTo>
                      <a:cubicBezTo>
                        <a:pt x="111" y="1"/>
                        <a:pt x="112" y="2"/>
                        <a:pt x="112" y="4"/>
                      </a:cubicBezTo>
                      <a:cubicBezTo>
                        <a:pt x="75" y="32"/>
                        <a:pt x="38" y="61"/>
                        <a:pt x="1" y="89"/>
                      </a:cubicBezTo>
                      <a:cubicBezTo>
                        <a:pt x="1" y="88"/>
                        <a:pt x="0" y="87"/>
                        <a:pt x="0" y="86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09"/>
                <p:cNvSpPr>
                  <a:spLocks noEditPoints="1"/>
                </p:cNvSpPr>
                <p:nvPr/>
              </p:nvSpPr>
              <p:spPr bwMode="auto">
                <a:xfrm flipH="1">
                  <a:off x="1960706" y="2532389"/>
                  <a:ext cx="56832" cy="48089"/>
                </a:xfrm>
                <a:custGeom>
                  <a:avLst/>
                  <a:gdLst>
                    <a:gd name="T0" fmla="*/ 9 w 21"/>
                    <a:gd name="T1" fmla="*/ 6 h 18"/>
                    <a:gd name="T2" fmla="*/ 4 w 21"/>
                    <a:gd name="T3" fmla="*/ 14 h 18"/>
                    <a:gd name="T4" fmla="*/ 11 w 21"/>
                    <a:gd name="T5" fmla="*/ 13 h 18"/>
                    <a:gd name="T6" fmla="*/ 17 w 21"/>
                    <a:gd name="T7" fmla="*/ 4 h 18"/>
                    <a:gd name="T8" fmla="*/ 9 w 21"/>
                    <a:gd name="T9" fmla="*/ 6 h 18"/>
                    <a:gd name="T10" fmla="*/ 3 w 21"/>
                    <a:gd name="T11" fmla="*/ 11 h 18"/>
                    <a:gd name="T12" fmla="*/ 16 w 21"/>
                    <a:gd name="T13" fmla="*/ 1 h 18"/>
                    <a:gd name="T14" fmla="*/ 18 w 21"/>
                    <a:gd name="T15" fmla="*/ 7 h 18"/>
                    <a:gd name="T16" fmla="*/ 5 w 21"/>
                    <a:gd name="T17" fmla="*/ 17 h 18"/>
                    <a:gd name="T18" fmla="*/ 3 w 21"/>
                    <a:gd name="T19" fmla="*/ 1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8">
                      <a:moveTo>
                        <a:pt x="9" y="6"/>
                      </a:moveTo>
                      <a:cubicBezTo>
                        <a:pt x="6" y="9"/>
                        <a:pt x="3" y="12"/>
                        <a:pt x="4" y="14"/>
                      </a:cubicBezTo>
                      <a:cubicBezTo>
                        <a:pt x="4" y="16"/>
                        <a:pt x="8" y="15"/>
                        <a:pt x="11" y="13"/>
                      </a:cubicBezTo>
                      <a:cubicBezTo>
                        <a:pt x="15" y="10"/>
                        <a:pt x="18" y="6"/>
                        <a:pt x="17" y="4"/>
                      </a:cubicBezTo>
                      <a:cubicBezTo>
                        <a:pt x="16" y="2"/>
                        <a:pt x="13" y="3"/>
                        <a:pt x="9" y="6"/>
                      </a:cubicBezTo>
                      <a:close/>
                      <a:moveTo>
                        <a:pt x="3" y="11"/>
                      </a:moveTo>
                      <a:cubicBezTo>
                        <a:pt x="6" y="6"/>
                        <a:pt x="12" y="2"/>
                        <a:pt x="16" y="1"/>
                      </a:cubicBezTo>
                      <a:cubicBezTo>
                        <a:pt x="20" y="0"/>
                        <a:pt x="21" y="3"/>
                        <a:pt x="18" y="7"/>
                      </a:cubicBezTo>
                      <a:cubicBezTo>
                        <a:pt x="15" y="12"/>
                        <a:pt x="9" y="16"/>
                        <a:pt x="5" y="17"/>
                      </a:cubicBezTo>
                      <a:cubicBezTo>
                        <a:pt x="1" y="18"/>
                        <a:pt x="0" y="15"/>
                        <a:pt x="3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110"/>
                <p:cNvSpPr>
                  <a:spLocks/>
                </p:cNvSpPr>
                <p:nvPr/>
              </p:nvSpPr>
              <p:spPr bwMode="auto">
                <a:xfrm flipH="1">
                  <a:off x="1960707" y="2545504"/>
                  <a:ext cx="10929" cy="8743"/>
                </a:xfrm>
                <a:custGeom>
                  <a:avLst/>
                  <a:gdLst>
                    <a:gd name="T0" fmla="*/ 3 w 4"/>
                    <a:gd name="T1" fmla="*/ 3 h 3"/>
                    <a:gd name="T2" fmla="*/ 0 w 4"/>
                    <a:gd name="T3" fmla="*/ 3 h 3"/>
                    <a:gd name="T4" fmla="*/ 1 w 4"/>
                    <a:gd name="T5" fmla="*/ 2 h 3"/>
                    <a:gd name="T6" fmla="*/ 2 w 4"/>
                    <a:gd name="T7" fmla="*/ 1 h 3"/>
                    <a:gd name="T8" fmla="*/ 4 w 4"/>
                    <a:gd name="T9" fmla="*/ 0 h 3"/>
                    <a:gd name="T10" fmla="*/ 3 w 4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3" y="3"/>
                      </a:moveTo>
                      <a:cubicBezTo>
                        <a:pt x="2" y="3"/>
                        <a:pt x="1" y="3"/>
                        <a:pt x="0" y="3"/>
                      </a:cubicBezTo>
                      <a:cubicBezTo>
                        <a:pt x="1" y="3"/>
                        <a:pt x="1" y="3"/>
                        <a:pt x="1" y="2"/>
                      </a:cubicBezTo>
                      <a:cubicBezTo>
                        <a:pt x="2" y="2"/>
                        <a:pt x="2" y="1"/>
                        <a:pt x="2" y="1"/>
                      </a:cubicBezTo>
                      <a:cubicBezTo>
                        <a:pt x="3" y="1"/>
                        <a:pt x="4" y="0"/>
                        <a:pt x="4" y="0"/>
                      </a:cubicBezTo>
                      <a:cubicBezTo>
                        <a:pt x="4" y="1"/>
                        <a:pt x="3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11"/>
                <p:cNvSpPr>
                  <a:spLocks/>
                </p:cNvSpPr>
                <p:nvPr/>
              </p:nvSpPr>
              <p:spPr bwMode="auto">
                <a:xfrm flipH="1">
                  <a:off x="1932290" y="2536761"/>
                  <a:ext cx="30602" cy="17487"/>
                </a:xfrm>
                <a:custGeom>
                  <a:avLst/>
                  <a:gdLst>
                    <a:gd name="T0" fmla="*/ 11 w 12"/>
                    <a:gd name="T1" fmla="*/ 1 h 6"/>
                    <a:gd name="T2" fmla="*/ 11 w 12"/>
                    <a:gd name="T3" fmla="*/ 2 h 6"/>
                    <a:gd name="T4" fmla="*/ 9 w 12"/>
                    <a:gd name="T5" fmla="*/ 4 h 6"/>
                    <a:gd name="T6" fmla="*/ 0 w 12"/>
                    <a:gd name="T7" fmla="*/ 6 h 6"/>
                    <a:gd name="T8" fmla="*/ 2 w 12"/>
                    <a:gd name="T9" fmla="*/ 3 h 6"/>
                    <a:gd name="T10" fmla="*/ 11 w 12"/>
                    <a:gd name="T1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6">
                      <a:moveTo>
                        <a:pt x="11" y="1"/>
                      </a:moveTo>
                      <a:cubicBezTo>
                        <a:pt x="12" y="0"/>
                        <a:pt x="12" y="1"/>
                        <a:pt x="11" y="2"/>
                      </a:cubicBezTo>
                      <a:cubicBezTo>
                        <a:pt x="11" y="3"/>
                        <a:pt x="10" y="4"/>
                        <a:pt x="9" y="4"/>
                      </a:cubicBezTo>
                      <a:cubicBezTo>
                        <a:pt x="6" y="5"/>
                        <a:pt x="3" y="5"/>
                        <a:pt x="0" y="6"/>
                      </a:cubicBezTo>
                      <a:cubicBezTo>
                        <a:pt x="1" y="5"/>
                        <a:pt x="1" y="4"/>
                        <a:pt x="2" y="3"/>
                      </a:cubicBezTo>
                      <a:cubicBezTo>
                        <a:pt x="5" y="2"/>
                        <a:pt x="8" y="1"/>
                        <a:pt x="1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112"/>
                <p:cNvSpPr>
                  <a:spLocks/>
                </p:cNvSpPr>
                <p:nvPr/>
              </p:nvSpPr>
              <p:spPr bwMode="auto">
                <a:xfrm flipH="1">
                  <a:off x="1982566" y="2558619"/>
                  <a:ext cx="19672" cy="10929"/>
                </a:xfrm>
                <a:custGeom>
                  <a:avLst/>
                  <a:gdLst>
                    <a:gd name="T0" fmla="*/ 5 w 7"/>
                    <a:gd name="T1" fmla="*/ 2 h 4"/>
                    <a:gd name="T2" fmla="*/ 7 w 7"/>
                    <a:gd name="T3" fmla="*/ 1 h 4"/>
                    <a:gd name="T4" fmla="*/ 7 w 7"/>
                    <a:gd name="T5" fmla="*/ 0 h 4"/>
                    <a:gd name="T6" fmla="*/ 6 w 7"/>
                    <a:gd name="T7" fmla="*/ 0 h 4"/>
                    <a:gd name="T8" fmla="*/ 4 w 7"/>
                    <a:gd name="T9" fmla="*/ 2 h 4"/>
                    <a:gd name="T10" fmla="*/ 1 w 7"/>
                    <a:gd name="T11" fmla="*/ 3 h 4"/>
                    <a:gd name="T12" fmla="*/ 1 w 7"/>
                    <a:gd name="T13" fmla="*/ 3 h 4"/>
                    <a:gd name="T14" fmla="*/ 0 w 7"/>
                    <a:gd name="T15" fmla="*/ 4 h 4"/>
                    <a:gd name="T16" fmla="*/ 5 w 7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4">
                      <a:moveTo>
                        <a:pt x="5" y="2"/>
                      </a:moveTo>
                      <a:cubicBezTo>
                        <a:pt x="5" y="2"/>
                        <a:pt x="6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1"/>
                        <a:pt x="5" y="1"/>
                        <a:pt x="4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3" y="4"/>
                        <a:pt x="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13"/>
                <p:cNvSpPr>
                  <a:spLocks/>
                </p:cNvSpPr>
                <p:nvPr/>
              </p:nvSpPr>
              <p:spPr bwMode="auto">
                <a:xfrm flipH="1">
                  <a:off x="2832859" y="3380498"/>
                  <a:ext cx="537719" cy="463400"/>
                </a:xfrm>
                <a:custGeom>
                  <a:avLst/>
                  <a:gdLst>
                    <a:gd name="T0" fmla="*/ 0 w 199"/>
                    <a:gd name="T1" fmla="*/ 127 h 172"/>
                    <a:gd name="T2" fmla="*/ 164 w 199"/>
                    <a:gd name="T3" fmla="*/ 0 h 172"/>
                    <a:gd name="T4" fmla="*/ 182 w 199"/>
                    <a:gd name="T5" fmla="*/ 26 h 172"/>
                    <a:gd name="T6" fmla="*/ 199 w 199"/>
                    <a:gd name="T7" fmla="*/ 50 h 172"/>
                    <a:gd name="T8" fmla="*/ 42 w 199"/>
                    <a:gd name="T9" fmla="*/ 172 h 172"/>
                    <a:gd name="T10" fmla="*/ 22 w 199"/>
                    <a:gd name="T11" fmla="*/ 150 h 172"/>
                    <a:gd name="T12" fmla="*/ 0 w 199"/>
                    <a:gd name="T13" fmla="*/ 127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9" h="172">
                      <a:moveTo>
                        <a:pt x="0" y="127"/>
                      </a:moveTo>
                      <a:cubicBezTo>
                        <a:pt x="55" y="85"/>
                        <a:pt x="110" y="42"/>
                        <a:pt x="164" y="0"/>
                      </a:cubicBezTo>
                      <a:cubicBezTo>
                        <a:pt x="170" y="8"/>
                        <a:pt x="176" y="17"/>
                        <a:pt x="182" y="26"/>
                      </a:cubicBezTo>
                      <a:cubicBezTo>
                        <a:pt x="188" y="34"/>
                        <a:pt x="194" y="42"/>
                        <a:pt x="199" y="50"/>
                      </a:cubicBezTo>
                      <a:cubicBezTo>
                        <a:pt x="147" y="91"/>
                        <a:pt x="94" y="131"/>
                        <a:pt x="42" y="172"/>
                      </a:cubicBezTo>
                      <a:cubicBezTo>
                        <a:pt x="35" y="165"/>
                        <a:pt x="28" y="157"/>
                        <a:pt x="22" y="150"/>
                      </a:cubicBezTo>
                      <a:cubicBezTo>
                        <a:pt x="14" y="142"/>
                        <a:pt x="7" y="135"/>
                        <a:pt x="0" y="12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14"/>
                <p:cNvSpPr>
                  <a:spLocks/>
                </p:cNvSpPr>
                <p:nvPr/>
              </p:nvSpPr>
              <p:spPr bwMode="auto">
                <a:xfrm flipH="1">
                  <a:off x="2360715" y="2995789"/>
                  <a:ext cx="515860" cy="483072"/>
                </a:xfrm>
                <a:custGeom>
                  <a:avLst/>
                  <a:gdLst>
                    <a:gd name="T0" fmla="*/ 0 w 191"/>
                    <a:gd name="T1" fmla="*/ 127 h 179"/>
                    <a:gd name="T2" fmla="*/ 164 w 191"/>
                    <a:gd name="T3" fmla="*/ 0 h 179"/>
                    <a:gd name="T4" fmla="*/ 178 w 191"/>
                    <a:gd name="T5" fmla="*/ 29 h 179"/>
                    <a:gd name="T6" fmla="*/ 191 w 191"/>
                    <a:gd name="T7" fmla="*/ 57 h 179"/>
                    <a:gd name="T8" fmla="*/ 34 w 191"/>
                    <a:gd name="T9" fmla="*/ 179 h 179"/>
                    <a:gd name="T10" fmla="*/ 17 w 191"/>
                    <a:gd name="T11" fmla="*/ 153 h 179"/>
                    <a:gd name="T12" fmla="*/ 0 w 191"/>
                    <a:gd name="T13" fmla="*/ 127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1" h="179">
                      <a:moveTo>
                        <a:pt x="0" y="127"/>
                      </a:moveTo>
                      <a:cubicBezTo>
                        <a:pt x="54" y="85"/>
                        <a:pt x="109" y="42"/>
                        <a:pt x="164" y="0"/>
                      </a:cubicBezTo>
                      <a:cubicBezTo>
                        <a:pt x="169" y="10"/>
                        <a:pt x="173" y="20"/>
                        <a:pt x="178" y="29"/>
                      </a:cubicBezTo>
                      <a:cubicBezTo>
                        <a:pt x="182" y="39"/>
                        <a:pt x="186" y="48"/>
                        <a:pt x="191" y="57"/>
                      </a:cubicBezTo>
                      <a:cubicBezTo>
                        <a:pt x="138" y="98"/>
                        <a:pt x="86" y="138"/>
                        <a:pt x="34" y="179"/>
                      </a:cubicBezTo>
                      <a:cubicBezTo>
                        <a:pt x="28" y="170"/>
                        <a:pt x="23" y="162"/>
                        <a:pt x="17" y="153"/>
                      </a:cubicBezTo>
                      <a:cubicBezTo>
                        <a:pt x="11" y="145"/>
                        <a:pt x="6" y="136"/>
                        <a:pt x="0" y="1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15"/>
                <p:cNvSpPr>
                  <a:spLocks/>
                </p:cNvSpPr>
                <p:nvPr/>
              </p:nvSpPr>
              <p:spPr bwMode="auto">
                <a:xfrm flipH="1">
                  <a:off x="1868900" y="2989232"/>
                  <a:ext cx="292904" cy="231700"/>
                </a:xfrm>
                <a:custGeom>
                  <a:avLst/>
                  <a:gdLst>
                    <a:gd name="T0" fmla="*/ 0 w 108"/>
                    <a:gd name="T1" fmla="*/ 82 h 86"/>
                    <a:gd name="T2" fmla="*/ 107 w 108"/>
                    <a:gd name="T3" fmla="*/ 0 h 86"/>
                    <a:gd name="T4" fmla="*/ 108 w 108"/>
                    <a:gd name="T5" fmla="*/ 3 h 86"/>
                    <a:gd name="T6" fmla="*/ 1 w 108"/>
                    <a:gd name="T7" fmla="*/ 86 h 86"/>
                    <a:gd name="T8" fmla="*/ 0 w 108"/>
                    <a:gd name="T9" fmla="*/ 8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" h="86">
                      <a:moveTo>
                        <a:pt x="0" y="82"/>
                      </a:moveTo>
                      <a:cubicBezTo>
                        <a:pt x="35" y="55"/>
                        <a:pt x="71" y="27"/>
                        <a:pt x="107" y="0"/>
                      </a:cubicBezTo>
                      <a:cubicBezTo>
                        <a:pt x="107" y="1"/>
                        <a:pt x="107" y="2"/>
                        <a:pt x="108" y="3"/>
                      </a:cubicBezTo>
                      <a:cubicBezTo>
                        <a:pt x="72" y="31"/>
                        <a:pt x="36" y="58"/>
                        <a:pt x="1" y="86"/>
                      </a:cubicBezTo>
                      <a:cubicBezTo>
                        <a:pt x="1" y="85"/>
                        <a:pt x="0" y="84"/>
                        <a:pt x="0" y="8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116"/>
                <p:cNvSpPr>
                  <a:spLocks/>
                </p:cNvSpPr>
                <p:nvPr/>
              </p:nvSpPr>
              <p:spPr bwMode="auto">
                <a:xfrm flipH="1">
                  <a:off x="1866715" y="3004532"/>
                  <a:ext cx="288532" cy="229513"/>
                </a:xfrm>
                <a:custGeom>
                  <a:avLst/>
                  <a:gdLst>
                    <a:gd name="T0" fmla="*/ 0 w 107"/>
                    <a:gd name="T1" fmla="*/ 82 h 85"/>
                    <a:gd name="T2" fmla="*/ 106 w 107"/>
                    <a:gd name="T3" fmla="*/ 0 h 85"/>
                    <a:gd name="T4" fmla="*/ 107 w 107"/>
                    <a:gd name="T5" fmla="*/ 3 h 85"/>
                    <a:gd name="T6" fmla="*/ 1 w 107"/>
                    <a:gd name="T7" fmla="*/ 85 h 85"/>
                    <a:gd name="T8" fmla="*/ 0 w 107"/>
                    <a:gd name="T9" fmla="*/ 8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" h="85">
                      <a:moveTo>
                        <a:pt x="0" y="82"/>
                      </a:moveTo>
                      <a:cubicBezTo>
                        <a:pt x="35" y="55"/>
                        <a:pt x="71" y="27"/>
                        <a:pt x="106" y="0"/>
                      </a:cubicBezTo>
                      <a:cubicBezTo>
                        <a:pt x="107" y="1"/>
                        <a:pt x="107" y="2"/>
                        <a:pt x="107" y="3"/>
                      </a:cubicBezTo>
                      <a:cubicBezTo>
                        <a:pt x="72" y="30"/>
                        <a:pt x="37" y="58"/>
                        <a:pt x="1" y="85"/>
                      </a:cubicBezTo>
                      <a:cubicBezTo>
                        <a:pt x="1" y="84"/>
                        <a:pt x="0" y="83"/>
                        <a:pt x="0" y="8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117"/>
                <p:cNvSpPr>
                  <a:spLocks/>
                </p:cNvSpPr>
                <p:nvPr/>
              </p:nvSpPr>
              <p:spPr bwMode="auto">
                <a:xfrm flipH="1">
                  <a:off x="1860158" y="3019834"/>
                  <a:ext cx="290717" cy="229513"/>
                </a:xfrm>
                <a:custGeom>
                  <a:avLst/>
                  <a:gdLst>
                    <a:gd name="T0" fmla="*/ 0 w 107"/>
                    <a:gd name="T1" fmla="*/ 82 h 85"/>
                    <a:gd name="T2" fmla="*/ 106 w 107"/>
                    <a:gd name="T3" fmla="*/ 0 h 85"/>
                    <a:gd name="T4" fmla="*/ 107 w 107"/>
                    <a:gd name="T5" fmla="*/ 3 h 85"/>
                    <a:gd name="T6" fmla="*/ 2 w 107"/>
                    <a:gd name="T7" fmla="*/ 85 h 85"/>
                    <a:gd name="T8" fmla="*/ 0 w 107"/>
                    <a:gd name="T9" fmla="*/ 8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" h="85">
                      <a:moveTo>
                        <a:pt x="0" y="82"/>
                      </a:moveTo>
                      <a:cubicBezTo>
                        <a:pt x="36" y="54"/>
                        <a:pt x="71" y="27"/>
                        <a:pt x="106" y="0"/>
                      </a:cubicBezTo>
                      <a:cubicBezTo>
                        <a:pt x="106" y="1"/>
                        <a:pt x="107" y="2"/>
                        <a:pt x="107" y="3"/>
                      </a:cubicBezTo>
                      <a:cubicBezTo>
                        <a:pt x="72" y="30"/>
                        <a:pt x="37" y="57"/>
                        <a:pt x="2" y="85"/>
                      </a:cubicBezTo>
                      <a:cubicBezTo>
                        <a:pt x="1" y="84"/>
                        <a:pt x="1" y="83"/>
                        <a:pt x="0" y="8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118"/>
                <p:cNvSpPr>
                  <a:spLocks/>
                </p:cNvSpPr>
                <p:nvPr/>
              </p:nvSpPr>
              <p:spPr bwMode="auto">
                <a:xfrm flipH="1">
                  <a:off x="1855786" y="3037321"/>
                  <a:ext cx="286346" cy="227328"/>
                </a:xfrm>
                <a:custGeom>
                  <a:avLst/>
                  <a:gdLst>
                    <a:gd name="T0" fmla="*/ 0 w 106"/>
                    <a:gd name="T1" fmla="*/ 81 h 84"/>
                    <a:gd name="T2" fmla="*/ 105 w 106"/>
                    <a:gd name="T3" fmla="*/ 0 h 84"/>
                    <a:gd name="T4" fmla="*/ 106 w 106"/>
                    <a:gd name="T5" fmla="*/ 3 h 84"/>
                    <a:gd name="T6" fmla="*/ 1 w 106"/>
                    <a:gd name="T7" fmla="*/ 84 h 84"/>
                    <a:gd name="T8" fmla="*/ 0 w 106"/>
                    <a:gd name="T9" fmla="*/ 8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84">
                      <a:moveTo>
                        <a:pt x="0" y="81"/>
                      </a:moveTo>
                      <a:cubicBezTo>
                        <a:pt x="35" y="54"/>
                        <a:pt x="70" y="27"/>
                        <a:pt x="105" y="0"/>
                      </a:cubicBezTo>
                      <a:cubicBezTo>
                        <a:pt x="105" y="1"/>
                        <a:pt x="106" y="2"/>
                        <a:pt x="106" y="3"/>
                      </a:cubicBezTo>
                      <a:cubicBezTo>
                        <a:pt x="71" y="30"/>
                        <a:pt x="36" y="57"/>
                        <a:pt x="1" y="84"/>
                      </a:cubicBezTo>
                      <a:cubicBezTo>
                        <a:pt x="0" y="83"/>
                        <a:pt x="0" y="82"/>
                        <a:pt x="0" y="8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119"/>
                <p:cNvSpPr>
                  <a:spLocks/>
                </p:cNvSpPr>
                <p:nvPr/>
              </p:nvSpPr>
              <p:spPr bwMode="auto">
                <a:xfrm flipH="1">
                  <a:off x="1849228" y="3050436"/>
                  <a:ext cx="286346" cy="227328"/>
                </a:xfrm>
                <a:custGeom>
                  <a:avLst/>
                  <a:gdLst>
                    <a:gd name="T0" fmla="*/ 0 w 106"/>
                    <a:gd name="T1" fmla="*/ 82 h 84"/>
                    <a:gd name="T2" fmla="*/ 105 w 106"/>
                    <a:gd name="T3" fmla="*/ 0 h 84"/>
                    <a:gd name="T4" fmla="*/ 106 w 106"/>
                    <a:gd name="T5" fmla="*/ 4 h 84"/>
                    <a:gd name="T6" fmla="*/ 1 w 106"/>
                    <a:gd name="T7" fmla="*/ 84 h 84"/>
                    <a:gd name="T8" fmla="*/ 0 w 106"/>
                    <a:gd name="T9" fmla="*/ 8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84">
                      <a:moveTo>
                        <a:pt x="0" y="82"/>
                      </a:moveTo>
                      <a:cubicBezTo>
                        <a:pt x="35" y="55"/>
                        <a:pt x="70" y="27"/>
                        <a:pt x="105" y="0"/>
                      </a:cubicBezTo>
                      <a:cubicBezTo>
                        <a:pt x="105" y="1"/>
                        <a:pt x="105" y="3"/>
                        <a:pt x="106" y="4"/>
                      </a:cubicBezTo>
                      <a:cubicBezTo>
                        <a:pt x="71" y="31"/>
                        <a:pt x="36" y="58"/>
                        <a:pt x="1" y="84"/>
                      </a:cubicBezTo>
                      <a:cubicBezTo>
                        <a:pt x="1" y="84"/>
                        <a:pt x="0" y="83"/>
                        <a:pt x="0" y="8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120"/>
                <p:cNvSpPr>
                  <a:spLocks/>
                </p:cNvSpPr>
                <p:nvPr/>
              </p:nvSpPr>
              <p:spPr bwMode="auto">
                <a:xfrm flipH="1">
                  <a:off x="1847042" y="3065736"/>
                  <a:ext cx="284160" cy="227328"/>
                </a:xfrm>
                <a:custGeom>
                  <a:avLst/>
                  <a:gdLst>
                    <a:gd name="T0" fmla="*/ 0 w 105"/>
                    <a:gd name="T1" fmla="*/ 81 h 84"/>
                    <a:gd name="T2" fmla="*/ 104 w 105"/>
                    <a:gd name="T3" fmla="*/ 0 h 84"/>
                    <a:gd name="T4" fmla="*/ 105 w 105"/>
                    <a:gd name="T5" fmla="*/ 3 h 84"/>
                    <a:gd name="T6" fmla="*/ 1 w 105"/>
                    <a:gd name="T7" fmla="*/ 84 h 84"/>
                    <a:gd name="T8" fmla="*/ 0 w 105"/>
                    <a:gd name="T9" fmla="*/ 8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4">
                      <a:moveTo>
                        <a:pt x="0" y="81"/>
                      </a:moveTo>
                      <a:cubicBezTo>
                        <a:pt x="35" y="54"/>
                        <a:pt x="70" y="27"/>
                        <a:pt x="104" y="0"/>
                      </a:cubicBezTo>
                      <a:cubicBezTo>
                        <a:pt x="105" y="1"/>
                        <a:pt x="105" y="2"/>
                        <a:pt x="105" y="3"/>
                      </a:cubicBezTo>
                      <a:cubicBezTo>
                        <a:pt x="71" y="30"/>
                        <a:pt x="36" y="57"/>
                        <a:pt x="1" y="84"/>
                      </a:cubicBezTo>
                      <a:cubicBezTo>
                        <a:pt x="1" y="83"/>
                        <a:pt x="0" y="82"/>
                        <a:pt x="0" y="8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7" name="Freeform 121"/>
                <p:cNvSpPr>
                  <a:spLocks/>
                </p:cNvSpPr>
                <p:nvPr/>
              </p:nvSpPr>
              <p:spPr bwMode="auto">
                <a:xfrm flipH="1">
                  <a:off x="1842671" y="3083223"/>
                  <a:ext cx="281974" cy="222957"/>
                </a:xfrm>
                <a:custGeom>
                  <a:avLst/>
                  <a:gdLst>
                    <a:gd name="T0" fmla="*/ 0 w 105"/>
                    <a:gd name="T1" fmla="*/ 80 h 83"/>
                    <a:gd name="T2" fmla="*/ 104 w 105"/>
                    <a:gd name="T3" fmla="*/ 0 h 83"/>
                    <a:gd name="T4" fmla="*/ 105 w 105"/>
                    <a:gd name="T5" fmla="*/ 3 h 83"/>
                    <a:gd name="T6" fmla="*/ 1 w 105"/>
                    <a:gd name="T7" fmla="*/ 83 h 83"/>
                    <a:gd name="T8" fmla="*/ 0 w 105"/>
                    <a:gd name="T9" fmla="*/ 8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3">
                      <a:moveTo>
                        <a:pt x="0" y="80"/>
                      </a:moveTo>
                      <a:cubicBezTo>
                        <a:pt x="35" y="53"/>
                        <a:pt x="69" y="27"/>
                        <a:pt x="104" y="0"/>
                      </a:cubicBezTo>
                      <a:cubicBezTo>
                        <a:pt x="104" y="1"/>
                        <a:pt x="105" y="2"/>
                        <a:pt x="105" y="3"/>
                      </a:cubicBezTo>
                      <a:cubicBezTo>
                        <a:pt x="70" y="30"/>
                        <a:pt x="36" y="56"/>
                        <a:pt x="1" y="83"/>
                      </a:cubicBezTo>
                      <a:cubicBezTo>
                        <a:pt x="1" y="82"/>
                        <a:pt x="1" y="81"/>
                        <a:pt x="0" y="8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122"/>
                <p:cNvSpPr>
                  <a:spLocks/>
                </p:cNvSpPr>
                <p:nvPr/>
              </p:nvSpPr>
              <p:spPr bwMode="auto">
                <a:xfrm flipH="1">
                  <a:off x="1945405" y="2648240"/>
                  <a:ext cx="338806" cy="319134"/>
                </a:xfrm>
                <a:custGeom>
                  <a:avLst/>
                  <a:gdLst>
                    <a:gd name="T0" fmla="*/ 0 w 126"/>
                    <a:gd name="T1" fmla="*/ 90 h 118"/>
                    <a:gd name="T2" fmla="*/ 118 w 126"/>
                    <a:gd name="T3" fmla="*/ 0 h 118"/>
                    <a:gd name="T4" fmla="*/ 126 w 126"/>
                    <a:gd name="T5" fmla="*/ 29 h 118"/>
                    <a:gd name="T6" fmla="*/ 11 w 126"/>
                    <a:gd name="T7" fmla="*/ 118 h 118"/>
                    <a:gd name="T8" fmla="*/ 0 w 126"/>
                    <a:gd name="T9" fmla="*/ 9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" h="118">
                      <a:moveTo>
                        <a:pt x="0" y="90"/>
                      </a:moveTo>
                      <a:cubicBezTo>
                        <a:pt x="39" y="60"/>
                        <a:pt x="78" y="30"/>
                        <a:pt x="118" y="0"/>
                      </a:cubicBezTo>
                      <a:cubicBezTo>
                        <a:pt x="121" y="10"/>
                        <a:pt x="123" y="19"/>
                        <a:pt x="126" y="29"/>
                      </a:cubicBezTo>
                      <a:cubicBezTo>
                        <a:pt x="88" y="59"/>
                        <a:pt x="50" y="88"/>
                        <a:pt x="11" y="118"/>
                      </a:cubicBezTo>
                      <a:cubicBezTo>
                        <a:pt x="8" y="109"/>
                        <a:pt x="4" y="100"/>
                        <a:pt x="0" y="90"/>
                      </a:cubicBezTo>
                      <a:close/>
                    </a:path>
                  </a:pathLst>
                </a:custGeom>
                <a:solidFill>
                  <a:srgbClr val="56C4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123"/>
                <p:cNvSpPr>
                  <a:spLocks/>
                </p:cNvSpPr>
                <p:nvPr/>
              </p:nvSpPr>
              <p:spPr bwMode="auto">
                <a:xfrm flipH="1">
                  <a:off x="1877643" y="2903983"/>
                  <a:ext cx="314762" cy="292904"/>
                </a:xfrm>
                <a:custGeom>
                  <a:avLst/>
                  <a:gdLst>
                    <a:gd name="T0" fmla="*/ 0 w 117"/>
                    <a:gd name="T1" fmla="*/ 84 h 108"/>
                    <a:gd name="T2" fmla="*/ 109 w 117"/>
                    <a:gd name="T3" fmla="*/ 0 h 108"/>
                    <a:gd name="T4" fmla="*/ 117 w 117"/>
                    <a:gd name="T5" fmla="*/ 25 h 108"/>
                    <a:gd name="T6" fmla="*/ 10 w 117"/>
                    <a:gd name="T7" fmla="*/ 108 h 108"/>
                    <a:gd name="T8" fmla="*/ 0 w 117"/>
                    <a:gd name="T9" fmla="*/ 84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108">
                      <a:moveTo>
                        <a:pt x="0" y="84"/>
                      </a:moveTo>
                      <a:cubicBezTo>
                        <a:pt x="36" y="56"/>
                        <a:pt x="73" y="28"/>
                        <a:pt x="109" y="0"/>
                      </a:cubicBezTo>
                      <a:cubicBezTo>
                        <a:pt x="112" y="8"/>
                        <a:pt x="114" y="17"/>
                        <a:pt x="117" y="25"/>
                      </a:cubicBezTo>
                      <a:cubicBezTo>
                        <a:pt x="81" y="53"/>
                        <a:pt x="45" y="81"/>
                        <a:pt x="10" y="108"/>
                      </a:cubicBezTo>
                      <a:cubicBezTo>
                        <a:pt x="6" y="100"/>
                        <a:pt x="3" y="93"/>
                        <a:pt x="0" y="84"/>
                      </a:cubicBezTo>
                      <a:close/>
                    </a:path>
                  </a:pathLst>
                </a:custGeom>
                <a:solidFill>
                  <a:srgbClr val="F8A9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124"/>
                <p:cNvSpPr>
                  <a:spLocks/>
                </p:cNvSpPr>
                <p:nvPr/>
              </p:nvSpPr>
              <p:spPr bwMode="auto">
                <a:xfrm flipH="1">
                  <a:off x="3283144" y="3896359"/>
                  <a:ext cx="428426" cy="332249"/>
                </a:xfrm>
                <a:custGeom>
                  <a:avLst/>
                  <a:gdLst>
                    <a:gd name="T0" fmla="*/ 0 w 158"/>
                    <a:gd name="T1" fmla="*/ 121 h 123"/>
                    <a:gd name="T2" fmla="*/ 156 w 158"/>
                    <a:gd name="T3" fmla="*/ 0 h 123"/>
                    <a:gd name="T4" fmla="*/ 158 w 158"/>
                    <a:gd name="T5" fmla="*/ 2 h 123"/>
                    <a:gd name="T6" fmla="*/ 3 w 158"/>
                    <a:gd name="T7" fmla="*/ 123 h 123"/>
                    <a:gd name="T8" fmla="*/ 0 w 158"/>
                    <a:gd name="T9" fmla="*/ 12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123">
                      <a:moveTo>
                        <a:pt x="0" y="121"/>
                      </a:moveTo>
                      <a:cubicBezTo>
                        <a:pt x="52" y="80"/>
                        <a:pt x="104" y="40"/>
                        <a:pt x="156" y="0"/>
                      </a:cubicBezTo>
                      <a:cubicBezTo>
                        <a:pt x="157" y="1"/>
                        <a:pt x="157" y="2"/>
                        <a:pt x="158" y="2"/>
                      </a:cubicBezTo>
                      <a:cubicBezTo>
                        <a:pt x="106" y="43"/>
                        <a:pt x="54" y="83"/>
                        <a:pt x="3" y="123"/>
                      </a:cubicBezTo>
                      <a:cubicBezTo>
                        <a:pt x="2" y="122"/>
                        <a:pt x="1" y="121"/>
                        <a:pt x="0" y="12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125"/>
                <p:cNvSpPr>
                  <a:spLocks/>
                </p:cNvSpPr>
                <p:nvPr/>
              </p:nvSpPr>
              <p:spPr bwMode="auto">
                <a:xfrm flipH="1">
                  <a:off x="3270030" y="3909474"/>
                  <a:ext cx="426240" cy="330062"/>
                </a:xfrm>
                <a:custGeom>
                  <a:avLst/>
                  <a:gdLst>
                    <a:gd name="T0" fmla="*/ 0 w 158"/>
                    <a:gd name="T1" fmla="*/ 120 h 122"/>
                    <a:gd name="T2" fmla="*/ 155 w 158"/>
                    <a:gd name="T3" fmla="*/ 0 h 122"/>
                    <a:gd name="T4" fmla="*/ 158 w 158"/>
                    <a:gd name="T5" fmla="*/ 2 h 122"/>
                    <a:gd name="T6" fmla="*/ 3 w 158"/>
                    <a:gd name="T7" fmla="*/ 122 h 122"/>
                    <a:gd name="T8" fmla="*/ 0 w 158"/>
                    <a:gd name="T9" fmla="*/ 12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122">
                      <a:moveTo>
                        <a:pt x="0" y="120"/>
                      </a:moveTo>
                      <a:cubicBezTo>
                        <a:pt x="52" y="80"/>
                        <a:pt x="103" y="40"/>
                        <a:pt x="155" y="0"/>
                      </a:cubicBezTo>
                      <a:cubicBezTo>
                        <a:pt x="156" y="0"/>
                        <a:pt x="157" y="1"/>
                        <a:pt x="158" y="2"/>
                      </a:cubicBezTo>
                      <a:cubicBezTo>
                        <a:pt x="106" y="42"/>
                        <a:pt x="54" y="82"/>
                        <a:pt x="3" y="122"/>
                      </a:cubicBezTo>
                      <a:cubicBezTo>
                        <a:pt x="2" y="121"/>
                        <a:pt x="1" y="120"/>
                        <a:pt x="0" y="12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126"/>
                <p:cNvSpPr>
                  <a:spLocks/>
                </p:cNvSpPr>
                <p:nvPr/>
              </p:nvSpPr>
              <p:spPr bwMode="auto">
                <a:xfrm flipH="1">
                  <a:off x="3259100" y="3920404"/>
                  <a:ext cx="424055" cy="327877"/>
                </a:xfrm>
                <a:custGeom>
                  <a:avLst/>
                  <a:gdLst>
                    <a:gd name="T0" fmla="*/ 0 w 157"/>
                    <a:gd name="T1" fmla="*/ 120 h 122"/>
                    <a:gd name="T2" fmla="*/ 155 w 157"/>
                    <a:gd name="T3" fmla="*/ 0 h 122"/>
                    <a:gd name="T4" fmla="*/ 157 w 157"/>
                    <a:gd name="T5" fmla="*/ 3 h 122"/>
                    <a:gd name="T6" fmla="*/ 3 w 157"/>
                    <a:gd name="T7" fmla="*/ 122 h 122"/>
                    <a:gd name="T8" fmla="*/ 0 w 157"/>
                    <a:gd name="T9" fmla="*/ 12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7" h="122">
                      <a:moveTo>
                        <a:pt x="0" y="120"/>
                      </a:moveTo>
                      <a:cubicBezTo>
                        <a:pt x="51" y="80"/>
                        <a:pt x="103" y="40"/>
                        <a:pt x="155" y="0"/>
                      </a:cubicBezTo>
                      <a:cubicBezTo>
                        <a:pt x="155" y="1"/>
                        <a:pt x="156" y="2"/>
                        <a:pt x="157" y="3"/>
                      </a:cubicBezTo>
                      <a:cubicBezTo>
                        <a:pt x="106" y="42"/>
                        <a:pt x="54" y="82"/>
                        <a:pt x="3" y="122"/>
                      </a:cubicBezTo>
                      <a:cubicBezTo>
                        <a:pt x="2" y="121"/>
                        <a:pt x="1" y="120"/>
                        <a:pt x="0" y="12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127"/>
                <p:cNvSpPr>
                  <a:spLocks/>
                </p:cNvSpPr>
                <p:nvPr/>
              </p:nvSpPr>
              <p:spPr bwMode="auto">
                <a:xfrm flipH="1">
                  <a:off x="3248171" y="3933519"/>
                  <a:ext cx="421868" cy="325691"/>
                </a:xfrm>
                <a:custGeom>
                  <a:avLst/>
                  <a:gdLst>
                    <a:gd name="T0" fmla="*/ 0 w 156"/>
                    <a:gd name="T1" fmla="*/ 119 h 121"/>
                    <a:gd name="T2" fmla="*/ 154 w 156"/>
                    <a:gd name="T3" fmla="*/ 0 h 121"/>
                    <a:gd name="T4" fmla="*/ 156 w 156"/>
                    <a:gd name="T5" fmla="*/ 2 h 121"/>
                    <a:gd name="T6" fmla="*/ 3 w 156"/>
                    <a:gd name="T7" fmla="*/ 121 h 121"/>
                    <a:gd name="T8" fmla="*/ 0 w 156"/>
                    <a:gd name="T9" fmla="*/ 1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21">
                      <a:moveTo>
                        <a:pt x="0" y="119"/>
                      </a:moveTo>
                      <a:cubicBezTo>
                        <a:pt x="51" y="79"/>
                        <a:pt x="103" y="39"/>
                        <a:pt x="154" y="0"/>
                      </a:cubicBezTo>
                      <a:cubicBezTo>
                        <a:pt x="155" y="0"/>
                        <a:pt x="156" y="1"/>
                        <a:pt x="156" y="2"/>
                      </a:cubicBezTo>
                      <a:cubicBezTo>
                        <a:pt x="105" y="42"/>
                        <a:pt x="54" y="81"/>
                        <a:pt x="3" y="121"/>
                      </a:cubicBezTo>
                      <a:cubicBezTo>
                        <a:pt x="2" y="120"/>
                        <a:pt x="1" y="119"/>
                        <a:pt x="0" y="11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128"/>
                <p:cNvSpPr>
                  <a:spLocks/>
                </p:cNvSpPr>
                <p:nvPr/>
              </p:nvSpPr>
              <p:spPr bwMode="auto">
                <a:xfrm flipH="1">
                  <a:off x="3235056" y="3944447"/>
                  <a:ext cx="421868" cy="325691"/>
                </a:xfrm>
                <a:custGeom>
                  <a:avLst/>
                  <a:gdLst>
                    <a:gd name="T0" fmla="*/ 0 w 156"/>
                    <a:gd name="T1" fmla="*/ 118 h 121"/>
                    <a:gd name="T2" fmla="*/ 153 w 156"/>
                    <a:gd name="T3" fmla="*/ 0 h 121"/>
                    <a:gd name="T4" fmla="*/ 156 w 156"/>
                    <a:gd name="T5" fmla="*/ 2 h 121"/>
                    <a:gd name="T6" fmla="*/ 3 w 156"/>
                    <a:gd name="T7" fmla="*/ 121 h 121"/>
                    <a:gd name="T8" fmla="*/ 0 w 156"/>
                    <a:gd name="T9" fmla="*/ 11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21">
                      <a:moveTo>
                        <a:pt x="0" y="118"/>
                      </a:moveTo>
                      <a:cubicBezTo>
                        <a:pt x="51" y="79"/>
                        <a:pt x="102" y="40"/>
                        <a:pt x="153" y="0"/>
                      </a:cubicBezTo>
                      <a:cubicBezTo>
                        <a:pt x="154" y="1"/>
                        <a:pt x="155" y="2"/>
                        <a:pt x="156" y="2"/>
                      </a:cubicBezTo>
                      <a:cubicBezTo>
                        <a:pt x="105" y="42"/>
                        <a:pt x="54" y="81"/>
                        <a:pt x="3" y="121"/>
                      </a:cubicBezTo>
                      <a:cubicBezTo>
                        <a:pt x="2" y="120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129"/>
                <p:cNvSpPr>
                  <a:spLocks/>
                </p:cNvSpPr>
                <p:nvPr/>
              </p:nvSpPr>
              <p:spPr bwMode="auto">
                <a:xfrm flipH="1">
                  <a:off x="3224126" y="3955377"/>
                  <a:ext cx="419683" cy="323506"/>
                </a:xfrm>
                <a:custGeom>
                  <a:avLst/>
                  <a:gdLst>
                    <a:gd name="T0" fmla="*/ 0 w 155"/>
                    <a:gd name="T1" fmla="*/ 118 h 120"/>
                    <a:gd name="T2" fmla="*/ 152 w 155"/>
                    <a:gd name="T3" fmla="*/ 0 h 120"/>
                    <a:gd name="T4" fmla="*/ 155 w 155"/>
                    <a:gd name="T5" fmla="*/ 3 h 120"/>
                    <a:gd name="T6" fmla="*/ 3 w 155"/>
                    <a:gd name="T7" fmla="*/ 120 h 120"/>
                    <a:gd name="T8" fmla="*/ 0 w 155"/>
                    <a:gd name="T9" fmla="*/ 11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20">
                      <a:moveTo>
                        <a:pt x="0" y="118"/>
                      </a:moveTo>
                      <a:cubicBezTo>
                        <a:pt x="51" y="79"/>
                        <a:pt x="102" y="40"/>
                        <a:pt x="152" y="0"/>
                      </a:cubicBezTo>
                      <a:cubicBezTo>
                        <a:pt x="153" y="1"/>
                        <a:pt x="154" y="2"/>
                        <a:pt x="155" y="3"/>
                      </a:cubicBezTo>
                      <a:cubicBezTo>
                        <a:pt x="104" y="42"/>
                        <a:pt x="54" y="81"/>
                        <a:pt x="3" y="120"/>
                      </a:cubicBezTo>
                      <a:cubicBezTo>
                        <a:pt x="2" y="120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130"/>
                <p:cNvSpPr>
                  <a:spLocks/>
                </p:cNvSpPr>
                <p:nvPr/>
              </p:nvSpPr>
              <p:spPr bwMode="auto">
                <a:xfrm flipH="1">
                  <a:off x="3213198" y="3968492"/>
                  <a:ext cx="417496" cy="321319"/>
                </a:xfrm>
                <a:custGeom>
                  <a:avLst/>
                  <a:gdLst>
                    <a:gd name="T0" fmla="*/ 0 w 154"/>
                    <a:gd name="T1" fmla="*/ 117 h 119"/>
                    <a:gd name="T2" fmla="*/ 152 w 154"/>
                    <a:gd name="T3" fmla="*/ 0 h 119"/>
                    <a:gd name="T4" fmla="*/ 154 w 154"/>
                    <a:gd name="T5" fmla="*/ 2 h 119"/>
                    <a:gd name="T6" fmla="*/ 3 w 154"/>
                    <a:gd name="T7" fmla="*/ 119 h 119"/>
                    <a:gd name="T8" fmla="*/ 0 w 154"/>
                    <a:gd name="T9" fmla="*/ 117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4" h="119">
                      <a:moveTo>
                        <a:pt x="0" y="117"/>
                      </a:moveTo>
                      <a:cubicBezTo>
                        <a:pt x="51" y="78"/>
                        <a:pt x="101" y="39"/>
                        <a:pt x="152" y="0"/>
                      </a:cubicBezTo>
                      <a:cubicBezTo>
                        <a:pt x="152" y="1"/>
                        <a:pt x="153" y="1"/>
                        <a:pt x="154" y="2"/>
                      </a:cubicBezTo>
                      <a:cubicBezTo>
                        <a:pt x="104" y="41"/>
                        <a:pt x="53" y="80"/>
                        <a:pt x="3" y="119"/>
                      </a:cubicBezTo>
                      <a:cubicBezTo>
                        <a:pt x="2" y="119"/>
                        <a:pt x="1" y="118"/>
                        <a:pt x="0" y="11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131"/>
                <p:cNvSpPr>
                  <a:spLocks/>
                </p:cNvSpPr>
                <p:nvPr/>
              </p:nvSpPr>
              <p:spPr bwMode="auto">
                <a:xfrm flipH="1">
                  <a:off x="2811002" y="3529136"/>
                  <a:ext cx="426240" cy="334434"/>
                </a:xfrm>
                <a:custGeom>
                  <a:avLst/>
                  <a:gdLst>
                    <a:gd name="T0" fmla="*/ 0 w 158"/>
                    <a:gd name="T1" fmla="*/ 121 h 124"/>
                    <a:gd name="T2" fmla="*/ 156 w 158"/>
                    <a:gd name="T3" fmla="*/ 0 h 124"/>
                    <a:gd name="T4" fmla="*/ 158 w 158"/>
                    <a:gd name="T5" fmla="*/ 3 h 124"/>
                    <a:gd name="T6" fmla="*/ 2 w 158"/>
                    <a:gd name="T7" fmla="*/ 124 h 124"/>
                    <a:gd name="T8" fmla="*/ 0 w 158"/>
                    <a:gd name="T9" fmla="*/ 12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124">
                      <a:moveTo>
                        <a:pt x="0" y="121"/>
                      </a:moveTo>
                      <a:cubicBezTo>
                        <a:pt x="52" y="81"/>
                        <a:pt x="104" y="40"/>
                        <a:pt x="156" y="0"/>
                      </a:cubicBezTo>
                      <a:cubicBezTo>
                        <a:pt x="157" y="1"/>
                        <a:pt x="158" y="2"/>
                        <a:pt x="158" y="3"/>
                      </a:cubicBezTo>
                      <a:cubicBezTo>
                        <a:pt x="106" y="43"/>
                        <a:pt x="54" y="83"/>
                        <a:pt x="2" y="124"/>
                      </a:cubicBezTo>
                      <a:cubicBezTo>
                        <a:pt x="2" y="123"/>
                        <a:pt x="1" y="122"/>
                        <a:pt x="0" y="12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132"/>
                <p:cNvSpPr>
                  <a:spLocks/>
                </p:cNvSpPr>
                <p:nvPr/>
              </p:nvSpPr>
              <p:spPr bwMode="auto">
                <a:xfrm flipH="1">
                  <a:off x="2800072" y="3542251"/>
                  <a:ext cx="428426" cy="332249"/>
                </a:xfrm>
                <a:custGeom>
                  <a:avLst/>
                  <a:gdLst>
                    <a:gd name="T0" fmla="*/ 0 w 158"/>
                    <a:gd name="T1" fmla="*/ 121 h 123"/>
                    <a:gd name="T2" fmla="*/ 156 w 158"/>
                    <a:gd name="T3" fmla="*/ 0 h 123"/>
                    <a:gd name="T4" fmla="*/ 158 w 158"/>
                    <a:gd name="T5" fmla="*/ 3 h 123"/>
                    <a:gd name="T6" fmla="*/ 3 w 158"/>
                    <a:gd name="T7" fmla="*/ 123 h 123"/>
                    <a:gd name="T8" fmla="*/ 0 w 158"/>
                    <a:gd name="T9" fmla="*/ 12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123">
                      <a:moveTo>
                        <a:pt x="0" y="121"/>
                      </a:moveTo>
                      <a:cubicBezTo>
                        <a:pt x="52" y="81"/>
                        <a:pt x="104" y="40"/>
                        <a:pt x="156" y="0"/>
                      </a:cubicBezTo>
                      <a:cubicBezTo>
                        <a:pt x="156" y="1"/>
                        <a:pt x="157" y="2"/>
                        <a:pt x="158" y="3"/>
                      </a:cubicBezTo>
                      <a:cubicBezTo>
                        <a:pt x="106" y="43"/>
                        <a:pt x="54" y="83"/>
                        <a:pt x="3" y="123"/>
                      </a:cubicBezTo>
                      <a:cubicBezTo>
                        <a:pt x="2" y="122"/>
                        <a:pt x="1" y="121"/>
                        <a:pt x="0" y="12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9" name="Freeform 133"/>
                <p:cNvSpPr>
                  <a:spLocks/>
                </p:cNvSpPr>
                <p:nvPr/>
              </p:nvSpPr>
              <p:spPr bwMode="auto">
                <a:xfrm flipH="1">
                  <a:off x="2793513" y="3557553"/>
                  <a:ext cx="419683" cy="330062"/>
                </a:xfrm>
                <a:custGeom>
                  <a:avLst/>
                  <a:gdLst>
                    <a:gd name="T0" fmla="*/ 0 w 156"/>
                    <a:gd name="T1" fmla="*/ 119 h 122"/>
                    <a:gd name="T2" fmla="*/ 154 w 156"/>
                    <a:gd name="T3" fmla="*/ 0 h 122"/>
                    <a:gd name="T4" fmla="*/ 156 w 156"/>
                    <a:gd name="T5" fmla="*/ 2 h 122"/>
                    <a:gd name="T6" fmla="*/ 2 w 156"/>
                    <a:gd name="T7" fmla="*/ 122 h 122"/>
                    <a:gd name="T8" fmla="*/ 0 w 156"/>
                    <a:gd name="T9" fmla="*/ 119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22">
                      <a:moveTo>
                        <a:pt x="0" y="119"/>
                      </a:moveTo>
                      <a:cubicBezTo>
                        <a:pt x="51" y="79"/>
                        <a:pt x="103" y="39"/>
                        <a:pt x="154" y="0"/>
                      </a:cubicBezTo>
                      <a:cubicBezTo>
                        <a:pt x="155" y="1"/>
                        <a:pt x="156" y="2"/>
                        <a:pt x="156" y="2"/>
                      </a:cubicBezTo>
                      <a:cubicBezTo>
                        <a:pt x="105" y="42"/>
                        <a:pt x="53" y="82"/>
                        <a:pt x="2" y="122"/>
                      </a:cubicBezTo>
                      <a:cubicBezTo>
                        <a:pt x="1" y="121"/>
                        <a:pt x="1" y="120"/>
                        <a:pt x="0" y="11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134"/>
                <p:cNvSpPr>
                  <a:spLocks/>
                </p:cNvSpPr>
                <p:nvPr/>
              </p:nvSpPr>
              <p:spPr bwMode="auto">
                <a:xfrm flipH="1">
                  <a:off x="2782585" y="3570668"/>
                  <a:ext cx="419683" cy="327877"/>
                </a:xfrm>
                <a:custGeom>
                  <a:avLst/>
                  <a:gdLst>
                    <a:gd name="T0" fmla="*/ 0 w 156"/>
                    <a:gd name="T1" fmla="*/ 119 h 121"/>
                    <a:gd name="T2" fmla="*/ 154 w 156"/>
                    <a:gd name="T3" fmla="*/ 0 h 121"/>
                    <a:gd name="T4" fmla="*/ 156 w 156"/>
                    <a:gd name="T5" fmla="*/ 3 h 121"/>
                    <a:gd name="T6" fmla="*/ 2 w 156"/>
                    <a:gd name="T7" fmla="*/ 121 h 121"/>
                    <a:gd name="T8" fmla="*/ 0 w 156"/>
                    <a:gd name="T9" fmla="*/ 1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21">
                      <a:moveTo>
                        <a:pt x="0" y="119"/>
                      </a:moveTo>
                      <a:cubicBezTo>
                        <a:pt x="51" y="79"/>
                        <a:pt x="103" y="39"/>
                        <a:pt x="154" y="0"/>
                      </a:cubicBezTo>
                      <a:cubicBezTo>
                        <a:pt x="155" y="1"/>
                        <a:pt x="155" y="2"/>
                        <a:pt x="156" y="3"/>
                      </a:cubicBezTo>
                      <a:cubicBezTo>
                        <a:pt x="105" y="42"/>
                        <a:pt x="53" y="82"/>
                        <a:pt x="2" y="121"/>
                      </a:cubicBezTo>
                      <a:cubicBezTo>
                        <a:pt x="2" y="121"/>
                        <a:pt x="1" y="120"/>
                        <a:pt x="0" y="11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135"/>
                <p:cNvSpPr>
                  <a:spLocks/>
                </p:cNvSpPr>
                <p:nvPr/>
              </p:nvSpPr>
              <p:spPr bwMode="auto">
                <a:xfrm flipH="1">
                  <a:off x="2773841" y="3585968"/>
                  <a:ext cx="417496" cy="325691"/>
                </a:xfrm>
                <a:custGeom>
                  <a:avLst/>
                  <a:gdLst>
                    <a:gd name="T0" fmla="*/ 0 w 155"/>
                    <a:gd name="T1" fmla="*/ 118 h 121"/>
                    <a:gd name="T2" fmla="*/ 153 w 155"/>
                    <a:gd name="T3" fmla="*/ 0 h 121"/>
                    <a:gd name="T4" fmla="*/ 155 w 155"/>
                    <a:gd name="T5" fmla="*/ 3 h 121"/>
                    <a:gd name="T6" fmla="*/ 3 w 155"/>
                    <a:gd name="T7" fmla="*/ 121 h 121"/>
                    <a:gd name="T8" fmla="*/ 0 w 155"/>
                    <a:gd name="T9" fmla="*/ 11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21">
                      <a:moveTo>
                        <a:pt x="0" y="118"/>
                      </a:moveTo>
                      <a:cubicBezTo>
                        <a:pt x="51" y="79"/>
                        <a:pt x="102" y="39"/>
                        <a:pt x="153" y="0"/>
                      </a:cubicBezTo>
                      <a:cubicBezTo>
                        <a:pt x="154" y="1"/>
                        <a:pt x="155" y="2"/>
                        <a:pt x="155" y="3"/>
                      </a:cubicBezTo>
                      <a:cubicBezTo>
                        <a:pt x="104" y="42"/>
                        <a:pt x="53" y="81"/>
                        <a:pt x="3" y="121"/>
                      </a:cubicBezTo>
                      <a:cubicBezTo>
                        <a:pt x="2" y="120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136"/>
                <p:cNvSpPr>
                  <a:spLocks/>
                </p:cNvSpPr>
                <p:nvPr/>
              </p:nvSpPr>
              <p:spPr bwMode="auto">
                <a:xfrm flipH="1">
                  <a:off x="2762912" y="3599083"/>
                  <a:ext cx="419683" cy="323506"/>
                </a:xfrm>
                <a:custGeom>
                  <a:avLst/>
                  <a:gdLst>
                    <a:gd name="T0" fmla="*/ 0 w 155"/>
                    <a:gd name="T1" fmla="*/ 118 h 120"/>
                    <a:gd name="T2" fmla="*/ 153 w 155"/>
                    <a:gd name="T3" fmla="*/ 0 h 120"/>
                    <a:gd name="T4" fmla="*/ 155 w 155"/>
                    <a:gd name="T5" fmla="*/ 3 h 120"/>
                    <a:gd name="T6" fmla="*/ 3 w 155"/>
                    <a:gd name="T7" fmla="*/ 120 h 120"/>
                    <a:gd name="T8" fmla="*/ 0 w 155"/>
                    <a:gd name="T9" fmla="*/ 11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20">
                      <a:moveTo>
                        <a:pt x="0" y="118"/>
                      </a:moveTo>
                      <a:cubicBezTo>
                        <a:pt x="51" y="79"/>
                        <a:pt x="102" y="39"/>
                        <a:pt x="153" y="0"/>
                      </a:cubicBezTo>
                      <a:cubicBezTo>
                        <a:pt x="153" y="1"/>
                        <a:pt x="154" y="2"/>
                        <a:pt x="155" y="3"/>
                      </a:cubicBezTo>
                      <a:cubicBezTo>
                        <a:pt x="104" y="42"/>
                        <a:pt x="53" y="81"/>
                        <a:pt x="3" y="120"/>
                      </a:cubicBezTo>
                      <a:cubicBezTo>
                        <a:pt x="2" y="119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137"/>
                <p:cNvSpPr>
                  <a:spLocks/>
                </p:cNvSpPr>
                <p:nvPr/>
              </p:nvSpPr>
              <p:spPr bwMode="auto">
                <a:xfrm flipH="1">
                  <a:off x="2754169" y="3612198"/>
                  <a:ext cx="413125" cy="323506"/>
                </a:xfrm>
                <a:custGeom>
                  <a:avLst/>
                  <a:gdLst>
                    <a:gd name="T0" fmla="*/ 0 w 153"/>
                    <a:gd name="T1" fmla="*/ 117 h 120"/>
                    <a:gd name="T2" fmla="*/ 151 w 153"/>
                    <a:gd name="T3" fmla="*/ 0 h 120"/>
                    <a:gd name="T4" fmla="*/ 153 w 153"/>
                    <a:gd name="T5" fmla="*/ 3 h 120"/>
                    <a:gd name="T6" fmla="*/ 2 w 153"/>
                    <a:gd name="T7" fmla="*/ 120 h 120"/>
                    <a:gd name="T8" fmla="*/ 0 w 153"/>
                    <a:gd name="T9" fmla="*/ 117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3" h="120">
                      <a:moveTo>
                        <a:pt x="0" y="117"/>
                      </a:moveTo>
                      <a:cubicBezTo>
                        <a:pt x="50" y="78"/>
                        <a:pt x="101" y="39"/>
                        <a:pt x="151" y="0"/>
                      </a:cubicBezTo>
                      <a:cubicBezTo>
                        <a:pt x="152" y="1"/>
                        <a:pt x="152" y="2"/>
                        <a:pt x="153" y="3"/>
                      </a:cubicBezTo>
                      <a:cubicBezTo>
                        <a:pt x="103" y="42"/>
                        <a:pt x="52" y="81"/>
                        <a:pt x="2" y="120"/>
                      </a:cubicBezTo>
                      <a:cubicBezTo>
                        <a:pt x="1" y="119"/>
                        <a:pt x="0" y="118"/>
                        <a:pt x="0" y="11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138"/>
                <p:cNvSpPr>
                  <a:spLocks/>
                </p:cNvSpPr>
                <p:nvPr/>
              </p:nvSpPr>
              <p:spPr bwMode="auto">
                <a:xfrm flipH="1">
                  <a:off x="2336672" y="3161914"/>
                  <a:ext cx="424055" cy="332249"/>
                </a:xfrm>
                <a:custGeom>
                  <a:avLst/>
                  <a:gdLst>
                    <a:gd name="T0" fmla="*/ 0 w 157"/>
                    <a:gd name="T1" fmla="*/ 120 h 123"/>
                    <a:gd name="T2" fmla="*/ 156 w 157"/>
                    <a:gd name="T3" fmla="*/ 0 h 123"/>
                    <a:gd name="T4" fmla="*/ 157 w 157"/>
                    <a:gd name="T5" fmla="*/ 3 h 123"/>
                    <a:gd name="T6" fmla="*/ 2 w 157"/>
                    <a:gd name="T7" fmla="*/ 123 h 123"/>
                    <a:gd name="T8" fmla="*/ 0 w 157"/>
                    <a:gd name="T9" fmla="*/ 12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7" h="123">
                      <a:moveTo>
                        <a:pt x="0" y="120"/>
                      </a:moveTo>
                      <a:cubicBezTo>
                        <a:pt x="52" y="80"/>
                        <a:pt x="104" y="40"/>
                        <a:pt x="156" y="0"/>
                      </a:cubicBezTo>
                      <a:cubicBezTo>
                        <a:pt x="156" y="1"/>
                        <a:pt x="157" y="2"/>
                        <a:pt x="157" y="3"/>
                      </a:cubicBezTo>
                      <a:cubicBezTo>
                        <a:pt x="105" y="43"/>
                        <a:pt x="53" y="83"/>
                        <a:pt x="2" y="123"/>
                      </a:cubicBezTo>
                      <a:cubicBezTo>
                        <a:pt x="1" y="122"/>
                        <a:pt x="0" y="121"/>
                        <a:pt x="0" y="12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139"/>
                <p:cNvSpPr>
                  <a:spLocks/>
                </p:cNvSpPr>
                <p:nvPr/>
              </p:nvSpPr>
              <p:spPr bwMode="auto">
                <a:xfrm flipH="1">
                  <a:off x="2327928" y="3177215"/>
                  <a:ext cx="424055" cy="332249"/>
                </a:xfrm>
                <a:custGeom>
                  <a:avLst/>
                  <a:gdLst>
                    <a:gd name="T0" fmla="*/ 0 w 157"/>
                    <a:gd name="T1" fmla="*/ 120 h 123"/>
                    <a:gd name="T2" fmla="*/ 155 w 157"/>
                    <a:gd name="T3" fmla="*/ 0 h 123"/>
                    <a:gd name="T4" fmla="*/ 157 w 157"/>
                    <a:gd name="T5" fmla="*/ 3 h 123"/>
                    <a:gd name="T6" fmla="*/ 2 w 157"/>
                    <a:gd name="T7" fmla="*/ 123 h 123"/>
                    <a:gd name="T8" fmla="*/ 0 w 157"/>
                    <a:gd name="T9" fmla="*/ 12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7" h="123">
                      <a:moveTo>
                        <a:pt x="0" y="120"/>
                      </a:moveTo>
                      <a:cubicBezTo>
                        <a:pt x="52" y="80"/>
                        <a:pt x="104" y="40"/>
                        <a:pt x="155" y="0"/>
                      </a:cubicBezTo>
                      <a:cubicBezTo>
                        <a:pt x="156" y="1"/>
                        <a:pt x="156" y="2"/>
                        <a:pt x="157" y="3"/>
                      </a:cubicBezTo>
                      <a:cubicBezTo>
                        <a:pt x="105" y="43"/>
                        <a:pt x="54" y="83"/>
                        <a:pt x="2" y="123"/>
                      </a:cubicBezTo>
                      <a:cubicBezTo>
                        <a:pt x="1" y="122"/>
                        <a:pt x="1" y="121"/>
                        <a:pt x="0" y="12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140"/>
                <p:cNvSpPr>
                  <a:spLocks/>
                </p:cNvSpPr>
                <p:nvPr/>
              </p:nvSpPr>
              <p:spPr bwMode="auto">
                <a:xfrm flipH="1">
                  <a:off x="2319185" y="3190330"/>
                  <a:ext cx="421868" cy="332249"/>
                </a:xfrm>
                <a:custGeom>
                  <a:avLst/>
                  <a:gdLst>
                    <a:gd name="T0" fmla="*/ 0 w 156"/>
                    <a:gd name="T1" fmla="*/ 120 h 123"/>
                    <a:gd name="T2" fmla="*/ 154 w 156"/>
                    <a:gd name="T3" fmla="*/ 0 h 123"/>
                    <a:gd name="T4" fmla="*/ 156 w 156"/>
                    <a:gd name="T5" fmla="*/ 4 h 123"/>
                    <a:gd name="T6" fmla="*/ 1 w 156"/>
                    <a:gd name="T7" fmla="*/ 123 h 123"/>
                    <a:gd name="T8" fmla="*/ 0 w 156"/>
                    <a:gd name="T9" fmla="*/ 12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23">
                      <a:moveTo>
                        <a:pt x="0" y="120"/>
                      </a:moveTo>
                      <a:cubicBezTo>
                        <a:pt x="51" y="80"/>
                        <a:pt x="102" y="40"/>
                        <a:pt x="154" y="0"/>
                      </a:cubicBezTo>
                      <a:cubicBezTo>
                        <a:pt x="155" y="1"/>
                        <a:pt x="155" y="3"/>
                        <a:pt x="156" y="4"/>
                      </a:cubicBezTo>
                      <a:cubicBezTo>
                        <a:pt x="104" y="43"/>
                        <a:pt x="53" y="83"/>
                        <a:pt x="1" y="123"/>
                      </a:cubicBezTo>
                      <a:cubicBezTo>
                        <a:pt x="1" y="122"/>
                        <a:pt x="0" y="121"/>
                        <a:pt x="0" y="12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7" name="Freeform 141"/>
                <p:cNvSpPr>
                  <a:spLocks/>
                </p:cNvSpPr>
                <p:nvPr/>
              </p:nvSpPr>
              <p:spPr bwMode="auto">
                <a:xfrm flipH="1">
                  <a:off x="2314813" y="3207817"/>
                  <a:ext cx="417496" cy="327877"/>
                </a:xfrm>
                <a:custGeom>
                  <a:avLst/>
                  <a:gdLst>
                    <a:gd name="T0" fmla="*/ 0 w 155"/>
                    <a:gd name="T1" fmla="*/ 119 h 122"/>
                    <a:gd name="T2" fmla="*/ 154 w 155"/>
                    <a:gd name="T3" fmla="*/ 0 h 122"/>
                    <a:gd name="T4" fmla="*/ 155 w 155"/>
                    <a:gd name="T5" fmla="*/ 3 h 122"/>
                    <a:gd name="T6" fmla="*/ 2 w 155"/>
                    <a:gd name="T7" fmla="*/ 122 h 122"/>
                    <a:gd name="T8" fmla="*/ 0 w 155"/>
                    <a:gd name="T9" fmla="*/ 119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22">
                      <a:moveTo>
                        <a:pt x="0" y="119"/>
                      </a:moveTo>
                      <a:cubicBezTo>
                        <a:pt x="51" y="80"/>
                        <a:pt x="102" y="40"/>
                        <a:pt x="154" y="0"/>
                      </a:cubicBezTo>
                      <a:cubicBezTo>
                        <a:pt x="154" y="1"/>
                        <a:pt x="155" y="2"/>
                        <a:pt x="155" y="3"/>
                      </a:cubicBezTo>
                      <a:cubicBezTo>
                        <a:pt x="104" y="43"/>
                        <a:pt x="53" y="83"/>
                        <a:pt x="2" y="122"/>
                      </a:cubicBezTo>
                      <a:cubicBezTo>
                        <a:pt x="1" y="121"/>
                        <a:pt x="1" y="120"/>
                        <a:pt x="0" y="11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142"/>
                <p:cNvSpPr>
                  <a:spLocks/>
                </p:cNvSpPr>
                <p:nvPr/>
              </p:nvSpPr>
              <p:spPr bwMode="auto">
                <a:xfrm flipH="1">
                  <a:off x="2306070" y="3223117"/>
                  <a:ext cx="419683" cy="325691"/>
                </a:xfrm>
                <a:custGeom>
                  <a:avLst/>
                  <a:gdLst>
                    <a:gd name="T0" fmla="*/ 0 w 155"/>
                    <a:gd name="T1" fmla="*/ 118 h 121"/>
                    <a:gd name="T2" fmla="*/ 153 w 155"/>
                    <a:gd name="T3" fmla="*/ 0 h 121"/>
                    <a:gd name="T4" fmla="*/ 155 w 155"/>
                    <a:gd name="T5" fmla="*/ 3 h 121"/>
                    <a:gd name="T6" fmla="*/ 2 w 155"/>
                    <a:gd name="T7" fmla="*/ 121 h 121"/>
                    <a:gd name="T8" fmla="*/ 0 w 155"/>
                    <a:gd name="T9" fmla="*/ 11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21">
                      <a:moveTo>
                        <a:pt x="0" y="118"/>
                      </a:moveTo>
                      <a:cubicBezTo>
                        <a:pt x="51" y="79"/>
                        <a:pt x="102" y="40"/>
                        <a:pt x="153" y="0"/>
                      </a:cubicBezTo>
                      <a:cubicBezTo>
                        <a:pt x="154" y="1"/>
                        <a:pt x="154" y="2"/>
                        <a:pt x="155" y="3"/>
                      </a:cubicBezTo>
                      <a:cubicBezTo>
                        <a:pt x="104" y="43"/>
                        <a:pt x="53" y="82"/>
                        <a:pt x="2" y="121"/>
                      </a:cubicBezTo>
                      <a:cubicBezTo>
                        <a:pt x="2" y="120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143"/>
                <p:cNvSpPr>
                  <a:spLocks/>
                </p:cNvSpPr>
                <p:nvPr/>
              </p:nvSpPr>
              <p:spPr bwMode="auto">
                <a:xfrm flipH="1">
                  <a:off x="2301698" y="3238419"/>
                  <a:ext cx="413125" cy="325691"/>
                </a:xfrm>
                <a:custGeom>
                  <a:avLst/>
                  <a:gdLst>
                    <a:gd name="T0" fmla="*/ 0 w 153"/>
                    <a:gd name="T1" fmla="*/ 118 h 120"/>
                    <a:gd name="T2" fmla="*/ 152 w 153"/>
                    <a:gd name="T3" fmla="*/ 0 h 120"/>
                    <a:gd name="T4" fmla="*/ 153 w 153"/>
                    <a:gd name="T5" fmla="*/ 3 h 120"/>
                    <a:gd name="T6" fmla="*/ 1 w 153"/>
                    <a:gd name="T7" fmla="*/ 120 h 120"/>
                    <a:gd name="T8" fmla="*/ 0 w 153"/>
                    <a:gd name="T9" fmla="*/ 11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3" h="120">
                      <a:moveTo>
                        <a:pt x="0" y="118"/>
                      </a:moveTo>
                      <a:cubicBezTo>
                        <a:pt x="50" y="78"/>
                        <a:pt x="101" y="39"/>
                        <a:pt x="152" y="0"/>
                      </a:cubicBezTo>
                      <a:cubicBezTo>
                        <a:pt x="152" y="1"/>
                        <a:pt x="153" y="2"/>
                        <a:pt x="153" y="3"/>
                      </a:cubicBezTo>
                      <a:cubicBezTo>
                        <a:pt x="103" y="42"/>
                        <a:pt x="52" y="81"/>
                        <a:pt x="1" y="120"/>
                      </a:cubicBezTo>
                      <a:cubicBezTo>
                        <a:pt x="1" y="119"/>
                        <a:pt x="0" y="118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144"/>
                <p:cNvSpPr>
                  <a:spLocks/>
                </p:cNvSpPr>
                <p:nvPr/>
              </p:nvSpPr>
              <p:spPr bwMode="auto">
                <a:xfrm flipH="1">
                  <a:off x="2292955" y="3253719"/>
                  <a:ext cx="413125" cy="323506"/>
                </a:xfrm>
                <a:custGeom>
                  <a:avLst/>
                  <a:gdLst>
                    <a:gd name="T0" fmla="*/ 0 w 153"/>
                    <a:gd name="T1" fmla="*/ 118 h 120"/>
                    <a:gd name="T2" fmla="*/ 152 w 153"/>
                    <a:gd name="T3" fmla="*/ 0 h 120"/>
                    <a:gd name="T4" fmla="*/ 153 w 153"/>
                    <a:gd name="T5" fmla="*/ 3 h 120"/>
                    <a:gd name="T6" fmla="*/ 2 w 153"/>
                    <a:gd name="T7" fmla="*/ 120 h 120"/>
                    <a:gd name="T8" fmla="*/ 0 w 153"/>
                    <a:gd name="T9" fmla="*/ 11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3" h="120">
                      <a:moveTo>
                        <a:pt x="0" y="118"/>
                      </a:moveTo>
                      <a:cubicBezTo>
                        <a:pt x="50" y="79"/>
                        <a:pt x="101" y="39"/>
                        <a:pt x="152" y="0"/>
                      </a:cubicBezTo>
                      <a:cubicBezTo>
                        <a:pt x="152" y="1"/>
                        <a:pt x="152" y="2"/>
                        <a:pt x="153" y="3"/>
                      </a:cubicBezTo>
                      <a:cubicBezTo>
                        <a:pt x="103" y="42"/>
                        <a:pt x="52" y="81"/>
                        <a:pt x="2" y="120"/>
                      </a:cubicBezTo>
                      <a:cubicBezTo>
                        <a:pt x="1" y="120"/>
                        <a:pt x="1" y="119"/>
                        <a:pt x="0" y="11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Freeform 145"/>
                <p:cNvSpPr>
                  <a:spLocks/>
                </p:cNvSpPr>
                <p:nvPr/>
              </p:nvSpPr>
              <p:spPr bwMode="auto">
                <a:xfrm flipH="1">
                  <a:off x="2273281" y="3299623"/>
                  <a:ext cx="1315881" cy="1020791"/>
                </a:xfrm>
                <a:custGeom>
                  <a:avLst/>
                  <a:gdLst>
                    <a:gd name="T0" fmla="*/ 0 w 487"/>
                    <a:gd name="T1" fmla="*/ 377 h 378"/>
                    <a:gd name="T2" fmla="*/ 243 w 487"/>
                    <a:gd name="T3" fmla="*/ 189 h 378"/>
                    <a:gd name="T4" fmla="*/ 486 w 487"/>
                    <a:gd name="T5" fmla="*/ 0 h 378"/>
                    <a:gd name="T6" fmla="*/ 487 w 487"/>
                    <a:gd name="T7" fmla="*/ 3 h 378"/>
                    <a:gd name="T8" fmla="*/ 245 w 487"/>
                    <a:gd name="T9" fmla="*/ 191 h 378"/>
                    <a:gd name="T10" fmla="*/ 2 w 487"/>
                    <a:gd name="T11" fmla="*/ 378 h 378"/>
                    <a:gd name="T12" fmla="*/ 0 w 487"/>
                    <a:gd name="T13" fmla="*/ 377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378">
                      <a:moveTo>
                        <a:pt x="0" y="377"/>
                      </a:moveTo>
                      <a:cubicBezTo>
                        <a:pt x="81" y="314"/>
                        <a:pt x="162" y="251"/>
                        <a:pt x="243" y="189"/>
                      </a:cubicBezTo>
                      <a:cubicBezTo>
                        <a:pt x="324" y="126"/>
                        <a:pt x="405" y="63"/>
                        <a:pt x="486" y="0"/>
                      </a:cubicBezTo>
                      <a:cubicBezTo>
                        <a:pt x="487" y="1"/>
                        <a:pt x="487" y="2"/>
                        <a:pt x="487" y="3"/>
                      </a:cubicBezTo>
                      <a:cubicBezTo>
                        <a:pt x="407" y="65"/>
                        <a:pt x="326" y="128"/>
                        <a:pt x="245" y="191"/>
                      </a:cubicBezTo>
                      <a:cubicBezTo>
                        <a:pt x="164" y="253"/>
                        <a:pt x="83" y="316"/>
                        <a:pt x="2" y="378"/>
                      </a:cubicBezTo>
                      <a:cubicBezTo>
                        <a:pt x="2" y="378"/>
                        <a:pt x="1" y="377"/>
                        <a:pt x="0" y="37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Freeform 146"/>
                <p:cNvSpPr>
                  <a:spLocks/>
                </p:cNvSpPr>
                <p:nvPr/>
              </p:nvSpPr>
              <p:spPr bwMode="auto">
                <a:xfrm flipH="1">
                  <a:off x="2262353" y="3314923"/>
                  <a:ext cx="859038" cy="673241"/>
                </a:xfrm>
                <a:custGeom>
                  <a:avLst/>
                  <a:gdLst>
                    <a:gd name="T0" fmla="*/ 0 w 318"/>
                    <a:gd name="T1" fmla="*/ 245 h 249"/>
                    <a:gd name="T2" fmla="*/ 158 w 318"/>
                    <a:gd name="T3" fmla="*/ 123 h 249"/>
                    <a:gd name="T4" fmla="*/ 316 w 318"/>
                    <a:gd name="T5" fmla="*/ 0 h 249"/>
                    <a:gd name="T6" fmla="*/ 318 w 318"/>
                    <a:gd name="T7" fmla="*/ 5 h 249"/>
                    <a:gd name="T8" fmla="*/ 160 w 318"/>
                    <a:gd name="T9" fmla="*/ 127 h 249"/>
                    <a:gd name="T10" fmla="*/ 3 w 318"/>
                    <a:gd name="T11" fmla="*/ 249 h 249"/>
                    <a:gd name="T12" fmla="*/ 0 w 318"/>
                    <a:gd name="T13" fmla="*/ 245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8" h="249">
                      <a:moveTo>
                        <a:pt x="0" y="245"/>
                      </a:moveTo>
                      <a:cubicBezTo>
                        <a:pt x="52" y="205"/>
                        <a:pt x="105" y="164"/>
                        <a:pt x="158" y="123"/>
                      </a:cubicBezTo>
                      <a:cubicBezTo>
                        <a:pt x="210" y="82"/>
                        <a:pt x="263" y="41"/>
                        <a:pt x="316" y="0"/>
                      </a:cubicBezTo>
                      <a:cubicBezTo>
                        <a:pt x="317" y="2"/>
                        <a:pt x="317" y="3"/>
                        <a:pt x="318" y="5"/>
                      </a:cubicBezTo>
                      <a:cubicBezTo>
                        <a:pt x="266" y="46"/>
                        <a:pt x="213" y="86"/>
                        <a:pt x="160" y="127"/>
                      </a:cubicBezTo>
                      <a:cubicBezTo>
                        <a:pt x="108" y="168"/>
                        <a:pt x="55" y="208"/>
                        <a:pt x="3" y="249"/>
                      </a:cubicBezTo>
                      <a:cubicBezTo>
                        <a:pt x="2" y="248"/>
                        <a:pt x="1" y="247"/>
                        <a:pt x="0" y="245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3" name="Freeform 147"/>
                <p:cNvSpPr>
                  <a:spLocks/>
                </p:cNvSpPr>
                <p:nvPr/>
              </p:nvSpPr>
              <p:spPr bwMode="auto">
                <a:xfrm flipH="1">
                  <a:off x="2253609" y="3336781"/>
                  <a:ext cx="854666" cy="666683"/>
                </a:xfrm>
                <a:custGeom>
                  <a:avLst/>
                  <a:gdLst>
                    <a:gd name="T0" fmla="*/ 0 w 317"/>
                    <a:gd name="T1" fmla="*/ 243 h 247"/>
                    <a:gd name="T2" fmla="*/ 157 w 317"/>
                    <a:gd name="T3" fmla="*/ 122 h 247"/>
                    <a:gd name="T4" fmla="*/ 315 w 317"/>
                    <a:gd name="T5" fmla="*/ 0 h 247"/>
                    <a:gd name="T6" fmla="*/ 317 w 317"/>
                    <a:gd name="T7" fmla="*/ 4 h 247"/>
                    <a:gd name="T8" fmla="*/ 160 w 317"/>
                    <a:gd name="T9" fmla="*/ 126 h 247"/>
                    <a:gd name="T10" fmla="*/ 3 w 317"/>
                    <a:gd name="T11" fmla="*/ 247 h 247"/>
                    <a:gd name="T12" fmla="*/ 0 w 317"/>
                    <a:gd name="T13" fmla="*/ 243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7" h="247">
                      <a:moveTo>
                        <a:pt x="0" y="243"/>
                      </a:moveTo>
                      <a:cubicBezTo>
                        <a:pt x="52" y="203"/>
                        <a:pt x="105" y="162"/>
                        <a:pt x="157" y="122"/>
                      </a:cubicBezTo>
                      <a:cubicBezTo>
                        <a:pt x="210" y="81"/>
                        <a:pt x="262" y="40"/>
                        <a:pt x="315" y="0"/>
                      </a:cubicBezTo>
                      <a:cubicBezTo>
                        <a:pt x="315" y="1"/>
                        <a:pt x="316" y="3"/>
                        <a:pt x="317" y="4"/>
                      </a:cubicBezTo>
                      <a:cubicBezTo>
                        <a:pt x="264" y="45"/>
                        <a:pt x="212" y="85"/>
                        <a:pt x="160" y="126"/>
                      </a:cubicBezTo>
                      <a:cubicBezTo>
                        <a:pt x="108" y="166"/>
                        <a:pt x="55" y="206"/>
                        <a:pt x="3" y="247"/>
                      </a:cubicBezTo>
                      <a:cubicBezTo>
                        <a:pt x="2" y="246"/>
                        <a:pt x="1" y="244"/>
                        <a:pt x="0" y="243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148"/>
                <p:cNvSpPr>
                  <a:spLocks/>
                </p:cNvSpPr>
                <p:nvPr/>
              </p:nvSpPr>
              <p:spPr bwMode="auto">
                <a:xfrm flipH="1">
                  <a:off x="2244866" y="3356455"/>
                  <a:ext cx="850294" cy="660126"/>
                </a:xfrm>
                <a:custGeom>
                  <a:avLst/>
                  <a:gdLst>
                    <a:gd name="T0" fmla="*/ 0 w 315"/>
                    <a:gd name="T1" fmla="*/ 242 h 245"/>
                    <a:gd name="T2" fmla="*/ 157 w 315"/>
                    <a:gd name="T3" fmla="*/ 121 h 245"/>
                    <a:gd name="T4" fmla="*/ 313 w 315"/>
                    <a:gd name="T5" fmla="*/ 0 h 245"/>
                    <a:gd name="T6" fmla="*/ 315 w 315"/>
                    <a:gd name="T7" fmla="*/ 5 h 245"/>
                    <a:gd name="T8" fmla="*/ 159 w 315"/>
                    <a:gd name="T9" fmla="*/ 125 h 245"/>
                    <a:gd name="T10" fmla="*/ 3 w 315"/>
                    <a:gd name="T11" fmla="*/ 245 h 245"/>
                    <a:gd name="T12" fmla="*/ 0 w 315"/>
                    <a:gd name="T13" fmla="*/ 242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5" h="245">
                      <a:moveTo>
                        <a:pt x="0" y="242"/>
                      </a:moveTo>
                      <a:cubicBezTo>
                        <a:pt x="52" y="202"/>
                        <a:pt x="104" y="161"/>
                        <a:pt x="157" y="121"/>
                      </a:cubicBezTo>
                      <a:cubicBezTo>
                        <a:pt x="209" y="81"/>
                        <a:pt x="261" y="41"/>
                        <a:pt x="313" y="0"/>
                      </a:cubicBezTo>
                      <a:cubicBezTo>
                        <a:pt x="314" y="2"/>
                        <a:pt x="314" y="3"/>
                        <a:pt x="315" y="5"/>
                      </a:cubicBezTo>
                      <a:cubicBezTo>
                        <a:pt x="263" y="45"/>
                        <a:pt x="211" y="85"/>
                        <a:pt x="159" y="125"/>
                      </a:cubicBezTo>
                      <a:cubicBezTo>
                        <a:pt x="107" y="165"/>
                        <a:pt x="55" y="205"/>
                        <a:pt x="3" y="245"/>
                      </a:cubicBezTo>
                      <a:cubicBezTo>
                        <a:pt x="2" y="244"/>
                        <a:pt x="1" y="243"/>
                        <a:pt x="0" y="24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Freeform 149"/>
                <p:cNvSpPr>
                  <a:spLocks/>
                </p:cNvSpPr>
                <p:nvPr/>
              </p:nvSpPr>
              <p:spPr bwMode="auto">
                <a:xfrm flipH="1">
                  <a:off x="2236123" y="3373942"/>
                  <a:ext cx="843738" cy="660126"/>
                </a:xfrm>
                <a:custGeom>
                  <a:avLst/>
                  <a:gdLst>
                    <a:gd name="T0" fmla="*/ 0 w 312"/>
                    <a:gd name="T1" fmla="*/ 241 h 244"/>
                    <a:gd name="T2" fmla="*/ 155 w 312"/>
                    <a:gd name="T3" fmla="*/ 121 h 244"/>
                    <a:gd name="T4" fmla="*/ 310 w 312"/>
                    <a:gd name="T5" fmla="*/ 0 h 244"/>
                    <a:gd name="T6" fmla="*/ 312 w 312"/>
                    <a:gd name="T7" fmla="*/ 5 h 244"/>
                    <a:gd name="T8" fmla="*/ 157 w 312"/>
                    <a:gd name="T9" fmla="*/ 124 h 244"/>
                    <a:gd name="T10" fmla="*/ 3 w 312"/>
                    <a:gd name="T11" fmla="*/ 244 h 244"/>
                    <a:gd name="T12" fmla="*/ 0 w 312"/>
                    <a:gd name="T13" fmla="*/ 241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2" h="244">
                      <a:moveTo>
                        <a:pt x="0" y="241"/>
                      </a:moveTo>
                      <a:cubicBezTo>
                        <a:pt x="51" y="201"/>
                        <a:pt x="103" y="161"/>
                        <a:pt x="155" y="121"/>
                      </a:cubicBezTo>
                      <a:cubicBezTo>
                        <a:pt x="207" y="81"/>
                        <a:pt x="258" y="40"/>
                        <a:pt x="310" y="0"/>
                      </a:cubicBezTo>
                      <a:cubicBezTo>
                        <a:pt x="311" y="2"/>
                        <a:pt x="311" y="3"/>
                        <a:pt x="312" y="5"/>
                      </a:cubicBezTo>
                      <a:cubicBezTo>
                        <a:pt x="261" y="45"/>
                        <a:pt x="209" y="85"/>
                        <a:pt x="157" y="124"/>
                      </a:cubicBezTo>
                      <a:cubicBezTo>
                        <a:pt x="106" y="164"/>
                        <a:pt x="54" y="204"/>
                        <a:pt x="3" y="244"/>
                      </a:cubicBezTo>
                      <a:cubicBezTo>
                        <a:pt x="2" y="243"/>
                        <a:pt x="1" y="242"/>
                        <a:pt x="0" y="241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150"/>
                <p:cNvSpPr>
                  <a:spLocks/>
                </p:cNvSpPr>
                <p:nvPr/>
              </p:nvSpPr>
              <p:spPr bwMode="auto">
                <a:xfrm flipH="1">
                  <a:off x="2227379" y="3395800"/>
                  <a:ext cx="837179" cy="653568"/>
                </a:xfrm>
                <a:custGeom>
                  <a:avLst/>
                  <a:gdLst>
                    <a:gd name="T0" fmla="*/ 0 w 310"/>
                    <a:gd name="T1" fmla="*/ 238 h 242"/>
                    <a:gd name="T2" fmla="*/ 154 w 310"/>
                    <a:gd name="T3" fmla="*/ 119 h 242"/>
                    <a:gd name="T4" fmla="*/ 308 w 310"/>
                    <a:gd name="T5" fmla="*/ 0 h 242"/>
                    <a:gd name="T6" fmla="*/ 310 w 310"/>
                    <a:gd name="T7" fmla="*/ 4 h 242"/>
                    <a:gd name="T8" fmla="*/ 157 w 310"/>
                    <a:gd name="T9" fmla="*/ 123 h 242"/>
                    <a:gd name="T10" fmla="*/ 3 w 310"/>
                    <a:gd name="T11" fmla="*/ 242 h 242"/>
                    <a:gd name="T12" fmla="*/ 0 w 310"/>
                    <a:gd name="T13" fmla="*/ 238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0" h="242">
                      <a:moveTo>
                        <a:pt x="0" y="238"/>
                      </a:moveTo>
                      <a:cubicBezTo>
                        <a:pt x="51" y="199"/>
                        <a:pt x="103" y="159"/>
                        <a:pt x="154" y="119"/>
                      </a:cubicBezTo>
                      <a:cubicBezTo>
                        <a:pt x="205" y="79"/>
                        <a:pt x="257" y="39"/>
                        <a:pt x="308" y="0"/>
                      </a:cubicBezTo>
                      <a:cubicBezTo>
                        <a:pt x="309" y="1"/>
                        <a:pt x="310" y="2"/>
                        <a:pt x="310" y="4"/>
                      </a:cubicBezTo>
                      <a:cubicBezTo>
                        <a:pt x="259" y="43"/>
                        <a:pt x="208" y="83"/>
                        <a:pt x="157" y="123"/>
                      </a:cubicBezTo>
                      <a:cubicBezTo>
                        <a:pt x="105" y="162"/>
                        <a:pt x="54" y="202"/>
                        <a:pt x="3" y="242"/>
                      </a:cubicBezTo>
                      <a:cubicBezTo>
                        <a:pt x="2" y="241"/>
                        <a:pt x="1" y="239"/>
                        <a:pt x="0" y="23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151"/>
                <p:cNvSpPr>
                  <a:spLocks/>
                </p:cNvSpPr>
                <p:nvPr/>
              </p:nvSpPr>
              <p:spPr bwMode="auto">
                <a:xfrm flipH="1">
                  <a:off x="2216449" y="3415472"/>
                  <a:ext cx="1272164" cy="985817"/>
                </a:xfrm>
                <a:custGeom>
                  <a:avLst/>
                  <a:gdLst>
                    <a:gd name="T0" fmla="*/ 0 w 471"/>
                    <a:gd name="T1" fmla="*/ 362 h 365"/>
                    <a:gd name="T2" fmla="*/ 234 w 471"/>
                    <a:gd name="T3" fmla="*/ 181 h 365"/>
                    <a:gd name="T4" fmla="*/ 469 w 471"/>
                    <a:gd name="T5" fmla="*/ 0 h 365"/>
                    <a:gd name="T6" fmla="*/ 471 w 471"/>
                    <a:gd name="T7" fmla="*/ 4 h 365"/>
                    <a:gd name="T8" fmla="*/ 237 w 471"/>
                    <a:gd name="T9" fmla="*/ 184 h 365"/>
                    <a:gd name="T10" fmla="*/ 4 w 471"/>
                    <a:gd name="T11" fmla="*/ 365 h 365"/>
                    <a:gd name="T12" fmla="*/ 0 w 471"/>
                    <a:gd name="T13" fmla="*/ 362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1" h="365">
                      <a:moveTo>
                        <a:pt x="0" y="362"/>
                      </a:moveTo>
                      <a:cubicBezTo>
                        <a:pt x="78" y="302"/>
                        <a:pt x="156" y="241"/>
                        <a:pt x="234" y="181"/>
                      </a:cubicBezTo>
                      <a:cubicBezTo>
                        <a:pt x="312" y="121"/>
                        <a:pt x="391" y="60"/>
                        <a:pt x="469" y="0"/>
                      </a:cubicBezTo>
                      <a:cubicBezTo>
                        <a:pt x="469" y="1"/>
                        <a:pt x="470" y="2"/>
                        <a:pt x="471" y="4"/>
                      </a:cubicBezTo>
                      <a:cubicBezTo>
                        <a:pt x="393" y="64"/>
                        <a:pt x="315" y="124"/>
                        <a:pt x="237" y="184"/>
                      </a:cubicBezTo>
                      <a:cubicBezTo>
                        <a:pt x="159" y="245"/>
                        <a:pt x="82" y="305"/>
                        <a:pt x="4" y="365"/>
                      </a:cubicBezTo>
                      <a:cubicBezTo>
                        <a:pt x="3" y="364"/>
                        <a:pt x="1" y="363"/>
                        <a:pt x="0" y="362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152"/>
                <p:cNvSpPr>
                  <a:spLocks/>
                </p:cNvSpPr>
                <p:nvPr/>
              </p:nvSpPr>
              <p:spPr bwMode="auto">
                <a:xfrm flipH="1">
                  <a:off x="2209892" y="3432959"/>
                  <a:ext cx="1263421" cy="981445"/>
                </a:xfrm>
                <a:custGeom>
                  <a:avLst/>
                  <a:gdLst>
                    <a:gd name="T0" fmla="*/ 0 w 468"/>
                    <a:gd name="T1" fmla="*/ 360 h 363"/>
                    <a:gd name="T2" fmla="*/ 233 w 468"/>
                    <a:gd name="T3" fmla="*/ 180 h 363"/>
                    <a:gd name="T4" fmla="*/ 466 w 468"/>
                    <a:gd name="T5" fmla="*/ 0 h 363"/>
                    <a:gd name="T6" fmla="*/ 468 w 468"/>
                    <a:gd name="T7" fmla="*/ 4 h 363"/>
                    <a:gd name="T8" fmla="*/ 236 w 468"/>
                    <a:gd name="T9" fmla="*/ 183 h 363"/>
                    <a:gd name="T10" fmla="*/ 4 w 468"/>
                    <a:gd name="T11" fmla="*/ 363 h 363"/>
                    <a:gd name="T12" fmla="*/ 0 w 468"/>
                    <a:gd name="T13" fmla="*/ 36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8" h="363">
                      <a:moveTo>
                        <a:pt x="0" y="360"/>
                      </a:moveTo>
                      <a:cubicBezTo>
                        <a:pt x="78" y="300"/>
                        <a:pt x="155" y="240"/>
                        <a:pt x="233" y="180"/>
                      </a:cubicBezTo>
                      <a:cubicBezTo>
                        <a:pt x="311" y="120"/>
                        <a:pt x="388" y="60"/>
                        <a:pt x="466" y="0"/>
                      </a:cubicBezTo>
                      <a:cubicBezTo>
                        <a:pt x="466" y="1"/>
                        <a:pt x="467" y="2"/>
                        <a:pt x="468" y="4"/>
                      </a:cubicBezTo>
                      <a:cubicBezTo>
                        <a:pt x="390" y="63"/>
                        <a:pt x="313" y="123"/>
                        <a:pt x="236" y="183"/>
                      </a:cubicBezTo>
                      <a:cubicBezTo>
                        <a:pt x="159" y="243"/>
                        <a:pt x="81" y="303"/>
                        <a:pt x="4" y="363"/>
                      </a:cubicBezTo>
                      <a:cubicBezTo>
                        <a:pt x="3" y="362"/>
                        <a:pt x="2" y="361"/>
                        <a:pt x="0" y="36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Freeform 153"/>
                <p:cNvSpPr>
                  <a:spLocks/>
                </p:cNvSpPr>
                <p:nvPr/>
              </p:nvSpPr>
              <p:spPr bwMode="auto">
                <a:xfrm flipH="1">
                  <a:off x="3106090" y="4014395"/>
                  <a:ext cx="469957" cy="371594"/>
                </a:xfrm>
                <a:custGeom>
                  <a:avLst/>
                  <a:gdLst>
                    <a:gd name="T0" fmla="*/ 0 w 174"/>
                    <a:gd name="T1" fmla="*/ 115 h 138"/>
                    <a:gd name="T2" fmla="*/ 149 w 174"/>
                    <a:gd name="T3" fmla="*/ 0 h 138"/>
                    <a:gd name="T4" fmla="*/ 174 w 174"/>
                    <a:gd name="T5" fmla="*/ 27 h 138"/>
                    <a:gd name="T6" fmla="*/ 30 w 174"/>
                    <a:gd name="T7" fmla="*/ 138 h 138"/>
                    <a:gd name="T8" fmla="*/ 0 w 174"/>
                    <a:gd name="T9" fmla="*/ 115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4" h="138">
                      <a:moveTo>
                        <a:pt x="0" y="115"/>
                      </a:moveTo>
                      <a:cubicBezTo>
                        <a:pt x="50" y="77"/>
                        <a:pt x="99" y="39"/>
                        <a:pt x="149" y="0"/>
                      </a:cubicBezTo>
                      <a:cubicBezTo>
                        <a:pt x="157" y="9"/>
                        <a:pt x="166" y="18"/>
                        <a:pt x="174" y="27"/>
                      </a:cubicBezTo>
                      <a:cubicBezTo>
                        <a:pt x="126" y="64"/>
                        <a:pt x="78" y="101"/>
                        <a:pt x="30" y="138"/>
                      </a:cubicBezTo>
                      <a:cubicBezTo>
                        <a:pt x="20" y="131"/>
                        <a:pt x="10" y="123"/>
                        <a:pt x="0" y="115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Freeform 154"/>
                <p:cNvSpPr>
                  <a:spLocks/>
                </p:cNvSpPr>
                <p:nvPr/>
              </p:nvSpPr>
              <p:spPr bwMode="auto">
                <a:xfrm flipH="1">
                  <a:off x="3912669" y="4198006"/>
                  <a:ext cx="321319" cy="249187"/>
                </a:xfrm>
                <a:custGeom>
                  <a:avLst/>
                  <a:gdLst>
                    <a:gd name="T0" fmla="*/ 0 w 119"/>
                    <a:gd name="T1" fmla="*/ 90 h 92"/>
                    <a:gd name="T2" fmla="*/ 116 w 119"/>
                    <a:gd name="T3" fmla="*/ 0 h 92"/>
                    <a:gd name="T4" fmla="*/ 119 w 119"/>
                    <a:gd name="T5" fmla="*/ 3 h 92"/>
                    <a:gd name="T6" fmla="*/ 3 w 119"/>
                    <a:gd name="T7" fmla="*/ 92 h 92"/>
                    <a:gd name="T8" fmla="*/ 0 w 119"/>
                    <a:gd name="T9" fmla="*/ 9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92">
                      <a:moveTo>
                        <a:pt x="0" y="90"/>
                      </a:moveTo>
                      <a:cubicBezTo>
                        <a:pt x="38" y="60"/>
                        <a:pt x="77" y="30"/>
                        <a:pt x="116" y="0"/>
                      </a:cubicBezTo>
                      <a:cubicBezTo>
                        <a:pt x="117" y="1"/>
                        <a:pt x="118" y="2"/>
                        <a:pt x="119" y="3"/>
                      </a:cubicBezTo>
                      <a:cubicBezTo>
                        <a:pt x="81" y="33"/>
                        <a:pt x="42" y="63"/>
                        <a:pt x="3" y="92"/>
                      </a:cubicBezTo>
                      <a:cubicBezTo>
                        <a:pt x="2" y="92"/>
                        <a:pt x="1" y="91"/>
                        <a:pt x="0" y="90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 155"/>
                <p:cNvSpPr>
                  <a:spLocks/>
                </p:cNvSpPr>
                <p:nvPr/>
              </p:nvSpPr>
              <p:spPr bwMode="auto">
                <a:xfrm flipH="1">
                  <a:off x="3897368" y="4211121"/>
                  <a:ext cx="321319" cy="247000"/>
                </a:xfrm>
                <a:custGeom>
                  <a:avLst/>
                  <a:gdLst>
                    <a:gd name="T0" fmla="*/ 0 w 119"/>
                    <a:gd name="T1" fmla="*/ 89 h 91"/>
                    <a:gd name="T2" fmla="*/ 116 w 119"/>
                    <a:gd name="T3" fmla="*/ 0 h 91"/>
                    <a:gd name="T4" fmla="*/ 119 w 119"/>
                    <a:gd name="T5" fmla="*/ 2 h 91"/>
                    <a:gd name="T6" fmla="*/ 4 w 119"/>
                    <a:gd name="T7" fmla="*/ 91 h 91"/>
                    <a:gd name="T8" fmla="*/ 0 w 119"/>
                    <a:gd name="T9" fmla="*/ 8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91">
                      <a:moveTo>
                        <a:pt x="0" y="89"/>
                      </a:moveTo>
                      <a:cubicBezTo>
                        <a:pt x="39" y="59"/>
                        <a:pt x="77" y="29"/>
                        <a:pt x="116" y="0"/>
                      </a:cubicBezTo>
                      <a:cubicBezTo>
                        <a:pt x="117" y="0"/>
                        <a:pt x="118" y="1"/>
                        <a:pt x="119" y="2"/>
                      </a:cubicBezTo>
                      <a:cubicBezTo>
                        <a:pt x="81" y="32"/>
                        <a:pt x="42" y="61"/>
                        <a:pt x="4" y="91"/>
                      </a:cubicBezTo>
                      <a:cubicBezTo>
                        <a:pt x="2" y="91"/>
                        <a:pt x="1" y="90"/>
                        <a:pt x="0" y="8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156"/>
                <p:cNvSpPr>
                  <a:spLocks/>
                </p:cNvSpPr>
                <p:nvPr/>
              </p:nvSpPr>
              <p:spPr bwMode="auto">
                <a:xfrm flipH="1">
                  <a:off x="3879881" y="4222051"/>
                  <a:ext cx="321319" cy="247000"/>
                </a:xfrm>
                <a:custGeom>
                  <a:avLst/>
                  <a:gdLst>
                    <a:gd name="T0" fmla="*/ 0 w 119"/>
                    <a:gd name="T1" fmla="*/ 89 h 91"/>
                    <a:gd name="T2" fmla="*/ 116 w 119"/>
                    <a:gd name="T3" fmla="*/ 0 h 91"/>
                    <a:gd name="T4" fmla="*/ 119 w 119"/>
                    <a:gd name="T5" fmla="*/ 2 h 91"/>
                    <a:gd name="T6" fmla="*/ 4 w 119"/>
                    <a:gd name="T7" fmla="*/ 91 h 91"/>
                    <a:gd name="T8" fmla="*/ 0 w 119"/>
                    <a:gd name="T9" fmla="*/ 8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91">
                      <a:moveTo>
                        <a:pt x="0" y="89"/>
                      </a:moveTo>
                      <a:cubicBezTo>
                        <a:pt x="39" y="59"/>
                        <a:pt x="77" y="30"/>
                        <a:pt x="116" y="0"/>
                      </a:cubicBezTo>
                      <a:cubicBezTo>
                        <a:pt x="117" y="1"/>
                        <a:pt x="118" y="1"/>
                        <a:pt x="119" y="2"/>
                      </a:cubicBezTo>
                      <a:cubicBezTo>
                        <a:pt x="80" y="32"/>
                        <a:pt x="42" y="61"/>
                        <a:pt x="4" y="91"/>
                      </a:cubicBezTo>
                      <a:cubicBezTo>
                        <a:pt x="3" y="90"/>
                        <a:pt x="2" y="90"/>
                        <a:pt x="0" y="8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157"/>
                <p:cNvSpPr>
                  <a:spLocks/>
                </p:cNvSpPr>
                <p:nvPr/>
              </p:nvSpPr>
              <p:spPr bwMode="auto">
                <a:xfrm flipH="1">
                  <a:off x="3866766" y="4232979"/>
                  <a:ext cx="316947" cy="244815"/>
                </a:xfrm>
                <a:custGeom>
                  <a:avLst/>
                  <a:gdLst>
                    <a:gd name="T0" fmla="*/ 0 w 117"/>
                    <a:gd name="T1" fmla="*/ 89 h 91"/>
                    <a:gd name="T2" fmla="*/ 114 w 117"/>
                    <a:gd name="T3" fmla="*/ 0 h 91"/>
                    <a:gd name="T4" fmla="*/ 117 w 117"/>
                    <a:gd name="T5" fmla="*/ 2 h 91"/>
                    <a:gd name="T6" fmla="*/ 3 w 117"/>
                    <a:gd name="T7" fmla="*/ 91 h 91"/>
                    <a:gd name="T8" fmla="*/ 0 w 117"/>
                    <a:gd name="T9" fmla="*/ 8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91">
                      <a:moveTo>
                        <a:pt x="0" y="89"/>
                      </a:moveTo>
                      <a:cubicBezTo>
                        <a:pt x="38" y="59"/>
                        <a:pt x="76" y="29"/>
                        <a:pt x="114" y="0"/>
                      </a:cubicBezTo>
                      <a:cubicBezTo>
                        <a:pt x="115" y="1"/>
                        <a:pt x="116" y="1"/>
                        <a:pt x="117" y="2"/>
                      </a:cubicBezTo>
                      <a:cubicBezTo>
                        <a:pt x="79" y="32"/>
                        <a:pt x="41" y="61"/>
                        <a:pt x="3" y="91"/>
                      </a:cubicBezTo>
                      <a:cubicBezTo>
                        <a:pt x="2" y="90"/>
                        <a:pt x="1" y="89"/>
                        <a:pt x="0" y="89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reeform 158"/>
                <p:cNvSpPr>
                  <a:spLocks/>
                </p:cNvSpPr>
                <p:nvPr/>
              </p:nvSpPr>
              <p:spPr bwMode="auto">
                <a:xfrm flipH="1">
                  <a:off x="3851464" y="4243909"/>
                  <a:ext cx="314762" cy="242629"/>
                </a:xfrm>
                <a:custGeom>
                  <a:avLst/>
                  <a:gdLst>
                    <a:gd name="T0" fmla="*/ 0 w 117"/>
                    <a:gd name="T1" fmla="*/ 88 h 90"/>
                    <a:gd name="T2" fmla="*/ 114 w 117"/>
                    <a:gd name="T3" fmla="*/ 0 h 90"/>
                    <a:gd name="T4" fmla="*/ 117 w 117"/>
                    <a:gd name="T5" fmla="*/ 2 h 90"/>
                    <a:gd name="T6" fmla="*/ 3 w 117"/>
                    <a:gd name="T7" fmla="*/ 90 h 90"/>
                    <a:gd name="T8" fmla="*/ 0 w 117"/>
                    <a:gd name="T9" fmla="*/ 88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90">
                      <a:moveTo>
                        <a:pt x="0" y="88"/>
                      </a:moveTo>
                      <a:cubicBezTo>
                        <a:pt x="38" y="59"/>
                        <a:pt x="76" y="29"/>
                        <a:pt x="114" y="0"/>
                      </a:cubicBezTo>
                      <a:cubicBezTo>
                        <a:pt x="115" y="1"/>
                        <a:pt x="116" y="1"/>
                        <a:pt x="117" y="2"/>
                      </a:cubicBezTo>
                      <a:cubicBezTo>
                        <a:pt x="79" y="32"/>
                        <a:pt x="41" y="61"/>
                        <a:pt x="3" y="90"/>
                      </a:cubicBezTo>
                      <a:cubicBezTo>
                        <a:pt x="2" y="89"/>
                        <a:pt x="1" y="89"/>
                        <a:pt x="0" y="8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reeform 159"/>
                <p:cNvSpPr>
                  <a:spLocks/>
                </p:cNvSpPr>
                <p:nvPr/>
              </p:nvSpPr>
              <p:spPr bwMode="auto">
                <a:xfrm flipH="1">
                  <a:off x="3833979" y="4254838"/>
                  <a:ext cx="316947" cy="242629"/>
                </a:xfrm>
                <a:custGeom>
                  <a:avLst/>
                  <a:gdLst>
                    <a:gd name="T0" fmla="*/ 0 w 117"/>
                    <a:gd name="T1" fmla="*/ 88 h 90"/>
                    <a:gd name="T2" fmla="*/ 114 w 117"/>
                    <a:gd name="T3" fmla="*/ 0 h 90"/>
                    <a:gd name="T4" fmla="*/ 117 w 117"/>
                    <a:gd name="T5" fmla="*/ 2 h 90"/>
                    <a:gd name="T6" fmla="*/ 4 w 117"/>
                    <a:gd name="T7" fmla="*/ 90 h 90"/>
                    <a:gd name="T8" fmla="*/ 0 w 117"/>
                    <a:gd name="T9" fmla="*/ 88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90">
                      <a:moveTo>
                        <a:pt x="0" y="88"/>
                      </a:moveTo>
                      <a:cubicBezTo>
                        <a:pt x="38" y="59"/>
                        <a:pt x="76" y="29"/>
                        <a:pt x="114" y="0"/>
                      </a:cubicBezTo>
                      <a:cubicBezTo>
                        <a:pt x="115" y="1"/>
                        <a:pt x="116" y="2"/>
                        <a:pt x="117" y="2"/>
                      </a:cubicBezTo>
                      <a:cubicBezTo>
                        <a:pt x="79" y="31"/>
                        <a:pt x="41" y="61"/>
                        <a:pt x="4" y="90"/>
                      </a:cubicBezTo>
                      <a:cubicBezTo>
                        <a:pt x="2" y="89"/>
                        <a:pt x="1" y="88"/>
                        <a:pt x="0" y="88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reeform 160"/>
                <p:cNvSpPr>
                  <a:spLocks/>
                </p:cNvSpPr>
                <p:nvPr/>
              </p:nvSpPr>
              <p:spPr bwMode="auto">
                <a:xfrm flipH="1">
                  <a:off x="3820862" y="4265768"/>
                  <a:ext cx="314762" cy="240443"/>
                </a:xfrm>
                <a:custGeom>
                  <a:avLst/>
                  <a:gdLst>
                    <a:gd name="T0" fmla="*/ 0 w 116"/>
                    <a:gd name="T1" fmla="*/ 87 h 89"/>
                    <a:gd name="T2" fmla="*/ 113 w 116"/>
                    <a:gd name="T3" fmla="*/ 0 h 89"/>
                    <a:gd name="T4" fmla="*/ 116 w 116"/>
                    <a:gd name="T5" fmla="*/ 2 h 89"/>
                    <a:gd name="T6" fmla="*/ 4 w 116"/>
                    <a:gd name="T7" fmla="*/ 89 h 89"/>
                    <a:gd name="T8" fmla="*/ 0 w 116"/>
                    <a:gd name="T9" fmla="*/ 87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89">
                      <a:moveTo>
                        <a:pt x="0" y="87"/>
                      </a:moveTo>
                      <a:cubicBezTo>
                        <a:pt x="38" y="58"/>
                        <a:pt x="75" y="29"/>
                        <a:pt x="113" y="0"/>
                      </a:cubicBezTo>
                      <a:cubicBezTo>
                        <a:pt x="114" y="1"/>
                        <a:pt x="115" y="2"/>
                        <a:pt x="116" y="2"/>
                      </a:cubicBezTo>
                      <a:cubicBezTo>
                        <a:pt x="79" y="31"/>
                        <a:pt x="41" y="60"/>
                        <a:pt x="4" y="89"/>
                      </a:cubicBezTo>
                      <a:cubicBezTo>
                        <a:pt x="3" y="89"/>
                        <a:pt x="1" y="88"/>
                        <a:pt x="0" y="87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Freeform 161"/>
                <p:cNvSpPr>
                  <a:spLocks/>
                </p:cNvSpPr>
                <p:nvPr/>
              </p:nvSpPr>
              <p:spPr bwMode="auto">
                <a:xfrm flipH="1">
                  <a:off x="3768402" y="4302927"/>
                  <a:ext cx="306019" cy="238257"/>
                </a:xfrm>
                <a:custGeom>
                  <a:avLst/>
                  <a:gdLst>
                    <a:gd name="T0" fmla="*/ 0 w 114"/>
                    <a:gd name="T1" fmla="*/ 86 h 88"/>
                    <a:gd name="T2" fmla="*/ 111 w 114"/>
                    <a:gd name="T3" fmla="*/ 0 h 88"/>
                    <a:gd name="T4" fmla="*/ 114 w 114"/>
                    <a:gd name="T5" fmla="*/ 2 h 88"/>
                    <a:gd name="T6" fmla="*/ 3 w 114"/>
                    <a:gd name="T7" fmla="*/ 88 h 88"/>
                    <a:gd name="T8" fmla="*/ 0 w 114"/>
                    <a:gd name="T9" fmla="*/ 8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88">
                      <a:moveTo>
                        <a:pt x="0" y="86"/>
                      </a:moveTo>
                      <a:cubicBezTo>
                        <a:pt x="37" y="57"/>
                        <a:pt x="74" y="29"/>
                        <a:pt x="111" y="0"/>
                      </a:cubicBezTo>
                      <a:cubicBezTo>
                        <a:pt x="112" y="1"/>
                        <a:pt x="113" y="2"/>
                        <a:pt x="114" y="2"/>
                      </a:cubicBezTo>
                      <a:cubicBezTo>
                        <a:pt x="77" y="31"/>
                        <a:pt x="40" y="59"/>
                        <a:pt x="3" y="88"/>
                      </a:cubicBezTo>
                      <a:cubicBezTo>
                        <a:pt x="2" y="87"/>
                        <a:pt x="1" y="87"/>
                        <a:pt x="0" y="86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162"/>
                <p:cNvSpPr>
                  <a:spLocks/>
                </p:cNvSpPr>
                <p:nvPr/>
              </p:nvSpPr>
              <p:spPr bwMode="auto">
                <a:xfrm flipH="1">
                  <a:off x="3753102" y="4313856"/>
                  <a:ext cx="306019" cy="236072"/>
                </a:xfrm>
                <a:custGeom>
                  <a:avLst/>
                  <a:gdLst>
                    <a:gd name="T0" fmla="*/ 0 w 113"/>
                    <a:gd name="T1" fmla="*/ 85 h 87"/>
                    <a:gd name="T2" fmla="*/ 110 w 113"/>
                    <a:gd name="T3" fmla="*/ 0 h 87"/>
                    <a:gd name="T4" fmla="*/ 113 w 113"/>
                    <a:gd name="T5" fmla="*/ 2 h 87"/>
                    <a:gd name="T6" fmla="*/ 3 w 113"/>
                    <a:gd name="T7" fmla="*/ 87 h 87"/>
                    <a:gd name="T8" fmla="*/ 0 w 113"/>
                    <a:gd name="T9" fmla="*/ 8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87">
                      <a:moveTo>
                        <a:pt x="0" y="85"/>
                      </a:moveTo>
                      <a:cubicBezTo>
                        <a:pt x="37" y="57"/>
                        <a:pt x="73" y="29"/>
                        <a:pt x="110" y="0"/>
                      </a:cubicBezTo>
                      <a:cubicBezTo>
                        <a:pt x="111" y="1"/>
                        <a:pt x="112" y="1"/>
                        <a:pt x="113" y="2"/>
                      </a:cubicBezTo>
                      <a:cubicBezTo>
                        <a:pt x="76" y="31"/>
                        <a:pt x="40" y="59"/>
                        <a:pt x="3" y="87"/>
                      </a:cubicBezTo>
                      <a:cubicBezTo>
                        <a:pt x="2" y="87"/>
                        <a:pt x="1" y="86"/>
                        <a:pt x="0" y="85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163"/>
                <p:cNvSpPr>
                  <a:spLocks/>
                </p:cNvSpPr>
                <p:nvPr/>
              </p:nvSpPr>
              <p:spPr bwMode="auto">
                <a:xfrm flipH="1">
                  <a:off x="3739987" y="4324785"/>
                  <a:ext cx="303832" cy="236072"/>
                </a:xfrm>
                <a:custGeom>
                  <a:avLst/>
                  <a:gdLst>
                    <a:gd name="T0" fmla="*/ 0 w 112"/>
                    <a:gd name="T1" fmla="*/ 85 h 87"/>
                    <a:gd name="T2" fmla="*/ 109 w 112"/>
                    <a:gd name="T3" fmla="*/ 0 h 87"/>
                    <a:gd name="T4" fmla="*/ 112 w 112"/>
                    <a:gd name="T5" fmla="*/ 2 h 87"/>
                    <a:gd name="T6" fmla="*/ 3 w 112"/>
                    <a:gd name="T7" fmla="*/ 87 h 87"/>
                    <a:gd name="T8" fmla="*/ 0 w 112"/>
                    <a:gd name="T9" fmla="*/ 8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7">
                      <a:moveTo>
                        <a:pt x="0" y="85"/>
                      </a:moveTo>
                      <a:cubicBezTo>
                        <a:pt x="36" y="57"/>
                        <a:pt x="73" y="28"/>
                        <a:pt x="109" y="0"/>
                      </a:cubicBezTo>
                      <a:cubicBezTo>
                        <a:pt x="110" y="1"/>
                        <a:pt x="111" y="1"/>
                        <a:pt x="112" y="2"/>
                      </a:cubicBezTo>
                      <a:cubicBezTo>
                        <a:pt x="76" y="30"/>
                        <a:pt x="39" y="58"/>
                        <a:pt x="3" y="87"/>
                      </a:cubicBezTo>
                      <a:cubicBezTo>
                        <a:pt x="2" y="86"/>
                        <a:pt x="1" y="85"/>
                        <a:pt x="0" y="85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164"/>
                <p:cNvSpPr>
                  <a:spLocks/>
                </p:cNvSpPr>
                <p:nvPr/>
              </p:nvSpPr>
              <p:spPr bwMode="auto">
                <a:xfrm flipH="1">
                  <a:off x="3726872" y="4335715"/>
                  <a:ext cx="301647" cy="231700"/>
                </a:xfrm>
                <a:custGeom>
                  <a:avLst/>
                  <a:gdLst>
                    <a:gd name="T0" fmla="*/ 0 w 112"/>
                    <a:gd name="T1" fmla="*/ 84 h 86"/>
                    <a:gd name="T2" fmla="*/ 110 w 112"/>
                    <a:gd name="T3" fmla="*/ 0 h 86"/>
                    <a:gd name="T4" fmla="*/ 112 w 112"/>
                    <a:gd name="T5" fmla="*/ 2 h 86"/>
                    <a:gd name="T6" fmla="*/ 3 w 112"/>
                    <a:gd name="T7" fmla="*/ 86 h 86"/>
                    <a:gd name="T8" fmla="*/ 0 w 112"/>
                    <a:gd name="T9" fmla="*/ 8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6">
                      <a:moveTo>
                        <a:pt x="0" y="84"/>
                      </a:moveTo>
                      <a:cubicBezTo>
                        <a:pt x="37" y="56"/>
                        <a:pt x="73" y="28"/>
                        <a:pt x="110" y="0"/>
                      </a:cubicBezTo>
                      <a:cubicBezTo>
                        <a:pt x="111" y="0"/>
                        <a:pt x="111" y="1"/>
                        <a:pt x="112" y="2"/>
                      </a:cubicBezTo>
                      <a:cubicBezTo>
                        <a:pt x="76" y="30"/>
                        <a:pt x="40" y="58"/>
                        <a:pt x="3" y="86"/>
                      </a:cubicBezTo>
                      <a:cubicBezTo>
                        <a:pt x="2" y="85"/>
                        <a:pt x="1" y="85"/>
                        <a:pt x="0" y="84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165"/>
                <p:cNvSpPr>
                  <a:spLocks/>
                </p:cNvSpPr>
                <p:nvPr/>
              </p:nvSpPr>
              <p:spPr bwMode="auto">
                <a:xfrm flipH="1">
                  <a:off x="3711570" y="4344458"/>
                  <a:ext cx="301647" cy="231700"/>
                </a:xfrm>
                <a:custGeom>
                  <a:avLst/>
                  <a:gdLst>
                    <a:gd name="T0" fmla="*/ 0 w 112"/>
                    <a:gd name="T1" fmla="*/ 84 h 86"/>
                    <a:gd name="T2" fmla="*/ 109 w 112"/>
                    <a:gd name="T3" fmla="*/ 0 h 86"/>
                    <a:gd name="T4" fmla="*/ 112 w 112"/>
                    <a:gd name="T5" fmla="*/ 2 h 86"/>
                    <a:gd name="T6" fmla="*/ 3 w 112"/>
                    <a:gd name="T7" fmla="*/ 86 h 86"/>
                    <a:gd name="T8" fmla="*/ 0 w 112"/>
                    <a:gd name="T9" fmla="*/ 8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6">
                      <a:moveTo>
                        <a:pt x="0" y="84"/>
                      </a:moveTo>
                      <a:cubicBezTo>
                        <a:pt x="36" y="56"/>
                        <a:pt x="72" y="28"/>
                        <a:pt x="109" y="0"/>
                      </a:cubicBezTo>
                      <a:cubicBezTo>
                        <a:pt x="110" y="1"/>
                        <a:pt x="111" y="2"/>
                        <a:pt x="112" y="2"/>
                      </a:cubicBezTo>
                      <a:cubicBezTo>
                        <a:pt x="75" y="30"/>
                        <a:pt x="39" y="58"/>
                        <a:pt x="3" y="86"/>
                      </a:cubicBezTo>
                      <a:cubicBezTo>
                        <a:pt x="2" y="86"/>
                        <a:pt x="1" y="85"/>
                        <a:pt x="0" y="84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2" name="Freeform 166"/>
                <p:cNvSpPr>
                  <a:spLocks/>
                </p:cNvSpPr>
                <p:nvPr/>
              </p:nvSpPr>
              <p:spPr bwMode="auto">
                <a:xfrm flipH="1">
                  <a:off x="3696270" y="4355387"/>
                  <a:ext cx="301647" cy="229513"/>
                </a:xfrm>
                <a:custGeom>
                  <a:avLst/>
                  <a:gdLst>
                    <a:gd name="T0" fmla="*/ 0 w 111"/>
                    <a:gd name="T1" fmla="*/ 84 h 85"/>
                    <a:gd name="T2" fmla="*/ 108 w 111"/>
                    <a:gd name="T3" fmla="*/ 0 h 85"/>
                    <a:gd name="T4" fmla="*/ 111 w 111"/>
                    <a:gd name="T5" fmla="*/ 2 h 85"/>
                    <a:gd name="T6" fmla="*/ 3 w 111"/>
                    <a:gd name="T7" fmla="*/ 85 h 85"/>
                    <a:gd name="T8" fmla="*/ 0 w 111"/>
                    <a:gd name="T9" fmla="*/ 8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85">
                      <a:moveTo>
                        <a:pt x="0" y="84"/>
                      </a:moveTo>
                      <a:cubicBezTo>
                        <a:pt x="36" y="56"/>
                        <a:pt x="72" y="28"/>
                        <a:pt x="108" y="0"/>
                      </a:cubicBezTo>
                      <a:cubicBezTo>
                        <a:pt x="109" y="1"/>
                        <a:pt x="110" y="1"/>
                        <a:pt x="111" y="2"/>
                      </a:cubicBezTo>
                      <a:cubicBezTo>
                        <a:pt x="75" y="30"/>
                        <a:pt x="39" y="58"/>
                        <a:pt x="3" y="85"/>
                      </a:cubicBezTo>
                      <a:cubicBezTo>
                        <a:pt x="2" y="85"/>
                        <a:pt x="1" y="84"/>
                        <a:pt x="0" y="84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167"/>
                <p:cNvSpPr>
                  <a:spLocks/>
                </p:cNvSpPr>
                <p:nvPr/>
              </p:nvSpPr>
              <p:spPr bwMode="auto">
                <a:xfrm flipH="1">
                  <a:off x="3683155" y="4366317"/>
                  <a:ext cx="299461" cy="229513"/>
                </a:xfrm>
                <a:custGeom>
                  <a:avLst/>
                  <a:gdLst>
                    <a:gd name="T0" fmla="*/ 0 w 111"/>
                    <a:gd name="T1" fmla="*/ 83 h 85"/>
                    <a:gd name="T2" fmla="*/ 108 w 111"/>
                    <a:gd name="T3" fmla="*/ 0 h 85"/>
                    <a:gd name="T4" fmla="*/ 111 w 111"/>
                    <a:gd name="T5" fmla="*/ 2 h 85"/>
                    <a:gd name="T6" fmla="*/ 3 w 111"/>
                    <a:gd name="T7" fmla="*/ 85 h 85"/>
                    <a:gd name="T8" fmla="*/ 0 w 111"/>
                    <a:gd name="T9" fmla="*/ 8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85">
                      <a:moveTo>
                        <a:pt x="0" y="83"/>
                      </a:moveTo>
                      <a:cubicBezTo>
                        <a:pt x="36" y="55"/>
                        <a:pt x="72" y="27"/>
                        <a:pt x="108" y="0"/>
                      </a:cubicBezTo>
                      <a:cubicBezTo>
                        <a:pt x="109" y="0"/>
                        <a:pt x="110" y="1"/>
                        <a:pt x="111" y="2"/>
                      </a:cubicBezTo>
                      <a:cubicBezTo>
                        <a:pt x="75" y="29"/>
                        <a:pt x="39" y="57"/>
                        <a:pt x="3" y="85"/>
                      </a:cubicBezTo>
                      <a:cubicBezTo>
                        <a:pt x="2" y="84"/>
                        <a:pt x="1" y="84"/>
                        <a:pt x="0" y="83"/>
                      </a:cubicBez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168"/>
                <p:cNvSpPr>
                  <a:spLocks/>
                </p:cNvSpPr>
                <p:nvPr/>
              </p:nvSpPr>
              <p:spPr bwMode="auto">
                <a:xfrm flipH="1">
                  <a:off x="596736" y="3592526"/>
                  <a:ext cx="1363970" cy="1248119"/>
                </a:xfrm>
                <a:custGeom>
                  <a:avLst/>
                  <a:gdLst>
                    <a:gd name="T0" fmla="*/ 217 w 505"/>
                    <a:gd name="T1" fmla="*/ 333 h 462"/>
                    <a:gd name="T2" fmla="*/ 273 w 505"/>
                    <a:gd name="T3" fmla="*/ 376 h 462"/>
                    <a:gd name="T4" fmla="*/ 177 w 505"/>
                    <a:gd name="T5" fmla="*/ 368 h 462"/>
                    <a:gd name="T6" fmla="*/ 130 w 505"/>
                    <a:gd name="T7" fmla="*/ 422 h 462"/>
                    <a:gd name="T8" fmla="*/ 350 w 505"/>
                    <a:gd name="T9" fmla="*/ 457 h 462"/>
                    <a:gd name="T10" fmla="*/ 447 w 505"/>
                    <a:gd name="T11" fmla="*/ 402 h 462"/>
                    <a:gd name="T12" fmla="*/ 397 w 505"/>
                    <a:gd name="T13" fmla="*/ 176 h 462"/>
                    <a:gd name="T14" fmla="*/ 273 w 505"/>
                    <a:gd name="T15" fmla="*/ 31 h 462"/>
                    <a:gd name="T16" fmla="*/ 230 w 505"/>
                    <a:gd name="T17" fmla="*/ 69 h 462"/>
                    <a:gd name="T18" fmla="*/ 318 w 505"/>
                    <a:gd name="T19" fmla="*/ 170 h 462"/>
                    <a:gd name="T20" fmla="*/ 309 w 505"/>
                    <a:gd name="T21" fmla="*/ 172 h 462"/>
                    <a:gd name="T22" fmla="*/ 180 w 505"/>
                    <a:gd name="T23" fmla="*/ 49 h 462"/>
                    <a:gd name="T24" fmla="*/ 140 w 505"/>
                    <a:gd name="T25" fmla="*/ 89 h 462"/>
                    <a:gd name="T26" fmla="*/ 258 w 505"/>
                    <a:gd name="T27" fmla="*/ 204 h 462"/>
                    <a:gd name="T28" fmla="*/ 254 w 505"/>
                    <a:gd name="T29" fmla="*/ 209 h 462"/>
                    <a:gd name="T30" fmla="*/ 108 w 505"/>
                    <a:gd name="T31" fmla="*/ 89 h 462"/>
                    <a:gd name="T32" fmla="*/ 71 w 505"/>
                    <a:gd name="T33" fmla="*/ 133 h 462"/>
                    <a:gd name="T34" fmla="*/ 228 w 505"/>
                    <a:gd name="T35" fmla="*/ 261 h 462"/>
                    <a:gd name="T36" fmla="*/ 227 w 505"/>
                    <a:gd name="T37" fmla="*/ 270 h 462"/>
                    <a:gd name="T38" fmla="*/ 63 w 505"/>
                    <a:gd name="T39" fmla="*/ 162 h 462"/>
                    <a:gd name="T40" fmla="*/ 32 w 505"/>
                    <a:gd name="T41" fmla="*/ 210 h 462"/>
                    <a:gd name="T42" fmla="*/ 217 w 505"/>
                    <a:gd name="T43" fmla="*/ 333 h 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05" h="462">
                      <a:moveTo>
                        <a:pt x="217" y="333"/>
                      </a:moveTo>
                      <a:cubicBezTo>
                        <a:pt x="233" y="344"/>
                        <a:pt x="251" y="359"/>
                        <a:pt x="273" y="376"/>
                      </a:cubicBezTo>
                      <a:cubicBezTo>
                        <a:pt x="177" y="368"/>
                        <a:pt x="177" y="368"/>
                        <a:pt x="177" y="368"/>
                      </a:cubicBezTo>
                      <a:cubicBezTo>
                        <a:pt x="135" y="365"/>
                        <a:pt x="124" y="403"/>
                        <a:pt x="130" y="422"/>
                      </a:cubicBezTo>
                      <a:cubicBezTo>
                        <a:pt x="350" y="457"/>
                        <a:pt x="350" y="457"/>
                        <a:pt x="350" y="457"/>
                      </a:cubicBezTo>
                      <a:cubicBezTo>
                        <a:pt x="381" y="462"/>
                        <a:pt x="420" y="435"/>
                        <a:pt x="447" y="402"/>
                      </a:cubicBezTo>
                      <a:cubicBezTo>
                        <a:pt x="505" y="333"/>
                        <a:pt x="493" y="254"/>
                        <a:pt x="397" y="176"/>
                      </a:cubicBezTo>
                      <a:cubicBezTo>
                        <a:pt x="273" y="31"/>
                        <a:pt x="273" y="31"/>
                        <a:pt x="273" y="31"/>
                      </a:cubicBezTo>
                      <a:cubicBezTo>
                        <a:pt x="246" y="0"/>
                        <a:pt x="203" y="38"/>
                        <a:pt x="230" y="69"/>
                      </a:cubicBezTo>
                      <a:cubicBezTo>
                        <a:pt x="318" y="170"/>
                        <a:pt x="318" y="170"/>
                        <a:pt x="318" y="170"/>
                      </a:cubicBezTo>
                      <a:cubicBezTo>
                        <a:pt x="315" y="170"/>
                        <a:pt x="312" y="171"/>
                        <a:pt x="309" y="172"/>
                      </a:cubicBezTo>
                      <a:cubicBezTo>
                        <a:pt x="180" y="49"/>
                        <a:pt x="180" y="49"/>
                        <a:pt x="180" y="49"/>
                      </a:cubicBezTo>
                      <a:cubicBezTo>
                        <a:pt x="151" y="20"/>
                        <a:pt x="115" y="65"/>
                        <a:pt x="140" y="89"/>
                      </a:cubicBezTo>
                      <a:cubicBezTo>
                        <a:pt x="258" y="204"/>
                        <a:pt x="258" y="204"/>
                        <a:pt x="258" y="204"/>
                      </a:cubicBezTo>
                      <a:cubicBezTo>
                        <a:pt x="257" y="205"/>
                        <a:pt x="255" y="208"/>
                        <a:pt x="254" y="209"/>
                      </a:cubicBezTo>
                      <a:cubicBezTo>
                        <a:pt x="108" y="89"/>
                        <a:pt x="108" y="89"/>
                        <a:pt x="108" y="89"/>
                      </a:cubicBezTo>
                      <a:cubicBezTo>
                        <a:pt x="78" y="65"/>
                        <a:pt x="42" y="110"/>
                        <a:pt x="71" y="133"/>
                      </a:cubicBezTo>
                      <a:cubicBezTo>
                        <a:pt x="228" y="261"/>
                        <a:pt x="228" y="261"/>
                        <a:pt x="228" y="261"/>
                      </a:cubicBezTo>
                      <a:cubicBezTo>
                        <a:pt x="227" y="264"/>
                        <a:pt x="227" y="267"/>
                        <a:pt x="227" y="270"/>
                      </a:cubicBezTo>
                      <a:cubicBezTo>
                        <a:pt x="63" y="162"/>
                        <a:pt x="63" y="162"/>
                        <a:pt x="63" y="162"/>
                      </a:cubicBezTo>
                      <a:cubicBezTo>
                        <a:pt x="32" y="141"/>
                        <a:pt x="0" y="188"/>
                        <a:pt x="32" y="210"/>
                      </a:cubicBezTo>
                      <a:lnTo>
                        <a:pt x="217" y="333"/>
                      </a:lnTo>
                      <a:close/>
                    </a:path>
                  </a:pathLst>
                </a:custGeom>
                <a:solidFill>
                  <a:srgbClr val="FCDA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169"/>
                <p:cNvSpPr>
                  <a:spLocks/>
                </p:cNvSpPr>
                <p:nvPr/>
              </p:nvSpPr>
              <p:spPr bwMode="auto">
                <a:xfrm flipH="1">
                  <a:off x="0" y="4259210"/>
                  <a:ext cx="959587" cy="1259049"/>
                </a:xfrm>
                <a:custGeom>
                  <a:avLst/>
                  <a:gdLst>
                    <a:gd name="T0" fmla="*/ 129 w 355"/>
                    <a:gd name="T1" fmla="*/ 0 h 466"/>
                    <a:gd name="T2" fmla="*/ 4 w 355"/>
                    <a:gd name="T3" fmla="*/ 226 h 466"/>
                    <a:gd name="T4" fmla="*/ 355 w 355"/>
                    <a:gd name="T5" fmla="*/ 466 h 466"/>
                    <a:gd name="T6" fmla="*/ 355 w 355"/>
                    <a:gd name="T7" fmla="*/ 154 h 466"/>
                    <a:gd name="T8" fmla="*/ 129 w 355"/>
                    <a:gd name="T9" fmla="*/ 0 h 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5" h="466">
                      <a:moveTo>
                        <a:pt x="129" y="0"/>
                      </a:moveTo>
                      <a:cubicBezTo>
                        <a:pt x="129" y="0"/>
                        <a:pt x="10" y="234"/>
                        <a:pt x="4" y="226"/>
                      </a:cubicBezTo>
                      <a:cubicBezTo>
                        <a:pt x="0" y="220"/>
                        <a:pt x="218" y="371"/>
                        <a:pt x="355" y="466"/>
                      </a:cubicBezTo>
                      <a:cubicBezTo>
                        <a:pt x="355" y="154"/>
                        <a:pt x="355" y="154"/>
                        <a:pt x="355" y="154"/>
                      </a:cubicBezTo>
                      <a:lnTo>
                        <a:pt x="129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" name="Freeform 170"/>
                <p:cNvSpPr>
                  <a:spLocks/>
                </p:cNvSpPr>
                <p:nvPr/>
              </p:nvSpPr>
              <p:spPr bwMode="auto">
                <a:xfrm flipH="1">
                  <a:off x="0" y="4569600"/>
                  <a:ext cx="957402" cy="950844"/>
                </a:xfrm>
                <a:custGeom>
                  <a:avLst/>
                  <a:gdLst>
                    <a:gd name="T0" fmla="*/ 68 w 354"/>
                    <a:gd name="T1" fmla="*/ 0 h 352"/>
                    <a:gd name="T2" fmla="*/ 3 w 354"/>
                    <a:gd name="T3" fmla="*/ 111 h 352"/>
                    <a:gd name="T4" fmla="*/ 354 w 354"/>
                    <a:gd name="T5" fmla="*/ 352 h 352"/>
                    <a:gd name="T6" fmla="*/ 354 w 354"/>
                    <a:gd name="T7" fmla="*/ 196 h 352"/>
                    <a:gd name="T8" fmla="*/ 68 w 354"/>
                    <a:gd name="T9" fmla="*/ 0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4" h="352">
                      <a:moveTo>
                        <a:pt x="68" y="0"/>
                      </a:moveTo>
                      <a:cubicBezTo>
                        <a:pt x="38" y="57"/>
                        <a:pt x="8" y="117"/>
                        <a:pt x="3" y="111"/>
                      </a:cubicBezTo>
                      <a:cubicBezTo>
                        <a:pt x="0" y="107"/>
                        <a:pt x="217" y="257"/>
                        <a:pt x="354" y="352"/>
                      </a:cubicBezTo>
                      <a:cubicBezTo>
                        <a:pt x="354" y="196"/>
                        <a:pt x="354" y="196"/>
                        <a:pt x="354" y="196"/>
                      </a:cubicBez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171"/>
                <p:cNvSpPr>
                  <a:spLocks/>
                </p:cNvSpPr>
                <p:nvPr/>
              </p:nvSpPr>
              <p:spPr bwMode="auto">
                <a:xfrm flipH="1">
                  <a:off x="2284211" y="4757583"/>
                  <a:ext cx="1182544" cy="1416430"/>
                </a:xfrm>
                <a:custGeom>
                  <a:avLst/>
                  <a:gdLst>
                    <a:gd name="T0" fmla="*/ 329 w 438"/>
                    <a:gd name="T1" fmla="*/ 247 h 525"/>
                    <a:gd name="T2" fmla="*/ 357 w 438"/>
                    <a:gd name="T3" fmla="*/ 312 h 525"/>
                    <a:gd name="T4" fmla="*/ 374 w 438"/>
                    <a:gd name="T5" fmla="*/ 217 h 525"/>
                    <a:gd name="T6" fmla="*/ 438 w 438"/>
                    <a:gd name="T7" fmla="*/ 185 h 525"/>
                    <a:gd name="T8" fmla="*/ 417 w 438"/>
                    <a:gd name="T9" fmla="*/ 406 h 525"/>
                    <a:gd name="T10" fmla="*/ 339 w 438"/>
                    <a:gd name="T11" fmla="*/ 487 h 525"/>
                    <a:gd name="T12" fmla="*/ 133 w 438"/>
                    <a:gd name="T13" fmla="*/ 381 h 525"/>
                    <a:gd name="T14" fmla="*/ 23 w 438"/>
                    <a:gd name="T15" fmla="*/ 225 h 525"/>
                    <a:gd name="T16" fmla="*/ 71 w 438"/>
                    <a:gd name="T17" fmla="*/ 193 h 525"/>
                    <a:gd name="T18" fmla="*/ 147 w 438"/>
                    <a:gd name="T19" fmla="*/ 304 h 525"/>
                    <a:gd name="T20" fmla="*/ 151 w 438"/>
                    <a:gd name="T21" fmla="*/ 296 h 525"/>
                    <a:gd name="T22" fmla="*/ 64 w 438"/>
                    <a:gd name="T23" fmla="*/ 140 h 525"/>
                    <a:gd name="T24" fmla="*/ 113 w 438"/>
                    <a:gd name="T25" fmla="*/ 111 h 525"/>
                    <a:gd name="T26" fmla="*/ 195 w 438"/>
                    <a:gd name="T27" fmla="*/ 254 h 525"/>
                    <a:gd name="T28" fmla="*/ 200 w 438"/>
                    <a:gd name="T29" fmla="*/ 251 h 525"/>
                    <a:gd name="T30" fmla="*/ 121 w 438"/>
                    <a:gd name="T31" fmla="*/ 79 h 525"/>
                    <a:gd name="T32" fmla="*/ 173 w 438"/>
                    <a:gd name="T33" fmla="*/ 55 h 525"/>
                    <a:gd name="T34" fmla="*/ 258 w 438"/>
                    <a:gd name="T35" fmla="*/ 239 h 525"/>
                    <a:gd name="T36" fmla="*/ 266 w 438"/>
                    <a:gd name="T37" fmla="*/ 240 h 525"/>
                    <a:gd name="T38" fmla="*/ 203 w 438"/>
                    <a:gd name="T39" fmla="*/ 55 h 525"/>
                    <a:gd name="T40" fmla="*/ 257 w 438"/>
                    <a:gd name="T41" fmla="*/ 37 h 525"/>
                    <a:gd name="T42" fmla="*/ 329 w 438"/>
                    <a:gd name="T43" fmla="*/ 247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38" h="525">
                      <a:moveTo>
                        <a:pt x="329" y="247"/>
                      </a:moveTo>
                      <a:cubicBezTo>
                        <a:pt x="337" y="265"/>
                        <a:pt x="346" y="286"/>
                        <a:pt x="357" y="312"/>
                      </a:cubicBezTo>
                      <a:cubicBezTo>
                        <a:pt x="374" y="217"/>
                        <a:pt x="374" y="217"/>
                        <a:pt x="374" y="217"/>
                      </a:cubicBezTo>
                      <a:cubicBezTo>
                        <a:pt x="381" y="175"/>
                        <a:pt x="421" y="174"/>
                        <a:pt x="438" y="185"/>
                      </a:cubicBezTo>
                      <a:cubicBezTo>
                        <a:pt x="417" y="406"/>
                        <a:pt x="417" y="406"/>
                        <a:pt x="417" y="406"/>
                      </a:cubicBezTo>
                      <a:cubicBezTo>
                        <a:pt x="414" y="438"/>
                        <a:pt x="378" y="468"/>
                        <a:pt x="339" y="487"/>
                      </a:cubicBezTo>
                      <a:cubicBezTo>
                        <a:pt x="257" y="525"/>
                        <a:pt x="184" y="493"/>
                        <a:pt x="133" y="381"/>
                      </a:cubicBezTo>
                      <a:cubicBezTo>
                        <a:pt x="23" y="225"/>
                        <a:pt x="23" y="225"/>
                        <a:pt x="23" y="225"/>
                      </a:cubicBezTo>
                      <a:cubicBezTo>
                        <a:pt x="0" y="191"/>
                        <a:pt x="47" y="159"/>
                        <a:pt x="71" y="193"/>
                      </a:cubicBezTo>
                      <a:cubicBezTo>
                        <a:pt x="147" y="304"/>
                        <a:pt x="147" y="304"/>
                        <a:pt x="147" y="304"/>
                      </a:cubicBezTo>
                      <a:cubicBezTo>
                        <a:pt x="148" y="301"/>
                        <a:pt x="149" y="298"/>
                        <a:pt x="151" y="296"/>
                      </a:cubicBezTo>
                      <a:cubicBezTo>
                        <a:pt x="64" y="140"/>
                        <a:pt x="64" y="140"/>
                        <a:pt x="64" y="140"/>
                      </a:cubicBezTo>
                      <a:cubicBezTo>
                        <a:pt x="44" y="104"/>
                        <a:pt x="96" y="81"/>
                        <a:pt x="113" y="111"/>
                      </a:cubicBezTo>
                      <a:cubicBezTo>
                        <a:pt x="195" y="254"/>
                        <a:pt x="195" y="254"/>
                        <a:pt x="195" y="254"/>
                      </a:cubicBezTo>
                      <a:cubicBezTo>
                        <a:pt x="196" y="253"/>
                        <a:pt x="199" y="251"/>
                        <a:pt x="200" y="251"/>
                      </a:cubicBezTo>
                      <a:cubicBezTo>
                        <a:pt x="121" y="79"/>
                        <a:pt x="121" y="79"/>
                        <a:pt x="121" y="79"/>
                      </a:cubicBezTo>
                      <a:cubicBezTo>
                        <a:pt x="105" y="45"/>
                        <a:pt x="157" y="21"/>
                        <a:pt x="173" y="55"/>
                      </a:cubicBezTo>
                      <a:cubicBezTo>
                        <a:pt x="258" y="239"/>
                        <a:pt x="258" y="239"/>
                        <a:pt x="258" y="239"/>
                      </a:cubicBezTo>
                      <a:cubicBezTo>
                        <a:pt x="261" y="239"/>
                        <a:pt x="264" y="240"/>
                        <a:pt x="266" y="240"/>
                      </a:cubicBezTo>
                      <a:cubicBezTo>
                        <a:pt x="203" y="55"/>
                        <a:pt x="203" y="55"/>
                        <a:pt x="203" y="55"/>
                      </a:cubicBezTo>
                      <a:cubicBezTo>
                        <a:pt x="191" y="20"/>
                        <a:pt x="244" y="0"/>
                        <a:pt x="257" y="37"/>
                      </a:cubicBezTo>
                      <a:lnTo>
                        <a:pt x="329" y="247"/>
                      </a:lnTo>
                      <a:close/>
                    </a:path>
                  </a:pathLst>
                </a:custGeom>
                <a:solidFill>
                  <a:srgbClr val="FCDA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175"/>
                <p:cNvSpPr>
                  <a:spLocks/>
                </p:cNvSpPr>
                <p:nvPr/>
              </p:nvSpPr>
              <p:spPr bwMode="auto">
                <a:xfrm flipH="1">
                  <a:off x="3768402" y="5170709"/>
                  <a:ext cx="1184730" cy="1173800"/>
                </a:xfrm>
                <a:custGeom>
                  <a:avLst/>
                  <a:gdLst>
                    <a:gd name="T0" fmla="*/ 201 w 439"/>
                    <a:gd name="T1" fmla="*/ 424 h 435"/>
                    <a:gd name="T2" fmla="*/ 429 w 439"/>
                    <a:gd name="T3" fmla="*/ 236 h 435"/>
                    <a:gd name="T4" fmla="*/ 238 w 439"/>
                    <a:gd name="T5" fmla="*/ 10 h 435"/>
                    <a:gd name="T6" fmla="*/ 10 w 439"/>
                    <a:gd name="T7" fmla="*/ 199 h 435"/>
                    <a:gd name="T8" fmla="*/ 201 w 439"/>
                    <a:gd name="T9" fmla="*/ 424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9" h="435">
                      <a:moveTo>
                        <a:pt x="201" y="424"/>
                      </a:moveTo>
                      <a:cubicBezTo>
                        <a:pt x="317" y="435"/>
                        <a:pt x="419" y="350"/>
                        <a:pt x="429" y="236"/>
                      </a:cubicBezTo>
                      <a:cubicBezTo>
                        <a:pt x="439" y="122"/>
                        <a:pt x="354" y="21"/>
                        <a:pt x="238" y="10"/>
                      </a:cubicBezTo>
                      <a:cubicBezTo>
                        <a:pt x="122" y="0"/>
                        <a:pt x="20" y="84"/>
                        <a:pt x="10" y="199"/>
                      </a:cubicBezTo>
                      <a:cubicBezTo>
                        <a:pt x="0" y="313"/>
                        <a:pt x="85" y="414"/>
                        <a:pt x="201" y="424"/>
                      </a:cubicBezTo>
                      <a:close/>
                    </a:path>
                  </a:pathLst>
                </a:custGeom>
                <a:solidFill>
                  <a:srgbClr val="8081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176"/>
                <p:cNvSpPr>
                  <a:spLocks/>
                </p:cNvSpPr>
                <p:nvPr/>
              </p:nvSpPr>
              <p:spPr bwMode="auto">
                <a:xfrm flipH="1">
                  <a:off x="3665668" y="5321532"/>
                  <a:ext cx="1130083" cy="869968"/>
                </a:xfrm>
                <a:custGeom>
                  <a:avLst/>
                  <a:gdLst>
                    <a:gd name="T0" fmla="*/ 175 w 419"/>
                    <a:gd name="T1" fmla="*/ 7 h 322"/>
                    <a:gd name="T2" fmla="*/ 316 w 419"/>
                    <a:gd name="T3" fmla="*/ 160 h 322"/>
                    <a:gd name="T4" fmla="*/ 413 w 419"/>
                    <a:gd name="T5" fmla="*/ 169 h 322"/>
                    <a:gd name="T6" fmla="*/ 419 w 419"/>
                    <a:gd name="T7" fmla="*/ 176 h 322"/>
                    <a:gd name="T8" fmla="*/ 417 w 419"/>
                    <a:gd name="T9" fmla="*/ 201 h 322"/>
                    <a:gd name="T10" fmla="*/ 410 w 419"/>
                    <a:gd name="T11" fmla="*/ 206 h 322"/>
                    <a:gd name="T12" fmla="*/ 312 w 419"/>
                    <a:gd name="T13" fmla="*/ 198 h 322"/>
                    <a:gd name="T14" fmla="*/ 148 w 419"/>
                    <a:gd name="T15" fmla="*/ 315 h 322"/>
                    <a:gd name="T16" fmla="*/ 8 w 419"/>
                    <a:gd name="T17" fmla="*/ 148 h 322"/>
                    <a:gd name="T18" fmla="*/ 175 w 419"/>
                    <a:gd name="T19" fmla="*/ 7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9" h="322">
                      <a:moveTo>
                        <a:pt x="175" y="7"/>
                      </a:moveTo>
                      <a:cubicBezTo>
                        <a:pt x="255" y="15"/>
                        <a:pt x="315" y="81"/>
                        <a:pt x="316" y="160"/>
                      </a:cubicBezTo>
                      <a:cubicBezTo>
                        <a:pt x="413" y="169"/>
                        <a:pt x="413" y="169"/>
                        <a:pt x="413" y="169"/>
                      </a:cubicBezTo>
                      <a:cubicBezTo>
                        <a:pt x="417" y="169"/>
                        <a:pt x="419" y="172"/>
                        <a:pt x="419" y="176"/>
                      </a:cubicBezTo>
                      <a:cubicBezTo>
                        <a:pt x="417" y="201"/>
                        <a:pt x="417" y="201"/>
                        <a:pt x="417" y="201"/>
                      </a:cubicBezTo>
                      <a:cubicBezTo>
                        <a:pt x="416" y="204"/>
                        <a:pt x="413" y="207"/>
                        <a:pt x="410" y="206"/>
                      </a:cubicBezTo>
                      <a:cubicBezTo>
                        <a:pt x="312" y="198"/>
                        <a:pt x="312" y="198"/>
                        <a:pt x="312" y="198"/>
                      </a:cubicBezTo>
                      <a:cubicBezTo>
                        <a:pt x="294" y="271"/>
                        <a:pt x="225" y="322"/>
                        <a:pt x="148" y="315"/>
                      </a:cubicBezTo>
                      <a:cubicBezTo>
                        <a:pt x="63" y="308"/>
                        <a:pt x="0" y="233"/>
                        <a:pt x="8" y="148"/>
                      </a:cubicBezTo>
                      <a:cubicBezTo>
                        <a:pt x="15" y="62"/>
                        <a:pt x="90" y="0"/>
                        <a:pt x="175" y="7"/>
                      </a:cubicBez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0" name="Freeform 177"/>
                <p:cNvSpPr>
                  <a:spLocks/>
                </p:cNvSpPr>
                <p:nvPr/>
              </p:nvSpPr>
              <p:spPr bwMode="auto">
                <a:xfrm flipH="1">
                  <a:off x="3967315" y="5365249"/>
                  <a:ext cx="782534" cy="782534"/>
                </a:xfrm>
                <a:custGeom>
                  <a:avLst/>
                  <a:gdLst>
                    <a:gd name="T0" fmla="*/ 157 w 290"/>
                    <a:gd name="T1" fmla="*/ 7 h 290"/>
                    <a:gd name="T2" fmla="*/ 283 w 290"/>
                    <a:gd name="T3" fmla="*/ 158 h 290"/>
                    <a:gd name="T4" fmla="*/ 132 w 290"/>
                    <a:gd name="T5" fmla="*/ 284 h 290"/>
                    <a:gd name="T6" fmla="*/ 6 w 290"/>
                    <a:gd name="T7" fmla="*/ 133 h 290"/>
                    <a:gd name="T8" fmla="*/ 157 w 290"/>
                    <a:gd name="T9" fmla="*/ 7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0" h="290">
                      <a:moveTo>
                        <a:pt x="157" y="7"/>
                      </a:moveTo>
                      <a:cubicBezTo>
                        <a:pt x="233" y="14"/>
                        <a:pt x="290" y="81"/>
                        <a:pt x="283" y="158"/>
                      </a:cubicBezTo>
                      <a:cubicBezTo>
                        <a:pt x="276" y="234"/>
                        <a:pt x="208" y="290"/>
                        <a:pt x="132" y="284"/>
                      </a:cubicBezTo>
                      <a:cubicBezTo>
                        <a:pt x="56" y="277"/>
                        <a:pt x="0" y="209"/>
                        <a:pt x="6" y="133"/>
                      </a:cubicBezTo>
                      <a:cubicBezTo>
                        <a:pt x="13" y="57"/>
                        <a:pt x="81" y="0"/>
                        <a:pt x="157" y="7"/>
                      </a:cubicBezTo>
                      <a:close/>
                    </a:path>
                  </a:pathLst>
                </a:cu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178"/>
                <p:cNvSpPr>
                  <a:spLocks/>
                </p:cNvSpPr>
                <p:nvPr/>
              </p:nvSpPr>
              <p:spPr bwMode="auto">
                <a:xfrm flipH="1">
                  <a:off x="4046005" y="5443940"/>
                  <a:ext cx="629524" cy="627338"/>
                </a:xfrm>
                <a:custGeom>
                  <a:avLst/>
                  <a:gdLst>
                    <a:gd name="T0" fmla="*/ 127 w 233"/>
                    <a:gd name="T1" fmla="*/ 5 h 233"/>
                    <a:gd name="T2" fmla="*/ 228 w 233"/>
                    <a:gd name="T3" fmla="*/ 126 h 233"/>
                    <a:gd name="T4" fmla="*/ 107 w 233"/>
                    <a:gd name="T5" fmla="*/ 227 h 233"/>
                    <a:gd name="T6" fmla="*/ 6 w 233"/>
                    <a:gd name="T7" fmla="*/ 106 h 233"/>
                    <a:gd name="T8" fmla="*/ 127 w 233"/>
                    <a:gd name="T9" fmla="*/ 5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3" h="233">
                      <a:moveTo>
                        <a:pt x="127" y="5"/>
                      </a:moveTo>
                      <a:cubicBezTo>
                        <a:pt x="188" y="11"/>
                        <a:pt x="233" y="65"/>
                        <a:pt x="228" y="126"/>
                      </a:cubicBezTo>
                      <a:cubicBezTo>
                        <a:pt x="222" y="188"/>
                        <a:pt x="168" y="233"/>
                        <a:pt x="107" y="227"/>
                      </a:cubicBezTo>
                      <a:cubicBezTo>
                        <a:pt x="45" y="222"/>
                        <a:pt x="0" y="168"/>
                        <a:pt x="6" y="106"/>
                      </a:cubicBezTo>
                      <a:cubicBezTo>
                        <a:pt x="11" y="45"/>
                        <a:pt x="65" y="0"/>
                        <a:pt x="127" y="5"/>
                      </a:cubicBezTo>
                      <a:close/>
                    </a:path>
                  </a:pathLst>
                </a:custGeom>
                <a:solidFill>
                  <a:srgbClr val="8668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179"/>
                <p:cNvSpPr>
                  <a:spLocks/>
                </p:cNvSpPr>
                <p:nvPr/>
              </p:nvSpPr>
              <p:spPr bwMode="auto">
                <a:xfrm flipH="1">
                  <a:off x="4061306" y="5450498"/>
                  <a:ext cx="345364" cy="581436"/>
                </a:xfrm>
                <a:custGeom>
                  <a:avLst/>
                  <a:gdLst>
                    <a:gd name="T0" fmla="*/ 122 w 128"/>
                    <a:gd name="T1" fmla="*/ 124 h 215"/>
                    <a:gd name="T2" fmla="*/ 45 w 128"/>
                    <a:gd name="T3" fmla="*/ 215 h 215"/>
                    <a:gd name="T4" fmla="*/ 60 w 128"/>
                    <a:gd name="T5" fmla="*/ 197 h 215"/>
                    <a:gd name="T6" fmla="*/ 34 w 128"/>
                    <a:gd name="T7" fmla="*/ 159 h 215"/>
                    <a:gd name="T8" fmla="*/ 94 w 128"/>
                    <a:gd name="T9" fmla="*/ 109 h 215"/>
                    <a:gd name="T10" fmla="*/ 33 w 128"/>
                    <a:gd name="T11" fmla="*/ 96 h 215"/>
                    <a:gd name="T12" fmla="*/ 45 w 128"/>
                    <a:gd name="T13" fmla="*/ 33 h 215"/>
                    <a:gd name="T14" fmla="*/ 0 w 128"/>
                    <a:gd name="T15" fmla="*/ 12 h 215"/>
                    <a:gd name="T16" fmla="*/ 122 w 128"/>
                    <a:gd name="T17" fmla="*/ 124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8" h="215">
                      <a:moveTo>
                        <a:pt x="122" y="124"/>
                      </a:moveTo>
                      <a:cubicBezTo>
                        <a:pt x="118" y="169"/>
                        <a:pt x="86" y="204"/>
                        <a:pt x="45" y="215"/>
                      </a:cubicBezTo>
                      <a:cubicBezTo>
                        <a:pt x="50" y="213"/>
                        <a:pt x="57" y="208"/>
                        <a:pt x="60" y="197"/>
                      </a:cubicBezTo>
                      <a:cubicBezTo>
                        <a:pt x="66" y="177"/>
                        <a:pt x="23" y="171"/>
                        <a:pt x="34" y="159"/>
                      </a:cubicBezTo>
                      <a:cubicBezTo>
                        <a:pt x="45" y="146"/>
                        <a:pt x="100" y="132"/>
                        <a:pt x="94" y="109"/>
                      </a:cubicBezTo>
                      <a:cubicBezTo>
                        <a:pt x="87" y="87"/>
                        <a:pt x="46" y="116"/>
                        <a:pt x="33" y="96"/>
                      </a:cubicBezTo>
                      <a:cubicBezTo>
                        <a:pt x="20" y="76"/>
                        <a:pt x="63" y="40"/>
                        <a:pt x="45" y="33"/>
                      </a:cubicBezTo>
                      <a:cubicBezTo>
                        <a:pt x="28" y="25"/>
                        <a:pt x="0" y="12"/>
                        <a:pt x="0" y="12"/>
                      </a:cubicBezTo>
                      <a:cubicBezTo>
                        <a:pt x="67" y="0"/>
                        <a:pt x="128" y="55"/>
                        <a:pt x="122" y="124"/>
                      </a:cubicBezTo>
                      <a:close/>
                    </a:path>
                  </a:pathLst>
                </a:custGeom>
                <a:solidFill>
                  <a:srgbClr val="E7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181"/>
                <p:cNvSpPr>
                  <a:spLocks/>
                </p:cNvSpPr>
                <p:nvPr/>
              </p:nvSpPr>
              <p:spPr bwMode="auto">
                <a:xfrm flipH="1">
                  <a:off x="434985" y="3301808"/>
                  <a:ext cx="128964" cy="137708"/>
                </a:xfrm>
                <a:custGeom>
                  <a:avLst/>
                  <a:gdLst>
                    <a:gd name="T0" fmla="*/ 29 w 48"/>
                    <a:gd name="T1" fmla="*/ 36 h 51"/>
                    <a:gd name="T2" fmla="*/ 5 w 48"/>
                    <a:gd name="T3" fmla="*/ 28 h 51"/>
                    <a:gd name="T4" fmla="*/ 43 w 48"/>
                    <a:gd name="T5" fmla="*/ 4 h 51"/>
                    <a:gd name="T6" fmla="*/ 48 w 48"/>
                    <a:gd name="T7" fmla="*/ 0 h 51"/>
                    <a:gd name="T8" fmla="*/ 29 w 48"/>
                    <a:gd name="T9" fmla="*/ 3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51">
                      <a:moveTo>
                        <a:pt x="29" y="36"/>
                      </a:moveTo>
                      <a:cubicBezTo>
                        <a:pt x="18" y="51"/>
                        <a:pt x="0" y="47"/>
                        <a:pt x="5" y="28"/>
                      </a:cubicBezTo>
                      <a:cubicBezTo>
                        <a:pt x="19" y="25"/>
                        <a:pt x="31" y="15"/>
                        <a:pt x="43" y="4"/>
                      </a:cubicBezTo>
                      <a:cubicBezTo>
                        <a:pt x="44" y="2"/>
                        <a:pt x="47" y="1"/>
                        <a:pt x="48" y="0"/>
                      </a:cubicBezTo>
                      <a:cubicBezTo>
                        <a:pt x="43" y="15"/>
                        <a:pt x="35" y="28"/>
                        <a:pt x="29" y="36"/>
                      </a:cubicBez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" name="Freeform 182"/>
                <p:cNvSpPr>
                  <a:spLocks/>
                </p:cNvSpPr>
                <p:nvPr/>
              </p:nvSpPr>
              <p:spPr bwMode="auto">
                <a:xfrm flipH="1">
                  <a:off x="415311" y="2348778"/>
                  <a:ext cx="1014234" cy="1027349"/>
                </a:xfrm>
                <a:custGeom>
                  <a:avLst/>
                  <a:gdLst>
                    <a:gd name="T0" fmla="*/ 368 w 375"/>
                    <a:gd name="T1" fmla="*/ 353 h 381"/>
                    <a:gd name="T2" fmla="*/ 363 w 375"/>
                    <a:gd name="T3" fmla="*/ 358 h 381"/>
                    <a:gd name="T4" fmla="*/ 325 w 375"/>
                    <a:gd name="T5" fmla="*/ 381 h 381"/>
                    <a:gd name="T6" fmla="*/ 333 w 375"/>
                    <a:gd name="T7" fmla="*/ 366 h 381"/>
                    <a:gd name="T8" fmla="*/ 333 w 375"/>
                    <a:gd name="T9" fmla="*/ 365 h 381"/>
                    <a:gd name="T10" fmla="*/ 344 w 375"/>
                    <a:gd name="T11" fmla="*/ 297 h 381"/>
                    <a:gd name="T12" fmla="*/ 236 w 375"/>
                    <a:gd name="T13" fmla="*/ 209 h 381"/>
                    <a:gd name="T14" fmla="*/ 175 w 375"/>
                    <a:gd name="T15" fmla="*/ 160 h 381"/>
                    <a:gd name="T16" fmla="*/ 35 w 375"/>
                    <a:gd name="T17" fmla="*/ 47 h 381"/>
                    <a:gd name="T18" fmla="*/ 20 w 375"/>
                    <a:gd name="T19" fmla="*/ 36 h 381"/>
                    <a:gd name="T20" fmla="*/ 33 w 375"/>
                    <a:gd name="T21" fmla="*/ 11 h 381"/>
                    <a:gd name="T22" fmla="*/ 83 w 375"/>
                    <a:gd name="T23" fmla="*/ 48 h 381"/>
                    <a:gd name="T24" fmla="*/ 160 w 375"/>
                    <a:gd name="T25" fmla="*/ 111 h 381"/>
                    <a:gd name="T26" fmla="*/ 263 w 375"/>
                    <a:gd name="T27" fmla="*/ 198 h 381"/>
                    <a:gd name="T28" fmla="*/ 360 w 375"/>
                    <a:gd name="T29" fmla="*/ 287 h 381"/>
                    <a:gd name="T30" fmla="*/ 374 w 375"/>
                    <a:gd name="T31" fmla="*/ 331 h 381"/>
                    <a:gd name="T32" fmla="*/ 368 w 375"/>
                    <a:gd name="T33" fmla="*/ 353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5" h="381">
                      <a:moveTo>
                        <a:pt x="368" y="353"/>
                      </a:moveTo>
                      <a:cubicBezTo>
                        <a:pt x="367" y="354"/>
                        <a:pt x="365" y="356"/>
                        <a:pt x="363" y="358"/>
                      </a:cubicBezTo>
                      <a:cubicBezTo>
                        <a:pt x="352" y="369"/>
                        <a:pt x="339" y="378"/>
                        <a:pt x="325" y="381"/>
                      </a:cubicBezTo>
                      <a:cubicBezTo>
                        <a:pt x="326" y="377"/>
                        <a:pt x="328" y="372"/>
                        <a:pt x="333" y="366"/>
                      </a:cubicBezTo>
                      <a:cubicBezTo>
                        <a:pt x="333" y="365"/>
                        <a:pt x="333" y="365"/>
                        <a:pt x="333" y="365"/>
                      </a:cubicBezTo>
                      <a:cubicBezTo>
                        <a:pt x="355" y="334"/>
                        <a:pt x="365" y="315"/>
                        <a:pt x="344" y="297"/>
                      </a:cubicBezTo>
                      <a:cubicBezTo>
                        <a:pt x="336" y="291"/>
                        <a:pt x="291" y="254"/>
                        <a:pt x="236" y="209"/>
                      </a:cubicBezTo>
                      <a:cubicBezTo>
                        <a:pt x="216" y="193"/>
                        <a:pt x="196" y="177"/>
                        <a:pt x="175" y="160"/>
                      </a:cubicBezTo>
                      <a:cubicBezTo>
                        <a:pt x="117" y="114"/>
                        <a:pt x="61" y="68"/>
                        <a:pt x="35" y="47"/>
                      </a:cubicBezTo>
                      <a:cubicBezTo>
                        <a:pt x="27" y="41"/>
                        <a:pt x="22" y="37"/>
                        <a:pt x="20" y="36"/>
                      </a:cubicBezTo>
                      <a:cubicBezTo>
                        <a:pt x="0" y="20"/>
                        <a:pt x="20" y="0"/>
                        <a:pt x="33" y="11"/>
                      </a:cubicBezTo>
                      <a:cubicBezTo>
                        <a:pt x="46" y="19"/>
                        <a:pt x="63" y="33"/>
                        <a:pt x="83" y="48"/>
                      </a:cubicBezTo>
                      <a:cubicBezTo>
                        <a:pt x="106" y="66"/>
                        <a:pt x="133" y="88"/>
                        <a:pt x="160" y="111"/>
                      </a:cubicBezTo>
                      <a:cubicBezTo>
                        <a:pt x="195" y="140"/>
                        <a:pt x="231" y="171"/>
                        <a:pt x="263" y="198"/>
                      </a:cubicBezTo>
                      <a:cubicBezTo>
                        <a:pt x="310" y="239"/>
                        <a:pt x="349" y="274"/>
                        <a:pt x="360" y="287"/>
                      </a:cubicBezTo>
                      <a:cubicBezTo>
                        <a:pt x="372" y="300"/>
                        <a:pt x="375" y="316"/>
                        <a:pt x="374" y="331"/>
                      </a:cubicBezTo>
                      <a:cubicBezTo>
                        <a:pt x="373" y="338"/>
                        <a:pt x="371" y="346"/>
                        <a:pt x="368" y="353"/>
                      </a:cubicBezTo>
                      <a:close/>
                    </a:path>
                  </a:pathLst>
                </a:cu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183"/>
                <p:cNvSpPr>
                  <a:spLocks/>
                </p:cNvSpPr>
                <p:nvPr/>
              </p:nvSpPr>
              <p:spPr bwMode="auto">
                <a:xfrm flipH="1">
                  <a:off x="240443" y="2521461"/>
                  <a:ext cx="1204402" cy="712587"/>
                </a:xfrm>
                <a:custGeom>
                  <a:avLst/>
                  <a:gdLst>
                    <a:gd name="T0" fmla="*/ 412 w 446"/>
                    <a:gd name="T1" fmla="*/ 250 h 264"/>
                    <a:gd name="T2" fmla="*/ 397 w 446"/>
                    <a:gd name="T3" fmla="*/ 240 h 264"/>
                    <a:gd name="T4" fmla="*/ 245 w 446"/>
                    <a:gd name="T5" fmla="*/ 142 h 264"/>
                    <a:gd name="T6" fmla="*/ 179 w 446"/>
                    <a:gd name="T7" fmla="*/ 100 h 264"/>
                    <a:gd name="T8" fmla="*/ 61 w 446"/>
                    <a:gd name="T9" fmla="*/ 25 h 264"/>
                    <a:gd name="T10" fmla="*/ 0 w 446"/>
                    <a:gd name="T11" fmla="*/ 58 h 264"/>
                    <a:gd name="T12" fmla="*/ 0 w 446"/>
                    <a:gd name="T13" fmla="*/ 58 h 264"/>
                    <a:gd name="T14" fmla="*/ 19 w 446"/>
                    <a:gd name="T15" fmla="*/ 9 h 264"/>
                    <a:gd name="T16" fmla="*/ 66 w 446"/>
                    <a:gd name="T17" fmla="*/ 7 h 264"/>
                    <a:gd name="T18" fmla="*/ 181 w 446"/>
                    <a:gd name="T19" fmla="*/ 71 h 264"/>
                    <a:gd name="T20" fmla="*/ 296 w 446"/>
                    <a:gd name="T21" fmla="*/ 140 h 264"/>
                    <a:gd name="T22" fmla="*/ 380 w 446"/>
                    <a:gd name="T23" fmla="*/ 194 h 264"/>
                    <a:gd name="T24" fmla="*/ 431 w 446"/>
                    <a:gd name="T25" fmla="*/ 229 h 264"/>
                    <a:gd name="T26" fmla="*/ 412 w 446"/>
                    <a:gd name="T27" fmla="*/ 250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46" h="264">
                      <a:moveTo>
                        <a:pt x="412" y="250"/>
                      </a:moveTo>
                      <a:cubicBezTo>
                        <a:pt x="410" y="248"/>
                        <a:pt x="405" y="245"/>
                        <a:pt x="397" y="240"/>
                      </a:cubicBezTo>
                      <a:cubicBezTo>
                        <a:pt x="368" y="221"/>
                        <a:pt x="307" y="182"/>
                        <a:pt x="245" y="142"/>
                      </a:cubicBezTo>
                      <a:cubicBezTo>
                        <a:pt x="223" y="128"/>
                        <a:pt x="200" y="114"/>
                        <a:pt x="179" y="100"/>
                      </a:cubicBezTo>
                      <a:cubicBezTo>
                        <a:pt x="120" y="62"/>
                        <a:pt x="70" y="31"/>
                        <a:pt x="61" y="25"/>
                      </a:cubicBezTo>
                      <a:cubicBezTo>
                        <a:pt x="38" y="11"/>
                        <a:pt x="23" y="27"/>
                        <a:pt x="0" y="58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2" y="43"/>
                        <a:pt x="9" y="25"/>
                        <a:pt x="19" y="9"/>
                      </a:cubicBezTo>
                      <a:cubicBezTo>
                        <a:pt x="32" y="3"/>
                        <a:pt x="49" y="0"/>
                        <a:pt x="66" y="7"/>
                      </a:cubicBezTo>
                      <a:cubicBezTo>
                        <a:pt x="82" y="14"/>
                        <a:pt x="127" y="39"/>
                        <a:pt x="181" y="71"/>
                      </a:cubicBezTo>
                      <a:cubicBezTo>
                        <a:pt x="217" y="92"/>
                        <a:pt x="258" y="117"/>
                        <a:pt x="296" y="140"/>
                      </a:cubicBezTo>
                      <a:cubicBezTo>
                        <a:pt x="327" y="159"/>
                        <a:pt x="356" y="178"/>
                        <a:pt x="380" y="194"/>
                      </a:cubicBezTo>
                      <a:cubicBezTo>
                        <a:pt x="401" y="208"/>
                        <a:pt x="419" y="220"/>
                        <a:pt x="431" y="229"/>
                      </a:cubicBezTo>
                      <a:cubicBezTo>
                        <a:pt x="446" y="238"/>
                        <a:pt x="433" y="264"/>
                        <a:pt x="412" y="250"/>
                      </a:cubicBez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184"/>
                <p:cNvSpPr>
                  <a:spLocks noEditPoints="1"/>
                </p:cNvSpPr>
                <p:nvPr/>
              </p:nvSpPr>
              <p:spPr bwMode="auto">
                <a:xfrm flipH="1">
                  <a:off x="251373" y="2355336"/>
                  <a:ext cx="1252491" cy="1036092"/>
                </a:xfrm>
                <a:custGeom>
                  <a:avLst/>
                  <a:gdLst>
                    <a:gd name="T0" fmla="*/ 456 w 464"/>
                    <a:gd name="T1" fmla="*/ 286 h 383"/>
                    <a:gd name="T2" fmla="*/ 368 w 464"/>
                    <a:gd name="T3" fmla="*/ 216 h 383"/>
                    <a:gd name="T4" fmla="*/ 362 w 464"/>
                    <a:gd name="T5" fmla="*/ 212 h 383"/>
                    <a:gd name="T6" fmla="*/ 251 w 464"/>
                    <a:gd name="T7" fmla="*/ 157 h 383"/>
                    <a:gd name="T8" fmla="*/ 165 w 464"/>
                    <a:gd name="T9" fmla="*/ 70 h 383"/>
                    <a:gd name="T10" fmla="*/ 158 w 464"/>
                    <a:gd name="T11" fmla="*/ 64 h 383"/>
                    <a:gd name="T12" fmla="*/ 64 w 464"/>
                    <a:gd name="T13" fmla="*/ 4 h 383"/>
                    <a:gd name="T14" fmla="*/ 43 w 464"/>
                    <a:gd name="T15" fmla="*/ 8 h 383"/>
                    <a:gd name="T16" fmla="*/ 38 w 464"/>
                    <a:gd name="T17" fmla="*/ 31 h 383"/>
                    <a:gd name="T18" fmla="*/ 20 w 464"/>
                    <a:gd name="T19" fmla="*/ 88 h 383"/>
                    <a:gd name="T20" fmla="*/ 52 w 464"/>
                    <a:gd name="T21" fmla="*/ 196 h 383"/>
                    <a:gd name="T22" fmla="*/ 60 w 464"/>
                    <a:gd name="T23" fmla="*/ 203 h 383"/>
                    <a:gd name="T24" fmla="*/ 161 w 464"/>
                    <a:gd name="T25" fmla="*/ 211 h 383"/>
                    <a:gd name="T26" fmla="*/ 229 w 464"/>
                    <a:gd name="T27" fmla="*/ 188 h 383"/>
                    <a:gd name="T28" fmla="*/ 231 w 464"/>
                    <a:gd name="T29" fmla="*/ 260 h 383"/>
                    <a:gd name="T30" fmla="*/ 271 w 464"/>
                    <a:gd name="T31" fmla="*/ 354 h 383"/>
                    <a:gd name="T32" fmla="*/ 278 w 464"/>
                    <a:gd name="T33" fmla="*/ 358 h 383"/>
                    <a:gd name="T34" fmla="*/ 353 w 464"/>
                    <a:gd name="T35" fmla="*/ 378 h 383"/>
                    <a:gd name="T36" fmla="*/ 391 w 464"/>
                    <a:gd name="T37" fmla="*/ 355 h 383"/>
                    <a:gd name="T38" fmla="*/ 396 w 464"/>
                    <a:gd name="T39" fmla="*/ 350 h 383"/>
                    <a:gd name="T40" fmla="*/ 439 w 464"/>
                    <a:gd name="T41" fmla="*/ 320 h 383"/>
                    <a:gd name="T42" fmla="*/ 459 w 464"/>
                    <a:gd name="T43" fmla="*/ 307 h 383"/>
                    <a:gd name="T44" fmla="*/ 456 w 464"/>
                    <a:gd name="T45" fmla="*/ 286 h 383"/>
                    <a:gd name="T46" fmla="*/ 101 w 464"/>
                    <a:gd name="T47" fmla="*/ 210 h 383"/>
                    <a:gd name="T48" fmla="*/ 101 w 464"/>
                    <a:gd name="T49" fmla="*/ 210 h 383"/>
                    <a:gd name="T50" fmla="*/ 66 w 464"/>
                    <a:gd name="T51" fmla="*/ 194 h 383"/>
                    <a:gd name="T52" fmla="*/ 22 w 464"/>
                    <a:gd name="T53" fmla="*/ 122 h 383"/>
                    <a:gd name="T54" fmla="*/ 63 w 464"/>
                    <a:gd name="T55" fmla="*/ 44 h 383"/>
                    <a:gd name="T56" fmla="*/ 85 w 464"/>
                    <a:gd name="T57" fmla="*/ 35 h 383"/>
                    <a:gd name="T58" fmla="*/ 111 w 464"/>
                    <a:gd name="T59" fmla="*/ 45 h 383"/>
                    <a:gd name="T60" fmla="*/ 151 w 464"/>
                    <a:gd name="T61" fmla="*/ 73 h 383"/>
                    <a:gd name="T62" fmla="*/ 188 w 464"/>
                    <a:gd name="T63" fmla="*/ 108 h 383"/>
                    <a:gd name="T64" fmla="*/ 205 w 464"/>
                    <a:gd name="T65" fmla="*/ 144 h 383"/>
                    <a:gd name="T66" fmla="*/ 203 w 464"/>
                    <a:gd name="T67" fmla="*/ 157 h 383"/>
                    <a:gd name="T68" fmla="*/ 101 w 464"/>
                    <a:gd name="T69" fmla="*/ 210 h 383"/>
                    <a:gd name="T70" fmla="*/ 361 w 464"/>
                    <a:gd name="T71" fmla="*/ 363 h 383"/>
                    <a:gd name="T72" fmla="*/ 361 w 464"/>
                    <a:gd name="T73" fmla="*/ 363 h 383"/>
                    <a:gd name="T74" fmla="*/ 358 w 464"/>
                    <a:gd name="T75" fmla="*/ 364 h 383"/>
                    <a:gd name="T76" fmla="*/ 277 w 464"/>
                    <a:gd name="T77" fmla="*/ 346 h 383"/>
                    <a:gd name="T78" fmla="*/ 249 w 464"/>
                    <a:gd name="T79" fmla="*/ 317 h 383"/>
                    <a:gd name="T80" fmla="*/ 264 w 464"/>
                    <a:gd name="T81" fmla="*/ 206 h 383"/>
                    <a:gd name="T82" fmla="*/ 278 w 464"/>
                    <a:gd name="T83" fmla="*/ 197 h 383"/>
                    <a:gd name="T84" fmla="*/ 291 w 464"/>
                    <a:gd name="T85" fmla="*/ 195 h 383"/>
                    <a:gd name="T86" fmla="*/ 362 w 464"/>
                    <a:gd name="T87" fmla="*/ 224 h 383"/>
                    <a:gd name="T88" fmla="*/ 420 w 464"/>
                    <a:gd name="T89" fmla="*/ 276 h 383"/>
                    <a:gd name="T90" fmla="*/ 402 w 464"/>
                    <a:gd name="T91" fmla="*/ 328 h 383"/>
                    <a:gd name="T92" fmla="*/ 361 w 464"/>
                    <a:gd name="T93" fmla="*/ 363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64" h="383">
                      <a:moveTo>
                        <a:pt x="456" y="286"/>
                      </a:moveTo>
                      <a:cubicBezTo>
                        <a:pt x="449" y="277"/>
                        <a:pt x="405" y="239"/>
                        <a:pt x="368" y="216"/>
                      </a:cubicBezTo>
                      <a:cubicBezTo>
                        <a:pt x="366" y="214"/>
                        <a:pt x="364" y="213"/>
                        <a:pt x="362" y="212"/>
                      </a:cubicBezTo>
                      <a:cubicBezTo>
                        <a:pt x="328" y="191"/>
                        <a:pt x="280" y="177"/>
                        <a:pt x="251" y="157"/>
                      </a:cubicBezTo>
                      <a:cubicBezTo>
                        <a:pt x="239" y="148"/>
                        <a:pt x="198" y="98"/>
                        <a:pt x="165" y="70"/>
                      </a:cubicBezTo>
                      <a:cubicBezTo>
                        <a:pt x="163" y="68"/>
                        <a:pt x="160" y="66"/>
                        <a:pt x="158" y="64"/>
                      </a:cubicBezTo>
                      <a:cubicBezTo>
                        <a:pt x="124" y="37"/>
                        <a:pt x="75" y="8"/>
                        <a:pt x="64" y="4"/>
                      </a:cubicBezTo>
                      <a:cubicBezTo>
                        <a:pt x="51" y="0"/>
                        <a:pt x="50" y="0"/>
                        <a:pt x="43" y="8"/>
                      </a:cubicBezTo>
                      <a:cubicBezTo>
                        <a:pt x="37" y="16"/>
                        <a:pt x="33" y="24"/>
                        <a:pt x="38" y="31"/>
                      </a:cubicBezTo>
                      <a:cubicBezTo>
                        <a:pt x="45" y="40"/>
                        <a:pt x="37" y="52"/>
                        <a:pt x="20" y="88"/>
                      </a:cubicBezTo>
                      <a:cubicBezTo>
                        <a:pt x="4" y="120"/>
                        <a:pt x="0" y="152"/>
                        <a:pt x="52" y="196"/>
                      </a:cubicBezTo>
                      <a:cubicBezTo>
                        <a:pt x="55" y="199"/>
                        <a:pt x="58" y="201"/>
                        <a:pt x="60" y="203"/>
                      </a:cubicBezTo>
                      <a:cubicBezTo>
                        <a:pt x="108" y="237"/>
                        <a:pt x="147" y="217"/>
                        <a:pt x="161" y="211"/>
                      </a:cubicBezTo>
                      <a:cubicBezTo>
                        <a:pt x="185" y="198"/>
                        <a:pt x="202" y="168"/>
                        <a:pt x="229" y="188"/>
                      </a:cubicBezTo>
                      <a:cubicBezTo>
                        <a:pt x="257" y="207"/>
                        <a:pt x="234" y="233"/>
                        <a:pt x="231" y="260"/>
                      </a:cubicBezTo>
                      <a:cubicBezTo>
                        <a:pt x="228" y="275"/>
                        <a:pt x="221" y="320"/>
                        <a:pt x="271" y="354"/>
                      </a:cubicBezTo>
                      <a:cubicBezTo>
                        <a:pt x="273" y="356"/>
                        <a:pt x="275" y="357"/>
                        <a:pt x="278" y="358"/>
                      </a:cubicBezTo>
                      <a:cubicBezTo>
                        <a:pt x="310" y="378"/>
                        <a:pt x="334" y="383"/>
                        <a:pt x="353" y="378"/>
                      </a:cubicBezTo>
                      <a:cubicBezTo>
                        <a:pt x="367" y="375"/>
                        <a:pt x="380" y="366"/>
                        <a:pt x="391" y="355"/>
                      </a:cubicBezTo>
                      <a:cubicBezTo>
                        <a:pt x="393" y="353"/>
                        <a:pt x="395" y="351"/>
                        <a:pt x="396" y="350"/>
                      </a:cubicBezTo>
                      <a:cubicBezTo>
                        <a:pt x="421" y="326"/>
                        <a:pt x="429" y="316"/>
                        <a:pt x="439" y="320"/>
                      </a:cubicBezTo>
                      <a:cubicBezTo>
                        <a:pt x="447" y="322"/>
                        <a:pt x="453" y="316"/>
                        <a:pt x="459" y="307"/>
                      </a:cubicBezTo>
                      <a:cubicBezTo>
                        <a:pt x="464" y="299"/>
                        <a:pt x="464" y="298"/>
                        <a:pt x="456" y="286"/>
                      </a:cubicBezTo>
                      <a:close/>
                      <a:moveTo>
                        <a:pt x="101" y="210"/>
                      </a:moveTo>
                      <a:cubicBezTo>
                        <a:pt x="101" y="210"/>
                        <a:pt x="101" y="210"/>
                        <a:pt x="101" y="210"/>
                      </a:cubicBezTo>
                      <a:cubicBezTo>
                        <a:pt x="90" y="208"/>
                        <a:pt x="78" y="203"/>
                        <a:pt x="66" y="194"/>
                      </a:cubicBezTo>
                      <a:cubicBezTo>
                        <a:pt x="41" y="176"/>
                        <a:pt x="19" y="147"/>
                        <a:pt x="22" y="122"/>
                      </a:cubicBezTo>
                      <a:cubicBezTo>
                        <a:pt x="25" y="96"/>
                        <a:pt x="43" y="61"/>
                        <a:pt x="63" y="44"/>
                      </a:cubicBezTo>
                      <a:cubicBezTo>
                        <a:pt x="70" y="38"/>
                        <a:pt x="78" y="34"/>
                        <a:pt x="85" y="35"/>
                      </a:cubicBezTo>
                      <a:cubicBezTo>
                        <a:pt x="90" y="35"/>
                        <a:pt x="100" y="39"/>
                        <a:pt x="111" y="45"/>
                      </a:cubicBezTo>
                      <a:cubicBezTo>
                        <a:pt x="123" y="52"/>
                        <a:pt x="138" y="62"/>
                        <a:pt x="151" y="73"/>
                      </a:cubicBezTo>
                      <a:cubicBezTo>
                        <a:pt x="165" y="83"/>
                        <a:pt x="179" y="96"/>
                        <a:pt x="188" y="108"/>
                      </a:cubicBezTo>
                      <a:cubicBezTo>
                        <a:pt x="199" y="121"/>
                        <a:pt x="205" y="133"/>
                        <a:pt x="205" y="144"/>
                      </a:cubicBezTo>
                      <a:cubicBezTo>
                        <a:pt x="205" y="149"/>
                        <a:pt x="205" y="153"/>
                        <a:pt x="203" y="157"/>
                      </a:cubicBezTo>
                      <a:cubicBezTo>
                        <a:pt x="190" y="188"/>
                        <a:pt x="132" y="216"/>
                        <a:pt x="101" y="210"/>
                      </a:cubicBezTo>
                      <a:close/>
                      <a:moveTo>
                        <a:pt x="361" y="363"/>
                      </a:moveTo>
                      <a:cubicBezTo>
                        <a:pt x="361" y="363"/>
                        <a:pt x="361" y="363"/>
                        <a:pt x="361" y="363"/>
                      </a:cubicBezTo>
                      <a:cubicBezTo>
                        <a:pt x="358" y="364"/>
                        <a:pt x="358" y="364"/>
                        <a:pt x="358" y="364"/>
                      </a:cubicBezTo>
                      <a:cubicBezTo>
                        <a:pt x="336" y="374"/>
                        <a:pt x="302" y="364"/>
                        <a:pt x="277" y="346"/>
                      </a:cubicBezTo>
                      <a:cubicBezTo>
                        <a:pt x="265" y="338"/>
                        <a:pt x="255" y="327"/>
                        <a:pt x="249" y="317"/>
                      </a:cubicBezTo>
                      <a:cubicBezTo>
                        <a:pt x="234" y="290"/>
                        <a:pt x="241" y="231"/>
                        <a:pt x="264" y="206"/>
                      </a:cubicBezTo>
                      <a:cubicBezTo>
                        <a:pt x="268" y="202"/>
                        <a:pt x="273" y="198"/>
                        <a:pt x="278" y="197"/>
                      </a:cubicBezTo>
                      <a:cubicBezTo>
                        <a:pt x="282" y="196"/>
                        <a:pt x="287" y="195"/>
                        <a:pt x="291" y="195"/>
                      </a:cubicBezTo>
                      <a:cubicBezTo>
                        <a:pt x="312" y="196"/>
                        <a:pt x="338" y="209"/>
                        <a:pt x="362" y="224"/>
                      </a:cubicBezTo>
                      <a:cubicBezTo>
                        <a:pt x="391" y="243"/>
                        <a:pt x="416" y="266"/>
                        <a:pt x="420" y="276"/>
                      </a:cubicBezTo>
                      <a:cubicBezTo>
                        <a:pt x="426" y="289"/>
                        <a:pt x="417" y="309"/>
                        <a:pt x="402" y="328"/>
                      </a:cubicBezTo>
                      <a:cubicBezTo>
                        <a:pt x="390" y="342"/>
                        <a:pt x="375" y="355"/>
                        <a:pt x="361" y="363"/>
                      </a:cubicBezTo>
                      <a:close/>
                    </a:path>
                  </a:pathLst>
                </a:custGeom>
                <a:solidFill>
                  <a:srgbClr val="2F2F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186"/>
                <p:cNvSpPr>
                  <a:spLocks noEditPoints="1"/>
                </p:cNvSpPr>
                <p:nvPr/>
              </p:nvSpPr>
              <p:spPr bwMode="auto">
                <a:xfrm flipH="1">
                  <a:off x="780347" y="3461375"/>
                  <a:ext cx="205470" cy="209841"/>
                </a:xfrm>
                <a:custGeom>
                  <a:avLst/>
                  <a:gdLst>
                    <a:gd name="T0" fmla="*/ 38 w 94"/>
                    <a:gd name="T1" fmla="*/ 32 h 96"/>
                    <a:gd name="T2" fmla="*/ 47 w 94"/>
                    <a:gd name="T3" fmla="*/ 18 h 96"/>
                    <a:gd name="T4" fmla="*/ 62 w 94"/>
                    <a:gd name="T5" fmla="*/ 27 h 96"/>
                    <a:gd name="T6" fmla="*/ 54 w 94"/>
                    <a:gd name="T7" fmla="*/ 40 h 96"/>
                    <a:gd name="T8" fmla="*/ 38 w 94"/>
                    <a:gd name="T9" fmla="*/ 32 h 96"/>
                    <a:gd name="T10" fmla="*/ 21 w 94"/>
                    <a:gd name="T11" fmla="*/ 63 h 96"/>
                    <a:gd name="T12" fmla="*/ 21 w 94"/>
                    <a:gd name="T13" fmla="*/ 63 h 96"/>
                    <a:gd name="T14" fmla="*/ 28 w 94"/>
                    <a:gd name="T15" fmla="*/ 49 h 96"/>
                    <a:gd name="T16" fmla="*/ 44 w 94"/>
                    <a:gd name="T17" fmla="*/ 58 h 96"/>
                    <a:gd name="T18" fmla="*/ 37 w 94"/>
                    <a:gd name="T19" fmla="*/ 71 h 96"/>
                    <a:gd name="T20" fmla="*/ 21 w 94"/>
                    <a:gd name="T21" fmla="*/ 63 h 96"/>
                    <a:gd name="T22" fmla="*/ 57 w 94"/>
                    <a:gd name="T23" fmla="*/ 96 h 96"/>
                    <a:gd name="T24" fmla="*/ 57 w 94"/>
                    <a:gd name="T25" fmla="*/ 96 h 96"/>
                    <a:gd name="T26" fmla="*/ 94 w 94"/>
                    <a:gd name="T27" fmla="*/ 32 h 96"/>
                    <a:gd name="T28" fmla="*/ 37 w 94"/>
                    <a:gd name="T29" fmla="*/ 0 h 96"/>
                    <a:gd name="T30" fmla="*/ 0 w 94"/>
                    <a:gd name="T31" fmla="*/ 63 h 96"/>
                    <a:gd name="T32" fmla="*/ 57 w 94"/>
                    <a:gd name="T3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4" h="96">
                      <a:moveTo>
                        <a:pt x="38" y="32"/>
                      </a:moveTo>
                      <a:lnTo>
                        <a:pt x="47" y="18"/>
                      </a:lnTo>
                      <a:lnTo>
                        <a:pt x="62" y="27"/>
                      </a:lnTo>
                      <a:lnTo>
                        <a:pt x="54" y="40"/>
                      </a:lnTo>
                      <a:lnTo>
                        <a:pt x="38" y="32"/>
                      </a:lnTo>
                      <a:close/>
                      <a:moveTo>
                        <a:pt x="21" y="63"/>
                      </a:moveTo>
                      <a:lnTo>
                        <a:pt x="21" y="63"/>
                      </a:lnTo>
                      <a:lnTo>
                        <a:pt x="28" y="49"/>
                      </a:lnTo>
                      <a:lnTo>
                        <a:pt x="44" y="58"/>
                      </a:lnTo>
                      <a:lnTo>
                        <a:pt x="37" y="71"/>
                      </a:lnTo>
                      <a:lnTo>
                        <a:pt x="21" y="63"/>
                      </a:lnTo>
                      <a:close/>
                      <a:moveTo>
                        <a:pt x="57" y="96"/>
                      </a:moveTo>
                      <a:lnTo>
                        <a:pt x="57" y="96"/>
                      </a:lnTo>
                      <a:lnTo>
                        <a:pt x="94" y="32"/>
                      </a:lnTo>
                      <a:lnTo>
                        <a:pt x="37" y="0"/>
                      </a:lnTo>
                      <a:lnTo>
                        <a:pt x="0" y="63"/>
                      </a:lnTo>
                      <a:lnTo>
                        <a:pt x="57" y="96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187"/>
                <p:cNvSpPr>
                  <a:spLocks/>
                </p:cNvSpPr>
                <p:nvPr/>
              </p:nvSpPr>
              <p:spPr bwMode="auto">
                <a:xfrm flipH="1">
                  <a:off x="281975" y="3478862"/>
                  <a:ext cx="609851" cy="502745"/>
                </a:xfrm>
                <a:custGeom>
                  <a:avLst/>
                  <a:gdLst>
                    <a:gd name="T0" fmla="*/ 50 w 226"/>
                    <a:gd name="T1" fmla="*/ 0 h 186"/>
                    <a:gd name="T2" fmla="*/ 210 w 226"/>
                    <a:gd name="T3" fmla="*/ 92 h 186"/>
                    <a:gd name="T4" fmla="*/ 221 w 226"/>
                    <a:gd name="T5" fmla="*/ 119 h 186"/>
                    <a:gd name="T6" fmla="*/ 188 w 226"/>
                    <a:gd name="T7" fmla="*/ 176 h 186"/>
                    <a:gd name="T8" fmla="*/ 160 w 226"/>
                    <a:gd name="T9" fmla="*/ 180 h 186"/>
                    <a:gd name="T10" fmla="*/ 0 w 226"/>
                    <a:gd name="T11" fmla="*/ 88 h 186"/>
                    <a:gd name="T12" fmla="*/ 50 w 226"/>
                    <a:gd name="T13" fmla="*/ 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6" h="186">
                      <a:moveTo>
                        <a:pt x="50" y="0"/>
                      </a:moveTo>
                      <a:cubicBezTo>
                        <a:pt x="210" y="92"/>
                        <a:pt x="210" y="92"/>
                        <a:pt x="210" y="92"/>
                      </a:cubicBezTo>
                      <a:cubicBezTo>
                        <a:pt x="221" y="98"/>
                        <a:pt x="226" y="110"/>
                        <a:pt x="221" y="119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83" y="184"/>
                        <a:pt x="170" y="186"/>
                        <a:pt x="160" y="180"/>
                      </a:cubicBezTo>
                      <a:cubicBezTo>
                        <a:pt x="0" y="88"/>
                        <a:pt x="0" y="88"/>
                        <a:pt x="0" y="88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188"/>
                <p:cNvSpPr>
                  <a:spLocks/>
                </p:cNvSpPr>
                <p:nvPr/>
              </p:nvSpPr>
              <p:spPr bwMode="auto">
                <a:xfrm flipH="1">
                  <a:off x="343179" y="3529136"/>
                  <a:ext cx="522417" cy="393453"/>
                </a:xfrm>
                <a:custGeom>
                  <a:avLst/>
                  <a:gdLst>
                    <a:gd name="T0" fmla="*/ 0 w 239"/>
                    <a:gd name="T1" fmla="*/ 64 h 180"/>
                    <a:gd name="T2" fmla="*/ 37 w 239"/>
                    <a:gd name="T3" fmla="*/ 0 h 180"/>
                    <a:gd name="T4" fmla="*/ 239 w 239"/>
                    <a:gd name="T5" fmla="*/ 116 h 180"/>
                    <a:gd name="T6" fmla="*/ 202 w 239"/>
                    <a:gd name="T7" fmla="*/ 180 h 180"/>
                    <a:gd name="T8" fmla="*/ 0 w 239"/>
                    <a:gd name="T9" fmla="*/ 64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9" h="180">
                      <a:moveTo>
                        <a:pt x="0" y="64"/>
                      </a:moveTo>
                      <a:lnTo>
                        <a:pt x="37" y="0"/>
                      </a:lnTo>
                      <a:lnTo>
                        <a:pt x="239" y="116"/>
                      </a:lnTo>
                      <a:lnTo>
                        <a:pt x="202" y="180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rgbClr val="8081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210" name="Group 209"/>
                <p:cNvGrpSpPr/>
                <p:nvPr/>
              </p:nvGrpSpPr>
              <p:grpSpPr>
                <a:xfrm>
                  <a:off x="3076581" y="2253148"/>
                  <a:ext cx="1313694" cy="1331182"/>
                  <a:chOff x="384709" y="5433011"/>
                  <a:chExt cx="1313694" cy="1331182"/>
                </a:xfrm>
              </p:grpSpPr>
              <p:sp>
                <p:nvSpPr>
                  <p:cNvPr id="213" name="Freeform 190"/>
                  <p:cNvSpPr>
                    <a:spLocks/>
                  </p:cNvSpPr>
                  <p:nvPr/>
                </p:nvSpPr>
                <p:spPr bwMode="auto">
                  <a:xfrm flipH="1">
                    <a:off x="968332" y="5470170"/>
                    <a:ext cx="212027" cy="218585"/>
                  </a:xfrm>
                  <a:custGeom>
                    <a:avLst/>
                    <a:gdLst>
                      <a:gd name="T0" fmla="*/ 3 w 79"/>
                      <a:gd name="T1" fmla="*/ 56 h 81"/>
                      <a:gd name="T2" fmla="*/ 53 w 79"/>
                      <a:gd name="T3" fmla="*/ 4 h 81"/>
                      <a:gd name="T4" fmla="*/ 64 w 79"/>
                      <a:gd name="T5" fmla="*/ 4 h 81"/>
                      <a:gd name="T6" fmla="*/ 76 w 79"/>
                      <a:gd name="T7" fmla="*/ 14 h 81"/>
                      <a:gd name="T8" fmla="*/ 76 w 79"/>
                      <a:gd name="T9" fmla="*/ 26 h 81"/>
                      <a:gd name="T10" fmla="*/ 27 w 79"/>
                      <a:gd name="T11" fmla="*/ 78 h 81"/>
                      <a:gd name="T12" fmla="*/ 15 w 79"/>
                      <a:gd name="T13" fmla="*/ 78 h 81"/>
                      <a:gd name="T14" fmla="*/ 4 w 79"/>
                      <a:gd name="T15" fmla="*/ 67 h 81"/>
                      <a:gd name="T16" fmla="*/ 3 w 79"/>
                      <a:gd name="T17" fmla="*/ 56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9" h="81">
                        <a:moveTo>
                          <a:pt x="3" y="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6" y="1"/>
                          <a:pt x="61" y="0"/>
                          <a:pt x="64" y="4"/>
                        </a:cubicBezTo>
                        <a:cubicBezTo>
                          <a:pt x="76" y="14"/>
                          <a:pt x="76" y="14"/>
                          <a:pt x="76" y="14"/>
                        </a:cubicBezTo>
                        <a:cubicBezTo>
                          <a:pt x="79" y="17"/>
                          <a:pt x="79" y="23"/>
                          <a:pt x="76" y="26"/>
                        </a:cubicBezTo>
                        <a:cubicBezTo>
                          <a:pt x="27" y="78"/>
                          <a:pt x="27" y="78"/>
                          <a:pt x="27" y="78"/>
                        </a:cubicBezTo>
                        <a:cubicBezTo>
                          <a:pt x="24" y="81"/>
                          <a:pt x="18" y="81"/>
                          <a:pt x="15" y="78"/>
                        </a:cubicBezTo>
                        <a:cubicBezTo>
                          <a:pt x="4" y="67"/>
                          <a:pt x="4" y="67"/>
                          <a:pt x="4" y="67"/>
                        </a:cubicBezTo>
                        <a:cubicBezTo>
                          <a:pt x="0" y="64"/>
                          <a:pt x="0" y="59"/>
                          <a:pt x="3" y="56"/>
                        </a:cubicBezTo>
                        <a:close/>
                      </a:path>
                    </a:pathLst>
                  </a:custGeom>
                  <a:solidFill>
                    <a:srgbClr val="5859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4" name="Freeform 191"/>
                  <p:cNvSpPr>
                    <a:spLocks/>
                  </p:cNvSpPr>
                  <p:nvPr/>
                </p:nvSpPr>
                <p:spPr bwMode="auto">
                  <a:xfrm flipH="1">
                    <a:off x="1523536" y="6064721"/>
                    <a:ext cx="153009" cy="155195"/>
                  </a:xfrm>
                  <a:custGeom>
                    <a:avLst/>
                    <a:gdLst>
                      <a:gd name="T0" fmla="*/ 3 w 57"/>
                      <a:gd name="T1" fmla="*/ 37 h 58"/>
                      <a:gd name="T2" fmla="*/ 36 w 57"/>
                      <a:gd name="T3" fmla="*/ 2 h 58"/>
                      <a:gd name="T4" fmla="*/ 45 w 57"/>
                      <a:gd name="T5" fmla="*/ 2 h 58"/>
                      <a:gd name="T6" fmla="*/ 54 w 57"/>
                      <a:gd name="T7" fmla="*/ 11 h 58"/>
                      <a:gd name="T8" fmla="*/ 55 w 57"/>
                      <a:gd name="T9" fmla="*/ 20 h 58"/>
                      <a:gd name="T10" fmla="*/ 21 w 57"/>
                      <a:gd name="T11" fmla="*/ 55 h 58"/>
                      <a:gd name="T12" fmla="*/ 12 w 57"/>
                      <a:gd name="T13" fmla="*/ 55 h 58"/>
                      <a:gd name="T14" fmla="*/ 3 w 57"/>
                      <a:gd name="T15" fmla="*/ 47 h 58"/>
                      <a:gd name="T16" fmla="*/ 3 w 57"/>
                      <a:gd name="T17" fmla="*/ 37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7" h="58">
                        <a:moveTo>
                          <a:pt x="3" y="37"/>
                        </a:moveTo>
                        <a:cubicBezTo>
                          <a:pt x="36" y="2"/>
                          <a:pt x="36" y="2"/>
                          <a:pt x="36" y="2"/>
                        </a:cubicBezTo>
                        <a:cubicBezTo>
                          <a:pt x="39" y="0"/>
                          <a:pt x="43" y="0"/>
                          <a:pt x="45" y="2"/>
                        </a:cubicBezTo>
                        <a:cubicBezTo>
                          <a:pt x="54" y="11"/>
                          <a:pt x="54" y="11"/>
                          <a:pt x="54" y="11"/>
                        </a:cubicBezTo>
                        <a:cubicBezTo>
                          <a:pt x="57" y="13"/>
                          <a:pt x="57" y="17"/>
                          <a:pt x="55" y="20"/>
                        </a:cubicBezTo>
                        <a:cubicBezTo>
                          <a:pt x="21" y="55"/>
                          <a:pt x="21" y="55"/>
                          <a:pt x="21" y="55"/>
                        </a:cubicBezTo>
                        <a:cubicBezTo>
                          <a:pt x="19" y="58"/>
                          <a:pt x="15" y="58"/>
                          <a:pt x="12" y="55"/>
                        </a:cubicBezTo>
                        <a:cubicBezTo>
                          <a:pt x="3" y="47"/>
                          <a:pt x="3" y="47"/>
                          <a:pt x="3" y="47"/>
                        </a:cubicBezTo>
                        <a:cubicBezTo>
                          <a:pt x="0" y="44"/>
                          <a:pt x="0" y="40"/>
                          <a:pt x="3" y="37"/>
                        </a:cubicBezTo>
                        <a:close/>
                      </a:path>
                    </a:pathLst>
                  </a:custGeom>
                  <a:solidFill>
                    <a:srgbClr val="5859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5" name="Freeform 192"/>
                  <p:cNvSpPr>
                    <a:spLocks/>
                  </p:cNvSpPr>
                  <p:nvPr/>
                </p:nvSpPr>
                <p:spPr bwMode="auto">
                  <a:xfrm flipH="1">
                    <a:off x="384709" y="5433011"/>
                    <a:ext cx="1313694" cy="1331181"/>
                  </a:xfrm>
                  <a:custGeom>
                    <a:avLst/>
                    <a:gdLst>
                      <a:gd name="T0" fmla="*/ 11 w 487"/>
                      <a:gd name="T1" fmla="*/ 286 h 493"/>
                      <a:gd name="T2" fmla="*/ 272 w 487"/>
                      <a:gd name="T3" fmla="*/ 12 h 493"/>
                      <a:gd name="T4" fmla="*/ 314 w 487"/>
                      <a:gd name="T5" fmla="*/ 11 h 493"/>
                      <a:gd name="T6" fmla="*/ 475 w 487"/>
                      <a:gd name="T7" fmla="*/ 164 h 493"/>
                      <a:gd name="T8" fmla="*/ 476 w 487"/>
                      <a:gd name="T9" fmla="*/ 206 h 493"/>
                      <a:gd name="T10" fmla="*/ 215 w 487"/>
                      <a:gd name="T11" fmla="*/ 480 h 493"/>
                      <a:gd name="T12" fmla="*/ 173 w 487"/>
                      <a:gd name="T13" fmla="*/ 481 h 493"/>
                      <a:gd name="T14" fmla="*/ 12 w 487"/>
                      <a:gd name="T15" fmla="*/ 328 h 493"/>
                      <a:gd name="T16" fmla="*/ 11 w 487"/>
                      <a:gd name="T17" fmla="*/ 286 h 4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87" h="493">
                        <a:moveTo>
                          <a:pt x="11" y="286"/>
                        </a:moveTo>
                        <a:cubicBezTo>
                          <a:pt x="272" y="12"/>
                          <a:pt x="272" y="12"/>
                          <a:pt x="272" y="12"/>
                        </a:cubicBezTo>
                        <a:cubicBezTo>
                          <a:pt x="283" y="0"/>
                          <a:pt x="302" y="0"/>
                          <a:pt x="314" y="11"/>
                        </a:cubicBezTo>
                        <a:cubicBezTo>
                          <a:pt x="475" y="164"/>
                          <a:pt x="475" y="164"/>
                          <a:pt x="475" y="164"/>
                        </a:cubicBezTo>
                        <a:cubicBezTo>
                          <a:pt x="487" y="175"/>
                          <a:pt x="487" y="194"/>
                          <a:pt x="476" y="206"/>
                        </a:cubicBezTo>
                        <a:cubicBezTo>
                          <a:pt x="215" y="480"/>
                          <a:pt x="215" y="480"/>
                          <a:pt x="215" y="480"/>
                        </a:cubicBezTo>
                        <a:cubicBezTo>
                          <a:pt x="203" y="492"/>
                          <a:pt x="185" y="493"/>
                          <a:pt x="173" y="481"/>
                        </a:cubicBezTo>
                        <a:cubicBezTo>
                          <a:pt x="12" y="328"/>
                          <a:pt x="12" y="328"/>
                          <a:pt x="12" y="328"/>
                        </a:cubicBezTo>
                        <a:cubicBezTo>
                          <a:pt x="0" y="317"/>
                          <a:pt x="0" y="298"/>
                          <a:pt x="11" y="286"/>
                        </a:cubicBezTo>
                        <a:close/>
                      </a:path>
                    </a:pathLst>
                  </a:custGeom>
                  <a:solidFill>
                    <a:srgbClr val="FFFB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6" name="Freeform 193"/>
                  <p:cNvSpPr>
                    <a:spLocks/>
                  </p:cNvSpPr>
                  <p:nvPr/>
                </p:nvSpPr>
                <p:spPr bwMode="auto">
                  <a:xfrm flipH="1">
                    <a:off x="489630" y="5531374"/>
                    <a:ext cx="1103853" cy="1132270"/>
                  </a:xfrm>
                  <a:custGeom>
                    <a:avLst/>
                    <a:gdLst>
                      <a:gd name="T0" fmla="*/ 373 w 505"/>
                      <a:gd name="T1" fmla="*/ 0 h 518"/>
                      <a:gd name="T2" fmla="*/ 505 w 505"/>
                      <a:gd name="T3" fmla="*/ 125 h 518"/>
                      <a:gd name="T4" fmla="*/ 132 w 505"/>
                      <a:gd name="T5" fmla="*/ 518 h 518"/>
                      <a:gd name="T6" fmla="*/ 0 w 505"/>
                      <a:gd name="T7" fmla="*/ 392 h 518"/>
                      <a:gd name="T8" fmla="*/ 373 w 505"/>
                      <a:gd name="T9" fmla="*/ 0 h 5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5" h="518">
                        <a:moveTo>
                          <a:pt x="373" y="0"/>
                        </a:moveTo>
                        <a:lnTo>
                          <a:pt x="505" y="125"/>
                        </a:lnTo>
                        <a:lnTo>
                          <a:pt x="132" y="518"/>
                        </a:lnTo>
                        <a:lnTo>
                          <a:pt x="0" y="392"/>
                        </a:lnTo>
                        <a:lnTo>
                          <a:pt x="373" y="0"/>
                        </a:lnTo>
                        <a:close/>
                      </a:path>
                    </a:pathLst>
                  </a:custGeom>
                  <a:solidFill>
                    <a:srgbClr val="CFAE7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7" name="Freeform 194"/>
                  <p:cNvSpPr>
                    <a:spLocks/>
                  </p:cNvSpPr>
                  <p:nvPr/>
                </p:nvSpPr>
                <p:spPr bwMode="auto">
                  <a:xfrm flipH="1">
                    <a:off x="701658" y="5758702"/>
                    <a:ext cx="679798" cy="675427"/>
                  </a:xfrm>
                  <a:custGeom>
                    <a:avLst/>
                    <a:gdLst>
                      <a:gd name="T0" fmla="*/ 43 w 251"/>
                      <a:gd name="T1" fmla="*/ 47 h 250"/>
                      <a:gd name="T2" fmla="*/ 204 w 251"/>
                      <a:gd name="T3" fmla="*/ 43 h 250"/>
                      <a:gd name="T4" fmla="*/ 208 w 251"/>
                      <a:gd name="T5" fmla="*/ 203 h 250"/>
                      <a:gd name="T6" fmla="*/ 47 w 251"/>
                      <a:gd name="T7" fmla="*/ 207 h 250"/>
                      <a:gd name="T8" fmla="*/ 43 w 251"/>
                      <a:gd name="T9" fmla="*/ 47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1" h="250">
                        <a:moveTo>
                          <a:pt x="43" y="47"/>
                        </a:moveTo>
                        <a:cubicBezTo>
                          <a:pt x="86" y="2"/>
                          <a:pt x="158" y="0"/>
                          <a:pt x="204" y="43"/>
                        </a:cubicBezTo>
                        <a:cubicBezTo>
                          <a:pt x="249" y="86"/>
                          <a:pt x="251" y="158"/>
                          <a:pt x="208" y="203"/>
                        </a:cubicBezTo>
                        <a:cubicBezTo>
                          <a:pt x="164" y="249"/>
                          <a:pt x="93" y="250"/>
                          <a:pt x="47" y="207"/>
                        </a:cubicBezTo>
                        <a:cubicBezTo>
                          <a:pt x="2" y="164"/>
                          <a:pt x="0" y="92"/>
                          <a:pt x="43" y="47"/>
                        </a:cubicBezTo>
                        <a:close/>
                      </a:path>
                    </a:pathLst>
                  </a:custGeom>
                  <a:solidFill>
                    <a:srgbClr val="6D6E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8" name="Freeform 195"/>
                  <p:cNvSpPr>
                    <a:spLocks/>
                  </p:cNvSpPr>
                  <p:nvPr/>
                </p:nvSpPr>
                <p:spPr bwMode="auto">
                  <a:xfrm flipH="1">
                    <a:off x="723517" y="5778375"/>
                    <a:ext cx="636081" cy="636081"/>
                  </a:xfrm>
                  <a:custGeom>
                    <a:avLst/>
                    <a:gdLst>
                      <a:gd name="T0" fmla="*/ 40 w 235"/>
                      <a:gd name="T1" fmla="*/ 45 h 236"/>
                      <a:gd name="T2" fmla="*/ 191 w 235"/>
                      <a:gd name="T3" fmla="*/ 41 h 236"/>
                      <a:gd name="T4" fmla="*/ 195 w 235"/>
                      <a:gd name="T5" fmla="*/ 192 h 236"/>
                      <a:gd name="T6" fmla="*/ 44 w 235"/>
                      <a:gd name="T7" fmla="*/ 195 h 236"/>
                      <a:gd name="T8" fmla="*/ 40 w 235"/>
                      <a:gd name="T9" fmla="*/ 4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5" h="236">
                        <a:moveTo>
                          <a:pt x="40" y="45"/>
                        </a:moveTo>
                        <a:cubicBezTo>
                          <a:pt x="81" y="2"/>
                          <a:pt x="148" y="0"/>
                          <a:pt x="191" y="41"/>
                        </a:cubicBezTo>
                        <a:cubicBezTo>
                          <a:pt x="233" y="81"/>
                          <a:pt x="235" y="149"/>
                          <a:pt x="195" y="192"/>
                        </a:cubicBezTo>
                        <a:cubicBezTo>
                          <a:pt x="154" y="234"/>
                          <a:pt x="87" y="236"/>
                          <a:pt x="44" y="195"/>
                        </a:cubicBezTo>
                        <a:cubicBezTo>
                          <a:pt x="1" y="155"/>
                          <a:pt x="0" y="87"/>
                          <a:pt x="40" y="45"/>
                        </a:cubicBezTo>
                        <a:close/>
                      </a:path>
                    </a:pathLst>
                  </a:custGeom>
                  <a:solidFill>
                    <a:srgbClr val="92949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9" name="Freeform 196"/>
                  <p:cNvSpPr>
                    <a:spLocks/>
                  </p:cNvSpPr>
                  <p:nvPr/>
                </p:nvSpPr>
                <p:spPr bwMode="auto">
                  <a:xfrm flipH="1">
                    <a:off x="802207" y="5857066"/>
                    <a:ext cx="478700" cy="478700"/>
                  </a:xfrm>
                  <a:custGeom>
                    <a:avLst/>
                    <a:gdLst>
                      <a:gd name="T0" fmla="*/ 30 w 177"/>
                      <a:gd name="T1" fmla="*/ 34 h 178"/>
                      <a:gd name="T2" fmla="*/ 144 w 177"/>
                      <a:gd name="T3" fmla="*/ 31 h 178"/>
                      <a:gd name="T4" fmla="*/ 146 w 177"/>
                      <a:gd name="T5" fmla="*/ 144 h 178"/>
                      <a:gd name="T6" fmla="*/ 33 w 177"/>
                      <a:gd name="T7" fmla="*/ 147 h 178"/>
                      <a:gd name="T8" fmla="*/ 30 w 177"/>
                      <a:gd name="T9" fmla="*/ 34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7" h="178">
                        <a:moveTo>
                          <a:pt x="30" y="34"/>
                        </a:moveTo>
                        <a:cubicBezTo>
                          <a:pt x="61" y="2"/>
                          <a:pt x="112" y="0"/>
                          <a:pt x="144" y="31"/>
                        </a:cubicBezTo>
                        <a:cubicBezTo>
                          <a:pt x="176" y="62"/>
                          <a:pt x="177" y="112"/>
                          <a:pt x="146" y="144"/>
                        </a:cubicBezTo>
                        <a:cubicBezTo>
                          <a:pt x="116" y="176"/>
                          <a:pt x="65" y="178"/>
                          <a:pt x="33" y="147"/>
                        </a:cubicBezTo>
                        <a:cubicBezTo>
                          <a:pt x="1" y="117"/>
                          <a:pt x="0" y="66"/>
                          <a:pt x="30" y="34"/>
                        </a:cubicBezTo>
                        <a:close/>
                      </a:path>
                    </a:pathLst>
                  </a:custGeom>
                  <a:solidFill>
                    <a:srgbClr val="5859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0" name="Freeform 197"/>
                  <p:cNvSpPr>
                    <a:spLocks/>
                  </p:cNvSpPr>
                  <p:nvPr/>
                </p:nvSpPr>
                <p:spPr bwMode="auto">
                  <a:xfrm flipH="1">
                    <a:off x="845924" y="5898596"/>
                    <a:ext cx="391266" cy="395638"/>
                  </a:xfrm>
                  <a:custGeom>
                    <a:avLst/>
                    <a:gdLst>
                      <a:gd name="T0" fmla="*/ 25 w 145"/>
                      <a:gd name="T1" fmla="*/ 28 h 146"/>
                      <a:gd name="T2" fmla="*/ 118 w 145"/>
                      <a:gd name="T3" fmla="*/ 25 h 146"/>
                      <a:gd name="T4" fmla="*/ 120 w 145"/>
                      <a:gd name="T5" fmla="*/ 118 h 146"/>
                      <a:gd name="T6" fmla="*/ 27 w 145"/>
                      <a:gd name="T7" fmla="*/ 121 h 146"/>
                      <a:gd name="T8" fmla="*/ 25 w 145"/>
                      <a:gd name="T9" fmla="*/ 28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5" h="146">
                        <a:moveTo>
                          <a:pt x="25" y="28"/>
                        </a:moveTo>
                        <a:cubicBezTo>
                          <a:pt x="50" y="1"/>
                          <a:pt x="91" y="0"/>
                          <a:pt x="118" y="25"/>
                        </a:cubicBezTo>
                        <a:cubicBezTo>
                          <a:pt x="144" y="50"/>
                          <a:pt x="145" y="92"/>
                          <a:pt x="120" y="118"/>
                        </a:cubicBezTo>
                        <a:cubicBezTo>
                          <a:pt x="95" y="145"/>
                          <a:pt x="53" y="146"/>
                          <a:pt x="27" y="121"/>
                        </a:cubicBezTo>
                        <a:cubicBezTo>
                          <a:pt x="1" y="96"/>
                          <a:pt x="0" y="54"/>
                          <a:pt x="25" y="28"/>
                        </a:cubicBezTo>
                        <a:close/>
                      </a:path>
                    </a:pathLst>
                  </a:custGeom>
                  <a:solidFill>
                    <a:srgbClr val="4040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1" name="Freeform 198"/>
                  <p:cNvSpPr>
                    <a:spLocks/>
                  </p:cNvSpPr>
                  <p:nvPr/>
                </p:nvSpPr>
                <p:spPr bwMode="auto">
                  <a:xfrm flipH="1">
                    <a:off x="384709" y="5830836"/>
                    <a:ext cx="894011" cy="933357"/>
                  </a:xfrm>
                  <a:custGeom>
                    <a:avLst/>
                    <a:gdLst>
                      <a:gd name="T0" fmla="*/ 303 w 331"/>
                      <a:gd name="T1" fmla="*/ 42 h 345"/>
                      <a:gd name="T2" fmla="*/ 42 w 331"/>
                      <a:gd name="T3" fmla="*/ 316 h 345"/>
                      <a:gd name="T4" fmla="*/ 0 w 331"/>
                      <a:gd name="T5" fmla="*/ 317 h 345"/>
                      <a:gd name="T6" fmla="*/ 17 w 331"/>
                      <a:gd name="T7" fmla="*/ 333 h 345"/>
                      <a:gd name="T8" fmla="*/ 59 w 331"/>
                      <a:gd name="T9" fmla="*/ 332 h 345"/>
                      <a:gd name="T10" fmla="*/ 320 w 331"/>
                      <a:gd name="T11" fmla="*/ 58 h 345"/>
                      <a:gd name="T12" fmla="*/ 319 w 331"/>
                      <a:gd name="T13" fmla="*/ 16 h 345"/>
                      <a:gd name="T14" fmla="*/ 302 w 331"/>
                      <a:gd name="T15" fmla="*/ 0 h 345"/>
                      <a:gd name="T16" fmla="*/ 303 w 331"/>
                      <a:gd name="T17" fmla="*/ 42 h 3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345">
                        <a:moveTo>
                          <a:pt x="303" y="42"/>
                        </a:moveTo>
                        <a:cubicBezTo>
                          <a:pt x="42" y="316"/>
                          <a:pt x="42" y="316"/>
                          <a:pt x="42" y="316"/>
                        </a:cubicBezTo>
                        <a:cubicBezTo>
                          <a:pt x="30" y="328"/>
                          <a:pt x="12" y="328"/>
                          <a:pt x="0" y="317"/>
                        </a:cubicBezTo>
                        <a:cubicBezTo>
                          <a:pt x="17" y="333"/>
                          <a:pt x="17" y="333"/>
                          <a:pt x="17" y="333"/>
                        </a:cubicBezTo>
                        <a:cubicBezTo>
                          <a:pt x="29" y="345"/>
                          <a:pt x="47" y="344"/>
                          <a:pt x="59" y="332"/>
                        </a:cubicBezTo>
                        <a:cubicBezTo>
                          <a:pt x="320" y="58"/>
                          <a:pt x="320" y="58"/>
                          <a:pt x="320" y="58"/>
                        </a:cubicBezTo>
                        <a:cubicBezTo>
                          <a:pt x="331" y="46"/>
                          <a:pt x="331" y="27"/>
                          <a:pt x="319" y="16"/>
                        </a:cubicBezTo>
                        <a:cubicBezTo>
                          <a:pt x="302" y="0"/>
                          <a:pt x="302" y="0"/>
                          <a:pt x="302" y="0"/>
                        </a:cubicBezTo>
                        <a:cubicBezTo>
                          <a:pt x="314" y="11"/>
                          <a:pt x="314" y="30"/>
                          <a:pt x="303" y="42"/>
                        </a:cubicBezTo>
                        <a:close/>
                      </a:path>
                    </a:pathLst>
                  </a:custGeom>
                  <a:solidFill>
                    <a:srgbClr val="EAE6C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2" name="Freeform 199"/>
                  <p:cNvSpPr>
                    <a:spLocks/>
                  </p:cNvSpPr>
                  <p:nvPr/>
                </p:nvSpPr>
                <p:spPr bwMode="auto">
                  <a:xfrm flipH="1">
                    <a:off x="804392" y="5433011"/>
                    <a:ext cx="894011" cy="928985"/>
                  </a:xfrm>
                  <a:custGeom>
                    <a:avLst/>
                    <a:gdLst>
                      <a:gd name="T0" fmla="*/ 289 w 331"/>
                      <a:gd name="T1" fmla="*/ 28 h 344"/>
                      <a:gd name="T2" fmla="*/ 28 w 331"/>
                      <a:gd name="T3" fmla="*/ 303 h 344"/>
                      <a:gd name="T4" fmla="*/ 29 w 331"/>
                      <a:gd name="T5" fmla="*/ 344 h 344"/>
                      <a:gd name="T6" fmla="*/ 12 w 331"/>
                      <a:gd name="T7" fmla="*/ 328 h 344"/>
                      <a:gd name="T8" fmla="*/ 11 w 331"/>
                      <a:gd name="T9" fmla="*/ 286 h 344"/>
                      <a:gd name="T10" fmla="*/ 272 w 331"/>
                      <a:gd name="T11" fmla="*/ 12 h 344"/>
                      <a:gd name="T12" fmla="*/ 314 w 331"/>
                      <a:gd name="T13" fmla="*/ 11 h 344"/>
                      <a:gd name="T14" fmla="*/ 331 w 331"/>
                      <a:gd name="T15" fmla="*/ 27 h 344"/>
                      <a:gd name="T16" fmla="*/ 289 w 331"/>
                      <a:gd name="T17" fmla="*/ 28 h 3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344">
                        <a:moveTo>
                          <a:pt x="289" y="28"/>
                        </a:moveTo>
                        <a:cubicBezTo>
                          <a:pt x="28" y="303"/>
                          <a:pt x="28" y="303"/>
                          <a:pt x="28" y="303"/>
                        </a:cubicBezTo>
                        <a:cubicBezTo>
                          <a:pt x="17" y="314"/>
                          <a:pt x="17" y="333"/>
                          <a:pt x="29" y="344"/>
                        </a:cubicBezTo>
                        <a:cubicBezTo>
                          <a:pt x="12" y="328"/>
                          <a:pt x="12" y="328"/>
                          <a:pt x="12" y="328"/>
                        </a:cubicBezTo>
                        <a:cubicBezTo>
                          <a:pt x="0" y="317"/>
                          <a:pt x="0" y="298"/>
                          <a:pt x="11" y="286"/>
                        </a:cubicBezTo>
                        <a:cubicBezTo>
                          <a:pt x="272" y="12"/>
                          <a:pt x="272" y="12"/>
                          <a:pt x="272" y="12"/>
                        </a:cubicBezTo>
                        <a:cubicBezTo>
                          <a:pt x="283" y="0"/>
                          <a:pt x="302" y="0"/>
                          <a:pt x="314" y="11"/>
                        </a:cubicBezTo>
                        <a:cubicBezTo>
                          <a:pt x="331" y="27"/>
                          <a:pt x="331" y="27"/>
                          <a:pt x="331" y="27"/>
                        </a:cubicBezTo>
                        <a:cubicBezTo>
                          <a:pt x="319" y="16"/>
                          <a:pt x="300" y="16"/>
                          <a:pt x="289" y="28"/>
                        </a:cubicBezTo>
                        <a:close/>
                      </a:path>
                    </a:pathLst>
                  </a:custGeom>
                  <a:solidFill>
                    <a:srgbClr val="EAE6C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3" name="Freeform 200"/>
                  <p:cNvSpPr>
                    <a:spLocks/>
                  </p:cNvSpPr>
                  <p:nvPr/>
                </p:nvSpPr>
                <p:spPr bwMode="auto">
                  <a:xfrm flipH="1">
                    <a:off x="885269" y="5551047"/>
                    <a:ext cx="146451" cy="146451"/>
                  </a:xfrm>
                  <a:custGeom>
                    <a:avLst/>
                    <a:gdLst>
                      <a:gd name="T0" fmla="*/ 2 w 54"/>
                      <a:gd name="T1" fmla="*/ 31 h 54"/>
                      <a:gd name="T2" fmla="*/ 30 w 54"/>
                      <a:gd name="T3" fmla="*/ 1 h 54"/>
                      <a:gd name="T4" fmla="*/ 35 w 54"/>
                      <a:gd name="T5" fmla="*/ 1 h 54"/>
                      <a:gd name="T6" fmla="*/ 53 w 54"/>
                      <a:gd name="T7" fmla="*/ 18 h 54"/>
                      <a:gd name="T8" fmla="*/ 53 w 54"/>
                      <a:gd name="T9" fmla="*/ 23 h 54"/>
                      <a:gd name="T10" fmla="*/ 24 w 54"/>
                      <a:gd name="T11" fmla="*/ 53 h 54"/>
                      <a:gd name="T12" fmla="*/ 19 w 54"/>
                      <a:gd name="T13" fmla="*/ 53 h 54"/>
                      <a:gd name="T14" fmla="*/ 2 w 54"/>
                      <a:gd name="T15" fmla="*/ 36 h 54"/>
                      <a:gd name="T16" fmla="*/ 2 w 54"/>
                      <a:gd name="T17" fmla="*/ 31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" h="54">
                        <a:moveTo>
                          <a:pt x="2" y="31"/>
                        </a:move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31" y="0"/>
                          <a:pt x="34" y="0"/>
                          <a:pt x="35" y="1"/>
                        </a:cubicBezTo>
                        <a:cubicBezTo>
                          <a:pt x="53" y="18"/>
                          <a:pt x="53" y="18"/>
                          <a:pt x="53" y="18"/>
                        </a:cubicBezTo>
                        <a:cubicBezTo>
                          <a:pt x="54" y="19"/>
                          <a:pt x="54" y="21"/>
                          <a:pt x="53" y="23"/>
                        </a:cubicBezTo>
                        <a:cubicBezTo>
                          <a:pt x="24" y="53"/>
                          <a:pt x="24" y="53"/>
                          <a:pt x="24" y="53"/>
                        </a:cubicBezTo>
                        <a:cubicBezTo>
                          <a:pt x="23" y="54"/>
                          <a:pt x="21" y="54"/>
                          <a:pt x="19" y="53"/>
                        </a:cubicBezTo>
                        <a:cubicBezTo>
                          <a:pt x="2" y="36"/>
                          <a:pt x="2" y="36"/>
                          <a:pt x="2" y="36"/>
                        </a:cubicBezTo>
                        <a:cubicBezTo>
                          <a:pt x="0" y="35"/>
                          <a:pt x="0" y="32"/>
                          <a:pt x="2" y="31"/>
                        </a:cubicBezTo>
                        <a:close/>
                      </a:path>
                    </a:pathLst>
                  </a:custGeom>
                  <a:solidFill>
                    <a:srgbClr val="6D6E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4" name="Freeform 201"/>
                  <p:cNvSpPr>
                    <a:spLocks/>
                  </p:cNvSpPr>
                  <p:nvPr/>
                </p:nvSpPr>
                <p:spPr bwMode="auto">
                  <a:xfrm flipH="1">
                    <a:off x="896198" y="5561975"/>
                    <a:ext cx="124593" cy="124593"/>
                  </a:xfrm>
                  <a:custGeom>
                    <a:avLst/>
                    <a:gdLst>
                      <a:gd name="T0" fmla="*/ 0 w 57"/>
                      <a:gd name="T1" fmla="*/ 36 h 57"/>
                      <a:gd name="T2" fmla="*/ 36 w 57"/>
                      <a:gd name="T3" fmla="*/ 0 h 57"/>
                      <a:gd name="T4" fmla="*/ 57 w 57"/>
                      <a:gd name="T5" fmla="*/ 20 h 57"/>
                      <a:gd name="T6" fmla="*/ 22 w 57"/>
                      <a:gd name="T7" fmla="*/ 57 h 57"/>
                      <a:gd name="T8" fmla="*/ 0 w 57"/>
                      <a:gd name="T9" fmla="*/ 36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57">
                        <a:moveTo>
                          <a:pt x="0" y="36"/>
                        </a:moveTo>
                        <a:lnTo>
                          <a:pt x="36" y="0"/>
                        </a:lnTo>
                        <a:lnTo>
                          <a:pt x="57" y="20"/>
                        </a:lnTo>
                        <a:lnTo>
                          <a:pt x="22" y="57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DBDC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5" name="Freeform 202"/>
                  <p:cNvSpPr>
                    <a:spLocks/>
                  </p:cNvSpPr>
                  <p:nvPr/>
                </p:nvSpPr>
                <p:spPr bwMode="auto">
                  <a:xfrm flipH="1">
                    <a:off x="894013" y="5951057"/>
                    <a:ext cx="295089" cy="290717"/>
                  </a:xfrm>
                  <a:custGeom>
                    <a:avLst/>
                    <a:gdLst>
                      <a:gd name="T0" fmla="*/ 19 w 109"/>
                      <a:gd name="T1" fmla="*/ 20 h 108"/>
                      <a:gd name="T2" fmla="*/ 88 w 109"/>
                      <a:gd name="T3" fmla="*/ 18 h 108"/>
                      <a:gd name="T4" fmla="*/ 90 w 109"/>
                      <a:gd name="T5" fmla="*/ 88 h 108"/>
                      <a:gd name="T6" fmla="*/ 20 w 109"/>
                      <a:gd name="T7" fmla="*/ 90 h 108"/>
                      <a:gd name="T8" fmla="*/ 19 w 109"/>
                      <a:gd name="T9" fmla="*/ 20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9" h="108">
                        <a:moveTo>
                          <a:pt x="19" y="20"/>
                        </a:moveTo>
                        <a:cubicBezTo>
                          <a:pt x="37" y="0"/>
                          <a:pt x="69" y="0"/>
                          <a:pt x="88" y="18"/>
                        </a:cubicBezTo>
                        <a:cubicBezTo>
                          <a:pt x="108" y="37"/>
                          <a:pt x="109" y="68"/>
                          <a:pt x="90" y="88"/>
                        </a:cubicBezTo>
                        <a:cubicBezTo>
                          <a:pt x="71" y="108"/>
                          <a:pt x="40" y="108"/>
                          <a:pt x="20" y="90"/>
                        </a:cubicBezTo>
                        <a:cubicBezTo>
                          <a:pt x="1" y="71"/>
                          <a:pt x="0" y="40"/>
                          <a:pt x="19" y="20"/>
                        </a:cubicBezTo>
                        <a:close/>
                      </a:path>
                    </a:pathLst>
                  </a:custGeom>
                  <a:solidFill>
                    <a:srgbClr val="6D6E7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6" name="Freeform 203"/>
                  <p:cNvSpPr>
                    <a:spLocks/>
                  </p:cNvSpPr>
                  <p:nvPr/>
                </p:nvSpPr>
                <p:spPr bwMode="auto">
                  <a:xfrm flipH="1">
                    <a:off x="1014234" y="5988217"/>
                    <a:ext cx="107106" cy="107106"/>
                  </a:xfrm>
                  <a:custGeom>
                    <a:avLst/>
                    <a:gdLst>
                      <a:gd name="T0" fmla="*/ 7 w 40"/>
                      <a:gd name="T1" fmla="*/ 8 h 40"/>
                      <a:gd name="T2" fmla="*/ 32 w 40"/>
                      <a:gd name="T3" fmla="*/ 7 h 40"/>
                      <a:gd name="T4" fmla="*/ 33 w 40"/>
                      <a:gd name="T5" fmla="*/ 32 h 40"/>
                      <a:gd name="T6" fmla="*/ 7 w 40"/>
                      <a:gd name="T7" fmla="*/ 33 h 40"/>
                      <a:gd name="T8" fmla="*/ 7 w 40"/>
                      <a:gd name="T9" fmla="*/ 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" h="40">
                        <a:moveTo>
                          <a:pt x="7" y="8"/>
                        </a:moveTo>
                        <a:cubicBezTo>
                          <a:pt x="14" y="1"/>
                          <a:pt x="25" y="0"/>
                          <a:pt x="32" y="7"/>
                        </a:cubicBezTo>
                        <a:cubicBezTo>
                          <a:pt x="39" y="14"/>
                          <a:pt x="40" y="25"/>
                          <a:pt x="33" y="32"/>
                        </a:cubicBezTo>
                        <a:cubicBezTo>
                          <a:pt x="26" y="39"/>
                          <a:pt x="15" y="40"/>
                          <a:pt x="7" y="33"/>
                        </a:cubicBezTo>
                        <a:cubicBezTo>
                          <a:pt x="0" y="26"/>
                          <a:pt x="0" y="15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D0D2D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1" name="Freeform 204"/>
                <p:cNvSpPr>
                  <a:spLocks/>
                </p:cNvSpPr>
                <p:nvPr/>
              </p:nvSpPr>
              <p:spPr bwMode="auto">
                <a:xfrm flipH="1">
                  <a:off x="3615393" y="6455988"/>
                  <a:ext cx="30602" cy="26230"/>
                </a:xfrm>
                <a:custGeom>
                  <a:avLst/>
                  <a:gdLst>
                    <a:gd name="T0" fmla="*/ 5 w 11"/>
                    <a:gd name="T1" fmla="*/ 10 h 10"/>
                    <a:gd name="T2" fmla="*/ 2 w 11"/>
                    <a:gd name="T3" fmla="*/ 9 h 10"/>
                    <a:gd name="T4" fmla="*/ 0 w 11"/>
                    <a:gd name="T5" fmla="*/ 5 h 10"/>
                    <a:gd name="T6" fmla="*/ 2 w 11"/>
                    <a:gd name="T7" fmla="*/ 2 h 10"/>
                    <a:gd name="T8" fmla="*/ 5 w 11"/>
                    <a:gd name="T9" fmla="*/ 0 h 10"/>
                    <a:gd name="T10" fmla="*/ 9 w 11"/>
                    <a:gd name="T11" fmla="*/ 1 h 10"/>
                    <a:gd name="T12" fmla="*/ 11 w 11"/>
                    <a:gd name="T13" fmla="*/ 5 h 10"/>
                    <a:gd name="T14" fmla="*/ 9 w 11"/>
                    <a:gd name="T15" fmla="*/ 9 h 10"/>
                    <a:gd name="T16" fmla="*/ 5 w 11"/>
                    <a:gd name="T1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10">
                      <a:moveTo>
                        <a:pt x="5" y="10"/>
                      </a:moveTo>
                      <a:cubicBezTo>
                        <a:pt x="4" y="10"/>
                        <a:pt x="3" y="10"/>
                        <a:pt x="2" y="9"/>
                      </a:cubicBezTo>
                      <a:cubicBezTo>
                        <a:pt x="1" y="8"/>
                        <a:pt x="0" y="7"/>
                        <a:pt x="0" y="5"/>
                      </a:cubicBezTo>
                      <a:cubicBezTo>
                        <a:pt x="0" y="4"/>
                        <a:pt x="1" y="3"/>
                        <a:pt x="2" y="2"/>
                      </a:cubicBezTo>
                      <a:cubicBezTo>
                        <a:pt x="3" y="1"/>
                        <a:pt x="4" y="0"/>
                        <a:pt x="5" y="0"/>
                      </a:cubicBezTo>
                      <a:cubicBezTo>
                        <a:pt x="7" y="0"/>
                        <a:pt x="8" y="1"/>
                        <a:pt x="9" y="1"/>
                      </a:cubicBezTo>
                      <a:cubicBezTo>
                        <a:pt x="10" y="2"/>
                        <a:pt x="11" y="4"/>
                        <a:pt x="11" y="5"/>
                      </a:cubicBezTo>
                      <a:cubicBezTo>
                        <a:pt x="11" y="7"/>
                        <a:pt x="10" y="8"/>
                        <a:pt x="9" y="9"/>
                      </a:cubicBezTo>
                      <a:cubicBezTo>
                        <a:pt x="8" y="10"/>
                        <a:pt x="7" y="10"/>
                        <a:pt x="5" y="1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2" name="Freeform 206"/>
                <p:cNvSpPr>
                  <a:spLocks/>
                </p:cNvSpPr>
                <p:nvPr/>
              </p:nvSpPr>
              <p:spPr bwMode="auto">
                <a:xfrm flipH="1">
                  <a:off x="4277705" y="6401341"/>
                  <a:ext cx="67761" cy="45902"/>
                </a:xfrm>
                <a:custGeom>
                  <a:avLst/>
                  <a:gdLst>
                    <a:gd name="T0" fmla="*/ 19 w 25"/>
                    <a:gd name="T1" fmla="*/ 14 h 17"/>
                    <a:gd name="T2" fmla="*/ 24 w 25"/>
                    <a:gd name="T3" fmla="*/ 14 h 17"/>
                    <a:gd name="T4" fmla="*/ 25 w 25"/>
                    <a:gd name="T5" fmla="*/ 11 h 17"/>
                    <a:gd name="T6" fmla="*/ 14 w 25"/>
                    <a:gd name="T7" fmla="*/ 10 h 17"/>
                    <a:gd name="T8" fmla="*/ 13 w 25"/>
                    <a:gd name="T9" fmla="*/ 9 h 17"/>
                    <a:gd name="T10" fmla="*/ 17 w 25"/>
                    <a:gd name="T11" fmla="*/ 5 h 17"/>
                    <a:gd name="T12" fmla="*/ 12 w 25"/>
                    <a:gd name="T13" fmla="*/ 0 h 17"/>
                    <a:gd name="T14" fmla="*/ 8 w 25"/>
                    <a:gd name="T15" fmla="*/ 5 h 17"/>
                    <a:gd name="T16" fmla="*/ 11 w 25"/>
                    <a:gd name="T17" fmla="*/ 9 h 17"/>
                    <a:gd name="T18" fmla="*/ 12 w 25"/>
                    <a:gd name="T19" fmla="*/ 11 h 17"/>
                    <a:gd name="T20" fmla="*/ 0 w 25"/>
                    <a:gd name="T21" fmla="*/ 14 h 17"/>
                    <a:gd name="T22" fmla="*/ 1 w 25"/>
                    <a:gd name="T23" fmla="*/ 17 h 17"/>
                    <a:gd name="T24" fmla="*/ 12 w 25"/>
                    <a:gd name="T25" fmla="*/ 14 h 17"/>
                    <a:gd name="T26" fmla="*/ 19 w 25"/>
                    <a:gd name="T27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" h="17">
                      <a:moveTo>
                        <a:pt x="19" y="14"/>
                      </a:moveTo>
                      <a:cubicBezTo>
                        <a:pt x="21" y="14"/>
                        <a:pt x="22" y="14"/>
                        <a:pt x="24" y="14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5" y="11"/>
                        <a:pt x="20" y="10"/>
                        <a:pt x="14" y="10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5" y="8"/>
                        <a:pt x="17" y="7"/>
                        <a:pt x="17" y="5"/>
                      </a:cubicBezTo>
                      <a:cubicBezTo>
                        <a:pt x="17" y="2"/>
                        <a:pt x="15" y="0"/>
                        <a:pt x="12" y="0"/>
                      </a:cubicBezTo>
                      <a:cubicBezTo>
                        <a:pt x="10" y="0"/>
                        <a:pt x="8" y="2"/>
                        <a:pt x="8" y="5"/>
                      </a:cubicBezTo>
                      <a:cubicBezTo>
                        <a:pt x="8" y="7"/>
                        <a:pt x="10" y="8"/>
                        <a:pt x="11" y="9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5" y="12"/>
                        <a:pt x="0" y="14"/>
                        <a:pt x="0" y="14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5" y="16"/>
                        <a:pt x="9" y="15"/>
                        <a:pt x="12" y="14"/>
                      </a:cubicBezTo>
                      <a:cubicBezTo>
                        <a:pt x="15" y="14"/>
                        <a:pt x="17" y="14"/>
                        <a:pt x="19" y="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0" name="Group 19"/>
            <p:cNvGrpSpPr/>
            <p:nvPr/>
          </p:nvGrpSpPr>
          <p:grpSpPr>
            <a:xfrm>
              <a:off x="4854174" y="3081618"/>
              <a:ext cx="1507528" cy="1537674"/>
              <a:chOff x="3525405" y="4118397"/>
              <a:chExt cx="1094861" cy="1116755"/>
            </a:xfrm>
          </p:grpSpPr>
          <p:sp>
            <p:nvSpPr>
              <p:cNvPr id="27" name="Freeform 16"/>
              <p:cNvSpPr>
                <a:spLocks noEditPoints="1"/>
              </p:cNvSpPr>
              <p:nvPr/>
            </p:nvSpPr>
            <p:spPr bwMode="auto">
              <a:xfrm>
                <a:off x="3525405" y="4118397"/>
                <a:ext cx="1094861" cy="1116755"/>
              </a:xfrm>
              <a:custGeom>
                <a:avLst/>
                <a:gdLst>
                  <a:gd name="T0" fmla="*/ 66 w 126"/>
                  <a:gd name="T1" fmla="*/ 0 h 129"/>
                  <a:gd name="T2" fmla="*/ 126 w 126"/>
                  <a:gd name="T3" fmla="*/ 59 h 129"/>
                  <a:gd name="T4" fmla="*/ 66 w 126"/>
                  <a:gd name="T5" fmla="*/ 119 h 129"/>
                  <a:gd name="T6" fmla="*/ 43 w 126"/>
                  <a:gd name="T7" fmla="*/ 115 h 129"/>
                  <a:gd name="T8" fmla="*/ 0 w 126"/>
                  <a:gd name="T9" fmla="*/ 125 h 129"/>
                  <a:gd name="T10" fmla="*/ 16 w 126"/>
                  <a:gd name="T11" fmla="*/ 92 h 129"/>
                  <a:gd name="T12" fmla="*/ 7 w 126"/>
                  <a:gd name="T13" fmla="*/ 59 h 129"/>
                  <a:gd name="T14" fmla="*/ 66 w 126"/>
                  <a:gd name="T15" fmla="*/ 0 h 129"/>
                  <a:gd name="T16" fmla="*/ 66 w 126"/>
                  <a:gd name="T17" fmla="*/ 13 h 129"/>
                  <a:gd name="T18" fmla="*/ 112 w 126"/>
                  <a:gd name="T19" fmla="*/ 59 h 129"/>
                  <a:gd name="T20" fmla="*/ 66 w 126"/>
                  <a:gd name="T21" fmla="*/ 105 h 129"/>
                  <a:gd name="T22" fmla="*/ 20 w 126"/>
                  <a:gd name="T23" fmla="*/ 59 h 129"/>
                  <a:gd name="T24" fmla="*/ 66 w 126"/>
                  <a:gd name="T25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9">
                    <a:moveTo>
                      <a:pt x="66" y="0"/>
                    </a:moveTo>
                    <a:cubicBezTo>
                      <a:pt x="99" y="0"/>
                      <a:pt x="126" y="26"/>
                      <a:pt x="126" y="59"/>
                    </a:cubicBezTo>
                    <a:cubicBezTo>
                      <a:pt x="126" y="92"/>
                      <a:pt x="99" y="119"/>
                      <a:pt x="66" y="119"/>
                    </a:cubicBezTo>
                    <a:cubicBezTo>
                      <a:pt x="56" y="119"/>
                      <a:pt x="50" y="119"/>
                      <a:pt x="43" y="115"/>
                    </a:cubicBezTo>
                    <a:cubicBezTo>
                      <a:pt x="33" y="125"/>
                      <a:pt x="16" y="129"/>
                      <a:pt x="0" y="125"/>
                    </a:cubicBezTo>
                    <a:cubicBezTo>
                      <a:pt x="10" y="119"/>
                      <a:pt x="16" y="105"/>
                      <a:pt x="16" y="92"/>
                    </a:cubicBezTo>
                    <a:cubicBezTo>
                      <a:pt x="10" y="82"/>
                      <a:pt x="7" y="72"/>
                      <a:pt x="7" y="59"/>
                    </a:cubicBezTo>
                    <a:cubicBezTo>
                      <a:pt x="7" y="26"/>
                      <a:pt x="33" y="0"/>
                      <a:pt x="66" y="0"/>
                    </a:cubicBezTo>
                    <a:close/>
                    <a:moveTo>
                      <a:pt x="66" y="13"/>
                    </a:moveTo>
                    <a:cubicBezTo>
                      <a:pt x="93" y="13"/>
                      <a:pt x="112" y="36"/>
                      <a:pt x="112" y="59"/>
                    </a:cubicBezTo>
                    <a:cubicBezTo>
                      <a:pt x="112" y="86"/>
                      <a:pt x="93" y="105"/>
                      <a:pt x="66" y="105"/>
                    </a:cubicBezTo>
                    <a:cubicBezTo>
                      <a:pt x="40" y="105"/>
                      <a:pt x="20" y="86"/>
                      <a:pt x="20" y="59"/>
                    </a:cubicBezTo>
                    <a:cubicBezTo>
                      <a:pt x="20" y="36"/>
                      <a:pt x="40" y="13"/>
                      <a:pt x="66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42"/>
              <p:cNvSpPr>
                <a:spLocks/>
              </p:cNvSpPr>
              <p:nvPr/>
            </p:nvSpPr>
            <p:spPr bwMode="auto">
              <a:xfrm>
                <a:off x="3813606" y="4437063"/>
                <a:ext cx="537954" cy="444798"/>
              </a:xfrm>
              <a:custGeom>
                <a:avLst/>
                <a:gdLst>
                  <a:gd name="T0" fmla="*/ 57 w 64"/>
                  <a:gd name="T1" fmla="*/ 20 h 53"/>
                  <a:gd name="T2" fmla="*/ 64 w 64"/>
                  <a:gd name="T3" fmla="*/ 15 h 53"/>
                  <a:gd name="T4" fmla="*/ 56 w 64"/>
                  <a:gd name="T5" fmla="*/ 16 h 53"/>
                  <a:gd name="T6" fmla="*/ 56 w 64"/>
                  <a:gd name="T7" fmla="*/ 15 h 53"/>
                  <a:gd name="T8" fmla="*/ 42 w 64"/>
                  <a:gd name="T9" fmla="*/ 4 h 53"/>
                  <a:gd name="T10" fmla="*/ 44 w 64"/>
                  <a:gd name="T11" fmla="*/ 4 h 53"/>
                  <a:gd name="T12" fmla="*/ 48 w 64"/>
                  <a:gd name="T13" fmla="*/ 1 h 53"/>
                  <a:gd name="T14" fmla="*/ 42 w 64"/>
                  <a:gd name="T15" fmla="*/ 2 h 53"/>
                  <a:gd name="T16" fmla="*/ 45 w 64"/>
                  <a:gd name="T17" fmla="*/ 0 h 53"/>
                  <a:gd name="T18" fmla="*/ 40 w 64"/>
                  <a:gd name="T19" fmla="*/ 2 h 53"/>
                  <a:gd name="T20" fmla="*/ 41 w 64"/>
                  <a:gd name="T21" fmla="*/ 0 h 53"/>
                  <a:gd name="T22" fmla="*/ 31 w 64"/>
                  <a:gd name="T23" fmla="*/ 16 h 53"/>
                  <a:gd name="T24" fmla="*/ 26 w 64"/>
                  <a:gd name="T25" fmla="*/ 12 h 53"/>
                  <a:gd name="T26" fmla="*/ 10 w 64"/>
                  <a:gd name="T27" fmla="*/ 5 h 53"/>
                  <a:gd name="T28" fmla="*/ 15 w 64"/>
                  <a:gd name="T29" fmla="*/ 13 h 53"/>
                  <a:gd name="T30" fmla="*/ 11 w 64"/>
                  <a:gd name="T31" fmla="*/ 13 h 53"/>
                  <a:gd name="T32" fmla="*/ 18 w 64"/>
                  <a:gd name="T33" fmla="*/ 20 h 53"/>
                  <a:gd name="T34" fmla="*/ 14 w 64"/>
                  <a:gd name="T35" fmla="*/ 21 h 53"/>
                  <a:gd name="T36" fmla="*/ 22 w 64"/>
                  <a:gd name="T37" fmla="*/ 25 h 53"/>
                  <a:gd name="T38" fmla="*/ 24 w 64"/>
                  <a:gd name="T39" fmla="*/ 31 h 53"/>
                  <a:gd name="T40" fmla="*/ 0 w 64"/>
                  <a:gd name="T41" fmla="*/ 31 h 53"/>
                  <a:gd name="T42" fmla="*/ 56 w 64"/>
                  <a:gd name="T43" fmla="*/ 23 h 53"/>
                  <a:gd name="T44" fmla="*/ 64 w 64"/>
                  <a:gd name="T45" fmla="*/ 20 h 53"/>
                  <a:gd name="T46" fmla="*/ 57 w 64"/>
                  <a:gd name="T47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53">
                    <a:moveTo>
                      <a:pt x="57" y="20"/>
                    </a:moveTo>
                    <a:cubicBezTo>
                      <a:pt x="60" y="19"/>
                      <a:pt x="63" y="18"/>
                      <a:pt x="64" y="15"/>
                    </a:cubicBezTo>
                    <a:cubicBezTo>
                      <a:pt x="62" y="16"/>
                      <a:pt x="58" y="17"/>
                      <a:pt x="56" y="16"/>
                    </a:cubicBezTo>
                    <a:cubicBezTo>
                      <a:pt x="56" y="16"/>
                      <a:pt x="56" y="15"/>
                      <a:pt x="56" y="15"/>
                    </a:cubicBezTo>
                    <a:cubicBezTo>
                      <a:pt x="54" y="9"/>
                      <a:pt x="48" y="4"/>
                      <a:pt x="42" y="4"/>
                    </a:cubicBezTo>
                    <a:cubicBezTo>
                      <a:pt x="43" y="4"/>
                      <a:pt x="43" y="4"/>
                      <a:pt x="44" y="4"/>
                    </a:cubicBezTo>
                    <a:cubicBezTo>
                      <a:pt x="44" y="3"/>
                      <a:pt x="48" y="3"/>
                      <a:pt x="48" y="1"/>
                    </a:cubicBezTo>
                    <a:cubicBezTo>
                      <a:pt x="47" y="0"/>
                      <a:pt x="42" y="2"/>
                      <a:pt x="42" y="2"/>
                    </a:cubicBezTo>
                    <a:cubicBezTo>
                      <a:pt x="43" y="2"/>
                      <a:pt x="45" y="1"/>
                      <a:pt x="45" y="0"/>
                    </a:cubicBezTo>
                    <a:cubicBezTo>
                      <a:pt x="43" y="0"/>
                      <a:pt x="41" y="1"/>
                      <a:pt x="40" y="2"/>
                    </a:cubicBezTo>
                    <a:cubicBezTo>
                      <a:pt x="40" y="2"/>
                      <a:pt x="41" y="1"/>
                      <a:pt x="41" y="0"/>
                    </a:cubicBezTo>
                    <a:cubicBezTo>
                      <a:pt x="36" y="3"/>
                      <a:pt x="33" y="10"/>
                      <a:pt x="31" y="16"/>
                    </a:cubicBezTo>
                    <a:cubicBezTo>
                      <a:pt x="29" y="14"/>
                      <a:pt x="27" y="13"/>
                      <a:pt x="26" y="12"/>
                    </a:cubicBezTo>
                    <a:cubicBezTo>
                      <a:pt x="22" y="10"/>
                      <a:pt x="17" y="8"/>
                      <a:pt x="10" y="5"/>
                    </a:cubicBezTo>
                    <a:cubicBezTo>
                      <a:pt x="9" y="7"/>
                      <a:pt x="11" y="11"/>
                      <a:pt x="15" y="13"/>
                    </a:cubicBezTo>
                    <a:cubicBezTo>
                      <a:pt x="14" y="13"/>
                      <a:pt x="12" y="13"/>
                      <a:pt x="11" y="13"/>
                    </a:cubicBezTo>
                    <a:cubicBezTo>
                      <a:pt x="12" y="16"/>
                      <a:pt x="13" y="18"/>
                      <a:pt x="18" y="20"/>
                    </a:cubicBezTo>
                    <a:cubicBezTo>
                      <a:pt x="16" y="20"/>
                      <a:pt x="15" y="20"/>
                      <a:pt x="14" y="21"/>
                    </a:cubicBezTo>
                    <a:cubicBezTo>
                      <a:pt x="15" y="23"/>
                      <a:pt x="17" y="26"/>
                      <a:pt x="22" y="25"/>
                    </a:cubicBezTo>
                    <a:cubicBezTo>
                      <a:pt x="17" y="27"/>
                      <a:pt x="20" y="31"/>
                      <a:pt x="24" y="31"/>
                    </a:cubicBezTo>
                    <a:cubicBezTo>
                      <a:pt x="17" y="38"/>
                      <a:pt x="6" y="37"/>
                      <a:pt x="0" y="31"/>
                    </a:cubicBezTo>
                    <a:cubicBezTo>
                      <a:pt x="16" y="53"/>
                      <a:pt x="51" y="44"/>
                      <a:pt x="56" y="23"/>
                    </a:cubicBezTo>
                    <a:cubicBezTo>
                      <a:pt x="60" y="23"/>
                      <a:pt x="63" y="22"/>
                      <a:pt x="64" y="20"/>
                    </a:cubicBezTo>
                    <a:cubicBezTo>
                      <a:pt x="62" y="21"/>
                      <a:pt x="58" y="20"/>
                      <a:pt x="57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4478562" y="753249"/>
              <a:ext cx="1507528" cy="1537674"/>
              <a:chOff x="3252612" y="2427390"/>
              <a:chExt cx="1094861" cy="1116755"/>
            </a:xfrm>
          </p:grpSpPr>
          <p:sp>
            <p:nvSpPr>
              <p:cNvPr id="25" name="Freeform 16"/>
              <p:cNvSpPr>
                <a:spLocks noEditPoints="1"/>
              </p:cNvSpPr>
              <p:nvPr/>
            </p:nvSpPr>
            <p:spPr bwMode="auto">
              <a:xfrm>
                <a:off x="3252612" y="2427390"/>
                <a:ext cx="1094861" cy="1116755"/>
              </a:xfrm>
              <a:custGeom>
                <a:avLst/>
                <a:gdLst>
                  <a:gd name="T0" fmla="*/ 66 w 126"/>
                  <a:gd name="T1" fmla="*/ 0 h 129"/>
                  <a:gd name="T2" fmla="*/ 126 w 126"/>
                  <a:gd name="T3" fmla="*/ 59 h 129"/>
                  <a:gd name="T4" fmla="*/ 66 w 126"/>
                  <a:gd name="T5" fmla="*/ 119 h 129"/>
                  <a:gd name="T6" fmla="*/ 43 w 126"/>
                  <a:gd name="T7" fmla="*/ 115 h 129"/>
                  <a:gd name="T8" fmla="*/ 0 w 126"/>
                  <a:gd name="T9" fmla="*/ 125 h 129"/>
                  <a:gd name="T10" fmla="*/ 16 w 126"/>
                  <a:gd name="T11" fmla="*/ 92 h 129"/>
                  <a:gd name="T12" fmla="*/ 7 w 126"/>
                  <a:gd name="T13" fmla="*/ 59 h 129"/>
                  <a:gd name="T14" fmla="*/ 66 w 126"/>
                  <a:gd name="T15" fmla="*/ 0 h 129"/>
                  <a:gd name="T16" fmla="*/ 66 w 126"/>
                  <a:gd name="T17" fmla="*/ 13 h 129"/>
                  <a:gd name="T18" fmla="*/ 112 w 126"/>
                  <a:gd name="T19" fmla="*/ 59 h 129"/>
                  <a:gd name="T20" fmla="*/ 66 w 126"/>
                  <a:gd name="T21" fmla="*/ 105 h 129"/>
                  <a:gd name="T22" fmla="*/ 20 w 126"/>
                  <a:gd name="T23" fmla="*/ 59 h 129"/>
                  <a:gd name="T24" fmla="*/ 66 w 126"/>
                  <a:gd name="T25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9">
                    <a:moveTo>
                      <a:pt x="66" y="0"/>
                    </a:moveTo>
                    <a:cubicBezTo>
                      <a:pt x="99" y="0"/>
                      <a:pt x="126" y="26"/>
                      <a:pt x="126" y="59"/>
                    </a:cubicBezTo>
                    <a:cubicBezTo>
                      <a:pt x="126" y="92"/>
                      <a:pt x="99" y="119"/>
                      <a:pt x="66" y="119"/>
                    </a:cubicBezTo>
                    <a:cubicBezTo>
                      <a:pt x="56" y="119"/>
                      <a:pt x="50" y="119"/>
                      <a:pt x="43" y="115"/>
                    </a:cubicBezTo>
                    <a:cubicBezTo>
                      <a:pt x="33" y="125"/>
                      <a:pt x="16" y="129"/>
                      <a:pt x="0" y="125"/>
                    </a:cubicBezTo>
                    <a:cubicBezTo>
                      <a:pt x="10" y="119"/>
                      <a:pt x="16" y="105"/>
                      <a:pt x="16" y="92"/>
                    </a:cubicBezTo>
                    <a:cubicBezTo>
                      <a:pt x="10" y="82"/>
                      <a:pt x="7" y="72"/>
                      <a:pt x="7" y="59"/>
                    </a:cubicBezTo>
                    <a:cubicBezTo>
                      <a:pt x="7" y="26"/>
                      <a:pt x="33" y="0"/>
                      <a:pt x="66" y="0"/>
                    </a:cubicBezTo>
                    <a:close/>
                    <a:moveTo>
                      <a:pt x="66" y="13"/>
                    </a:moveTo>
                    <a:cubicBezTo>
                      <a:pt x="93" y="13"/>
                      <a:pt x="112" y="36"/>
                      <a:pt x="112" y="59"/>
                    </a:cubicBezTo>
                    <a:cubicBezTo>
                      <a:pt x="112" y="86"/>
                      <a:pt x="93" y="105"/>
                      <a:pt x="66" y="105"/>
                    </a:cubicBezTo>
                    <a:cubicBezTo>
                      <a:pt x="40" y="105"/>
                      <a:pt x="20" y="86"/>
                      <a:pt x="20" y="59"/>
                    </a:cubicBezTo>
                    <a:cubicBezTo>
                      <a:pt x="20" y="36"/>
                      <a:pt x="40" y="13"/>
                      <a:pt x="66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146"/>
              <p:cNvSpPr>
                <a:spLocks noEditPoints="1"/>
              </p:cNvSpPr>
              <p:nvPr/>
            </p:nvSpPr>
            <p:spPr bwMode="auto">
              <a:xfrm>
                <a:off x="3637493" y="2748610"/>
                <a:ext cx="381253" cy="379597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52 w 64"/>
                  <a:gd name="T11" fmla="*/ 17 h 64"/>
                  <a:gd name="T12" fmla="*/ 57 w 64"/>
                  <a:gd name="T13" fmla="*/ 31 h 64"/>
                  <a:gd name="T14" fmla="*/ 47 w 64"/>
                  <a:gd name="T15" fmla="*/ 30 h 64"/>
                  <a:gd name="T16" fmla="*/ 47 w 64"/>
                  <a:gd name="T17" fmla="*/ 30 h 64"/>
                  <a:gd name="T18" fmla="*/ 47 w 64"/>
                  <a:gd name="T19" fmla="*/ 30 h 64"/>
                  <a:gd name="T20" fmla="*/ 39 w 64"/>
                  <a:gd name="T21" fmla="*/ 30 h 64"/>
                  <a:gd name="T22" fmla="*/ 38 w 64"/>
                  <a:gd name="T23" fmla="*/ 26 h 64"/>
                  <a:gd name="T24" fmla="*/ 52 w 64"/>
                  <a:gd name="T25" fmla="*/ 17 h 64"/>
                  <a:gd name="T26" fmla="*/ 32 w 64"/>
                  <a:gd name="T27" fmla="*/ 7 h 64"/>
                  <a:gd name="T28" fmla="*/ 48 w 64"/>
                  <a:gd name="T29" fmla="*/ 13 h 64"/>
                  <a:gd name="T30" fmla="*/ 35 w 64"/>
                  <a:gd name="T31" fmla="*/ 21 h 64"/>
                  <a:gd name="T32" fmla="*/ 27 w 64"/>
                  <a:gd name="T33" fmla="*/ 8 h 64"/>
                  <a:gd name="T34" fmla="*/ 32 w 64"/>
                  <a:gd name="T35" fmla="*/ 7 h 64"/>
                  <a:gd name="T36" fmla="*/ 21 w 64"/>
                  <a:gd name="T37" fmla="*/ 10 h 64"/>
                  <a:gd name="T38" fmla="*/ 30 w 64"/>
                  <a:gd name="T39" fmla="*/ 23 h 64"/>
                  <a:gd name="T40" fmla="*/ 10 w 64"/>
                  <a:gd name="T41" fmla="*/ 26 h 64"/>
                  <a:gd name="T42" fmla="*/ 10 w 64"/>
                  <a:gd name="T43" fmla="*/ 26 h 64"/>
                  <a:gd name="T44" fmla="*/ 10 w 64"/>
                  <a:gd name="T45" fmla="*/ 26 h 64"/>
                  <a:gd name="T46" fmla="*/ 8 w 64"/>
                  <a:gd name="T47" fmla="*/ 26 h 64"/>
                  <a:gd name="T48" fmla="*/ 21 w 64"/>
                  <a:gd name="T49" fmla="*/ 10 h 64"/>
                  <a:gd name="T50" fmla="*/ 7 w 64"/>
                  <a:gd name="T51" fmla="*/ 32 h 64"/>
                  <a:gd name="T52" fmla="*/ 7 w 64"/>
                  <a:gd name="T53" fmla="*/ 32 h 64"/>
                  <a:gd name="T54" fmla="*/ 10 w 64"/>
                  <a:gd name="T55" fmla="*/ 32 h 64"/>
                  <a:gd name="T56" fmla="*/ 10 w 64"/>
                  <a:gd name="T57" fmla="*/ 32 h 64"/>
                  <a:gd name="T58" fmla="*/ 32 w 64"/>
                  <a:gd name="T59" fmla="*/ 28 h 64"/>
                  <a:gd name="T60" fmla="*/ 34 w 64"/>
                  <a:gd name="T61" fmla="*/ 32 h 64"/>
                  <a:gd name="T62" fmla="*/ 20 w 64"/>
                  <a:gd name="T63" fmla="*/ 40 h 64"/>
                  <a:gd name="T64" fmla="*/ 13 w 64"/>
                  <a:gd name="T65" fmla="*/ 48 h 64"/>
                  <a:gd name="T66" fmla="*/ 7 w 64"/>
                  <a:gd name="T67" fmla="*/ 32 h 64"/>
                  <a:gd name="T68" fmla="*/ 32 w 64"/>
                  <a:gd name="T69" fmla="*/ 57 h 64"/>
                  <a:gd name="T70" fmla="*/ 17 w 64"/>
                  <a:gd name="T71" fmla="*/ 52 h 64"/>
                  <a:gd name="T72" fmla="*/ 23 w 64"/>
                  <a:gd name="T73" fmla="*/ 45 h 64"/>
                  <a:gd name="T74" fmla="*/ 36 w 64"/>
                  <a:gd name="T75" fmla="*/ 37 h 64"/>
                  <a:gd name="T76" fmla="*/ 41 w 64"/>
                  <a:gd name="T77" fmla="*/ 55 h 64"/>
                  <a:gd name="T78" fmla="*/ 32 w 64"/>
                  <a:gd name="T79" fmla="*/ 57 h 64"/>
                  <a:gd name="T80" fmla="*/ 46 w 64"/>
                  <a:gd name="T81" fmla="*/ 53 h 64"/>
                  <a:gd name="T82" fmla="*/ 42 w 64"/>
                  <a:gd name="T83" fmla="*/ 36 h 64"/>
                  <a:gd name="T84" fmla="*/ 47 w 64"/>
                  <a:gd name="T85" fmla="*/ 35 h 64"/>
                  <a:gd name="T86" fmla="*/ 47 w 64"/>
                  <a:gd name="T87" fmla="*/ 35 h 64"/>
                  <a:gd name="T88" fmla="*/ 47 w 64"/>
                  <a:gd name="T89" fmla="*/ 35 h 64"/>
                  <a:gd name="T90" fmla="*/ 47 w 64"/>
                  <a:gd name="T91" fmla="*/ 35 h 64"/>
                  <a:gd name="T92" fmla="*/ 57 w 64"/>
                  <a:gd name="T93" fmla="*/ 37 h 64"/>
                  <a:gd name="T94" fmla="*/ 46 w 64"/>
                  <a:gd name="T95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52" y="17"/>
                    </a:moveTo>
                    <a:cubicBezTo>
                      <a:pt x="55" y="21"/>
                      <a:pt x="57" y="25"/>
                      <a:pt x="57" y="31"/>
                    </a:cubicBezTo>
                    <a:cubicBezTo>
                      <a:pt x="53" y="30"/>
                      <a:pt x="50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4" y="30"/>
                      <a:pt x="42" y="30"/>
                      <a:pt x="39" y="30"/>
                    </a:cubicBezTo>
                    <a:cubicBezTo>
                      <a:pt x="39" y="29"/>
                      <a:pt x="38" y="28"/>
                      <a:pt x="38" y="26"/>
                    </a:cubicBezTo>
                    <a:cubicBezTo>
                      <a:pt x="43" y="24"/>
                      <a:pt x="48" y="21"/>
                      <a:pt x="52" y="17"/>
                    </a:cubicBezTo>
                    <a:close/>
                    <a:moveTo>
                      <a:pt x="32" y="7"/>
                    </a:moveTo>
                    <a:cubicBezTo>
                      <a:pt x="38" y="7"/>
                      <a:pt x="43" y="9"/>
                      <a:pt x="48" y="13"/>
                    </a:cubicBezTo>
                    <a:cubicBezTo>
                      <a:pt x="44" y="16"/>
                      <a:pt x="40" y="19"/>
                      <a:pt x="35" y="21"/>
                    </a:cubicBezTo>
                    <a:cubicBezTo>
                      <a:pt x="32" y="15"/>
                      <a:pt x="29" y="10"/>
                      <a:pt x="27" y="8"/>
                    </a:cubicBezTo>
                    <a:cubicBezTo>
                      <a:pt x="28" y="7"/>
                      <a:pt x="30" y="7"/>
                      <a:pt x="32" y="7"/>
                    </a:cubicBezTo>
                    <a:close/>
                    <a:moveTo>
                      <a:pt x="21" y="10"/>
                    </a:moveTo>
                    <a:cubicBezTo>
                      <a:pt x="23" y="12"/>
                      <a:pt x="26" y="16"/>
                      <a:pt x="30" y="23"/>
                    </a:cubicBezTo>
                    <a:cubicBezTo>
                      <a:pt x="22" y="25"/>
                      <a:pt x="15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8" y="26"/>
                      <a:pt x="8" y="26"/>
                    </a:cubicBezTo>
                    <a:cubicBezTo>
                      <a:pt x="10" y="19"/>
                      <a:pt x="14" y="13"/>
                      <a:pt x="21" y="10"/>
                    </a:cubicBezTo>
                    <a:close/>
                    <a:moveTo>
                      <a:pt x="7" y="32"/>
                    </a:moveTo>
                    <a:cubicBezTo>
                      <a:pt x="7" y="32"/>
                      <a:pt x="7" y="32"/>
                      <a:pt x="7" y="32"/>
                    </a:cubicBezTo>
                    <a:cubicBezTo>
                      <a:pt x="8" y="32"/>
                      <a:pt x="9" y="32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5" y="32"/>
                      <a:pt x="24" y="31"/>
                      <a:pt x="32" y="28"/>
                    </a:cubicBezTo>
                    <a:cubicBezTo>
                      <a:pt x="33" y="29"/>
                      <a:pt x="33" y="31"/>
                      <a:pt x="34" y="32"/>
                    </a:cubicBezTo>
                    <a:cubicBezTo>
                      <a:pt x="28" y="34"/>
                      <a:pt x="23" y="37"/>
                      <a:pt x="20" y="40"/>
                    </a:cubicBezTo>
                    <a:cubicBezTo>
                      <a:pt x="16" y="43"/>
                      <a:pt x="14" y="46"/>
                      <a:pt x="13" y="48"/>
                    </a:cubicBezTo>
                    <a:cubicBezTo>
                      <a:pt x="9" y="44"/>
                      <a:pt x="7" y="38"/>
                      <a:pt x="7" y="32"/>
                    </a:cubicBezTo>
                    <a:close/>
                    <a:moveTo>
                      <a:pt x="32" y="57"/>
                    </a:moveTo>
                    <a:cubicBezTo>
                      <a:pt x="26" y="57"/>
                      <a:pt x="21" y="55"/>
                      <a:pt x="17" y="52"/>
                    </a:cubicBezTo>
                    <a:cubicBezTo>
                      <a:pt x="18" y="51"/>
                      <a:pt x="20" y="48"/>
                      <a:pt x="23" y="45"/>
                    </a:cubicBezTo>
                    <a:cubicBezTo>
                      <a:pt x="26" y="42"/>
                      <a:pt x="30" y="39"/>
                      <a:pt x="36" y="37"/>
                    </a:cubicBezTo>
                    <a:cubicBezTo>
                      <a:pt x="38" y="42"/>
                      <a:pt x="40" y="48"/>
                      <a:pt x="41" y="55"/>
                    </a:cubicBezTo>
                    <a:cubicBezTo>
                      <a:pt x="38" y="56"/>
                      <a:pt x="35" y="57"/>
                      <a:pt x="32" y="57"/>
                    </a:cubicBezTo>
                    <a:close/>
                    <a:moveTo>
                      <a:pt x="46" y="53"/>
                    </a:moveTo>
                    <a:cubicBezTo>
                      <a:pt x="45" y="46"/>
                      <a:pt x="43" y="41"/>
                      <a:pt x="42" y="36"/>
                    </a:cubicBezTo>
                    <a:cubicBezTo>
                      <a:pt x="43" y="36"/>
                      <a:pt x="45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50" y="35"/>
                      <a:pt x="53" y="36"/>
                      <a:pt x="57" y="37"/>
                    </a:cubicBezTo>
                    <a:cubicBezTo>
                      <a:pt x="55" y="43"/>
                      <a:pt x="51" y="49"/>
                      <a:pt x="46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077793" y="437322"/>
              <a:ext cx="1507528" cy="1537674"/>
              <a:chOff x="1509023" y="2197944"/>
              <a:chExt cx="1094861" cy="1116755"/>
            </a:xfrm>
          </p:grpSpPr>
          <p:sp>
            <p:nvSpPr>
              <p:cNvPr id="23" name="Freeform 16"/>
              <p:cNvSpPr>
                <a:spLocks noEditPoints="1"/>
              </p:cNvSpPr>
              <p:nvPr/>
            </p:nvSpPr>
            <p:spPr bwMode="auto">
              <a:xfrm>
                <a:off x="1509023" y="2197944"/>
                <a:ext cx="1094861" cy="1116755"/>
              </a:xfrm>
              <a:custGeom>
                <a:avLst/>
                <a:gdLst>
                  <a:gd name="T0" fmla="*/ 66 w 126"/>
                  <a:gd name="T1" fmla="*/ 0 h 129"/>
                  <a:gd name="T2" fmla="*/ 126 w 126"/>
                  <a:gd name="T3" fmla="*/ 59 h 129"/>
                  <a:gd name="T4" fmla="*/ 66 w 126"/>
                  <a:gd name="T5" fmla="*/ 119 h 129"/>
                  <a:gd name="T6" fmla="*/ 43 w 126"/>
                  <a:gd name="T7" fmla="*/ 115 h 129"/>
                  <a:gd name="T8" fmla="*/ 0 w 126"/>
                  <a:gd name="T9" fmla="*/ 125 h 129"/>
                  <a:gd name="T10" fmla="*/ 16 w 126"/>
                  <a:gd name="T11" fmla="*/ 92 h 129"/>
                  <a:gd name="T12" fmla="*/ 7 w 126"/>
                  <a:gd name="T13" fmla="*/ 59 h 129"/>
                  <a:gd name="T14" fmla="*/ 66 w 126"/>
                  <a:gd name="T15" fmla="*/ 0 h 129"/>
                  <a:gd name="T16" fmla="*/ 66 w 126"/>
                  <a:gd name="T17" fmla="*/ 13 h 129"/>
                  <a:gd name="T18" fmla="*/ 112 w 126"/>
                  <a:gd name="T19" fmla="*/ 59 h 129"/>
                  <a:gd name="T20" fmla="*/ 66 w 126"/>
                  <a:gd name="T21" fmla="*/ 105 h 129"/>
                  <a:gd name="T22" fmla="*/ 20 w 126"/>
                  <a:gd name="T23" fmla="*/ 59 h 129"/>
                  <a:gd name="T24" fmla="*/ 66 w 126"/>
                  <a:gd name="T25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9">
                    <a:moveTo>
                      <a:pt x="66" y="0"/>
                    </a:moveTo>
                    <a:cubicBezTo>
                      <a:pt x="99" y="0"/>
                      <a:pt x="126" y="26"/>
                      <a:pt x="126" y="59"/>
                    </a:cubicBezTo>
                    <a:cubicBezTo>
                      <a:pt x="126" y="92"/>
                      <a:pt x="99" y="119"/>
                      <a:pt x="66" y="119"/>
                    </a:cubicBezTo>
                    <a:cubicBezTo>
                      <a:pt x="56" y="119"/>
                      <a:pt x="50" y="119"/>
                      <a:pt x="43" y="115"/>
                    </a:cubicBezTo>
                    <a:cubicBezTo>
                      <a:pt x="33" y="125"/>
                      <a:pt x="16" y="129"/>
                      <a:pt x="0" y="125"/>
                    </a:cubicBezTo>
                    <a:cubicBezTo>
                      <a:pt x="10" y="119"/>
                      <a:pt x="16" y="105"/>
                      <a:pt x="16" y="92"/>
                    </a:cubicBezTo>
                    <a:cubicBezTo>
                      <a:pt x="10" y="82"/>
                      <a:pt x="7" y="72"/>
                      <a:pt x="7" y="59"/>
                    </a:cubicBezTo>
                    <a:cubicBezTo>
                      <a:pt x="7" y="26"/>
                      <a:pt x="33" y="0"/>
                      <a:pt x="66" y="0"/>
                    </a:cubicBezTo>
                    <a:close/>
                    <a:moveTo>
                      <a:pt x="66" y="13"/>
                    </a:moveTo>
                    <a:cubicBezTo>
                      <a:pt x="93" y="13"/>
                      <a:pt x="112" y="36"/>
                      <a:pt x="112" y="59"/>
                    </a:cubicBezTo>
                    <a:cubicBezTo>
                      <a:pt x="112" y="86"/>
                      <a:pt x="93" y="105"/>
                      <a:pt x="66" y="105"/>
                    </a:cubicBezTo>
                    <a:cubicBezTo>
                      <a:pt x="40" y="105"/>
                      <a:pt x="20" y="86"/>
                      <a:pt x="20" y="59"/>
                    </a:cubicBezTo>
                    <a:cubicBezTo>
                      <a:pt x="20" y="36"/>
                      <a:pt x="40" y="13"/>
                      <a:pt x="66" y="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40"/>
              <p:cNvSpPr>
                <a:spLocks noEditPoints="1"/>
              </p:cNvSpPr>
              <p:nvPr/>
            </p:nvSpPr>
            <p:spPr bwMode="auto">
              <a:xfrm>
                <a:off x="1875273" y="2515493"/>
                <a:ext cx="416282" cy="371035"/>
              </a:xfrm>
              <a:custGeom>
                <a:avLst/>
                <a:gdLst>
                  <a:gd name="T0" fmla="*/ 187 w 230"/>
                  <a:gd name="T1" fmla="*/ 79 h 205"/>
                  <a:gd name="T2" fmla="*/ 119 w 230"/>
                  <a:gd name="T3" fmla="*/ 36 h 205"/>
                  <a:gd name="T4" fmla="*/ 162 w 230"/>
                  <a:gd name="T5" fmla="*/ 0 h 205"/>
                  <a:gd name="T6" fmla="*/ 230 w 230"/>
                  <a:gd name="T7" fmla="*/ 43 h 205"/>
                  <a:gd name="T8" fmla="*/ 187 w 230"/>
                  <a:gd name="T9" fmla="*/ 79 h 205"/>
                  <a:gd name="T10" fmla="*/ 162 w 230"/>
                  <a:gd name="T11" fmla="*/ 158 h 205"/>
                  <a:gd name="T12" fmla="*/ 227 w 230"/>
                  <a:gd name="T13" fmla="*/ 118 h 205"/>
                  <a:gd name="T14" fmla="*/ 187 w 230"/>
                  <a:gd name="T15" fmla="*/ 86 h 205"/>
                  <a:gd name="T16" fmla="*/ 123 w 230"/>
                  <a:gd name="T17" fmla="*/ 126 h 205"/>
                  <a:gd name="T18" fmla="*/ 162 w 230"/>
                  <a:gd name="T19" fmla="*/ 158 h 205"/>
                  <a:gd name="T20" fmla="*/ 108 w 230"/>
                  <a:gd name="T21" fmla="*/ 126 h 205"/>
                  <a:gd name="T22" fmla="*/ 44 w 230"/>
                  <a:gd name="T23" fmla="*/ 86 h 205"/>
                  <a:gd name="T24" fmla="*/ 4 w 230"/>
                  <a:gd name="T25" fmla="*/ 118 h 205"/>
                  <a:gd name="T26" fmla="*/ 69 w 230"/>
                  <a:gd name="T27" fmla="*/ 158 h 205"/>
                  <a:gd name="T28" fmla="*/ 108 w 230"/>
                  <a:gd name="T29" fmla="*/ 126 h 205"/>
                  <a:gd name="T30" fmla="*/ 47 w 230"/>
                  <a:gd name="T31" fmla="*/ 151 h 205"/>
                  <a:gd name="T32" fmla="*/ 47 w 230"/>
                  <a:gd name="T33" fmla="*/ 165 h 205"/>
                  <a:gd name="T34" fmla="*/ 112 w 230"/>
                  <a:gd name="T35" fmla="*/ 205 h 205"/>
                  <a:gd name="T36" fmla="*/ 112 w 230"/>
                  <a:gd name="T37" fmla="*/ 129 h 205"/>
                  <a:gd name="T38" fmla="*/ 69 w 230"/>
                  <a:gd name="T39" fmla="*/ 165 h 205"/>
                  <a:gd name="T40" fmla="*/ 47 w 230"/>
                  <a:gd name="T41" fmla="*/ 151 h 205"/>
                  <a:gd name="T42" fmla="*/ 184 w 230"/>
                  <a:gd name="T43" fmla="*/ 151 h 205"/>
                  <a:gd name="T44" fmla="*/ 162 w 230"/>
                  <a:gd name="T45" fmla="*/ 165 h 205"/>
                  <a:gd name="T46" fmla="*/ 119 w 230"/>
                  <a:gd name="T47" fmla="*/ 129 h 205"/>
                  <a:gd name="T48" fmla="*/ 119 w 230"/>
                  <a:gd name="T49" fmla="*/ 205 h 205"/>
                  <a:gd name="T50" fmla="*/ 184 w 230"/>
                  <a:gd name="T51" fmla="*/ 165 h 205"/>
                  <a:gd name="T52" fmla="*/ 184 w 230"/>
                  <a:gd name="T53" fmla="*/ 151 h 205"/>
                  <a:gd name="T54" fmla="*/ 112 w 230"/>
                  <a:gd name="T55" fmla="*/ 36 h 205"/>
                  <a:gd name="T56" fmla="*/ 69 w 230"/>
                  <a:gd name="T57" fmla="*/ 0 h 205"/>
                  <a:gd name="T58" fmla="*/ 0 w 230"/>
                  <a:gd name="T59" fmla="*/ 43 h 205"/>
                  <a:gd name="T60" fmla="*/ 44 w 230"/>
                  <a:gd name="T61" fmla="*/ 79 h 205"/>
                  <a:gd name="T62" fmla="*/ 112 w 230"/>
                  <a:gd name="T63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0" h="205">
                    <a:moveTo>
                      <a:pt x="187" y="79"/>
                    </a:moveTo>
                    <a:lnTo>
                      <a:pt x="119" y="36"/>
                    </a:lnTo>
                    <a:lnTo>
                      <a:pt x="162" y="0"/>
                    </a:lnTo>
                    <a:lnTo>
                      <a:pt x="230" y="43"/>
                    </a:lnTo>
                    <a:lnTo>
                      <a:pt x="187" y="79"/>
                    </a:lnTo>
                    <a:close/>
                    <a:moveTo>
                      <a:pt x="162" y="158"/>
                    </a:moveTo>
                    <a:lnTo>
                      <a:pt x="227" y="118"/>
                    </a:lnTo>
                    <a:lnTo>
                      <a:pt x="187" y="86"/>
                    </a:lnTo>
                    <a:lnTo>
                      <a:pt x="123" y="126"/>
                    </a:lnTo>
                    <a:lnTo>
                      <a:pt x="162" y="158"/>
                    </a:lnTo>
                    <a:close/>
                    <a:moveTo>
                      <a:pt x="108" y="126"/>
                    </a:moveTo>
                    <a:lnTo>
                      <a:pt x="44" y="86"/>
                    </a:lnTo>
                    <a:lnTo>
                      <a:pt x="4" y="118"/>
                    </a:lnTo>
                    <a:lnTo>
                      <a:pt x="69" y="158"/>
                    </a:lnTo>
                    <a:lnTo>
                      <a:pt x="108" y="126"/>
                    </a:lnTo>
                    <a:close/>
                    <a:moveTo>
                      <a:pt x="47" y="151"/>
                    </a:moveTo>
                    <a:lnTo>
                      <a:pt x="47" y="165"/>
                    </a:lnTo>
                    <a:lnTo>
                      <a:pt x="112" y="205"/>
                    </a:lnTo>
                    <a:lnTo>
                      <a:pt x="112" y="129"/>
                    </a:lnTo>
                    <a:lnTo>
                      <a:pt x="69" y="165"/>
                    </a:lnTo>
                    <a:lnTo>
                      <a:pt x="47" y="151"/>
                    </a:lnTo>
                    <a:close/>
                    <a:moveTo>
                      <a:pt x="184" y="151"/>
                    </a:moveTo>
                    <a:lnTo>
                      <a:pt x="162" y="165"/>
                    </a:lnTo>
                    <a:lnTo>
                      <a:pt x="119" y="129"/>
                    </a:lnTo>
                    <a:lnTo>
                      <a:pt x="119" y="205"/>
                    </a:lnTo>
                    <a:lnTo>
                      <a:pt x="184" y="165"/>
                    </a:lnTo>
                    <a:lnTo>
                      <a:pt x="184" y="151"/>
                    </a:lnTo>
                    <a:close/>
                    <a:moveTo>
                      <a:pt x="112" y="36"/>
                    </a:moveTo>
                    <a:lnTo>
                      <a:pt x="69" y="0"/>
                    </a:lnTo>
                    <a:lnTo>
                      <a:pt x="0" y="43"/>
                    </a:lnTo>
                    <a:lnTo>
                      <a:pt x="44" y="79"/>
                    </a:lnTo>
                    <a:lnTo>
                      <a:pt x="112" y="3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0465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8762625" y="1701175"/>
            <a:ext cx="2531023" cy="3996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47762" y="1701175"/>
            <a:ext cx="2531023" cy="3996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32892" y="1701175"/>
            <a:ext cx="2531023" cy="3996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8030" y="1701175"/>
            <a:ext cx="2531023" cy="3996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/>
          <p:cNvSpPr/>
          <p:nvPr/>
        </p:nvSpPr>
        <p:spPr>
          <a:xfrm rot="5400000">
            <a:off x="1400393" y="1218812"/>
            <a:ext cx="1566299" cy="2531025"/>
          </a:xfrm>
          <a:prstGeom prst="homePlate">
            <a:avLst>
              <a:gd name="adj" fmla="val 2210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182880" rtlCol="0" anchor="ctr" anchorCtr="0"/>
          <a:lstStyle/>
          <a:p>
            <a:pPr algn="ctr"/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015257" y="1218813"/>
            <a:ext cx="1566299" cy="2531025"/>
          </a:xfrm>
          <a:prstGeom prst="homePlate">
            <a:avLst>
              <a:gd name="adj" fmla="val 22102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182880" rtlCol="0" anchor="ctr" anchorCtr="0"/>
          <a:lstStyle/>
          <a:p>
            <a:pPr algn="ctr"/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 rot="5400000">
            <a:off x="6630123" y="1218815"/>
            <a:ext cx="1566299" cy="2531025"/>
          </a:xfrm>
          <a:prstGeom prst="homePlate">
            <a:avLst>
              <a:gd name="adj" fmla="val 22102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182880" rtlCol="0" anchor="ctr" anchorCtr="0"/>
          <a:lstStyle/>
          <a:p>
            <a:pPr algn="ctr"/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10" name="Pentagon 9"/>
          <p:cNvSpPr/>
          <p:nvPr/>
        </p:nvSpPr>
        <p:spPr>
          <a:xfrm rot="5400000">
            <a:off x="9244988" y="1218816"/>
            <a:ext cx="1566299" cy="2531025"/>
          </a:xfrm>
          <a:prstGeom prst="homePlate">
            <a:avLst>
              <a:gd name="adj" fmla="val 2210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182880" rtlCol="0" anchor="ctr" anchorCtr="0"/>
          <a:lstStyle/>
          <a:p>
            <a:pPr algn="ctr"/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3663" y="207172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+mj-lt"/>
              </a:rPr>
              <a:t>Step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0472" y="2071720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+mj-lt"/>
              </a:rPr>
              <a:t>Step 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6945" y="2071720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+mj-lt"/>
              </a:rPr>
              <a:t>Step 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2556" y="207172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+mj-lt"/>
              </a:rPr>
              <a:t>Step 04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783988" y="3554832"/>
            <a:ext cx="481012" cy="392113"/>
            <a:chOff x="7085013" y="4876801"/>
            <a:chExt cx="481012" cy="392113"/>
          </a:xfrm>
          <a:solidFill>
            <a:schemeClr val="accent4"/>
          </a:solidFill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7416800" y="4997451"/>
              <a:ext cx="88900" cy="120650"/>
            </a:xfrm>
            <a:custGeom>
              <a:avLst/>
              <a:gdLst>
                <a:gd name="T0" fmla="*/ 11 w 24"/>
                <a:gd name="T1" fmla="*/ 2 h 32"/>
                <a:gd name="T2" fmla="*/ 8 w 24"/>
                <a:gd name="T3" fmla="*/ 0 h 32"/>
                <a:gd name="T4" fmla="*/ 4 w 24"/>
                <a:gd name="T5" fmla="*/ 0 h 32"/>
                <a:gd name="T6" fmla="*/ 0 w 24"/>
                <a:gd name="T7" fmla="*/ 4 h 32"/>
                <a:gd name="T8" fmla="*/ 0 w 24"/>
                <a:gd name="T9" fmla="*/ 28 h 32"/>
                <a:gd name="T10" fmla="*/ 4 w 24"/>
                <a:gd name="T11" fmla="*/ 32 h 32"/>
                <a:gd name="T12" fmla="*/ 20 w 24"/>
                <a:gd name="T13" fmla="*/ 32 h 32"/>
                <a:gd name="T14" fmla="*/ 24 w 24"/>
                <a:gd name="T15" fmla="*/ 28 h 32"/>
                <a:gd name="T16" fmla="*/ 24 w 24"/>
                <a:gd name="T17" fmla="*/ 22 h 32"/>
                <a:gd name="T18" fmla="*/ 23 w 24"/>
                <a:gd name="T19" fmla="*/ 20 h 32"/>
                <a:gd name="T20" fmla="*/ 11 w 24"/>
                <a:gd name="T21" fmla="*/ 2 h 32"/>
                <a:gd name="T22" fmla="*/ 20 w 24"/>
                <a:gd name="T23" fmla="*/ 28 h 32"/>
                <a:gd name="T24" fmla="*/ 4 w 24"/>
                <a:gd name="T25" fmla="*/ 28 h 32"/>
                <a:gd name="T26" fmla="*/ 4 w 24"/>
                <a:gd name="T27" fmla="*/ 4 h 32"/>
                <a:gd name="T28" fmla="*/ 8 w 24"/>
                <a:gd name="T29" fmla="*/ 4 h 32"/>
                <a:gd name="T30" fmla="*/ 20 w 24"/>
                <a:gd name="T31" fmla="*/ 22 h 32"/>
                <a:gd name="T32" fmla="*/ 20 w 24"/>
                <a:gd name="T33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11" y="2"/>
                  </a:moveTo>
                  <a:cubicBezTo>
                    <a:pt x="11" y="1"/>
                    <a:pt x="9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4" y="30"/>
                    <a:pt x="24" y="28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0"/>
                    <a:pt x="23" y="20"/>
                  </a:cubicBezTo>
                  <a:lnTo>
                    <a:pt x="11" y="2"/>
                  </a:lnTo>
                  <a:close/>
                  <a:moveTo>
                    <a:pt x="20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7085013" y="4876801"/>
              <a:ext cx="481012" cy="392113"/>
            </a:xfrm>
            <a:custGeom>
              <a:avLst/>
              <a:gdLst>
                <a:gd name="T0" fmla="*/ 126 w 128"/>
                <a:gd name="T1" fmla="*/ 49 h 104"/>
                <a:gd name="T2" fmla="*/ 110 w 128"/>
                <a:gd name="T3" fmla="*/ 25 h 104"/>
                <a:gd name="T4" fmla="*/ 100 w 128"/>
                <a:gd name="T5" fmla="*/ 20 h 104"/>
                <a:gd name="T6" fmla="*/ 84 w 128"/>
                <a:gd name="T7" fmla="*/ 20 h 104"/>
                <a:gd name="T8" fmla="*/ 84 w 128"/>
                <a:gd name="T9" fmla="*/ 12 h 104"/>
                <a:gd name="T10" fmla="*/ 72 w 128"/>
                <a:gd name="T11" fmla="*/ 0 h 104"/>
                <a:gd name="T12" fmla="*/ 12 w 128"/>
                <a:gd name="T13" fmla="*/ 0 h 104"/>
                <a:gd name="T14" fmla="*/ 0 w 128"/>
                <a:gd name="T15" fmla="*/ 12 h 104"/>
                <a:gd name="T16" fmla="*/ 0 w 128"/>
                <a:gd name="T17" fmla="*/ 56 h 104"/>
                <a:gd name="T18" fmla="*/ 12 w 128"/>
                <a:gd name="T19" fmla="*/ 68 h 104"/>
                <a:gd name="T20" fmla="*/ 12 w 128"/>
                <a:gd name="T21" fmla="*/ 68 h 104"/>
                <a:gd name="T22" fmla="*/ 12 w 128"/>
                <a:gd name="T23" fmla="*/ 80 h 104"/>
                <a:gd name="T24" fmla="*/ 24 w 128"/>
                <a:gd name="T25" fmla="*/ 92 h 104"/>
                <a:gd name="T26" fmla="*/ 29 w 128"/>
                <a:gd name="T27" fmla="*/ 92 h 104"/>
                <a:gd name="T28" fmla="*/ 44 w 128"/>
                <a:gd name="T29" fmla="*/ 104 h 104"/>
                <a:gd name="T30" fmla="*/ 59 w 128"/>
                <a:gd name="T31" fmla="*/ 92 h 104"/>
                <a:gd name="T32" fmla="*/ 81 w 128"/>
                <a:gd name="T33" fmla="*/ 92 h 104"/>
                <a:gd name="T34" fmla="*/ 96 w 128"/>
                <a:gd name="T35" fmla="*/ 104 h 104"/>
                <a:gd name="T36" fmla="*/ 111 w 128"/>
                <a:gd name="T37" fmla="*/ 92 h 104"/>
                <a:gd name="T38" fmla="*/ 116 w 128"/>
                <a:gd name="T39" fmla="*/ 92 h 104"/>
                <a:gd name="T40" fmla="*/ 128 w 128"/>
                <a:gd name="T41" fmla="*/ 80 h 104"/>
                <a:gd name="T42" fmla="*/ 128 w 128"/>
                <a:gd name="T43" fmla="*/ 56 h 104"/>
                <a:gd name="T44" fmla="*/ 126 w 128"/>
                <a:gd name="T45" fmla="*/ 49 h 104"/>
                <a:gd name="T46" fmla="*/ 12 w 128"/>
                <a:gd name="T47" fmla="*/ 60 h 104"/>
                <a:gd name="T48" fmla="*/ 8 w 128"/>
                <a:gd name="T49" fmla="*/ 56 h 104"/>
                <a:gd name="T50" fmla="*/ 8 w 128"/>
                <a:gd name="T51" fmla="*/ 12 h 104"/>
                <a:gd name="T52" fmla="*/ 12 w 128"/>
                <a:gd name="T53" fmla="*/ 8 h 104"/>
                <a:gd name="T54" fmla="*/ 72 w 128"/>
                <a:gd name="T55" fmla="*/ 8 h 104"/>
                <a:gd name="T56" fmla="*/ 76 w 128"/>
                <a:gd name="T57" fmla="*/ 12 h 104"/>
                <a:gd name="T58" fmla="*/ 76 w 128"/>
                <a:gd name="T59" fmla="*/ 20 h 104"/>
                <a:gd name="T60" fmla="*/ 76 w 128"/>
                <a:gd name="T61" fmla="*/ 28 h 104"/>
                <a:gd name="T62" fmla="*/ 76 w 128"/>
                <a:gd name="T63" fmla="*/ 56 h 104"/>
                <a:gd name="T64" fmla="*/ 72 w 128"/>
                <a:gd name="T65" fmla="*/ 60 h 104"/>
                <a:gd name="T66" fmla="*/ 12 w 128"/>
                <a:gd name="T67" fmla="*/ 60 h 104"/>
                <a:gd name="T68" fmla="*/ 44 w 128"/>
                <a:gd name="T69" fmla="*/ 96 h 104"/>
                <a:gd name="T70" fmla="*/ 36 w 128"/>
                <a:gd name="T71" fmla="*/ 88 h 104"/>
                <a:gd name="T72" fmla="*/ 44 w 128"/>
                <a:gd name="T73" fmla="*/ 80 h 104"/>
                <a:gd name="T74" fmla="*/ 52 w 128"/>
                <a:gd name="T75" fmla="*/ 88 h 104"/>
                <a:gd name="T76" fmla="*/ 44 w 128"/>
                <a:gd name="T77" fmla="*/ 96 h 104"/>
                <a:gd name="T78" fmla="*/ 96 w 128"/>
                <a:gd name="T79" fmla="*/ 96 h 104"/>
                <a:gd name="T80" fmla="*/ 88 w 128"/>
                <a:gd name="T81" fmla="*/ 88 h 104"/>
                <a:gd name="T82" fmla="*/ 96 w 128"/>
                <a:gd name="T83" fmla="*/ 80 h 104"/>
                <a:gd name="T84" fmla="*/ 104 w 128"/>
                <a:gd name="T85" fmla="*/ 88 h 104"/>
                <a:gd name="T86" fmla="*/ 96 w 128"/>
                <a:gd name="T87" fmla="*/ 96 h 104"/>
                <a:gd name="T88" fmla="*/ 120 w 128"/>
                <a:gd name="T89" fmla="*/ 80 h 104"/>
                <a:gd name="T90" fmla="*/ 116 w 128"/>
                <a:gd name="T91" fmla="*/ 84 h 104"/>
                <a:gd name="T92" fmla="*/ 111 w 128"/>
                <a:gd name="T93" fmla="*/ 84 h 104"/>
                <a:gd name="T94" fmla="*/ 96 w 128"/>
                <a:gd name="T95" fmla="*/ 72 h 104"/>
                <a:gd name="T96" fmla="*/ 81 w 128"/>
                <a:gd name="T97" fmla="*/ 84 h 104"/>
                <a:gd name="T98" fmla="*/ 59 w 128"/>
                <a:gd name="T99" fmla="*/ 84 h 104"/>
                <a:gd name="T100" fmla="*/ 44 w 128"/>
                <a:gd name="T101" fmla="*/ 72 h 104"/>
                <a:gd name="T102" fmla="*/ 29 w 128"/>
                <a:gd name="T103" fmla="*/ 84 h 104"/>
                <a:gd name="T104" fmla="*/ 24 w 128"/>
                <a:gd name="T105" fmla="*/ 84 h 104"/>
                <a:gd name="T106" fmla="*/ 20 w 128"/>
                <a:gd name="T107" fmla="*/ 80 h 104"/>
                <a:gd name="T108" fmla="*/ 20 w 128"/>
                <a:gd name="T109" fmla="*/ 68 h 104"/>
                <a:gd name="T110" fmla="*/ 72 w 128"/>
                <a:gd name="T111" fmla="*/ 68 h 104"/>
                <a:gd name="T112" fmla="*/ 84 w 128"/>
                <a:gd name="T113" fmla="*/ 56 h 104"/>
                <a:gd name="T114" fmla="*/ 84 w 128"/>
                <a:gd name="T115" fmla="*/ 28 h 104"/>
                <a:gd name="T116" fmla="*/ 100 w 128"/>
                <a:gd name="T117" fmla="*/ 28 h 104"/>
                <a:gd name="T118" fmla="*/ 103 w 128"/>
                <a:gd name="T119" fmla="*/ 30 h 104"/>
                <a:gd name="T120" fmla="*/ 119 w 128"/>
                <a:gd name="T121" fmla="*/ 54 h 104"/>
                <a:gd name="T122" fmla="*/ 120 w 128"/>
                <a:gd name="T123" fmla="*/ 56 h 104"/>
                <a:gd name="T124" fmla="*/ 120 w 128"/>
                <a:gd name="T125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104">
                  <a:moveTo>
                    <a:pt x="126" y="49"/>
                  </a:moveTo>
                  <a:cubicBezTo>
                    <a:pt x="110" y="25"/>
                    <a:pt x="110" y="25"/>
                    <a:pt x="110" y="25"/>
                  </a:cubicBezTo>
                  <a:cubicBezTo>
                    <a:pt x="108" y="22"/>
                    <a:pt x="104" y="20"/>
                    <a:pt x="100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5"/>
                    <a:pt x="79" y="0"/>
                    <a:pt x="7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7"/>
                    <a:pt x="17" y="92"/>
                    <a:pt x="24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30" y="99"/>
                    <a:pt x="37" y="104"/>
                    <a:pt x="44" y="104"/>
                  </a:cubicBezTo>
                  <a:cubicBezTo>
                    <a:pt x="51" y="104"/>
                    <a:pt x="58" y="99"/>
                    <a:pt x="59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2" y="99"/>
                    <a:pt x="89" y="104"/>
                    <a:pt x="96" y="104"/>
                  </a:cubicBezTo>
                  <a:cubicBezTo>
                    <a:pt x="103" y="104"/>
                    <a:pt x="110" y="99"/>
                    <a:pt x="111" y="92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123" y="92"/>
                    <a:pt x="128" y="87"/>
                    <a:pt x="128" y="8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54"/>
                    <a:pt x="127" y="51"/>
                    <a:pt x="126" y="49"/>
                  </a:cubicBezTo>
                  <a:close/>
                  <a:moveTo>
                    <a:pt x="12" y="60"/>
                  </a:moveTo>
                  <a:cubicBezTo>
                    <a:pt x="10" y="60"/>
                    <a:pt x="8" y="58"/>
                    <a:pt x="8" y="5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8"/>
                    <a:pt x="76" y="10"/>
                    <a:pt x="76" y="12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8"/>
                    <a:pt x="74" y="60"/>
                    <a:pt x="72" y="60"/>
                  </a:cubicBezTo>
                  <a:lnTo>
                    <a:pt x="12" y="60"/>
                  </a:lnTo>
                  <a:close/>
                  <a:moveTo>
                    <a:pt x="44" y="96"/>
                  </a:moveTo>
                  <a:cubicBezTo>
                    <a:pt x="40" y="96"/>
                    <a:pt x="36" y="92"/>
                    <a:pt x="36" y="88"/>
                  </a:cubicBezTo>
                  <a:cubicBezTo>
                    <a:pt x="36" y="84"/>
                    <a:pt x="40" y="80"/>
                    <a:pt x="44" y="80"/>
                  </a:cubicBezTo>
                  <a:cubicBezTo>
                    <a:pt x="48" y="80"/>
                    <a:pt x="52" y="84"/>
                    <a:pt x="52" y="88"/>
                  </a:cubicBezTo>
                  <a:cubicBezTo>
                    <a:pt x="52" y="92"/>
                    <a:pt x="48" y="96"/>
                    <a:pt x="44" y="96"/>
                  </a:cubicBezTo>
                  <a:close/>
                  <a:moveTo>
                    <a:pt x="96" y="96"/>
                  </a:moveTo>
                  <a:cubicBezTo>
                    <a:pt x="92" y="96"/>
                    <a:pt x="88" y="92"/>
                    <a:pt x="88" y="88"/>
                  </a:cubicBezTo>
                  <a:cubicBezTo>
                    <a:pt x="88" y="84"/>
                    <a:pt x="92" y="80"/>
                    <a:pt x="96" y="80"/>
                  </a:cubicBezTo>
                  <a:cubicBezTo>
                    <a:pt x="100" y="80"/>
                    <a:pt x="104" y="84"/>
                    <a:pt x="104" y="88"/>
                  </a:cubicBezTo>
                  <a:cubicBezTo>
                    <a:pt x="104" y="92"/>
                    <a:pt x="100" y="96"/>
                    <a:pt x="96" y="96"/>
                  </a:cubicBezTo>
                  <a:close/>
                  <a:moveTo>
                    <a:pt x="120" y="80"/>
                  </a:moveTo>
                  <a:cubicBezTo>
                    <a:pt x="120" y="82"/>
                    <a:pt x="118" y="84"/>
                    <a:pt x="116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0" y="77"/>
                    <a:pt x="103" y="72"/>
                    <a:pt x="96" y="72"/>
                  </a:cubicBezTo>
                  <a:cubicBezTo>
                    <a:pt x="89" y="72"/>
                    <a:pt x="82" y="77"/>
                    <a:pt x="81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8" y="77"/>
                    <a:pt x="51" y="72"/>
                    <a:pt x="44" y="72"/>
                  </a:cubicBezTo>
                  <a:cubicBezTo>
                    <a:pt x="37" y="72"/>
                    <a:pt x="30" y="77"/>
                    <a:pt x="29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2" y="84"/>
                    <a:pt x="20" y="82"/>
                    <a:pt x="20" y="8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9" y="68"/>
                    <a:pt x="84" y="63"/>
                    <a:pt x="84" y="56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1" y="28"/>
                    <a:pt x="103" y="29"/>
                    <a:pt x="103" y="30"/>
                  </a:cubicBezTo>
                  <a:cubicBezTo>
                    <a:pt x="119" y="54"/>
                    <a:pt x="119" y="54"/>
                    <a:pt x="119" y="54"/>
                  </a:cubicBezTo>
                  <a:cubicBezTo>
                    <a:pt x="120" y="54"/>
                    <a:pt x="120" y="55"/>
                    <a:pt x="120" y="56"/>
                  </a:cubicBezTo>
                  <a:lnTo>
                    <a:pt x="12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41028" y="3457995"/>
            <a:ext cx="344487" cy="481013"/>
            <a:chOff x="7161213" y="3868738"/>
            <a:chExt cx="344487" cy="481013"/>
          </a:xfrm>
          <a:solidFill>
            <a:schemeClr val="accent3"/>
          </a:solidFill>
        </p:grpSpPr>
        <p:sp>
          <p:nvSpPr>
            <p:cNvPr id="19" name="Freeform 31"/>
            <p:cNvSpPr>
              <a:spLocks noEditPoints="1"/>
            </p:cNvSpPr>
            <p:nvPr/>
          </p:nvSpPr>
          <p:spPr bwMode="auto">
            <a:xfrm>
              <a:off x="7161213" y="3868738"/>
              <a:ext cx="344487" cy="481013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2"/>
            <p:cNvSpPr>
              <a:spLocks/>
            </p:cNvSpPr>
            <p:nvPr/>
          </p:nvSpPr>
          <p:spPr bwMode="auto">
            <a:xfrm>
              <a:off x="7216775" y="4075113"/>
              <a:ext cx="214312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57897" y="3457995"/>
            <a:ext cx="481012" cy="482600"/>
            <a:chOff x="4198938" y="2905126"/>
            <a:chExt cx="481012" cy="482600"/>
          </a:xfrm>
          <a:solidFill>
            <a:schemeClr val="accent2"/>
          </a:solidFill>
        </p:grpSpPr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5" name="Freeform 60"/>
          <p:cNvSpPr>
            <a:spLocks noEditPoints="1"/>
          </p:cNvSpPr>
          <p:nvPr/>
        </p:nvSpPr>
        <p:spPr bwMode="auto">
          <a:xfrm>
            <a:off x="1943035" y="3457995"/>
            <a:ext cx="481012" cy="482600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6" name="TextBox 25"/>
          <p:cNvSpPr txBox="1"/>
          <p:nvPr/>
        </p:nvSpPr>
        <p:spPr>
          <a:xfrm>
            <a:off x="1145521" y="4532331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12951" y="413441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7813" y="413441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42681" y="413441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53904" y="413441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60383" y="4532331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75251" y="4532331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86474" y="4532331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</p:spTree>
    <p:extLst>
      <p:ext uri="{BB962C8B-B14F-4D97-AF65-F5344CB8AC3E}">
        <p14:creationId xmlns:p14="http://schemas.microsoft.com/office/powerpoint/2010/main" val="1558003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73407" y="1845773"/>
            <a:ext cx="2807368" cy="2807368"/>
            <a:chOff x="4551947" y="2105422"/>
            <a:chExt cx="3088105" cy="3088105"/>
          </a:xfrm>
          <a:effectLst/>
        </p:grpSpPr>
        <p:sp>
          <p:nvSpPr>
            <p:cNvPr id="4" name="Oval 3"/>
            <p:cNvSpPr/>
            <p:nvPr/>
          </p:nvSpPr>
          <p:spPr>
            <a:xfrm>
              <a:off x="4551947" y="2105422"/>
              <a:ext cx="3088105" cy="30881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897147" y="2119480"/>
              <a:ext cx="565189" cy="5651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01489" y="2232798"/>
              <a:ext cx="572535" cy="37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</a:rPr>
                <a:t>01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472348" y="2722869"/>
            <a:ext cx="2807368" cy="2807368"/>
            <a:chOff x="4551947" y="2105422"/>
            <a:chExt cx="3088105" cy="3088105"/>
          </a:xfrm>
          <a:effectLst/>
        </p:grpSpPr>
        <p:sp>
          <p:nvSpPr>
            <p:cNvPr id="8" name="Oval 7"/>
            <p:cNvSpPr/>
            <p:nvPr/>
          </p:nvSpPr>
          <p:spPr>
            <a:xfrm>
              <a:off x="4551947" y="2105422"/>
              <a:ext cx="3088105" cy="30881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97147" y="2119480"/>
              <a:ext cx="565189" cy="5651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01489" y="2232798"/>
              <a:ext cx="572535" cy="37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71291" y="1845773"/>
            <a:ext cx="2807368" cy="2807368"/>
            <a:chOff x="4551947" y="2105422"/>
            <a:chExt cx="3088105" cy="3088105"/>
          </a:xfrm>
          <a:effectLst/>
        </p:grpSpPr>
        <p:sp>
          <p:nvSpPr>
            <p:cNvPr id="12" name="Oval 11"/>
            <p:cNvSpPr/>
            <p:nvPr/>
          </p:nvSpPr>
          <p:spPr>
            <a:xfrm>
              <a:off x="4551947" y="2105422"/>
              <a:ext cx="3088105" cy="30881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897147" y="2119480"/>
              <a:ext cx="565189" cy="56518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01489" y="2232798"/>
              <a:ext cx="572535" cy="37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</a:rPr>
                <a:t>03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70232" y="2722869"/>
            <a:ext cx="2807368" cy="2807368"/>
            <a:chOff x="4551947" y="2105422"/>
            <a:chExt cx="3088105" cy="3088105"/>
          </a:xfrm>
          <a:effectLst/>
        </p:grpSpPr>
        <p:sp>
          <p:nvSpPr>
            <p:cNvPr id="16" name="Oval 15"/>
            <p:cNvSpPr/>
            <p:nvPr/>
          </p:nvSpPr>
          <p:spPr>
            <a:xfrm>
              <a:off x="4551947" y="2105422"/>
              <a:ext cx="3088105" cy="308810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897147" y="2119480"/>
              <a:ext cx="565189" cy="56518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01489" y="2232798"/>
              <a:ext cx="572535" cy="37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</a:rPr>
                <a:t>04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104628" y="2372361"/>
            <a:ext cx="540693" cy="507872"/>
            <a:chOff x="5160963" y="4846638"/>
            <a:chExt cx="496887" cy="466725"/>
          </a:xfrm>
          <a:solidFill>
            <a:schemeClr val="bg1"/>
          </a:solidFill>
        </p:grpSpPr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5402263" y="5102226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5160963" y="4846638"/>
              <a:ext cx="496887" cy="466725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2" name="Freeform 29"/>
          <p:cNvSpPr>
            <a:spLocks noEditPoints="1"/>
          </p:cNvSpPr>
          <p:nvPr/>
        </p:nvSpPr>
        <p:spPr bwMode="auto">
          <a:xfrm>
            <a:off x="4613794" y="3251184"/>
            <a:ext cx="523419" cy="523420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23" name="Group 22"/>
          <p:cNvGrpSpPr/>
          <p:nvPr/>
        </p:nvGrpSpPr>
        <p:grpSpPr>
          <a:xfrm>
            <a:off x="9645028" y="3249457"/>
            <a:ext cx="457776" cy="525147"/>
            <a:chOff x="6153150" y="2905126"/>
            <a:chExt cx="420687" cy="482600"/>
          </a:xfrm>
          <a:solidFill>
            <a:schemeClr val="bg1"/>
          </a:solidFill>
        </p:grpSpPr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6153150" y="2905126"/>
              <a:ext cx="420687" cy="482600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Oval 50"/>
            <p:cNvSpPr>
              <a:spLocks noChangeArrowheads="1"/>
            </p:cNvSpPr>
            <p:nvPr/>
          </p:nvSpPr>
          <p:spPr bwMode="auto">
            <a:xfrm>
              <a:off x="6483350" y="3281363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Oval 51"/>
            <p:cNvSpPr>
              <a:spLocks noChangeArrowheads="1"/>
            </p:cNvSpPr>
            <p:nvPr/>
          </p:nvSpPr>
          <p:spPr bwMode="auto">
            <a:xfrm>
              <a:off x="6483350" y="3190876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Oval 52"/>
            <p:cNvSpPr>
              <a:spLocks noChangeArrowheads="1"/>
            </p:cNvSpPr>
            <p:nvPr/>
          </p:nvSpPr>
          <p:spPr bwMode="auto">
            <a:xfrm>
              <a:off x="6483350" y="3100388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13270" y="2372361"/>
            <a:ext cx="523419" cy="525147"/>
            <a:chOff x="4198938" y="2905126"/>
            <a:chExt cx="481012" cy="482600"/>
          </a:xfrm>
          <a:solidFill>
            <a:schemeClr val="bg1"/>
          </a:solidFill>
        </p:grpSpPr>
        <p:sp>
          <p:nvSpPr>
            <p:cNvPr id="29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39070" y="3423246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4390" y="300823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00555" y="3885330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06494" y="300823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1217" y="3885330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bg1"/>
                </a:solidFill>
                <a:latin typeface="+mj-lt"/>
              </a:rPr>
              <a:t>Sample Text Here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38013" y="4300342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6954" y="3423246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33787" y="4300342"/>
            <a:ext cx="2076040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050" dirty="0">
                <a:solidFill>
                  <a:schemeClr val="bg1"/>
                </a:solidFill>
                <a:ea typeface="Roboto Condensed Light" charset="0"/>
                <a:cs typeface="Roboto Condensed Light" charset="0"/>
              </a:rPr>
              <a:t> has been the industry's standard.</a:t>
            </a:r>
          </a:p>
        </p:txBody>
      </p:sp>
    </p:spTree>
    <p:extLst>
      <p:ext uri="{BB962C8B-B14F-4D97-AF65-F5344CB8AC3E}">
        <p14:creationId xmlns:p14="http://schemas.microsoft.com/office/powerpoint/2010/main" val="2579418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2929" y="1784181"/>
            <a:ext cx="5561447" cy="1534467"/>
            <a:chOff x="1008061" y="1876258"/>
            <a:chExt cx="3503351" cy="1534467"/>
          </a:xfrm>
        </p:grpSpPr>
        <p:sp>
          <p:nvSpPr>
            <p:cNvPr id="4" name="Rounded Rectangle 3"/>
            <p:cNvSpPr/>
            <p:nvPr/>
          </p:nvSpPr>
          <p:spPr>
            <a:xfrm>
              <a:off x="1008061" y="2308587"/>
              <a:ext cx="3503351" cy="1102138"/>
            </a:xfrm>
            <a:prstGeom prst="roundRect">
              <a:avLst>
                <a:gd name="adj" fmla="val 6226"/>
              </a:avLst>
            </a:prstGeom>
            <a:solidFill>
              <a:schemeClr val="accent1">
                <a:alpha val="20000"/>
              </a:schemeClr>
            </a:solidFill>
            <a:effectLst/>
          </p:spPr>
          <p:txBody>
            <a:bodyPr wrap="square" lIns="182880" tIns="365760" rIns="91440" bIns="182880">
              <a:spAutoFit/>
            </a:bodyPr>
            <a:lstStyle/>
            <a:p>
              <a:pPr defTabSz="888978">
                <a:lnSpc>
                  <a:spcPct val="120000"/>
                </a:lnSpc>
                <a:spcBef>
                  <a:spcPct val="0"/>
                </a:spcBef>
                <a:spcAft>
                  <a:spcPts val="267"/>
                </a:spcAft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To edit the hyperlink, right-click and select “edit hyperlink”, then you can chose any other location.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1"/>
            </a:solidFill>
          </p:spPr>
          <p:txBody>
            <a:bodyPr wrap="square" lIns="243840" tIns="121920" rIns="243840" bIns="121920" rtlCol="0">
              <a:spAutoFit/>
            </a:bodyPr>
            <a:lstStyle/>
            <a:p>
              <a:r>
                <a:rPr lang="en-US" sz="2400" spc="300" dirty="0">
                  <a:solidFill>
                    <a:srgbClr val="FFFFFF"/>
                  </a:solidFill>
                  <a:latin typeface="+mj-lt"/>
                </a:rPr>
                <a:t>First idea</a:t>
              </a:r>
            </a:p>
          </p:txBody>
        </p:sp>
        <p:sp>
          <p:nvSpPr>
            <p:cNvPr id="6" name="Freeform 13"/>
            <p:cNvSpPr>
              <a:spLocks/>
            </p:cNvSpPr>
            <p:nvPr/>
          </p:nvSpPr>
          <p:spPr bwMode="auto">
            <a:xfrm>
              <a:off x="4072608" y="2122380"/>
              <a:ext cx="194771" cy="169605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2929" y="3747591"/>
            <a:ext cx="5561447" cy="1534467"/>
            <a:chOff x="1008061" y="1876258"/>
            <a:chExt cx="3503351" cy="1534467"/>
          </a:xfrm>
        </p:grpSpPr>
        <p:sp>
          <p:nvSpPr>
            <p:cNvPr id="8" name="Rounded Rectangle 7"/>
            <p:cNvSpPr/>
            <p:nvPr/>
          </p:nvSpPr>
          <p:spPr>
            <a:xfrm>
              <a:off x="1008061" y="2308587"/>
              <a:ext cx="3503351" cy="1102138"/>
            </a:xfrm>
            <a:prstGeom prst="roundRect">
              <a:avLst>
                <a:gd name="adj" fmla="val 6226"/>
              </a:avLst>
            </a:prstGeom>
            <a:solidFill>
              <a:schemeClr val="accent2">
                <a:alpha val="20000"/>
              </a:schemeClr>
            </a:solidFill>
            <a:effectLst/>
          </p:spPr>
          <p:txBody>
            <a:bodyPr wrap="square" lIns="182880" tIns="365760" rIns="91440" bIns="182880">
              <a:spAutoFit/>
            </a:bodyPr>
            <a:lstStyle/>
            <a:p>
              <a:pPr defTabSz="888978">
                <a:lnSpc>
                  <a:spcPct val="120000"/>
                </a:lnSpc>
                <a:spcBef>
                  <a:spcPct val="0"/>
                </a:spcBef>
                <a:spcAft>
                  <a:spcPts val="267"/>
                </a:spcAft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To edit the hyperlink, right-click and select “edit hyperlink”, then you can chose any other location.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2"/>
            </a:solidFill>
          </p:spPr>
          <p:txBody>
            <a:bodyPr wrap="square" lIns="243840" tIns="121920" rIns="243840" bIns="121920" rtlCol="0">
              <a:spAutoFit/>
            </a:bodyPr>
            <a:lstStyle/>
            <a:p>
              <a:r>
                <a:rPr lang="en-US" sz="2400" spc="300" dirty="0">
                  <a:solidFill>
                    <a:srgbClr val="FFFFFF"/>
                  </a:solidFill>
                  <a:latin typeface="+mj-lt"/>
                </a:rPr>
                <a:t>Second idea</a:t>
              </a: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072608" y="2122380"/>
              <a:ext cx="194771" cy="169605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97624" y="1784181"/>
            <a:ext cx="5561447" cy="1534467"/>
            <a:chOff x="1008061" y="1876258"/>
            <a:chExt cx="3503351" cy="1534467"/>
          </a:xfrm>
        </p:grpSpPr>
        <p:sp>
          <p:nvSpPr>
            <p:cNvPr id="20" name="Rounded Rectangle 19"/>
            <p:cNvSpPr/>
            <p:nvPr/>
          </p:nvSpPr>
          <p:spPr>
            <a:xfrm>
              <a:off x="1008061" y="2308587"/>
              <a:ext cx="3503351" cy="1102138"/>
            </a:xfrm>
            <a:prstGeom prst="roundRect">
              <a:avLst>
                <a:gd name="adj" fmla="val 6226"/>
              </a:avLst>
            </a:prstGeom>
            <a:solidFill>
              <a:schemeClr val="accent1">
                <a:alpha val="20000"/>
              </a:schemeClr>
            </a:solidFill>
            <a:effectLst/>
          </p:spPr>
          <p:txBody>
            <a:bodyPr wrap="square" lIns="182880" tIns="365760" rIns="91440" bIns="182880">
              <a:spAutoFit/>
            </a:bodyPr>
            <a:lstStyle/>
            <a:p>
              <a:pPr defTabSz="888978">
                <a:lnSpc>
                  <a:spcPct val="120000"/>
                </a:lnSpc>
                <a:spcBef>
                  <a:spcPct val="0"/>
                </a:spcBef>
                <a:spcAft>
                  <a:spcPts val="267"/>
                </a:spcAft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To edit the hyperlink, right-click and select “edit hyperlink”, then you can chose any other location.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1"/>
            </a:solidFill>
          </p:spPr>
          <p:txBody>
            <a:bodyPr wrap="square" lIns="243840" tIns="121920" rIns="243840" bIns="121920" rtlCol="0">
              <a:spAutoFit/>
            </a:bodyPr>
            <a:lstStyle/>
            <a:p>
              <a:r>
                <a:rPr lang="en-US" sz="2400" spc="300" dirty="0">
                  <a:solidFill>
                    <a:srgbClr val="FFFFFF"/>
                  </a:solidFill>
                  <a:latin typeface="+mj-lt"/>
                </a:rPr>
                <a:t>Three Idea</a:t>
              </a: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072608" y="2122380"/>
              <a:ext cx="194771" cy="169605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97624" y="3747591"/>
            <a:ext cx="5561447" cy="1534467"/>
            <a:chOff x="1008061" y="1876258"/>
            <a:chExt cx="3503351" cy="1534467"/>
          </a:xfrm>
        </p:grpSpPr>
        <p:sp>
          <p:nvSpPr>
            <p:cNvPr id="24" name="Rounded Rectangle 23"/>
            <p:cNvSpPr/>
            <p:nvPr/>
          </p:nvSpPr>
          <p:spPr>
            <a:xfrm>
              <a:off x="1008061" y="2308587"/>
              <a:ext cx="3503351" cy="1102138"/>
            </a:xfrm>
            <a:prstGeom prst="roundRect">
              <a:avLst>
                <a:gd name="adj" fmla="val 6226"/>
              </a:avLst>
            </a:prstGeom>
            <a:solidFill>
              <a:schemeClr val="accent2">
                <a:alpha val="20000"/>
              </a:schemeClr>
            </a:solidFill>
            <a:effectLst/>
          </p:spPr>
          <p:txBody>
            <a:bodyPr wrap="square" lIns="182880" tIns="365760" rIns="91440" bIns="182880">
              <a:spAutoFit/>
            </a:bodyPr>
            <a:lstStyle/>
            <a:p>
              <a:pPr defTabSz="888978">
                <a:lnSpc>
                  <a:spcPct val="120000"/>
                </a:lnSpc>
                <a:spcBef>
                  <a:spcPct val="0"/>
                </a:spcBef>
                <a:spcAft>
                  <a:spcPts val="267"/>
                </a:spcAft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To edit the hyperlink, right-click and select “edit hyperlink”, then you can chose any other location.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2"/>
            </a:solidFill>
          </p:spPr>
          <p:txBody>
            <a:bodyPr wrap="square" lIns="243840" tIns="121920" rIns="243840" bIns="121920" rtlCol="0">
              <a:spAutoFit/>
            </a:bodyPr>
            <a:lstStyle/>
            <a:p>
              <a:r>
                <a:rPr lang="en-US" sz="2400" spc="300" dirty="0">
                  <a:solidFill>
                    <a:srgbClr val="FFFFFF"/>
                  </a:solidFill>
                  <a:latin typeface="+mj-lt"/>
                </a:rPr>
                <a:t>Four idea</a:t>
              </a:r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4072608" y="2122380"/>
              <a:ext cx="194771" cy="169605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2294494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79752" y="1605418"/>
            <a:ext cx="2610983" cy="2596799"/>
            <a:chOff x="597966" y="1633528"/>
            <a:chExt cx="1516834" cy="1508594"/>
          </a:xfrm>
          <a:effectLst/>
        </p:grpSpPr>
        <p:sp>
          <p:nvSpPr>
            <p:cNvPr id="4" name="원형 4"/>
            <p:cNvSpPr>
              <a:spLocks/>
            </p:cNvSpPr>
            <p:nvPr/>
          </p:nvSpPr>
          <p:spPr>
            <a:xfrm>
              <a:off x="925516" y="1971008"/>
              <a:ext cx="956132" cy="956130"/>
            </a:xfrm>
            <a:prstGeom prst="pie">
              <a:avLst>
                <a:gd name="adj1" fmla="val 10766470"/>
                <a:gd name="adj2" fmla="val 1620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spcAft>
                  <a:spcPts val="300"/>
                </a:spcAft>
              </a:pPr>
              <a:r>
                <a:rPr lang="nb-NO" sz="4800" b="1" dirty="0">
                  <a:solidFill>
                    <a:schemeClr val="accent1">
                      <a:lumMod val="50000"/>
                    </a:schemeClr>
                  </a:solidFill>
                  <a:ea typeface="Roboto Light" pitchFamily="2" charset="0"/>
                  <a:cs typeface="Roboto Condensed Regular"/>
                </a:rPr>
                <a:t>25</a:t>
              </a:r>
              <a:r>
                <a:rPr lang="nb-NO" sz="4000" dirty="0">
                  <a:solidFill>
                    <a:schemeClr val="accent1">
                      <a:lumMod val="50000"/>
                    </a:schemeClr>
                  </a:solidFill>
                  <a:ea typeface="Roboto Light" pitchFamily="2" charset="0"/>
                  <a:cs typeface="Roboto Condensed Regular"/>
                </a:rPr>
                <a:t>%</a:t>
              </a:r>
              <a:endParaRPr lang="en-US" sz="4000" dirty="0">
                <a:solidFill>
                  <a:schemeClr val="accent1">
                    <a:lumMod val="50000"/>
                  </a:schemeClr>
                </a:solidFill>
                <a:cs typeface="Roboto Condensed Regular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12236" y="1605418"/>
            <a:ext cx="2610983" cy="2596799"/>
            <a:chOff x="597966" y="1633528"/>
            <a:chExt cx="1516834" cy="1508594"/>
          </a:xfrm>
          <a:effectLst/>
        </p:grpSpPr>
        <p:sp>
          <p:nvSpPr>
            <p:cNvPr id="8" name="원형 4"/>
            <p:cNvSpPr>
              <a:spLocks/>
            </p:cNvSpPr>
            <p:nvPr/>
          </p:nvSpPr>
          <p:spPr>
            <a:xfrm>
              <a:off x="930176" y="1975668"/>
              <a:ext cx="956132" cy="956130"/>
            </a:xfrm>
            <a:prstGeom prst="pie">
              <a:avLst>
                <a:gd name="adj1" fmla="val 10766470"/>
                <a:gd name="adj2" fmla="val 20396907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spcAft>
                  <a:spcPts val="300"/>
                </a:spcAft>
              </a:pPr>
              <a:r>
                <a:rPr lang="nb-NO" sz="4800" b="1" dirty="0">
                  <a:solidFill>
                    <a:schemeClr val="accent2">
                      <a:lumMod val="50000"/>
                    </a:schemeClr>
                  </a:solidFill>
                  <a:ea typeface="Roboto Light" pitchFamily="2" charset="0"/>
                  <a:cs typeface="Roboto Condensed Regular"/>
                </a:rPr>
                <a:t>43</a:t>
              </a:r>
              <a:r>
                <a:rPr lang="nb-NO" sz="4000" dirty="0">
                  <a:solidFill>
                    <a:schemeClr val="accent2">
                      <a:lumMod val="50000"/>
                    </a:schemeClr>
                  </a:solidFill>
                  <a:ea typeface="Roboto Light" pitchFamily="2" charset="0"/>
                  <a:cs typeface="Roboto Condensed Regular"/>
                </a:rPr>
                <a:t>%</a:t>
              </a:r>
              <a:endParaRPr lang="en-US" sz="4000" dirty="0">
                <a:solidFill>
                  <a:schemeClr val="accent2">
                    <a:lumMod val="50000"/>
                  </a:schemeClr>
                </a:solidFill>
                <a:cs typeface="Roboto Condensed Regular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872531" y="1605418"/>
            <a:ext cx="2610983" cy="2596799"/>
            <a:chOff x="597966" y="1633528"/>
            <a:chExt cx="1516834" cy="1508594"/>
          </a:xfrm>
          <a:effectLst/>
        </p:grpSpPr>
        <p:sp>
          <p:nvSpPr>
            <p:cNvPr id="12" name="원형 4"/>
            <p:cNvSpPr>
              <a:spLocks/>
            </p:cNvSpPr>
            <p:nvPr/>
          </p:nvSpPr>
          <p:spPr>
            <a:xfrm>
              <a:off x="944156" y="1957028"/>
              <a:ext cx="956132" cy="956130"/>
            </a:xfrm>
            <a:prstGeom prst="pie">
              <a:avLst>
                <a:gd name="adj1" fmla="val 10766470"/>
                <a:gd name="adj2" fmla="val 6709358"/>
              </a:avLst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spcAft>
                  <a:spcPts val="300"/>
                </a:spcAft>
              </a:pPr>
              <a:r>
                <a:rPr lang="nb-NO" sz="4800" b="1" dirty="0">
                  <a:solidFill>
                    <a:schemeClr val="accent3">
                      <a:lumMod val="75000"/>
                    </a:schemeClr>
                  </a:solidFill>
                  <a:ea typeface="Roboto Light" pitchFamily="2" charset="0"/>
                  <a:cs typeface="Roboto Condensed Regular"/>
                </a:rPr>
                <a:t>79</a:t>
              </a:r>
              <a:r>
                <a:rPr lang="nb-NO" sz="4000" dirty="0">
                  <a:solidFill>
                    <a:schemeClr val="accent3">
                      <a:lumMod val="75000"/>
                    </a:schemeClr>
                  </a:solidFill>
                  <a:ea typeface="Roboto Light" pitchFamily="2" charset="0"/>
                  <a:cs typeface="Roboto Condensed Regular"/>
                </a:rPr>
                <a:t>%</a:t>
              </a:r>
              <a:endParaRPr lang="en-US" sz="4000" dirty="0">
                <a:solidFill>
                  <a:schemeClr val="accent3">
                    <a:lumMod val="75000"/>
                  </a:schemeClr>
                </a:solidFill>
                <a:cs typeface="Roboto Condensed Regular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834400" y="4759070"/>
            <a:ext cx="2064178" cy="728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95899" y="4333576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25410" y="4333576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0764" y="4333576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63911" y="4759070"/>
            <a:ext cx="2064178" cy="728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9265" y="4759070"/>
            <a:ext cx="2064178" cy="728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</a:t>
            </a:r>
          </a:p>
        </p:txBody>
      </p:sp>
    </p:spTree>
    <p:extLst>
      <p:ext uri="{BB962C8B-B14F-4D97-AF65-F5344CB8AC3E}">
        <p14:creationId xmlns:p14="http://schemas.microsoft.com/office/powerpoint/2010/main" val="2733211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 rot="16200000">
            <a:off x="3687764" y="1414706"/>
            <a:ext cx="4816476" cy="4889501"/>
            <a:chOff x="3495675" y="1595437"/>
            <a:chExt cx="4816476" cy="4889501"/>
          </a:xfrm>
        </p:grpSpPr>
        <p:sp>
          <p:nvSpPr>
            <p:cNvPr id="4" name="Freeform 3"/>
            <p:cNvSpPr>
              <a:spLocks noEditPoints="1"/>
            </p:cNvSpPr>
            <p:nvPr/>
          </p:nvSpPr>
          <p:spPr bwMode="auto">
            <a:xfrm>
              <a:off x="3495675" y="1595437"/>
              <a:ext cx="4816476" cy="4889501"/>
            </a:xfrm>
            <a:custGeom>
              <a:avLst/>
              <a:gdLst>
                <a:gd name="T0" fmla="*/ 1563 w 1829"/>
                <a:gd name="T1" fmla="*/ 195 h 1856"/>
                <a:gd name="T2" fmla="*/ 1329 w 1829"/>
                <a:gd name="T3" fmla="*/ 241 h 1856"/>
                <a:gd name="T4" fmla="*/ 1204 w 1829"/>
                <a:gd name="T5" fmla="*/ 5 h 1856"/>
                <a:gd name="T6" fmla="*/ 1068 w 1829"/>
                <a:gd name="T7" fmla="*/ 250 h 1856"/>
                <a:gd name="T8" fmla="*/ 695 w 1829"/>
                <a:gd name="T9" fmla="*/ 157 h 1856"/>
                <a:gd name="T10" fmla="*/ 275 w 1829"/>
                <a:gd name="T11" fmla="*/ 978 h 1856"/>
                <a:gd name="T12" fmla="*/ 131 w 1829"/>
                <a:gd name="T13" fmla="*/ 971 h 1856"/>
                <a:gd name="T14" fmla="*/ 178 w 1829"/>
                <a:gd name="T15" fmla="*/ 1235 h 1856"/>
                <a:gd name="T16" fmla="*/ 220 w 1829"/>
                <a:gd name="T17" fmla="*/ 1305 h 1856"/>
                <a:gd name="T18" fmla="*/ 632 w 1829"/>
                <a:gd name="T19" fmla="*/ 1528 h 1856"/>
                <a:gd name="T20" fmla="*/ 727 w 1829"/>
                <a:gd name="T21" fmla="*/ 1533 h 1856"/>
                <a:gd name="T22" fmla="*/ 1368 w 1829"/>
                <a:gd name="T23" fmla="*/ 1489 h 1856"/>
                <a:gd name="T24" fmla="*/ 1477 w 1829"/>
                <a:gd name="T25" fmla="*/ 1464 h 1856"/>
                <a:gd name="T26" fmla="*/ 1660 w 1829"/>
                <a:gd name="T27" fmla="*/ 1280 h 1856"/>
                <a:gd name="T28" fmla="*/ 1533 w 1829"/>
                <a:gd name="T29" fmla="*/ 1213 h 1856"/>
                <a:gd name="T30" fmla="*/ 1517 w 1829"/>
                <a:gd name="T31" fmla="*/ 827 h 1856"/>
                <a:gd name="T32" fmla="*/ 1542 w 1829"/>
                <a:gd name="T33" fmla="*/ 732 h 1856"/>
                <a:gd name="T34" fmla="*/ 1260 w 1829"/>
                <a:gd name="T35" fmla="*/ 258 h 1856"/>
                <a:gd name="T36" fmla="*/ 1324 w 1829"/>
                <a:gd name="T37" fmla="*/ 324 h 1856"/>
                <a:gd name="T38" fmla="*/ 1253 w 1829"/>
                <a:gd name="T39" fmla="*/ 515 h 1856"/>
                <a:gd name="T40" fmla="*/ 1079 w 1829"/>
                <a:gd name="T41" fmla="*/ 334 h 1856"/>
                <a:gd name="T42" fmla="*/ 1138 w 1829"/>
                <a:gd name="T43" fmla="*/ 262 h 1856"/>
                <a:gd name="T44" fmla="*/ 1256 w 1829"/>
                <a:gd name="T45" fmla="*/ 1201 h 1856"/>
                <a:gd name="T46" fmla="*/ 971 w 1829"/>
                <a:gd name="T47" fmla="*/ 1180 h 1856"/>
                <a:gd name="T48" fmla="*/ 935 w 1829"/>
                <a:gd name="T49" fmla="*/ 1088 h 1856"/>
                <a:gd name="T50" fmla="*/ 1212 w 1829"/>
                <a:gd name="T51" fmla="*/ 916 h 1856"/>
                <a:gd name="T52" fmla="*/ 1274 w 1829"/>
                <a:gd name="T53" fmla="*/ 1126 h 1856"/>
                <a:gd name="T54" fmla="*/ 527 w 1829"/>
                <a:gd name="T55" fmla="*/ 1159 h 1856"/>
                <a:gd name="T56" fmla="*/ 839 w 1829"/>
                <a:gd name="T57" fmla="*/ 1128 h 1856"/>
                <a:gd name="T58" fmla="*/ 878 w 1829"/>
                <a:gd name="T59" fmla="*/ 1218 h 1856"/>
                <a:gd name="T60" fmla="*/ 675 w 1829"/>
                <a:gd name="T61" fmla="*/ 1466 h 1856"/>
                <a:gd name="T62" fmla="*/ 506 w 1829"/>
                <a:gd name="T63" fmla="*/ 1216 h 1856"/>
                <a:gd name="T64" fmla="*/ 275 w 1829"/>
                <a:gd name="T65" fmla="*/ 1106 h 1856"/>
                <a:gd name="T66" fmla="*/ 293 w 1829"/>
                <a:gd name="T67" fmla="*/ 1000 h 1856"/>
                <a:gd name="T68" fmla="*/ 500 w 1829"/>
                <a:gd name="T69" fmla="*/ 1149 h 1856"/>
                <a:gd name="T70" fmla="*/ 406 w 1829"/>
                <a:gd name="T71" fmla="*/ 1229 h 1856"/>
                <a:gd name="T72" fmla="*/ 1517 w 1829"/>
                <a:gd name="T73" fmla="*/ 1250 h 1856"/>
                <a:gd name="T74" fmla="*/ 1462 w 1829"/>
                <a:gd name="T75" fmla="*/ 1377 h 1856"/>
                <a:gd name="T76" fmla="*/ 1351 w 1829"/>
                <a:gd name="T77" fmla="*/ 1390 h 1856"/>
                <a:gd name="T78" fmla="*/ 1297 w 1829"/>
                <a:gd name="T79" fmla="*/ 1196 h 1856"/>
                <a:gd name="T80" fmla="*/ 1461 w 1829"/>
                <a:gd name="T81" fmla="*/ 1199 h 1856"/>
                <a:gd name="T82" fmla="*/ 1467 w 1829"/>
                <a:gd name="T83" fmla="*/ 773 h 1856"/>
                <a:gd name="T84" fmla="*/ 1276 w 1829"/>
                <a:gd name="T85" fmla="*/ 878 h 1856"/>
                <a:gd name="T86" fmla="*/ 1166 w 1829"/>
                <a:gd name="T87" fmla="*/ 819 h 1856"/>
                <a:gd name="T88" fmla="*/ 1224 w 1829"/>
                <a:gd name="T89" fmla="*/ 551 h 1856"/>
                <a:gd name="T90" fmla="*/ 1446 w 1829"/>
                <a:gd name="T91" fmla="*/ 71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9" h="1856">
                  <a:moveTo>
                    <a:pt x="1553" y="732"/>
                  </a:moveTo>
                  <a:cubicBezTo>
                    <a:pt x="1706" y="732"/>
                    <a:pt x="1829" y="605"/>
                    <a:pt x="1822" y="451"/>
                  </a:cubicBezTo>
                  <a:cubicBezTo>
                    <a:pt x="1815" y="312"/>
                    <a:pt x="1702" y="200"/>
                    <a:pt x="1563" y="195"/>
                  </a:cubicBezTo>
                  <a:cubicBezTo>
                    <a:pt x="1498" y="193"/>
                    <a:pt x="1438" y="214"/>
                    <a:pt x="1390" y="250"/>
                  </a:cubicBezTo>
                  <a:cubicBezTo>
                    <a:pt x="1374" y="263"/>
                    <a:pt x="1352" y="262"/>
                    <a:pt x="1337" y="248"/>
                  </a:cubicBezTo>
                  <a:cubicBezTo>
                    <a:pt x="1329" y="241"/>
                    <a:pt x="1329" y="241"/>
                    <a:pt x="1329" y="241"/>
                  </a:cubicBezTo>
                  <a:cubicBezTo>
                    <a:pt x="1315" y="229"/>
                    <a:pt x="1312" y="210"/>
                    <a:pt x="1319" y="193"/>
                  </a:cubicBezTo>
                  <a:cubicBezTo>
                    <a:pt x="1327" y="174"/>
                    <a:pt x="1331" y="153"/>
                    <a:pt x="1330" y="131"/>
                  </a:cubicBezTo>
                  <a:cubicBezTo>
                    <a:pt x="1325" y="64"/>
                    <a:pt x="1271" y="10"/>
                    <a:pt x="1204" y="5"/>
                  </a:cubicBezTo>
                  <a:cubicBezTo>
                    <a:pt x="1126" y="0"/>
                    <a:pt x="1060" y="62"/>
                    <a:pt x="1060" y="140"/>
                  </a:cubicBezTo>
                  <a:cubicBezTo>
                    <a:pt x="1060" y="162"/>
                    <a:pt x="1065" y="184"/>
                    <a:pt x="1075" y="202"/>
                  </a:cubicBezTo>
                  <a:cubicBezTo>
                    <a:pt x="1084" y="218"/>
                    <a:pt x="1080" y="237"/>
                    <a:pt x="1068" y="250"/>
                  </a:cubicBezTo>
                  <a:cubicBezTo>
                    <a:pt x="1061" y="258"/>
                    <a:pt x="1061" y="258"/>
                    <a:pt x="1061" y="258"/>
                  </a:cubicBezTo>
                  <a:cubicBezTo>
                    <a:pt x="1046" y="273"/>
                    <a:pt x="1022" y="275"/>
                    <a:pt x="1005" y="262"/>
                  </a:cubicBezTo>
                  <a:cubicBezTo>
                    <a:pt x="920" y="195"/>
                    <a:pt x="812" y="156"/>
                    <a:pt x="695" y="157"/>
                  </a:cubicBezTo>
                  <a:cubicBezTo>
                    <a:pt x="426" y="159"/>
                    <a:pt x="206" y="378"/>
                    <a:pt x="204" y="647"/>
                  </a:cubicBezTo>
                  <a:cubicBezTo>
                    <a:pt x="203" y="749"/>
                    <a:pt x="232" y="843"/>
                    <a:pt x="284" y="922"/>
                  </a:cubicBezTo>
                  <a:cubicBezTo>
                    <a:pt x="295" y="940"/>
                    <a:pt x="292" y="964"/>
                    <a:pt x="275" y="978"/>
                  </a:cubicBezTo>
                  <a:cubicBezTo>
                    <a:pt x="261" y="989"/>
                    <a:pt x="261" y="989"/>
                    <a:pt x="261" y="989"/>
                  </a:cubicBezTo>
                  <a:cubicBezTo>
                    <a:pt x="247" y="1001"/>
                    <a:pt x="227" y="1001"/>
                    <a:pt x="212" y="992"/>
                  </a:cubicBezTo>
                  <a:cubicBezTo>
                    <a:pt x="188" y="977"/>
                    <a:pt x="161" y="969"/>
                    <a:pt x="131" y="971"/>
                  </a:cubicBezTo>
                  <a:cubicBezTo>
                    <a:pt x="64" y="976"/>
                    <a:pt x="10" y="1030"/>
                    <a:pt x="5" y="1096"/>
                  </a:cubicBezTo>
                  <a:cubicBezTo>
                    <a:pt x="0" y="1175"/>
                    <a:pt x="62" y="1241"/>
                    <a:pt x="140" y="1241"/>
                  </a:cubicBezTo>
                  <a:cubicBezTo>
                    <a:pt x="153" y="1241"/>
                    <a:pt x="166" y="1239"/>
                    <a:pt x="178" y="1235"/>
                  </a:cubicBezTo>
                  <a:cubicBezTo>
                    <a:pt x="195" y="1230"/>
                    <a:pt x="214" y="1237"/>
                    <a:pt x="224" y="1252"/>
                  </a:cubicBezTo>
                  <a:cubicBezTo>
                    <a:pt x="224" y="1252"/>
                    <a:pt x="224" y="1252"/>
                    <a:pt x="224" y="1252"/>
                  </a:cubicBezTo>
                  <a:cubicBezTo>
                    <a:pt x="236" y="1268"/>
                    <a:pt x="234" y="1290"/>
                    <a:pt x="220" y="1305"/>
                  </a:cubicBezTo>
                  <a:cubicBezTo>
                    <a:pt x="180" y="1348"/>
                    <a:pt x="154" y="1405"/>
                    <a:pt x="154" y="1469"/>
                  </a:cubicBezTo>
                  <a:cubicBezTo>
                    <a:pt x="153" y="1597"/>
                    <a:pt x="252" y="1704"/>
                    <a:pt x="379" y="1713"/>
                  </a:cubicBezTo>
                  <a:cubicBezTo>
                    <a:pt x="500" y="1722"/>
                    <a:pt x="605" y="1640"/>
                    <a:pt x="632" y="1528"/>
                  </a:cubicBezTo>
                  <a:cubicBezTo>
                    <a:pt x="636" y="1508"/>
                    <a:pt x="654" y="1495"/>
                    <a:pt x="673" y="1495"/>
                  </a:cubicBezTo>
                  <a:cubicBezTo>
                    <a:pt x="686" y="1496"/>
                    <a:pt x="686" y="1496"/>
                    <a:pt x="686" y="1496"/>
                  </a:cubicBezTo>
                  <a:cubicBezTo>
                    <a:pt x="707" y="1496"/>
                    <a:pt x="724" y="1512"/>
                    <a:pt x="727" y="1533"/>
                  </a:cubicBezTo>
                  <a:cubicBezTo>
                    <a:pt x="750" y="1718"/>
                    <a:pt x="930" y="1856"/>
                    <a:pt x="1132" y="1804"/>
                  </a:cubicBezTo>
                  <a:cubicBezTo>
                    <a:pt x="1230" y="1779"/>
                    <a:pt x="1310" y="1707"/>
                    <a:pt x="1346" y="1612"/>
                  </a:cubicBezTo>
                  <a:cubicBezTo>
                    <a:pt x="1361" y="1570"/>
                    <a:pt x="1368" y="1529"/>
                    <a:pt x="1368" y="1489"/>
                  </a:cubicBezTo>
                  <a:cubicBezTo>
                    <a:pt x="1368" y="1468"/>
                    <a:pt x="1382" y="1450"/>
                    <a:pt x="1403" y="1447"/>
                  </a:cubicBezTo>
                  <a:cubicBezTo>
                    <a:pt x="1433" y="1442"/>
                    <a:pt x="1433" y="1442"/>
                    <a:pt x="1433" y="1442"/>
                  </a:cubicBezTo>
                  <a:cubicBezTo>
                    <a:pt x="1451" y="1438"/>
                    <a:pt x="1468" y="1448"/>
                    <a:pt x="1477" y="1464"/>
                  </a:cubicBezTo>
                  <a:cubicBezTo>
                    <a:pt x="1490" y="1488"/>
                    <a:pt x="1511" y="1508"/>
                    <a:pt x="1539" y="1521"/>
                  </a:cubicBezTo>
                  <a:cubicBezTo>
                    <a:pt x="1599" y="1550"/>
                    <a:pt x="1673" y="1528"/>
                    <a:pt x="1709" y="1471"/>
                  </a:cubicBezTo>
                  <a:cubicBezTo>
                    <a:pt x="1752" y="1405"/>
                    <a:pt x="1728" y="1317"/>
                    <a:pt x="1660" y="1280"/>
                  </a:cubicBezTo>
                  <a:cubicBezTo>
                    <a:pt x="1636" y="1267"/>
                    <a:pt x="1610" y="1262"/>
                    <a:pt x="1585" y="1264"/>
                  </a:cubicBezTo>
                  <a:cubicBezTo>
                    <a:pt x="1567" y="1266"/>
                    <a:pt x="1551" y="1255"/>
                    <a:pt x="1544" y="1238"/>
                  </a:cubicBezTo>
                  <a:cubicBezTo>
                    <a:pt x="1533" y="1213"/>
                    <a:pt x="1533" y="1213"/>
                    <a:pt x="1533" y="1213"/>
                  </a:cubicBezTo>
                  <a:cubicBezTo>
                    <a:pt x="1525" y="1195"/>
                    <a:pt x="1531" y="1174"/>
                    <a:pt x="1547" y="1163"/>
                  </a:cubicBezTo>
                  <a:cubicBezTo>
                    <a:pt x="1592" y="1129"/>
                    <a:pt x="1622" y="1077"/>
                    <a:pt x="1626" y="1017"/>
                  </a:cubicBezTo>
                  <a:cubicBezTo>
                    <a:pt x="1632" y="935"/>
                    <a:pt x="1586" y="861"/>
                    <a:pt x="1517" y="827"/>
                  </a:cubicBezTo>
                  <a:cubicBezTo>
                    <a:pt x="1500" y="818"/>
                    <a:pt x="1491" y="799"/>
                    <a:pt x="1495" y="780"/>
                  </a:cubicBezTo>
                  <a:cubicBezTo>
                    <a:pt x="1499" y="764"/>
                    <a:pt x="1499" y="764"/>
                    <a:pt x="1499" y="764"/>
                  </a:cubicBezTo>
                  <a:cubicBezTo>
                    <a:pt x="1503" y="745"/>
                    <a:pt x="1521" y="731"/>
                    <a:pt x="1542" y="732"/>
                  </a:cubicBezTo>
                  <a:cubicBezTo>
                    <a:pt x="1546" y="732"/>
                    <a:pt x="1550" y="732"/>
                    <a:pt x="1553" y="732"/>
                  </a:cubicBezTo>
                  <a:close/>
                  <a:moveTo>
                    <a:pt x="1195" y="275"/>
                  </a:moveTo>
                  <a:cubicBezTo>
                    <a:pt x="1219" y="275"/>
                    <a:pt x="1241" y="269"/>
                    <a:pt x="1260" y="258"/>
                  </a:cubicBezTo>
                  <a:cubicBezTo>
                    <a:pt x="1276" y="249"/>
                    <a:pt x="1296" y="251"/>
                    <a:pt x="1310" y="263"/>
                  </a:cubicBezTo>
                  <a:cubicBezTo>
                    <a:pt x="1317" y="270"/>
                    <a:pt x="1317" y="270"/>
                    <a:pt x="1317" y="270"/>
                  </a:cubicBezTo>
                  <a:cubicBezTo>
                    <a:pt x="1332" y="284"/>
                    <a:pt x="1335" y="306"/>
                    <a:pt x="1324" y="324"/>
                  </a:cubicBezTo>
                  <a:cubicBezTo>
                    <a:pt x="1299" y="364"/>
                    <a:pt x="1285" y="412"/>
                    <a:pt x="1285" y="464"/>
                  </a:cubicBezTo>
                  <a:cubicBezTo>
                    <a:pt x="1285" y="467"/>
                    <a:pt x="1285" y="470"/>
                    <a:pt x="1285" y="473"/>
                  </a:cubicBezTo>
                  <a:cubicBezTo>
                    <a:pt x="1286" y="493"/>
                    <a:pt x="1272" y="511"/>
                    <a:pt x="1253" y="515"/>
                  </a:cubicBezTo>
                  <a:cubicBezTo>
                    <a:pt x="1218" y="523"/>
                    <a:pt x="1218" y="523"/>
                    <a:pt x="1218" y="523"/>
                  </a:cubicBezTo>
                  <a:cubicBezTo>
                    <a:pt x="1197" y="527"/>
                    <a:pt x="1176" y="515"/>
                    <a:pt x="1169" y="495"/>
                  </a:cubicBezTo>
                  <a:cubicBezTo>
                    <a:pt x="1150" y="436"/>
                    <a:pt x="1119" y="381"/>
                    <a:pt x="1079" y="334"/>
                  </a:cubicBezTo>
                  <a:cubicBezTo>
                    <a:pt x="1066" y="318"/>
                    <a:pt x="1066" y="293"/>
                    <a:pt x="1081" y="278"/>
                  </a:cubicBezTo>
                  <a:cubicBezTo>
                    <a:pt x="1088" y="271"/>
                    <a:pt x="1088" y="271"/>
                    <a:pt x="1088" y="271"/>
                  </a:cubicBezTo>
                  <a:cubicBezTo>
                    <a:pt x="1101" y="257"/>
                    <a:pt x="1121" y="254"/>
                    <a:pt x="1138" y="262"/>
                  </a:cubicBezTo>
                  <a:cubicBezTo>
                    <a:pt x="1155" y="270"/>
                    <a:pt x="1174" y="275"/>
                    <a:pt x="1195" y="275"/>
                  </a:cubicBezTo>
                  <a:close/>
                  <a:moveTo>
                    <a:pt x="1274" y="1178"/>
                  </a:moveTo>
                  <a:cubicBezTo>
                    <a:pt x="1256" y="1201"/>
                    <a:pt x="1256" y="1201"/>
                    <a:pt x="1256" y="1201"/>
                  </a:cubicBezTo>
                  <a:cubicBezTo>
                    <a:pt x="1243" y="1217"/>
                    <a:pt x="1220" y="1222"/>
                    <a:pt x="1202" y="1212"/>
                  </a:cubicBezTo>
                  <a:cubicBezTo>
                    <a:pt x="1158" y="1187"/>
                    <a:pt x="1108" y="1173"/>
                    <a:pt x="1055" y="1171"/>
                  </a:cubicBezTo>
                  <a:cubicBezTo>
                    <a:pt x="1026" y="1171"/>
                    <a:pt x="998" y="1174"/>
                    <a:pt x="971" y="1180"/>
                  </a:cubicBezTo>
                  <a:cubicBezTo>
                    <a:pt x="951" y="1185"/>
                    <a:pt x="930" y="1174"/>
                    <a:pt x="922" y="1155"/>
                  </a:cubicBezTo>
                  <a:cubicBezTo>
                    <a:pt x="917" y="1141"/>
                    <a:pt x="917" y="1141"/>
                    <a:pt x="917" y="1141"/>
                  </a:cubicBezTo>
                  <a:cubicBezTo>
                    <a:pt x="908" y="1121"/>
                    <a:pt x="916" y="1098"/>
                    <a:pt x="935" y="1088"/>
                  </a:cubicBezTo>
                  <a:cubicBezTo>
                    <a:pt x="1011" y="1047"/>
                    <a:pt x="1075" y="986"/>
                    <a:pt x="1121" y="913"/>
                  </a:cubicBezTo>
                  <a:cubicBezTo>
                    <a:pt x="1132" y="895"/>
                    <a:pt x="1155" y="888"/>
                    <a:pt x="1175" y="897"/>
                  </a:cubicBezTo>
                  <a:cubicBezTo>
                    <a:pt x="1212" y="916"/>
                    <a:pt x="1212" y="916"/>
                    <a:pt x="1212" y="916"/>
                  </a:cubicBezTo>
                  <a:cubicBezTo>
                    <a:pt x="1230" y="924"/>
                    <a:pt x="1239" y="943"/>
                    <a:pt x="1235" y="962"/>
                  </a:cubicBezTo>
                  <a:cubicBezTo>
                    <a:pt x="1233" y="971"/>
                    <a:pt x="1232" y="981"/>
                    <a:pt x="1231" y="991"/>
                  </a:cubicBezTo>
                  <a:cubicBezTo>
                    <a:pt x="1228" y="1042"/>
                    <a:pt x="1244" y="1089"/>
                    <a:pt x="1274" y="1126"/>
                  </a:cubicBezTo>
                  <a:cubicBezTo>
                    <a:pt x="1286" y="1142"/>
                    <a:pt x="1286" y="1163"/>
                    <a:pt x="1274" y="1178"/>
                  </a:cubicBezTo>
                  <a:close/>
                  <a:moveTo>
                    <a:pt x="506" y="1216"/>
                  </a:moveTo>
                  <a:cubicBezTo>
                    <a:pt x="527" y="1159"/>
                    <a:pt x="527" y="1159"/>
                    <a:pt x="527" y="1159"/>
                  </a:cubicBezTo>
                  <a:cubicBezTo>
                    <a:pt x="535" y="1139"/>
                    <a:pt x="556" y="1127"/>
                    <a:pt x="577" y="1133"/>
                  </a:cubicBezTo>
                  <a:cubicBezTo>
                    <a:pt x="616" y="1143"/>
                    <a:pt x="657" y="1148"/>
                    <a:pt x="699" y="1148"/>
                  </a:cubicBezTo>
                  <a:cubicBezTo>
                    <a:pt x="748" y="1148"/>
                    <a:pt x="795" y="1141"/>
                    <a:pt x="839" y="1128"/>
                  </a:cubicBezTo>
                  <a:cubicBezTo>
                    <a:pt x="860" y="1122"/>
                    <a:pt x="881" y="1132"/>
                    <a:pt x="890" y="1152"/>
                  </a:cubicBezTo>
                  <a:cubicBezTo>
                    <a:pt x="896" y="1166"/>
                    <a:pt x="896" y="1166"/>
                    <a:pt x="896" y="1166"/>
                  </a:cubicBezTo>
                  <a:cubicBezTo>
                    <a:pt x="903" y="1186"/>
                    <a:pt x="896" y="1208"/>
                    <a:pt x="878" y="1218"/>
                  </a:cubicBezTo>
                  <a:cubicBezTo>
                    <a:pt x="803" y="1265"/>
                    <a:pt x="747" y="1342"/>
                    <a:pt x="730" y="1432"/>
                  </a:cubicBezTo>
                  <a:cubicBezTo>
                    <a:pt x="726" y="1453"/>
                    <a:pt x="708" y="1467"/>
                    <a:pt x="687" y="1467"/>
                  </a:cubicBezTo>
                  <a:cubicBezTo>
                    <a:pt x="675" y="1466"/>
                    <a:pt x="675" y="1466"/>
                    <a:pt x="675" y="1466"/>
                  </a:cubicBezTo>
                  <a:cubicBezTo>
                    <a:pt x="655" y="1466"/>
                    <a:pt x="638" y="1451"/>
                    <a:pt x="635" y="1431"/>
                  </a:cubicBezTo>
                  <a:cubicBezTo>
                    <a:pt x="623" y="1362"/>
                    <a:pt x="582" y="1302"/>
                    <a:pt x="524" y="1266"/>
                  </a:cubicBezTo>
                  <a:cubicBezTo>
                    <a:pt x="507" y="1255"/>
                    <a:pt x="499" y="1234"/>
                    <a:pt x="506" y="1216"/>
                  </a:cubicBezTo>
                  <a:close/>
                  <a:moveTo>
                    <a:pt x="248" y="1235"/>
                  </a:moveTo>
                  <a:cubicBezTo>
                    <a:pt x="238" y="1220"/>
                    <a:pt x="238" y="1201"/>
                    <a:pt x="248" y="1186"/>
                  </a:cubicBezTo>
                  <a:cubicBezTo>
                    <a:pt x="265" y="1164"/>
                    <a:pt x="275" y="1136"/>
                    <a:pt x="275" y="1106"/>
                  </a:cubicBezTo>
                  <a:cubicBezTo>
                    <a:pt x="275" y="1090"/>
                    <a:pt x="272" y="1074"/>
                    <a:pt x="266" y="1059"/>
                  </a:cubicBezTo>
                  <a:cubicBezTo>
                    <a:pt x="260" y="1042"/>
                    <a:pt x="265" y="1023"/>
                    <a:pt x="279" y="1012"/>
                  </a:cubicBezTo>
                  <a:cubicBezTo>
                    <a:pt x="293" y="1000"/>
                    <a:pt x="293" y="1000"/>
                    <a:pt x="293" y="1000"/>
                  </a:cubicBezTo>
                  <a:cubicBezTo>
                    <a:pt x="310" y="987"/>
                    <a:pt x="334" y="988"/>
                    <a:pt x="349" y="1003"/>
                  </a:cubicBezTo>
                  <a:cubicBezTo>
                    <a:pt x="387" y="1041"/>
                    <a:pt x="431" y="1073"/>
                    <a:pt x="480" y="1097"/>
                  </a:cubicBezTo>
                  <a:cubicBezTo>
                    <a:pt x="499" y="1106"/>
                    <a:pt x="507" y="1129"/>
                    <a:pt x="500" y="1149"/>
                  </a:cubicBezTo>
                  <a:cubicBezTo>
                    <a:pt x="479" y="1205"/>
                    <a:pt x="479" y="1205"/>
                    <a:pt x="479" y="1205"/>
                  </a:cubicBezTo>
                  <a:cubicBezTo>
                    <a:pt x="472" y="1224"/>
                    <a:pt x="453" y="1235"/>
                    <a:pt x="433" y="1232"/>
                  </a:cubicBezTo>
                  <a:cubicBezTo>
                    <a:pt x="424" y="1231"/>
                    <a:pt x="415" y="1230"/>
                    <a:pt x="406" y="1229"/>
                  </a:cubicBezTo>
                  <a:cubicBezTo>
                    <a:pt x="368" y="1228"/>
                    <a:pt x="332" y="1235"/>
                    <a:pt x="299" y="1249"/>
                  </a:cubicBezTo>
                  <a:cubicBezTo>
                    <a:pt x="281" y="1257"/>
                    <a:pt x="259" y="1251"/>
                    <a:pt x="248" y="1235"/>
                  </a:cubicBezTo>
                  <a:close/>
                  <a:moveTo>
                    <a:pt x="1517" y="1250"/>
                  </a:moveTo>
                  <a:cubicBezTo>
                    <a:pt x="1524" y="1267"/>
                    <a:pt x="1519" y="1286"/>
                    <a:pt x="1505" y="1298"/>
                  </a:cubicBezTo>
                  <a:cubicBezTo>
                    <a:pt x="1494" y="1308"/>
                    <a:pt x="1485" y="1321"/>
                    <a:pt x="1477" y="1335"/>
                  </a:cubicBezTo>
                  <a:cubicBezTo>
                    <a:pt x="1470" y="1348"/>
                    <a:pt x="1465" y="1363"/>
                    <a:pt x="1462" y="1377"/>
                  </a:cubicBezTo>
                  <a:cubicBezTo>
                    <a:pt x="1459" y="1395"/>
                    <a:pt x="1446" y="1410"/>
                    <a:pt x="1428" y="1413"/>
                  </a:cubicBezTo>
                  <a:cubicBezTo>
                    <a:pt x="1398" y="1418"/>
                    <a:pt x="1398" y="1418"/>
                    <a:pt x="1398" y="1418"/>
                  </a:cubicBezTo>
                  <a:cubicBezTo>
                    <a:pt x="1378" y="1421"/>
                    <a:pt x="1358" y="1410"/>
                    <a:pt x="1351" y="1390"/>
                  </a:cubicBezTo>
                  <a:cubicBezTo>
                    <a:pt x="1336" y="1346"/>
                    <a:pt x="1312" y="1307"/>
                    <a:pt x="1281" y="1273"/>
                  </a:cubicBezTo>
                  <a:cubicBezTo>
                    <a:pt x="1267" y="1258"/>
                    <a:pt x="1266" y="1235"/>
                    <a:pt x="1279" y="1219"/>
                  </a:cubicBezTo>
                  <a:cubicBezTo>
                    <a:pt x="1297" y="1196"/>
                    <a:pt x="1297" y="1196"/>
                    <a:pt x="1297" y="1196"/>
                  </a:cubicBezTo>
                  <a:cubicBezTo>
                    <a:pt x="1308" y="1181"/>
                    <a:pt x="1329" y="1176"/>
                    <a:pt x="1347" y="1184"/>
                  </a:cubicBezTo>
                  <a:cubicBezTo>
                    <a:pt x="1368" y="1194"/>
                    <a:pt x="1391" y="1200"/>
                    <a:pt x="1416" y="1201"/>
                  </a:cubicBezTo>
                  <a:cubicBezTo>
                    <a:pt x="1431" y="1202"/>
                    <a:pt x="1446" y="1201"/>
                    <a:pt x="1461" y="1199"/>
                  </a:cubicBezTo>
                  <a:cubicBezTo>
                    <a:pt x="1480" y="1196"/>
                    <a:pt x="1499" y="1206"/>
                    <a:pt x="1506" y="1224"/>
                  </a:cubicBezTo>
                  <a:lnTo>
                    <a:pt x="1517" y="1250"/>
                  </a:lnTo>
                  <a:close/>
                  <a:moveTo>
                    <a:pt x="1467" y="773"/>
                  </a:moveTo>
                  <a:cubicBezTo>
                    <a:pt x="1462" y="793"/>
                    <a:pt x="1445" y="807"/>
                    <a:pt x="1425" y="806"/>
                  </a:cubicBezTo>
                  <a:cubicBezTo>
                    <a:pt x="1423" y="806"/>
                    <a:pt x="1421" y="806"/>
                    <a:pt x="1419" y="806"/>
                  </a:cubicBezTo>
                  <a:cubicBezTo>
                    <a:pt x="1362" y="809"/>
                    <a:pt x="1311" y="836"/>
                    <a:pt x="1276" y="878"/>
                  </a:cubicBezTo>
                  <a:cubicBezTo>
                    <a:pt x="1263" y="893"/>
                    <a:pt x="1243" y="898"/>
                    <a:pt x="1225" y="889"/>
                  </a:cubicBezTo>
                  <a:cubicBezTo>
                    <a:pt x="1187" y="871"/>
                    <a:pt x="1187" y="871"/>
                    <a:pt x="1187" y="871"/>
                  </a:cubicBezTo>
                  <a:cubicBezTo>
                    <a:pt x="1168" y="862"/>
                    <a:pt x="1159" y="839"/>
                    <a:pt x="1166" y="819"/>
                  </a:cubicBezTo>
                  <a:cubicBezTo>
                    <a:pt x="1185" y="767"/>
                    <a:pt x="1195" y="711"/>
                    <a:pt x="1195" y="652"/>
                  </a:cubicBezTo>
                  <a:cubicBezTo>
                    <a:pt x="1195" y="633"/>
                    <a:pt x="1194" y="615"/>
                    <a:pt x="1192" y="597"/>
                  </a:cubicBezTo>
                  <a:cubicBezTo>
                    <a:pt x="1189" y="575"/>
                    <a:pt x="1204" y="556"/>
                    <a:pt x="1224" y="551"/>
                  </a:cubicBezTo>
                  <a:cubicBezTo>
                    <a:pt x="1258" y="544"/>
                    <a:pt x="1258" y="544"/>
                    <a:pt x="1258" y="544"/>
                  </a:cubicBezTo>
                  <a:cubicBezTo>
                    <a:pt x="1278" y="539"/>
                    <a:pt x="1298" y="549"/>
                    <a:pt x="1306" y="568"/>
                  </a:cubicBezTo>
                  <a:cubicBezTo>
                    <a:pt x="1333" y="632"/>
                    <a:pt x="1383" y="682"/>
                    <a:pt x="1446" y="710"/>
                  </a:cubicBezTo>
                  <a:cubicBezTo>
                    <a:pt x="1465" y="718"/>
                    <a:pt x="1475" y="739"/>
                    <a:pt x="1470" y="758"/>
                  </a:cubicBezTo>
                  <a:lnTo>
                    <a:pt x="1467" y="77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4075113" y="2051050"/>
              <a:ext cx="2522538" cy="252412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6924675" y="2154238"/>
              <a:ext cx="1323975" cy="13255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434013" y="4725988"/>
              <a:ext cx="1633538" cy="1606550"/>
            </a:xfrm>
            <a:custGeom>
              <a:avLst/>
              <a:gdLst>
                <a:gd name="T0" fmla="*/ 310 w 620"/>
                <a:gd name="T1" fmla="*/ 610 h 610"/>
                <a:gd name="T2" fmla="*/ 302 w 620"/>
                <a:gd name="T3" fmla="*/ 610 h 610"/>
                <a:gd name="T4" fmla="*/ 5 w 620"/>
                <a:gd name="T5" fmla="*/ 297 h 610"/>
                <a:gd name="T6" fmla="*/ 97 w 620"/>
                <a:gd name="T7" fmla="*/ 86 h 610"/>
                <a:gd name="T8" fmla="*/ 310 w 620"/>
                <a:gd name="T9" fmla="*/ 0 h 610"/>
                <a:gd name="T10" fmla="*/ 318 w 620"/>
                <a:gd name="T11" fmla="*/ 0 h 610"/>
                <a:gd name="T12" fmla="*/ 615 w 620"/>
                <a:gd name="T13" fmla="*/ 313 h 610"/>
                <a:gd name="T14" fmla="*/ 523 w 620"/>
                <a:gd name="T15" fmla="*/ 524 h 610"/>
                <a:gd name="T16" fmla="*/ 310 w 620"/>
                <a:gd name="T17" fmla="*/ 61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0" h="610">
                  <a:moveTo>
                    <a:pt x="310" y="610"/>
                  </a:moveTo>
                  <a:cubicBezTo>
                    <a:pt x="307" y="610"/>
                    <a:pt x="305" y="610"/>
                    <a:pt x="302" y="610"/>
                  </a:cubicBezTo>
                  <a:cubicBezTo>
                    <a:pt x="134" y="606"/>
                    <a:pt x="0" y="465"/>
                    <a:pt x="5" y="297"/>
                  </a:cubicBezTo>
                  <a:cubicBezTo>
                    <a:pt x="7" y="217"/>
                    <a:pt x="40" y="142"/>
                    <a:pt x="97" y="86"/>
                  </a:cubicBezTo>
                  <a:cubicBezTo>
                    <a:pt x="155" y="31"/>
                    <a:pt x="230" y="0"/>
                    <a:pt x="310" y="0"/>
                  </a:cubicBezTo>
                  <a:cubicBezTo>
                    <a:pt x="313" y="0"/>
                    <a:pt x="315" y="0"/>
                    <a:pt x="318" y="0"/>
                  </a:cubicBezTo>
                  <a:cubicBezTo>
                    <a:pt x="486" y="5"/>
                    <a:pt x="620" y="145"/>
                    <a:pt x="615" y="313"/>
                  </a:cubicBezTo>
                  <a:cubicBezTo>
                    <a:pt x="613" y="393"/>
                    <a:pt x="580" y="468"/>
                    <a:pt x="523" y="524"/>
                  </a:cubicBezTo>
                  <a:cubicBezTo>
                    <a:pt x="465" y="580"/>
                    <a:pt x="390" y="610"/>
                    <a:pt x="310" y="61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764338" y="3760788"/>
              <a:ext cx="987425" cy="957263"/>
            </a:xfrm>
            <a:custGeom>
              <a:avLst/>
              <a:gdLst>
                <a:gd name="T0" fmla="*/ 188 w 375"/>
                <a:gd name="T1" fmla="*/ 363 h 363"/>
                <a:gd name="T2" fmla="*/ 176 w 375"/>
                <a:gd name="T3" fmla="*/ 363 h 363"/>
                <a:gd name="T4" fmla="*/ 7 w 375"/>
                <a:gd name="T5" fmla="*/ 170 h 363"/>
                <a:gd name="T6" fmla="*/ 188 w 375"/>
                <a:gd name="T7" fmla="*/ 0 h 363"/>
                <a:gd name="T8" fmla="*/ 200 w 375"/>
                <a:gd name="T9" fmla="*/ 1 h 363"/>
                <a:gd name="T10" fmla="*/ 369 w 375"/>
                <a:gd name="T11" fmla="*/ 194 h 363"/>
                <a:gd name="T12" fmla="*/ 188 w 375"/>
                <a:gd name="T13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363">
                  <a:moveTo>
                    <a:pt x="188" y="363"/>
                  </a:moveTo>
                  <a:cubicBezTo>
                    <a:pt x="184" y="363"/>
                    <a:pt x="180" y="363"/>
                    <a:pt x="176" y="363"/>
                  </a:cubicBezTo>
                  <a:cubicBezTo>
                    <a:pt x="76" y="356"/>
                    <a:pt x="0" y="270"/>
                    <a:pt x="7" y="170"/>
                  </a:cubicBezTo>
                  <a:cubicBezTo>
                    <a:pt x="13" y="75"/>
                    <a:pt x="92" y="0"/>
                    <a:pt x="188" y="0"/>
                  </a:cubicBezTo>
                  <a:cubicBezTo>
                    <a:pt x="192" y="0"/>
                    <a:pt x="196" y="1"/>
                    <a:pt x="200" y="1"/>
                  </a:cubicBezTo>
                  <a:cubicBezTo>
                    <a:pt x="299" y="7"/>
                    <a:pt x="375" y="94"/>
                    <a:pt x="369" y="194"/>
                  </a:cubicBezTo>
                  <a:cubicBezTo>
                    <a:pt x="362" y="289"/>
                    <a:pt x="283" y="363"/>
                    <a:pt x="18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554413" y="4198938"/>
              <a:ext cx="620713" cy="622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340600" y="4970463"/>
              <a:ext cx="679450" cy="622300"/>
            </a:xfrm>
            <a:custGeom>
              <a:avLst/>
              <a:gdLst>
                <a:gd name="T0" fmla="*/ 135 w 258"/>
                <a:gd name="T1" fmla="*/ 236 h 236"/>
                <a:gd name="T2" fmla="*/ 79 w 258"/>
                <a:gd name="T3" fmla="*/ 222 h 236"/>
                <a:gd name="T4" fmla="*/ 32 w 258"/>
                <a:gd name="T5" fmla="*/ 61 h 236"/>
                <a:gd name="T6" fmla="*/ 136 w 258"/>
                <a:gd name="T7" fmla="*/ 0 h 236"/>
                <a:gd name="T8" fmla="*/ 192 w 258"/>
                <a:gd name="T9" fmla="*/ 14 h 236"/>
                <a:gd name="T10" fmla="*/ 249 w 258"/>
                <a:gd name="T11" fmla="*/ 84 h 236"/>
                <a:gd name="T12" fmla="*/ 240 w 258"/>
                <a:gd name="T13" fmla="*/ 174 h 236"/>
                <a:gd name="T14" fmla="*/ 135 w 258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36">
                  <a:moveTo>
                    <a:pt x="135" y="236"/>
                  </a:moveTo>
                  <a:cubicBezTo>
                    <a:pt x="116" y="236"/>
                    <a:pt x="96" y="231"/>
                    <a:pt x="79" y="222"/>
                  </a:cubicBezTo>
                  <a:cubicBezTo>
                    <a:pt x="22" y="191"/>
                    <a:pt x="0" y="119"/>
                    <a:pt x="32" y="61"/>
                  </a:cubicBezTo>
                  <a:cubicBezTo>
                    <a:pt x="52" y="23"/>
                    <a:pt x="92" y="0"/>
                    <a:pt x="136" y="0"/>
                  </a:cubicBezTo>
                  <a:cubicBezTo>
                    <a:pt x="155" y="0"/>
                    <a:pt x="175" y="4"/>
                    <a:pt x="192" y="14"/>
                  </a:cubicBezTo>
                  <a:cubicBezTo>
                    <a:pt x="220" y="29"/>
                    <a:pt x="240" y="54"/>
                    <a:pt x="249" y="84"/>
                  </a:cubicBezTo>
                  <a:cubicBezTo>
                    <a:pt x="258" y="115"/>
                    <a:pt x="255" y="147"/>
                    <a:pt x="240" y="174"/>
                  </a:cubicBezTo>
                  <a:cubicBezTo>
                    <a:pt x="219" y="212"/>
                    <a:pt x="179" y="236"/>
                    <a:pt x="135" y="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32538" y="1651000"/>
              <a:ext cx="620713" cy="6238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938588" y="4878388"/>
              <a:ext cx="1200150" cy="1187450"/>
            </a:xfrm>
            <a:custGeom>
              <a:avLst/>
              <a:gdLst>
                <a:gd name="T0" fmla="*/ 228 w 456"/>
                <a:gd name="T1" fmla="*/ 451 h 451"/>
                <a:gd name="T2" fmla="*/ 219 w 456"/>
                <a:gd name="T3" fmla="*/ 451 h 451"/>
                <a:gd name="T4" fmla="*/ 62 w 456"/>
                <a:gd name="T5" fmla="*/ 379 h 451"/>
                <a:gd name="T6" fmla="*/ 3 w 456"/>
                <a:gd name="T7" fmla="*/ 216 h 451"/>
                <a:gd name="T8" fmla="*/ 228 w 456"/>
                <a:gd name="T9" fmla="*/ 0 h 451"/>
                <a:gd name="T10" fmla="*/ 237 w 456"/>
                <a:gd name="T11" fmla="*/ 0 h 451"/>
                <a:gd name="T12" fmla="*/ 394 w 456"/>
                <a:gd name="T13" fmla="*/ 72 h 451"/>
                <a:gd name="T14" fmla="*/ 454 w 456"/>
                <a:gd name="T15" fmla="*/ 235 h 451"/>
                <a:gd name="T16" fmla="*/ 228 w 456"/>
                <a:gd name="T17" fmla="*/ 45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1">
                  <a:moveTo>
                    <a:pt x="228" y="451"/>
                  </a:moveTo>
                  <a:cubicBezTo>
                    <a:pt x="225" y="451"/>
                    <a:pt x="222" y="451"/>
                    <a:pt x="219" y="451"/>
                  </a:cubicBezTo>
                  <a:cubicBezTo>
                    <a:pt x="159" y="449"/>
                    <a:pt x="103" y="423"/>
                    <a:pt x="62" y="379"/>
                  </a:cubicBezTo>
                  <a:cubicBezTo>
                    <a:pt x="21" y="334"/>
                    <a:pt x="0" y="277"/>
                    <a:pt x="3" y="216"/>
                  </a:cubicBezTo>
                  <a:cubicBezTo>
                    <a:pt x="7" y="95"/>
                    <a:pt x="106" y="0"/>
                    <a:pt x="228" y="0"/>
                  </a:cubicBezTo>
                  <a:cubicBezTo>
                    <a:pt x="231" y="0"/>
                    <a:pt x="234" y="0"/>
                    <a:pt x="237" y="0"/>
                  </a:cubicBezTo>
                  <a:cubicBezTo>
                    <a:pt x="297" y="2"/>
                    <a:pt x="353" y="28"/>
                    <a:pt x="394" y="72"/>
                  </a:cubicBezTo>
                  <a:cubicBezTo>
                    <a:pt x="435" y="117"/>
                    <a:pt x="456" y="174"/>
                    <a:pt x="454" y="235"/>
                  </a:cubicBezTo>
                  <a:cubicBezTo>
                    <a:pt x="449" y="356"/>
                    <a:pt x="350" y="451"/>
                    <a:pt x="228" y="45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70291" y="3999068"/>
            <a:ext cx="13933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50%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3131" y="1826851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01499" y="4901539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0471" y="3160215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20%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188632" y="1883254"/>
            <a:ext cx="297590" cy="399580"/>
            <a:chOff x="8951913" y="2614613"/>
            <a:chExt cx="338138" cy="454025"/>
          </a:xfrm>
        </p:grpSpPr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9015413" y="2614613"/>
              <a:ext cx="219075" cy="220663"/>
            </a:xfrm>
            <a:custGeom>
              <a:avLst/>
              <a:gdLst>
                <a:gd name="T0" fmla="*/ 17 w 35"/>
                <a:gd name="T1" fmla="*/ 35 h 35"/>
                <a:gd name="T2" fmla="*/ 0 w 35"/>
                <a:gd name="T3" fmla="*/ 18 h 35"/>
                <a:gd name="T4" fmla="*/ 17 w 35"/>
                <a:gd name="T5" fmla="*/ 0 h 35"/>
                <a:gd name="T6" fmla="*/ 35 w 35"/>
                <a:gd name="T7" fmla="*/ 18 h 35"/>
                <a:gd name="T8" fmla="*/ 17 w 35"/>
                <a:gd name="T9" fmla="*/ 35 h 35"/>
                <a:gd name="T10" fmla="*/ 17 w 35"/>
                <a:gd name="T11" fmla="*/ 5 h 35"/>
                <a:gd name="T12" fmla="*/ 4 w 35"/>
                <a:gd name="T13" fmla="*/ 18 h 35"/>
                <a:gd name="T14" fmla="*/ 17 w 35"/>
                <a:gd name="T15" fmla="*/ 31 h 35"/>
                <a:gd name="T16" fmla="*/ 30 w 35"/>
                <a:gd name="T17" fmla="*/ 18 h 35"/>
                <a:gd name="T18" fmla="*/ 17 w 35"/>
                <a:gd name="T19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8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5"/>
                  </a:moveTo>
                  <a:cubicBezTo>
                    <a:pt x="10" y="5"/>
                    <a:pt x="4" y="10"/>
                    <a:pt x="4" y="18"/>
                  </a:cubicBezTo>
                  <a:cubicBezTo>
                    <a:pt x="4" y="25"/>
                    <a:pt x="10" y="31"/>
                    <a:pt x="17" y="31"/>
                  </a:cubicBezTo>
                  <a:cubicBezTo>
                    <a:pt x="24" y="31"/>
                    <a:pt x="30" y="25"/>
                    <a:pt x="30" y="18"/>
                  </a:cubicBezTo>
                  <a:cubicBezTo>
                    <a:pt x="30" y="10"/>
                    <a:pt x="24" y="5"/>
                    <a:pt x="17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8951913" y="2803525"/>
              <a:ext cx="338138" cy="265113"/>
            </a:xfrm>
            <a:custGeom>
              <a:avLst/>
              <a:gdLst>
                <a:gd name="T0" fmla="*/ 46 w 54"/>
                <a:gd name="T1" fmla="*/ 42 h 42"/>
                <a:gd name="T2" fmla="*/ 8 w 54"/>
                <a:gd name="T3" fmla="*/ 42 h 42"/>
                <a:gd name="T4" fmla="*/ 0 w 54"/>
                <a:gd name="T5" fmla="*/ 35 h 42"/>
                <a:gd name="T6" fmla="*/ 0 w 54"/>
                <a:gd name="T7" fmla="*/ 29 h 42"/>
                <a:gd name="T8" fmla="*/ 25 w 54"/>
                <a:gd name="T9" fmla="*/ 1 h 42"/>
                <a:gd name="T10" fmla="*/ 45 w 54"/>
                <a:gd name="T11" fmla="*/ 8 h 42"/>
                <a:gd name="T12" fmla="*/ 54 w 54"/>
                <a:gd name="T13" fmla="*/ 27 h 42"/>
                <a:gd name="T14" fmla="*/ 54 w 54"/>
                <a:gd name="T15" fmla="*/ 35 h 42"/>
                <a:gd name="T16" fmla="*/ 46 w 54"/>
                <a:gd name="T17" fmla="*/ 42 h 42"/>
                <a:gd name="T18" fmla="*/ 27 w 54"/>
                <a:gd name="T19" fmla="*/ 5 h 42"/>
                <a:gd name="T20" fmla="*/ 25 w 54"/>
                <a:gd name="T21" fmla="*/ 5 h 42"/>
                <a:gd name="T22" fmla="*/ 25 w 54"/>
                <a:gd name="T23" fmla="*/ 5 h 42"/>
                <a:gd name="T24" fmla="*/ 5 w 54"/>
                <a:gd name="T25" fmla="*/ 29 h 42"/>
                <a:gd name="T26" fmla="*/ 5 w 54"/>
                <a:gd name="T27" fmla="*/ 35 h 42"/>
                <a:gd name="T28" fmla="*/ 8 w 54"/>
                <a:gd name="T29" fmla="*/ 38 h 42"/>
                <a:gd name="T30" fmla="*/ 46 w 54"/>
                <a:gd name="T31" fmla="*/ 38 h 42"/>
                <a:gd name="T32" fmla="*/ 49 w 54"/>
                <a:gd name="T33" fmla="*/ 35 h 42"/>
                <a:gd name="T34" fmla="*/ 49 w 54"/>
                <a:gd name="T35" fmla="*/ 27 h 42"/>
                <a:gd name="T36" fmla="*/ 42 w 54"/>
                <a:gd name="T37" fmla="*/ 11 h 42"/>
                <a:gd name="T38" fmla="*/ 27 w 54"/>
                <a:gd name="T39" fmla="*/ 5 h 42"/>
                <a:gd name="T40" fmla="*/ 25 w 54"/>
                <a:gd name="T41" fmla="*/ 3 h 42"/>
                <a:gd name="T42" fmla="*/ 25 w 54"/>
                <a:gd name="T43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42">
                  <a:moveTo>
                    <a:pt x="46" y="42"/>
                  </a:moveTo>
                  <a:cubicBezTo>
                    <a:pt x="8" y="42"/>
                    <a:pt x="8" y="42"/>
                    <a:pt x="8" y="42"/>
                  </a:cubicBezTo>
                  <a:cubicBezTo>
                    <a:pt x="4" y="42"/>
                    <a:pt x="0" y="39"/>
                    <a:pt x="0" y="3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4"/>
                    <a:pt x="11" y="2"/>
                    <a:pt x="25" y="1"/>
                  </a:cubicBezTo>
                  <a:cubicBezTo>
                    <a:pt x="32" y="0"/>
                    <a:pt x="40" y="3"/>
                    <a:pt x="45" y="8"/>
                  </a:cubicBezTo>
                  <a:cubicBezTo>
                    <a:pt x="51" y="13"/>
                    <a:pt x="54" y="20"/>
                    <a:pt x="54" y="2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4" y="39"/>
                    <a:pt x="51" y="42"/>
                    <a:pt x="46" y="42"/>
                  </a:cubicBezTo>
                  <a:close/>
                  <a:moveTo>
                    <a:pt x="27" y="5"/>
                  </a:moveTo>
                  <a:cubicBezTo>
                    <a:pt x="27" y="5"/>
                    <a:pt x="26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4" y="6"/>
                    <a:pt x="5" y="17"/>
                    <a:pt x="5" y="29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6" y="38"/>
                    <a:pt x="8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8" y="38"/>
                    <a:pt x="49" y="36"/>
                    <a:pt x="49" y="3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1"/>
                    <a:pt x="47" y="15"/>
                    <a:pt x="42" y="11"/>
                  </a:cubicBezTo>
                  <a:cubicBezTo>
                    <a:pt x="38" y="7"/>
                    <a:pt x="33" y="5"/>
                    <a:pt x="27" y="5"/>
                  </a:cubicBezTo>
                  <a:close/>
                  <a:moveTo>
                    <a:pt x="25" y="3"/>
                  </a:moveTo>
                  <a:cubicBezTo>
                    <a:pt x="25" y="3"/>
                    <a:pt x="25" y="3"/>
                    <a:pt x="2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398568" y="5730560"/>
            <a:ext cx="334668" cy="336080"/>
            <a:chOff x="6923088" y="2627313"/>
            <a:chExt cx="376238" cy="377825"/>
          </a:xfrm>
        </p:grpSpPr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6923088" y="2627313"/>
              <a:ext cx="376238" cy="377825"/>
            </a:xfrm>
            <a:custGeom>
              <a:avLst/>
              <a:gdLst>
                <a:gd name="T0" fmla="*/ 58 w 60"/>
                <a:gd name="T1" fmla="*/ 60 h 60"/>
                <a:gd name="T2" fmla="*/ 6 w 60"/>
                <a:gd name="T3" fmla="*/ 60 h 60"/>
                <a:gd name="T4" fmla="*/ 0 w 60"/>
                <a:gd name="T5" fmla="*/ 54 h 60"/>
                <a:gd name="T6" fmla="*/ 0 w 60"/>
                <a:gd name="T7" fmla="*/ 2 h 60"/>
                <a:gd name="T8" fmla="*/ 2 w 60"/>
                <a:gd name="T9" fmla="*/ 0 h 60"/>
                <a:gd name="T10" fmla="*/ 4 w 60"/>
                <a:gd name="T11" fmla="*/ 2 h 60"/>
                <a:gd name="T12" fmla="*/ 4 w 60"/>
                <a:gd name="T13" fmla="*/ 54 h 60"/>
                <a:gd name="T14" fmla="*/ 6 w 60"/>
                <a:gd name="T15" fmla="*/ 56 h 60"/>
                <a:gd name="T16" fmla="*/ 58 w 60"/>
                <a:gd name="T17" fmla="*/ 56 h 60"/>
                <a:gd name="T18" fmla="*/ 60 w 60"/>
                <a:gd name="T19" fmla="*/ 58 h 60"/>
                <a:gd name="T20" fmla="*/ 58 w 60"/>
                <a:gd name="T2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58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7"/>
                    <a:pt x="0" y="5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5" y="56"/>
                    <a:pt x="6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9" y="56"/>
                    <a:pt x="60" y="57"/>
                    <a:pt x="60" y="58"/>
                  </a:cubicBezTo>
                  <a:cubicBezTo>
                    <a:pt x="60" y="59"/>
                    <a:pt x="59" y="60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6978650" y="2652713"/>
              <a:ext cx="301625" cy="239713"/>
            </a:xfrm>
            <a:custGeom>
              <a:avLst/>
              <a:gdLst>
                <a:gd name="T0" fmla="*/ 46 w 48"/>
                <a:gd name="T1" fmla="*/ 38 h 38"/>
                <a:gd name="T2" fmla="*/ 45 w 48"/>
                <a:gd name="T3" fmla="*/ 38 h 38"/>
                <a:gd name="T4" fmla="*/ 22 w 48"/>
                <a:gd name="T5" fmla="*/ 32 h 38"/>
                <a:gd name="T6" fmla="*/ 22 w 48"/>
                <a:gd name="T7" fmla="*/ 16 h 38"/>
                <a:gd name="T8" fmla="*/ 11 w 48"/>
                <a:gd name="T9" fmla="*/ 16 h 38"/>
                <a:gd name="T10" fmla="*/ 1 w 48"/>
                <a:gd name="T11" fmla="*/ 3 h 38"/>
                <a:gd name="T12" fmla="*/ 1 w 48"/>
                <a:gd name="T13" fmla="*/ 0 h 38"/>
                <a:gd name="T14" fmla="*/ 4 w 48"/>
                <a:gd name="T15" fmla="*/ 1 h 38"/>
                <a:gd name="T16" fmla="*/ 12 w 48"/>
                <a:gd name="T17" fmla="*/ 12 h 38"/>
                <a:gd name="T18" fmla="*/ 25 w 48"/>
                <a:gd name="T19" fmla="*/ 12 h 38"/>
                <a:gd name="T20" fmla="*/ 25 w 48"/>
                <a:gd name="T21" fmla="*/ 29 h 38"/>
                <a:gd name="T22" fmla="*/ 46 w 48"/>
                <a:gd name="T23" fmla="*/ 35 h 38"/>
                <a:gd name="T24" fmla="*/ 48 w 48"/>
                <a:gd name="T25" fmla="*/ 37 h 38"/>
                <a:gd name="T26" fmla="*/ 46 w 4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38">
                  <a:moveTo>
                    <a:pt x="46" y="38"/>
                  </a:moveTo>
                  <a:cubicBezTo>
                    <a:pt x="46" y="38"/>
                    <a:pt x="45" y="38"/>
                    <a:pt x="45" y="3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8" y="36"/>
                    <a:pt x="48" y="37"/>
                  </a:cubicBezTo>
                  <a:cubicBezTo>
                    <a:pt x="47" y="38"/>
                    <a:pt x="47" y="38"/>
                    <a:pt x="46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7204075" y="2809875"/>
              <a:ext cx="82550" cy="125413"/>
            </a:xfrm>
            <a:custGeom>
              <a:avLst/>
              <a:gdLst>
                <a:gd name="T0" fmla="*/ 2 w 13"/>
                <a:gd name="T1" fmla="*/ 20 h 20"/>
                <a:gd name="T2" fmla="*/ 0 w 13"/>
                <a:gd name="T3" fmla="*/ 19 h 20"/>
                <a:gd name="T4" fmla="*/ 1 w 13"/>
                <a:gd name="T5" fmla="*/ 17 h 20"/>
                <a:gd name="T6" fmla="*/ 8 w 13"/>
                <a:gd name="T7" fmla="*/ 11 h 20"/>
                <a:gd name="T8" fmla="*/ 3 w 13"/>
                <a:gd name="T9" fmla="*/ 3 h 20"/>
                <a:gd name="T10" fmla="*/ 3 w 13"/>
                <a:gd name="T11" fmla="*/ 1 h 20"/>
                <a:gd name="T12" fmla="*/ 6 w 13"/>
                <a:gd name="T13" fmla="*/ 1 h 20"/>
                <a:gd name="T14" fmla="*/ 11 w 13"/>
                <a:gd name="T15" fmla="*/ 9 h 20"/>
                <a:gd name="T16" fmla="*/ 10 w 13"/>
                <a:gd name="T17" fmla="*/ 14 h 20"/>
                <a:gd name="T18" fmla="*/ 3 w 13"/>
                <a:gd name="T19" fmla="*/ 20 h 20"/>
                <a:gd name="T20" fmla="*/ 2 w 13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0">
                  <a:moveTo>
                    <a:pt x="2" y="20"/>
                  </a:moveTo>
                  <a:cubicBezTo>
                    <a:pt x="1" y="20"/>
                    <a:pt x="1" y="20"/>
                    <a:pt x="0" y="19"/>
                  </a:cubicBezTo>
                  <a:cubicBezTo>
                    <a:pt x="0" y="18"/>
                    <a:pt x="0" y="17"/>
                    <a:pt x="1" y="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3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3" y="10"/>
                    <a:pt x="12" y="13"/>
                    <a:pt x="10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004948" y="2244224"/>
            <a:ext cx="580571" cy="514773"/>
            <a:chOff x="2844800" y="2627313"/>
            <a:chExt cx="476250" cy="422275"/>
          </a:xfrm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2933700" y="2816225"/>
              <a:ext cx="300038" cy="233363"/>
            </a:xfrm>
            <a:custGeom>
              <a:avLst/>
              <a:gdLst>
                <a:gd name="T0" fmla="*/ 40 w 48"/>
                <a:gd name="T1" fmla="*/ 37 h 37"/>
                <a:gd name="T2" fmla="*/ 8 w 48"/>
                <a:gd name="T3" fmla="*/ 37 h 37"/>
                <a:gd name="T4" fmla="*/ 0 w 48"/>
                <a:gd name="T5" fmla="*/ 29 h 37"/>
                <a:gd name="T6" fmla="*/ 0 w 48"/>
                <a:gd name="T7" fmla="*/ 2 h 37"/>
                <a:gd name="T8" fmla="*/ 2 w 48"/>
                <a:gd name="T9" fmla="*/ 0 h 37"/>
                <a:gd name="T10" fmla="*/ 4 w 48"/>
                <a:gd name="T11" fmla="*/ 2 h 37"/>
                <a:gd name="T12" fmla="*/ 4 w 48"/>
                <a:gd name="T13" fmla="*/ 29 h 37"/>
                <a:gd name="T14" fmla="*/ 8 w 48"/>
                <a:gd name="T15" fmla="*/ 33 h 37"/>
                <a:gd name="T16" fmla="*/ 40 w 48"/>
                <a:gd name="T17" fmla="*/ 33 h 37"/>
                <a:gd name="T18" fmla="*/ 44 w 48"/>
                <a:gd name="T19" fmla="*/ 29 h 37"/>
                <a:gd name="T20" fmla="*/ 44 w 48"/>
                <a:gd name="T21" fmla="*/ 2 h 37"/>
                <a:gd name="T22" fmla="*/ 46 w 48"/>
                <a:gd name="T23" fmla="*/ 0 h 37"/>
                <a:gd name="T24" fmla="*/ 48 w 48"/>
                <a:gd name="T25" fmla="*/ 2 h 37"/>
                <a:gd name="T26" fmla="*/ 48 w 48"/>
                <a:gd name="T27" fmla="*/ 29 h 37"/>
                <a:gd name="T28" fmla="*/ 40 w 48"/>
                <a:gd name="T2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37">
                  <a:moveTo>
                    <a:pt x="40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4" y="37"/>
                    <a:pt x="0" y="34"/>
                    <a:pt x="0" y="2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6" y="33"/>
                    <a:pt x="8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2" y="33"/>
                    <a:pt x="44" y="31"/>
                    <a:pt x="44" y="29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1"/>
                    <a:pt x="45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4"/>
                    <a:pt x="44" y="37"/>
                    <a:pt x="40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2844800" y="2627313"/>
              <a:ext cx="476250" cy="246063"/>
            </a:xfrm>
            <a:custGeom>
              <a:avLst/>
              <a:gdLst>
                <a:gd name="T0" fmla="*/ 74 w 76"/>
                <a:gd name="T1" fmla="*/ 39 h 39"/>
                <a:gd name="T2" fmla="*/ 73 w 76"/>
                <a:gd name="T3" fmla="*/ 38 h 39"/>
                <a:gd name="T4" fmla="*/ 40 w 76"/>
                <a:gd name="T5" fmla="*/ 6 h 39"/>
                <a:gd name="T6" fmla="*/ 36 w 76"/>
                <a:gd name="T7" fmla="*/ 6 h 39"/>
                <a:gd name="T8" fmla="*/ 4 w 76"/>
                <a:gd name="T9" fmla="*/ 38 h 39"/>
                <a:gd name="T10" fmla="*/ 1 w 76"/>
                <a:gd name="T11" fmla="*/ 38 h 39"/>
                <a:gd name="T12" fmla="*/ 1 w 76"/>
                <a:gd name="T13" fmla="*/ 35 h 39"/>
                <a:gd name="T14" fmla="*/ 33 w 76"/>
                <a:gd name="T15" fmla="*/ 3 h 39"/>
                <a:gd name="T16" fmla="*/ 43 w 76"/>
                <a:gd name="T17" fmla="*/ 3 h 39"/>
                <a:gd name="T18" fmla="*/ 75 w 76"/>
                <a:gd name="T19" fmla="*/ 35 h 39"/>
                <a:gd name="T20" fmla="*/ 75 w 76"/>
                <a:gd name="T21" fmla="*/ 38 h 39"/>
                <a:gd name="T22" fmla="*/ 74 w 76"/>
                <a:gd name="T2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39">
                  <a:moveTo>
                    <a:pt x="74" y="39"/>
                  </a:moveTo>
                  <a:cubicBezTo>
                    <a:pt x="73" y="39"/>
                    <a:pt x="73" y="39"/>
                    <a:pt x="73" y="3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7" y="5"/>
                    <a:pt x="36" y="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1" y="39"/>
                    <a:pt x="1" y="38"/>
                  </a:cubicBezTo>
                  <a:cubicBezTo>
                    <a:pt x="0" y="38"/>
                    <a:pt x="0" y="36"/>
                    <a:pt x="1" y="35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5" y="0"/>
                    <a:pt x="41" y="0"/>
                    <a:pt x="43" y="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6" y="36"/>
                    <a:pt x="76" y="38"/>
                    <a:pt x="75" y="38"/>
                  </a:cubicBezTo>
                  <a:cubicBezTo>
                    <a:pt x="75" y="39"/>
                    <a:pt x="75" y="39"/>
                    <a:pt x="74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3208338" y="2646363"/>
              <a:ext cx="25400" cy="138113"/>
            </a:xfrm>
            <a:custGeom>
              <a:avLst/>
              <a:gdLst>
                <a:gd name="T0" fmla="*/ 2 w 4"/>
                <a:gd name="T1" fmla="*/ 22 h 22"/>
                <a:gd name="T2" fmla="*/ 0 w 4"/>
                <a:gd name="T3" fmla="*/ 20 h 22"/>
                <a:gd name="T4" fmla="*/ 0 w 4"/>
                <a:gd name="T5" fmla="*/ 2 h 22"/>
                <a:gd name="T6" fmla="*/ 2 w 4"/>
                <a:gd name="T7" fmla="*/ 0 h 22"/>
                <a:gd name="T8" fmla="*/ 4 w 4"/>
                <a:gd name="T9" fmla="*/ 2 h 22"/>
                <a:gd name="T10" fmla="*/ 4 w 4"/>
                <a:gd name="T11" fmla="*/ 20 h 22"/>
                <a:gd name="T12" fmla="*/ 2 w 4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2">
                  <a:moveTo>
                    <a:pt x="2" y="22"/>
                  </a:moveTo>
                  <a:cubicBezTo>
                    <a:pt x="1" y="22"/>
                    <a:pt x="0" y="21"/>
                    <a:pt x="0" y="2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3" y="22"/>
                    <a:pt x="2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3021013" y="2809875"/>
              <a:ext cx="125413" cy="125413"/>
            </a:xfrm>
            <a:custGeom>
              <a:avLst/>
              <a:gdLst>
                <a:gd name="T0" fmla="*/ 15 w 20"/>
                <a:gd name="T1" fmla="*/ 20 h 20"/>
                <a:gd name="T2" fmla="*/ 5 w 20"/>
                <a:gd name="T3" fmla="*/ 20 h 20"/>
                <a:gd name="T4" fmla="*/ 0 w 20"/>
                <a:gd name="T5" fmla="*/ 15 h 20"/>
                <a:gd name="T6" fmla="*/ 0 w 20"/>
                <a:gd name="T7" fmla="*/ 5 h 20"/>
                <a:gd name="T8" fmla="*/ 5 w 20"/>
                <a:gd name="T9" fmla="*/ 0 h 20"/>
                <a:gd name="T10" fmla="*/ 15 w 20"/>
                <a:gd name="T11" fmla="*/ 0 h 20"/>
                <a:gd name="T12" fmla="*/ 20 w 20"/>
                <a:gd name="T13" fmla="*/ 5 h 20"/>
                <a:gd name="T14" fmla="*/ 20 w 20"/>
                <a:gd name="T15" fmla="*/ 15 h 20"/>
                <a:gd name="T16" fmla="*/ 15 w 20"/>
                <a:gd name="T17" fmla="*/ 20 h 20"/>
                <a:gd name="T18" fmla="*/ 5 w 20"/>
                <a:gd name="T19" fmla="*/ 4 h 20"/>
                <a:gd name="T20" fmla="*/ 5 w 20"/>
                <a:gd name="T21" fmla="*/ 15 h 20"/>
                <a:gd name="T22" fmla="*/ 15 w 20"/>
                <a:gd name="T23" fmla="*/ 15 h 20"/>
                <a:gd name="T24" fmla="*/ 16 w 20"/>
                <a:gd name="T25" fmla="*/ 15 h 20"/>
                <a:gd name="T26" fmla="*/ 16 w 20"/>
                <a:gd name="T27" fmla="*/ 5 h 20"/>
                <a:gd name="T28" fmla="*/ 5 w 20"/>
                <a:gd name="T2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0">
                  <a:moveTo>
                    <a:pt x="1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2" y="20"/>
                    <a:pt x="0" y="18"/>
                    <a:pt x="0" y="1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8"/>
                    <a:pt x="18" y="20"/>
                    <a:pt x="15" y="20"/>
                  </a:cubicBezTo>
                  <a:close/>
                  <a:moveTo>
                    <a:pt x="5" y="4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5"/>
                    <a:pt x="16" y="5"/>
                    <a:pt x="16" y="5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Freeform 22"/>
          <p:cNvSpPr>
            <a:spLocks noEditPoints="1"/>
          </p:cNvSpPr>
          <p:nvPr/>
        </p:nvSpPr>
        <p:spPr bwMode="auto">
          <a:xfrm>
            <a:off x="3821114" y="2912512"/>
            <a:ext cx="395288" cy="415925"/>
          </a:xfrm>
          <a:custGeom>
            <a:avLst/>
            <a:gdLst>
              <a:gd name="T0" fmla="*/ 31 w 63"/>
              <a:gd name="T1" fmla="*/ 66 h 66"/>
              <a:gd name="T2" fmla="*/ 0 w 63"/>
              <a:gd name="T3" fmla="*/ 18 h 66"/>
              <a:gd name="T4" fmla="*/ 2 w 63"/>
              <a:gd name="T5" fmla="*/ 14 h 66"/>
              <a:gd name="T6" fmla="*/ 5 w 63"/>
              <a:gd name="T7" fmla="*/ 12 h 66"/>
              <a:gd name="T8" fmla="*/ 28 w 63"/>
              <a:gd name="T9" fmla="*/ 2 h 66"/>
              <a:gd name="T10" fmla="*/ 35 w 63"/>
              <a:gd name="T11" fmla="*/ 2 h 66"/>
              <a:gd name="T12" fmla="*/ 57 w 63"/>
              <a:gd name="T13" fmla="*/ 12 h 66"/>
              <a:gd name="T14" fmla="*/ 57 w 63"/>
              <a:gd name="T15" fmla="*/ 12 h 66"/>
              <a:gd name="T16" fmla="*/ 61 w 63"/>
              <a:gd name="T17" fmla="*/ 14 h 66"/>
              <a:gd name="T18" fmla="*/ 63 w 63"/>
              <a:gd name="T19" fmla="*/ 18 h 66"/>
              <a:gd name="T20" fmla="*/ 31 w 63"/>
              <a:gd name="T21" fmla="*/ 66 h 66"/>
              <a:gd name="T22" fmla="*/ 31 w 63"/>
              <a:gd name="T23" fmla="*/ 4 h 66"/>
              <a:gd name="T24" fmla="*/ 30 w 63"/>
              <a:gd name="T25" fmla="*/ 5 h 66"/>
              <a:gd name="T26" fmla="*/ 6 w 63"/>
              <a:gd name="T27" fmla="*/ 16 h 66"/>
              <a:gd name="T28" fmla="*/ 5 w 63"/>
              <a:gd name="T29" fmla="*/ 16 h 66"/>
              <a:gd name="T30" fmla="*/ 4 w 63"/>
              <a:gd name="T31" fmla="*/ 18 h 66"/>
              <a:gd name="T32" fmla="*/ 31 w 63"/>
              <a:gd name="T33" fmla="*/ 61 h 66"/>
              <a:gd name="T34" fmla="*/ 59 w 63"/>
              <a:gd name="T35" fmla="*/ 18 h 66"/>
              <a:gd name="T36" fmla="*/ 58 w 63"/>
              <a:gd name="T37" fmla="*/ 16 h 66"/>
              <a:gd name="T38" fmla="*/ 57 w 63"/>
              <a:gd name="T39" fmla="*/ 16 h 66"/>
              <a:gd name="T40" fmla="*/ 57 w 63"/>
              <a:gd name="T41" fmla="*/ 16 h 66"/>
              <a:gd name="T42" fmla="*/ 32 w 63"/>
              <a:gd name="T43" fmla="*/ 5 h 66"/>
              <a:gd name="T44" fmla="*/ 31 w 63"/>
              <a:gd name="T45" fmla="*/ 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3" h="66">
                <a:moveTo>
                  <a:pt x="31" y="66"/>
                </a:moveTo>
                <a:cubicBezTo>
                  <a:pt x="5" y="66"/>
                  <a:pt x="1" y="29"/>
                  <a:pt x="0" y="18"/>
                </a:cubicBezTo>
                <a:cubicBezTo>
                  <a:pt x="0" y="16"/>
                  <a:pt x="1" y="15"/>
                  <a:pt x="2" y="14"/>
                </a:cubicBezTo>
                <a:cubicBezTo>
                  <a:pt x="3" y="13"/>
                  <a:pt x="4" y="12"/>
                  <a:pt x="5" y="12"/>
                </a:cubicBezTo>
                <a:cubicBezTo>
                  <a:pt x="16" y="11"/>
                  <a:pt x="24" y="5"/>
                  <a:pt x="28" y="2"/>
                </a:cubicBezTo>
                <a:cubicBezTo>
                  <a:pt x="30" y="0"/>
                  <a:pt x="33" y="0"/>
                  <a:pt x="35" y="2"/>
                </a:cubicBezTo>
                <a:cubicBezTo>
                  <a:pt x="39" y="5"/>
                  <a:pt x="46" y="11"/>
                  <a:pt x="57" y="12"/>
                </a:cubicBez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1" y="14"/>
                </a:cubicBezTo>
                <a:cubicBezTo>
                  <a:pt x="62" y="15"/>
                  <a:pt x="63" y="16"/>
                  <a:pt x="63" y="18"/>
                </a:cubicBezTo>
                <a:cubicBezTo>
                  <a:pt x="62" y="29"/>
                  <a:pt x="58" y="66"/>
                  <a:pt x="31" y="66"/>
                </a:cubicBezTo>
                <a:close/>
                <a:moveTo>
                  <a:pt x="31" y="4"/>
                </a:moveTo>
                <a:cubicBezTo>
                  <a:pt x="31" y="4"/>
                  <a:pt x="31" y="5"/>
                  <a:pt x="30" y="5"/>
                </a:cubicBezTo>
                <a:cubicBezTo>
                  <a:pt x="27" y="9"/>
                  <a:pt x="18" y="15"/>
                  <a:pt x="6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4" y="17"/>
                  <a:pt x="4" y="17"/>
                  <a:pt x="4" y="18"/>
                </a:cubicBezTo>
                <a:cubicBezTo>
                  <a:pt x="5" y="28"/>
                  <a:pt x="9" y="61"/>
                  <a:pt x="31" y="61"/>
                </a:cubicBezTo>
                <a:cubicBezTo>
                  <a:pt x="54" y="61"/>
                  <a:pt x="58" y="28"/>
                  <a:pt x="59" y="18"/>
                </a:cubicBezTo>
                <a:cubicBezTo>
                  <a:pt x="59" y="17"/>
                  <a:pt x="58" y="17"/>
                  <a:pt x="58" y="16"/>
                </a:cubicBezTo>
                <a:cubicBezTo>
                  <a:pt x="58" y="16"/>
                  <a:pt x="58" y="16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45" y="15"/>
                  <a:pt x="36" y="9"/>
                  <a:pt x="32" y="5"/>
                </a:cubicBezTo>
                <a:cubicBezTo>
                  <a:pt x="32" y="5"/>
                  <a:pt x="32" y="4"/>
                  <a:pt x="3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582603" y="2758997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79892" y="3066774"/>
            <a:ext cx="2244096" cy="8868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Lorem Ipsum is simply dummy text of the printing and typesetting industry.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65999" y="1674647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0372" y="1982424"/>
            <a:ext cx="3028694" cy="60984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Lorem Ipsum is simply dummy text of the printing and typesetting industry.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7576" y="4601314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24865" y="4909091"/>
            <a:ext cx="2244096" cy="8868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Lorem Ipsum is simply dummy text of the printing and typesetting industry.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19874" y="3924155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Sample Text Here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19671" y="4231932"/>
            <a:ext cx="2263270" cy="8868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Lorem Ipsum is simply dummy text of the printing and typesetting industry.</a:t>
            </a:r>
          </a:p>
        </p:txBody>
      </p:sp>
    </p:spTree>
    <p:extLst>
      <p:ext uri="{BB962C8B-B14F-4D97-AF65-F5344CB8AC3E}">
        <p14:creationId xmlns:p14="http://schemas.microsoft.com/office/powerpoint/2010/main" val="2743076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sp>
        <p:nvSpPr>
          <p:cNvPr id="3" name="Freeform 163"/>
          <p:cNvSpPr>
            <a:spLocks/>
          </p:cNvSpPr>
          <p:nvPr/>
        </p:nvSpPr>
        <p:spPr bwMode="auto">
          <a:xfrm>
            <a:off x="4896205" y="2974458"/>
            <a:ext cx="1283781" cy="1282447"/>
          </a:xfrm>
          <a:custGeom>
            <a:avLst/>
            <a:gdLst>
              <a:gd name="T0" fmla="*/ 523 w 523"/>
              <a:gd name="T1" fmla="*/ 253 h 522"/>
              <a:gd name="T2" fmla="*/ 523 w 523"/>
              <a:gd name="T3" fmla="*/ 253 h 522"/>
              <a:gd name="T4" fmla="*/ 489 w 523"/>
              <a:gd name="T5" fmla="*/ 132 h 522"/>
              <a:gd name="T6" fmla="*/ 489 w 523"/>
              <a:gd name="T7" fmla="*/ 132 h 522"/>
              <a:gd name="T8" fmla="*/ 262 w 523"/>
              <a:gd name="T9" fmla="*/ 0 h 522"/>
              <a:gd name="T10" fmla="*/ 0 w 523"/>
              <a:gd name="T11" fmla="*/ 261 h 522"/>
              <a:gd name="T12" fmla="*/ 0 w 523"/>
              <a:gd name="T13" fmla="*/ 264 h 522"/>
              <a:gd name="T14" fmla="*/ 133 w 523"/>
              <a:gd name="T15" fmla="*/ 488 h 522"/>
              <a:gd name="T16" fmla="*/ 256 w 523"/>
              <a:gd name="T17" fmla="*/ 522 h 522"/>
              <a:gd name="T18" fmla="*/ 262 w 523"/>
              <a:gd name="T19" fmla="*/ 522 h 522"/>
              <a:gd name="T20" fmla="*/ 262 w 523"/>
              <a:gd name="T21" fmla="*/ 522 h 522"/>
              <a:gd name="T22" fmla="*/ 267 w 523"/>
              <a:gd name="T23" fmla="*/ 522 h 522"/>
              <a:gd name="T24" fmla="*/ 391 w 523"/>
              <a:gd name="T25" fmla="*/ 488 h 522"/>
              <a:gd name="T26" fmla="*/ 267 w 523"/>
              <a:gd name="T27" fmla="*/ 455 h 522"/>
              <a:gd name="T28" fmla="*/ 262 w 523"/>
              <a:gd name="T29" fmla="*/ 455 h 522"/>
              <a:gd name="T30" fmla="*/ 262 w 523"/>
              <a:gd name="T31" fmla="*/ 455 h 522"/>
              <a:gd name="T32" fmla="*/ 256 w 523"/>
              <a:gd name="T33" fmla="*/ 455 h 522"/>
              <a:gd name="T34" fmla="*/ 68 w 523"/>
              <a:gd name="T35" fmla="*/ 264 h 522"/>
              <a:gd name="T36" fmla="*/ 68 w 523"/>
              <a:gd name="T37" fmla="*/ 261 h 522"/>
              <a:gd name="T38" fmla="*/ 262 w 523"/>
              <a:gd name="T39" fmla="*/ 67 h 522"/>
              <a:gd name="T40" fmla="*/ 455 w 523"/>
              <a:gd name="T41" fmla="*/ 253 h 522"/>
              <a:gd name="T42" fmla="*/ 455 w 523"/>
              <a:gd name="T43" fmla="*/ 253 h 522"/>
              <a:gd name="T44" fmla="*/ 455 w 523"/>
              <a:gd name="T45" fmla="*/ 261 h 522"/>
              <a:gd name="T46" fmla="*/ 455 w 523"/>
              <a:gd name="T47" fmla="*/ 264 h 522"/>
              <a:gd name="T48" fmla="*/ 523 w 523"/>
              <a:gd name="T49" fmla="*/ 264 h 522"/>
              <a:gd name="T50" fmla="*/ 523 w 523"/>
              <a:gd name="T51" fmla="*/ 261 h 522"/>
              <a:gd name="T52" fmla="*/ 523 w 523"/>
              <a:gd name="T53" fmla="*/ 253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23" h="522">
                <a:moveTo>
                  <a:pt x="523" y="253"/>
                </a:moveTo>
                <a:cubicBezTo>
                  <a:pt x="523" y="253"/>
                  <a:pt x="523" y="253"/>
                  <a:pt x="523" y="253"/>
                </a:cubicBezTo>
                <a:cubicBezTo>
                  <a:pt x="522" y="209"/>
                  <a:pt x="510" y="168"/>
                  <a:pt x="489" y="132"/>
                </a:cubicBezTo>
                <a:cubicBezTo>
                  <a:pt x="489" y="132"/>
                  <a:pt x="489" y="132"/>
                  <a:pt x="489" y="132"/>
                </a:cubicBezTo>
                <a:cubicBezTo>
                  <a:pt x="444" y="53"/>
                  <a:pt x="359" y="0"/>
                  <a:pt x="262" y="0"/>
                </a:cubicBezTo>
                <a:cubicBezTo>
                  <a:pt x="117" y="0"/>
                  <a:pt x="0" y="117"/>
                  <a:pt x="0" y="261"/>
                </a:cubicBezTo>
                <a:cubicBezTo>
                  <a:pt x="0" y="262"/>
                  <a:pt x="0" y="263"/>
                  <a:pt x="0" y="264"/>
                </a:cubicBezTo>
                <a:cubicBezTo>
                  <a:pt x="1" y="360"/>
                  <a:pt x="55" y="444"/>
                  <a:pt x="133" y="488"/>
                </a:cubicBezTo>
                <a:cubicBezTo>
                  <a:pt x="169" y="509"/>
                  <a:pt x="211" y="521"/>
                  <a:pt x="256" y="522"/>
                </a:cubicBezTo>
                <a:cubicBezTo>
                  <a:pt x="258" y="522"/>
                  <a:pt x="260" y="522"/>
                  <a:pt x="262" y="522"/>
                </a:cubicBezTo>
                <a:cubicBezTo>
                  <a:pt x="262" y="522"/>
                  <a:pt x="262" y="522"/>
                  <a:pt x="262" y="522"/>
                </a:cubicBezTo>
                <a:cubicBezTo>
                  <a:pt x="264" y="522"/>
                  <a:pt x="265" y="522"/>
                  <a:pt x="267" y="522"/>
                </a:cubicBezTo>
                <a:cubicBezTo>
                  <a:pt x="312" y="521"/>
                  <a:pt x="354" y="509"/>
                  <a:pt x="391" y="488"/>
                </a:cubicBezTo>
                <a:cubicBezTo>
                  <a:pt x="354" y="468"/>
                  <a:pt x="312" y="455"/>
                  <a:pt x="267" y="455"/>
                </a:cubicBezTo>
                <a:cubicBezTo>
                  <a:pt x="265" y="455"/>
                  <a:pt x="264" y="455"/>
                  <a:pt x="262" y="455"/>
                </a:cubicBezTo>
                <a:cubicBezTo>
                  <a:pt x="262" y="455"/>
                  <a:pt x="262" y="455"/>
                  <a:pt x="262" y="455"/>
                </a:cubicBezTo>
                <a:cubicBezTo>
                  <a:pt x="260" y="455"/>
                  <a:pt x="258" y="455"/>
                  <a:pt x="256" y="455"/>
                </a:cubicBezTo>
                <a:cubicBezTo>
                  <a:pt x="153" y="452"/>
                  <a:pt x="70" y="368"/>
                  <a:pt x="68" y="264"/>
                </a:cubicBezTo>
                <a:cubicBezTo>
                  <a:pt x="68" y="263"/>
                  <a:pt x="68" y="262"/>
                  <a:pt x="68" y="261"/>
                </a:cubicBezTo>
                <a:cubicBezTo>
                  <a:pt x="68" y="154"/>
                  <a:pt x="155" y="67"/>
                  <a:pt x="262" y="67"/>
                </a:cubicBezTo>
                <a:cubicBezTo>
                  <a:pt x="366" y="67"/>
                  <a:pt x="451" y="150"/>
                  <a:pt x="455" y="253"/>
                </a:cubicBezTo>
                <a:cubicBezTo>
                  <a:pt x="455" y="253"/>
                  <a:pt x="455" y="253"/>
                  <a:pt x="455" y="253"/>
                </a:cubicBezTo>
                <a:cubicBezTo>
                  <a:pt x="455" y="256"/>
                  <a:pt x="455" y="258"/>
                  <a:pt x="455" y="261"/>
                </a:cubicBezTo>
                <a:cubicBezTo>
                  <a:pt x="455" y="262"/>
                  <a:pt x="455" y="263"/>
                  <a:pt x="455" y="264"/>
                </a:cubicBezTo>
                <a:cubicBezTo>
                  <a:pt x="523" y="264"/>
                  <a:pt x="523" y="264"/>
                  <a:pt x="523" y="264"/>
                </a:cubicBezTo>
                <a:cubicBezTo>
                  <a:pt x="523" y="263"/>
                  <a:pt x="523" y="262"/>
                  <a:pt x="523" y="261"/>
                </a:cubicBezTo>
                <a:cubicBezTo>
                  <a:pt x="523" y="258"/>
                  <a:pt x="523" y="256"/>
                  <a:pt x="523" y="2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67"/>
          <p:cNvSpPr>
            <a:spLocks/>
          </p:cNvSpPr>
          <p:nvPr/>
        </p:nvSpPr>
        <p:spPr bwMode="auto">
          <a:xfrm>
            <a:off x="6013347" y="2974458"/>
            <a:ext cx="1282447" cy="1282447"/>
          </a:xfrm>
          <a:custGeom>
            <a:avLst/>
            <a:gdLst>
              <a:gd name="T0" fmla="*/ 390 w 523"/>
              <a:gd name="T1" fmla="*/ 34 h 522"/>
              <a:gd name="T2" fmla="*/ 390 w 523"/>
              <a:gd name="T3" fmla="*/ 34 h 522"/>
              <a:gd name="T4" fmla="*/ 311 w 523"/>
              <a:gd name="T5" fmla="*/ 4 h 522"/>
              <a:gd name="T6" fmla="*/ 267 w 523"/>
              <a:gd name="T7" fmla="*/ 0 h 522"/>
              <a:gd name="T8" fmla="*/ 262 w 523"/>
              <a:gd name="T9" fmla="*/ 0 h 522"/>
              <a:gd name="T10" fmla="*/ 262 w 523"/>
              <a:gd name="T11" fmla="*/ 67 h 522"/>
              <a:gd name="T12" fmla="*/ 267 w 523"/>
              <a:gd name="T13" fmla="*/ 67 h 522"/>
              <a:gd name="T14" fmla="*/ 267 w 523"/>
              <a:gd name="T15" fmla="*/ 67 h 522"/>
              <a:gd name="T16" fmla="*/ 455 w 523"/>
              <a:gd name="T17" fmla="*/ 261 h 522"/>
              <a:gd name="T18" fmla="*/ 455 w 523"/>
              <a:gd name="T19" fmla="*/ 264 h 522"/>
              <a:gd name="T20" fmla="*/ 261 w 523"/>
              <a:gd name="T21" fmla="*/ 455 h 522"/>
              <a:gd name="T22" fmla="*/ 68 w 523"/>
              <a:gd name="T23" fmla="*/ 269 h 522"/>
              <a:gd name="T24" fmla="*/ 68 w 523"/>
              <a:gd name="T25" fmla="*/ 269 h 522"/>
              <a:gd name="T26" fmla="*/ 68 w 523"/>
              <a:gd name="T27" fmla="*/ 264 h 522"/>
              <a:gd name="T28" fmla="*/ 0 w 523"/>
              <a:gd name="T29" fmla="*/ 264 h 522"/>
              <a:gd name="T30" fmla="*/ 0 w 523"/>
              <a:gd name="T31" fmla="*/ 269 h 522"/>
              <a:gd name="T32" fmla="*/ 0 w 523"/>
              <a:gd name="T33" fmla="*/ 269 h 522"/>
              <a:gd name="T34" fmla="*/ 34 w 523"/>
              <a:gd name="T35" fmla="*/ 390 h 522"/>
              <a:gd name="T36" fmla="*/ 34 w 523"/>
              <a:gd name="T37" fmla="*/ 390 h 522"/>
              <a:gd name="T38" fmla="*/ 261 w 523"/>
              <a:gd name="T39" fmla="*/ 522 h 522"/>
              <a:gd name="T40" fmla="*/ 523 w 523"/>
              <a:gd name="T41" fmla="*/ 264 h 522"/>
              <a:gd name="T42" fmla="*/ 523 w 523"/>
              <a:gd name="T43" fmla="*/ 264 h 522"/>
              <a:gd name="T44" fmla="*/ 523 w 523"/>
              <a:gd name="T45" fmla="*/ 261 h 522"/>
              <a:gd name="T46" fmla="*/ 390 w 523"/>
              <a:gd name="T47" fmla="*/ 34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3" h="522">
                <a:moveTo>
                  <a:pt x="390" y="34"/>
                </a:moveTo>
                <a:cubicBezTo>
                  <a:pt x="390" y="34"/>
                  <a:pt x="390" y="34"/>
                  <a:pt x="390" y="34"/>
                </a:cubicBezTo>
                <a:cubicBezTo>
                  <a:pt x="366" y="20"/>
                  <a:pt x="339" y="10"/>
                  <a:pt x="311" y="4"/>
                </a:cubicBezTo>
                <a:cubicBezTo>
                  <a:pt x="297" y="2"/>
                  <a:pt x="282" y="0"/>
                  <a:pt x="267" y="0"/>
                </a:cubicBezTo>
                <a:cubicBezTo>
                  <a:pt x="265" y="0"/>
                  <a:pt x="263" y="0"/>
                  <a:pt x="262" y="0"/>
                </a:cubicBezTo>
                <a:cubicBezTo>
                  <a:pt x="262" y="67"/>
                  <a:pt x="262" y="67"/>
                  <a:pt x="262" y="67"/>
                </a:cubicBezTo>
                <a:cubicBezTo>
                  <a:pt x="263" y="67"/>
                  <a:pt x="265" y="67"/>
                  <a:pt x="267" y="67"/>
                </a:cubicBezTo>
                <a:cubicBezTo>
                  <a:pt x="267" y="67"/>
                  <a:pt x="267" y="67"/>
                  <a:pt x="267" y="67"/>
                </a:cubicBezTo>
                <a:cubicBezTo>
                  <a:pt x="371" y="70"/>
                  <a:pt x="455" y="156"/>
                  <a:pt x="455" y="261"/>
                </a:cubicBezTo>
                <a:cubicBezTo>
                  <a:pt x="455" y="262"/>
                  <a:pt x="455" y="263"/>
                  <a:pt x="455" y="264"/>
                </a:cubicBezTo>
                <a:cubicBezTo>
                  <a:pt x="453" y="370"/>
                  <a:pt x="367" y="455"/>
                  <a:pt x="261" y="455"/>
                </a:cubicBezTo>
                <a:cubicBezTo>
                  <a:pt x="157" y="455"/>
                  <a:pt x="72" y="372"/>
                  <a:pt x="68" y="269"/>
                </a:cubicBezTo>
                <a:cubicBezTo>
                  <a:pt x="68" y="269"/>
                  <a:pt x="68" y="269"/>
                  <a:pt x="68" y="269"/>
                </a:cubicBezTo>
                <a:cubicBezTo>
                  <a:pt x="68" y="267"/>
                  <a:pt x="68" y="266"/>
                  <a:pt x="68" y="264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66"/>
                  <a:pt x="0" y="268"/>
                  <a:pt x="0" y="269"/>
                </a:cubicBezTo>
                <a:cubicBezTo>
                  <a:pt x="0" y="269"/>
                  <a:pt x="0" y="269"/>
                  <a:pt x="0" y="269"/>
                </a:cubicBezTo>
                <a:cubicBezTo>
                  <a:pt x="2" y="313"/>
                  <a:pt x="14" y="354"/>
                  <a:pt x="34" y="390"/>
                </a:cubicBezTo>
                <a:cubicBezTo>
                  <a:pt x="34" y="390"/>
                  <a:pt x="34" y="390"/>
                  <a:pt x="34" y="390"/>
                </a:cubicBezTo>
                <a:cubicBezTo>
                  <a:pt x="79" y="469"/>
                  <a:pt x="164" y="522"/>
                  <a:pt x="261" y="522"/>
                </a:cubicBezTo>
                <a:cubicBezTo>
                  <a:pt x="405" y="522"/>
                  <a:pt x="521" y="407"/>
                  <a:pt x="523" y="264"/>
                </a:cubicBezTo>
                <a:cubicBezTo>
                  <a:pt x="523" y="264"/>
                  <a:pt x="523" y="264"/>
                  <a:pt x="523" y="264"/>
                </a:cubicBezTo>
                <a:cubicBezTo>
                  <a:pt x="523" y="263"/>
                  <a:pt x="523" y="262"/>
                  <a:pt x="523" y="261"/>
                </a:cubicBezTo>
                <a:cubicBezTo>
                  <a:pt x="523" y="163"/>
                  <a:pt x="470" y="78"/>
                  <a:pt x="390" y="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68"/>
          <p:cNvSpPr>
            <a:spLocks/>
          </p:cNvSpPr>
          <p:nvPr/>
        </p:nvSpPr>
        <p:spPr bwMode="auto">
          <a:xfrm>
            <a:off x="6641241" y="3318399"/>
            <a:ext cx="1545070" cy="597231"/>
          </a:xfrm>
          <a:custGeom>
            <a:avLst/>
            <a:gdLst>
              <a:gd name="T0" fmla="*/ 515 w 630"/>
              <a:gd name="T1" fmla="*/ 243 h 243"/>
              <a:gd name="T2" fmla="*/ 0 w 630"/>
              <a:gd name="T3" fmla="*/ 243 h 243"/>
              <a:gd name="T4" fmla="*/ 0 w 630"/>
              <a:gd name="T5" fmla="*/ 0 h 243"/>
              <a:gd name="T6" fmla="*/ 515 w 630"/>
              <a:gd name="T7" fmla="*/ 0 h 243"/>
              <a:gd name="T8" fmla="*/ 630 w 630"/>
              <a:gd name="T9" fmla="*/ 115 h 243"/>
              <a:gd name="T10" fmla="*/ 630 w 630"/>
              <a:gd name="T11" fmla="*/ 128 h 243"/>
              <a:gd name="T12" fmla="*/ 515 w 630"/>
              <a:gd name="T13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0" h="243">
                <a:moveTo>
                  <a:pt x="515" y="243"/>
                </a:moveTo>
                <a:cubicBezTo>
                  <a:pt x="0" y="243"/>
                  <a:pt x="0" y="243"/>
                  <a:pt x="0" y="243"/>
                </a:cubicBezTo>
                <a:cubicBezTo>
                  <a:pt x="0" y="0"/>
                  <a:pt x="0" y="0"/>
                  <a:pt x="0" y="0"/>
                </a:cubicBezTo>
                <a:cubicBezTo>
                  <a:pt x="515" y="0"/>
                  <a:pt x="515" y="0"/>
                  <a:pt x="515" y="0"/>
                </a:cubicBezTo>
                <a:cubicBezTo>
                  <a:pt x="579" y="0"/>
                  <a:pt x="630" y="52"/>
                  <a:pt x="630" y="115"/>
                </a:cubicBezTo>
                <a:cubicBezTo>
                  <a:pt x="630" y="128"/>
                  <a:pt x="630" y="128"/>
                  <a:pt x="630" y="128"/>
                </a:cubicBezTo>
                <a:cubicBezTo>
                  <a:pt x="630" y="191"/>
                  <a:pt x="579" y="243"/>
                  <a:pt x="515" y="24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72"/>
          <p:cNvSpPr>
            <a:spLocks/>
          </p:cNvSpPr>
          <p:nvPr/>
        </p:nvSpPr>
        <p:spPr bwMode="auto">
          <a:xfrm>
            <a:off x="4005691" y="3318399"/>
            <a:ext cx="1546402" cy="597231"/>
          </a:xfrm>
          <a:custGeom>
            <a:avLst/>
            <a:gdLst>
              <a:gd name="T0" fmla="*/ 115 w 630"/>
              <a:gd name="T1" fmla="*/ 0 h 243"/>
              <a:gd name="T2" fmla="*/ 630 w 630"/>
              <a:gd name="T3" fmla="*/ 0 h 243"/>
              <a:gd name="T4" fmla="*/ 630 w 630"/>
              <a:gd name="T5" fmla="*/ 243 h 243"/>
              <a:gd name="T6" fmla="*/ 115 w 630"/>
              <a:gd name="T7" fmla="*/ 243 h 243"/>
              <a:gd name="T8" fmla="*/ 0 w 630"/>
              <a:gd name="T9" fmla="*/ 128 h 243"/>
              <a:gd name="T10" fmla="*/ 0 w 630"/>
              <a:gd name="T11" fmla="*/ 115 h 243"/>
              <a:gd name="T12" fmla="*/ 115 w 630"/>
              <a:gd name="T1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0" h="243">
                <a:moveTo>
                  <a:pt x="115" y="0"/>
                </a:moveTo>
                <a:cubicBezTo>
                  <a:pt x="630" y="0"/>
                  <a:pt x="630" y="0"/>
                  <a:pt x="630" y="0"/>
                </a:cubicBezTo>
                <a:cubicBezTo>
                  <a:pt x="630" y="243"/>
                  <a:pt x="630" y="243"/>
                  <a:pt x="630" y="243"/>
                </a:cubicBezTo>
                <a:cubicBezTo>
                  <a:pt x="115" y="243"/>
                  <a:pt x="115" y="243"/>
                  <a:pt x="115" y="243"/>
                </a:cubicBezTo>
                <a:cubicBezTo>
                  <a:pt x="51" y="243"/>
                  <a:pt x="0" y="192"/>
                  <a:pt x="0" y="128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1" y="0"/>
                  <a:pt x="11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64069" y="3228034"/>
            <a:ext cx="775295" cy="7752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45259" y="3228034"/>
            <a:ext cx="775295" cy="7752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382485" y="3456287"/>
            <a:ext cx="315220" cy="316123"/>
            <a:chOff x="2106613" y="3273425"/>
            <a:chExt cx="554038" cy="555625"/>
          </a:xfrm>
          <a:solidFill>
            <a:schemeClr val="bg1"/>
          </a:solidFill>
        </p:grpSpPr>
        <p:sp>
          <p:nvSpPr>
            <p:cNvPr id="10" name="Freeform 141"/>
            <p:cNvSpPr>
              <a:spLocks noEditPoints="1"/>
            </p:cNvSpPr>
            <p:nvPr/>
          </p:nvSpPr>
          <p:spPr bwMode="auto">
            <a:xfrm>
              <a:off x="2106613" y="3273425"/>
              <a:ext cx="554038" cy="555625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11 h 190"/>
                <a:gd name="T12" fmla="*/ 11 w 190"/>
                <a:gd name="T13" fmla="*/ 95 h 190"/>
                <a:gd name="T14" fmla="*/ 95 w 190"/>
                <a:gd name="T15" fmla="*/ 179 h 190"/>
                <a:gd name="T16" fmla="*/ 179 w 190"/>
                <a:gd name="T17" fmla="*/ 95 h 190"/>
                <a:gd name="T18" fmla="*/ 95 w 190"/>
                <a:gd name="T19" fmla="*/ 1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47" y="0"/>
                    <a:pt x="190" y="42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11"/>
                  </a:moveTo>
                  <a:cubicBezTo>
                    <a:pt x="49" y="11"/>
                    <a:pt x="11" y="48"/>
                    <a:pt x="11" y="95"/>
                  </a:cubicBezTo>
                  <a:cubicBezTo>
                    <a:pt x="11" y="141"/>
                    <a:pt x="49" y="179"/>
                    <a:pt x="95" y="179"/>
                  </a:cubicBezTo>
                  <a:cubicBezTo>
                    <a:pt x="141" y="179"/>
                    <a:pt x="179" y="141"/>
                    <a:pt x="179" y="95"/>
                  </a:cubicBezTo>
                  <a:cubicBezTo>
                    <a:pt x="179" y="48"/>
                    <a:pt x="141" y="11"/>
                    <a:pt x="9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42"/>
            <p:cNvSpPr>
              <a:spLocks noChangeArrowheads="1"/>
            </p:cNvSpPr>
            <p:nvPr/>
          </p:nvSpPr>
          <p:spPr bwMode="auto">
            <a:xfrm>
              <a:off x="2366963" y="3533775"/>
              <a:ext cx="34925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43"/>
            <p:cNvSpPr>
              <a:spLocks noChangeArrowheads="1"/>
            </p:cNvSpPr>
            <p:nvPr/>
          </p:nvSpPr>
          <p:spPr bwMode="auto">
            <a:xfrm>
              <a:off x="2366963" y="3343275"/>
              <a:ext cx="31750" cy="33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44"/>
            <p:cNvSpPr>
              <a:spLocks noChangeArrowheads="1"/>
            </p:cNvSpPr>
            <p:nvPr/>
          </p:nvSpPr>
          <p:spPr bwMode="auto">
            <a:xfrm>
              <a:off x="2366963" y="3724275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5"/>
            <p:cNvSpPr>
              <a:spLocks/>
            </p:cNvSpPr>
            <p:nvPr/>
          </p:nvSpPr>
          <p:spPr bwMode="auto">
            <a:xfrm>
              <a:off x="2270126" y="3367088"/>
              <a:ext cx="38100" cy="38100"/>
            </a:xfrm>
            <a:custGeom>
              <a:avLst/>
              <a:gdLst>
                <a:gd name="T0" fmla="*/ 11 w 13"/>
                <a:gd name="T1" fmla="*/ 4 h 13"/>
                <a:gd name="T2" fmla="*/ 9 w 13"/>
                <a:gd name="T3" fmla="*/ 11 h 13"/>
                <a:gd name="T4" fmla="*/ 2 w 13"/>
                <a:gd name="T5" fmla="*/ 9 h 13"/>
                <a:gd name="T6" fmla="*/ 4 w 13"/>
                <a:gd name="T7" fmla="*/ 2 h 13"/>
                <a:gd name="T8" fmla="*/ 11 w 13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13" y="6"/>
                    <a:pt x="12" y="10"/>
                    <a:pt x="9" y="11"/>
                  </a:cubicBezTo>
                  <a:cubicBezTo>
                    <a:pt x="7" y="13"/>
                    <a:pt x="3" y="12"/>
                    <a:pt x="2" y="9"/>
                  </a:cubicBezTo>
                  <a:cubicBezTo>
                    <a:pt x="0" y="7"/>
                    <a:pt x="1" y="3"/>
                    <a:pt x="4" y="2"/>
                  </a:cubicBezTo>
                  <a:cubicBezTo>
                    <a:pt x="7" y="0"/>
                    <a:pt x="10" y="1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6"/>
            <p:cNvSpPr>
              <a:spLocks/>
            </p:cNvSpPr>
            <p:nvPr/>
          </p:nvSpPr>
          <p:spPr bwMode="auto">
            <a:xfrm>
              <a:off x="2459038" y="3694113"/>
              <a:ext cx="38100" cy="38100"/>
            </a:xfrm>
            <a:custGeom>
              <a:avLst/>
              <a:gdLst>
                <a:gd name="T0" fmla="*/ 11 w 13"/>
                <a:gd name="T1" fmla="*/ 4 h 13"/>
                <a:gd name="T2" fmla="*/ 9 w 13"/>
                <a:gd name="T3" fmla="*/ 11 h 13"/>
                <a:gd name="T4" fmla="*/ 2 w 13"/>
                <a:gd name="T5" fmla="*/ 9 h 13"/>
                <a:gd name="T6" fmla="*/ 4 w 13"/>
                <a:gd name="T7" fmla="*/ 2 h 13"/>
                <a:gd name="T8" fmla="*/ 11 w 13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13" y="6"/>
                    <a:pt x="12" y="10"/>
                    <a:pt x="9" y="11"/>
                  </a:cubicBezTo>
                  <a:cubicBezTo>
                    <a:pt x="6" y="13"/>
                    <a:pt x="3" y="12"/>
                    <a:pt x="2" y="9"/>
                  </a:cubicBezTo>
                  <a:cubicBezTo>
                    <a:pt x="0" y="7"/>
                    <a:pt x="1" y="3"/>
                    <a:pt x="4" y="2"/>
                  </a:cubicBezTo>
                  <a:cubicBezTo>
                    <a:pt x="6" y="0"/>
                    <a:pt x="10" y="1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7"/>
            <p:cNvSpPr>
              <a:spLocks/>
            </p:cNvSpPr>
            <p:nvPr/>
          </p:nvSpPr>
          <p:spPr bwMode="auto">
            <a:xfrm>
              <a:off x="2203451" y="3436938"/>
              <a:ext cx="34925" cy="34925"/>
            </a:xfrm>
            <a:custGeom>
              <a:avLst/>
              <a:gdLst>
                <a:gd name="T0" fmla="*/ 9 w 12"/>
                <a:gd name="T1" fmla="*/ 1 h 12"/>
                <a:gd name="T2" fmla="*/ 11 w 12"/>
                <a:gd name="T3" fmla="*/ 9 h 12"/>
                <a:gd name="T4" fmla="*/ 3 w 12"/>
                <a:gd name="T5" fmla="*/ 11 h 12"/>
                <a:gd name="T6" fmla="*/ 1 w 12"/>
                <a:gd name="T7" fmla="*/ 3 h 12"/>
                <a:gd name="T8" fmla="*/ 9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1" y="9"/>
                  </a:cubicBezTo>
                  <a:cubicBezTo>
                    <a:pt x="9" y="12"/>
                    <a:pt x="6" y="12"/>
                    <a:pt x="3" y="11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8"/>
            <p:cNvSpPr>
              <a:spLocks/>
            </p:cNvSpPr>
            <p:nvPr/>
          </p:nvSpPr>
          <p:spPr bwMode="auto">
            <a:xfrm>
              <a:off x="2530476" y="3627438"/>
              <a:ext cx="34925" cy="34925"/>
            </a:xfrm>
            <a:custGeom>
              <a:avLst/>
              <a:gdLst>
                <a:gd name="T0" fmla="*/ 9 w 12"/>
                <a:gd name="T1" fmla="*/ 1 h 12"/>
                <a:gd name="T2" fmla="*/ 11 w 12"/>
                <a:gd name="T3" fmla="*/ 9 h 12"/>
                <a:gd name="T4" fmla="*/ 3 w 12"/>
                <a:gd name="T5" fmla="*/ 11 h 12"/>
                <a:gd name="T6" fmla="*/ 1 w 12"/>
                <a:gd name="T7" fmla="*/ 3 h 12"/>
                <a:gd name="T8" fmla="*/ 9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1" y="9"/>
                  </a:cubicBezTo>
                  <a:cubicBezTo>
                    <a:pt x="9" y="11"/>
                    <a:pt x="6" y="12"/>
                    <a:pt x="3" y="11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49"/>
            <p:cNvSpPr>
              <a:spLocks noChangeArrowheads="1"/>
            </p:cNvSpPr>
            <p:nvPr/>
          </p:nvSpPr>
          <p:spPr bwMode="auto">
            <a:xfrm>
              <a:off x="2179638" y="3533775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50"/>
            <p:cNvSpPr>
              <a:spLocks noChangeArrowheads="1"/>
            </p:cNvSpPr>
            <p:nvPr/>
          </p:nvSpPr>
          <p:spPr bwMode="auto">
            <a:xfrm>
              <a:off x="2555876" y="3533775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1"/>
            <p:cNvSpPr>
              <a:spLocks/>
            </p:cNvSpPr>
            <p:nvPr/>
          </p:nvSpPr>
          <p:spPr bwMode="auto">
            <a:xfrm>
              <a:off x="2203451" y="3627438"/>
              <a:ext cx="34925" cy="34925"/>
            </a:xfrm>
            <a:custGeom>
              <a:avLst/>
              <a:gdLst>
                <a:gd name="T0" fmla="*/ 3 w 12"/>
                <a:gd name="T1" fmla="*/ 1 h 12"/>
                <a:gd name="T2" fmla="*/ 11 w 12"/>
                <a:gd name="T3" fmla="*/ 3 h 12"/>
                <a:gd name="T4" fmla="*/ 9 w 12"/>
                <a:gd name="T5" fmla="*/ 11 h 12"/>
                <a:gd name="T6" fmla="*/ 1 w 12"/>
                <a:gd name="T7" fmla="*/ 9 h 12"/>
                <a:gd name="T8" fmla="*/ 3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3" y="1"/>
                  </a:moveTo>
                  <a:cubicBezTo>
                    <a:pt x="6" y="0"/>
                    <a:pt x="9" y="1"/>
                    <a:pt x="11" y="3"/>
                  </a:cubicBezTo>
                  <a:cubicBezTo>
                    <a:pt x="12" y="6"/>
                    <a:pt x="11" y="9"/>
                    <a:pt x="9" y="11"/>
                  </a:cubicBezTo>
                  <a:cubicBezTo>
                    <a:pt x="6" y="12"/>
                    <a:pt x="3" y="11"/>
                    <a:pt x="1" y="9"/>
                  </a:cubicBezTo>
                  <a:cubicBezTo>
                    <a:pt x="0" y="6"/>
                    <a:pt x="1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2"/>
            <p:cNvSpPr>
              <a:spLocks/>
            </p:cNvSpPr>
            <p:nvPr/>
          </p:nvSpPr>
          <p:spPr bwMode="auto">
            <a:xfrm>
              <a:off x="2530476" y="3436938"/>
              <a:ext cx="34925" cy="34925"/>
            </a:xfrm>
            <a:custGeom>
              <a:avLst/>
              <a:gdLst>
                <a:gd name="T0" fmla="*/ 3 w 12"/>
                <a:gd name="T1" fmla="*/ 1 h 12"/>
                <a:gd name="T2" fmla="*/ 11 w 12"/>
                <a:gd name="T3" fmla="*/ 3 h 12"/>
                <a:gd name="T4" fmla="*/ 9 w 12"/>
                <a:gd name="T5" fmla="*/ 11 h 12"/>
                <a:gd name="T6" fmla="*/ 1 w 12"/>
                <a:gd name="T7" fmla="*/ 9 h 12"/>
                <a:gd name="T8" fmla="*/ 3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3" y="1"/>
                  </a:moveTo>
                  <a:cubicBezTo>
                    <a:pt x="6" y="0"/>
                    <a:pt x="9" y="1"/>
                    <a:pt x="11" y="3"/>
                  </a:cubicBezTo>
                  <a:cubicBezTo>
                    <a:pt x="12" y="6"/>
                    <a:pt x="11" y="9"/>
                    <a:pt x="9" y="11"/>
                  </a:cubicBezTo>
                  <a:cubicBezTo>
                    <a:pt x="6" y="12"/>
                    <a:pt x="3" y="12"/>
                    <a:pt x="1" y="9"/>
                  </a:cubicBezTo>
                  <a:cubicBezTo>
                    <a:pt x="0" y="6"/>
                    <a:pt x="1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3"/>
            <p:cNvSpPr>
              <a:spLocks/>
            </p:cNvSpPr>
            <p:nvPr/>
          </p:nvSpPr>
          <p:spPr bwMode="auto">
            <a:xfrm>
              <a:off x="2270126" y="3694113"/>
              <a:ext cx="38100" cy="38100"/>
            </a:xfrm>
            <a:custGeom>
              <a:avLst/>
              <a:gdLst>
                <a:gd name="T0" fmla="*/ 2 w 13"/>
                <a:gd name="T1" fmla="*/ 4 h 13"/>
                <a:gd name="T2" fmla="*/ 9 w 13"/>
                <a:gd name="T3" fmla="*/ 2 h 13"/>
                <a:gd name="T4" fmla="*/ 11 w 13"/>
                <a:gd name="T5" fmla="*/ 9 h 13"/>
                <a:gd name="T6" fmla="*/ 4 w 13"/>
                <a:gd name="T7" fmla="*/ 11 h 13"/>
                <a:gd name="T8" fmla="*/ 2 w 13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2" y="4"/>
                  </a:moveTo>
                  <a:cubicBezTo>
                    <a:pt x="3" y="1"/>
                    <a:pt x="7" y="0"/>
                    <a:pt x="9" y="2"/>
                  </a:cubicBezTo>
                  <a:cubicBezTo>
                    <a:pt x="12" y="3"/>
                    <a:pt x="13" y="7"/>
                    <a:pt x="11" y="9"/>
                  </a:cubicBezTo>
                  <a:cubicBezTo>
                    <a:pt x="10" y="12"/>
                    <a:pt x="7" y="13"/>
                    <a:pt x="4" y="11"/>
                  </a:cubicBezTo>
                  <a:cubicBezTo>
                    <a:pt x="1" y="10"/>
                    <a:pt x="0" y="6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4"/>
            <p:cNvSpPr>
              <a:spLocks/>
            </p:cNvSpPr>
            <p:nvPr/>
          </p:nvSpPr>
          <p:spPr bwMode="auto">
            <a:xfrm>
              <a:off x="2459038" y="3367088"/>
              <a:ext cx="38100" cy="38100"/>
            </a:xfrm>
            <a:custGeom>
              <a:avLst/>
              <a:gdLst>
                <a:gd name="T0" fmla="*/ 2 w 13"/>
                <a:gd name="T1" fmla="*/ 4 h 13"/>
                <a:gd name="T2" fmla="*/ 9 w 13"/>
                <a:gd name="T3" fmla="*/ 2 h 13"/>
                <a:gd name="T4" fmla="*/ 11 w 13"/>
                <a:gd name="T5" fmla="*/ 9 h 13"/>
                <a:gd name="T6" fmla="*/ 4 w 13"/>
                <a:gd name="T7" fmla="*/ 11 h 13"/>
                <a:gd name="T8" fmla="*/ 2 w 13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2" y="4"/>
                  </a:moveTo>
                  <a:cubicBezTo>
                    <a:pt x="3" y="1"/>
                    <a:pt x="6" y="0"/>
                    <a:pt x="9" y="2"/>
                  </a:cubicBezTo>
                  <a:cubicBezTo>
                    <a:pt x="12" y="3"/>
                    <a:pt x="13" y="7"/>
                    <a:pt x="11" y="9"/>
                  </a:cubicBezTo>
                  <a:cubicBezTo>
                    <a:pt x="10" y="12"/>
                    <a:pt x="6" y="13"/>
                    <a:pt x="4" y="11"/>
                  </a:cubicBezTo>
                  <a:cubicBezTo>
                    <a:pt x="1" y="10"/>
                    <a:pt x="0" y="6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5"/>
            <p:cNvSpPr>
              <a:spLocks/>
            </p:cNvSpPr>
            <p:nvPr/>
          </p:nvSpPr>
          <p:spPr bwMode="auto">
            <a:xfrm>
              <a:off x="2371726" y="3402013"/>
              <a:ext cx="23813" cy="146050"/>
            </a:xfrm>
            <a:custGeom>
              <a:avLst/>
              <a:gdLst>
                <a:gd name="T0" fmla="*/ 4 w 8"/>
                <a:gd name="T1" fmla="*/ 0 h 50"/>
                <a:gd name="T2" fmla="*/ 4 w 8"/>
                <a:gd name="T3" fmla="*/ 0 h 50"/>
                <a:gd name="T4" fmla="*/ 0 w 8"/>
                <a:gd name="T5" fmla="*/ 4 h 50"/>
                <a:gd name="T6" fmla="*/ 0 w 8"/>
                <a:gd name="T7" fmla="*/ 50 h 50"/>
                <a:gd name="T8" fmla="*/ 8 w 8"/>
                <a:gd name="T9" fmla="*/ 50 h 50"/>
                <a:gd name="T10" fmla="*/ 8 w 8"/>
                <a:gd name="T11" fmla="*/ 4 h 50"/>
                <a:gd name="T12" fmla="*/ 4 w 8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6"/>
            <p:cNvSpPr>
              <a:spLocks/>
            </p:cNvSpPr>
            <p:nvPr/>
          </p:nvSpPr>
          <p:spPr bwMode="auto">
            <a:xfrm>
              <a:off x="2308226" y="3541713"/>
              <a:ext cx="87313" cy="85725"/>
            </a:xfrm>
            <a:custGeom>
              <a:avLst/>
              <a:gdLst>
                <a:gd name="T0" fmla="*/ 24 w 30"/>
                <a:gd name="T1" fmla="*/ 0 h 29"/>
                <a:gd name="T2" fmla="*/ 2 w 30"/>
                <a:gd name="T3" fmla="*/ 22 h 29"/>
                <a:gd name="T4" fmla="*/ 2 w 30"/>
                <a:gd name="T5" fmla="*/ 28 h 29"/>
                <a:gd name="T6" fmla="*/ 7 w 30"/>
                <a:gd name="T7" fmla="*/ 28 h 29"/>
                <a:gd name="T8" fmla="*/ 30 w 30"/>
                <a:gd name="T9" fmla="*/ 5 h 29"/>
                <a:gd name="T10" fmla="*/ 24 w 30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9">
                  <a:moveTo>
                    <a:pt x="24" y="0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24"/>
                    <a:pt x="0" y="26"/>
                    <a:pt x="2" y="28"/>
                  </a:cubicBezTo>
                  <a:cubicBezTo>
                    <a:pt x="3" y="29"/>
                    <a:pt x="6" y="29"/>
                    <a:pt x="7" y="2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529997" y="3460351"/>
            <a:ext cx="251092" cy="324251"/>
            <a:chOff x="5789613" y="4729163"/>
            <a:chExt cx="441325" cy="569912"/>
          </a:xfrm>
          <a:solidFill>
            <a:schemeClr val="bg1"/>
          </a:solidFill>
        </p:grpSpPr>
        <p:sp>
          <p:nvSpPr>
            <p:cNvPr id="27" name="Rectangle 157"/>
            <p:cNvSpPr>
              <a:spLocks noChangeArrowheads="1"/>
            </p:cNvSpPr>
            <p:nvPr/>
          </p:nvSpPr>
          <p:spPr bwMode="auto">
            <a:xfrm>
              <a:off x="5813426" y="5068888"/>
              <a:ext cx="8731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158"/>
            <p:cNvSpPr>
              <a:spLocks noChangeArrowheads="1"/>
            </p:cNvSpPr>
            <p:nvPr/>
          </p:nvSpPr>
          <p:spPr bwMode="auto">
            <a:xfrm>
              <a:off x="5965826" y="4978400"/>
              <a:ext cx="90488" cy="320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59"/>
            <p:cNvSpPr>
              <a:spLocks noChangeArrowheads="1"/>
            </p:cNvSpPr>
            <p:nvPr/>
          </p:nvSpPr>
          <p:spPr bwMode="auto">
            <a:xfrm>
              <a:off x="6116638" y="4892675"/>
              <a:ext cx="87313" cy="406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60"/>
            <p:cNvSpPr>
              <a:spLocks/>
            </p:cNvSpPr>
            <p:nvPr/>
          </p:nvSpPr>
          <p:spPr bwMode="auto">
            <a:xfrm>
              <a:off x="5789613" y="4729163"/>
              <a:ext cx="441325" cy="246062"/>
            </a:xfrm>
            <a:custGeom>
              <a:avLst/>
              <a:gdLst>
                <a:gd name="T0" fmla="*/ 237 w 278"/>
                <a:gd name="T1" fmla="*/ 65 h 155"/>
                <a:gd name="T2" fmla="*/ 278 w 278"/>
                <a:gd name="T3" fmla="*/ 6 h 155"/>
                <a:gd name="T4" fmla="*/ 206 w 278"/>
                <a:gd name="T5" fmla="*/ 0 h 155"/>
                <a:gd name="T6" fmla="*/ 217 w 278"/>
                <a:gd name="T7" fmla="*/ 26 h 155"/>
                <a:gd name="T8" fmla="*/ 0 w 278"/>
                <a:gd name="T9" fmla="*/ 142 h 155"/>
                <a:gd name="T10" fmla="*/ 7 w 278"/>
                <a:gd name="T11" fmla="*/ 155 h 155"/>
                <a:gd name="T12" fmla="*/ 225 w 278"/>
                <a:gd name="T13" fmla="*/ 39 h 155"/>
                <a:gd name="T14" fmla="*/ 237 w 278"/>
                <a:gd name="T15" fmla="*/ 6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" h="155">
                  <a:moveTo>
                    <a:pt x="237" y="65"/>
                  </a:moveTo>
                  <a:lnTo>
                    <a:pt x="278" y="6"/>
                  </a:lnTo>
                  <a:lnTo>
                    <a:pt x="206" y="0"/>
                  </a:lnTo>
                  <a:lnTo>
                    <a:pt x="217" y="26"/>
                  </a:lnTo>
                  <a:lnTo>
                    <a:pt x="0" y="142"/>
                  </a:lnTo>
                  <a:lnTo>
                    <a:pt x="7" y="155"/>
                  </a:lnTo>
                  <a:lnTo>
                    <a:pt x="225" y="39"/>
                  </a:lnTo>
                  <a:lnTo>
                    <a:pt x="237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013347" y="1858649"/>
            <a:ext cx="2905233" cy="1281114"/>
            <a:chOff x="6013347" y="2003792"/>
            <a:chExt cx="2905233" cy="1281114"/>
          </a:xfrm>
        </p:grpSpPr>
        <p:grpSp>
          <p:nvGrpSpPr>
            <p:cNvPr id="32" name="Group 31"/>
            <p:cNvGrpSpPr/>
            <p:nvPr/>
          </p:nvGrpSpPr>
          <p:grpSpPr>
            <a:xfrm>
              <a:off x="6013347" y="2003792"/>
              <a:ext cx="2535567" cy="1281114"/>
              <a:chOff x="4230688" y="2160588"/>
              <a:chExt cx="3019425" cy="1525587"/>
            </a:xfrm>
            <a:solidFill>
              <a:schemeClr val="accent1"/>
            </a:solidFill>
          </p:grpSpPr>
          <p:sp>
            <p:nvSpPr>
              <p:cNvPr id="34" name="Freeform 165"/>
              <p:cNvSpPr>
                <a:spLocks/>
              </p:cNvSpPr>
              <p:nvPr/>
            </p:nvSpPr>
            <p:spPr bwMode="auto">
              <a:xfrm>
                <a:off x="4230688" y="2160588"/>
                <a:ext cx="762000" cy="1525587"/>
              </a:xfrm>
              <a:custGeom>
                <a:avLst/>
                <a:gdLst>
                  <a:gd name="T0" fmla="*/ 0 w 261"/>
                  <a:gd name="T1" fmla="*/ 261 h 522"/>
                  <a:gd name="T2" fmla="*/ 132 w 261"/>
                  <a:gd name="T3" fmla="*/ 489 h 522"/>
                  <a:gd name="T4" fmla="*/ 133 w 261"/>
                  <a:gd name="T5" fmla="*/ 489 h 522"/>
                  <a:gd name="T6" fmla="*/ 159 w 261"/>
                  <a:gd name="T7" fmla="*/ 502 h 522"/>
                  <a:gd name="T8" fmla="*/ 256 w 261"/>
                  <a:gd name="T9" fmla="*/ 522 h 522"/>
                  <a:gd name="T10" fmla="*/ 261 w 261"/>
                  <a:gd name="T11" fmla="*/ 522 h 522"/>
                  <a:gd name="T12" fmla="*/ 261 w 261"/>
                  <a:gd name="T13" fmla="*/ 455 h 522"/>
                  <a:gd name="T14" fmla="*/ 256 w 261"/>
                  <a:gd name="T15" fmla="*/ 455 h 522"/>
                  <a:gd name="T16" fmla="*/ 256 w 261"/>
                  <a:gd name="T17" fmla="*/ 455 h 522"/>
                  <a:gd name="T18" fmla="*/ 68 w 261"/>
                  <a:gd name="T19" fmla="*/ 252 h 522"/>
                  <a:gd name="T20" fmla="*/ 254 w 261"/>
                  <a:gd name="T21" fmla="*/ 68 h 522"/>
                  <a:gd name="T22" fmla="*/ 261 w 261"/>
                  <a:gd name="T23" fmla="*/ 68 h 522"/>
                  <a:gd name="T24" fmla="*/ 261 w 261"/>
                  <a:gd name="T25" fmla="*/ 0 h 522"/>
                  <a:gd name="T26" fmla="*/ 0 w 261"/>
                  <a:gd name="T27" fmla="*/ 26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1" h="522">
                    <a:moveTo>
                      <a:pt x="0" y="261"/>
                    </a:moveTo>
                    <a:cubicBezTo>
                      <a:pt x="0" y="359"/>
                      <a:pt x="53" y="444"/>
                      <a:pt x="132" y="489"/>
                    </a:cubicBezTo>
                    <a:cubicBezTo>
                      <a:pt x="132" y="489"/>
                      <a:pt x="132" y="489"/>
                      <a:pt x="133" y="489"/>
                    </a:cubicBezTo>
                    <a:cubicBezTo>
                      <a:pt x="141" y="493"/>
                      <a:pt x="150" y="498"/>
                      <a:pt x="159" y="502"/>
                    </a:cubicBezTo>
                    <a:cubicBezTo>
                      <a:pt x="189" y="514"/>
                      <a:pt x="222" y="522"/>
                      <a:pt x="256" y="522"/>
                    </a:cubicBezTo>
                    <a:cubicBezTo>
                      <a:pt x="258" y="522"/>
                      <a:pt x="259" y="522"/>
                      <a:pt x="261" y="522"/>
                    </a:cubicBezTo>
                    <a:cubicBezTo>
                      <a:pt x="261" y="455"/>
                      <a:pt x="261" y="455"/>
                      <a:pt x="261" y="455"/>
                    </a:cubicBezTo>
                    <a:cubicBezTo>
                      <a:pt x="259" y="455"/>
                      <a:pt x="258" y="455"/>
                      <a:pt x="256" y="455"/>
                    </a:cubicBezTo>
                    <a:cubicBezTo>
                      <a:pt x="256" y="455"/>
                      <a:pt x="256" y="455"/>
                      <a:pt x="256" y="455"/>
                    </a:cubicBezTo>
                    <a:cubicBezTo>
                      <a:pt x="149" y="452"/>
                      <a:pt x="63" y="361"/>
                      <a:pt x="68" y="252"/>
                    </a:cubicBezTo>
                    <a:cubicBezTo>
                      <a:pt x="73" y="152"/>
                      <a:pt x="154" y="71"/>
                      <a:pt x="254" y="68"/>
                    </a:cubicBezTo>
                    <a:cubicBezTo>
                      <a:pt x="256" y="68"/>
                      <a:pt x="259" y="68"/>
                      <a:pt x="261" y="68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117" y="0"/>
                      <a:pt x="0" y="117"/>
                      <a:pt x="0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66"/>
              <p:cNvSpPr>
                <a:spLocks/>
              </p:cNvSpPr>
              <p:nvPr/>
            </p:nvSpPr>
            <p:spPr bwMode="auto">
              <a:xfrm>
                <a:off x="4995863" y="2160588"/>
                <a:ext cx="2254250" cy="1136650"/>
              </a:xfrm>
              <a:custGeom>
                <a:avLst/>
                <a:gdLst>
                  <a:gd name="T0" fmla="*/ 324 w 772"/>
                  <a:gd name="T1" fmla="*/ 326 h 389"/>
                  <a:gd name="T2" fmla="*/ 261 w 772"/>
                  <a:gd name="T3" fmla="*/ 262 h 389"/>
                  <a:gd name="T4" fmla="*/ 261 w 772"/>
                  <a:gd name="T5" fmla="*/ 261 h 389"/>
                  <a:gd name="T6" fmla="*/ 227 w 772"/>
                  <a:gd name="T7" fmla="*/ 132 h 389"/>
                  <a:gd name="T8" fmla="*/ 0 w 772"/>
                  <a:gd name="T9" fmla="*/ 0 h 389"/>
                  <a:gd name="T10" fmla="*/ 0 w 772"/>
                  <a:gd name="T11" fmla="*/ 68 h 389"/>
                  <a:gd name="T12" fmla="*/ 193 w 772"/>
                  <a:gd name="T13" fmla="*/ 261 h 389"/>
                  <a:gd name="T14" fmla="*/ 193 w 772"/>
                  <a:gd name="T15" fmla="*/ 261 h 389"/>
                  <a:gd name="T16" fmla="*/ 194 w 772"/>
                  <a:gd name="T17" fmla="*/ 288 h 389"/>
                  <a:gd name="T18" fmla="*/ 307 w 772"/>
                  <a:gd name="T19" fmla="*/ 389 h 389"/>
                  <a:gd name="T20" fmla="*/ 772 w 772"/>
                  <a:gd name="T21" fmla="*/ 389 h 389"/>
                  <a:gd name="T22" fmla="*/ 772 w 772"/>
                  <a:gd name="T23" fmla="*/ 326 h 389"/>
                  <a:gd name="T24" fmla="*/ 324 w 772"/>
                  <a:gd name="T25" fmla="*/ 326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2" h="389">
                    <a:moveTo>
                      <a:pt x="324" y="326"/>
                    </a:moveTo>
                    <a:cubicBezTo>
                      <a:pt x="289" y="326"/>
                      <a:pt x="261" y="297"/>
                      <a:pt x="261" y="262"/>
                    </a:cubicBezTo>
                    <a:cubicBezTo>
                      <a:pt x="261" y="261"/>
                      <a:pt x="261" y="261"/>
                      <a:pt x="261" y="261"/>
                    </a:cubicBezTo>
                    <a:cubicBezTo>
                      <a:pt x="261" y="214"/>
                      <a:pt x="249" y="170"/>
                      <a:pt x="227" y="132"/>
                    </a:cubicBezTo>
                    <a:cubicBezTo>
                      <a:pt x="182" y="53"/>
                      <a:pt x="97" y="0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06" y="68"/>
                      <a:pt x="193" y="154"/>
                      <a:pt x="193" y="261"/>
                    </a:cubicBezTo>
                    <a:cubicBezTo>
                      <a:pt x="193" y="261"/>
                      <a:pt x="193" y="261"/>
                      <a:pt x="193" y="261"/>
                    </a:cubicBezTo>
                    <a:cubicBezTo>
                      <a:pt x="193" y="270"/>
                      <a:pt x="194" y="279"/>
                      <a:pt x="194" y="288"/>
                    </a:cubicBezTo>
                    <a:cubicBezTo>
                      <a:pt x="200" y="346"/>
                      <a:pt x="249" y="389"/>
                      <a:pt x="307" y="389"/>
                    </a:cubicBezTo>
                    <a:cubicBezTo>
                      <a:pt x="772" y="389"/>
                      <a:pt x="772" y="389"/>
                      <a:pt x="772" y="389"/>
                    </a:cubicBezTo>
                    <a:cubicBezTo>
                      <a:pt x="772" y="326"/>
                      <a:pt x="772" y="326"/>
                      <a:pt x="772" y="326"/>
                    </a:cubicBezTo>
                    <a:lnTo>
                      <a:pt x="324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Isosceles Triangle 32"/>
            <p:cNvSpPr/>
            <p:nvPr/>
          </p:nvSpPr>
          <p:spPr>
            <a:xfrm rot="5400000">
              <a:off x="8481394" y="2663481"/>
              <a:ext cx="469570" cy="40480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234261" y="4088934"/>
            <a:ext cx="2945725" cy="1283780"/>
            <a:chOff x="3234261" y="4234077"/>
            <a:chExt cx="2945725" cy="1283780"/>
          </a:xfrm>
        </p:grpSpPr>
        <p:sp>
          <p:nvSpPr>
            <p:cNvPr id="37" name="Freeform 164"/>
            <p:cNvSpPr>
              <a:spLocks/>
            </p:cNvSpPr>
            <p:nvPr/>
          </p:nvSpPr>
          <p:spPr bwMode="auto">
            <a:xfrm>
              <a:off x="3643086" y="4234077"/>
              <a:ext cx="2536900" cy="1283780"/>
            </a:xfrm>
            <a:custGeom>
              <a:avLst/>
              <a:gdLst>
                <a:gd name="T0" fmla="*/ 902 w 1034"/>
                <a:gd name="T1" fmla="*/ 34 h 523"/>
                <a:gd name="T2" fmla="*/ 778 w 1034"/>
                <a:gd name="T3" fmla="*/ 1 h 523"/>
                <a:gd name="T4" fmla="*/ 773 w 1034"/>
                <a:gd name="T5" fmla="*/ 0 h 523"/>
                <a:gd name="T6" fmla="*/ 773 w 1034"/>
                <a:gd name="T7" fmla="*/ 68 h 523"/>
                <a:gd name="T8" fmla="*/ 778 w 1034"/>
                <a:gd name="T9" fmla="*/ 68 h 523"/>
                <a:gd name="T10" fmla="*/ 966 w 1034"/>
                <a:gd name="T11" fmla="*/ 262 h 523"/>
                <a:gd name="T12" fmla="*/ 773 w 1034"/>
                <a:gd name="T13" fmla="*/ 456 h 523"/>
                <a:gd name="T14" fmla="*/ 773 w 1034"/>
                <a:gd name="T15" fmla="*/ 456 h 523"/>
                <a:gd name="T16" fmla="*/ 773 w 1034"/>
                <a:gd name="T17" fmla="*/ 456 h 523"/>
                <a:gd name="T18" fmla="*/ 773 w 1034"/>
                <a:gd name="T19" fmla="*/ 456 h 523"/>
                <a:gd name="T20" fmla="*/ 579 w 1034"/>
                <a:gd name="T21" fmla="*/ 269 h 523"/>
                <a:gd name="T22" fmla="*/ 579 w 1034"/>
                <a:gd name="T23" fmla="*/ 269 h 523"/>
                <a:gd name="T24" fmla="*/ 579 w 1034"/>
                <a:gd name="T25" fmla="*/ 262 h 523"/>
                <a:gd name="T26" fmla="*/ 579 w 1034"/>
                <a:gd name="T27" fmla="*/ 255 h 523"/>
                <a:gd name="T28" fmla="*/ 579 w 1034"/>
                <a:gd name="T29" fmla="*/ 254 h 523"/>
                <a:gd name="T30" fmla="*/ 453 w 1034"/>
                <a:gd name="T31" fmla="*/ 133 h 523"/>
                <a:gd name="T32" fmla="*/ 0 w 1034"/>
                <a:gd name="T33" fmla="*/ 133 h 523"/>
                <a:gd name="T34" fmla="*/ 0 w 1034"/>
                <a:gd name="T35" fmla="*/ 197 h 523"/>
                <a:gd name="T36" fmla="*/ 454 w 1034"/>
                <a:gd name="T37" fmla="*/ 197 h 523"/>
                <a:gd name="T38" fmla="*/ 511 w 1034"/>
                <a:gd name="T39" fmla="*/ 255 h 523"/>
                <a:gd name="T40" fmla="*/ 511 w 1034"/>
                <a:gd name="T41" fmla="*/ 256 h 523"/>
                <a:gd name="T42" fmla="*/ 511 w 1034"/>
                <a:gd name="T43" fmla="*/ 262 h 523"/>
                <a:gd name="T44" fmla="*/ 511 w 1034"/>
                <a:gd name="T45" fmla="*/ 268 h 523"/>
                <a:gd name="T46" fmla="*/ 545 w 1034"/>
                <a:gd name="T47" fmla="*/ 391 h 523"/>
                <a:gd name="T48" fmla="*/ 773 w 1034"/>
                <a:gd name="T49" fmla="*/ 523 h 523"/>
                <a:gd name="T50" fmla="*/ 773 w 1034"/>
                <a:gd name="T51" fmla="*/ 523 h 523"/>
                <a:gd name="T52" fmla="*/ 773 w 1034"/>
                <a:gd name="T53" fmla="*/ 523 h 523"/>
                <a:gd name="T54" fmla="*/ 773 w 1034"/>
                <a:gd name="T55" fmla="*/ 523 h 523"/>
                <a:gd name="T56" fmla="*/ 1034 w 1034"/>
                <a:gd name="T57" fmla="*/ 262 h 523"/>
                <a:gd name="T58" fmla="*/ 902 w 1034"/>
                <a:gd name="T59" fmla="*/ 3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4" h="523">
                  <a:moveTo>
                    <a:pt x="902" y="34"/>
                  </a:moveTo>
                  <a:cubicBezTo>
                    <a:pt x="865" y="14"/>
                    <a:pt x="823" y="1"/>
                    <a:pt x="778" y="1"/>
                  </a:cubicBezTo>
                  <a:cubicBezTo>
                    <a:pt x="776" y="0"/>
                    <a:pt x="775" y="0"/>
                    <a:pt x="773" y="0"/>
                  </a:cubicBezTo>
                  <a:cubicBezTo>
                    <a:pt x="773" y="68"/>
                    <a:pt x="773" y="68"/>
                    <a:pt x="773" y="68"/>
                  </a:cubicBezTo>
                  <a:cubicBezTo>
                    <a:pt x="775" y="68"/>
                    <a:pt x="776" y="68"/>
                    <a:pt x="778" y="68"/>
                  </a:cubicBezTo>
                  <a:cubicBezTo>
                    <a:pt x="883" y="71"/>
                    <a:pt x="966" y="157"/>
                    <a:pt x="966" y="262"/>
                  </a:cubicBezTo>
                  <a:cubicBezTo>
                    <a:pt x="966" y="369"/>
                    <a:pt x="880" y="455"/>
                    <a:pt x="773" y="456"/>
                  </a:cubicBezTo>
                  <a:cubicBezTo>
                    <a:pt x="773" y="456"/>
                    <a:pt x="773" y="456"/>
                    <a:pt x="773" y="456"/>
                  </a:cubicBezTo>
                  <a:cubicBezTo>
                    <a:pt x="773" y="456"/>
                    <a:pt x="773" y="456"/>
                    <a:pt x="773" y="456"/>
                  </a:cubicBezTo>
                  <a:cubicBezTo>
                    <a:pt x="773" y="456"/>
                    <a:pt x="773" y="456"/>
                    <a:pt x="773" y="456"/>
                  </a:cubicBezTo>
                  <a:cubicBezTo>
                    <a:pt x="668" y="456"/>
                    <a:pt x="583" y="373"/>
                    <a:pt x="579" y="269"/>
                  </a:cubicBezTo>
                  <a:cubicBezTo>
                    <a:pt x="579" y="269"/>
                    <a:pt x="579" y="269"/>
                    <a:pt x="579" y="269"/>
                  </a:cubicBezTo>
                  <a:cubicBezTo>
                    <a:pt x="579" y="266"/>
                    <a:pt x="579" y="264"/>
                    <a:pt x="579" y="262"/>
                  </a:cubicBezTo>
                  <a:cubicBezTo>
                    <a:pt x="579" y="260"/>
                    <a:pt x="579" y="257"/>
                    <a:pt x="579" y="255"/>
                  </a:cubicBezTo>
                  <a:cubicBezTo>
                    <a:pt x="579" y="255"/>
                    <a:pt x="579" y="254"/>
                    <a:pt x="579" y="254"/>
                  </a:cubicBezTo>
                  <a:cubicBezTo>
                    <a:pt x="577" y="186"/>
                    <a:pt x="521" y="133"/>
                    <a:pt x="453" y="133"/>
                  </a:cubicBezTo>
                  <a:cubicBezTo>
                    <a:pt x="376" y="133"/>
                    <a:pt x="152" y="133"/>
                    <a:pt x="0" y="1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454" y="197"/>
                    <a:pt x="454" y="197"/>
                    <a:pt x="454" y="197"/>
                  </a:cubicBezTo>
                  <a:cubicBezTo>
                    <a:pt x="486" y="197"/>
                    <a:pt x="512" y="223"/>
                    <a:pt x="511" y="255"/>
                  </a:cubicBezTo>
                  <a:cubicBezTo>
                    <a:pt x="511" y="256"/>
                    <a:pt x="511" y="256"/>
                    <a:pt x="511" y="256"/>
                  </a:cubicBezTo>
                  <a:cubicBezTo>
                    <a:pt x="511" y="258"/>
                    <a:pt x="511" y="260"/>
                    <a:pt x="511" y="262"/>
                  </a:cubicBezTo>
                  <a:cubicBezTo>
                    <a:pt x="511" y="264"/>
                    <a:pt x="511" y="266"/>
                    <a:pt x="511" y="268"/>
                  </a:cubicBezTo>
                  <a:cubicBezTo>
                    <a:pt x="512" y="313"/>
                    <a:pt x="525" y="355"/>
                    <a:pt x="545" y="391"/>
                  </a:cubicBezTo>
                  <a:cubicBezTo>
                    <a:pt x="590" y="470"/>
                    <a:pt x="675" y="523"/>
                    <a:pt x="773" y="523"/>
                  </a:cubicBezTo>
                  <a:cubicBezTo>
                    <a:pt x="773" y="523"/>
                    <a:pt x="773" y="523"/>
                    <a:pt x="773" y="523"/>
                  </a:cubicBezTo>
                  <a:cubicBezTo>
                    <a:pt x="773" y="523"/>
                    <a:pt x="773" y="523"/>
                    <a:pt x="773" y="523"/>
                  </a:cubicBezTo>
                  <a:cubicBezTo>
                    <a:pt x="773" y="523"/>
                    <a:pt x="773" y="523"/>
                    <a:pt x="773" y="523"/>
                  </a:cubicBezTo>
                  <a:cubicBezTo>
                    <a:pt x="917" y="523"/>
                    <a:pt x="1034" y="406"/>
                    <a:pt x="1034" y="262"/>
                  </a:cubicBezTo>
                  <a:cubicBezTo>
                    <a:pt x="1034" y="164"/>
                    <a:pt x="981" y="79"/>
                    <a:pt x="902" y="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Isosceles Triangle 37"/>
            <p:cNvSpPr/>
            <p:nvPr/>
          </p:nvSpPr>
          <p:spPr>
            <a:xfrm rot="16200000" flipH="1">
              <a:off x="3201877" y="4440792"/>
              <a:ext cx="469570" cy="40480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Freeform 174"/>
          <p:cNvSpPr>
            <a:spLocks/>
          </p:cNvSpPr>
          <p:nvPr/>
        </p:nvSpPr>
        <p:spPr bwMode="auto">
          <a:xfrm>
            <a:off x="5122833" y="2203923"/>
            <a:ext cx="1545070" cy="597231"/>
          </a:xfrm>
          <a:custGeom>
            <a:avLst/>
            <a:gdLst>
              <a:gd name="T0" fmla="*/ 115 w 630"/>
              <a:gd name="T1" fmla="*/ 0 h 243"/>
              <a:gd name="T2" fmla="*/ 630 w 630"/>
              <a:gd name="T3" fmla="*/ 0 h 243"/>
              <a:gd name="T4" fmla="*/ 630 w 630"/>
              <a:gd name="T5" fmla="*/ 243 h 243"/>
              <a:gd name="T6" fmla="*/ 115 w 630"/>
              <a:gd name="T7" fmla="*/ 243 h 243"/>
              <a:gd name="T8" fmla="*/ 0 w 630"/>
              <a:gd name="T9" fmla="*/ 128 h 243"/>
              <a:gd name="T10" fmla="*/ 0 w 630"/>
              <a:gd name="T11" fmla="*/ 115 h 243"/>
              <a:gd name="T12" fmla="*/ 115 w 630"/>
              <a:gd name="T1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0" h="243">
                <a:moveTo>
                  <a:pt x="115" y="0"/>
                </a:moveTo>
                <a:cubicBezTo>
                  <a:pt x="630" y="0"/>
                  <a:pt x="630" y="0"/>
                  <a:pt x="630" y="0"/>
                </a:cubicBezTo>
                <a:cubicBezTo>
                  <a:pt x="630" y="243"/>
                  <a:pt x="630" y="243"/>
                  <a:pt x="630" y="243"/>
                </a:cubicBezTo>
                <a:cubicBezTo>
                  <a:pt x="115" y="243"/>
                  <a:pt x="115" y="243"/>
                  <a:pt x="115" y="243"/>
                </a:cubicBezTo>
                <a:cubicBezTo>
                  <a:pt x="51" y="243"/>
                  <a:pt x="0" y="191"/>
                  <a:pt x="0" y="128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1" y="0"/>
                  <a:pt x="11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264069" y="2118511"/>
            <a:ext cx="775295" cy="7752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6537912" y="2340242"/>
            <a:ext cx="227608" cy="317928"/>
            <a:chOff x="3648076" y="1897063"/>
            <a:chExt cx="400050" cy="558799"/>
          </a:xfrm>
          <a:solidFill>
            <a:schemeClr val="bg1"/>
          </a:solidFill>
        </p:grpSpPr>
        <p:sp>
          <p:nvSpPr>
            <p:cNvPr id="42" name="Freeform 136"/>
            <p:cNvSpPr>
              <a:spLocks/>
            </p:cNvSpPr>
            <p:nvPr/>
          </p:nvSpPr>
          <p:spPr bwMode="auto">
            <a:xfrm>
              <a:off x="3648076" y="1987550"/>
              <a:ext cx="400050" cy="468312"/>
            </a:xfrm>
            <a:custGeom>
              <a:avLst/>
              <a:gdLst>
                <a:gd name="T0" fmla="*/ 217 w 252"/>
                <a:gd name="T1" fmla="*/ 0 h 295"/>
                <a:gd name="T2" fmla="*/ 217 w 252"/>
                <a:gd name="T3" fmla="*/ 20 h 295"/>
                <a:gd name="T4" fmla="*/ 232 w 252"/>
                <a:gd name="T5" fmla="*/ 20 h 295"/>
                <a:gd name="T6" fmla="*/ 232 w 252"/>
                <a:gd name="T7" fmla="*/ 272 h 295"/>
                <a:gd name="T8" fmla="*/ 22 w 252"/>
                <a:gd name="T9" fmla="*/ 272 h 295"/>
                <a:gd name="T10" fmla="*/ 22 w 252"/>
                <a:gd name="T11" fmla="*/ 20 h 295"/>
                <a:gd name="T12" fmla="*/ 35 w 252"/>
                <a:gd name="T13" fmla="*/ 20 h 295"/>
                <a:gd name="T14" fmla="*/ 35 w 252"/>
                <a:gd name="T15" fmla="*/ 0 h 295"/>
                <a:gd name="T16" fmla="*/ 0 w 252"/>
                <a:gd name="T17" fmla="*/ 0 h 295"/>
                <a:gd name="T18" fmla="*/ 0 w 252"/>
                <a:gd name="T19" fmla="*/ 295 h 295"/>
                <a:gd name="T20" fmla="*/ 252 w 252"/>
                <a:gd name="T21" fmla="*/ 295 h 295"/>
                <a:gd name="T22" fmla="*/ 252 w 252"/>
                <a:gd name="T23" fmla="*/ 0 h 295"/>
                <a:gd name="T24" fmla="*/ 217 w 252"/>
                <a:gd name="T2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295">
                  <a:moveTo>
                    <a:pt x="217" y="0"/>
                  </a:moveTo>
                  <a:lnTo>
                    <a:pt x="217" y="20"/>
                  </a:lnTo>
                  <a:lnTo>
                    <a:pt x="232" y="20"/>
                  </a:lnTo>
                  <a:lnTo>
                    <a:pt x="232" y="272"/>
                  </a:lnTo>
                  <a:lnTo>
                    <a:pt x="22" y="272"/>
                  </a:lnTo>
                  <a:lnTo>
                    <a:pt x="22" y="20"/>
                  </a:lnTo>
                  <a:lnTo>
                    <a:pt x="35" y="20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295"/>
                  </a:lnTo>
                  <a:lnTo>
                    <a:pt x="252" y="295"/>
                  </a:lnTo>
                  <a:lnTo>
                    <a:pt x="252" y="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7"/>
            <p:cNvSpPr>
              <a:spLocks/>
            </p:cNvSpPr>
            <p:nvPr/>
          </p:nvSpPr>
          <p:spPr bwMode="auto">
            <a:xfrm>
              <a:off x="3738563" y="1897063"/>
              <a:ext cx="219075" cy="142875"/>
            </a:xfrm>
            <a:custGeom>
              <a:avLst/>
              <a:gdLst>
                <a:gd name="T0" fmla="*/ 63 w 75"/>
                <a:gd name="T1" fmla="*/ 18 h 49"/>
                <a:gd name="T2" fmla="*/ 38 w 75"/>
                <a:gd name="T3" fmla="*/ 0 h 49"/>
                <a:gd name="T4" fmla="*/ 12 w 75"/>
                <a:gd name="T5" fmla="*/ 18 h 49"/>
                <a:gd name="T6" fmla="*/ 0 w 75"/>
                <a:gd name="T7" fmla="*/ 18 h 49"/>
                <a:gd name="T8" fmla="*/ 0 w 75"/>
                <a:gd name="T9" fmla="*/ 49 h 49"/>
                <a:gd name="T10" fmla="*/ 75 w 75"/>
                <a:gd name="T11" fmla="*/ 49 h 49"/>
                <a:gd name="T12" fmla="*/ 75 w 75"/>
                <a:gd name="T13" fmla="*/ 18 h 49"/>
                <a:gd name="T14" fmla="*/ 63 w 75"/>
                <a:gd name="T15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49">
                  <a:moveTo>
                    <a:pt x="63" y="18"/>
                  </a:moveTo>
                  <a:cubicBezTo>
                    <a:pt x="59" y="8"/>
                    <a:pt x="49" y="0"/>
                    <a:pt x="38" y="0"/>
                  </a:cubicBezTo>
                  <a:cubicBezTo>
                    <a:pt x="26" y="0"/>
                    <a:pt x="16" y="8"/>
                    <a:pt x="12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18"/>
                    <a:pt x="75" y="18"/>
                    <a:pt x="75" y="18"/>
                  </a:cubicBezTo>
                  <a:lnTo>
                    <a:pt x="63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38"/>
            <p:cNvSpPr>
              <a:spLocks noChangeArrowheads="1"/>
            </p:cNvSpPr>
            <p:nvPr/>
          </p:nvSpPr>
          <p:spPr bwMode="auto">
            <a:xfrm>
              <a:off x="3724276" y="2106613"/>
              <a:ext cx="249238" cy="301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39"/>
            <p:cNvSpPr>
              <a:spLocks noChangeArrowheads="1"/>
            </p:cNvSpPr>
            <p:nvPr/>
          </p:nvSpPr>
          <p:spPr bwMode="auto">
            <a:xfrm>
              <a:off x="3724276" y="2206625"/>
              <a:ext cx="249238" cy="269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40"/>
            <p:cNvSpPr>
              <a:spLocks noChangeArrowheads="1"/>
            </p:cNvSpPr>
            <p:nvPr/>
          </p:nvSpPr>
          <p:spPr bwMode="auto">
            <a:xfrm>
              <a:off x="3724276" y="2300288"/>
              <a:ext cx="169863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" name="Freeform 170"/>
          <p:cNvSpPr>
            <a:spLocks/>
          </p:cNvSpPr>
          <p:nvPr/>
        </p:nvSpPr>
        <p:spPr bwMode="auto">
          <a:xfrm>
            <a:off x="5514766" y="4435541"/>
            <a:ext cx="1545070" cy="594565"/>
          </a:xfrm>
          <a:custGeom>
            <a:avLst/>
            <a:gdLst>
              <a:gd name="T0" fmla="*/ 515 w 630"/>
              <a:gd name="T1" fmla="*/ 242 h 242"/>
              <a:gd name="T2" fmla="*/ 0 w 630"/>
              <a:gd name="T3" fmla="*/ 242 h 242"/>
              <a:gd name="T4" fmla="*/ 0 w 630"/>
              <a:gd name="T5" fmla="*/ 0 h 242"/>
              <a:gd name="T6" fmla="*/ 515 w 630"/>
              <a:gd name="T7" fmla="*/ 0 h 242"/>
              <a:gd name="T8" fmla="*/ 630 w 630"/>
              <a:gd name="T9" fmla="*/ 114 h 242"/>
              <a:gd name="T10" fmla="*/ 630 w 630"/>
              <a:gd name="T11" fmla="*/ 127 h 242"/>
              <a:gd name="T12" fmla="*/ 515 w 630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0" h="242">
                <a:moveTo>
                  <a:pt x="515" y="242"/>
                </a:moveTo>
                <a:cubicBezTo>
                  <a:pt x="0" y="242"/>
                  <a:pt x="0" y="242"/>
                  <a:pt x="0" y="242"/>
                </a:cubicBezTo>
                <a:cubicBezTo>
                  <a:pt x="0" y="0"/>
                  <a:pt x="0" y="0"/>
                  <a:pt x="0" y="0"/>
                </a:cubicBezTo>
                <a:cubicBezTo>
                  <a:pt x="515" y="0"/>
                  <a:pt x="515" y="0"/>
                  <a:pt x="515" y="0"/>
                </a:cubicBezTo>
                <a:cubicBezTo>
                  <a:pt x="578" y="0"/>
                  <a:pt x="630" y="51"/>
                  <a:pt x="630" y="114"/>
                </a:cubicBezTo>
                <a:cubicBezTo>
                  <a:pt x="630" y="127"/>
                  <a:pt x="630" y="127"/>
                  <a:pt x="630" y="127"/>
                </a:cubicBezTo>
                <a:cubicBezTo>
                  <a:pt x="630" y="191"/>
                  <a:pt x="578" y="242"/>
                  <a:pt x="515" y="24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145259" y="4339865"/>
            <a:ext cx="775295" cy="7752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57647" y="4566892"/>
            <a:ext cx="328767" cy="327864"/>
            <a:chOff x="4495801" y="6049963"/>
            <a:chExt cx="577850" cy="576262"/>
          </a:xfrm>
          <a:solidFill>
            <a:schemeClr val="bg1"/>
          </a:solidFill>
        </p:grpSpPr>
        <p:sp>
          <p:nvSpPr>
            <p:cNvPr id="50" name="Freeform 161"/>
            <p:cNvSpPr>
              <a:spLocks noEditPoints="1"/>
            </p:cNvSpPr>
            <p:nvPr/>
          </p:nvSpPr>
          <p:spPr bwMode="auto">
            <a:xfrm>
              <a:off x="4495801" y="6049963"/>
              <a:ext cx="577850" cy="576262"/>
            </a:xfrm>
            <a:custGeom>
              <a:avLst/>
              <a:gdLst>
                <a:gd name="T0" fmla="*/ 99 w 198"/>
                <a:gd name="T1" fmla="*/ 197 h 197"/>
                <a:gd name="T2" fmla="*/ 0 w 198"/>
                <a:gd name="T3" fmla="*/ 99 h 197"/>
                <a:gd name="T4" fmla="*/ 99 w 198"/>
                <a:gd name="T5" fmla="*/ 0 h 197"/>
                <a:gd name="T6" fmla="*/ 198 w 198"/>
                <a:gd name="T7" fmla="*/ 99 h 197"/>
                <a:gd name="T8" fmla="*/ 99 w 198"/>
                <a:gd name="T9" fmla="*/ 197 h 197"/>
                <a:gd name="T10" fmla="*/ 99 w 198"/>
                <a:gd name="T11" fmla="*/ 18 h 197"/>
                <a:gd name="T12" fmla="*/ 19 w 198"/>
                <a:gd name="T13" fmla="*/ 99 h 197"/>
                <a:gd name="T14" fmla="*/ 99 w 198"/>
                <a:gd name="T15" fmla="*/ 179 h 197"/>
                <a:gd name="T16" fmla="*/ 179 w 198"/>
                <a:gd name="T17" fmla="*/ 99 h 197"/>
                <a:gd name="T18" fmla="*/ 99 w 198"/>
                <a:gd name="T19" fmla="*/ 1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97">
                  <a:moveTo>
                    <a:pt x="99" y="197"/>
                  </a:moveTo>
                  <a:cubicBezTo>
                    <a:pt x="45" y="197"/>
                    <a:pt x="0" y="153"/>
                    <a:pt x="0" y="99"/>
                  </a:cubicBez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8" y="44"/>
                    <a:pt x="198" y="99"/>
                  </a:cubicBezTo>
                  <a:cubicBezTo>
                    <a:pt x="198" y="153"/>
                    <a:pt x="153" y="197"/>
                    <a:pt x="99" y="197"/>
                  </a:cubicBezTo>
                  <a:close/>
                  <a:moveTo>
                    <a:pt x="99" y="18"/>
                  </a:moveTo>
                  <a:cubicBezTo>
                    <a:pt x="55" y="18"/>
                    <a:pt x="19" y="55"/>
                    <a:pt x="19" y="99"/>
                  </a:cubicBezTo>
                  <a:cubicBezTo>
                    <a:pt x="19" y="143"/>
                    <a:pt x="55" y="179"/>
                    <a:pt x="99" y="179"/>
                  </a:cubicBezTo>
                  <a:cubicBezTo>
                    <a:pt x="143" y="179"/>
                    <a:pt x="179" y="143"/>
                    <a:pt x="179" y="99"/>
                  </a:cubicBezTo>
                  <a:cubicBezTo>
                    <a:pt x="179" y="55"/>
                    <a:pt x="143" y="18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62"/>
            <p:cNvSpPr>
              <a:spLocks/>
            </p:cNvSpPr>
            <p:nvPr/>
          </p:nvSpPr>
          <p:spPr bwMode="auto">
            <a:xfrm>
              <a:off x="4720091" y="6196013"/>
              <a:ext cx="163513" cy="287337"/>
            </a:xfrm>
            <a:custGeom>
              <a:avLst/>
              <a:gdLst>
                <a:gd name="T0" fmla="*/ 56 w 56"/>
                <a:gd name="T1" fmla="*/ 63 h 98"/>
                <a:gd name="T2" fmla="*/ 35 w 56"/>
                <a:gd name="T3" fmla="*/ 83 h 98"/>
                <a:gd name="T4" fmla="*/ 35 w 56"/>
                <a:gd name="T5" fmla="*/ 98 h 98"/>
                <a:gd name="T6" fmla="*/ 25 w 56"/>
                <a:gd name="T7" fmla="*/ 98 h 98"/>
                <a:gd name="T8" fmla="*/ 25 w 56"/>
                <a:gd name="T9" fmla="*/ 84 h 98"/>
                <a:gd name="T10" fmla="*/ 0 w 56"/>
                <a:gd name="T11" fmla="*/ 73 h 98"/>
                <a:gd name="T12" fmla="*/ 5 w 56"/>
                <a:gd name="T13" fmla="*/ 61 h 98"/>
                <a:gd name="T14" fmla="*/ 30 w 56"/>
                <a:gd name="T15" fmla="*/ 72 h 98"/>
                <a:gd name="T16" fmla="*/ 41 w 56"/>
                <a:gd name="T17" fmla="*/ 64 h 98"/>
                <a:gd name="T18" fmla="*/ 4 w 56"/>
                <a:gd name="T19" fmla="*/ 33 h 98"/>
                <a:gd name="T20" fmla="*/ 25 w 56"/>
                <a:gd name="T21" fmla="*/ 13 h 98"/>
                <a:gd name="T22" fmla="*/ 25 w 56"/>
                <a:gd name="T23" fmla="*/ 0 h 98"/>
                <a:gd name="T24" fmla="*/ 35 w 56"/>
                <a:gd name="T25" fmla="*/ 0 h 98"/>
                <a:gd name="T26" fmla="*/ 35 w 56"/>
                <a:gd name="T27" fmla="*/ 13 h 98"/>
                <a:gd name="T28" fmla="*/ 55 w 56"/>
                <a:gd name="T29" fmla="*/ 20 h 98"/>
                <a:gd name="T30" fmla="*/ 50 w 56"/>
                <a:gd name="T31" fmla="*/ 32 h 98"/>
                <a:gd name="T32" fmla="*/ 29 w 56"/>
                <a:gd name="T33" fmla="*/ 25 h 98"/>
                <a:gd name="T34" fmla="*/ 19 w 56"/>
                <a:gd name="T35" fmla="*/ 32 h 98"/>
                <a:gd name="T36" fmla="*/ 56 w 56"/>
                <a:gd name="T37" fmla="*/ 6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98">
                  <a:moveTo>
                    <a:pt x="56" y="63"/>
                  </a:moveTo>
                  <a:cubicBezTo>
                    <a:pt x="56" y="75"/>
                    <a:pt x="47" y="82"/>
                    <a:pt x="35" y="83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15" y="82"/>
                    <a:pt x="6" y="78"/>
                    <a:pt x="0" y="73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13" y="68"/>
                    <a:pt x="22" y="72"/>
                    <a:pt x="30" y="72"/>
                  </a:cubicBezTo>
                  <a:cubicBezTo>
                    <a:pt x="37" y="72"/>
                    <a:pt x="41" y="69"/>
                    <a:pt x="41" y="64"/>
                  </a:cubicBezTo>
                  <a:cubicBezTo>
                    <a:pt x="41" y="49"/>
                    <a:pt x="4" y="58"/>
                    <a:pt x="4" y="33"/>
                  </a:cubicBezTo>
                  <a:cubicBezTo>
                    <a:pt x="4" y="22"/>
                    <a:pt x="12" y="15"/>
                    <a:pt x="25" y="1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42" y="14"/>
                    <a:pt x="50" y="17"/>
                    <a:pt x="55" y="2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2" y="27"/>
                    <a:pt x="34" y="25"/>
                    <a:pt x="29" y="25"/>
                  </a:cubicBezTo>
                  <a:cubicBezTo>
                    <a:pt x="23" y="25"/>
                    <a:pt x="19" y="27"/>
                    <a:pt x="19" y="32"/>
                  </a:cubicBezTo>
                  <a:cubicBezTo>
                    <a:pt x="19" y="46"/>
                    <a:pt x="56" y="38"/>
                    <a:pt x="5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Rectangle 51"/>
          <p:cNvSpPr/>
          <p:nvPr/>
        </p:nvSpPr>
        <p:spPr>
          <a:xfrm>
            <a:off x="2090096" y="2144879"/>
            <a:ext cx="3036759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219014" y="231718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pc="300" dirty="0">
                <a:solidFill>
                  <a:schemeClr val="bg1"/>
                </a:solidFill>
                <a:latin typeface="+mj-lt"/>
              </a:rPr>
              <a:t>Title Here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86945" y="3440458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bg1"/>
                </a:solidFill>
                <a:latin typeface="+mj-lt"/>
              </a:rPr>
              <a:t>Title Here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01015" y="344865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pc="300" dirty="0">
                <a:solidFill>
                  <a:schemeClr val="bg1"/>
                </a:solidFill>
                <a:latin typeface="+mj-lt"/>
              </a:rPr>
              <a:t>Title Here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72237" y="3307127"/>
            <a:ext cx="3036759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186311" y="3307127"/>
            <a:ext cx="3036759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860470" y="4542846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bg1"/>
                </a:solidFill>
                <a:latin typeface="+mj-lt"/>
              </a:rPr>
              <a:t>Title Here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59836" y="4448878"/>
            <a:ext cx="3036759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6013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9341" y="1522412"/>
            <a:ext cx="6397676" cy="4483635"/>
            <a:chOff x="1711326" y="2030412"/>
            <a:chExt cx="5383212" cy="3772676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2540813" y="4231502"/>
              <a:ext cx="1571585" cy="1571586"/>
            </a:xfrm>
            <a:prstGeom prst="ellipse">
              <a:avLst/>
            </a:prstGeom>
            <a:solidFill>
              <a:srgbClr val="CFD1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711326" y="3398838"/>
              <a:ext cx="1169987" cy="1171575"/>
            </a:xfrm>
            <a:custGeom>
              <a:avLst/>
              <a:gdLst>
                <a:gd name="T0" fmla="*/ 578 w 578"/>
                <a:gd name="T1" fmla="*/ 434 h 578"/>
                <a:gd name="T2" fmla="*/ 316 w 578"/>
                <a:gd name="T3" fmla="*/ 0 h 578"/>
                <a:gd name="T4" fmla="*/ 0 w 578"/>
                <a:gd name="T5" fmla="*/ 316 h 578"/>
                <a:gd name="T6" fmla="*/ 434 w 578"/>
                <a:gd name="T7" fmla="*/ 578 h 578"/>
                <a:gd name="T8" fmla="*/ 578 w 578"/>
                <a:gd name="T9" fmla="*/ 434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578">
                  <a:moveTo>
                    <a:pt x="578" y="434"/>
                  </a:moveTo>
                  <a:cubicBezTo>
                    <a:pt x="316" y="0"/>
                    <a:pt x="316" y="0"/>
                    <a:pt x="316" y="0"/>
                  </a:cubicBezTo>
                  <a:cubicBezTo>
                    <a:pt x="187" y="78"/>
                    <a:pt x="78" y="187"/>
                    <a:pt x="0" y="316"/>
                  </a:cubicBezTo>
                  <a:cubicBezTo>
                    <a:pt x="434" y="578"/>
                    <a:pt x="434" y="578"/>
                    <a:pt x="434" y="578"/>
                  </a:cubicBezTo>
                  <a:cubicBezTo>
                    <a:pt x="470" y="519"/>
                    <a:pt x="519" y="470"/>
                    <a:pt x="578" y="4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103438" y="2503488"/>
              <a:ext cx="1474787" cy="1760538"/>
            </a:xfrm>
            <a:custGeom>
              <a:avLst/>
              <a:gdLst>
                <a:gd name="T0" fmla="*/ 646 w 728"/>
                <a:gd name="T1" fmla="*/ 817 h 869"/>
                <a:gd name="T2" fmla="*/ 728 w 728"/>
                <a:gd name="T3" fmla="*/ 6 h 869"/>
                <a:gd name="T4" fmla="*/ 604 w 728"/>
                <a:gd name="T5" fmla="*/ 0 h 869"/>
                <a:gd name="T6" fmla="*/ 0 w 728"/>
                <a:gd name="T7" fmla="*/ 157 h 869"/>
                <a:gd name="T8" fmla="*/ 397 w 728"/>
                <a:gd name="T9" fmla="*/ 869 h 869"/>
                <a:gd name="T10" fmla="*/ 604 w 728"/>
                <a:gd name="T11" fmla="*/ 815 h 869"/>
                <a:gd name="T12" fmla="*/ 646 w 728"/>
                <a:gd name="T13" fmla="*/ 817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869">
                  <a:moveTo>
                    <a:pt x="646" y="817"/>
                  </a:moveTo>
                  <a:cubicBezTo>
                    <a:pt x="728" y="6"/>
                    <a:pt x="728" y="6"/>
                    <a:pt x="728" y="6"/>
                  </a:cubicBezTo>
                  <a:cubicBezTo>
                    <a:pt x="687" y="2"/>
                    <a:pt x="646" y="0"/>
                    <a:pt x="604" y="0"/>
                  </a:cubicBezTo>
                  <a:cubicBezTo>
                    <a:pt x="385" y="0"/>
                    <a:pt x="178" y="57"/>
                    <a:pt x="0" y="157"/>
                  </a:cubicBezTo>
                  <a:cubicBezTo>
                    <a:pt x="397" y="869"/>
                    <a:pt x="397" y="869"/>
                    <a:pt x="397" y="869"/>
                  </a:cubicBezTo>
                  <a:cubicBezTo>
                    <a:pt x="458" y="835"/>
                    <a:pt x="529" y="815"/>
                    <a:pt x="604" y="815"/>
                  </a:cubicBezTo>
                  <a:cubicBezTo>
                    <a:pt x="618" y="815"/>
                    <a:pt x="632" y="816"/>
                    <a:pt x="646" y="8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433763" y="2030412"/>
              <a:ext cx="1781175" cy="2314575"/>
            </a:xfrm>
            <a:custGeom>
              <a:avLst/>
              <a:gdLst>
                <a:gd name="T0" fmla="*/ 879 w 879"/>
                <a:gd name="T1" fmla="*/ 317 h 1143"/>
                <a:gd name="T2" fmla="*/ 131 w 879"/>
                <a:gd name="T3" fmla="*/ 0 h 1143"/>
                <a:gd name="T4" fmla="*/ 0 w 879"/>
                <a:gd name="T5" fmla="*/ 1052 h 1143"/>
                <a:gd name="T6" fmla="*/ 214 w 879"/>
                <a:gd name="T7" fmla="*/ 1143 h 1143"/>
                <a:gd name="T8" fmla="*/ 879 w 879"/>
                <a:gd name="T9" fmla="*/ 317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43">
                  <a:moveTo>
                    <a:pt x="879" y="317"/>
                  </a:moveTo>
                  <a:cubicBezTo>
                    <a:pt x="669" y="148"/>
                    <a:pt x="412" y="34"/>
                    <a:pt x="131" y="0"/>
                  </a:cubicBezTo>
                  <a:cubicBezTo>
                    <a:pt x="0" y="1052"/>
                    <a:pt x="0" y="1052"/>
                    <a:pt x="0" y="1052"/>
                  </a:cubicBezTo>
                  <a:cubicBezTo>
                    <a:pt x="80" y="1062"/>
                    <a:pt x="154" y="1095"/>
                    <a:pt x="214" y="1143"/>
                  </a:cubicBezTo>
                  <a:lnTo>
                    <a:pt x="879" y="3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881438" y="2135188"/>
              <a:ext cx="3213100" cy="2881313"/>
            </a:xfrm>
            <a:custGeom>
              <a:avLst/>
              <a:gdLst>
                <a:gd name="T0" fmla="*/ 925 w 1586"/>
                <a:gd name="T1" fmla="*/ 0 h 1422"/>
                <a:gd name="T2" fmla="*/ 0 w 1586"/>
                <a:gd name="T3" fmla="*/ 1097 h 1422"/>
                <a:gd name="T4" fmla="*/ 151 w 1586"/>
                <a:gd name="T5" fmla="*/ 1422 h 1422"/>
                <a:gd name="T6" fmla="*/ 1586 w 1586"/>
                <a:gd name="T7" fmla="*/ 1422 h 1422"/>
                <a:gd name="T8" fmla="*/ 925 w 1586"/>
                <a:gd name="T9" fmla="*/ 0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6" h="1422">
                  <a:moveTo>
                    <a:pt x="925" y="0"/>
                  </a:moveTo>
                  <a:cubicBezTo>
                    <a:pt x="0" y="1097"/>
                    <a:pt x="0" y="1097"/>
                    <a:pt x="0" y="1097"/>
                  </a:cubicBezTo>
                  <a:cubicBezTo>
                    <a:pt x="92" y="1175"/>
                    <a:pt x="151" y="1292"/>
                    <a:pt x="151" y="1422"/>
                  </a:cubicBezTo>
                  <a:cubicBezTo>
                    <a:pt x="1586" y="1422"/>
                    <a:pt x="1586" y="1422"/>
                    <a:pt x="1586" y="1422"/>
                  </a:cubicBezTo>
                  <a:cubicBezTo>
                    <a:pt x="1586" y="852"/>
                    <a:pt x="1329" y="342"/>
                    <a:pt x="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32932" y="3577177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9357" y="2382033"/>
            <a:ext cx="995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95819" y="2015452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4437" y="3148717"/>
            <a:ext cx="1556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40%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182422" y="4393103"/>
            <a:ext cx="913194" cy="1334668"/>
            <a:chOff x="6258454" y="3849160"/>
            <a:chExt cx="330200" cy="482600"/>
          </a:xfrm>
          <a:solidFill>
            <a:schemeClr val="tx2">
              <a:lumMod val="75000"/>
            </a:schemeClr>
          </a:solidFill>
        </p:grpSpPr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7550272" y="3482540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535758" y="3468025"/>
            <a:ext cx="2809792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550272" y="4214892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535758" y="4200377"/>
            <a:ext cx="1933448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477371" y="2610840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Social Media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7371" y="3072308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Dropbox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7371" y="3804659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Driblle</a:t>
            </a:r>
            <a:endParaRPr 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172864" y="3329525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75%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72864" y="4076392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50%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7550272" y="4932729"/>
            <a:ext cx="3622592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35758" y="4918214"/>
            <a:ext cx="1933448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477371" y="4522496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Twitter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72864" y="4794229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00" dirty="0">
                <a:solidFill>
                  <a:schemeClr val="accent1"/>
                </a:solidFill>
                <a:latin typeface="+mj-lt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902000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179" y="203959"/>
            <a:ext cx="4355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r>
              <a:rPr 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Element Slide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65864" y="1668845"/>
            <a:ext cx="4410636" cy="1052713"/>
            <a:chOff x="1529123" y="2147078"/>
            <a:chExt cx="4410636" cy="1052713"/>
          </a:xfrm>
        </p:grpSpPr>
        <p:sp>
          <p:nvSpPr>
            <p:cNvPr id="4" name="Oval 3"/>
            <p:cNvSpPr/>
            <p:nvPr/>
          </p:nvSpPr>
          <p:spPr>
            <a:xfrm>
              <a:off x="1868871" y="2259498"/>
              <a:ext cx="544417" cy="544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152"/>
            <p:cNvSpPr>
              <a:spLocks noEditPoints="1"/>
            </p:cNvSpPr>
            <p:nvPr/>
          </p:nvSpPr>
          <p:spPr bwMode="auto">
            <a:xfrm>
              <a:off x="2062731" y="2393487"/>
              <a:ext cx="137377" cy="291807"/>
            </a:xfrm>
            <a:custGeom>
              <a:avLst/>
              <a:gdLst>
                <a:gd name="T0" fmla="*/ 29 w 134"/>
                <a:gd name="T1" fmla="*/ 56 h 288"/>
                <a:gd name="T2" fmla="*/ 29 w 134"/>
                <a:gd name="T3" fmla="*/ 95 h 288"/>
                <a:gd name="T4" fmla="*/ 0 w 134"/>
                <a:gd name="T5" fmla="*/ 95 h 288"/>
                <a:gd name="T6" fmla="*/ 0 w 134"/>
                <a:gd name="T7" fmla="*/ 144 h 288"/>
                <a:gd name="T8" fmla="*/ 29 w 134"/>
                <a:gd name="T9" fmla="*/ 144 h 288"/>
                <a:gd name="T10" fmla="*/ 29 w 134"/>
                <a:gd name="T11" fmla="*/ 288 h 288"/>
                <a:gd name="T12" fmla="*/ 89 w 134"/>
                <a:gd name="T13" fmla="*/ 288 h 288"/>
                <a:gd name="T14" fmla="*/ 89 w 134"/>
                <a:gd name="T15" fmla="*/ 144 h 288"/>
                <a:gd name="T16" fmla="*/ 129 w 134"/>
                <a:gd name="T17" fmla="*/ 144 h 288"/>
                <a:gd name="T18" fmla="*/ 134 w 134"/>
                <a:gd name="T19" fmla="*/ 95 h 288"/>
                <a:gd name="T20" fmla="*/ 89 w 134"/>
                <a:gd name="T21" fmla="*/ 95 h 288"/>
                <a:gd name="T22" fmla="*/ 89 w 134"/>
                <a:gd name="T23" fmla="*/ 62 h 288"/>
                <a:gd name="T24" fmla="*/ 102 w 134"/>
                <a:gd name="T25" fmla="*/ 50 h 288"/>
                <a:gd name="T26" fmla="*/ 134 w 134"/>
                <a:gd name="T27" fmla="*/ 50 h 288"/>
                <a:gd name="T28" fmla="*/ 134 w 134"/>
                <a:gd name="T29" fmla="*/ 0 h 288"/>
                <a:gd name="T30" fmla="*/ 90 w 134"/>
                <a:gd name="T31" fmla="*/ 0 h 288"/>
                <a:gd name="T32" fmla="*/ 29 w 134"/>
                <a:gd name="T33" fmla="*/ 56 h 288"/>
                <a:gd name="T34" fmla="*/ 29 w 134"/>
                <a:gd name="T35" fmla="*/ 56 h 288"/>
                <a:gd name="T36" fmla="*/ 29 w 134"/>
                <a:gd name="T37" fmla="*/ 5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" h="288">
                  <a:moveTo>
                    <a:pt x="29" y="56"/>
                  </a:moveTo>
                  <a:cubicBezTo>
                    <a:pt x="29" y="95"/>
                    <a:pt x="29" y="95"/>
                    <a:pt x="29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29" y="288"/>
                    <a:pt x="29" y="288"/>
                    <a:pt x="29" y="288"/>
                  </a:cubicBezTo>
                  <a:cubicBezTo>
                    <a:pt x="89" y="288"/>
                    <a:pt x="89" y="288"/>
                    <a:pt x="89" y="288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129" y="144"/>
                    <a:pt x="129" y="144"/>
                    <a:pt x="129" y="144"/>
                  </a:cubicBezTo>
                  <a:cubicBezTo>
                    <a:pt x="129" y="144"/>
                    <a:pt x="133" y="121"/>
                    <a:pt x="134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57"/>
                    <a:pt x="95" y="50"/>
                    <a:pt x="102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28" y="0"/>
                    <a:pt x="29" y="49"/>
                    <a:pt x="29" y="56"/>
                  </a:cubicBezTo>
                  <a:close/>
                  <a:moveTo>
                    <a:pt x="29" y="56"/>
                  </a:moveTo>
                  <a:cubicBezTo>
                    <a:pt x="29" y="56"/>
                    <a:pt x="29" y="56"/>
                    <a:pt x="29" y="5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15746" y="2803915"/>
              <a:ext cx="1074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Facebook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836553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6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840718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66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5233616" y="2300608"/>
              <a:ext cx="505919" cy="2896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75%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229609" y="2740826"/>
              <a:ext cx="505919" cy="2896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30%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612576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6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618288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62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388598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6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395857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58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164619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5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173426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54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940641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5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950996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50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716662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4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728566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46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492684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4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506134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42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268707" y="2697382"/>
              <a:ext cx="160072" cy="376517"/>
              <a:chOff x="5481404" y="1426062"/>
              <a:chExt cx="341669" cy="778503"/>
            </a:xfrm>
            <a:solidFill>
              <a:schemeClr val="accent1"/>
            </a:solidFill>
          </p:grpSpPr>
          <p:sp>
            <p:nvSpPr>
              <p:cNvPr id="4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3283704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38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3044728" y="2697382"/>
              <a:ext cx="160072" cy="376517"/>
              <a:chOff x="5481404" y="1426062"/>
              <a:chExt cx="341669" cy="778503"/>
            </a:xfrm>
            <a:solidFill>
              <a:schemeClr val="accent1"/>
            </a:solidFill>
          </p:grpSpPr>
          <p:sp>
            <p:nvSpPr>
              <p:cNvPr id="3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061274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34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820750" y="2697382"/>
              <a:ext cx="160072" cy="376517"/>
              <a:chOff x="5481404" y="1426062"/>
              <a:chExt cx="341669" cy="778503"/>
            </a:xfrm>
            <a:solidFill>
              <a:schemeClr val="accent1"/>
            </a:solidFill>
          </p:grpSpPr>
          <p:sp>
            <p:nvSpPr>
              <p:cNvPr id="3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2838843" y="2259498"/>
              <a:ext cx="144431" cy="376517"/>
              <a:chOff x="1006475" y="1212850"/>
              <a:chExt cx="585788" cy="1530350"/>
            </a:xfrm>
            <a:solidFill>
              <a:schemeClr val="accent1"/>
            </a:solidFill>
          </p:grpSpPr>
          <p:sp>
            <p:nvSpPr>
              <p:cNvPr id="30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1529123" y="2147078"/>
              <a:ext cx="4410636" cy="1052713"/>
            </a:xfrm>
            <a:prstGeom prst="roundRect">
              <a:avLst>
                <a:gd name="adj" fmla="val 7908"/>
              </a:avLst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433975" y="1668845"/>
            <a:ext cx="4410636" cy="1052713"/>
            <a:chOff x="6262487" y="2147078"/>
            <a:chExt cx="4410636" cy="1052713"/>
          </a:xfrm>
        </p:grpSpPr>
        <p:grpSp>
          <p:nvGrpSpPr>
            <p:cNvPr id="71" name="Group 70"/>
            <p:cNvGrpSpPr/>
            <p:nvPr/>
          </p:nvGrpSpPr>
          <p:grpSpPr>
            <a:xfrm>
              <a:off x="9569917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3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9574082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33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3" name="Rounded Rectangle 72"/>
            <p:cNvSpPr/>
            <p:nvPr/>
          </p:nvSpPr>
          <p:spPr>
            <a:xfrm>
              <a:off x="9966980" y="2300608"/>
              <a:ext cx="505919" cy="28962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50%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9962973" y="2740826"/>
              <a:ext cx="505919" cy="28962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55%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9345940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3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9351652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29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9121962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2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9129221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25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8897983" y="2697382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2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8906790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21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8674005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11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8684360" y="2259498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17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8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8450026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11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8461930" y="2259498"/>
              <a:ext cx="144431" cy="376517"/>
              <a:chOff x="1006475" y="1212850"/>
              <a:chExt cx="585788" cy="1530350"/>
            </a:xfrm>
            <a:solidFill>
              <a:schemeClr val="accent2"/>
            </a:solidFill>
          </p:grpSpPr>
          <p:sp>
            <p:nvSpPr>
              <p:cNvPr id="113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8226048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11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8239498" y="2259498"/>
              <a:ext cx="144431" cy="376517"/>
              <a:chOff x="1006475" y="1212850"/>
              <a:chExt cx="585788" cy="1530350"/>
            </a:xfrm>
            <a:solidFill>
              <a:schemeClr val="accent2"/>
            </a:solidFill>
          </p:grpSpPr>
          <p:sp>
            <p:nvSpPr>
              <p:cNvPr id="109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8002071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10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8017068" y="2259498"/>
              <a:ext cx="144431" cy="376517"/>
              <a:chOff x="1006475" y="1212850"/>
              <a:chExt cx="585788" cy="1530350"/>
            </a:xfrm>
            <a:solidFill>
              <a:schemeClr val="accent2"/>
            </a:solidFill>
          </p:grpSpPr>
          <p:sp>
            <p:nvSpPr>
              <p:cNvPr id="105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7778092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10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7794638" y="2259498"/>
              <a:ext cx="144431" cy="376517"/>
              <a:chOff x="1006475" y="1212850"/>
              <a:chExt cx="585788" cy="1530350"/>
            </a:xfrm>
            <a:solidFill>
              <a:schemeClr val="accent2"/>
            </a:solidFill>
          </p:grpSpPr>
          <p:sp>
            <p:nvSpPr>
              <p:cNvPr id="101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>
              <a:off x="7554114" y="2697382"/>
              <a:ext cx="160072" cy="376517"/>
              <a:chOff x="5481404" y="1426062"/>
              <a:chExt cx="341669" cy="778503"/>
            </a:xfrm>
            <a:solidFill>
              <a:schemeClr val="accent2"/>
            </a:solidFill>
          </p:grpSpPr>
          <p:sp>
            <p:nvSpPr>
              <p:cNvPr id="9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7572207" y="2259498"/>
              <a:ext cx="144431" cy="376517"/>
              <a:chOff x="1006475" y="1212850"/>
              <a:chExt cx="585788" cy="1530350"/>
            </a:xfrm>
            <a:solidFill>
              <a:schemeClr val="accent2"/>
            </a:solidFill>
          </p:grpSpPr>
          <p:sp>
            <p:nvSpPr>
              <p:cNvPr id="97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Rounded Rectangle 92"/>
            <p:cNvSpPr/>
            <p:nvPr/>
          </p:nvSpPr>
          <p:spPr>
            <a:xfrm>
              <a:off x="6262487" y="2147078"/>
              <a:ext cx="4410636" cy="1052713"/>
            </a:xfrm>
            <a:prstGeom prst="roundRect">
              <a:avLst>
                <a:gd name="adj" fmla="val 7908"/>
              </a:avLst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6609935" y="2263251"/>
              <a:ext cx="544417" cy="5444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1"/>
            <p:cNvSpPr>
              <a:spLocks noEditPoints="1"/>
            </p:cNvSpPr>
            <p:nvPr/>
          </p:nvSpPr>
          <p:spPr bwMode="auto">
            <a:xfrm>
              <a:off x="6764529" y="2428221"/>
              <a:ext cx="240789" cy="229845"/>
            </a:xfrm>
            <a:custGeom>
              <a:avLst/>
              <a:gdLst>
                <a:gd name="T0" fmla="*/ 288 w 288"/>
                <a:gd name="T1" fmla="*/ 169 h 275"/>
                <a:gd name="T2" fmla="*/ 288 w 288"/>
                <a:gd name="T3" fmla="*/ 275 h 275"/>
                <a:gd name="T4" fmla="*/ 226 w 288"/>
                <a:gd name="T5" fmla="*/ 275 h 275"/>
                <a:gd name="T6" fmla="*/ 226 w 288"/>
                <a:gd name="T7" fmla="*/ 176 h 275"/>
                <a:gd name="T8" fmla="*/ 195 w 288"/>
                <a:gd name="T9" fmla="*/ 134 h 275"/>
                <a:gd name="T10" fmla="*/ 163 w 288"/>
                <a:gd name="T11" fmla="*/ 156 h 275"/>
                <a:gd name="T12" fmla="*/ 161 w 288"/>
                <a:gd name="T13" fmla="*/ 171 h 275"/>
                <a:gd name="T14" fmla="*/ 161 w 288"/>
                <a:gd name="T15" fmla="*/ 275 h 275"/>
                <a:gd name="T16" fmla="*/ 100 w 288"/>
                <a:gd name="T17" fmla="*/ 275 h 275"/>
                <a:gd name="T18" fmla="*/ 100 w 288"/>
                <a:gd name="T19" fmla="*/ 90 h 275"/>
                <a:gd name="T20" fmla="*/ 161 w 288"/>
                <a:gd name="T21" fmla="*/ 90 h 275"/>
                <a:gd name="T22" fmla="*/ 161 w 288"/>
                <a:gd name="T23" fmla="*/ 116 h 275"/>
                <a:gd name="T24" fmla="*/ 161 w 288"/>
                <a:gd name="T25" fmla="*/ 116 h 275"/>
                <a:gd name="T26" fmla="*/ 161 w 288"/>
                <a:gd name="T27" fmla="*/ 116 h 275"/>
                <a:gd name="T28" fmla="*/ 161 w 288"/>
                <a:gd name="T29" fmla="*/ 116 h 275"/>
                <a:gd name="T30" fmla="*/ 217 w 288"/>
                <a:gd name="T31" fmla="*/ 85 h 275"/>
                <a:gd name="T32" fmla="*/ 288 w 288"/>
                <a:gd name="T33" fmla="*/ 169 h 275"/>
                <a:gd name="T34" fmla="*/ 35 w 288"/>
                <a:gd name="T35" fmla="*/ 0 h 275"/>
                <a:gd name="T36" fmla="*/ 0 w 288"/>
                <a:gd name="T37" fmla="*/ 32 h 275"/>
                <a:gd name="T38" fmla="*/ 34 w 288"/>
                <a:gd name="T39" fmla="*/ 64 h 275"/>
                <a:gd name="T40" fmla="*/ 35 w 288"/>
                <a:gd name="T41" fmla="*/ 64 h 275"/>
                <a:gd name="T42" fmla="*/ 69 w 288"/>
                <a:gd name="T43" fmla="*/ 32 h 275"/>
                <a:gd name="T44" fmla="*/ 35 w 288"/>
                <a:gd name="T45" fmla="*/ 0 h 275"/>
                <a:gd name="T46" fmla="*/ 4 w 288"/>
                <a:gd name="T47" fmla="*/ 275 h 275"/>
                <a:gd name="T48" fmla="*/ 65 w 288"/>
                <a:gd name="T49" fmla="*/ 275 h 275"/>
                <a:gd name="T50" fmla="*/ 65 w 288"/>
                <a:gd name="T51" fmla="*/ 90 h 275"/>
                <a:gd name="T52" fmla="*/ 4 w 288"/>
                <a:gd name="T53" fmla="*/ 90 h 275"/>
                <a:gd name="T54" fmla="*/ 4 w 288"/>
                <a:gd name="T55" fmla="*/ 275 h 275"/>
                <a:gd name="T56" fmla="*/ 4 w 288"/>
                <a:gd name="T57" fmla="*/ 275 h 275"/>
                <a:gd name="T58" fmla="*/ 4 w 288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8" h="275">
                  <a:moveTo>
                    <a:pt x="288" y="169"/>
                  </a:moveTo>
                  <a:cubicBezTo>
                    <a:pt x="288" y="275"/>
                    <a:pt x="288" y="275"/>
                    <a:pt x="288" y="275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6" y="151"/>
                    <a:pt x="217" y="134"/>
                    <a:pt x="195" y="134"/>
                  </a:cubicBezTo>
                  <a:cubicBezTo>
                    <a:pt x="178" y="134"/>
                    <a:pt x="168" y="145"/>
                    <a:pt x="163" y="156"/>
                  </a:cubicBezTo>
                  <a:cubicBezTo>
                    <a:pt x="162" y="160"/>
                    <a:pt x="161" y="166"/>
                    <a:pt x="161" y="171"/>
                  </a:cubicBezTo>
                  <a:cubicBezTo>
                    <a:pt x="161" y="275"/>
                    <a:pt x="161" y="275"/>
                    <a:pt x="161" y="275"/>
                  </a:cubicBezTo>
                  <a:cubicBezTo>
                    <a:pt x="100" y="275"/>
                    <a:pt x="100" y="275"/>
                    <a:pt x="100" y="275"/>
                  </a:cubicBezTo>
                  <a:cubicBezTo>
                    <a:pt x="100" y="275"/>
                    <a:pt x="100" y="107"/>
                    <a:pt x="10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9" y="103"/>
                    <a:pt x="184" y="85"/>
                    <a:pt x="217" y="85"/>
                  </a:cubicBezTo>
                  <a:cubicBezTo>
                    <a:pt x="258" y="85"/>
                    <a:pt x="288" y="112"/>
                    <a:pt x="288" y="169"/>
                  </a:cubicBezTo>
                  <a:close/>
                  <a:moveTo>
                    <a:pt x="35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3" y="64"/>
                    <a:pt x="34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56" y="64"/>
                    <a:pt x="69" y="50"/>
                    <a:pt x="69" y="32"/>
                  </a:cubicBezTo>
                  <a:cubicBezTo>
                    <a:pt x="69" y="14"/>
                    <a:pt x="56" y="0"/>
                    <a:pt x="35" y="0"/>
                  </a:cubicBezTo>
                  <a:close/>
                  <a:moveTo>
                    <a:pt x="4" y="275"/>
                  </a:moveTo>
                  <a:cubicBezTo>
                    <a:pt x="65" y="275"/>
                    <a:pt x="65" y="275"/>
                    <a:pt x="65" y="275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4" y="90"/>
                    <a:pt x="4" y="90"/>
                    <a:pt x="4" y="90"/>
                  </a:cubicBezTo>
                  <a:lnTo>
                    <a:pt x="4" y="275"/>
                  </a:lnTo>
                  <a:close/>
                  <a:moveTo>
                    <a:pt x="4" y="275"/>
                  </a:moveTo>
                  <a:cubicBezTo>
                    <a:pt x="4" y="275"/>
                    <a:pt x="4" y="275"/>
                    <a:pt x="4" y="2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26845" y="279829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Linkedin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265864" y="4045647"/>
            <a:ext cx="4410636" cy="1052713"/>
            <a:chOff x="1529123" y="3476416"/>
            <a:chExt cx="4410636" cy="1052713"/>
          </a:xfrm>
        </p:grpSpPr>
        <p:grpSp>
          <p:nvGrpSpPr>
            <p:cNvPr id="138" name="Group 137"/>
            <p:cNvGrpSpPr/>
            <p:nvPr/>
          </p:nvGrpSpPr>
          <p:grpSpPr>
            <a:xfrm>
              <a:off x="4836553" y="4026720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0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4840718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200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1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0" name="Rounded Rectangle 139"/>
            <p:cNvSpPr/>
            <p:nvPr/>
          </p:nvSpPr>
          <p:spPr>
            <a:xfrm>
              <a:off x="5233616" y="3629946"/>
              <a:ext cx="505919" cy="28962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100%</a:t>
              </a: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5229609" y="4070164"/>
              <a:ext cx="505919" cy="28962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60%</a:t>
              </a:r>
            </a:p>
          </p:txBody>
        </p:sp>
        <p:grpSp>
          <p:nvGrpSpPr>
            <p:cNvPr id="142" name="Group 141"/>
            <p:cNvGrpSpPr/>
            <p:nvPr/>
          </p:nvGrpSpPr>
          <p:grpSpPr>
            <a:xfrm>
              <a:off x="4612576" y="4026720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9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3" name="Group 142"/>
            <p:cNvGrpSpPr/>
            <p:nvPr/>
          </p:nvGrpSpPr>
          <p:grpSpPr>
            <a:xfrm>
              <a:off x="4618288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96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7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4388598" y="4026720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9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4395857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92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3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4164619" y="4026720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19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4173426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88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940641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8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3950996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84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3716662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82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3728566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80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3492684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78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3506134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76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3268707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74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5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>
              <a:off x="3283704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72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3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3044728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70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3061274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68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2820750" y="4026720"/>
              <a:ext cx="160072" cy="376517"/>
              <a:chOff x="5481404" y="1426062"/>
              <a:chExt cx="341669" cy="778503"/>
            </a:xfrm>
            <a:solidFill>
              <a:schemeClr val="accent3"/>
            </a:solidFill>
          </p:grpSpPr>
          <p:sp>
            <p:nvSpPr>
              <p:cNvPr id="166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7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2838843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164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5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0" name="Rounded Rectangle 159"/>
            <p:cNvSpPr/>
            <p:nvPr/>
          </p:nvSpPr>
          <p:spPr>
            <a:xfrm>
              <a:off x="1529123" y="3476416"/>
              <a:ext cx="4410636" cy="1052713"/>
            </a:xfrm>
            <a:prstGeom prst="roundRect">
              <a:avLst>
                <a:gd name="adj" fmla="val 7908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865480" y="3598728"/>
              <a:ext cx="544417" cy="5444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 50"/>
            <p:cNvSpPr>
              <a:spLocks noEditPoints="1"/>
            </p:cNvSpPr>
            <p:nvPr/>
          </p:nvSpPr>
          <p:spPr bwMode="auto">
            <a:xfrm>
              <a:off x="1994627" y="3765541"/>
              <a:ext cx="269987" cy="226158"/>
            </a:xfrm>
            <a:custGeom>
              <a:avLst/>
              <a:gdLst>
                <a:gd name="T0" fmla="*/ 255 w 288"/>
                <a:gd name="T1" fmla="*/ 88 h 240"/>
                <a:gd name="T2" fmla="*/ 287 w 288"/>
                <a:gd name="T3" fmla="*/ 70 h 240"/>
                <a:gd name="T4" fmla="*/ 253 w 288"/>
                <a:gd name="T5" fmla="*/ 73 h 240"/>
                <a:gd name="T6" fmla="*/ 251 w 288"/>
                <a:gd name="T7" fmla="*/ 67 h 240"/>
                <a:gd name="T8" fmla="*/ 190 w 288"/>
                <a:gd name="T9" fmla="*/ 19 h 240"/>
                <a:gd name="T10" fmla="*/ 197 w 288"/>
                <a:gd name="T11" fmla="*/ 16 h 240"/>
                <a:gd name="T12" fmla="*/ 215 w 288"/>
                <a:gd name="T13" fmla="*/ 6 h 240"/>
                <a:gd name="T14" fmla="*/ 187 w 288"/>
                <a:gd name="T15" fmla="*/ 12 h 240"/>
                <a:gd name="T16" fmla="*/ 202 w 288"/>
                <a:gd name="T17" fmla="*/ 0 h 240"/>
                <a:gd name="T18" fmla="*/ 179 w 288"/>
                <a:gd name="T19" fmla="*/ 11 h 240"/>
                <a:gd name="T20" fmla="*/ 184 w 288"/>
                <a:gd name="T21" fmla="*/ 2 h 240"/>
                <a:gd name="T22" fmla="*/ 139 w 288"/>
                <a:gd name="T23" fmla="*/ 72 h 240"/>
                <a:gd name="T24" fmla="*/ 117 w 288"/>
                <a:gd name="T25" fmla="*/ 54 h 240"/>
                <a:gd name="T26" fmla="*/ 43 w 288"/>
                <a:gd name="T27" fmla="*/ 22 h 240"/>
                <a:gd name="T28" fmla="*/ 68 w 288"/>
                <a:gd name="T29" fmla="*/ 58 h 240"/>
                <a:gd name="T30" fmla="*/ 50 w 288"/>
                <a:gd name="T31" fmla="*/ 60 h 240"/>
                <a:gd name="T32" fmla="*/ 82 w 288"/>
                <a:gd name="T33" fmla="*/ 89 h 240"/>
                <a:gd name="T34" fmla="*/ 62 w 288"/>
                <a:gd name="T35" fmla="*/ 96 h 240"/>
                <a:gd name="T36" fmla="*/ 98 w 288"/>
                <a:gd name="T37" fmla="*/ 114 h 240"/>
                <a:gd name="T38" fmla="*/ 107 w 288"/>
                <a:gd name="T39" fmla="*/ 138 h 240"/>
                <a:gd name="T40" fmla="*/ 0 w 288"/>
                <a:gd name="T41" fmla="*/ 141 h 240"/>
                <a:gd name="T42" fmla="*/ 254 w 288"/>
                <a:gd name="T43" fmla="*/ 104 h 240"/>
                <a:gd name="T44" fmla="*/ 288 w 288"/>
                <a:gd name="T45" fmla="*/ 92 h 240"/>
                <a:gd name="T46" fmla="*/ 255 w 288"/>
                <a:gd name="T47" fmla="*/ 88 h 240"/>
                <a:gd name="T48" fmla="*/ 255 w 288"/>
                <a:gd name="T49" fmla="*/ 88 h 240"/>
                <a:gd name="T50" fmla="*/ 255 w 288"/>
                <a:gd name="T51" fmla="*/ 8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40">
                  <a:moveTo>
                    <a:pt x="255" y="88"/>
                  </a:moveTo>
                  <a:cubicBezTo>
                    <a:pt x="272" y="87"/>
                    <a:pt x="283" y="80"/>
                    <a:pt x="287" y="70"/>
                  </a:cubicBezTo>
                  <a:cubicBezTo>
                    <a:pt x="281" y="73"/>
                    <a:pt x="263" y="77"/>
                    <a:pt x="253" y="73"/>
                  </a:cubicBezTo>
                  <a:cubicBezTo>
                    <a:pt x="252" y="71"/>
                    <a:pt x="252" y="69"/>
                    <a:pt x="251" y="67"/>
                  </a:cubicBezTo>
                  <a:cubicBezTo>
                    <a:pt x="244" y="39"/>
                    <a:pt x="218" y="16"/>
                    <a:pt x="190" y="19"/>
                  </a:cubicBezTo>
                  <a:cubicBezTo>
                    <a:pt x="192" y="18"/>
                    <a:pt x="195" y="17"/>
                    <a:pt x="197" y="16"/>
                  </a:cubicBezTo>
                  <a:cubicBezTo>
                    <a:pt x="200" y="15"/>
                    <a:pt x="218" y="12"/>
                    <a:pt x="215" y="6"/>
                  </a:cubicBezTo>
                  <a:cubicBezTo>
                    <a:pt x="212" y="1"/>
                    <a:pt x="191" y="10"/>
                    <a:pt x="187" y="12"/>
                  </a:cubicBezTo>
                  <a:cubicBezTo>
                    <a:pt x="192" y="10"/>
                    <a:pt x="201" y="6"/>
                    <a:pt x="202" y="0"/>
                  </a:cubicBezTo>
                  <a:cubicBezTo>
                    <a:pt x="194" y="1"/>
                    <a:pt x="186" y="5"/>
                    <a:pt x="179" y="11"/>
                  </a:cubicBezTo>
                  <a:cubicBezTo>
                    <a:pt x="182" y="8"/>
                    <a:pt x="183" y="5"/>
                    <a:pt x="184" y="2"/>
                  </a:cubicBezTo>
                  <a:cubicBezTo>
                    <a:pt x="162" y="16"/>
                    <a:pt x="149" y="44"/>
                    <a:pt x="139" y="72"/>
                  </a:cubicBezTo>
                  <a:cubicBezTo>
                    <a:pt x="131" y="64"/>
                    <a:pt x="123" y="58"/>
                    <a:pt x="117" y="54"/>
                  </a:cubicBezTo>
                  <a:cubicBezTo>
                    <a:pt x="99" y="44"/>
                    <a:pt x="77" y="34"/>
                    <a:pt x="43" y="22"/>
                  </a:cubicBezTo>
                  <a:cubicBezTo>
                    <a:pt x="42" y="33"/>
                    <a:pt x="49" y="48"/>
                    <a:pt x="68" y="58"/>
                  </a:cubicBezTo>
                  <a:cubicBezTo>
                    <a:pt x="63" y="57"/>
                    <a:pt x="56" y="59"/>
                    <a:pt x="50" y="60"/>
                  </a:cubicBezTo>
                  <a:cubicBezTo>
                    <a:pt x="52" y="73"/>
                    <a:pt x="60" y="84"/>
                    <a:pt x="82" y="89"/>
                  </a:cubicBezTo>
                  <a:cubicBezTo>
                    <a:pt x="72" y="89"/>
                    <a:pt x="67" y="92"/>
                    <a:pt x="62" y="96"/>
                  </a:cubicBezTo>
                  <a:cubicBezTo>
                    <a:pt x="67" y="105"/>
                    <a:pt x="78" y="116"/>
                    <a:pt x="98" y="114"/>
                  </a:cubicBezTo>
                  <a:cubicBezTo>
                    <a:pt x="76" y="123"/>
                    <a:pt x="89" y="141"/>
                    <a:pt x="107" y="138"/>
                  </a:cubicBezTo>
                  <a:cubicBezTo>
                    <a:pt x="76" y="170"/>
                    <a:pt x="28" y="168"/>
                    <a:pt x="0" y="141"/>
                  </a:cubicBezTo>
                  <a:cubicBezTo>
                    <a:pt x="73" y="240"/>
                    <a:pt x="230" y="200"/>
                    <a:pt x="254" y="104"/>
                  </a:cubicBezTo>
                  <a:cubicBezTo>
                    <a:pt x="271" y="105"/>
                    <a:pt x="282" y="98"/>
                    <a:pt x="288" y="92"/>
                  </a:cubicBezTo>
                  <a:cubicBezTo>
                    <a:pt x="278" y="93"/>
                    <a:pt x="263" y="91"/>
                    <a:pt x="255" y="88"/>
                  </a:cubicBezTo>
                  <a:close/>
                  <a:moveTo>
                    <a:pt x="255" y="88"/>
                  </a:moveTo>
                  <a:cubicBezTo>
                    <a:pt x="255" y="88"/>
                    <a:pt x="255" y="88"/>
                    <a:pt x="255" y="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779750" y="4132997"/>
              <a:ext cx="7296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Twitter</a:t>
              </a:r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433975" y="4045647"/>
            <a:ext cx="4410636" cy="1052713"/>
            <a:chOff x="6262487" y="3476416"/>
            <a:chExt cx="4410636" cy="1052713"/>
          </a:xfrm>
        </p:grpSpPr>
        <p:sp>
          <p:nvSpPr>
            <p:cNvPr id="205" name="Oval 204"/>
            <p:cNvSpPr/>
            <p:nvPr/>
          </p:nvSpPr>
          <p:spPr>
            <a:xfrm>
              <a:off x="6602235" y="3588836"/>
              <a:ext cx="544417" cy="5444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349110" y="4133253"/>
              <a:ext cx="1074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/>
                  </a:solidFill>
                </a:rPr>
                <a:t>Facebook</a:t>
              </a:r>
            </a:p>
          </p:txBody>
        </p:sp>
        <p:grpSp>
          <p:nvGrpSpPr>
            <p:cNvPr id="207" name="Group 206"/>
            <p:cNvGrpSpPr/>
            <p:nvPr/>
          </p:nvGrpSpPr>
          <p:grpSpPr>
            <a:xfrm>
              <a:off x="9569917" y="4026720"/>
              <a:ext cx="160072" cy="376517"/>
              <a:chOff x="5481404" y="1426062"/>
              <a:chExt cx="341669" cy="778503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6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9574082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67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8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9" name="Rounded Rectangle 208"/>
            <p:cNvSpPr/>
            <p:nvPr/>
          </p:nvSpPr>
          <p:spPr>
            <a:xfrm>
              <a:off x="9966980" y="3629946"/>
              <a:ext cx="505919" cy="28962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75%</a:t>
              </a:r>
            </a:p>
          </p:txBody>
        </p:sp>
        <p:sp>
          <p:nvSpPr>
            <p:cNvPr id="210" name="Rounded Rectangle 209"/>
            <p:cNvSpPr/>
            <p:nvPr/>
          </p:nvSpPr>
          <p:spPr>
            <a:xfrm>
              <a:off x="9962973" y="4070164"/>
              <a:ext cx="505919" cy="28962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rgbClr val="FFFFFF"/>
                  </a:solidFill>
                </a:rPr>
                <a:t>30%</a:t>
              </a:r>
            </a:p>
          </p:txBody>
        </p:sp>
        <p:grpSp>
          <p:nvGrpSpPr>
            <p:cNvPr id="211" name="Group 210"/>
            <p:cNvGrpSpPr/>
            <p:nvPr/>
          </p:nvGrpSpPr>
          <p:grpSpPr>
            <a:xfrm>
              <a:off x="9345940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6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2" name="Group 211"/>
            <p:cNvGrpSpPr/>
            <p:nvPr/>
          </p:nvGrpSpPr>
          <p:grpSpPr>
            <a:xfrm>
              <a:off x="9351652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63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4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3" name="Group 212"/>
            <p:cNvGrpSpPr/>
            <p:nvPr/>
          </p:nvGrpSpPr>
          <p:grpSpPr>
            <a:xfrm>
              <a:off x="9121962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6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4" name="Group 213"/>
            <p:cNvGrpSpPr/>
            <p:nvPr/>
          </p:nvGrpSpPr>
          <p:grpSpPr>
            <a:xfrm>
              <a:off x="9129221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59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0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5" name="Group 214"/>
            <p:cNvGrpSpPr/>
            <p:nvPr/>
          </p:nvGrpSpPr>
          <p:grpSpPr>
            <a:xfrm>
              <a:off x="8897983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5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6" name="Group 215"/>
            <p:cNvGrpSpPr/>
            <p:nvPr/>
          </p:nvGrpSpPr>
          <p:grpSpPr>
            <a:xfrm>
              <a:off x="8906790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55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6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8674005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5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8684360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51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2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450026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4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0" name="Group 219"/>
            <p:cNvGrpSpPr/>
            <p:nvPr/>
          </p:nvGrpSpPr>
          <p:grpSpPr>
            <a:xfrm>
              <a:off x="8461930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47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8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1" name="Group 220"/>
            <p:cNvGrpSpPr/>
            <p:nvPr/>
          </p:nvGrpSpPr>
          <p:grpSpPr>
            <a:xfrm>
              <a:off x="8226048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4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2" name="Group 221"/>
            <p:cNvGrpSpPr/>
            <p:nvPr/>
          </p:nvGrpSpPr>
          <p:grpSpPr>
            <a:xfrm>
              <a:off x="8239498" y="3588836"/>
              <a:ext cx="144431" cy="376517"/>
              <a:chOff x="1006475" y="1212850"/>
              <a:chExt cx="585788" cy="1530350"/>
            </a:xfrm>
            <a:solidFill>
              <a:schemeClr val="accent1">
                <a:lumMod val="25000"/>
                <a:lumOff val="75000"/>
              </a:schemeClr>
            </a:solidFill>
          </p:grpSpPr>
          <p:sp>
            <p:nvSpPr>
              <p:cNvPr id="243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4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3" name="Group 222"/>
            <p:cNvGrpSpPr/>
            <p:nvPr/>
          </p:nvGrpSpPr>
          <p:grpSpPr>
            <a:xfrm>
              <a:off x="8002071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4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4" name="Group 223"/>
            <p:cNvGrpSpPr/>
            <p:nvPr/>
          </p:nvGrpSpPr>
          <p:grpSpPr>
            <a:xfrm>
              <a:off x="8017068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239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0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5" name="Group 224"/>
            <p:cNvGrpSpPr/>
            <p:nvPr/>
          </p:nvGrpSpPr>
          <p:grpSpPr>
            <a:xfrm>
              <a:off x="7778092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3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6" name="Group 225"/>
            <p:cNvGrpSpPr/>
            <p:nvPr/>
          </p:nvGrpSpPr>
          <p:grpSpPr>
            <a:xfrm>
              <a:off x="7794638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235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6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7" name="Group 226"/>
            <p:cNvGrpSpPr/>
            <p:nvPr/>
          </p:nvGrpSpPr>
          <p:grpSpPr>
            <a:xfrm>
              <a:off x="7554114" y="4026720"/>
              <a:ext cx="160072" cy="376517"/>
              <a:chOff x="5481404" y="1426062"/>
              <a:chExt cx="341669" cy="778503"/>
            </a:xfrm>
            <a:solidFill>
              <a:schemeClr val="accent4"/>
            </a:solidFill>
          </p:grpSpPr>
          <p:sp>
            <p:nvSpPr>
              <p:cNvPr id="23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8" name="Group 227"/>
            <p:cNvGrpSpPr/>
            <p:nvPr/>
          </p:nvGrpSpPr>
          <p:grpSpPr>
            <a:xfrm>
              <a:off x="7572207" y="3588836"/>
              <a:ext cx="144431" cy="376517"/>
              <a:chOff x="1006475" y="1212850"/>
              <a:chExt cx="585788" cy="1530350"/>
            </a:xfrm>
            <a:solidFill>
              <a:schemeClr val="accent3"/>
            </a:solidFill>
          </p:grpSpPr>
          <p:sp>
            <p:nvSpPr>
              <p:cNvPr id="231" name="Freeform 1"/>
              <p:cNvSpPr>
                <a:spLocks noChangeArrowheads="1"/>
              </p:cNvSpPr>
              <p:nvPr/>
            </p:nvSpPr>
            <p:spPr bwMode="auto">
              <a:xfrm>
                <a:off x="1006475" y="1516063"/>
                <a:ext cx="585788" cy="1227137"/>
              </a:xfrm>
              <a:custGeom>
                <a:avLst/>
                <a:gdLst>
                  <a:gd name="T0" fmla="*/ 1250 w 1626"/>
                  <a:gd name="T1" fmla="*/ 0 h 3408"/>
                  <a:gd name="T2" fmla="*/ 1250 w 1626"/>
                  <a:gd name="T3" fmla="*/ 0 h 3408"/>
                  <a:gd name="T4" fmla="*/ 375 w 1626"/>
                  <a:gd name="T5" fmla="*/ 0 h 3408"/>
                  <a:gd name="T6" fmla="*/ 0 w 1626"/>
                  <a:gd name="T7" fmla="*/ 407 h 3408"/>
                  <a:gd name="T8" fmla="*/ 0 w 1626"/>
                  <a:gd name="T9" fmla="*/ 1500 h 3408"/>
                  <a:gd name="T10" fmla="*/ 156 w 1626"/>
                  <a:gd name="T11" fmla="*/ 1625 h 3408"/>
                  <a:gd name="T12" fmla="*/ 281 w 1626"/>
                  <a:gd name="T13" fmla="*/ 1500 h 3408"/>
                  <a:gd name="T14" fmla="*/ 281 w 1626"/>
                  <a:gd name="T15" fmla="*/ 625 h 3408"/>
                  <a:gd name="T16" fmla="*/ 313 w 1626"/>
                  <a:gd name="T17" fmla="*/ 563 h 3408"/>
                  <a:gd name="T18" fmla="*/ 375 w 1626"/>
                  <a:gd name="T19" fmla="*/ 625 h 3408"/>
                  <a:gd name="T20" fmla="*/ 375 w 1626"/>
                  <a:gd name="T21" fmla="*/ 1688 h 3408"/>
                  <a:gd name="T22" fmla="*/ 375 w 1626"/>
                  <a:gd name="T23" fmla="*/ 1875 h 3408"/>
                  <a:gd name="T24" fmla="*/ 375 w 1626"/>
                  <a:gd name="T25" fmla="*/ 3188 h 3408"/>
                  <a:gd name="T26" fmla="*/ 563 w 1626"/>
                  <a:gd name="T27" fmla="*/ 3407 h 3408"/>
                  <a:gd name="T28" fmla="*/ 563 w 1626"/>
                  <a:gd name="T29" fmla="*/ 3407 h 3408"/>
                  <a:gd name="T30" fmla="*/ 719 w 1626"/>
                  <a:gd name="T31" fmla="*/ 3188 h 3408"/>
                  <a:gd name="T32" fmla="*/ 719 w 1626"/>
                  <a:gd name="T33" fmla="*/ 1875 h 3408"/>
                  <a:gd name="T34" fmla="*/ 813 w 1626"/>
                  <a:gd name="T35" fmla="*/ 1813 h 3408"/>
                  <a:gd name="T36" fmla="*/ 906 w 1626"/>
                  <a:gd name="T37" fmla="*/ 1875 h 3408"/>
                  <a:gd name="T38" fmla="*/ 906 w 1626"/>
                  <a:gd name="T39" fmla="*/ 3188 h 3408"/>
                  <a:gd name="T40" fmla="*/ 1062 w 1626"/>
                  <a:gd name="T41" fmla="*/ 3407 h 3408"/>
                  <a:gd name="T42" fmla="*/ 1062 w 1626"/>
                  <a:gd name="T43" fmla="*/ 3407 h 3408"/>
                  <a:gd name="T44" fmla="*/ 1250 w 1626"/>
                  <a:gd name="T45" fmla="*/ 3188 h 3408"/>
                  <a:gd name="T46" fmla="*/ 1250 w 1626"/>
                  <a:gd name="T47" fmla="*/ 1875 h 3408"/>
                  <a:gd name="T48" fmla="*/ 1250 w 1626"/>
                  <a:gd name="T49" fmla="*/ 1688 h 3408"/>
                  <a:gd name="T50" fmla="*/ 1250 w 1626"/>
                  <a:gd name="T51" fmla="*/ 625 h 3408"/>
                  <a:gd name="T52" fmla="*/ 1313 w 1626"/>
                  <a:gd name="T53" fmla="*/ 563 h 3408"/>
                  <a:gd name="T54" fmla="*/ 1344 w 1626"/>
                  <a:gd name="T55" fmla="*/ 625 h 3408"/>
                  <a:gd name="T56" fmla="*/ 1344 w 1626"/>
                  <a:gd name="T57" fmla="*/ 1500 h 3408"/>
                  <a:gd name="T58" fmla="*/ 1469 w 1626"/>
                  <a:gd name="T59" fmla="*/ 1625 h 3408"/>
                  <a:gd name="T60" fmla="*/ 1625 w 1626"/>
                  <a:gd name="T61" fmla="*/ 1500 h 3408"/>
                  <a:gd name="T62" fmla="*/ 1625 w 1626"/>
                  <a:gd name="T63" fmla="*/ 407 h 3408"/>
                  <a:gd name="T64" fmla="*/ 1250 w 1626"/>
                  <a:gd name="T65" fmla="*/ 0 h 3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6" h="3408">
                    <a:moveTo>
                      <a:pt x="1250" y="0"/>
                    </a:moveTo>
                    <a:lnTo>
                      <a:pt x="1250" y="0"/>
                    </a:lnTo>
                    <a:cubicBezTo>
                      <a:pt x="375" y="0"/>
                      <a:pt x="375" y="0"/>
                      <a:pt x="375" y="0"/>
                    </a:cubicBezTo>
                    <a:cubicBezTo>
                      <a:pt x="125" y="0"/>
                      <a:pt x="0" y="157"/>
                      <a:pt x="0" y="407"/>
                    </a:cubicBezTo>
                    <a:cubicBezTo>
                      <a:pt x="0" y="1500"/>
                      <a:pt x="0" y="1500"/>
                      <a:pt x="0" y="1500"/>
                    </a:cubicBezTo>
                    <a:cubicBezTo>
                      <a:pt x="0" y="1563"/>
                      <a:pt x="94" y="1625"/>
                      <a:pt x="156" y="1625"/>
                    </a:cubicBezTo>
                    <a:cubicBezTo>
                      <a:pt x="219" y="1625"/>
                      <a:pt x="281" y="1563"/>
                      <a:pt x="281" y="1500"/>
                    </a:cubicBezTo>
                    <a:cubicBezTo>
                      <a:pt x="281" y="1500"/>
                      <a:pt x="281" y="719"/>
                      <a:pt x="281" y="625"/>
                    </a:cubicBezTo>
                    <a:cubicBezTo>
                      <a:pt x="281" y="594"/>
                      <a:pt x="313" y="563"/>
                      <a:pt x="313" y="563"/>
                    </a:cubicBezTo>
                    <a:cubicBezTo>
                      <a:pt x="344" y="563"/>
                      <a:pt x="375" y="594"/>
                      <a:pt x="375" y="625"/>
                    </a:cubicBezTo>
                    <a:cubicBezTo>
                      <a:pt x="375" y="719"/>
                      <a:pt x="375" y="1375"/>
                      <a:pt x="375" y="1688"/>
                    </a:cubicBezTo>
                    <a:cubicBezTo>
                      <a:pt x="375" y="1875"/>
                      <a:pt x="375" y="1875"/>
                      <a:pt x="375" y="1875"/>
                    </a:cubicBezTo>
                    <a:cubicBezTo>
                      <a:pt x="375" y="3188"/>
                      <a:pt x="375" y="3188"/>
                      <a:pt x="375" y="3188"/>
                    </a:cubicBezTo>
                    <a:cubicBezTo>
                      <a:pt x="375" y="3282"/>
                      <a:pt x="469" y="3407"/>
                      <a:pt x="563" y="3407"/>
                    </a:cubicBezTo>
                    <a:lnTo>
                      <a:pt x="563" y="3407"/>
                    </a:lnTo>
                    <a:cubicBezTo>
                      <a:pt x="688" y="3407"/>
                      <a:pt x="719" y="3282"/>
                      <a:pt x="719" y="3188"/>
                    </a:cubicBezTo>
                    <a:cubicBezTo>
                      <a:pt x="719" y="3188"/>
                      <a:pt x="719" y="1969"/>
                      <a:pt x="719" y="1875"/>
                    </a:cubicBezTo>
                    <a:cubicBezTo>
                      <a:pt x="719" y="1844"/>
                      <a:pt x="781" y="1813"/>
                      <a:pt x="813" y="1813"/>
                    </a:cubicBezTo>
                    <a:cubicBezTo>
                      <a:pt x="875" y="1813"/>
                      <a:pt x="906" y="1844"/>
                      <a:pt x="906" y="1875"/>
                    </a:cubicBezTo>
                    <a:cubicBezTo>
                      <a:pt x="906" y="1969"/>
                      <a:pt x="906" y="3188"/>
                      <a:pt x="906" y="3188"/>
                    </a:cubicBezTo>
                    <a:cubicBezTo>
                      <a:pt x="906" y="3282"/>
                      <a:pt x="969" y="3407"/>
                      <a:pt x="1062" y="3407"/>
                    </a:cubicBezTo>
                    <a:lnTo>
                      <a:pt x="1062" y="3407"/>
                    </a:lnTo>
                    <a:cubicBezTo>
                      <a:pt x="1156" y="3407"/>
                      <a:pt x="1250" y="3282"/>
                      <a:pt x="1250" y="3188"/>
                    </a:cubicBezTo>
                    <a:cubicBezTo>
                      <a:pt x="1250" y="1875"/>
                      <a:pt x="1250" y="1875"/>
                      <a:pt x="1250" y="1875"/>
                    </a:cubicBezTo>
                    <a:cubicBezTo>
                      <a:pt x="1250" y="1688"/>
                      <a:pt x="1250" y="1688"/>
                      <a:pt x="1250" y="1688"/>
                    </a:cubicBezTo>
                    <a:cubicBezTo>
                      <a:pt x="1250" y="1375"/>
                      <a:pt x="1250" y="719"/>
                      <a:pt x="1250" y="625"/>
                    </a:cubicBezTo>
                    <a:cubicBezTo>
                      <a:pt x="1250" y="594"/>
                      <a:pt x="1281" y="563"/>
                      <a:pt x="1313" y="563"/>
                    </a:cubicBezTo>
                    <a:cubicBezTo>
                      <a:pt x="1313" y="563"/>
                      <a:pt x="1344" y="594"/>
                      <a:pt x="1344" y="625"/>
                    </a:cubicBezTo>
                    <a:cubicBezTo>
                      <a:pt x="1344" y="719"/>
                      <a:pt x="1344" y="1500"/>
                      <a:pt x="1344" y="1500"/>
                    </a:cubicBezTo>
                    <a:cubicBezTo>
                      <a:pt x="1344" y="1563"/>
                      <a:pt x="1406" y="1625"/>
                      <a:pt x="1469" y="1625"/>
                    </a:cubicBezTo>
                    <a:cubicBezTo>
                      <a:pt x="1563" y="1625"/>
                      <a:pt x="1625" y="1563"/>
                      <a:pt x="1625" y="1500"/>
                    </a:cubicBezTo>
                    <a:cubicBezTo>
                      <a:pt x="1625" y="407"/>
                      <a:pt x="1625" y="407"/>
                      <a:pt x="1625" y="407"/>
                    </a:cubicBezTo>
                    <a:cubicBezTo>
                      <a:pt x="1625" y="157"/>
                      <a:pt x="1500" y="0"/>
                      <a:pt x="125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2" name="Freeform 2"/>
              <p:cNvSpPr>
                <a:spLocks noChangeArrowheads="1"/>
              </p:cNvSpPr>
              <p:nvPr/>
            </p:nvSpPr>
            <p:spPr bwMode="auto">
              <a:xfrm>
                <a:off x="1185863" y="1212850"/>
                <a:ext cx="225425" cy="225425"/>
              </a:xfrm>
              <a:custGeom>
                <a:avLst/>
                <a:gdLst>
                  <a:gd name="T0" fmla="*/ 313 w 626"/>
                  <a:gd name="T1" fmla="*/ 0 h 626"/>
                  <a:gd name="T2" fmla="*/ 313 w 626"/>
                  <a:gd name="T3" fmla="*/ 0 h 626"/>
                  <a:gd name="T4" fmla="*/ 0 w 626"/>
                  <a:gd name="T5" fmla="*/ 312 h 626"/>
                  <a:gd name="T6" fmla="*/ 313 w 626"/>
                  <a:gd name="T7" fmla="*/ 625 h 626"/>
                  <a:gd name="T8" fmla="*/ 625 w 626"/>
                  <a:gd name="T9" fmla="*/ 312 h 626"/>
                  <a:gd name="T10" fmla="*/ 313 w 626"/>
                  <a:gd name="T11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626">
                    <a:moveTo>
                      <a:pt x="313" y="0"/>
                    </a:moveTo>
                    <a:lnTo>
                      <a:pt x="313" y="0"/>
                    </a:lnTo>
                    <a:cubicBezTo>
                      <a:pt x="156" y="0"/>
                      <a:pt x="0" y="156"/>
                      <a:pt x="0" y="312"/>
                    </a:cubicBezTo>
                    <a:cubicBezTo>
                      <a:pt x="0" y="500"/>
                      <a:pt x="156" y="625"/>
                      <a:pt x="313" y="625"/>
                    </a:cubicBezTo>
                    <a:cubicBezTo>
                      <a:pt x="500" y="625"/>
                      <a:pt x="625" y="500"/>
                      <a:pt x="625" y="312"/>
                    </a:cubicBezTo>
                    <a:cubicBezTo>
                      <a:pt x="625" y="156"/>
                      <a:pt x="500" y="0"/>
                      <a:pt x="313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9" name="Rounded Rectangle 228"/>
            <p:cNvSpPr/>
            <p:nvPr/>
          </p:nvSpPr>
          <p:spPr>
            <a:xfrm>
              <a:off x="6262487" y="3476416"/>
              <a:ext cx="4410636" cy="1052713"/>
            </a:xfrm>
            <a:prstGeom prst="roundRect">
              <a:avLst>
                <a:gd name="adj" fmla="val 7908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Freeform 82"/>
            <p:cNvSpPr>
              <a:spLocks noEditPoints="1"/>
            </p:cNvSpPr>
            <p:nvPr/>
          </p:nvSpPr>
          <p:spPr bwMode="auto">
            <a:xfrm>
              <a:off x="6747975" y="3712396"/>
              <a:ext cx="245088" cy="292585"/>
            </a:xfrm>
            <a:custGeom>
              <a:avLst/>
              <a:gdLst>
                <a:gd name="T0" fmla="*/ 187 w 240"/>
                <a:gd name="T1" fmla="*/ 211 h 288"/>
                <a:gd name="T2" fmla="*/ 195 w 240"/>
                <a:gd name="T3" fmla="*/ 194 h 288"/>
                <a:gd name="T4" fmla="*/ 203 w 240"/>
                <a:gd name="T5" fmla="*/ 201 h 288"/>
                <a:gd name="T6" fmla="*/ 144 w 240"/>
                <a:gd name="T7" fmla="*/ 191 h 288"/>
                <a:gd name="T8" fmla="*/ 136 w 240"/>
                <a:gd name="T9" fmla="*/ 242 h 288"/>
                <a:gd name="T10" fmla="*/ 151 w 240"/>
                <a:gd name="T11" fmla="*/ 242 h 288"/>
                <a:gd name="T12" fmla="*/ 144 w 240"/>
                <a:gd name="T13" fmla="*/ 191 h 288"/>
                <a:gd name="T14" fmla="*/ 240 w 240"/>
                <a:gd name="T15" fmla="*/ 251 h 288"/>
                <a:gd name="T16" fmla="*/ 39 w 240"/>
                <a:gd name="T17" fmla="*/ 288 h 288"/>
                <a:gd name="T18" fmla="*/ 0 w 240"/>
                <a:gd name="T19" fmla="*/ 166 h 288"/>
                <a:gd name="T20" fmla="*/ 201 w 240"/>
                <a:gd name="T21" fmla="*/ 129 h 288"/>
                <a:gd name="T22" fmla="*/ 50 w 240"/>
                <a:gd name="T23" fmla="*/ 260 h 288"/>
                <a:gd name="T24" fmla="*/ 70 w 240"/>
                <a:gd name="T25" fmla="*/ 171 h 288"/>
                <a:gd name="T26" fmla="*/ 17 w 240"/>
                <a:gd name="T27" fmla="*/ 157 h 288"/>
                <a:gd name="T28" fmla="*/ 33 w 240"/>
                <a:gd name="T29" fmla="*/ 170 h 288"/>
                <a:gd name="T30" fmla="*/ 50 w 240"/>
                <a:gd name="T31" fmla="*/ 260 h 288"/>
                <a:gd name="T32" fmla="*/ 93 w 240"/>
                <a:gd name="T33" fmla="*/ 184 h 288"/>
                <a:gd name="T34" fmla="*/ 93 w 240"/>
                <a:gd name="T35" fmla="*/ 243 h 288"/>
                <a:gd name="T36" fmla="*/ 83 w 240"/>
                <a:gd name="T37" fmla="*/ 232 h 288"/>
                <a:gd name="T38" fmla="*/ 67 w 240"/>
                <a:gd name="T39" fmla="*/ 184 h 288"/>
                <a:gd name="T40" fmla="*/ 67 w 240"/>
                <a:gd name="T41" fmla="*/ 247 h 288"/>
                <a:gd name="T42" fmla="*/ 97 w 240"/>
                <a:gd name="T43" fmla="*/ 250 h 288"/>
                <a:gd name="T44" fmla="*/ 110 w 240"/>
                <a:gd name="T45" fmla="*/ 260 h 288"/>
                <a:gd name="T46" fmla="*/ 163 w 240"/>
                <a:gd name="T47" fmla="*/ 239 h 288"/>
                <a:gd name="T48" fmla="*/ 137 w 240"/>
                <a:gd name="T49" fmla="*/ 187 h 288"/>
                <a:gd name="T50" fmla="*/ 120 w 240"/>
                <a:gd name="T51" fmla="*/ 157 h 288"/>
                <a:gd name="T52" fmla="*/ 134 w 240"/>
                <a:gd name="T53" fmla="*/ 259 h 288"/>
                <a:gd name="T54" fmla="*/ 163 w 240"/>
                <a:gd name="T55" fmla="*/ 239 h 288"/>
                <a:gd name="T56" fmla="*/ 203 w 240"/>
                <a:gd name="T57" fmla="*/ 234 h 288"/>
                <a:gd name="T58" fmla="*/ 203 w 240"/>
                <a:gd name="T59" fmla="*/ 242 h 288"/>
                <a:gd name="T60" fmla="*/ 194 w 240"/>
                <a:gd name="T61" fmla="*/ 249 h 288"/>
                <a:gd name="T62" fmla="*/ 187 w 240"/>
                <a:gd name="T63" fmla="*/ 224 h 288"/>
                <a:gd name="T64" fmla="*/ 216 w 240"/>
                <a:gd name="T65" fmla="*/ 213 h 288"/>
                <a:gd name="T66" fmla="*/ 183 w 240"/>
                <a:gd name="T67" fmla="*/ 184 h 288"/>
                <a:gd name="T68" fmla="*/ 173 w 240"/>
                <a:gd name="T69" fmla="*/ 210 h 288"/>
                <a:gd name="T70" fmla="*/ 216 w 240"/>
                <a:gd name="T71" fmla="*/ 233 h 288"/>
                <a:gd name="T72" fmla="*/ 155 w 240"/>
                <a:gd name="T73" fmla="*/ 110 h 288"/>
                <a:gd name="T74" fmla="*/ 169 w 240"/>
                <a:gd name="T75" fmla="*/ 110 h 288"/>
                <a:gd name="T76" fmla="*/ 173 w 240"/>
                <a:gd name="T77" fmla="*/ 110 h 288"/>
                <a:gd name="T78" fmla="*/ 192 w 240"/>
                <a:gd name="T79" fmla="*/ 31 h 288"/>
                <a:gd name="T80" fmla="*/ 177 w 240"/>
                <a:gd name="T81" fmla="*/ 93 h 288"/>
                <a:gd name="T82" fmla="*/ 165 w 240"/>
                <a:gd name="T83" fmla="*/ 93 h 288"/>
                <a:gd name="T84" fmla="*/ 150 w 240"/>
                <a:gd name="T85" fmla="*/ 31 h 288"/>
                <a:gd name="T86" fmla="*/ 150 w 240"/>
                <a:gd name="T87" fmla="*/ 98 h 288"/>
                <a:gd name="T88" fmla="*/ 95 w 240"/>
                <a:gd name="T89" fmla="*/ 60 h 288"/>
                <a:gd name="T90" fmla="*/ 104 w 240"/>
                <a:gd name="T91" fmla="*/ 32 h 288"/>
                <a:gd name="T92" fmla="*/ 128 w 240"/>
                <a:gd name="T93" fmla="*/ 31 h 288"/>
                <a:gd name="T94" fmla="*/ 138 w 240"/>
                <a:gd name="T95" fmla="*/ 45 h 288"/>
                <a:gd name="T96" fmla="*/ 139 w 240"/>
                <a:gd name="T97" fmla="*/ 78 h 288"/>
                <a:gd name="T98" fmla="*/ 134 w 240"/>
                <a:gd name="T99" fmla="*/ 104 h 288"/>
                <a:gd name="T100" fmla="*/ 117 w 240"/>
                <a:gd name="T101" fmla="*/ 113 h 288"/>
                <a:gd name="T102" fmla="*/ 100 w 240"/>
                <a:gd name="T103" fmla="*/ 105 h 288"/>
                <a:gd name="T104" fmla="*/ 95 w 240"/>
                <a:gd name="T105" fmla="*/ 81 h 288"/>
                <a:gd name="T106" fmla="*/ 110 w 240"/>
                <a:gd name="T107" fmla="*/ 91 h 288"/>
                <a:gd name="T108" fmla="*/ 124 w 240"/>
                <a:gd name="T109" fmla="*/ 91 h 288"/>
                <a:gd name="T110" fmla="*/ 117 w 240"/>
                <a:gd name="T111" fmla="*/ 41 h 288"/>
                <a:gd name="T112" fmla="*/ 110 w 240"/>
                <a:gd name="T113" fmla="*/ 91 h 288"/>
                <a:gd name="T114" fmla="*/ 76 w 240"/>
                <a:gd name="T115" fmla="*/ 113 h 288"/>
                <a:gd name="T116" fmla="*/ 96 w 240"/>
                <a:gd name="T117" fmla="*/ 0 h 288"/>
                <a:gd name="T118" fmla="*/ 66 w 240"/>
                <a:gd name="T119" fmla="*/ 39 h 288"/>
                <a:gd name="T120" fmla="*/ 36 w 240"/>
                <a:gd name="T121" fmla="*/ 0 h 288"/>
                <a:gd name="T122" fmla="*/ 58 w 240"/>
                <a:gd name="T123" fmla="*/ 113 h 288"/>
                <a:gd name="T124" fmla="*/ 58 w 240"/>
                <a:gd name="T125" fmla="*/ 1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0" h="288">
                  <a:moveTo>
                    <a:pt x="203" y="211"/>
                  </a:moveTo>
                  <a:cubicBezTo>
                    <a:pt x="187" y="211"/>
                    <a:pt x="187" y="211"/>
                    <a:pt x="187" y="211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187" y="197"/>
                    <a:pt x="191" y="194"/>
                    <a:pt x="195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200" y="194"/>
                    <a:pt x="203" y="197"/>
                    <a:pt x="203" y="201"/>
                  </a:cubicBezTo>
                  <a:lnTo>
                    <a:pt x="203" y="211"/>
                  </a:lnTo>
                  <a:close/>
                  <a:moveTo>
                    <a:pt x="144" y="191"/>
                  </a:moveTo>
                  <a:cubicBezTo>
                    <a:pt x="140" y="191"/>
                    <a:pt x="136" y="194"/>
                    <a:pt x="136" y="197"/>
                  </a:cubicBezTo>
                  <a:cubicBezTo>
                    <a:pt x="136" y="242"/>
                    <a:pt x="136" y="242"/>
                    <a:pt x="136" y="242"/>
                  </a:cubicBezTo>
                  <a:cubicBezTo>
                    <a:pt x="136" y="245"/>
                    <a:pt x="140" y="248"/>
                    <a:pt x="144" y="248"/>
                  </a:cubicBezTo>
                  <a:cubicBezTo>
                    <a:pt x="148" y="248"/>
                    <a:pt x="151" y="245"/>
                    <a:pt x="151" y="242"/>
                  </a:cubicBezTo>
                  <a:cubicBezTo>
                    <a:pt x="151" y="197"/>
                    <a:pt x="151" y="197"/>
                    <a:pt x="151" y="197"/>
                  </a:cubicBezTo>
                  <a:cubicBezTo>
                    <a:pt x="151" y="194"/>
                    <a:pt x="148" y="191"/>
                    <a:pt x="144" y="191"/>
                  </a:cubicBezTo>
                  <a:close/>
                  <a:moveTo>
                    <a:pt x="240" y="166"/>
                  </a:moveTo>
                  <a:cubicBezTo>
                    <a:pt x="240" y="251"/>
                    <a:pt x="240" y="251"/>
                    <a:pt x="240" y="251"/>
                  </a:cubicBezTo>
                  <a:cubicBezTo>
                    <a:pt x="240" y="271"/>
                    <a:pt x="222" y="288"/>
                    <a:pt x="201" y="288"/>
                  </a:cubicBezTo>
                  <a:cubicBezTo>
                    <a:pt x="39" y="288"/>
                    <a:pt x="39" y="288"/>
                    <a:pt x="39" y="288"/>
                  </a:cubicBezTo>
                  <a:cubicBezTo>
                    <a:pt x="18" y="288"/>
                    <a:pt x="0" y="271"/>
                    <a:pt x="0" y="251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46"/>
                    <a:pt x="18" y="129"/>
                    <a:pt x="39" y="129"/>
                  </a:cubicBezTo>
                  <a:cubicBezTo>
                    <a:pt x="201" y="129"/>
                    <a:pt x="201" y="129"/>
                    <a:pt x="201" y="129"/>
                  </a:cubicBezTo>
                  <a:cubicBezTo>
                    <a:pt x="222" y="129"/>
                    <a:pt x="240" y="146"/>
                    <a:pt x="240" y="166"/>
                  </a:cubicBezTo>
                  <a:close/>
                  <a:moveTo>
                    <a:pt x="50" y="260"/>
                  </a:moveTo>
                  <a:cubicBezTo>
                    <a:pt x="50" y="171"/>
                    <a:pt x="50" y="171"/>
                    <a:pt x="50" y="171"/>
                  </a:cubicBezTo>
                  <a:cubicBezTo>
                    <a:pt x="70" y="171"/>
                    <a:pt x="70" y="171"/>
                    <a:pt x="70" y="17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3" y="260"/>
                    <a:pt x="33" y="260"/>
                    <a:pt x="33" y="260"/>
                  </a:cubicBezTo>
                  <a:lnTo>
                    <a:pt x="50" y="260"/>
                  </a:lnTo>
                  <a:close/>
                  <a:moveTo>
                    <a:pt x="110" y="184"/>
                  </a:moveTo>
                  <a:cubicBezTo>
                    <a:pt x="93" y="184"/>
                    <a:pt x="93" y="184"/>
                    <a:pt x="93" y="184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3" y="239"/>
                    <a:pt x="94" y="242"/>
                    <a:pt x="93" y="243"/>
                  </a:cubicBezTo>
                  <a:cubicBezTo>
                    <a:pt x="92" y="247"/>
                    <a:pt x="86" y="251"/>
                    <a:pt x="83" y="244"/>
                  </a:cubicBezTo>
                  <a:cubicBezTo>
                    <a:pt x="83" y="243"/>
                    <a:pt x="83" y="239"/>
                    <a:pt x="83" y="23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67" y="184"/>
                    <a:pt x="67" y="184"/>
                    <a:pt x="67" y="184"/>
                  </a:cubicBezTo>
                  <a:cubicBezTo>
                    <a:pt x="67" y="231"/>
                    <a:pt x="67" y="231"/>
                    <a:pt x="67" y="231"/>
                  </a:cubicBezTo>
                  <a:cubicBezTo>
                    <a:pt x="67" y="239"/>
                    <a:pt x="67" y="244"/>
                    <a:pt x="67" y="247"/>
                  </a:cubicBezTo>
                  <a:cubicBezTo>
                    <a:pt x="67" y="251"/>
                    <a:pt x="67" y="256"/>
                    <a:pt x="71" y="259"/>
                  </a:cubicBezTo>
                  <a:cubicBezTo>
                    <a:pt x="79" y="264"/>
                    <a:pt x="93" y="258"/>
                    <a:pt x="97" y="250"/>
                  </a:cubicBezTo>
                  <a:cubicBezTo>
                    <a:pt x="97" y="260"/>
                    <a:pt x="97" y="260"/>
                    <a:pt x="97" y="260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110" y="184"/>
                    <a:pt x="110" y="184"/>
                    <a:pt x="110" y="184"/>
                  </a:cubicBezTo>
                  <a:close/>
                  <a:moveTo>
                    <a:pt x="163" y="239"/>
                  </a:moveTo>
                  <a:cubicBezTo>
                    <a:pt x="163" y="199"/>
                    <a:pt x="163" y="199"/>
                    <a:pt x="163" y="199"/>
                  </a:cubicBezTo>
                  <a:cubicBezTo>
                    <a:pt x="163" y="184"/>
                    <a:pt x="152" y="175"/>
                    <a:pt x="137" y="18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260"/>
                    <a:pt x="120" y="260"/>
                    <a:pt x="120" y="260"/>
                  </a:cubicBezTo>
                  <a:cubicBezTo>
                    <a:pt x="134" y="259"/>
                    <a:pt x="134" y="259"/>
                    <a:pt x="134" y="259"/>
                  </a:cubicBezTo>
                  <a:cubicBezTo>
                    <a:pt x="135" y="253"/>
                    <a:pt x="135" y="253"/>
                    <a:pt x="135" y="253"/>
                  </a:cubicBezTo>
                  <a:cubicBezTo>
                    <a:pt x="152" y="269"/>
                    <a:pt x="163" y="258"/>
                    <a:pt x="163" y="239"/>
                  </a:cubicBezTo>
                  <a:close/>
                  <a:moveTo>
                    <a:pt x="216" y="233"/>
                  </a:moveTo>
                  <a:cubicBezTo>
                    <a:pt x="203" y="234"/>
                    <a:pt x="203" y="234"/>
                    <a:pt x="203" y="234"/>
                  </a:cubicBezTo>
                  <a:cubicBezTo>
                    <a:pt x="203" y="234"/>
                    <a:pt x="203" y="235"/>
                    <a:pt x="203" y="235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3" y="246"/>
                    <a:pt x="200" y="249"/>
                    <a:pt x="196" y="249"/>
                  </a:cubicBezTo>
                  <a:cubicBezTo>
                    <a:pt x="194" y="249"/>
                    <a:pt x="194" y="249"/>
                    <a:pt x="194" y="249"/>
                  </a:cubicBezTo>
                  <a:cubicBezTo>
                    <a:pt x="190" y="249"/>
                    <a:pt x="187" y="246"/>
                    <a:pt x="187" y="242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16" y="213"/>
                    <a:pt x="216" y="213"/>
                    <a:pt x="216" y="213"/>
                  </a:cubicBezTo>
                  <a:cubicBezTo>
                    <a:pt x="216" y="205"/>
                    <a:pt x="215" y="197"/>
                    <a:pt x="215" y="193"/>
                  </a:cubicBezTo>
                  <a:cubicBezTo>
                    <a:pt x="213" y="179"/>
                    <a:pt x="193" y="176"/>
                    <a:pt x="183" y="184"/>
                  </a:cubicBezTo>
                  <a:cubicBezTo>
                    <a:pt x="179" y="186"/>
                    <a:pt x="177" y="189"/>
                    <a:pt x="176" y="193"/>
                  </a:cubicBezTo>
                  <a:cubicBezTo>
                    <a:pt x="174" y="197"/>
                    <a:pt x="173" y="203"/>
                    <a:pt x="173" y="210"/>
                  </a:cubicBezTo>
                  <a:cubicBezTo>
                    <a:pt x="173" y="234"/>
                    <a:pt x="173" y="234"/>
                    <a:pt x="173" y="234"/>
                  </a:cubicBezTo>
                  <a:cubicBezTo>
                    <a:pt x="173" y="273"/>
                    <a:pt x="221" y="267"/>
                    <a:pt x="216" y="233"/>
                  </a:cubicBezTo>
                  <a:close/>
                  <a:moveTo>
                    <a:pt x="151" y="105"/>
                  </a:moveTo>
                  <a:cubicBezTo>
                    <a:pt x="152" y="107"/>
                    <a:pt x="154" y="109"/>
                    <a:pt x="155" y="110"/>
                  </a:cubicBezTo>
                  <a:cubicBezTo>
                    <a:pt x="157" y="111"/>
                    <a:pt x="160" y="112"/>
                    <a:pt x="162" y="112"/>
                  </a:cubicBezTo>
                  <a:cubicBezTo>
                    <a:pt x="165" y="112"/>
                    <a:pt x="167" y="111"/>
                    <a:pt x="169" y="110"/>
                  </a:cubicBezTo>
                  <a:cubicBezTo>
                    <a:pt x="171" y="108"/>
                    <a:pt x="172" y="106"/>
                    <a:pt x="173" y="104"/>
                  </a:cubicBezTo>
                  <a:cubicBezTo>
                    <a:pt x="173" y="110"/>
                    <a:pt x="173" y="110"/>
                    <a:pt x="17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31"/>
                    <a:pt x="192" y="31"/>
                    <a:pt x="192" y="31"/>
                  </a:cubicBezTo>
                  <a:cubicBezTo>
                    <a:pt x="177" y="31"/>
                    <a:pt x="177" y="31"/>
                    <a:pt x="177" y="31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7" y="96"/>
                    <a:pt x="174" y="99"/>
                    <a:pt x="171" y="99"/>
                  </a:cubicBezTo>
                  <a:cubicBezTo>
                    <a:pt x="168" y="99"/>
                    <a:pt x="165" y="96"/>
                    <a:pt x="165" y="93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91"/>
                    <a:pt x="150" y="96"/>
                    <a:pt x="150" y="98"/>
                  </a:cubicBezTo>
                  <a:cubicBezTo>
                    <a:pt x="150" y="100"/>
                    <a:pt x="151" y="103"/>
                    <a:pt x="151" y="105"/>
                  </a:cubicBezTo>
                  <a:close/>
                  <a:moveTo>
                    <a:pt x="95" y="60"/>
                  </a:moveTo>
                  <a:cubicBezTo>
                    <a:pt x="95" y="52"/>
                    <a:pt x="96" y="47"/>
                    <a:pt x="97" y="42"/>
                  </a:cubicBezTo>
                  <a:cubicBezTo>
                    <a:pt x="98" y="38"/>
                    <a:pt x="101" y="35"/>
                    <a:pt x="104" y="32"/>
                  </a:cubicBezTo>
                  <a:cubicBezTo>
                    <a:pt x="107" y="29"/>
                    <a:pt x="111" y="28"/>
                    <a:pt x="116" y="28"/>
                  </a:cubicBezTo>
                  <a:cubicBezTo>
                    <a:pt x="121" y="28"/>
                    <a:pt x="124" y="29"/>
                    <a:pt x="128" y="31"/>
                  </a:cubicBezTo>
                  <a:cubicBezTo>
                    <a:pt x="131" y="32"/>
                    <a:pt x="133" y="34"/>
                    <a:pt x="135" y="37"/>
                  </a:cubicBezTo>
                  <a:cubicBezTo>
                    <a:pt x="136" y="40"/>
                    <a:pt x="137" y="43"/>
                    <a:pt x="138" y="45"/>
                  </a:cubicBezTo>
                  <a:cubicBezTo>
                    <a:pt x="139" y="48"/>
                    <a:pt x="139" y="52"/>
                    <a:pt x="139" y="5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86"/>
                    <a:pt x="139" y="91"/>
                    <a:pt x="138" y="94"/>
                  </a:cubicBezTo>
                  <a:cubicBezTo>
                    <a:pt x="138" y="98"/>
                    <a:pt x="136" y="101"/>
                    <a:pt x="134" y="104"/>
                  </a:cubicBezTo>
                  <a:cubicBezTo>
                    <a:pt x="133" y="107"/>
                    <a:pt x="130" y="109"/>
                    <a:pt x="127" y="111"/>
                  </a:cubicBezTo>
                  <a:cubicBezTo>
                    <a:pt x="124" y="112"/>
                    <a:pt x="121" y="113"/>
                    <a:pt x="117" y="113"/>
                  </a:cubicBezTo>
                  <a:cubicBezTo>
                    <a:pt x="113" y="113"/>
                    <a:pt x="109" y="112"/>
                    <a:pt x="106" y="111"/>
                  </a:cubicBezTo>
                  <a:cubicBezTo>
                    <a:pt x="104" y="110"/>
                    <a:pt x="101" y="108"/>
                    <a:pt x="100" y="105"/>
                  </a:cubicBezTo>
                  <a:cubicBezTo>
                    <a:pt x="98" y="103"/>
                    <a:pt x="97" y="100"/>
                    <a:pt x="96" y="97"/>
                  </a:cubicBezTo>
                  <a:cubicBezTo>
                    <a:pt x="95" y="93"/>
                    <a:pt x="95" y="88"/>
                    <a:pt x="95" y="81"/>
                  </a:cubicBezTo>
                  <a:lnTo>
                    <a:pt x="95" y="60"/>
                  </a:lnTo>
                  <a:close/>
                  <a:moveTo>
                    <a:pt x="110" y="91"/>
                  </a:moveTo>
                  <a:cubicBezTo>
                    <a:pt x="110" y="96"/>
                    <a:pt x="113" y="100"/>
                    <a:pt x="117" y="100"/>
                  </a:cubicBezTo>
                  <a:cubicBezTo>
                    <a:pt x="121" y="100"/>
                    <a:pt x="124" y="96"/>
                    <a:pt x="124" y="91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5"/>
                    <a:pt x="121" y="41"/>
                    <a:pt x="117" y="41"/>
                  </a:cubicBezTo>
                  <a:cubicBezTo>
                    <a:pt x="113" y="41"/>
                    <a:pt x="110" y="45"/>
                    <a:pt x="110" y="49"/>
                  </a:cubicBezTo>
                  <a:lnTo>
                    <a:pt x="110" y="91"/>
                  </a:lnTo>
                  <a:close/>
                  <a:moveTo>
                    <a:pt x="58" y="113"/>
                  </a:moveTo>
                  <a:cubicBezTo>
                    <a:pt x="76" y="113"/>
                    <a:pt x="76" y="113"/>
                    <a:pt x="76" y="113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8" y="52"/>
                    <a:pt x="58" y="52"/>
                    <a:pt x="58" y="52"/>
                  </a:cubicBezTo>
                  <a:lnTo>
                    <a:pt x="58" y="113"/>
                  </a:lnTo>
                  <a:close/>
                  <a:moveTo>
                    <a:pt x="58" y="113"/>
                  </a:moveTo>
                  <a:cubicBezTo>
                    <a:pt x="58" y="113"/>
                    <a:pt x="58" y="113"/>
                    <a:pt x="58" y="1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1" name="Rectangle 270"/>
          <p:cNvSpPr/>
          <p:nvPr/>
        </p:nvSpPr>
        <p:spPr>
          <a:xfrm>
            <a:off x="1354714" y="3060437"/>
            <a:ext cx="4321786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random.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1353745" y="274791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accent1"/>
                </a:solidFill>
                <a:latin typeface="+mj-lt"/>
              </a:rPr>
              <a:t>Analyze</a:t>
            </a:r>
          </a:p>
        </p:txBody>
      </p:sp>
      <p:sp>
        <p:nvSpPr>
          <p:cNvPr id="273" name="Rectangle 272"/>
          <p:cNvSpPr/>
          <p:nvPr/>
        </p:nvSpPr>
        <p:spPr>
          <a:xfrm>
            <a:off x="1354714" y="5441280"/>
            <a:ext cx="4321786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random.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1353745" y="512875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accent3"/>
                </a:solidFill>
                <a:latin typeface="+mj-lt"/>
              </a:rPr>
              <a:t>Analyze</a:t>
            </a:r>
          </a:p>
        </p:txBody>
      </p:sp>
      <p:sp>
        <p:nvSpPr>
          <p:cNvPr id="275" name="Rectangle 274"/>
          <p:cNvSpPr/>
          <p:nvPr/>
        </p:nvSpPr>
        <p:spPr>
          <a:xfrm>
            <a:off x="6604351" y="3060437"/>
            <a:ext cx="4321786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random.</a:t>
            </a:r>
          </a:p>
        </p:txBody>
      </p:sp>
      <p:sp>
        <p:nvSpPr>
          <p:cNvPr id="276" name="TextBox 275"/>
          <p:cNvSpPr txBox="1"/>
          <p:nvPr/>
        </p:nvSpPr>
        <p:spPr>
          <a:xfrm>
            <a:off x="6603382" y="274791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accent2"/>
                </a:solidFill>
                <a:latin typeface="+mj-lt"/>
              </a:rPr>
              <a:t>Analyze</a:t>
            </a:r>
          </a:p>
        </p:txBody>
      </p:sp>
      <p:sp>
        <p:nvSpPr>
          <p:cNvPr id="277" name="Rectangle 276"/>
          <p:cNvSpPr/>
          <p:nvPr/>
        </p:nvSpPr>
        <p:spPr>
          <a:xfrm>
            <a:off x="6604351" y="5441280"/>
            <a:ext cx="4321786" cy="60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random.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6603382" y="512875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300" dirty="0">
                <a:solidFill>
                  <a:schemeClr val="accent4"/>
                </a:solidFill>
                <a:latin typeface="+mj-lt"/>
              </a:rPr>
              <a:t>Analyze</a:t>
            </a:r>
          </a:p>
        </p:txBody>
      </p:sp>
    </p:spTree>
    <p:extLst>
      <p:ext uri="{BB962C8B-B14F-4D97-AF65-F5344CB8AC3E}">
        <p14:creationId xmlns:p14="http://schemas.microsoft.com/office/powerpoint/2010/main" val="1353590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A76A8D4-44F3-460D-8E69-75D17E4F39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38162" y="2408540"/>
            <a:ext cx="53156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300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653435" y="3582444"/>
            <a:ext cx="85803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454348" y="3740686"/>
            <a:ext cx="8929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is not simply random text. It has roots in a piece of classical Latin literature from 45 BC, making it over 2000 years old. Richard McClintock.</a:t>
            </a:r>
          </a:p>
        </p:txBody>
      </p:sp>
    </p:spTree>
    <p:extLst>
      <p:ext uri="{BB962C8B-B14F-4D97-AF65-F5344CB8AC3E}">
        <p14:creationId xmlns:p14="http://schemas.microsoft.com/office/powerpoint/2010/main" val="314622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.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7CC0"/>
      </a:accent1>
      <a:accent2>
        <a:srgbClr val="26BBB0"/>
      </a:accent2>
      <a:accent3>
        <a:srgbClr val="287CC0"/>
      </a:accent3>
      <a:accent4>
        <a:srgbClr val="26BBB0"/>
      </a:accent4>
      <a:accent5>
        <a:srgbClr val="287CC0"/>
      </a:accent5>
      <a:accent6>
        <a:srgbClr val="26BBB0"/>
      </a:accent6>
      <a:hlink>
        <a:srgbClr val="0563C1"/>
      </a:hlink>
      <a:folHlink>
        <a:srgbClr val="954F72"/>
      </a:folHlink>
    </a:clrScheme>
    <a:fontScheme name="Custom 211">
      <a:majorFont>
        <a:latin typeface="Diner-Fatt"/>
        <a:ea typeface="微软雅黑"/>
        <a:cs typeface=""/>
      </a:majorFont>
      <a:minorFont>
        <a:latin typeface="Lato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1743</Words>
  <Application>Microsoft Office PowerPoint</Application>
  <PresentationFormat>Widescreen</PresentationFormat>
  <Paragraphs>255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庞门正道标题体</vt:lpstr>
      <vt:lpstr>微软雅黑</vt:lpstr>
      <vt:lpstr>微软雅黑 Light</vt:lpstr>
      <vt:lpstr>Arial</vt:lpstr>
      <vt:lpstr>Diner-Fatt</vt:lpstr>
      <vt:lpstr>Lato</vt:lpstr>
      <vt:lpstr>Roboto Condensed Light</vt:lpstr>
      <vt:lpstr>Roboto Condensed Regular</vt:lpstr>
      <vt:lpstr>Roboto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wfs</cp:lastModifiedBy>
  <cp:revision>10</cp:revision>
  <dcterms:created xsi:type="dcterms:W3CDTF">2018-05-27T08:08:24Z</dcterms:created>
  <dcterms:modified xsi:type="dcterms:W3CDTF">2018-08-23T11:21:52Z</dcterms:modified>
</cp:coreProperties>
</file>