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4" r:id="rId11"/>
    <p:sldId id="263" r:id="rId12"/>
    <p:sldId id="266" r:id="rId13"/>
    <p:sldId id="269" r:id="rId14"/>
    <p:sldId id="268" r:id="rId15"/>
    <p:sldId id="267" r:id="rId16"/>
    <p:sldId id="270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A982"/>
    <a:srgbClr val="94AE7E"/>
    <a:srgbClr val="FFCBB9"/>
    <a:srgbClr val="93A66F"/>
    <a:srgbClr val="DADECC"/>
    <a:srgbClr val="DB5755"/>
    <a:srgbClr val="D08B85"/>
    <a:srgbClr val="FFC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074adf545592396ec021731d7cd9ca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530" y="821055"/>
            <a:ext cx="4840605" cy="48406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34355" y="2219325"/>
            <a:ext cx="1290320" cy="2323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000" b="1">
                <a:latin typeface="华文中宋" panose="02010600040101010101" charset="-122"/>
                <a:ea typeface="华文中宋" panose="02010600040101010101" charset="-122"/>
              </a:rPr>
              <a:t>日系</a:t>
            </a:r>
            <a:endParaRPr lang="zh-CN" altLang="en-US" sz="3200"/>
          </a:p>
          <a:p>
            <a:r>
              <a:rPr lang="zh-CN" altLang="en-US" sz="3200"/>
              <a:t>        小清新</a:t>
            </a:r>
            <a:endParaRPr lang="zh-CN" altLang="en-US" sz="3200"/>
          </a:p>
        </p:txBody>
      </p:sp>
      <p:sp>
        <p:nvSpPr>
          <p:cNvPr id="7" name="文本框 6"/>
          <p:cNvSpPr txBox="1"/>
          <p:nvPr/>
        </p:nvSpPr>
        <p:spPr>
          <a:xfrm>
            <a:off x="5342255" y="2085975"/>
            <a:ext cx="2921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すがすがしい</a:t>
            </a:r>
            <a:endParaRPr lang="zh-CN" altLang="en-US"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866265" y="2573020"/>
            <a:ext cx="29070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/>
              <a:t>目 录</a:t>
            </a:r>
            <a:endParaRPr lang="zh-CN" altLang="en-US" sz="4400"/>
          </a:p>
        </p:txBody>
      </p:sp>
      <p:sp>
        <p:nvSpPr>
          <p:cNvPr id="5" name="文本框 4"/>
          <p:cNvSpPr txBox="1"/>
          <p:nvPr/>
        </p:nvSpPr>
        <p:spPr>
          <a:xfrm>
            <a:off x="989965" y="3060065"/>
            <a:ext cx="23088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		</a:t>
            </a:r>
            <a:r>
              <a:rPr lang="en-US" altLang="zh-CN" sz="2400"/>
              <a:t>CONTENT</a:t>
            </a:r>
            <a:endParaRPr lang="en-US" altLang="zh-CN" sz="2400"/>
          </a:p>
        </p:txBody>
      </p:sp>
      <p:sp>
        <p:nvSpPr>
          <p:cNvPr id="6" name="矩形 5"/>
          <p:cNvSpPr/>
          <p:nvPr/>
        </p:nvSpPr>
        <p:spPr>
          <a:xfrm>
            <a:off x="4773295" y="-41910"/>
            <a:ext cx="6334760" cy="7122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038090" y="1362710"/>
            <a:ext cx="904240" cy="89090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tx1"/>
                </a:solidFill>
                <a:sym typeface="+mn-ea"/>
              </a:rPr>
              <a:t>0 1</a:t>
            </a:r>
            <a:endParaRPr lang="en-US" altLang="zh-CN" sz="280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038090" y="2795270"/>
            <a:ext cx="904240" cy="89090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tx1"/>
                </a:solidFill>
                <a:sym typeface="+mn-ea"/>
              </a:rPr>
              <a:t>0 1</a:t>
            </a:r>
            <a:endParaRPr lang="en-US" altLang="zh-CN" sz="2800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38090" y="4312285"/>
            <a:ext cx="904240" cy="89090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tx1"/>
                </a:solidFill>
                <a:sym typeface="+mn-ea"/>
              </a:rPr>
              <a:t>0 1</a:t>
            </a:r>
            <a:endParaRPr lang="en-US" altLang="zh-CN" sz="2800">
              <a:solidFill>
                <a:schemeClr val="tx1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45555" y="1608455"/>
            <a:ext cx="33661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请在此输入您的标题</a:t>
            </a:r>
            <a:endParaRPr lang="zh-CN" altLang="en-US" sz="2000"/>
          </a:p>
        </p:txBody>
      </p:sp>
      <p:sp>
        <p:nvSpPr>
          <p:cNvPr id="12" name="文本框 11"/>
          <p:cNvSpPr txBox="1"/>
          <p:nvPr/>
        </p:nvSpPr>
        <p:spPr>
          <a:xfrm>
            <a:off x="7824470" y="2008505"/>
            <a:ext cx="32835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Please enter your title here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359525" y="2942590"/>
            <a:ext cx="33661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请在此输入您的标题</a:t>
            </a:r>
            <a:endParaRPr lang="zh-CN" altLang="en-US" sz="2000"/>
          </a:p>
        </p:txBody>
      </p:sp>
      <p:sp>
        <p:nvSpPr>
          <p:cNvPr id="13" name="文本框 12"/>
          <p:cNvSpPr txBox="1"/>
          <p:nvPr/>
        </p:nvSpPr>
        <p:spPr>
          <a:xfrm>
            <a:off x="7768590" y="3317875"/>
            <a:ext cx="32835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Please enter your title here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345555" y="4312285"/>
            <a:ext cx="33661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请在此输入您的标题</a:t>
            </a:r>
            <a:endParaRPr lang="zh-CN" altLang="en-US" sz="2000"/>
          </a:p>
        </p:txBody>
      </p:sp>
      <p:sp>
        <p:nvSpPr>
          <p:cNvPr id="15" name="文本框 14"/>
          <p:cNvSpPr txBox="1"/>
          <p:nvPr/>
        </p:nvSpPr>
        <p:spPr>
          <a:xfrm>
            <a:off x="7824470" y="4711065"/>
            <a:ext cx="32835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Please enter your title here</a:t>
            </a:r>
            <a:endParaRPr lang="zh-CN" altLang="en-US"/>
          </a:p>
        </p:txBody>
      </p:sp>
      <p:pic>
        <p:nvPicPr>
          <p:cNvPr id="16" name="图片 15" descr="5035756bcf95fcf7249817f1cf1b499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180000">
            <a:off x="-562610" y="2763520"/>
            <a:ext cx="3139440" cy="46812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4618355" y="1655445"/>
            <a:ext cx="2884170" cy="3756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074adf545592396ec021731d7cd9ca83"/>
          <p:cNvPicPr>
            <a:picLocks noChangeAspect="1"/>
          </p:cNvPicPr>
          <p:nvPr/>
        </p:nvPicPr>
        <p:blipFill>
          <a:blip r:embed="rId2"/>
          <a:srcRect l="-38832" t="39423" r="38832" b="-8110"/>
          <a:stretch>
            <a:fillRect/>
          </a:stretch>
        </p:blipFill>
        <p:spPr>
          <a:xfrm rot="20880000">
            <a:off x="461645" y="6350"/>
            <a:ext cx="4619625" cy="3173095"/>
          </a:xfrm>
          <a:prstGeom prst="rect">
            <a:avLst/>
          </a:prstGeom>
        </p:spPr>
      </p:pic>
      <p:pic>
        <p:nvPicPr>
          <p:cNvPr id="7" name="图片 6" descr="074adf545592396ec021731d7cd9ca83"/>
          <p:cNvPicPr>
            <a:picLocks noChangeAspect="1"/>
          </p:cNvPicPr>
          <p:nvPr/>
        </p:nvPicPr>
        <p:blipFill>
          <a:blip r:embed="rId2"/>
          <a:srcRect l="-38832" t="39423" r="38832" b="-8110"/>
          <a:stretch>
            <a:fillRect/>
          </a:stretch>
        </p:blipFill>
        <p:spPr>
          <a:xfrm rot="16980000">
            <a:off x="5960110" y="553720"/>
            <a:ext cx="4922520" cy="33813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671185" y="2247265"/>
            <a:ext cx="8489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第一章</a:t>
            </a:r>
            <a:endParaRPr lang="zh-CN" altLang="en-US" sz="3600"/>
          </a:p>
        </p:txBody>
      </p:sp>
      <p:sp>
        <p:nvSpPr>
          <p:cNvPr id="9" name="文本框 8"/>
          <p:cNvSpPr txBox="1"/>
          <p:nvPr/>
        </p:nvSpPr>
        <p:spPr>
          <a:xfrm>
            <a:off x="5212080" y="4254500"/>
            <a:ext cx="1766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Chapter 1</a:t>
            </a:r>
            <a:endParaRPr lang="zh-CN" alt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-139065" y="1675130"/>
            <a:ext cx="12705080" cy="350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sym typeface="Wingdings" panose="05000000000000000000" charset="0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4803775" y="611505"/>
            <a:ext cx="4317365" cy="1063625"/>
          </a:xfrm>
        </p:spPr>
        <p:txBody>
          <a:bodyPr/>
          <a:p>
            <a:r>
              <a:rPr lang="zh-CN" altLang="en-US" sz="2400">
                <a:solidFill>
                  <a:schemeClr val="tx1"/>
                </a:solidFill>
                <a:latin typeface="茶碗古刻繁体" panose="02020300000000000000" charset="-120"/>
                <a:ea typeface="茶碗古刻繁体" panose="02020300000000000000" charset="-120"/>
              </a:rPr>
              <a:t>请在此输入您的标题</a:t>
            </a:r>
            <a:endParaRPr lang="zh-CN" altLang="en-US" sz="2400">
              <a:solidFill>
                <a:schemeClr val="tx1"/>
              </a:solidFill>
              <a:latin typeface="茶碗古刻繁体" panose="02020300000000000000" charset="-120"/>
              <a:ea typeface="茶碗古刻繁体" panose="02020300000000000000" charset="-12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52165" y="2125345"/>
            <a:ext cx="59055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600">
                <a:sym typeface="Wingdings" panose="05000000000000000000" charset="0"/>
              </a:rPr>
              <a:t></a:t>
            </a:r>
            <a:endParaRPr lang="zh-CN" altLang="en-US" sz="3600">
              <a:sym typeface="Wingdings" panose="050000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2165" y="3106420"/>
            <a:ext cx="8343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ym typeface="Wingdings" panose="05000000000000000000" charset="0"/>
              </a:rPr>
              <a:t></a:t>
            </a:r>
            <a:endParaRPr lang="zh-CN" altLang="en-US" sz="3600">
              <a:sym typeface="Wingdings" panose="05000000000000000000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52165" y="4246880"/>
            <a:ext cx="8343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ym typeface="Wingdings" panose="05000000000000000000" charset="0"/>
              </a:rPr>
              <a:t></a:t>
            </a:r>
            <a:endParaRPr lang="zh-CN" altLang="en-US" sz="3600">
              <a:sym typeface="Wingdings" panose="05000000000000000000" charset="0"/>
            </a:endParaRPr>
          </a:p>
        </p:txBody>
      </p:sp>
      <p:sp>
        <p:nvSpPr>
          <p:cNvPr id="8" name="饼形 7"/>
          <p:cNvSpPr/>
          <p:nvPr/>
        </p:nvSpPr>
        <p:spPr>
          <a:xfrm>
            <a:off x="3075940" y="2336800"/>
            <a:ext cx="653415" cy="570230"/>
          </a:xfrm>
          <a:prstGeom prst="pi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饼形 9"/>
          <p:cNvSpPr/>
          <p:nvPr/>
        </p:nvSpPr>
        <p:spPr>
          <a:xfrm>
            <a:off x="3089910" y="3408045"/>
            <a:ext cx="653415" cy="570230"/>
          </a:xfrm>
          <a:prstGeom prst="pi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3075940" y="4479290"/>
            <a:ext cx="653415" cy="570230"/>
          </a:xfrm>
          <a:prstGeom prst="pi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42715" y="2336800"/>
            <a:ext cx="7405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42715" y="3408045"/>
            <a:ext cx="7405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42715" y="4370070"/>
            <a:ext cx="7405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5" name="图片 14" descr="074adf545592396ec021731d7cd9ca83"/>
          <p:cNvPicPr>
            <a:picLocks noChangeAspect="1"/>
          </p:cNvPicPr>
          <p:nvPr/>
        </p:nvPicPr>
        <p:blipFill>
          <a:blip r:embed="rId2"/>
          <a:srcRect l="54803" b="24239"/>
          <a:stretch>
            <a:fillRect/>
          </a:stretch>
        </p:blipFill>
        <p:spPr>
          <a:xfrm rot="12720000">
            <a:off x="9839960" y="-333375"/>
            <a:ext cx="2282825" cy="3826510"/>
          </a:xfrm>
          <a:prstGeom prst="rect">
            <a:avLst/>
          </a:prstGeom>
        </p:spPr>
      </p:pic>
      <p:pic>
        <p:nvPicPr>
          <p:cNvPr id="16" name="图片 15" descr="074adf545592396ec021731d7cd9ca83"/>
          <p:cNvPicPr>
            <a:picLocks noChangeAspect="1"/>
          </p:cNvPicPr>
          <p:nvPr/>
        </p:nvPicPr>
        <p:blipFill>
          <a:blip r:embed="rId2"/>
          <a:srcRect l="54803" b="24239"/>
          <a:stretch>
            <a:fillRect/>
          </a:stretch>
        </p:blipFill>
        <p:spPr>
          <a:xfrm rot="2700000">
            <a:off x="315595" y="3502025"/>
            <a:ext cx="2282825" cy="38265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074adf545592396ec021731d7cd9ca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040000">
            <a:off x="2160905" y="314960"/>
            <a:ext cx="4326890" cy="432689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91205" y="1854835"/>
            <a:ext cx="6875780" cy="3756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10965" y="3127375"/>
            <a:ext cx="588835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请您根据需要，对此文本框进行填充或者修改，语言精练，此文本框可以放置文字，也可以将其替换为图片。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sym typeface="+mn-ea"/>
              </a:rPr>
              <a:t>请您根据需要，对此文本框进行填充或者修改，语言精练，此文本框可以放置文字，也可以将其替换为图片。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5669280" y="2063750"/>
            <a:ext cx="4317365" cy="1063625"/>
          </a:xfrm>
        </p:spPr>
        <p:txBody>
          <a:bodyPr/>
          <a:p>
            <a:r>
              <a:rPr lang="zh-CN" altLang="en-US" sz="2000">
                <a:solidFill>
                  <a:schemeClr val="tx1"/>
                </a:solidFill>
                <a:latin typeface="+mj-ea"/>
              </a:rPr>
              <a:t>请在此输入您的标题</a:t>
            </a:r>
            <a:endParaRPr lang="zh-CN" altLang="en-US" sz="2000">
              <a:solidFill>
                <a:schemeClr val="tx1"/>
              </a:solidFill>
              <a:latin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泪滴形 3"/>
          <p:cNvSpPr/>
          <p:nvPr/>
        </p:nvSpPr>
        <p:spPr>
          <a:xfrm>
            <a:off x="2651760" y="3950335"/>
            <a:ext cx="1141095" cy="1155065"/>
          </a:xfrm>
          <a:prstGeom prst="teardrop">
            <a:avLst/>
          </a:prstGeom>
          <a:solidFill>
            <a:srgbClr val="FFCB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泪滴形 4"/>
          <p:cNvSpPr/>
          <p:nvPr/>
        </p:nvSpPr>
        <p:spPr>
          <a:xfrm>
            <a:off x="4070985" y="3950335"/>
            <a:ext cx="1141095" cy="1155065"/>
          </a:xfrm>
          <a:prstGeom prst="teardrop">
            <a:avLst/>
          </a:prstGeom>
          <a:solidFill>
            <a:srgbClr val="93A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5614670" y="3950335"/>
            <a:ext cx="1141095" cy="1155065"/>
          </a:xfrm>
          <a:prstGeom prst="teardrop">
            <a:avLst/>
          </a:prstGeom>
          <a:solidFill>
            <a:srgbClr val="FFCB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泪滴形 6"/>
          <p:cNvSpPr/>
          <p:nvPr/>
        </p:nvSpPr>
        <p:spPr>
          <a:xfrm>
            <a:off x="7186930" y="3950335"/>
            <a:ext cx="1141095" cy="1155065"/>
          </a:xfrm>
          <a:prstGeom prst="teardrop">
            <a:avLst/>
          </a:prstGeom>
          <a:solidFill>
            <a:srgbClr val="93A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泪滴形 9"/>
          <p:cNvSpPr/>
          <p:nvPr/>
        </p:nvSpPr>
        <p:spPr>
          <a:xfrm>
            <a:off x="8925560" y="3950335"/>
            <a:ext cx="1141095" cy="1155065"/>
          </a:xfrm>
          <a:prstGeom prst="teardrop">
            <a:avLst/>
          </a:prstGeom>
          <a:solidFill>
            <a:srgbClr val="FFCB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>
          <a:xfrm>
            <a:off x="5212080" y="853440"/>
            <a:ext cx="4317365" cy="1063625"/>
          </a:xfrm>
        </p:spPr>
        <p:txBody>
          <a:bodyPr/>
          <a:p>
            <a:r>
              <a:rPr lang="zh-CN" altLang="en-US" sz="2000">
                <a:solidFill>
                  <a:schemeClr val="tx1"/>
                </a:solidFill>
                <a:latin typeface="+mj-ea"/>
              </a:rPr>
              <a:t>请在此输入您的标题</a:t>
            </a:r>
            <a:endParaRPr lang="zh-CN" altLang="en-US" sz="2000">
              <a:solidFill>
                <a:schemeClr val="tx1"/>
              </a:solidFill>
              <a:latin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49015" y="2306955"/>
            <a:ext cx="56737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Summer vacation is a time to improve your ability. Please seize the opportunity and we will give you the best education and service</a:t>
            </a:r>
            <a:endParaRPr lang="zh-CN" altLang="en-US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4618355" y="1655445"/>
            <a:ext cx="2884170" cy="3756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074adf545592396ec021731d7cd9ca83"/>
          <p:cNvPicPr>
            <a:picLocks noChangeAspect="1"/>
          </p:cNvPicPr>
          <p:nvPr/>
        </p:nvPicPr>
        <p:blipFill>
          <a:blip r:embed="rId2"/>
          <a:srcRect l="-38832" t="39423" r="38832" b="-8110"/>
          <a:stretch>
            <a:fillRect/>
          </a:stretch>
        </p:blipFill>
        <p:spPr>
          <a:xfrm rot="20880000">
            <a:off x="461645" y="6350"/>
            <a:ext cx="4619625" cy="3173095"/>
          </a:xfrm>
          <a:prstGeom prst="rect">
            <a:avLst/>
          </a:prstGeom>
        </p:spPr>
      </p:pic>
      <p:pic>
        <p:nvPicPr>
          <p:cNvPr id="7" name="图片 6" descr="074adf545592396ec021731d7cd9ca83"/>
          <p:cNvPicPr>
            <a:picLocks noChangeAspect="1"/>
          </p:cNvPicPr>
          <p:nvPr/>
        </p:nvPicPr>
        <p:blipFill>
          <a:blip r:embed="rId2"/>
          <a:srcRect l="-38832" t="39423" r="38832" b="-8110"/>
          <a:stretch>
            <a:fillRect/>
          </a:stretch>
        </p:blipFill>
        <p:spPr>
          <a:xfrm rot="16980000">
            <a:off x="5960110" y="553720"/>
            <a:ext cx="4922520" cy="33813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671185" y="2247265"/>
            <a:ext cx="8489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第二章</a:t>
            </a:r>
            <a:endParaRPr lang="zh-CN" altLang="en-US" sz="3600"/>
          </a:p>
        </p:txBody>
      </p:sp>
      <p:sp>
        <p:nvSpPr>
          <p:cNvPr id="9" name="文本框 8"/>
          <p:cNvSpPr txBox="1"/>
          <p:nvPr/>
        </p:nvSpPr>
        <p:spPr>
          <a:xfrm>
            <a:off x="5212080" y="4254500"/>
            <a:ext cx="1766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Chapter </a:t>
            </a:r>
            <a:r>
              <a:rPr lang="en-US" altLang="zh-CN" sz="2800"/>
              <a:t>2</a:t>
            </a:r>
            <a:endParaRPr lang="en-US" altLang="zh-CN"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-139065" y="1675130"/>
            <a:ext cx="12705080" cy="350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sym typeface="Wingdings" panose="05000000000000000000" charset="0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4803775" y="611505"/>
            <a:ext cx="4317365" cy="1063625"/>
          </a:xfrm>
        </p:spPr>
        <p:txBody>
          <a:bodyPr/>
          <a:p>
            <a:r>
              <a:rPr lang="zh-CN" altLang="en-US" sz="2400">
                <a:solidFill>
                  <a:schemeClr val="tx1"/>
                </a:solidFill>
                <a:latin typeface="茶碗古刻繁体" panose="02020300000000000000" charset="-120"/>
                <a:ea typeface="茶碗古刻繁体" panose="02020300000000000000" charset="-120"/>
              </a:rPr>
              <a:t>请在此输入您的标题</a:t>
            </a:r>
            <a:endParaRPr lang="zh-CN" altLang="en-US" sz="2400">
              <a:solidFill>
                <a:schemeClr val="tx1"/>
              </a:solidFill>
              <a:latin typeface="茶碗古刻繁体" panose="02020300000000000000" charset="-120"/>
              <a:ea typeface="茶碗古刻繁体" panose="02020300000000000000" charset="-12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803775" y="2764155"/>
            <a:ext cx="1280160" cy="1321435"/>
          </a:xfrm>
          <a:prstGeom prst="roundRect">
            <a:avLst/>
          </a:prstGeom>
          <a:solidFill>
            <a:srgbClr val="94A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5400"/>
              <a:t>1</a:t>
            </a:r>
            <a:endParaRPr lang="en-US" altLang="zh-CN" sz="5400"/>
          </a:p>
        </p:txBody>
      </p:sp>
      <p:sp>
        <p:nvSpPr>
          <p:cNvPr id="7" name="圆角矩形 6"/>
          <p:cNvSpPr/>
          <p:nvPr/>
        </p:nvSpPr>
        <p:spPr>
          <a:xfrm>
            <a:off x="6682105" y="2764155"/>
            <a:ext cx="1280160" cy="1321435"/>
          </a:xfrm>
          <a:prstGeom prst="roundRect">
            <a:avLst/>
          </a:prstGeom>
          <a:solidFill>
            <a:srgbClr val="FFCB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5400"/>
              <a:t>2</a:t>
            </a:r>
            <a:endParaRPr lang="en-US" altLang="zh-CN" sz="5400"/>
          </a:p>
        </p:txBody>
      </p:sp>
      <p:sp>
        <p:nvSpPr>
          <p:cNvPr id="10" name="文本框 9"/>
          <p:cNvSpPr txBox="1"/>
          <p:nvPr/>
        </p:nvSpPr>
        <p:spPr>
          <a:xfrm>
            <a:off x="1294765" y="2609850"/>
            <a:ext cx="276034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请您根据需要，对此文本框进行填充或者修改，语言精练，此文本框可以放置文字，也可以将其替换为图片。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42655" y="2609850"/>
            <a:ext cx="276034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请您根据需要，对此文本框进行填充或者修改，语言精练，此文本框可以放置文字，也可以将其替换为图片。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6" name="图片 15" descr="074adf545592396ec021731d7cd9ca83"/>
          <p:cNvPicPr>
            <a:picLocks noChangeAspect="1"/>
          </p:cNvPicPr>
          <p:nvPr/>
        </p:nvPicPr>
        <p:blipFill>
          <a:blip r:embed="rId2"/>
          <a:srcRect l="54803" b="24239"/>
          <a:stretch>
            <a:fillRect/>
          </a:stretch>
        </p:blipFill>
        <p:spPr>
          <a:xfrm rot="2700000">
            <a:off x="4954270" y="4072255"/>
            <a:ext cx="2282825" cy="38265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074adf545592396ec021731d7cd9ca83"/>
          <p:cNvPicPr>
            <a:picLocks noChangeAspect="1"/>
          </p:cNvPicPr>
          <p:nvPr/>
        </p:nvPicPr>
        <p:blipFill>
          <a:blip r:embed="rId2"/>
          <a:srcRect l="68544" t="29090" r="-1984" b="30784"/>
          <a:stretch>
            <a:fillRect/>
          </a:stretch>
        </p:blipFill>
        <p:spPr>
          <a:xfrm rot="14160000">
            <a:off x="3564255" y="1536065"/>
            <a:ext cx="1470025" cy="1522095"/>
          </a:xfrm>
          <a:prstGeom prst="rect">
            <a:avLst/>
          </a:prstGeom>
        </p:spPr>
      </p:pic>
      <p:pic>
        <p:nvPicPr>
          <p:cNvPr id="6" name="图片 5" descr="074adf545592396ec021731d7cd9ca83"/>
          <p:cNvPicPr>
            <a:picLocks noChangeAspect="1"/>
          </p:cNvPicPr>
          <p:nvPr/>
        </p:nvPicPr>
        <p:blipFill>
          <a:blip r:embed="rId2"/>
          <a:srcRect t="50299" r="68140"/>
          <a:stretch>
            <a:fillRect/>
          </a:stretch>
        </p:blipFill>
        <p:spPr>
          <a:xfrm rot="8700000">
            <a:off x="7676515" y="1437005"/>
            <a:ext cx="1407795" cy="16395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86380" y="3505200"/>
            <a:ext cx="2675890" cy="19615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/>
              <a:t>     </a:t>
            </a:r>
            <a:r>
              <a:rPr lang="zh-CN" altLang="en-US"/>
              <a:t>请输入标题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latin typeface="仿宋" panose="02010609060101010101" charset="-122"/>
                <a:ea typeface="仿宋" panose="02010609060101010101" charset="-122"/>
                <a:sym typeface="+mn-ea"/>
              </a:rPr>
              <a:t>请您根据需要，对此文本框进行填充或者修改，语言精练，此文本框可以放置文字，也可以将其替换为图片。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875145" y="3505200"/>
            <a:ext cx="2675890" cy="19615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/>
              <a:t>     </a:t>
            </a:r>
            <a:r>
              <a:rPr lang="zh-CN" altLang="en-US"/>
              <a:t>请输入标题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latin typeface="仿宋" panose="02010609060101010101" charset="-122"/>
                <a:ea typeface="仿宋" panose="02010609060101010101" charset="-122"/>
                <a:sym typeface="+mn-ea"/>
              </a:rPr>
              <a:t>请您根据需要，对此文本框进行填充或者修改，语言精练，此文本框可以放置文字，也可以将其替换为图片。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菱形 4"/>
          <p:cNvSpPr/>
          <p:nvPr>
            <p:custDataLst>
              <p:tags r:id="rId2"/>
            </p:custDataLst>
          </p:nvPr>
        </p:nvSpPr>
        <p:spPr>
          <a:xfrm>
            <a:off x="4556125" y="2088063"/>
            <a:ext cx="1651000" cy="1651000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rgbClr val="0EA5EC">
              <a:shade val="50000"/>
            </a:srgbClr>
          </a:lnRef>
          <a:fillRef idx="1">
            <a:srgbClr val="0EA5EC"/>
          </a:fillRef>
          <a:effectRef idx="0">
            <a:srgbClr val="0EA5EC"/>
          </a:effectRef>
          <a:fontRef idx="minor">
            <a:sysClr val="window" lastClr="FFFFFF"/>
          </a:fontRef>
        </p:style>
        <p:txBody>
          <a:bodyPr lIns="0" tIns="0" rIns="0" bIns="0" rtlCol="0" anchor="ctr">
            <a:normAutofit/>
          </a:bodyPr>
          <a:p>
            <a:pPr algn="ctr"/>
            <a:r>
              <a:rPr lang="zh-CN" altLang="en-US" smtClean="0">
                <a:solidFill>
                  <a:sysClr val="window" lastClr="FFFFFF"/>
                </a:solidFill>
                <a:latin typeface="Calibri Light" panose="020F030202020403020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一</a:t>
            </a:r>
            <a:endParaRPr lang="zh-CN" altLang="en-US" smtClean="0">
              <a:solidFill>
                <a:sysClr val="window" lastClr="FFFFFF"/>
              </a:solidFill>
              <a:latin typeface="Calibri Light" panose="020F0302020204030204" charset="0"/>
              <a:ea typeface="宋体" panose="0201060003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5393530" y="2923880"/>
            <a:ext cx="1651000" cy="1651000"/>
          </a:xfrm>
          <a:prstGeom prst="diamond">
            <a:avLst/>
          </a:prstGeom>
          <a:noFill/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rgbClr val="0EA5EC">
              <a:shade val="50000"/>
            </a:srgbClr>
          </a:lnRef>
          <a:fillRef idx="1">
            <a:srgbClr val="0EA5EC"/>
          </a:fillRef>
          <a:effectRef idx="0">
            <a:srgbClr val="0EA5EC"/>
          </a:effectRef>
          <a:fontRef idx="minor">
            <a:sysClr val="window" lastClr="FFFFFF"/>
          </a:fontRef>
        </p:style>
        <p:txBody>
          <a:bodyPr lIns="0" tIns="0" rIns="0" bIns="0" rtlCol="0" anchor="ctr">
            <a:normAutofit/>
          </a:bodyPr>
          <a:p>
            <a:pPr algn="ctr"/>
            <a:r>
              <a:rPr lang="zh-CN" altLang="en-US" smtClean="0">
                <a:solidFill>
                  <a:srgbClr val="0EA5EC">
                    <a:lumMod val="75000"/>
                  </a:srgbClr>
                </a:solidFill>
                <a:latin typeface="Calibri Light" panose="020F030202020403020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三</a:t>
            </a:r>
            <a:endParaRPr lang="zh-CN" altLang="en-US" smtClean="0">
              <a:solidFill>
                <a:srgbClr val="0EA5EC">
                  <a:lumMod val="75000"/>
                </a:srgbClr>
              </a:solidFill>
              <a:latin typeface="Calibri Light" panose="020F0302020204030204" charset="0"/>
              <a:ea typeface="宋体" panose="0201060003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菱形 10"/>
          <p:cNvSpPr/>
          <p:nvPr>
            <p:custDataLst>
              <p:tags r:id="rId4"/>
            </p:custDataLst>
          </p:nvPr>
        </p:nvSpPr>
        <p:spPr>
          <a:xfrm>
            <a:off x="6230935" y="2088063"/>
            <a:ext cx="1651000" cy="1651000"/>
          </a:xfrm>
          <a:prstGeom prst="diamond">
            <a:avLst/>
          </a:prstGeom>
          <a:solidFill>
            <a:srgbClr val="94AE7E"/>
          </a:solidFill>
          <a:ln w="3175">
            <a:noFill/>
          </a:ln>
        </p:spPr>
        <p:style>
          <a:lnRef idx="2">
            <a:srgbClr val="0EA5EC">
              <a:shade val="50000"/>
            </a:srgbClr>
          </a:lnRef>
          <a:fillRef idx="1">
            <a:srgbClr val="0EA5EC"/>
          </a:fillRef>
          <a:effectRef idx="0">
            <a:srgbClr val="0EA5EC"/>
          </a:effectRef>
          <a:fontRef idx="minor">
            <a:sysClr val="window" lastClr="FFFFFF"/>
          </a:fontRef>
        </p:style>
        <p:txBody>
          <a:bodyPr lIns="0" tIns="0" rIns="0" bIns="0" rtlCol="0" anchor="ctr">
            <a:normAutofit/>
          </a:bodyPr>
          <a:p>
            <a:pPr algn="ctr"/>
            <a:r>
              <a:rPr lang="zh-CN" altLang="en-US" smtClean="0">
                <a:solidFill>
                  <a:sysClr val="window" lastClr="FFFFFF"/>
                </a:solidFill>
                <a:latin typeface="Calibri Light" panose="020F030202020403020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二</a:t>
            </a:r>
            <a:endParaRPr lang="zh-CN" altLang="en-US" smtClean="0">
              <a:solidFill>
                <a:sysClr val="window" lastClr="FFFFFF"/>
              </a:solidFill>
              <a:latin typeface="Calibri Light" panose="020F0302020204030204" charset="0"/>
              <a:ea typeface="宋体" panose="0201060003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7552326" y="1543154"/>
            <a:ext cx="2701521" cy="939800"/>
          </a:xfrm>
          <a:prstGeom prst="rect">
            <a:avLst/>
          </a:prstGeom>
          <a:noFill/>
          <a:ln w="3175">
            <a:noFill/>
          </a:ln>
        </p:spPr>
        <p:style>
          <a:lnRef idx="2">
            <a:srgbClr val="0EA5EC">
              <a:shade val="50000"/>
            </a:srgbClr>
          </a:lnRef>
          <a:fillRef idx="1">
            <a:srgbClr val="0EA5EC"/>
          </a:fillRef>
          <a:effectRef idx="0">
            <a:srgbClr val="0EA5EC"/>
          </a:effectRef>
          <a:fontRef idx="minor">
            <a:sysClr val="window" lastClr="FFFFFF"/>
          </a:fontRef>
        </p:style>
        <p:txBody>
          <a:bodyPr lIns="0" tIns="0" rIns="0" bIns="0" rtlCol="0" anchor="b" anchorCtr="0">
            <a:normAutofit lnSpcReduction="20000"/>
          </a:bodyPr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在此输入您想要添加的内容或者图片。在此输入您想要添加的内容或者图片。</a:t>
            </a:r>
            <a:endParaRPr lang="da-DK" altLang="zh-CN" dirty="0">
              <a:solidFill>
                <a:sysClr val="windowText" lastClr="000000">
                  <a:lumMod val="75000"/>
                  <a:lumOff val="2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2327910" y="1543050"/>
            <a:ext cx="2835275" cy="939800"/>
          </a:xfrm>
          <a:prstGeom prst="rect">
            <a:avLst/>
          </a:prstGeom>
          <a:noFill/>
          <a:ln w="3175">
            <a:noFill/>
          </a:ln>
        </p:spPr>
        <p:style>
          <a:lnRef idx="2">
            <a:srgbClr val="0EA5EC">
              <a:shade val="50000"/>
            </a:srgbClr>
          </a:lnRef>
          <a:fillRef idx="1">
            <a:srgbClr val="0EA5EC"/>
          </a:fillRef>
          <a:effectRef idx="0">
            <a:srgbClr val="0EA5EC"/>
          </a:effectRef>
          <a:fontRef idx="minor">
            <a:sysClr val="window" lastClr="FFFFFF"/>
          </a:fontRef>
        </p:style>
        <p:txBody>
          <a:bodyPr lIns="0" tIns="0" rIns="0" bIns="0" rtlCol="0" anchor="b" anchorCtr="0">
            <a:normAutofit lnSpcReduction="20000"/>
          </a:bodyPr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在此输入您想要添加的内容或者图片。在此输入您想要添加的内容或者图片。</a:t>
            </a:r>
            <a:r>
              <a:rPr lang="zh-CN" altLang="en-US" dirty="0">
                <a:sym typeface="Arial" panose="020B0604020202020204" pitchFamily="34" charset="0"/>
              </a:rPr>
              <a:t>。</a:t>
            </a:r>
            <a:endParaRPr lang="da-DK" altLang="zh-CN" dirty="0">
              <a:solidFill>
                <a:sysClr val="windowText" lastClr="000000">
                  <a:lumMod val="75000"/>
                  <a:lumOff val="2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871445" y="4841580"/>
            <a:ext cx="2668181" cy="939800"/>
          </a:xfrm>
          <a:prstGeom prst="rect">
            <a:avLst/>
          </a:prstGeom>
          <a:noFill/>
          <a:ln w="3175">
            <a:noFill/>
          </a:ln>
        </p:spPr>
        <p:style>
          <a:lnRef idx="2">
            <a:srgbClr val="0EA5EC">
              <a:shade val="50000"/>
            </a:srgbClr>
          </a:lnRef>
          <a:fillRef idx="1">
            <a:srgbClr val="0EA5EC"/>
          </a:fillRef>
          <a:effectRef idx="0">
            <a:srgbClr val="0EA5EC"/>
          </a:effectRef>
          <a:fontRef idx="minor">
            <a:sysClr val="window" lastClr="FFFFFF"/>
          </a:fontRef>
        </p:style>
        <p:txBody>
          <a:bodyPr lIns="0" tIns="0" rIns="0" bIns="0" rtlCol="0" anchor="t" anchorCtr="0">
            <a:normAutofit lnSpcReduction="20000"/>
          </a:bodyPr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在此输入您想要添加的内容或者图片。在此输入您想要添加的内容或者图片。</a:t>
            </a:r>
            <a:endParaRPr lang="zh-CN" altLang="da-DK" dirty="0">
              <a:solidFill>
                <a:sysClr val="windowText" lastClr="000000">
                  <a:lumMod val="75000"/>
                  <a:lumOff val="25000"/>
                </a:sysClr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4618355" y="1655445"/>
            <a:ext cx="2884170" cy="3756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074adf545592396ec021731d7cd9ca83"/>
          <p:cNvPicPr>
            <a:picLocks noChangeAspect="1"/>
          </p:cNvPicPr>
          <p:nvPr/>
        </p:nvPicPr>
        <p:blipFill>
          <a:blip r:embed="rId2"/>
          <a:srcRect l="-38832" t="39423" r="38832" b="-8110"/>
          <a:stretch>
            <a:fillRect/>
          </a:stretch>
        </p:blipFill>
        <p:spPr>
          <a:xfrm rot="20880000">
            <a:off x="461645" y="6350"/>
            <a:ext cx="4619625" cy="3173095"/>
          </a:xfrm>
          <a:prstGeom prst="rect">
            <a:avLst/>
          </a:prstGeom>
        </p:spPr>
      </p:pic>
      <p:pic>
        <p:nvPicPr>
          <p:cNvPr id="7" name="图片 6" descr="074adf545592396ec021731d7cd9ca83"/>
          <p:cNvPicPr>
            <a:picLocks noChangeAspect="1"/>
          </p:cNvPicPr>
          <p:nvPr/>
        </p:nvPicPr>
        <p:blipFill>
          <a:blip r:embed="rId2"/>
          <a:srcRect l="-38832" t="39423" r="38832" b="-8110"/>
          <a:stretch>
            <a:fillRect/>
          </a:stretch>
        </p:blipFill>
        <p:spPr>
          <a:xfrm rot="16980000">
            <a:off x="5960110" y="553720"/>
            <a:ext cx="4922520" cy="33813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671185" y="2247265"/>
            <a:ext cx="8489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第三章</a:t>
            </a:r>
            <a:endParaRPr lang="zh-CN" altLang="en-US" sz="3600"/>
          </a:p>
        </p:txBody>
      </p:sp>
      <p:sp>
        <p:nvSpPr>
          <p:cNvPr id="9" name="文本框 8"/>
          <p:cNvSpPr txBox="1"/>
          <p:nvPr/>
        </p:nvSpPr>
        <p:spPr>
          <a:xfrm>
            <a:off x="5212080" y="4254500"/>
            <a:ext cx="1766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Chapter </a:t>
            </a:r>
            <a:r>
              <a:rPr lang="en-US" altLang="zh-CN" sz="2800"/>
              <a:t>3</a:t>
            </a:r>
            <a:endParaRPr lang="en-US" altLang="zh-CN"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-139065" y="1675130"/>
            <a:ext cx="12705080" cy="350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sym typeface="Wingdings" panose="05000000000000000000" charset="0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5041265" y="611505"/>
            <a:ext cx="4317365" cy="1063625"/>
          </a:xfrm>
        </p:spPr>
        <p:txBody>
          <a:bodyPr/>
          <a:p>
            <a:r>
              <a:rPr lang="zh-CN" altLang="en-US" sz="2400">
                <a:solidFill>
                  <a:schemeClr val="tx1"/>
                </a:solidFill>
                <a:latin typeface="茶碗古刻繁体" panose="02020300000000000000" charset="-120"/>
                <a:ea typeface="茶碗古刻繁体" panose="02020300000000000000" charset="-120"/>
              </a:rPr>
              <a:t>请在此输入您的标题</a:t>
            </a:r>
            <a:endParaRPr lang="zh-CN" altLang="en-US" sz="2400">
              <a:solidFill>
                <a:schemeClr val="tx1"/>
              </a:solidFill>
              <a:latin typeface="茶碗古刻繁体" panose="02020300000000000000" charset="-120"/>
              <a:ea typeface="茶碗古刻繁体" panose="02020300000000000000" charset="-120"/>
            </a:endParaRPr>
          </a:p>
        </p:txBody>
      </p:sp>
      <p:pic>
        <p:nvPicPr>
          <p:cNvPr id="16" name="图片 15" descr="074adf545592396ec021731d7cd9ca83"/>
          <p:cNvPicPr>
            <a:picLocks noChangeAspect="1"/>
          </p:cNvPicPr>
          <p:nvPr/>
        </p:nvPicPr>
        <p:blipFill>
          <a:blip r:embed="rId2"/>
          <a:srcRect l="54803" b="24239"/>
          <a:stretch>
            <a:fillRect/>
          </a:stretch>
        </p:blipFill>
        <p:spPr>
          <a:xfrm rot="12180000">
            <a:off x="2512060" y="2379980"/>
            <a:ext cx="1110615" cy="1861820"/>
          </a:xfrm>
          <a:prstGeom prst="rect">
            <a:avLst/>
          </a:prstGeom>
        </p:spPr>
      </p:pic>
      <p:pic>
        <p:nvPicPr>
          <p:cNvPr id="2" name="图片 1" descr="074adf545592396ec021731d7cd9ca83"/>
          <p:cNvPicPr>
            <a:picLocks noChangeAspect="1"/>
          </p:cNvPicPr>
          <p:nvPr/>
        </p:nvPicPr>
        <p:blipFill>
          <a:blip r:embed="rId2"/>
          <a:srcRect l="54803" b="24239"/>
          <a:stretch>
            <a:fillRect/>
          </a:stretch>
        </p:blipFill>
        <p:spPr>
          <a:xfrm rot="12180000">
            <a:off x="9062085" y="2379980"/>
            <a:ext cx="1110615" cy="18618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497580" y="2336800"/>
            <a:ext cx="7405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38855" y="3111500"/>
            <a:ext cx="7405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97580" y="3985895"/>
            <a:ext cx="7405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25495" y="5370195"/>
            <a:ext cx="7001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Summer vacation is a time to improve your ability. Please seize the opportunity and we will give you the best education and service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074adf545592396ec021731d7cd9ca83"/>
          <p:cNvPicPr>
            <a:picLocks noChangeAspect="1"/>
          </p:cNvPicPr>
          <p:nvPr/>
        </p:nvPicPr>
        <p:blipFill>
          <a:blip r:embed="rId2"/>
          <a:srcRect l="1828" t="65127" r="56866" b="11303"/>
          <a:stretch>
            <a:fillRect/>
          </a:stretch>
        </p:blipFill>
        <p:spPr>
          <a:xfrm>
            <a:off x="2832735" y="1572895"/>
            <a:ext cx="1879600" cy="1072515"/>
          </a:xfrm>
          <a:prstGeom prst="rightArrow">
            <a:avLst/>
          </a:prstGeom>
        </p:spPr>
      </p:pic>
      <p:pic>
        <p:nvPicPr>
          <p:cNvPr id="5" name="图片 4" descr="074adf545592396ec021731d7cd9ca83"/>
          <p:cNvPicPr>
            <a:picLocks noChangeAspect="1"/>
          </p:cNvPicPr>
          <p:nvPr/>
        </p:nvPicPr>
        <p:blipFill>
          <a:blip r:embed="rId2"/>
          <a:srcRect l="1828" t="65127" r="56866" b="11303"/>
          <a:stretch>
            <a:fillRect/>
          </a:stretch>
        </p:blipFill>
        <p:spPr>
          <a:xfrm>
            <a:off x="4335145" y="1572895"/>
            <a:ext cx="1879600" cy="1072515"/>
          </a:xfrm>
          <a:prstGeom prst="rightArrow">
            <a:avLst/>
          </a:prstGeom>
        </p:spPr>
      </p:pic>
      <p:pic>
        <p:nvPicPr>
          <p:cNvPr id="6" name="图片 5" descr="074adf545592396ec021731d7cd9ca83"/>
          <p:cNvPicPr>
            <a:picLocks noChangeAspect="1"/>
          </p:cNvPicPr>
          <p:nvPr/>
        </p:nvPicPr>
        <p:blipFill>
          <a:blip r:embed="rId2"/>
          <a:srcRect l="1828" t="65127" r="56866" b="11303"/>
          <a:stretch>
            <a:fillRect/>
          </a:stretch>
        </p:blipFill>
        <p:spPr>
          <a:xfrm>
            <a:off x="5850890" y="1572895"/>
            <a:ext cx="1879600" cy="1072515"/>
          </a:xfrm>
          <a:prstGeom prst="rightArrow">
            <a:avLst/>
          </a:prstGeom>
        </p:spPr>
      </p:pic>
      <p:pic>
        <p:nvPicPr>
          <p:cNvPr id="7" name="图片 6" descr="074adf545592396ec021731d7cd9ca83"/>
          <p:cNvPicPr>
            <a:picLocks noChangeAspect="1"/>
          </p:cNvPicPr>
          <p:nvPr/>
        </p:nvPicPr>
        <p:blipFill>
          <a:blip r:embed="rId2"/>
          <a:srcRect l="1828" t="65127" r="56866" b="11303"/>
          <a:stretch>
            <a:fillRect/>
          </a:stretch>
        </p:blipFill>
        <p:spPr>
          <a:xfrm>
            <a:off x="7604125" y="1572895"/>
            <a:ext cx="1879600" cy="1072515"/>
          </a:xfrm>
          <a:prstGeom prst="rightArrow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152140" y="3494405"/>
            <a:ext cx="588835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请您根据需要，对此文本框进行填充或者修改，语言精练，此文本框可以放置文字，也可以将其替换为图片。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sym typeface="+mn-ea"/>
              </a:rPr>
              <a:t>请您根据需要，对此文本框进行填充或者修改，语言精练，此文本框可以放置文字，也可以将其替换为图片。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4631690" y="732155"/>
            <a:ext cx="4317365" cy="1063625"/>
          </a:xfrm>
        </p:spPr>
        <p:txBody>
          <a:bodyPr/>
          <a:p>
            <a:r>
              <a:rPr lang="zh-CN" altLang="en-US" sz="2400">
                <a:solidFill>
                  <a:schemeClr val="tx1"/>
                </a:solidFill>
                <a:latin typeface="+mj-ea"/>
              </a:rPr>
              <a:t>请在此输入您的标题</a:t>
            </a:r>
            <a:endParaRPr lang="zh-CN" altLang="en-US" sz="2400">
              <a:solidFill>
                <a:schemeClr val="tx1"/>
              </a:solidFill>
              <a:latin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cxnSp>
        <p:nvCxnSpPr>
          <p:cNvPr id="11" name="直接连接符 10"/>
          <p:cNvCxnSpPr>
            <a:stCxn id="4" idx="6"/>
            <a:endCxn id="5" idx="2"/>
          </p:cNvCxnSpPr>
          <p:nvPr>
            <p:custDataLst>
              <p:tags r:id="rId2"/>
            </p:custDataLst>
          </p:nvPr>
        </p:nvCxnSpPr>
        <p:spPr>
          <a:xfrm>
            <a:off x="3213512" y="2705100"/>
            <a:ext cx="1635910" cy="0"/>
          </a:xfrm>
          <a:prstGeom prst="line">
            <a:avLst/>
          </a:prstGeom>
          <a:ln w="19050">
            <a:solidFill>
              <a:srgbClr val="979A9C"/>
            </a:solidFill>
          </a:ln>
        </p:spPr>
        <p:style>
          <a:lnRef idx="1">
            <a:srgbClr val="E779A3"/>
          </a:lnRef>
          <a:fillRef idx="0">
            <a:srgbClr val="E779A3"/>
          </a:fillRef>
          <a:effectRef idx="0">
            <a:srgbClr val="E779A3"/>
          </a:effectRef>
          <a:fontRef idx="minor">
            <a:srgbClr val="5F5F5F"/>
          </a:fontRef>
        </p:style>
      </p:cxnSp>
      <p:sp>
        <p:nvSpPr>
          <p:cNvPr id="4" name="椭圆 3"/>
          <p:cNvSpPr/>
          <p:nvPr>
            <p:custDataLst>
              <p:tags r:id="rId3"/>
            </p:custDataLst>
          </p:nvPr>
        </p:nvSpPr>
        <p:spPr>
          <a:xfrm>
            <a:off x="2356262" y="2276475"/>
            <a:ext cx="857250" cy="8572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p>
            <a:pPr algn="ctr"/>
            <a:r>
              <a:rPr lang="zh-CN" altLang="en-US" sz="200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壹</a:t>
            </a:r>
            <a:endParaRPr lang="zh-CN" altLang="en-US" sz="2000" smtClean="0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4"/>
            </p:custDataLst>
          </p:nvPr>
        </p:nvCxnSpPr>
        <p:spPr>
          <a:xfrm>
            <a:off x="2784887" y="3133726"/>
            <a:ext cx="0" cy="2524125"/>
          </a:xfrm>
          <a:prstGeom prst="line">
            <a:avLst/>
          </a:prstGeom>
          <a:ln w="19050">
            <a:solidFill>
              <a:srgbClr val="D9D9D9"/>
            </a:solidFill>
          </a:ln>
        </p:spPr>
        <p:style>
          <a:lnRef idx="1">
            <a:srgbClr val="E779A3"/>
          </a:lnRef>
          <a:fillRef idx="0">
            <a:srgbClr val="E779A3"/>
          </a:fillRef>
          <a:effectRef idx="0">
            <a:srgbClr val="E779A3"/>
          </a:effectRef>
          <a:fontRef idx="minor">
            <a:srgbClr val="5F5F5F"/>
          </a:fontRef>
        </p:style>
      </p:cxnSp>
      <p:sp>
        <p:nvSpPr>
          <p:cNvPr id="30" name="文本框 29"/>
          <p:cNvSpPr txBox="1"/>
          <p:nvPr>
            <p:custDataLst>
              <p:tags r:id="rId5"/>
            </p:custDataLst>
          </p:nvPr>
        </p:nvSpPr>
        <p:spPr>
          <a:xfrm>
            <a:off x="2619983" y="3168465"/>
            <a:ext cx="2023475" cy="2252924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5F5F5F">
                  <a:lumMod val="50000"/>
                  <a:lumOff val="50000"/>
                </a:srgbClr>
              </a:buClr>
              <a:buBlip>
                <a:blip r:embed="rId6"/>
              </a:buBlip>
            </a:pPr>
            <a:r>
              <a:rPr lang="zh-CN" altLang="en-US" dirty="0">
                <a:sym typeface="Arial" panose="020B0604020202020204" pitchFamily="34" charset="0"/>
              </a:rPr>
              <a:t>在此输入您想要添加的内容或者图片。</a:t>
            </a:r>
            <a:r>
              <a:rPr lang="zh-CN" altLang="en-US" dirty="0">
                <a:sym typeface="Arial" panose="020B0604020202020204" pitchFamily="34" charset="0"/>
              </a:rPr>
              <a:t>在此输入您想要添加的内容或者图片。</a:t>
            </a:r>
            <a:endParaRPr lang="zh-CN" altLang="en-US" dirty="0">
              <a:sym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5F5F5F">
                  <a:lumMod val="50000"/>
                  <a:lumOff val="50000"/>
                </a:srgbClr>
              </a:buClr>
              <a:buBlip>
                <a:blip r:embed="rId6"/>
              </a:buBlip>
            </a:pPr>
            <a:endParaRPr lang="zh-CN" altLang="en-US" dirty="0"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>
            <a:stCxn id="5" idx="6"/>
            <a:endCxn id="6" idx="2"/>
          </p:cNvCxnSpPr>
          <p:nvPr>
            <p:custDataLst>
              <p:tags r:id="rId7"/>
            </p:custDataLst>
          </p:nvPr>
        </p:nvCxnSpPr>
        <p:spPr>
          <a:xfrm>
            <a:off x="5706672" y="2705100"/>
            <a:ext cx="1635909" cy="0"/>
          </a:xfrm>
          <a:prstGeom prst="line">
            <a:avLst/>
          </a:prstGeom>
          <a:ln w="19050">
            <a:solidFill>
              <a:srgbClr val="979A9C"/>
            </a:solidFill>
          </a:ln>
        </p:spPr>
        <p:style>
          <a:lnRef idx="1">
            <a:srgbClr val="E779A3"/>
          </a:lnRef>
          <a:fillRef idx="0">
            <a:srgbClr val="E779A3"/>
          </a:fillRef>
          <a:effectRef idx="0">
            <a:srgbClr val="E779A3"/>
          </a:effectRef>
          <a:fontRef idx="minor">
            <a:srgbClr val="5F5F5F"/>
          </a:fontRef>
        </p:style>
      </p:cxn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4849422" y="2276475"/>
            <a:ext cx="857250" cy="857250"/>
          </a:xfrm>
          <a:prstGeom prst="ellipse">
            <a:avLst/>
          </a:prstGeom>
          <a:solidFill>
            <a:srgbClr val="96A982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p>
            <a:pPr algn="ctr"/>
            <a:r>
              <a:rPr lang="zh-CN" altLang="en-US" sz="200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贰</a:t>
            </a:r>
            <a:endParaRPr lang="zh-CN" altLang="en-US" sz="2000" smtClean="0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9"/>
            </p:custDataLst>
          </p:nvPr>
        </p:nvCxnSpPr>
        <p:spPr>
          <a:xfrm>
            <a:off x="5278047" y="3133726"/>
            <a:ext cx="0" cy="2524125"/>
          </a:xfrm>
          <a:prstGeom prst="line">
            <a:avLst/>
          </a:prstGeom>
          <a:ln w="19050">
            <a:solidFill>
              <a:srgbClr val="D9D9D9"/>
            </a:solidFill>
          </a:ln>
        </p:spPr>
        <p:style>
          <a:lnRef idx="1">
            <a:srgbClr val="E779A3"/>
          </a:lnRef>
          <a:fillRef idx="0">
            <a:srgbClr val="E779A3"/>
          </a:fillRef>
          <a:effectRef idx="0">
            <a:srgbClr val="E779A3"/>
          </a:effectRef>
          <a:fontRef idx="minor">
            <a:srgbClr val="5F5F5F"/>
          </a:fontRef>
        </p:style>
      </p:cxn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5113142" y="3168465"/>
            <a:ext cx="2023475" cy="2252924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5F5F5F">
                  <a:lumMod val="50000"/>
                  <a:lumOff val="50000"/>
                </a:srgbClr>
              </a:buClr>
              <a:buBlip>
                <a:blip r:embed="rId6"/>
              </a:buBlip>
            </a:pPr>
            <a:r>
              <a:rPr lang="zh-CN" altLang="en-US" dirty="0">
                <a:sym typeface="Arial" panose="020B0604020202020204" pitchFamily="34" charset="0"/>
              </a:rPr>
              <a:t>在此输入您想要添加的内容或者图片。在此输入您想要添加的内容或者图片。</a:t>
            </a:r>
            <a:endParaRPr lang="zh-CN" altLang="en-US" dirty="0"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>
            <a:stCxn id="6" idx="6"/>
          </p:cNvCxnSpPr>
          <p:nvPr>
            <p:custDataLst>
              <p:tags r:id="rId11"/>
            </p:custDataLst>
          </p:nvPr>
        </p:nvCxnSpPr>
        <p:spPr>
          <a:xfrm>
            <a:off x="8199831" y="2705100"/>
            <a:ext cx="1635908" cy="0"/>
          </a:xfrm>
          <a:prstGeom prst="line">
            <a:avLst/>
          </a:prstGeom>
          <a:ln w="19050">
            <a:solidFill>
              <a:srgbClr val="979A9C"/>
            </a:solidFill>
            <a:tailEnd type="triangle" w="lg" len="lg"/>
          </a:ln>
        </p:spPr>
        <p:style>
          <a:lnRef idx="1">
            <a:srgbClr val="E779A3"/>
          </a:lnRef>
          <a:fillRef idx="0">
            <a:srgbClr val="E779A3"/>
          </a:fillRef>
          <a:effectRef idx="0">
            <a:srgbClr val="E779A3"/>
          </a:effectRef>
          <a:fontRef idx="minor">
            <a:srgbClr val="5F5F5F"/>
          </a:fontRef>
        </p:style>
      </p:cxnSp>
      <p:sp>
        <p:nvSpPr>
          <p:cNvPr id="6" name="椭圆 5"/>
          <p:cNvSpPr/>
          <p:nvPr>
            <p:custDataLst>
              <p:tags r:id="rId12"/>
            </p:custDataLst>
          </p:nvPr>
        </p:nvSpPr>
        <p:spPr>
          <a:xfrm>
            <a:off x="7342581" y="2276475"/>
            <a:ext cx="857250" cy="8572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p>
            <a:pPr algn="ctr"/>
            <a:r>
              <a:rPr lang="zh-CN" altLang="en-US" sz="200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叁</a:t>
            </a:r>
            <a:endParaRPr lang="zh-CN" altLang="en-US" sz="2000" smtClean="0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13"/>
            </p:custDataLst>
          </p:nvPr>
        </p:nvCxnSpPr>
        <p:spPr>
          <a:xfrm>
            <a:off x="7771206" y="3133726"/>
            <a:ext cx="0" cy="2524125"/>
          </a:xfrm>
          <a:prstGeom prst="line">
            <a:avLst/>
          </a:prstGeom>
          <a:ln w="19050">
            <a:solidFill>
              <a:srgbClr val="D9D9D9"/>
            </a:solidFill>
          </a:ln>
        </p:spPr>
        <p:style>
          <a:lnRef idx="1">
            <a:srgbClr val="E779A3"/>
          </a:lnRef>
          <a:fillRef idx="0">
            <a:srgbClr val="E779A3"/>
          </a:fillRef>
          <a:effectRef idx="0">
            <a:srgbClr val="E779A3"/>
          </a:effectRef>
          <a:fontRef idx="minor">
            <a:srgbClr val="5F5F5F"/>
          </a:fontRef>
        </p:style>
      </p:cxnSp>
      <p:sp>
        <p:nvSpPr>
          <p:cNvPr id="33" name="文本框 32"/>
          <p:cNvSpPr txBox="1"/>
          <p:nvPr>
            <p:custDataLst>
              <p:tags r:id="rId14"/>
            </p:custDataLst>
          </p:nvPr>
        </p:nvSpPr>
        <p:spPr>
          <a:xfrm>
            <a:off x="7606300" y="3168465"/>
            <a:ext cx="2023475" cy="2252924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5F5F5F">
                  <a:lumMod val="50000"/>
                  <a:lumOff val="50000"/>
                </a:srgbClr>
              </a:buClr>
              <a:buBlip>
                <a:blip r:embed="rId6"/>
              </a:buBlip>
            </a:pPr>
            <a:r>
              <a:rPr lang="zh-CN" altLang="en-US" dirty="0">
                <a:sym typeface="Arial" panose="020B0604020202020204" pitchFamily="34" charset="0"/>
              </a:rPr>
              <a:t>在此输入您想要添加的内容或者图片。在此输入您想要添加的内容或者图片。</a:t>
            </a:r>
            <a:endParaRPr lang="zh-CN" altLang="en-US" dirty="0"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074adf545592396ec021731d7cd9ca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530" y="821055"/>
            <a:ext cx="4840605" cy="48406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34355" y="2219325"/>
            <a:ext cx="1290320" cy="2323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4000" b="1">
                <a:latin typeface="华文中宋" panose="02010600040101010101" charset="-122"/>
                <a:ea typeface="华文中宋" panose="02010600040101010101" charset="-122"/>
              </a:rPr>
              <a:t>谢谢</a:t>
            </a:r>
            <a:endParaRPr lang="zh-CN" altLang="en-US" sz="3200"/>
          </a:p>
          <a:p>
            <a:r>
              <a:rPr lang="zh-CN" altLang="en-US" sz="3200"/>
              <a:t>        小清新</a:t>
            </a:r>
            <a:endParaRPr lang="zh-CN" altLang="en-US" sz="3200"/>
          </a:p>
        </p:txBody>
      </p:sp>
      <p:sp>
        <p:nvSpPr>
          <p:cNvPr id="7" name="文本框 6"/>
          <p:cNvSpPr txBox="1"/>
          <p:nvPr/>
        </p:nvSpPr>
        <p:spPr>
          <a:xfrm>
            <a:off x="5342255" y="2085975"/>
            <a:ext cx="2921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すがすがしい</a:t>
            </a:r>
            <a:endParaRPr lang="zh-CN" altLang="en-US" sz="20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22"/>
  <p:tag name="KSO_WM_UNIT_TYPE" val="m_h_a"/>
  <p:tag name="KSO_WM_UNIT_INDEX" val="1_1_1"/>
  <p:tag name="KSO_WM_UNIT_ID" val="diagram160022_3*m_h_a*1_1_1"/>
  <p:tag name="KSO_WM_UNIT_CLEAR" val="1"/>
  <p:tag name="KSO_WM_UNIT_LAYERLEVEL" val="1_1_1"/>
  <p:tag name="KSO_WM_UNIT_VALUE" val="42"/>
  <p:tag name="KSO_WM_UNIT_HIGHLIGHT" val="0"/>
  <p:tag name="KSO_WM_UNIT_COMPATIBLE" val="0"/>
  <p:tag name="KSO_WM_DIAGRAM_GROUP_CODE" val="m1-1"/>
  <p:tag name="KSO_WM_UNIT_PRESET_TEXT" val="LOREM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22"/>
  <p:tag name="KSO_WM_UNIT_TYPE" val="m_h_a"/>
  <p:tag name="KSO_WM_UNIT_INDEX" val="1_2_1"/>
  <p:tag name="KSO_WM_UNIT_ID" val="diagram160022_3*m_h_a*1_2_1"/>
  <p:tag name="KSO_WM_UNIT_CLEAR" val="1"/>
  <p:tag name="KSO_WM_UNIT_LAYERLEVEL" val="1_1_1"/>
  <p:tag name="KSO_WM_UNIT_VALUE" val="42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22"/>
  <p:tag name="KSO_WM_UNIT_TYPE" val="m_h_a"/>
  <p:tag name="KSO_WM_UNIT_INDEX" val="1_3_1"/>
  <p:tag name="KSO_WM_UNIT_ID" val="diagram160022_3*m_h_a*1_3_1"/>
  <p:tag name="KSO_WM_UNIT_CLEAR" val="1"/>
  <p:tag name="KSO_WM_UNIT_LAYERLEVEL" val="1_1_1"/>
  <p:tag name="KSO_WM_UNIT_VALUE" val="42"/>
  <p:tag name="KSO_WM_UNIT_HIGHLIGHT" val="0"/>
  <p:tag name="KSO_WM_UNIT_COMPATIBLE" val="0"/>
  <p:tag name="KSO_WM_DIAGRAM_GROUP_CODE" val="m1-1"/>
  <p:tag name="KSO_WM_UNIT_PRESET_TEXT" val="LOREM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22"/>
  <p:tag name="KSO_WM_UNIT_TYPE" val="m_h_f"/>
  <p:tag name="KSO_WM_UNIT_INDEX" val="1_3_1"/>
  <p:tag name="KSO_WM_UNIT_ID" val="diagram160022_3*m_h_f*1_3_1"/>
  <p:tag name="KSO_WM_UNIT_CLEAR" val="1"/>
  <p:tag name="KSO_WM_UNIT_LAYERLEVEL" val="1_1_1"/>
  <p:tag name="KSO_WM_UNIT_VALUE" val="22"/>
  <p:tag name="KSO_WM_UNIT_HIGHLIGHT" val="0"/>
  <p:tag name="KSO_WM_UNIT_COMPATIBLE" val="0"/>
  <p:tag name="KSO_WM_UNIT_PRESET_TEXT_INDEX" val="4"/>
  <p:tag name="KSO_WM_UNIT_PRESET_TEXT_LEN" val="57"/>
  <p:tag name="KSO_WM_DIAGRAM_GROUP_CODE" val="m1-1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22"/>
  <p:tag name="KSO_WM_UNIT_TYPE" val="m_h_f"/>
  <p:tag name="KSO_WM_UNIT_INDEX" val="1_1_1"/>
  <p:tag name="KSO_WM_UNIT_ID" val="diagram160022_3*m_h_f*1_1_1"/>
  <p:tag name="KSO_WM_UNIT_CLEAR" val="1"/>
  <p:tag name="KSO_WM_UNIT_LAYERLEVEL" val="1_1_1"/>
  <p:tag name="KSO_WM_UNIT_VALUE" val="22"/>
  <p:tag name="KSO_WM_UNIT_HIGHLIGHT" val="0"/>
  <p:tag name="KSO_WM_UNIT_COMPATIBLE" val="0"/>
  <p:tag name="KSO_WM_UNIT_PRESET_TEXT_INDEX" val="4"/>
  <p:tag name="KSO_WM_UNIT_PRESET_TEXT_LEN" val="57"/>
  <p:tag name="KSO_WM_DIAGRAM_GROUP_CODE" val="m1-1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22"/>
  <p:tag name="KSO_WM_UNIT_TYPE" val="m_h_f"/>
  <p:tag name="KSO_WM_UNIT_INDEX" val="1_2_1"/>
  <p:tag name="KSO_WM_UNIT_ID" val="diagram160022_3*m_h_f*1_2_1"/>
  <p:tag name="KSO_WM_UNIT_CLEAR" val="1"/>
  <p:tag name="KSO_WM_UNIT_LAYERLEVEL" val="1_1_1"/>
  <p:tag name="KSO_WM_UNIT_VALUE" val="22"/>
  <p:tag name="KSO_WM_UNIT_HIGHLIGHT" val="0"/>
  <p:tag name="KSO_WM_UNIT_COMPATIBLE" val="0"/>
  <p:tag name="KSO_WM_UNIT_PRESET_TEXT_INDEX" val="4"/>
  <p:tag name="KSO_WM_UNIT_PRESET_TEXT_LEN" val="57"/>
  <p:tag name="KSO_WM_DIAGRAM_GROUP_CODE" val="m1-1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i"/>
  <p:tag name="KSO_WM_UNIT_INDEX" val="1_1"/>
  <p:tag name="KSO_WM_UNIT_ID" val="diagram674_4*m_i*1_1"/>
  <p:tag name="KSO_WM_UNIT_CLEAR" val="1"/>
  <p:tag name="KSO_WM_UNIT_LAYERLEVEL" val="1_1"/>
  <p:tag name="KSO_WM_DIAGRAM_GROUP_CODE" val="m1-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a"/>
  <p:tag name="KSO_WM_UNIT_INDEX" val="1_1_1"/>
  <p:tag name="KSO_WM_UNIT_ID" val="diagram674_4*m_h_a*1_1_1"/>
  <p:tag name="KSO_WM_UNIT_CLEAR" val="1"/>
  <p:tag name="KSO_WM_UNIT_LAYERLEVEL" val="1_1_1"/>
  <p:tag name="KSO_WM_UNIT_VALUE" val="9"/>
  <p:tag name="KSO_WM_UNIT_HIGHLIGHT" val="0"/>
  <p:tag name="KSO_WM_UNIT_COMPATIBLE" val="0"/>
  <p:tag name="KSO_WM_DIAGRAM_GROUP_CODE" val="m1-1"/>
  <p:tag name="KSO_WM_UNIT_PRESET_TEXT" val="LOREM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i"/>
  <p:tag name="KSO_WM_UNIT_INDEX" val="1_2"/>
  <p:tag name="KSO_WM_UNIT_ID" val="diagram674_4*m_i*1_2"/>
  <p:tag name="KSO_WM_UNIT_CLEAR" val="1"/>
  <p:tag name="KSO_WM_UNIT_LAYERLEVEL" val="1_1"/>
  <p:tag name="KSO_WM_DIAGRAM_GROUP_CODE" val="m1-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f"/>
  <p:tag name="KSO_WM_UNIT_INDEX" val="1_1_1"/>
  <p:tag name="KSO_WM_UNIT_ID" val="diagram674_4*m_h_f*1_1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4"/>
  <p:tag name="KSO_WM_UNIT_PRESET_TEXT_LEN" val="75"/>
  <p:tag name="KSO_WM_DIAGRAM_GROUP_CODE" val="m1-1"/>
  <p:tag name="KSO_WM_UNIT_TEXT_FILL_FORE_SCHEMECOLOR_INDEX" val="13"/>
  <p:tag name="KSO_WM_UNIT_TEXT_FILL_TYPE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i"/>
  <p:tag name="KSO_WM_UNIT_INDEX" val="1_3"/>
  <p:tag name="KSO_WM_UNIT_ID" val="diagram674_4*m_i*1_3"/>
  <p:tag name="KSO_WM_UNIT_CLEAR" val="1"/>
  <p:tag name="KSO_WM_UNIT_LAYERLEVEL" val="1_1"/>
  <p:tag name="KSO_WM_DIAGRAM_GROUP_CODE" val="m1-1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a"/>
  <p:tag name="KSO_WM_UNIT_INDEX" val="1_2_1"/>
  <p:tag name="KSO_WM_UNIT_ID" val="diagram674_4*m_h_a*1_2_1"/>
  <p:tag name="KSO_WM_UNIT_CLEAR" val="1"/>
  <p:tag name="KSO_WM_UNIT_LAYERLEVEL" val="1_1_1"/>
  <p:tag name="KSO_WM_UNIT_VALUE" val="9"/>
  <p:tag name="KSO_WM_UNIT_HIGHLIGHT" val="0"/>
  <p:tag name="KSO_WM_UNIT_COMPATIBLE" val="0"/>
  <p:tag name="KSO_WM_DIAGRAM_GROUP_CODE" val="m1-1"/>
  <p:tag name="KSO_WM_UNIT_PRESET_TEXT" val="LOREM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i"/>
  <p:tag name="KSO_WM_UNIT_INDEX" val="1_4"/>
  <p:tag name="KSO_WM_UNIT_ID" val="diagram674_4*m_i*1_4"/>
  <p:tag name="KSO_WM_UNIT_CLEAR" val="1"/>
  <p:tag name="KSO_WM_UNIT_LAYERLEVEL" val="1_1"/>
  <p:tag name="KSO_WM_DIAGRAM_GROUP_CODE" val="m1-1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f"/>
  <p:tag name="KSO_WM_UNIT_INDEX" val="1_2_1"/>
  <p:tag name="KSO_WM_UNIT_ID" val="diagram674_4*m_h_f*1_2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4"/>
  <p:tag name="KSO_WM_UNIT_PRESET_TEXT_LEN" val="75"/>
  <p:tag name="KSO_WM_DIAGRAM_GROUP_CODE" val="m1-1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i"/>
  <p:tag name="KSO_WM_UNIT_INDEX" val="1_5"/>
  <p:tag name="KSO_WM_UNIT_ID" val="diagram674_4*m_i*1_5"/>
  <p:tag name="KSO_WM_UNIT_CLEAR" val="1"/>
  <p:tag name="KSO_WM_UNIT_LAYERLEVEL" val="1_1"/>
  <p:tag name="KSO_WM_DIAGRAM_GROUP_CODE" val="m1-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a"/>
  <p:tag name="KSO_WM_UNIT_INDEX" val="1_3_1"/>
  <p:tag name="KSO_WM_UNIT_ID" val="diagram674_4*m_h_a*1_3_1"/>
  <p:tag name="KSO_WM_UNIT_CLEAR" val="1"/>
  <p:tag name="KSO_WM_UNIT_LAYERLEVEL" val="1_1_1"/>
  <p:tag name="KSO_WM_UNIT_VALUE" val="9"/>
  <p:tag name="KSO_WM_UNIT_HIGHLIGHT" val="0"/>
  <p:tag name="KSO_WM_UNIT_COMPATIBLE" val="0"/>
  <p:tag name="KSO_WM_DIAGRAM_GROUP_CODE" val="m1-1"/>
  <p:tag name="KSO_WM_UNIT_PRESET_TEXT" val="LOREM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i"/>
  <p:tag name="KSO_WM_UNIT_INDEX" val="1_6"/>
  <p:tag name="KSO_WM_UNIT_ID" val="diagram674_4*m_i*1_6"/>
  <p:tag name="KSO_WM_UNIT_CLEAR" val="1"/>
  <p:tag name="KSO_WM_UNIT_LAYERLEVEL" val="1_1"/>
  <p:tag name="KSO_WM_DIAGRAM_GROUP_CODE" val="m1-1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74"/>
  <p:tag name="KSO_WM_UNIT_TYPE" val="m_h_f"/>
  <p:tag name="KSO_WM_UNIT_INDEX" val="1_3_1"/>
  <p:tag name="KSO_WM_UNIT_ID" val="diagram674_4*m_h_f*1_3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4"/>
  <p:tag name="KSO_WM_UNIT_PRESET_TEXT_LEN" val="75"/>
  <p:tag name="KSO_WM_DIAGRAM_GROUP_CODE" val="m1-1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1288</Words>
  <Application>WPS 演示</Application>
  <PresentationFormat>宽屏</PresentationFormat>
  <Paragraphs>127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Arial</vt:lpstr>
      <vt:lpstr>宋体</vt:lpstr>
      <vt:lpstr>Wingdings</vt:lpstr>
      <vt:lpstr>Arial Unicode MS</vt:lpstr>
      <vt:lpstr>Calibri Light</vt:lpstr>
      <vt:lpstr>Calibri</vt:lpstr>
      <vt:lpstr>微软雅黑</vt:lpstr>
      <vt:lpstr>方正姚体</vt:lpstr>
      <vt:lpstr>文鼎行楷碑体_B</vt:lpstr>
      <vt:lpstr>仿宋</vt:lpstr>
      <vt:lpstr>华文中宋</vt:lpstr>
      <vt:lpstr>茶碗古刻繁体</vt:lpstr>
      <vt:lpstr>Wingdings</vt:lpstr>
      <vt:lpstr>楷体</vt:lpstr>
      <vt:lpstr>黑体</vt:lpstr>
      <vt:lpstr>Office 主题</vt:lpstr>
      <vt:lpstr>PowerPoint 演示文稿</vt:lpstr>
      <vt:lpstr>PowerPoint 演示文稿</vt:lpstr>
      <vt:lpstr>PowerPoint 演示文稿</vt:lpstr>
      <vt:lpstr>请在此输入您的标题</vt:lpstr>
      <vt:lpstr>请在此输入您的标题</vt:lpstr>
      <vt:lpstr>请在此输入您的标题</vt:lpstr>
      <vt:lpstr>PowerPoint 演示文稿</vt:lpstr>
      <vt:lpstr>请在此输入您的标题</vt:lpstr>
      <vt:lpstr>PowerPoint 演示文稿</vt:lpstr>
      <vt:lpstr>PowerPoint 演示文稿</vt:lpstr>
      <vt:lpstr>PowerPoint 演示文稿</vt:lpstr>
      <vt:lpstr>请在此输入您的标题</vt:lpstr>
      <vt:lpstr>请在此输入您的标题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xggg</cp:lastModifiedBy>
  <cp:revision>1</cp:revision>
  <dcterms:created xsi:type="dcterms:W3CDTF">2018-08-23T09:38:21Z</dcterms:created>
  <dcterms:modified xsi:type="dcterms:W3CDTF">2018-08-23T10:41:18Z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