
<file path=[Content_Types].xml><?xml version="1.0" encoding="utf-8"?>
<Types xmlns="http://schemas.openxmlformats.org/package/2006/content-types">
  <Default Extension="jpeg" ContentType="image/jpeg"/>
  <Default Extension="xlsx" ContentType="application/vnd.openxmlformats-officedocument.spreadsheetml.sheet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charts/chart5.xml" ContentType="application/vnd.openxmlformats-officedocument.drawingml.chart+xml"/>
  <Override PartName="/ppt/charts/chart6.xml" ContentType="application/vnd.openxmlformats-officedocument.drawingml.chart+xml"/>
  <Override PartName="/ppt/charts/colors1.xml" ContentType="application/vnd.ms-office.chartcolorstyle+xml"/>
  <Override PartName="/ppt/charts/style1.xml" ContentType="application/vnd.ms-office.chartstyle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62" r:id="rId3"/>
    <p:sldMasterId id="2147483705" r:id="rId4"/>
  </p:sldMasterIdLst>
  <p:notesMasterIdLst>
    <p:notesMasterId r:id="rId11"/>
  </p:notesMasterIdLst>
  <p:sldIdLst>
    <p:sldId id="256" r:id="rId5"/>
    <p:sldId id="301" r:id="rId6"/>
    <p:sldId id="302" r:id="rId7"/>
    <p:sldId id="303" r:id="rId8"/>
    <p:sldId id="304" r:id="rId9"/>
    <p:sldId id="330" r:id="rId10"/>
    <p:sldId id="331" r:id="rId12"/>
    <p:sldId id="332" r:id="rId13"/>
    <p:sldId id="334" r:id="rId14"/>
    <p:sldId id="349" r:id="rId15"/>
    <p:sldId id="335" r:id="rId16"/>
    <p:sldId id="339" r:id="rId17"/>
    <p:sldId id="270" r:id="rId18"/>
    <p:sldId id="271" r:id="rId19"/>
    <p:sldId id="272" r:id="rId20"/>
    <p:sldId id="275" r:id="rId21"/>
    <p:sldId id="276" r:id="rId22"/>
    <p:sldId id="278" r:id="rId23"/>
    <p:sldId id="279" r:id="rId24"/>
    <p:sldId id="264" r:id="rId25"/>
    <p:sldId id="265" r:id="rId26"/>
    <p:sldId id="348" r:id="rId27"/>
    <p:sldId id="307" r:id="rId28"/>
    <p:sldId id="314" r:id="rId29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3605D"/>
    <a:srgbClr val="F4958F"/>
    <a:srgbClr val="DCE3FF"/>
    <a:srgbClr val="C3D4FF"/>
    <a:srgbClr val="FE9900"/>
    <a:srgbClr val="3767A7"/>
    <a:srgbClr val="DB3479"/>
    <a:srgbClr val="5466EC"/>
    <a:srgbClr val="E35B93"/>
    <a:srgbClr val="5653C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8" d="100"/>
          <a:sy n="68" d="100"/>
        </p:scale>
        <p:origin x="792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5.xml"/><Relationship Id="rId8" Type="http://schemas.openxmlformats.org/officeDocument/2006/relationships/slide" Target="slides/slide4.xml"/><Relationship Id="rId7" Type="http://schemas.openxmlformats.org/officeDocument/2006/relationships/slide" Target="slides/slide3.xml"/><Relationship Id="rId6" Type="http://schemas.openxmlformats.org/officeDocument/2006/relationships/slide" Target="slides/slide2.xml"/><Relationship Id="rId5" Type="http://schemas.openxmlformats.org/officeDocument/2006/relationships/slide" Target="slides/slide1.xml"/><Relationship Id="rId4" Type="http://schemas.openxmlformats.org/officeDocument/2006/relationships/slideMaster" Target="slideMasters/slideMaster3.xml"/><Relationship Id="rId32" Type="http://schemas.openxmlformats.org/officeDocument/2006/relationships/tableStyles" Target="tableStyles.xml"/><Relationship Id="rId31" Type="http://schemas.openxmlformats.org/officeDocument/2006/relationships/viewProps" Target="viewProps.xml"/><Relationship Id="rId30" Type="http://schemas.openxmlformats.org/officeDocument/2006/relationships/presProps" Target="presProps.xml"/><Relationship Id="rId3" Type="http://schemas.openxmlformats.org/officeDocument/2006/relationships/slideMaster" Target="slideMasters/slideMaster2.xml"/><Relationship Id="rId29" Type="http://schemas.openxmlformats.org/officeDocument/2006/relationships/slide" Target="slides/slide24.xml"/><Relationship Id="rId28" Type="http://schemas.openxmlformats.org/officeDocument/2006/relationships/slide" Target="slides/slide23.xml"/><Relationship Id="rId27" Type="http://schemas.openxmlformats.org/officeDocument/2006/relationships/slide" Target="slides/slide22.xml"/><Relationship Id="rId26" Type="http://schemas.openxmlformats.org/officeDocument/2006/relationships/slide" Target="slides/slide21.xml"/><Relationship Id="rId25" Type="http://schemas.openxmlformats.org/officeDocument/2006/relationships/slide" Target="slides/slide20.xml"/><Relationship Id="rId24" Type="http://schemas.openxmlformats.org/officeDocument/2006/relationships/slide" Target="slides/slide19.xml"/><Relationship Id="rId23" Type="http://schemas.openxmlformats.org/officeDocument/2006/relationships/slide" Target="slides/slide18.xml"/><Relationship Id="rId22" Type="http://schemas.openxmlformats.org/officeDocument/2006/relationships/slide" Target="slides/slide17.xml"/><Relationship Id="rId21" Type="http://schemas.openxmlformats.org/officeDocument/2006/relationships/slide" Target="slides/slide16.xml"/><Relationship Id="rId20" Type="http://schemas.openxmlformats.org/officeDocument/2006/relationships/slide" Target="slides/slide15.xml"/><Relationship Id="rId2" Type="http://schemas.openxmlformats.org/officeDocument/2006/relationships/theme" Target="theme/theme1.xml"/><Relationship Id="rId19" Type="http://schemas.openxmlformats.org/officeDocument/2006/relationships/slide" Target="slides/slide14.xml"/><Relationship Id="rId18" Type="http://schemas.openxmlformats.org/officeDocument/2006/relationships/slide" Target="slides/slide13.xml"/><Relationship Id="rId17" Type="http://schemas.openxmlformats.org/officeDocument/2006/relationships/slide" Target="slides/slide12.xml"/><Relationship Id="rId16" Type="http://schemas.openxmlformats.org/officeDocument/2006/relationships/slide" Target="slides/slide11.xml"/><Relationship Id="rId15" Type="http://schemas.openxmlformats.org/officeDocument/2006/relationships/slide" Target="slides/slide10.xml"/><Relationship Id="rId14" Type="http://schemas.openxmlformats.org/officeDocument/2006/relationships/slide" Target="slides/slide9.xml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11" Type="http://schemas.openxmlformats.org/officeDocument/2006/relationships/notesMaster" Target="notesMasters/notesMaster1.xml"/><Relationship Id="rId10" Type="http://schemas.openxmlformats.org/officeDocument/2006/relationships/slide" Target="slides/slide6.xml"/><Relationship Id="rId1" Type="http://schemas.openxmlformats.org/officeDocument/2006/relationships/slideMaster" Target="slideMasters/slideMaster1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Workbook1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Workbook2.xlsx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Workbook3.xlsx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Workbook4.xlsx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Workbook5.xlsx"/></Relationships>
</file>

<file path=ppt/charts/_rels/chart6.xml.rels><?xml version="1.0" encoding="UTF-8" standalone="yes"?>
<Relationships xmlns="http://schemas.openxmlformats.org/package/2006/relationships"><Relationship Id="rId3" Type="http://schemas.microsoft.com/office/2011/relationships/chartColorStyle" Target="colors1.xml"/><Relationship Id="rId2" Type="http://schemas.microsoft.com/office/2011/relationships/chartStyle" Target="style1.xml"/><Relationship Id="rId1" Type="http://schemas.openxmlformats.org/officeDocument/2006/relationships/package" Target="../embeddings/Workbook6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area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Application</c:v>
                </c:pt>
              </c:strCache>
            </c:strRef>
          </c:tx>
          <c:dLbls>
            <c:delete val="1"/>
          </c:dLbls>
          <c:cat>
            <c:strRef>
              <c:f>Sheet1!$A$2:$A$13</c:f>
              <c:strCache>
                <c:ptCount val="12"/>
                <c:pt idx="0">
                  <c:v>JAN</c:v>
                </c:pt>
                <c:pt idx="1">
                  <c:v>FEB</c:v>
                </c:pt>
                <c:pt idx="2">
                  <c:v>MAR</c:v>
                </c:pt>
                <c:pt idx="3">
                  <c:v>APR</c:v>
                </c:pt>
                <c:pt idx="4">
                  <c:v>MAY</c:v>
                </c:pt>
                <c:pt idx="5">
                  <c:v>JUN</c:v>
                </c:pt>
                <c:pt idx="6">
                  <c:v>JUL</c:v>
                </c:pt>
                <c:pt idx="7">
                  <c:v>AUG</c:v>
                </c:pt>
                <c:pt idx="8">
                  <c:v>SEP</c:v>
                </c:pt>
                <c:pt idx="9">
                  <c:v>OCT</c:v>
                </c:pt>
                <c:pt idx="10">
                  <c:v>NOV</c:v>
                </c:pt>
                <c:pt idx="11">
                  <c:v>DEC</c:v>
                </c:pt>
              </c:strCache>
            </c:str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356</c:v>
                </c:pt>
                <c:pt idx="1">
                  <c:v>256</c:v>
                </c:pt>
                <c:pt idx="2">
                  <c:v>289</c:v>
                </c:pt>
                <c:pt idx="3">
                  <c:v>206</c:v>
                </c:pt>
                <c:pt idx="4">
                  <c:v>256</c:v>
                </c:pt>
                <c:pt idx="5">
                  <c:v>365</c:v>
                </c:pt>
                <c:pt idx="6">
                  <c:v>378</c:v>
                </c:pt>
                <c:pt idx="7">
                  <c:v>346</c:v>
                </c:pt>
                <c:pt idx="8">
                  <c:v>432</c:v>
                </c:pt>
                <c:pt idx="9">
                  <c:v>469</c:v>
                </c:pt>
                <c:pt idx="10">
                  <c:v>501</c:v>
                </c:pt>
                <c:pt idx="11">
                  <c:v>521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Web Services</c:v>
                </c:pt>
              </c:strCache>
            </c:strRef>
          </c:tx>
          <c:dLbls>
            <c:delete val="1"/>
          </c:dLbls>
          <c:cat>
            <c:strRef>
              <c:f>Sheet1!$A$2:$A$13</c:f>
              <c:strCache>
                <c:ptCount val="12"/>
                <c:pt idx="0">
                  <c:v>JAN</c:v>
                </c:pt>
                <c:pt idx="1">
                  <c:v>FEB</c:v>
                </c:pt>
                <c:pt idx="2">
                  <c:v>MAR</c:v>
                </c:pt>
                <c:pt idx="3">
                  <c:v>APR</c:v>
                </c:pt>
                <c:pt idx="4">
                  <c:v>MAY</c:v>
                </c:pt>
                <c:pt idx="5">
                  <c:v>JUN</c:v>
                </c:pt>
                <c:pt idx="6">
                  <c:v>JUL</c:v>
                </c:pt>
                <c:pt idx="7">
                  <c:v>AUG</c:v>
                </c:pt>
                <c:pt idx="8">
                  <c:v>SEP</c:v>
                </c:pt>
                <c:pt idx="9">
                  <c:v>OCT</c:v>
                </c:pt>
                <c:pt idx="10">
                  <c:v>NOV</c:v>
                </c:pt>
                <c:pt idx="11">
                  <c:v>DEC</c:v>
                </c:pt>
              </c:strCache>
            </c:strRef>
          </c:cat>
          <c:val>
            <c:numRef>
              <c:f>Sheet1!$C$2:$C$13</c:f>
              <c:numCache>
                <c:formatCode>General</c:formatCode>
                <c:ptCount val="12"/>
                <c:pt idx="0">
                  <c:v>201</c:v>
                </c:pt>
                <c:pt idx="1">
                  <c:v>223</c:v>
                </c:pt>
                <c:pt idx="2">
                  <c:v>212</c:v>
                </c:pt>
                <c:pt idx="3">
                  <c:v>256</c:v>
                </c:pt>
                <c:pt idx="4">
                  <c:v>245</c:v>
                </c:pt>
                <c:pt idx="5">
                  <c:v>236</c:v>
                </c:pt>
                <c:pt idx="6">
                  <c:v>212</c:v>
                </c:pt>
                <c:pt idx="7">
                  <c:v>256</c:v>
                </c:pt>
                <c:pt idx="8">
                  <c:v>269</c:v>
                </c:pt>
                <c:pt idx="9">
                  <c:v>289</c:v>
                </c:pt>
                <c:pt idx="10">
                  <c:v>301</c:v>
                </c:pt>
                <c:pt idx="11">
                  <c:v>356</c:v>
                </c:pt>
              </c:numCache>
            </c:numRef>
          </c:val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Online Shop</c:v>
                </c:pt>
              </c:strCache>
            </c:strRef>
          </c:tx>
          <c:spPr>
            <a:ln w="25400">
              <a:noFill/>
            </a:ln>
          </c:spPr>
          <c:dLbls>
            <c:delete val="1"/>
          </c:dLbls>
          <c:cat>
            <c:strRef>
              <c:f>Sheet1!$A$2:$A$13</c:f>
              <c:strCache>
                <c:ptCount val="12"/>
                <c:pt idx="0">
                  <c:v>JAN</c:v>
                </c:pt>
                <c:pt idx="1">
                  <c:v>FEB</c:v>
                </c:pt>
                <c:pt idx="2">
                  <c:v>MAR</c:v>
                </c:pt>
                <c:pt idx="3">
                  <c:v>APR</c:v>
                </c:pt>
                <c:pt idx="4">
                  <c:v>MAY</c:v>
                </c:pt>
                <c:pt idx="5">
                  <c:v>JUN</c:v>
                </c:pt>
                <c:pt idx="6">
                  <c:v>JUL</c:v>
                </c:pt>
                <c:pt idx="7">
                  <c:v>AUG</c:v>
                </c:pt>
                <c:pt idx="8">
                  <c:v>SEP</c:v>
                </c:pt>
                <c:pt idx="9">
                  <c:v>OCT</c:v>
                </c:pt>
                <c:pt idx="10">
                  <c:v>NOV</c:v>
                </c:pt>
                <c:pt idx="11">
                  <c:v>DEC</c:v>
                </c:pt>
              </c:strCache>
            </c:strRef>
          </c:cat>
          <c:val>
            <c:numRef>
              <c:f>Sheet1!$D$2:$D$13</c:f>
              <c:numCache>
                <c:formatCode>General</c:formatCode>
                <c:ptCount val="12"/>
                <c:pt idx="0">
                  <c:v>109</c:v>
                </c:pt>
                <c:pt idx="1">
                  <c:v>105</c:v>
                </c:pt>
                <c:pt idx="2">
                  <c:v>120</c:v>
                </c:pt>
                <c:pt idx="3">
                  <c:v>130</c:v>
                </c:pt>
                <c:pt idx="4">
                  <c:v>156</c:v>
                </c:pt>
                <c:pt idx="5">
                  <c:v>159</c:v>
                </c:pt>
                <c:pt idx="6">
                  <c:v>167</c:v>
                </c:pt>
                <c:pt idx="7">
                  <c:v>189</c:v>
                </c:pt>
                <c:pt idx="8">
                  <c:v>156</c:v>
                </c:pt>
                <c:pt idx="9">
                  <c:v>120</c:v>
                </c:pt>
                <c:pt idx="10">
                  <c:v>168</c:v>
                </c:pt>
                <c:pt idx="11">
                  <c:v>190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241820952"/>
        <c:axId val="241823696"/>
      </c:areaChart>
      <c:catAx>
        <c:axId val="24182095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ln w="6350" cap="flat" cmpd="sng" algn="ctr">
            <a:noFill/>
            <a:prstDash val="solid"/>
            <a:round/>
          </a:ln>
        </c:spPr>
        <c:txPr>
          <a:bodyPr rot="-60000000" spcFirstLastPara="0" vertOverflow="ellipsis" vert="horz" wrap="square" anchor="ctr" anchorCtr="1"/>
          <a:lstStyle/>
          <a:p>
            <a:pPr>
              <a:defRPr lang="zh-CN" sz="1400" b="0" i="0" u="none" strike="noStrike" kern="1200" baseline="0">
                <a:solidFill>
                  <a:schemeClr val="tx1"/>
                </a:solidFill>
                <a:latin typeface="Raleway" panose="020B0503030101060003" pitchFamily="34" charset="0"/>
                <a:ea typeface="+mn-ea"/>
                <a:cs typeface="+mn-cs"/>
              </a:defRPr>
            </a:pPr>
          </a:p>
        </c:txPr>
        <c:crossAx val="241823696"/>
        <c:crosses val="autoZero"/>
        <c:auto val="1"/>
        <c:lblAlgn val="ctr"/>
        <c:lblOffset val="100"/>
        <c:noMultiLvlLbl val="0"/>
      </c:catAx>
      <c:valAx>
        <c:axId val="241823696"/>
        <c:scaling>
          <c:orientation val="minMax"/>
        </c:scaling>
        <c:delete val="0"/>
        <c:axPos val="l"/>
        <c:majorGridlines>
          <c:spPr>
            <a:ln w="28575" cap="flat" cmpd="sng" algn="ctr">
              <a:solidFill>
                <a:schemeClr val="bg1">
                  <a:lumMod val="85000"/>
                </a:schemeClr>
              </a:solidFill>
              <a:prstDash val="sysDot"/>
              <a:round/>
            </a:ln>
          </c:spPr>
        </c:majorGridlines>
        <c:numFmt formatCode="General" sourceLinked="1"/>
        <c:majorTickMark val="none"/>
        <c:minorTickMark val="none"/>
        <c:tickLblPos val="nextTo"/>
        <c:spPr>
          <a:ln w="6350" cap="flat" cmpd="sng" algn="ctr">
            <a:noFill/>
            <a:prstDash val="solid"/>
            <a:round/>
          </a:ln>
        </c:spPr>
        <c:txPr>
          <a:bodyPr rot="-60000000" spcFirstLastPara="0" vertOverflow="ellipsis" vert="horz" wrap="square" anchor="ctr" anchorCtr="1"/>
          <a:lstStyle/>
          <a:p>
            <a:pPr>
              <a:defRPr lang="zh-CN" sz="1400" b="0" i="0" u="none" strike="noStrike" kern="1200" baseline="0">
                <a:solidFill>
                  <a:schemeClr val="tx1"/>
                </a:solidFill>
                <a:latin typeface="Raleway" panose="020B0503030101060003" pitchFamily="34" charset="0"/>
                <a:ea typeface="+mn-ea"/>
                <a:cs typeface="+mn-cs"/>
              </a:defRPr>
            </a:pPr>
          </a:p>
        </c:txPr>
        <c:crossAx val="241820952"/>
        <c:crosses val="autoZero"/>
        <c:crossBetween val="midCat"/>
      </c:valAx>
      <c:spPr>
        <a:ln>
          <a:noFill/>
        </a:ln>
      </c:spPr>
    </c:plotArea>
    <c:legend>
      <c:legendPos val="t"/>
      <c:layout/>
      <c:overlay val="0"/>
      <c:txPr>
        <a:bodyPr rot="0" spcFirstLastPara="0" vertOverflow="ellipsis" vert="horz" wrap="square" anchor="ctr" anchorCtr="1"/>
        <a:lstStyle/>
        <a:p>
          <a:pPr>
            <a:defRPr lang="zh-CN" sz="1400" b="0" i="0" u="none" strike="noStrike" kern="1200" baseline="0">
              <a:solidFill>
                <a:schemeClr val="tx1"/>
              </a:solidFill>
              <a:latin typeface="Raleway" panose="020B0503030101060003" pitchFamily="34" charset="0"/>
              <a:ea typeface="+mn-ea"/>
              <a:cs typeface="+mn-cs"/>
            </a:defRPr>
          </a:pPr>
        </a:p>
      </c:txPr>
    </c:legend>
    <c:plotVisOnly val="1"/>
    <c:dispBlanksAs val="zero"/>
    <c:showDLblsOverMax val="0"/>
  </c:chart>
  <c:txPr>
    <a:bodyPr/>
    <a:lstStyle/>
    <a:p>
      <a:pPr>
        <a:defRPr lang="zh-CN" sz="1800">
          <a:latin typeface="Raleway" panose="020B0503030101060003" pitchFamily="34" charset="0"/>
        </a:defRPr>
      </a:pPr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areaChart>
        <c:grouping val="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Application</c:v>
                </c:pt>
              </c:strCache>
            </c:strRef>
          </c:tx>
          <c:dLbls>
            <c:delete val="1"/>
          </c:dLbls>
          <c:cat>
            <c:strRef>
              <c:f>Sheet1!$A$2:$A$13</c:f>
              <c:strCache>
                <c:ptCount val="12"/>
                <c:pt idx="0">
                  <c:v>JAN</c:v>
                </c:pt>
                <c:pt idx="1">
                  <c:v>FEB</c:v>
                </c:pt>
                <c:pt idx="2">
                  <c:v>MAR</c:v>
                </c:pt>
                <c:pt idx="3">
                  <c:v>APR</c:v>
                </c:pt>
                <c:pt idx="4">
                  <c:v>MAY</c:v>
                </c:pt>
                <c:pt idx="5">
                  <c:v>JUN</c:v>
                </c:pt>
                <c:pt idx="6">
                  <c:v>JUL</c:v>
                </c:pt>
                <c:pt idx="7">
                  <c:v>AUG</c:v>
                </c:pt>
                <c:pt idx="8">
                  <c:v>SEP</c:v>
                </c:pt>
                <c:pt idx="9">
                  <c:v>OCT</c:v>
                </c:pt>
                <c:pt idx="10">
                  <c:v>NOV</c:v>
                </c:pt>
                <c:pt idx="11">
                  <c:v>DEC</c:v>
                </c:pt>
              </c:strCache>
            </c:str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356</c:v>
                </c:pt>
                <c:pt idx="1">
                  <c:v>256</c:v>
                </c:pt>
                <c:pt idx="2">
                  <c:v>289</c:v>
                </c:pt>
                <c:pt idx="3">
                  <c:v>206</c:v>
                </c:pt>
                <c:pt idx="4">
                  <c:v>256</c:v>
                </c:pt>
                <c:pt idx="5">
                  <c:v>365</c:v>
                </c:pt>
                <c:pt idx="6">
                  <c:v>378</c:v>
                </c:pt>
                <c:pt idx="7">
                  <c:v>346</c:v>
                </c:pt>
                <c:pt idx="8">
                  <c:v>432</c:v>
                </c:pt>
                <c:pt idx="9">
                  <c:v>469</c:v>
                </c:pt>
                <c:pt idx="10">
                  <c:v>501</c:v>
                </c:pt>
                <c:pt idx="11">
                  <c:v>521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Web Services</c:v>
                </c:pt>
              </c:strCache>
            </c:strRef>
          </c:tx>
          <c:dLbls>
            <c:delete val="1"/>
          </c:dLbls>
          <c:cat>
            <c:strRef>
              <c:f>Sheet1!$A$2:$A$13</c:f>
              <c:strCache>
                <c:ptCount val="12"/>
                <c:pt idx="0">
                  <c:v>JAN</c:v>
                </c:pt>
                <c:pt idx="1">
                  <c:v>FEB</c:v>
                </c:pt>
                <c:pt idx="2">
                  <c:v>MAR</c:v>
                </c:pt>
                <c:pt idx="3">
                  <c:v>APR</c:v>
                </c:pt>
                <c:pt idx="4">
                  <c:v>MAY</c:v>
                </c:pt>
                <c:pt idx="5">
                  <c:v>JUN</c:v>
                </c:pt>
                <c:pt idx="6">
                  <c:v>JUL</c:v>
                </c:pt>
                <c:pt idx="7">
                  <c:v>AUG</c:v>
                </c:pt>
                <c:pt idx="8">
                  <c:v>SEP</c:v>
                </c:pt>
                <c:pt idx="9">
                  <c:v>OCT</c:v>
                </c:pt>
                <c:pt idx="10">
                  <c:v>NOV</c:v>
                </c:pt>
                <c:pt idx="11">
                  <c:v>DEC</c:v>
                </c:pt>
              </c:strCache>
            </c:strRef>
          </c:cat>
          <c:val>
            <c:numRef>
              <c:f>Sheet1!$C$2:$C$13</c:f>
              <c:numCache>
                <c:formatCode>General</c:formatCode>
                <c:ptCount val="12"/>
                <c:pt idx="0">
                  <c:v>201</c:v>
                </c:pt>
                <c:pt idx="1">
                  <c:v>223</c:v>
                </c:pt>
                <c:pt idx="2">
                  <c:v>212</c:v>
                </c:pt>
                <c:pt idx="3">
                  <c:v>256</c:v>
                </c:pt>
                <c:pt idx="4">
                  <c:v>245</c:v>
                </c:pt>
                <c:pt idx="5">
                  <c:v>236</c:v>
                </c:pt>
                <c:pt idx="6">
                  <c:v>212</c:v>
                </c:pt>
                <c:pt idx="7">
                  <c:v>256</c:v>
                </c:pt>
                <c:pt idx="8">
                  <c:v>269</c:v>
                </c:pt>
                <c:pt idx="9">
                  <c:v>289</c:v>
                </c:pt>
                <c:pt idx="10">
                  <c:v>301</c:v>
                </c:pt>
                <c:pt idx="11">
                  <c:v>356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241823304"/>
        <c:axId val="241824480"/>
      </c:areaChart>
      <c:barChart>
        <c:barDir val="col"/>
        <c:grouping val="clustered"/>
        <c:varyColors val="0"/>
        <c:ser>
          <c:idx val="2"/>
          <c:order val="2"/>
          <c:tx>
            <c:strRef>
              <c:f>Sheet1!$D$1</c:f>
              <c:strCache>
                <c:ptCount val="1"/>
                <c:pt idx="0">
                  <c:v>Online Shop</c:v>
                </c:pt>
              </c:strCache>
            </c:strRef>
          </c:tx>
          <c:spPr>
            <a:ln w="25400">
              <a:noFill/>
            </a:ln>
          </c:spPr>
          <c:invertIfNegative val="0"/>
          <c:dLbls>
            <c:delete val="1"/>
          </c:dLbls>
          <c:cat>
            <c:strRef>
              <c:f>Sheet1!$A$2:$A$13</c:f>
              <c:strCache>
                <c:ptCount val="12"/>
                <c:pt idx="0">
                  <c:v>JAN</c:v>
                </c:pt>
                <c:pt idx="1">
                  <c:v>FEB</c:v>
                </c:pt>
                <c:pt idx="2">
                  <c:v>MAR</c:v>
                </c:pt>
                <c:pt idx="3">
                  <c:v>APR</c:v>
                </c:pt>
                <c:pt idx="4">
                  <c:v>MAY</c:v>
                </c:pt>
                <c:pt idx="5">
                  <c:v>JUN</c:v>
                </c:pt>
                <c:pt idx="6">
                  <c:v>JUL</c:v>
                </c:pt>
                <c:pt idx="7">
                  <c:v>AUG</c:v>
                </c:pt>
                <c:pt idx="8">
                  <c:v>SEP</c:v>
                </c:pt>
                <c:pt idx="9">
                  <c:v>OCT</c:v>
                </c:pt>
                <c:pt idx="10">
                  <c:v>NOV</c:v>
                </c:pt>
                <c:pt idx="11">
                  <c:v>DEC</c:v>
                </c:pt>
              </c:strCache>
            </c:strRef>
          </c:cat>
          <c:val>
            <c:numRef>
              <c:f>Sheet1!$D$2:$D$13</c:f>
              <c:numCache>
                <c:formatCode>General</c:formatCode>
                <c:ptCount val="12"/>
                <c:pt idx="0">
                  <c:v>109</c:v>
                </c:pt>
                <c:pt idx="1">
                  <c:v>105</c:v>
                </c:pt>
                <c:pt idx="2">
                  <c:v>120</c:v>
                </c:pt>
                <c:pt idx="3">
                  <c:v>130</c:v>
                </c:pt>
                <c:pt idx="4">
                  <c:v>156</c:v>
                </c:pt>
                <c:pt idx="5">
                  <c:v>159</c:v>
                </c:pt>
                <c:pt idx="6">
                  <c:v>167</c:v>
                </c:pt>
                <c:pt idx="7">
                  <c:v>189</c:v>
                </c:pt>
                <c:pt idx="8">
                  <c:v>156</c:v>
                </c:pt>
                <c:pt idx="9">
                  <c:v>120</c:v>
                </c:pt>
                <c:pt idx="10">
                  <c:v>168</c:v>
                </c:pt>
                <c:pt idx="11">
                  <c:v>190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241823304"/>
        <c:axId val="241824480"/>
      </c:barChart>
      <c:catAx>
        <c:axId val="24182330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ln w="6350" cap="flat" cmpd="sng" algn="ctr">
            <a:noFill/>
            <a:prstDash val="solid"/>
            <a:round/>
          </a:ln>
        </c:spPr>
        <c:txPr>
          <a:bodyPr rot="-60000000" spcFirstLastPara="0" vertOverflow="ellipsis" vert="horz" wrap="square" anchor="ctr" anchorCtr="1"/>
          <a:lstStyle/>
          <a:p>
            <a:pPr>
              <a:defRPr lang="zh-CN" sz="1400" b="0" i="0" u="none" strike="noStrike" kern="1200" baseline="0">
                <a:solidFill>
                  <a:schemeClr val="tx1"/>
                </a:solidFill>
                <a:latin typeface="Raleway" panose="020B0503030101060003" pitchFamily="34" charset="0"/>
                <a:ea typeface="+mn-ea"/>
                <a:cs typeface="+mn-cs"/>
              </a:defRPr>
            </a:pPr>
          </a:p>
        </c:txPr>
        <c:crossAx val="241824480"/>
        <c:crosses val="autoZero"/>
        <c:auto val="1"/>
        <c:lblAlgn val="ctr"/>
        <c:lblOffset val="100"/>
        <c:noMultiLvlLbl val="0"/>
      </c:catAx>
      <c:valAx>
        <c:axId val="241824480"/>
        <c:scaling>
          <c:orientation val="minMax"/>
        </c:scaling>
        <c:delete val="0"/>
        <c:axPos val="l"/>
        <c:majorGridlines>
          <c:spPr>
            <a:ln w="28575" cap="flat" cmpd="sng" algn="ctr">
              <a:solidFill>
                <a:schemeClr val="bg1">
                  <a:lumMod val="85000"/>
                </a:schemeClr>
              </a:solidFill>
              <a:prstDash val="sysDot"/>
              <a:round/>
            </a:ln>
          </c:spPr>
        </c:majorGridlines>
        <c:numFmt formatCode="General" sourceLinked="1"/>
        <c:majorTickMark val="none"/>
        <c:minorTickMark val="none"/>
        <c:tickLblPos val="nextTo"/>
        <c:spPr>
          <a:ln w="6350" cap="flat" cmpd="sng" algn="ctr">
            <a:noFill/>
            <a:prstDash val="solid"/>
            <a:round/>
          </a:ln>
        </c:spPr>
        <c:txPr>
          <a:bodyPr rot="-60000000" spcFirstLastPara="0" vertOverflow="ellipsis" vert="horz" wrap="square" anchor="ctr" anchorCtr="1"/>
          <a:lstStyle/>
          <a:p>
            <a:pPr>
              <a:defRPr lang="zh-CN" sz="1400" b="0" i="0" u="none" strike="noStrike" kern="1200" baseline="0">
                <a:solidFill>
                  <a:schemeClr val="tx1"/>
                </a:solidFill>
                <a:latin typeface="Raleway" panose="020B0503030101060003" pitchFamily="34" charset="0"/>
                <a:ea typeface="+mn-ea"/>
                <a:cs typeface="+mn-cs"/>
              </a:defRPr>
            </a:pPr>
          </a:p>
        </c:txPr>
        <c:crossAx val="241823304"/>
        <c:crosses val="autoZero"/>
        <c:crossBetween val="between"/>
      </c:valAx>
      <c:spPr>
        <a:ln>
          <a:noFill/>
        </a:ln>
      </c:spPr>
    </c:plotArea>
    <c:legend>
      <c:legendPos val="t"/>
      <c:layout/>
      <c:overlay val="0"/>
      <c:txPr>
        <a:bodyPr rot="0" spcFirstLastPara="0" vertOverflow="ellipsis" vert="horz" wrap="square" anchor="ctr" anchorCtr="1"/>
        <a:lstStyle/>
        <a:p>
          <a:pPr>
            <a:defRPr lang="zh-CN" sz="1400" b="0" i="0" u="none" strike="noStrike" kern="1200" baseline="0">
              <a:solidFill>
                <a:schemeClr val="tx1"/>
              </a:solidFill>
              <a:latin typeface="Raleway" panose="020B0503030101060003" pitchFamily="34" charset="0"/>
              <a:ea typeface="+mn-ea"/>
              <a:cs typeface="+mn-cs"/>
            </a:defRPr>
          </a:pPr>
        </a:p>
      </c:txPr>
    </c:legend>
    <c:plotVisOnly val="1"/>
    <c:dispBlanksAs val="zero"/>
    <c:showDLblsOverMax val="0"/>
  </c:chart>
  <c:txPr>
    <a:bodyPr/>
    <a:lstStyle/>
    <a:p>
      <a:pPr>
        <a:defRPr lang="zh-CN" sz="1800">
          <a:latin typeface="Raleway" panose="020B0503030101060003" pitchFamily="34" charset="0"/>
        </a:defRPr>
      </a:pPr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Application</c:v>
                </c:pt>
              </c:strCache>
            </c:strRef>
          </c:tx>
          <c:spPr>
            <a:solidFill>
              <a:schemeClr val="accent2"/>
            </a:solidFill>
          </c:spPr>
          <c:invertIfNegative val="0"/>
          <c:dLbls>
            <c:delete val="1"/>
          </c:dLbls>
          <c:cat>
            <c:strRef>
              <c:f>Sheet1!$A$2:$A$13</c:f>
              <c:strCache>
                <c:ptCount val="12"/>
                <c:pt idx="0">
                  <c:v>JAN</c:v>
                </c:pt>
                <c:pt idx="1">
                  <c:v>FEB</c:v>
                </c:pt>
                <c:pt idx="2">
                  <c:v>MAR</c:v>
                </c:pt>
                <c:pt idx="3">
                  <c:v>APR</c:v>
                </c:pt>
                <c:pt idx="4">
                  <c:v>MAY</c:v>
                </c:pt>
                <c:pt idx="5">
                  <c:v>JUN</c:v>
                </c:pt>
                <c:pt idx="6">
                  <c:v>JUL</c:v>
                </c:pt>
                <c:pt idx="7">
                  <c:v>AUG</c:v>
                </c:pt>
                <c:pt idx="8">
                  <c:v>SEP</c:v>
                </c:pt>
                <c:pt idx="9">
                  <c:v>OCT</c:v>
                </c:pt>
                <c:pt idx="10">
                  <c:v>NOV</c:v>
                </c:pt>
                <c:pt idx="11">
                  <c:v>DEC</c:v>
                </c:pt>
              </c:strCache>
            </c:str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356</c:v>
                </c:pt>
                <c:pt idx="1">
                  <c:v>256</c:v>
                </c:pt>
                <c:pt idx="2">
                  <c:v>289</c:v>
                </c:pt>
                <c:pt idx="3">
                  <c:v>206</c:v>
                </c:pt>
                <c:pt idx="4">
                  <c:v>256</c:v>
                </c:pt>
                <c:pt idx="5">
                  <c:v>365</c:v>
                </c:pt>
                <c:pt idx="6">
                  <c:v>378</c:v>
                </c:pt>
                <c:pt idx="7">
                  <c:v>346</c:v>
                </c:pt>
                <c:pt idx="8">
                  <c:v>432</c:v>
                </c:pt>
                <c:pt idx="9">
                  <c:v>469</c:v>
                </c:pt>
                <c:pt idx="10">
                  <c:v>501</c:v>
                </c:pt>
                <c:pt idx="11">
                  <c:v>521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241822520"/>
        <c:axId val="241824088"/>
      </c:barChart>
      <c:lineChart>
        <c:grouping val="standard"/>
        <c:varyColors val="0"/>
        <c:ser>
          <c:idx val="2"/>
          <c:order val="1"/>
          <c:tx>
            <c:strRef>
              <c:f>Sheet1!$D$1</c:f>
              <c:strCache>
                <c:ptCount val="1"/>
                <c:pt idx="0">
                  <c:v>Online Shop</c:v>
                </c:pt>
              </c:strCache>
            </c:strRef>
          </c:tx>
          <c:marker>
            <c:symbol val="none"/>
          </c:marker>
          <c:dLbls>
            <c:delete val="1"/>
          </c:dLbls>
          <c:cat>
            <c:strRef>
              <c:f>Sheet1!$A$2:$A$13</c:f>
              <c:strCache>
                <c:ptCount val="12"/>
                <c:pt idx="0">
                  <c:v>JAN</c:v>
                </c:pt>
                <c:pt idx="1">
                  <c:v>FEB</c:v>
                </c:pt>
                <c:pt idx="2">
                  <c:v>MAR</c:v>
                </c:pt>
                <c:pt idx="3">
                  <c:v>APR</c:v>
                </c:pt>
                <c:pt idx="4">
                  <c:v>MAY</c:v>
                </c:pt>
                <c:pt idx="5">
                  <c:v>JUN</c:v>
                </c:pt>
                <c:pt idx="6">
                  <c:v>JUL</c:v>
                </c:pt>
                <c:pt idx="7">
                  <c:v>AUG</c:v>
                </c:pt>
                <c:pt idx="8">
                  <c:v>SEP</c:v>
                </c:pt>
                <c:pt idx="9">
                  <c:v>OCT</c:v>
                </c:pt>
                <c:pt idx="10">
                  <c:v>NOV</c:v>
                </c:pt>
                <c:pt idx="11">
                  <c:v>DEC</c:v>
                </c:pt>
              </c:strCache>
            </c:strRef>
          </c:cat>
          <c:val>
            <c:numRef>
              <c:f>Sheet1!$D$2:$D$13</c:f>
              <c:numCache>
                <c:formatCode>General</c:formatCode>
                <c:ptCount val="12"/>
                <c:pt idx="0">
                  <c:v>109</c:v>
                </c:pt>
                <c:pt idx="1">
                  <c:v>105</c:v>
                </c:pt>
                <c:pt idx="2">
                  <c:v>120</c:v>
                </c:pt>
                <c:pt idx="3">
                  <c:v>130</c:v>
                </c:pt>
                <c:pt idx="4">
                  <c:v>156</c:v>
                </c:pt>
                <c:pt idx="5">
                  <c:v>159</c:v>
                </c:pt>
                <c:pt idx="6">
                  <c:v>167</c:v>
                </c:pt>
                <c:pt idx="7">
                  <c:v>189</c:v>
                </c:pt>
                <c:pt idx="8">
                  <c:v>156</c:v>
                </c:pt>
                <c:pt idx="9">
                  <c:v>120</c:v>
                </c:pt>
                <c:pt idx="10">
                  <c:v>168</c:v>
                </c:pt>
                <c:pt idx="11">
                  <c:v>190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0"/>
        <c:smooth val="0"/>
        <c:axId val="240952616"/>
        <c:axId val="238493584"/>
      </c:lineChart>
      <c:catAx>
        <c:axId val="24182252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ln w="6350" cap="flat" cmpd="sng" algn="ctr">
            <a:noFill/>
            <a:prstDash val="solid"/>
            <a:round/>
          </a:ln>
        </c:spPr>
        <c:txPr>
          <a:bodyPr rot="-60000000" spcFirstLastPara="0" vertOverflow="ellipsis" vert="horz" wrap="square" anchor="ctr" anchorCtr="1"/>
          <a:lstStyle/>
          <a:p>
            <a:pPr>
              <a:defRPr lang="zh-CN" sz="1400" b="0" i="0" u="none" strike="noStrike" kern="1200" baseline="0">
                <a:solidFill>
                  <a:schemeClr val="tx1"/>
                </a:solidFill>
                <a:latin typeface="Raleway" panose="020B0503030101060003" pitchFamily="34" charset="0"/>
                <a:ea typeface="+mn-ea"/>
                <a:cs typeface="+mn-cs"/>
              </a:defRPr>
            </a:pPr>
          </a:p>
        </c:txPr>
        <c:crossAx val="241824088"/>
        <c:crosses val="autoZero"/>
        <c:auto val="1"/>
        <c:lblAlgn val="ctr"/>
        <c:lblOffset val="100"/>
        <c:noMultiLvlLbl val="0"/>
      </c:catAx>
      <c:valAx>
        <c:axId val="241824088"/>
        <c:scaling>
          <c:orientation val="minMax"/>
        </c:scaling>
        <c:delete val="0"/>
        <c:axPos val="l"/>
        <c:majorGridlines>
          <c:spPr>
            <a:ln w="28575" cap="flat" cmpd="sng" algn="ctr">
              <a:solidFill>
                <a:schemeClr val="bg1">
                  <a:lumMod val="85000"/>
                </a:schemeClr>
              </a:solidFill>
              <a:prstDash val="sysDot"/>
              <a:round/>
            </a:ln>
          </c:spPr>
        </c:majorGridlines>
        <c:numFmt formatCode="General" sourceLinked="1"/>
        <c:majorTickMark val="none"/>
        <c:minorTickMark val="none"/>
        <c:tickLblPos val="nextTo"/>
        <c:spPr>
          <a:ln w="6350" cap="flat" cmpd="sng" algn="ctr">
            <a:noFill/>
            <a:prstDash val="solid"/>
            <a:round/>
          </a:ln>
        </c:spPr>
        <c:txPr>
          <a:bodyPr rot="-60000000" spcFirstLastPara="0" vertOverflow="ellipsis" vert="horz" wrap="square" anchor="ctr" anchorCtr="1"/>
          <a:lstStyle/>
          <a:p>
            <a:pPr>
              <a:defRPr lang="zh-CN" sz="1400" b="0" i="0" u="none" strike="noStrike" kern="1200" baseline="0">
                <a:solidFill>
                  <a:schemeClr val="tx1"/>
                </a:solidFill>
                <a:latin typeface="Raleway" panose="020B0503030101060003" pitchFamily="34" charset="0"/>
                <a:ea typeface="+mn-ea"/>
                <a:cs typeface="+mn-cs"/>
              </a:defRPr>
            </a:pPr>
          </a:p>
        </c:txPr>
        <c:crossAx val="241822520"/>
        <c:crosses val="autoZero"/>
        <c:crossBetween val="between"/>
      </c:valAx>
      <c:catAx>
        <c:axId val="240952616"/>
        <c:scaling>
          <c:orientation val="minMax"/>
        </c:scaling>
        <c:delete val="1"/>
        <c:axPos val="b"/>
        <c:numFmt formatCode="General" sourceLinked="1"/>
        <c:majorTickMark val="out"/>
        <c:minorTickMark val="none"/>
        <c:tickLblPos val="nextTo"/>
        <c:txPr>
          <a:bodyPr rot="-60000000" spcFirstLastPara="0" vertOverflow="ellipsis" vert="horz" wrap="square" anchor="ctr" anchorCtr="1"/>
          <a:lstStyle/>
          <a:p>
            <a:pPr>
              <a:defRPr lang="zh-CN" sz="1800" b="0" i="0" u="none" strike="noStrike" kern="1200" baseline="0">
                <a:solidFill>
                  <a:schemeClr val="tx1"/>
                </a:solidFill>
                <a:latin typeface="Raleway" panose="020B0503030101060003" pitchFamily="34" charset="0"/>
                <a:ea typeface="+mn-ea"/>
                <a:cs typeface="+mn-cs"/>
              </a:defRPr>
            </a:pPr>
          </a:p>
        </c:txPr>
        <c:crossAx val="238493584"/>
        <c:crosses val="autoZero"/>
        <c:auto val="1"/>
        <c:lblAlgn val="ctr"/>
        <c:lblOffset val="100"/>
        <c:noMultiLvlLbl val="0"/>
      </c:catAx>
      <c:valAx>
        <c:axId val="238493584"/>
        <c:scaling>
          <c:orientation val="minMax"/>
        </c:scaling>
        <c:delete val="0"/>
        <c:axPos val="r"/>
        <c:numFmt formatCode="General" sourceLinked="1"/>
        <c:majorTickMark val="out"/>
        <c:minorTickMark val="none"/>
        <c:tickLblPos val="nextTo"/>
        <c:txPr>
          <a:bodyPr rot="-60000000" spcFirstLastPara="0" vertOverflow="ellipsis" vert="horz" wrap="square" anchor="ctr" anchorCtr="1"/>
          <a:lstStyle/>
          <a:p>
            <a:pPr>
              <a:defRPr lang="zh-CN" sz="1800" b="0" i="0" u="none" strike="noStrike" kern="1200" baseline="0">
                <a:solidFill>
                  <a:schemeClr val="tx1"/>
                </a:solidFill>
                <a:latin typeface="Raleway" panose="020B0503030101060003" pitchFamily="34" charset="0"/>
                <a:ea typeface="+mn-ea"/>
                <a:cs typeface="+mn-cs"/>
              </a:defRPr>
            </a:pPr>
          </a:p>
        </c:txPr>
        <c:crossAx val="240952616"/>
        <c:crosses val="max"/>
        <c:crossBetween val="between"/>
      </c:valAx>
      <c:spPr>
        <a:ln>
          <a:noFill/>
        </a:ln>
      </c:spPr>
    </c:plotArea>
    <c:legend>
      <c:legendPos val="t"/>
      <c:layout/>
      <c:overlay val="0"/>
      <c:txPr>
        <a:bodyPr rot="0" spcFirstLastPara="0" vertOverflow="ellipsis" vert="horz" wrap="square" anchor="ctr" anchorCtr="1"/>
        <a:lstStyle/>
        <a:p>
          <a:pPr>
            <a:defRPr lang="zh-CN" sz="1400" b="0" i="0" u="none" strike="noStrike" kern="1200" baseline="0">
              <a:solidFill>
                <a:schemeClr val="tx1"/>
              </a:solidFill>
              <a:latin typeface="Raleway" panose="020B0503030101060003" pitchFamily="34" charset="0"/>
              <a:ea typeface="+mn-ea"/>
              <a:cs typeface="+mn-cs"/>
            </a:defRPr>
          </a:pPr>
        </a:p>
      </c:txPr>
    </c:legend>
    <c:plotVisOnly val="1"/>
    <c:dispBlanksAs val="zero"/>
    <c:showDLblsOverMax val="0"/>
  </c:chart>
  <c:txPr>
    <a:bodyPr/>
    <a:lstStyle/>
    <a:p>
      <a:pPr>
        <a:defRPr lang="zh-CN" sz="1800">
          <a:latin typeface="Raleway" panose="020B0503030101060003" pitchFamily="34" charset="0"/>
        </a:defRPr>
      </a:pPr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Application</c:v>
                </c:pt>
              </c:strCache>
            </c:strRef>
          </c:tx>
          <c:spPr>
            <a:solidFill>
              <a:schemeClr val="accent2"/>
            </a:solidFill>
          </c:spPr>
          <c:invertIfNegative val="0"/>
          <c:dLbls>
            <c:delete val="1"/>
          </c:dLbls>
          <c:cat>
            <c:strRef>
              <c:f>Sheet1!$A$2:$A$13</c:f>
              <c:strCache>
                <c:ptCount val="12"/>
                <c:pt idx="0">
                  <c:v>JAN</c:v>
                </c:pt>
                <c:pt idx="1">
                  <c:v>FEB</c:v>
                </c:pt>
                <c:pt idx="2">
                  <c:v>MAR</c:v>
                </c:pt>
                <c:pt idx="3">
                  <c:v>APR</c:v>
                </c:pt>
                <c:pt idx="4">
                  <c:v>MAY</c:v>
                </c:pt>
                <c:pt idx="5">
                  <c:v>JUN</c:v>
                </c:pt>
                <c:pt idx="6">
                  <c:v>JUL</c:v>
                </c:pt>
                <c:pt idx="7">
                  <c:v>AUG</c:v>
                </c:pt>
                <c:pt idx="8">
                  <c:v>SEP</c:v>
                </c:pt>
                <c:pt idx="9">
                  <c:v>OCT</c:v>
                </c:pt>
                <c:pt idx="10">
                  <c:v>NOV</c:v>
                </c:pt>
                <c:pt idx="11">
                  <c:v>DEC</c:v>
                </c:pt>
              </c:strCache>
            </c:str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356</c:v>
                </c:pt>
                <c:pt idx="1">
                  <c:v>256</c:v>
                </c:pt>
                <c:pt idx="2">
                  <c:v>289</c:v>
                </c:pt>
                <c:pt idx="3">
                  <c:v>206</c:v>
                </c:pt>
                <c:pt idx="4">
                  <c:v>256</c:v>
                </c:pt>
                <c:pt idx="5">
                  <c:v>365</c:v>
                </c:pt>
                <c:pt idx="6">
                  <c:v>378</c:v>
                </c:pt>
                <c:pt idx="7">
                  <c:v>346</c:v>
                </c:pt>
                <c:pt idx="8">
                  <c:v>432</c:v>
                </c:pt>
                <c:pt idx="9">
                  <c:v>469</c:v>
                </c:pt>
                <c:pt idx="10">
                  <c:v>501</c:v>
                </c:pt>
                <c:pt idx="11">
                  <c:v>521</c:v>
                </c:pt>
              </c:numCache>
            </c:numRef>
          </c:val>
        </c:ser>
        <c:ser>
          <c:idx val="2"/>
          <c:order val="1"/>
          <c:tx>
            <c:strRef>
              <c:f>Sheet1!$D$1</c:f>
              <c:strCache>
                <c:ptCount val="1"/>
                <c:pt idx="0">
                  <c:v>Online Shop</c:v>
                </c:pt>
              </c:strCache>
            </c:strRef>
          </c:tx>
          <c:spPr>
            <a:solidFill>
              <a:schemeClr val="accent1"/>
            </a:solidFill>
          </c:spPr>
          <c:invertIfNegative val="0"/>
          <c:dLbls>
            <c:delete val="1"/>
          </c:dLbls>
          <c:cat>
            <c:strRef>
              <c:f>Sheet1!$A$2:$A$13</c:f>
              <c:strCache>
                <c:ptCount val="12"/>
                <c:pt idx="0">
                  <c:v>JAN</c:v>
                </c:pt>
                <c:pt idx="1">
                  <c:v>FEB</c:v>
                </c:pt>
                <c:pt idx="2">
                  <c:v>MAR</c:v>
                </c:pt>
                <c:pt idx="3">
                  <c:v>APR</c:v>
                </c:pt>
                <c:pt idx="4">
                  <c:v>MAY</c:v>
                </c:pt>
                <c:pt idx="5">
                  <c:v>JUN</c:v>
                </c:pt>
                <c:pt idx="6">
                  <c:v>JUL</c:v>
                </c:pt>
                <c:pt idx="7">
                  <c:v>AUG</c:v>
                </c:pt>
                <c:pt idx="8">
                  <c:v>SEP</c:v>
                </c:pt>
                <c:pt idx="9">
                  <c:v>OCT</c:v>
                </c:pt>
                <c:pt idx="10">
                  <c:v>NOV</c:v>
                </c:pt>
                <c:pt idx="11">
                  <c:v>DEC</c:v>
                </c:pt>
              </c:strCache>
            </c:strRef>
          </c:cat>
          <c:val>
            <c:numRef>
              <c:f>Sheet1!$D$2:$D$13</c:f>
              <c:numCache>
                <c:formatCode>General</c:formatCode>
                <c:ptCount val="12"/>
                <c:pt idx="0">
                  <c:v>109</c:v>
                </c:pt>
                <c:pt idx="1">
                  <c:v>105</c:v>
                </c:pt>
                <c:pt idx="2">
                  <c:v>120</c:v>
                </c:pt>
                <c:pt idx="3">
                  <c:v>130</c:v>
                </c:pt>
                <c:pt idx="4">
                  <c:v>156</c:v>
                </c:pt>
                <c:pt idx="5">
                  <c:v>159</c:v>
                </c:pt>
                <c:pt idx="6">
                  <c:v>167</c:v>
                </c:pt>
                <c:pt idx="7">
                  <c:v>189</c:v>
                </c:pt>
                <c:pt idx="8">
                  <c:v>156</c:v>
                </c:pt>
                <c:pt idx="9">
                  <c:v>120</c:v>
                </c:pt>
                <c:pt idx="10">
                  <c:v>168</c:v>
                </c:pt>
                <c:pt idx="11">
                  <c:v>190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240953400"/>
        <c:axId val="240950264"/>
      </c:barChart>
      <c:catAx>
        <c:axId val="240953400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ln w="6350" cap="flat" cmpd="sng" algn="ctr">
            <a:noFill/>
            <a:prstDash val="solid"/>
            <a:round/>
          </a:ln>
        </c:spPr>
        <c:txPr>
          <a:bodyPr rot="-60000000" spcFirstLastPara="0" vertOverflow="ellipsis" vert="horz" wrap="square" anchor="ctr" anchorCtr="1"/>
          <a:lstStyle/>
          <a:p>
            <a:pPr>
              <a:defRPr lang="zh-CN" sz="1400" b="0" i="0" u="none" strike="noStrike" kern="1200" baseline="0">
                <a:solidFill>
                  <a:schemeClr val="tx1"/>
                </a:solidFill>
                <a:latin typeface="Raleway" panose="020B0503030101060003" pitchFamily="34" charset="0"/>
                <a:ea typeface="+mn-ea"/>
                <a:cs typeface="+mn-cs"/>
              </a:defRPr>
            </a:pPr>
          </a:p>
        </c:txPr>
        <c:crossAx val="240950264"/>
        <c:crosses val="autoZero"/>
        <c:auto val="1"/>
        <c:lblAlgn val="ctr"/>
        <c:lblOffset val="100"/>
        <c:noMultiLvlLbl val="0"/>
      </c:catAx>
      <c:valAx>
        <c:axId val="240950264"/>
        <c:scaling>
          <c:orientation val="minMax"/>
        </c:scaling>
        <c:delete val="0"/>
        <c:axPos val="b"/>
        <c:majorGridlines>
          <c:spPr>
            <a:ln w="28575" cap="flat" cmpd="sng" algn="ctr">
              <a:solidFill>
                <a:schemeClr val="bg1">
                  <a:lumMod val="85000"/>
                </a:schemeClr>
              </a:solidFill>
              <a:prstDash val="sysDot"/>
              <a:round/>
            </a:ln>
          </c:spPr>
        </c:majorGridlines>
        <c:numFmt formatCode="0%" sourceLinked="1"/>
        <c:majorTickMark val="none"/>
        <c:minorTickMark val="none"/>
        <c:tickLblPos val="nextTo"/>
        <c:spPr>
          <a:ln w="6350" cap="flat" cmpd="sng" algn="ctr">
            <a:noFill/>
            <a:prstDash val="solid"/>
            <a:round/>
          </a:ln>
        </c:spPr>
        <c:txPr>
          <a:bodyPr rot="-60000000" spcFirstLastPara="0" vertOverflow="ellipsis" vert="horz" wrap="square" anchor="ctr" anchorCtr="1"/>
          <a:lstStyle/>
          <a:p>
            <a:pPr>
              <a:defRPr lang="zh-CN" sz="1400" b="0" i="0" u="none" strike="noStrike" kern="1200" baseline="0">
                <a:solidFill>
                  <a:schemeClr val="tx1"/>
                </a:solidFill>
                <a:latin typeface="Raleway" panose="020B0503030101060003" pitchFamily="34" charset="0"/>
                <a:ea typeface="+mn-ea"/>
                <a:cs typeface="+mn-cs"/>
              </a:defRPr>
            </a:pPr>
          </a:p>
        </c:txPr>
        <c:crossAx val="240953400"/>
        <c:crosses val="autoZero"/>
        <c:crossBetween val="between"/>
      </c:valAx>
      <c:spPr>
        <a:ln>
          <a:noFill/>
        </a:ln>
      </c:spPr>
    </c:plotArea>
    <c:legend>
      <c:legendPos val="t"/>
      <c:layout/>
      <c:overlay val="0"/>
      <c:txPr>
        <a:bodyPr rot="0" spcFirstLastPara="0" vertOverflow="ellipsis" vert="horz" wrap="square" anchor="ctr" anchorCtr="1"/>
        <a:lstStyle/>
        <a:p>
          <a:pPr>
            <a:defRPr lang="zh-CN" sz="1400" b="0" i="0" u="none" strike="noStrike" kern="1200" baseline="0">
              <a:solidFill>
                <a:schemeClr val="tx1"/>
              </a:solidFill>
              <a:latin typeface="Raleway" panose="020B0503030101060003" pitchFamily="34" charset="0"/>
              <a:ea typeface="+mn-ea"/>
              <a:cs typeface="+mn-cs"/>
            </a:defRPr>
          </a:pPr>
        </a:p>
      </c:txPr>
    </c:legend>
    <c:plotVisOnly val="1"/>
    <c:dispBlanksAs val="zero"/>
    <c:showDLblsOverMax val="0"/>
  </c:chart>
  <c:txPr>
    <a:bodyPr/>
    <a:lstStyle/>
    <a:p>
      <a:pPr>
        <a:defRPr lang="zh-CN" sz="1800">
          <a:latin typeface="Raleway" panose="020B0503030101060003" pitchFamily="34" charset="0"/>
        </a:defRPr>
      </a:pPr>
    </a:p>
  </c:txPr>
  <c:externalData r:id="rId1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Application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  <a:sp3d/>
          </c:spPr>
          <c:invertIfNegative val="0"/>
          <c:dLbls>
            <c:delete val="1"/>
          </c:dLbls>
          <c:cat>
            <c:strRef>
              <c:f>Sheet1!$A$2:$A$13</c:f>
              <c:strCache>
                <c:ptCount val="12"/>
                <c:pt idx="0">
                  <c:v>JAN</c:v>
                </c:pt>
                <c:pt idx="1">
                  <c:v>FEB</c:v>
                </c:pt>
                <c:pt idx="2">
                  <c:v>MAR</c:v>
                </c:pt>
                <c:pt idx="3">
                  <c:v>APR</c:v>
                </c:pt>
                <c:pt idx="4">
                  <c:v>MAY</c:v>
                </c:pt>
                <c:pt idx="5">
                  <c:v>JUN</c:v>
                </c:pt>
                <c:pt idx="6">
                  <c:v>JUL</c:v>
                </c:pt>
                <c:pt idx="7">
                  <c:v>AUG</c:v>
                </c:pt>
                <c:pt idx="8">
                  <c:v>SEP</c:v>
                </c:pt>
                <c:pt idx="9">
                  <c:v>OCT</c:v>
                </c:pt>
                <c:pt idx="10">
                  <c:v>NOV</c:v>
                </c:pt>
                <c:pt idx="11">
                  <c:v>DEC</c:v>
                </c:pt>
              </c:strCache>
            </c:str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356</c:v>
                </c:pt>
                <c:pt idx="1">
                  <c:v>256</c:v>
                </c:pt>
                <c:pt idx="2">
                  <c:v>289</c:v>
                </c:pt>
                <c:pt idx="3">
                  <c:v>206</c:v>
                </c:pt>
                <c:pt idx="4">
                  <c:v>256</c:v>
                </c:pt>
                <c:pt idx="5">
                  <c:v>365</c:v>
                </c:pt>
                <c:pt idx="6">
                  <c:v>378</c:v>
                </c:pt>
                <c:pt idx="7">
                  <c:v>346</c:v>
                </c:pt>
                <c:pt idx="8">
                  <c:v>432</c:v>
                </c:pt>
                <c:pt idx="9">
                  <c:v>469</c:v>
                </c:pt>
                <c:pt idx="10">
                  <c:v>501</c:v>
                </c:pt>
                <c:pt idx="11">
                  <c:v>521</c:v>
                </c:pt>
              </c:numCache>
            </c:numRef>
          </c:val>
        </c:ser>
        <c:ser>
          <c:idx val="2"/>
          <c:order val="1"/>
          <c:tx>
            <c:strRef>
              <c:f>Sheet1!$D$1</c:f>
              <c:strCache>
                <c:ptCount val="1"/>
                <c:pt idx="0">
                  <c:v>Online Shop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  <a:sp3d/>
          </c:spPr>
          <c:invertIfNegative val="0"/>
          <c:dLbls>
            <c:delete val="1"/>
          </c:dLbls>
          <c:cat>
            <c:strRef>
              <c:f>Sheet1!$A$2:$A$13</c:f>
              <c:strCache>
                <c:ptCount val="12"/>
                <c:pt idx="0">
                  <c:v>JAN</c:v>
                </c:pt>
                <c:pt idx="1">
                  <c:v>FEB</c:v>
                </c:pt>
                <c:pt idx="2">
                  <c:v>MAR</c:v>
                </c:pt>
                <c:pt idx="3">
                  <c:v>APR</c:v>
                </c:pt>
                <c:pt idx="4">
                  <c:v>MAY</c:v>
                </c:pt>
                <c:pt idx="5">
                  <c:v>JUN</c:v>
                </c:pt>
                <c:pt idx="6">
                  <c:v>JUL</c:v>
                </c:pt>
                <c:pt idx="7">
                  <c:v>AUG</c:v>
                </c:pt>
                <c:pt idx="8">
                  <c:v>SEP</c:v>
                </c:pt>
                <c:pt idx="9">
                  <c:v>OCT</c:v>
                </c:pt>
                <c:pt idx="10">
                  <c:v>NOV</c:v>
                </c:pt>
                <c:pt idx="11">
                  <c:v>DEC</c:v>
                </c:pt>
              </c:strCache>
            </c:strRef>
          </c:cat>
          <c:val>
            <c:numRef>
              <c:f>Sheet1!$D$2:$D$13</c:f>
              <c:numCache>
                <c:formatCode>General</c:formatCode>
                <c:ptCount val="12"/>
                <c:pt idx="0">
                  <c:v>109</c:v>
                </c:pt>
                <c:pt idx="1">
                  <c:v>105</c:v>
                </c:pt>
                <c:pt idx="2">
                  <c:v>120</c:v>
                </c:pt>
                <c:pt idx="3">
                  <c:v>130</c:v>
                </c:pt>
                <c:pt idx="4">
                  <c:v>156</c:v>
                </c:pt>
                <c:pt idx="5">
                  <c:v>159</c:v>
                </c:pt>
                <c:pt idx="6">
                  <c:v>167</c:v>
                </c:pt>
                <c:pt idx="7">
                  <c:v>189</c:v>
                </c:pt>
                <c:pt idx="8">
                  <c:v>156</c:v>
                </c:pt>
                <c:pt idx="9">
                  <c:v>120</c:v>
                </c:pt>
                <c:pt idx="10">
                  <c:v>168</c:v>
                </c:pt>
                <c:pt idx="11">
                  <c:v>190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242605144"/>
        <c:axId val="242607888"/>
      </c:barChart>
      <c:catAx>
        <c:axId val="24260514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6350" cap="flat" cmpd="sng" algn="ctr">
            <a:noFill/>
            <a:prstDash val="solid"/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lang="zh-CN" sz="1400" b="0" i="0" u="none" strike="noStrike" kern="1200" baseline="0">
                <a:solidFill>
                  <a:schemeClr val="tx1"/>
                </a:solidFill>
                <a:latin typeface="Raleway" panose="020B0503030101060003" pitchFamily="34" charset="0"/>
                <a:ea typeface="+mn-ea"/>
                <a:cs typeface="+mn-cs"/>
              </a:defRPr>
            </a:pPr>
          </a:p>
        </c:txPr>
        <c:crossAx val="242607888"/>
        <c:crosses val="autoZero"/>
        <c:auto val="1"/>
        <c:lblAlgn val="ctr"/>
        <c:lblOffset val="100"/>
        <c:noMultiLvlLbl val="0"/>
      </c:catAx>
      <c:valAx>
        <c:axId val="242607888"/>
        <c:scaling>
          <c:orientation val="minMax"/>
        </c:scaling>
        <c:delete val="0"/>
        <c:axPos val="l"/>
        <c:majorGridlines>
          <c:spPr>
            <a:ln w="28575" cap="flat" cmpd="sng" algn="ctr">
              <a:solidFill>
                <a:schemeClr val="bg1">
                  <a:lumMod val="85000"/>
                </a:schemeClr>
              </a:solidFill>
              <a:prstDash val="sysDot"/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one"/>
        <c:spPr>
          <a:noFill/>
          <a:ln w="6350" cap="flat" cmpd="sng" algn="ctr">
            <a:noFill/>
            <a:prstDash val="solid"/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lang="zh-CN" sz="1400" b="0" i="0" u="none" strike="noStrike" kern="1200" baseline="0">
                <a:solidFill>
                  <a:schemeClr val="tx1"/>
                </a:solidFill>
                <a:latin typeface="Raleway" panose="020B0503030101060003" pitchFamily="34" charset="0"/>
                <a:ea typeface="+mn-ea"/>
                <a:cs typeface="+mn-cs"/>
              </a:defRPr>
            </a:pPr>
          </a:p>
        </c:txPr>
        <c:crossAx val="24260514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t"/>
      <c:legendEntry>
        <c:idx val="0"/>
        <c:txPr>
          <a:bodyPr rot="0" spcFirstLastPara="1" vertOverflow="ellipsis" vert="horz" wrap="square" anchor="ctr" anchorCtr="1"/>
          <a:lstStyle/>
          <a:p>
            <a:pPr>
              <a:defRPr lang="zh-CN" sz="1400" b="0" i="0" u="none" strike="noStrike" kern="1200" baseline="0">
                <a:solidFill>
                  <a:schemeClr val="tx1"/>
                </a:solidFill>
                <a:latin typeface="Raleway" panose="020B0503030101060003" pitchFamily="34" charset="0"/>
                <a:ea typeface="+mn-ea"/>
                <a:cs typeface="+mn-cs"/>
              </a:defRPr>
            </a:pPr>
          </a:p>
        </c:txPr>
      </c:legendEntry>
      <c:legendEntry>
        <c:idx val="1"/>
        <c:txPr>
          <a:bodyPr rot="0" spcFirstLastPara="1" vertOverflow="ellipsis" vert="horz" wrap="square" anchor="ctr" anchorCtr="1"/>
          <a:lstStyle/>
          <a:p>
            <a:pPr>
              <a:defRPr lang="zh-CN" sz="1400" b="0" i="0" u="none" strike="noStrike" kern="1200" baseline="0">
                <a:solidFill>
                  <a:schemeClr val="tx1"/>
                </a:solidFill>
                <a:latin typeface="Raleway" panose="020B0503030101060003" pitchFamily="34" charset="0"/>
                <a:ea typeface="+mn-ea"/>
                <a:cs typeface="+mn-cs"/>
              </a:defRPr>
            </a:pPr>
          </a:p>
        </c:txPr>
      </c:legendEntry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lang="zh-CN" sz="1400" b="0" i="0" u="none" strike="noStrike" kern="1200" baseline="0">
              <a:solidFill>
                <a:schemeClr val="tx1"/>
              </a:solidFill>
              <a:latin typeface="Raleway" panose="020B0503030101060003" pitchFamily="34" charset="0"/>
              <a:ea typeface="+mn-ea"/>
              <a:cs typeface="+mn-cs"/>
            </a:defRPr>
          </a:pPr>
        </a:p>
      </c:txPr>
    </c:legend>
    <c:plotVisOnly val="1"/>
    <c:dispBlanksAs val="zero"/>
    <c:showDLblsOverMax val="0"/>
  </c:chart>
  <c:spPr>
    <a:noFill/>
    <a:ln w="6350" cap="flat" cmpd="sng" algn="ctr">
      <a:noFill/>
      <a:prstDash val="solid"/>
      <a:miter lim="800000"/>
    </a:ln>
    <a:effectLst/>
  </c:spPr>
  <c:txPr>
    <a:bodyPr/>
    <a:lstStyle/>
    <a:p>
      <a:pPr>
        <a:defRPr lang="zh-CN" sz="1800">
          <a:latin typeface="Raleway" panose="020B0503030101060003" pitchFamily="34" charset="0"/>
        </a:defRPr>
      </a:pPr>
    </a:p>
  </c:txPr>
  <c:externalData r:id="rId1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ubbleChart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Application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delete val="1"/>
          </c:dLbls>
          <c:xVal>
            <c:strRef>
              <c:f>Sheet1!$A$2:$A$13</c:f>
              <c:strCache>
                <c:ptCount val="12"/>
                <c:pt idx="0">
                  <c:v>JAN</c:v>
                </c:pt>
                <c:pt idx="1">
                  <c:v>FEB</c:v>
                </c:pt>
                <c:pt idx="2">
                  <c:v>MAR</c:v>
                </c:pt>
                <c:pt idx="3">
                  <c:v>APR</c:v>
                </c:pt>
                <c:pt idx="4">
                  <c:v>MAY</c:v>
                </c:pt>
                <c:pt idx="5">
                  <c:v>JUN</c:v>
                </c:pt>
                <c:pt idx="6">
                  <c:v>JUL</c:v>
                </c:pt>
                <c:pt idx="7">
                  <c:v>AUG</c:v>
                </c:pt>
                <c:pt idx="8">
                  <c:v>SEP</c:v>
                </c:pt>
                <c:pt idx="9">
                  <c:v>OCT</c:v>
                </c:pt>
                <c:pt idx="10">
                  <c:v>NOV</c:v>
                </c:pt>
                <c:pt idx="11">
                  <c:v>DEC</c:v>
                </c:pt>
              </c:strCache>
            </c:strRef>
          </c:xVal>
          <c:yVal>
            <c:numRef>
              <c:f>Sheet1!$B$2:$B$13</c:f>
              <c:numCache>
                <c:formatCode>General</c:formatCode>
                <c:ptCount val="12"/>
                <c:pt idx="0">
                  <c:v>356</c:v>
                </c:pt>
                <c:pt idx="1">
                  <c:v>256</c:v>
                </c:pt>
                <c:pt idx="2">
                  <c:v>289</c:v>
                </c:pt>
                <c:pt idx="3">
                  <c:v>206</c:v>
                </c:pt>
                <c:pt idx="4">
                  <c:v>256</c:v>
                </c:pt>
                <c:pt idx="5">
                  <c:v>365</c:v>
                </c:pt>
                <c:pt idx="6">
                  <c:v>378</c:v>
                </c:pt>
                <c:pt idx="7">
                  <c:v>346</c:v>
                </c:pt>
                <c:pt idx="8">
                  <c:v>432</c:v>
                </c:pt>
                <c:pt idx="9">
                  <c:v>469</c:v>
                </c:pt>
                <c:pt idx="10">
                  <c:v>501</c:v>
                </c:pt>
                <c:pt idx="11">
                  <c:v>521</c:v>
                </c:pt>
              </c:numCache>
            </c:numRef>
          </c:yVal>
          <c:bubbleSize>
            <c:numRef>
              <c:f>{1,1,1,1,1,1,1,1,1,1,1,1}</c:f>
              <c:numCache>
                <c:formatCode>General</c:formatCode>
                <c:ptCount val="12"/>
                <c:pt idx="0">
                  <c:v>1</c:v>
                </c:pt>
                <c:pt idx="1">
                  <c:v>1</c:v>
                </c:pt>
                <c:pt idx="2">
                  <c:v>1</c:v>
                </c:pt>
                <c:pt idx="3">
                  <c:v>1</c:v>
                </c:pt>
                <c:pt idx="4">
                  <c:v>1</c:v>
                </c:pt>
                <c:pt idx="5">
                  <c:v>1</c:v>
                </c:pt>
                <c:pt idx="6">
                  <c:v>1</c:v>
                </c:pt>
                <c:pt idx="7">
                  <c:v>1</c:v>
                </c:pt>
                <c:pt idx="8">
                  <c:v>1</c:v>
                </c:pt>
                <c:pt idx="9">
                  <c:v>1</c:v>
                </c:pt>
                <c:pt idx="10">
                  <c:v>1</c:v>
                </c:pt>
                <c:pt idx="11">
                  <c:v>1</c:v>
                </c:pt>
              </c:numCache>
            </c:numRef>
          </c:bubbleSize>
          <c:bubble3D val="0"/>
        </c:ser>
        <c:ser>
          <c:idx val="2"/>
          <c:order val="1"/>
          <c:tx>
            <c:strRef>
              <c:f>Sheet1!$D$1</c:f>
              <c:strCache>
                <c:ptCount val="1"/>
                <c:pt idx="0">
                  <c:v>Online Shop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dLbls>
            <c:delete val="1"/>
          </c:dLbls>
          <c:xVal>
            <c:strRef>
              <c:f>Sheet1!$A$2:$A$13</c:f>
              <c:strCache>
                <c:ptCount val="12"/>
                <c:pt idx="0">
                  <c:v>JAN</c:v>
                </c:pt>
                <c:pt idx="1">
                  <c:v>FEB</c:v>
                </c:pt>
                <c:pt idx="2">
                  <c:v>MAR</c:v>
                </c:pt>
                <c:pt idx="3">
                  <c:v>APR</c:v>
                </c:pt>
                <c:pt idx="4">
                  <c:v>MAY</c:v>
                </c:pt>
                <c:pt idx="5">
                  <c:v>JUN</c:v>
                </c:pt>
                <c:pt idx="6">
                  <c:v>JUL</c:v>
                </c:pt>
                <c:pt idx="7">
                  <c:v>AUG</c:v>
                </c:pt>
                <c:pt idx="8">
                  <c:v>SEP</c:v>
                </c:pt>
                <c:pt idx="9">
                  <c:v>OCT</c:v>
                </c:pt>
                <c:pt idx="10">
                  <c:v>NOV</c:v>
                </c:pt>
                <c:pt idx="11">
                  <c:v>DEC</c:v>
                </c:pt>
              </c:strCache>
            </c:strRef>
          </c:xVal>
          <c:yVal>
            <c:numRef>
              <c:f>Sheet1!$D$2:$D$13</c:f>
              <c:numCache>
                <c:formatCode>General</c:formatCode>
                <c:ptCount val="12"/>
                <c:pt idx="0">
                  <c:v>109</c:v>
                </c:pt>
                <c:pt idx="1">
                  <c:v>105</c:v>
                </c:pt>
                <c:pt idx="2">
                  <c:v>120</c:v>
                </c:pt>
                <c:pt idx="3">
                  <c:v>130</c:v>
                </c:pt>
                <c:pt idx="4">
                  <c:v>156</c:v>
                </c:pt>
                <c:pt idx="5">
                  <c:v>159</c:v>
                </c:pt>
                <c:pt idx="6">
                  <c:v>167</c:v>
                </c:pt>
                <c:pt idx="7">
                  <c:v>189</c:v>
                </c:pt>
                <c:pt idx="8">
                  <c:v>156</c:v>
                </c:pt>
                <c:pt idx="9">
                  <c:v>120</c:v>
                </c:pt>
                <c:pt idx="10">
                  <c:v>168</c:v>
                </c:pt>
                <c:pt idx="11">
                  <c:v>190</c:v>
                </c:pt>
              </c:numCache>
            </c:numRef>
          </c:yVal>
          <c:bubbleSize>
            <c:numRef>
              <c:f>{1,1,1,1,1,1,1,1,1,1,1,1}</c:f>
              <c:numCache>
                <c:formatCode>General</c:formatCode>
                <c:ptCount val="12"/>
                <c:pt idx="0">
                  <c:v>1</c:v>
                </c:pt>
                <c:pt idx="1">
                  <c:v>1</c:v>
                </c:pt>
                <c:pt idx="2">
                  <c:v>1</c:v>
                </c:pt>
                <c:pt idx="3">
                  <c:v>1</c:v>
                </c:pt>
                <c:pt idx="4">
                  <c:v>1</c:v>
                </c:pt>
                <c:pt idx="5">
                  <c:v>1</c:v>
                </c:pt>
                <c:pt idx="6">
                  <c:v>1</c:v>
                </c:pt>
                <c:pt idx="7">
                  <c:v>1</c:v>
                </c:pt>
                <c:pt idx="8">
                  <c:v>1</c:v>
                </c:pt>
                <c:pt idx="9">
                  <c:v>1</c:v>
                </c:pt>
                <c:pt idx="10">
                  <c:v>1</c:v>
                </c:pt>
                <c:pt idx="11">
                  <c:v>1</c:v>
                </c:pt>
              </c:numCache>
            </c:numRef>
          </c:bubbleSize>
          <c:bubble3D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bubbleScale val="100"/>
        <c:showNegBubbles val="0"/>
        <c:sizeRepresents val="area"/>
        <c:axId val="242607496"/>
        <c:axId val="241822912"/>
      </c:bubbleChart>
      <c:valAx>
        <c:axId val="24260749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6350" cap="flat" cmpd="sng" algn="ctr">
            <a:noFill/>
            <a:prstDash val="solid"/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lang="zh-CN" sz="1400" b="0" i="0" u="none" strike="noStrike" kern="1200" baseline="0">
                <a:solidFill>
                  <a:schemeClr val="tx1"/>
                </a:solidFill>
                <a:latin typeface="Raleway" panose="020B0503030101060003" pitchFamily="34" charset="0"/>
                <a:ea typeface="+mn-ea"/>
                <a:cs typeface="+mn-cs"/>
              </a:defRPr>
            </a:pPr>
          </a:p>
        </c:txPr>
        <c:crossAx val="241822912"/>
        <c:crosses val="autoZero"/>
        <c:crossBetween val="midCat"/>
      </c:valAx>
      <c:valAx>
        <c:axId val="241822912"/>
        <c:scaling>
          <c:orientation val="minMax"/>
        </c:scaling>
        <c:delete val="0"/>
        <c:axPos val="l"/>
        <c:majorGridlines>
          <c:spPr>
            <a:ln w="28575" cap="flat" cmpd="sng" algn="ctr">
              <a:solidFill>
                <a:schemeClr val="bg1">
                  <a:lumMod val="85000"/>
                </a:schemeClr>
              </a:solidFill>
              <a:prstDash val="sysDot"/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 w="6350" cap="flat" cmpd="sng" algn="ctr">
            <a:noFill/>
            <a:prstDash val="solid"/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lang="zh-CN" sz="1400" b="0" i="0" u="none" strike="noStrike" kern="1200" baseline="0">
                <a:solidFill>
                  <a:schemeClr val="tx1"/>
                </a:solidFill>
                <a:latin typeface="Raleway" panose="020B0503030101060003" pitchFamily="34" charset="0"/>
                <a:ea typeface="+mn-ea"/>
                <a:cs typeface="+mn-cs"/>
              </a:defRPr>
            </a:pPr>
          </a:p>
        </c:txPr>
        <c:crossAx val="242607496"/>
        <c:crosses val="autoZero"/>
        <c:crossBetween val="midCat"/>
      </c:valAx>
      <c:spPr>
        <a:noFill/>
        <a:ln>
          <a:noFill/>
        </a:ln>
        <a:effectLst/>
      </c:spPr>
    </c:plotArea>
    <c:legend>
      <c:legendPos val="t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lang="zh-CN" sz="1400" b="0" i="0" u="none" strike="noStrike" kern="1200" baseline="0">
              <a:solidFill>
                <a:schemeClr val="tx1"/>
              </a:solidFill>
              <a:latin typeface="Raleway" panose="020B0503030101060003" pitchFamily="34" charset="0"/>
              <a:ea typeface="+mn-ea"/>
              <a:cs typeface="+mn-cs"/>
            </a:defRPr>
          </a:pPr>
        </a:p>
      </c:txPr>
    </c:legend>
    <c:plotVisOnly val="1"/>
    <c:dispBlanksAs val="zero"/>
    <c:showDLblsOverMax val="0"/>
  </c:chart>
  <c:spPr>
    <a:noFill/>
    <a:ln w="6350" cap="flat" cmpd="sng" algn="ctr">
      <a:noFill/>
      <a:prstDash val="solid"/>
      <a:miter lim="800000"/>
    </a:ln>
    <a:effectLst/>
  </c:spPr>
  <c:txPr>
    <a:bodyPr/>
    <a:lstStyle/>
    <a:p>
      <a:pPr>
        <a:defRPr lang="zh-CN" sz="1800">
          <a:latin typeface="Raleway" panose="020B0503030101060003" pitchFamily="34" charset="0"/>
        </a:defRPr>
      </a:pPr>
    </a:p>
  </c:txPr>
  <c:externalData r:id="rId1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2">
  <a:schemeClr val="accent2"/>
  <a:schemeClr val="accent4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102">
  <cs:axisTitle>
    <cs:lnRef idx="0"/>
    <cs:fillRef idx="0"/>
    <cs:effectRef idx="0"/>
    <cs:fontRef idx="minor">
      <a:schemeClr val="tx1"/>
    </cs:fontRef>
    <cs:defRPr sz="1000" b="1" kern="1200"/>
  </cs:axisTitle>
  <cs:categoryAxis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categoryAxis>
  <cs:chartArea mods="allowNoFillOverride allowNoLineOverride">
    <cs:lnRef idx="1">
      <a:schemeClr val="tx1">
        <a:tint val="75000"/>
      </a:schemeClr>
    </cs:lnRef>
    <cs:fillRef idx="1">
      <a:schemeClr val="bg1"/>
    </cs:fillRef>
    <cs:effectRef idx="0"/>
    <cs:fontRef idx="minor">
      <a:schemeClr val="tx1"/>
    </cs:fontRef>
    <cs:spPr>
      <a:ln>
        <a:round/>
      </a:ln>
    </cs:spPr>
    <cs:defRPr sz="1000" kern="1200"/>
  </cs:chartArea>
  <cs:dataLabel>
    <cs:lnRef idx="0"/>
    <cs:fillRef idx="0"/>
    <cs:effectRef idx="0"/>
    <cs:fontRef idx="minor">
      <a:schemeClr val="tx1"/>
    </cs:fontRef>
    <cs:defRPr sz="1000" kern="1200"/>
  </cs:dataLabel>
  <cs:dataLabelCallout>
    <cs:lnRef idx="0"/>
    <cs:fillRef idx="0"/>
    <cs:effectRef idx="0"/>
    <cs:fontRef idx="minor">
      <a:schemeClr val="dk1"/>
    </cs:fontRef>
    <cs:spPr>
      <a:solidFill>
        <a:schemeClr val="lt1"/>
      </a:solidFill>
      <a:ln>
        <a:solidFill>
          <a:schemeClr val="dk1">
            <a:lumMod val="65000"/>
            <a:lumOff val="35000"/>
          </a:schemeClr>
        </a:solidFill>
      </a:ln>
    </cs:spPr>
    <cs:defRPr sz="1000" kern="1200"/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1">
      <cs:styleClr val="auto"/>
    </cs:lnRef>
    <cs:lineWidthScale>3</cs:lineWidthScale>
    <cs:fillRef idx="0"/>
    <cs:effectRef idx="0"/>
    <cs:fontRef idx="minor">
      <a:schemeClr val="tx1"/>
    </cs:fontRef>
    <cs:spPr>
      <a:ln cap="rnd">
        <a:round/>
      </a:ln>
    </cs:spPr>
  </cs:dataPointLine>
  <cs:dataPointMarker>
    <cs:lnRef idx="1">
      <cs:styleClr val="auto"/>
    </cs:lnRef>
    <cs:fillRef idx="1">
      <cs:styleClr val="auto"/>
    </cs:fillRef>
    <cs:effectRef idx="0"/>
    <cs:fontRef idx="minor">
      <a:schemeClr val="tx1"/>
    </cs:fontRef>
    <cs:spPr>
      <a:ln>
        <a:round/>
      </a:ln>
    </cs:spPr>
  </cs:dataPointMarker>
  <cs:dataPointMarkerLayout/>
  <cs:dataPointWireframe>
    <cs:lnRef idx="1">
      <cs:styleClr val="auto"/>
    </cs:lnRef>
    <cs:fillRef idx="0"/>
    <cs:effectRef idx="0"/>
    <cs:fontRef idx="minor">
      <a:schemeClr val="tx1"/>
    </cs:fontRef>
    <cs:spPr>
      <a:ln>
        <a:round/>
      </a:ln>
    </cs:spPr>
  </cs:dataPointWireframe>
  <cs:dataTable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dataTable>
  <cs:downBar>
    <cs:lnRef idx="1">
      <a:schemeClr val="tx1"/>
    </cs:lnRef>
    <cs:fillRef idx="1">
      <a:schemeClr val="dk1">
        <a:tint val="95000"/>
      </a:schemeClr>
    </cs:fillRef>
    <cs:effectRef idx="0"/>
    <cs:fontRef idx="minor">
      <a:schemeClr val="tx1"/>
    </cs:fontRef>
    <cs:spPr>
      <a:ln>
        <a:round/>
      </a:ln>
    </cs:spPr>
  </cs:downBar>
  <cs:drop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dropLine>
  <cs:errorBar>
    <cs:lnRef idx="1">
      <a:schemeClr val="tx1"/>
    </cs:lnRef>
    <cs:fillRef idx="1">
      <a:schemeClr val="tx1"/>
    </cs:fillRef>
    <cs:effectRef idx="0"/>
    <cs:fontRef idx="minor">
      <a:schemeClr val="tx1"/>
    </cs:fontRef>
    <cs:spPr>
      <a:ln>
        <a:round/>
      </a:ln>
    </cs:spPr>
  </cs:errorBar>
  <cs:floor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</cs:floor>
  <cs:gridlineMajor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</cs:gridlineMajor>
  <cs:gridlineMinor>
    <cs:lnRef idx="1">
      <a:schemeClr val="tx1">
        <a:tint val="50000"/>
      </a:schemeClr>
    </cs:lnRef>
    <cs:fillRef idx="0"/>
    <cs:effectRef idx="0"/>
    <cs:fontRef idx="minor">
      <a:schemeClr val="tx1"/>
    </cs:fontRef>
    <cs:spPr>
      <a:ln>
        <a:round/>
      </a:ln>
    </cs:spPr>
  </cs:gridlineMinor>
  <cs:hiLo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hiLoLine>
  <cs:leader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leaderLine>
  <cs:legend>
    <cs:lnRef idx="0"/>
    <cs:fillRef idx="0"/>
    <cs:effectRef idx="0"/>
    <cs:fontRef idx="minor">
      <a:schemeClr val="tx1"/>
    </cs:fontRef>
    <cs:defRPr sz="1000" kern="1200"/>
  </cs:legend>
  <cs:plotArea mods="allowNoFillOverride allowNoLineOverride">
    <cs:lnRef idx="0"/>
    <cs:fillRef idx="1">
      <a:schemeClr val="bg1"/>
    </cs:fillRef>
    <cs:effectRef idx="0"/>
    <cs:fontRef idx="minor">
      <a:schemeClr val="tx1"/>
    </cs:fontRef>
  </cs:plotArea>
  <cs:plotArea3D>
    <cs:lnRef idx="0"/>
    <cs:fillRef idx="0"/>
    <cs:effectRef idx="0"/>
    <cs:fontRef idx="minor">
      <a:schemeClr val="tx1"/>
    </cs:fontRef>
  </cs:plotArea3D>
  <cs:seriesAxis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seriesAxis>
  <cs:series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seriesLine>
  <cs:title>
    <cs:lnRef idx="0"/>
    <cs:fillRef idx="0"/>
    <cs:effectRef idx="0"/>
    <cs:fontRef idx="minor">
      <a:schemeClr val="tx1"/>
    </cs:fontRef>
    <cs:defRPr sz="1800" b="1" kern="1200"/>
  </cs:title>
  <cs:trendline>
    <cs:lnRef idx="1">
      <a:schemeClr val="tx1"/>
    </cs:lnRef>
    <cs:fillRef idx="0"/>
    <cs:effectRef idx="0"/>
    <cs:fontRef idx="minor">
      <a:schemeClr val="tx1"/>
    </cs:fontRef>
    <cs:spPr>
      <a:ln cap="rnd">
        <a:round/>
      </a:ln>
    </cs:spPr>
  </cs:trendline>
  <cs:trendlineLabel>
    <cs:lnRef idx="0"/>
    <cs:fillRef idx="0"/>
    <cs:effectRef idx="0"/>
    <cs:fontRef idx="minor">
      <a:schemeClr val="tx1"/>
    </cs:fontRef>
    <cs:defRPr sz="1000" kern="1200"/>
  </cs:trendlineLabel>
  <cs:upBar>
    <cs:lnRef idx="1">
      <a:schemeClr val="tx1"/>
    </cs:lnRef>
    <cs:fillRef idx="1">
      <a:schemeClr val="dk1">
        <a:tint val="5000"/>
      </a:schemeClr>
    </cs:fillRef>
    <cs:effectRef idx="0"/>
    <cs:fontRef idx="minor">
      <a:schemeClr val="tx1"/>
    </cs:fontRef>
    <cs:spPr>
      <a:ln>
        <a:round/>
      </a:ln>
    </cs:spPr>
  </cs:upBar>
  <cs:valueAxis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valueAxis>
  <cs:wall>
    <cs:lnRef idx="0"/>
    <cs:fillRef idx="0"/>
    <cs:effectRef idx="0"/>
    <cs:fontRef idx="minor">
      <a:schemeClr val="tx1"/>
    </cs:fontRef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343C38E-FE45-45D7-B3B3-D5A7F35414A9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AE07A37-44B3-420A-BD29-1B30E1ECFDE6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7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8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9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A11FCBDC-8314-4138-B4F9-647D580B3F5C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A11FCBDC-8314-4138-B4F9-647D580B3F5C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A11FCBDC-8314-4138-B4F9-647D580B3F5C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A11FCBDC-8314-4138-B4F9-647D580B3F5C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A11FCBDC-8314-4138-B4F9-647D580B3F5C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4" Type="http://schemas.openxmlformats.org/officeDocument/2006/relationships/image" Target="../media/image3.jpeg"/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4" Type="http://schemas.openxmlformats.org/officeDocument/2006/relationships/image" Target="../media/image6.png"/><Relationship Id="rId3" Type="http://schemas.openxmlformats.org/officeDocument/2006/relationships/image" Target="../media/image5.png"/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4" Type="http://schemas.openxmlformats.org/officeDocument/2006/relationships/image" Target="../media/image10.png"/><Relationship Id="rId3" Type="http://schemas.openxmlformats.org/officeDocument/2006/relationships/image" Target="../media/image9.png"/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5" Type="http://schemas.openxmlformats.org/officeDocument/2006/relationships/image" Target="../media/image13.png"/><Relationship Id="rId4" Type="http://schemas.openxmlformats.org/officeDocument/2006/relationships/image" Target="../media/image12.png"/><Relationship Id="rId3" Type="http://schemas.openxmlformats.org/officeDocument/2006/relationships/image" Target="../media/image11.png"/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5" Type="http://schemas.openxmlformats.org/officeDocument/2006/relationships/image" Target="../media/image17.png"/><Relationship Id="rId4" Type="http://schemas.openxmlformats.org/officeDocument/2006/relationships/image" Target="../media/image16.png"/><Relationship Id="rId3" Type="http://schemas.openxmlformats.org/officeDocument/2006/relationships/image" Target="../media/image15.png"/><Relationship Id="rId2" Type="http://schemas.openxmlformats.org/officeDocument/2006/relationships/image" Target="../media/image14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5" Type="http://schemas.openxmlformats.org/officeDocument/2006/relationships/image" Target="../media/image15.png"/><Relationship Id="rId4" Type="http://schemas.openxmlformats.org/officeDocument/2006/relationships/image" Target="../media/image16.png"/><Relationship Id="rId3" Type="http://schemas.openxmlformats.org/officeDocument/2006/relationships/image" Target="../media/image17.png"/><Relationship Id="rId2" Type="http://schemas.openxmlformats.org/officeDocument/2006/relationships/image" Target="../media/image14.jpe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4" Type="http://schemas.openxmlformats.org/officeDocument/2006/relationships/image" Target="../media/image20.png"/><Relationship Id="rId3" Type="http://schemas.openxmlformats.org/officeDocument/2006/relationships/image" Target="../media/image19.png"/><Relationship Id="rId2" Type="http://schemas.openxmlformats.org/officeDocument/2006/relationships/image" Target="../media/image18.jpe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4" Type="http://schemas.openxmlformats.org/officeDocument/2006/relationships/image" Target="../media/image19.png"/><Relationship Id="rId3" Type="http://schemas.openxmlformats.org/officeDocument/2006/relationships/image" Target="../media/image20.png"/><Relationship Id="rId2" Type="http://schemas.openxmlformats.org/officeDocument/2006/relationships/image" Target="../media/image18.jpe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Master" Target="../slideMasters/slideMaster2.xml"/></Relationships>
</file>

<file path=ppt/slideLayouts/_rels/slideLayout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Master" Target="../slideMasters/slideMaster2.xml"/></Relationships>
</file>

<file path=ppt/slideLayouts/_rels/slideLayout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Master" Target="../slideMasters/slideMaster2.xml"/></Relationships>
</file>

<file path=ppt/slideLayouts/_rels/slideLayout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2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Master" Target="../slideMasters/slideMaster2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9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Master" Target="../slideMasters/slideMaster3.xml"/></Relationships>
</file>

<file path=ppt/slideLayouts/_rels/slideLayout9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Master" Target="../slideMasters/slideMaster3.xml"/></Relationships>
</file>

<file path=ppt/slideLayouts/_rels/slideLayout9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Master" Target="../slideMasters/slideMaster3.xml"/></Relationships>
</file>

<file path=ppt/slideLayouts/_rels/slideLayout9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3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9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Master" Target="../slideMasters/slideMaster3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组合 11"/>
          <p:cNvGrpSpPr/>
          <p:nvPr userDrawn="1"/>
        </p:nvGrpSpPr>
        <p:grpSpPr>
          <a:xfrm>
            <a:off x="-4" y="-32660"/>
            <a:ext cx="12192006" cy="6890660"/>
            <a:chOff x="-4" y="-32660"/>
            <a:chExt cx="12192006" cy="6890660"/>
          </a:xfrm>
        </p:grpSpPr>
        <p:pic>
          <p:nvPicPr>
            <p:cNvPr id="6" name="图片 5"/>
            <p:cNvPicPr>
              <a:picLocks noChangeAspect="1"/>
            </p:cNvPicPr>
            <p:nvPr userDrawn="1"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29702"/>
            <a:stretch>
              <a:fillRect/>
            </a:stretch>
          </p:blipFill>
          <p:spPr>
            <a:xfrm rot="5400000">
              <a:off x="2667001" y="-2667001"/>
              <a:ext cx="6858000" cy="12192002"/>
            </a:xfrm>
            <a:prstGeom prst="rect">
              <a:avLst/>
            </a:prstGeom>
          </p:spPr>
        </p:pic>
        <p:sp>
          <p:nvSpPr>
            <p:cNvPr id="7" name="矩形 6"/>
            <p:cNvSpPr/>
            <p:nvPr userDrawn="1"/>
          </p:nvSpPr>
          <p:spPr>
            <a:xfrm>
              <a:off x="1997528" y="1175657"/>
              <a:ext cx="8196943" cy="4506686"/>
            </a:xfrm>
            <a:prstGeom prst="rect">
              <a:avLst/>
            </a:prstGeom>
            <a:noFill/>
            <a:ln w="1651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pic>
          <p:nvPicPr>
            <p:cNvPr id="8" name="图片 7"/>
            <p:cNvPicPr>
              <a:picLocks noChangeAspect="1"/>
            </p:cNvPicPr>
            <p:nvPr userDrawn="1"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2" t="74078" r="82260" b="1"/>
            <a:stretch>
              <a:fillRect/>
            </a:stretch>
          </p:blipFill>
          <p:spPr>
            <a:xfrm rot="5400000">
              <a:off x="714731" y="-714732"/>
              <a:ext cx="1730830" cy="3160299"/>
            </a:xfrm>
            <a:prstGeom prst="rect">
              <a:avLst/>
            </a:prstGeom>
          </p:spPr>
        </p:pic>
        <p:pic>
          <p:nvPicPr>
            <p:cNvPr id="9" name="图片 8"/>
            <p:cNvPicPr>
              <a:picLocks noChangeAspect="1"/>
            </p:cNvPicPr>
            <p:nvPr userDrawn="1"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1" r="71054" b="77947"/>
            <a:stretch>
              <a:fillRect/>
            </a:stretch>
          </p:blipFill>
          <p:spPr>
            <a:xfrm rot="5400000">
              <a:off x="9435620" y="34948"/>
              <a:ext cx="2823989" cy="2688773"/>
            </a:xfrm>
            <a:prstGeom prst="rect">
              <a:avLst/>
            </a:prstGeom>
          </p:spPr>
        </p:pic>
        <p:pic>
          <p:nvPicPr>
            <p:cNvPr id="10" name="图片 9"/>
            <p:cNvPicPr>
              <a:picLocks noChangeAspect="1"/>
            </p:cNvPicPr>
            <p:nvPr userDrawn="1"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4404" t="60263" r="43105" b="9999"/>
            <a:stretch>
              <a:fillRect/>
            </a:stretch>
          </p:blipFill>
          <p:spPr>
            <a:xfrm rot="5400000">
              <a:off x="2422644" y="3128500"/>
              <a:ext cx="1218628" cy="3625516"/>
            </a:xfrm>
            <a:prstGeom prst="rect">
              <a:avLst/>
            </a:prstGeom>
          </p:spPr>
        </p:pic>
        <p:pic>
          <p:nvPicPr>
            <p:cNvPr id="11" name="图片 10"/>
            <p:cNvPicPr>
              <a:picLocks noChangeAspect="1"/>
            </p:cNvPicPr>
            <p:nvPr userDrawn="1"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8516" r="29702" b="65790"/>
            <a:stretch>
              <a:fillRect/>
            </a:stretch>
          </p:blipFill>
          <p:spPr>
            <a:xfrm rot="5400000">
              <a:off x="9044024" y="3677366"/>
              <a:ext cx="2125003" cy="4170945"/>
            </a:xfrm>
            <a:prstGeom prst="rect">
              <a:avLst/>
            </a:prstGeom>
          </p:spPr>
        </p:pic>
      </p:grpSp>
      <p:pic>
        <p:nvPicPr>
          <p:cNvPr id="13" name="图片 12"/>
          <p:cNvPicPr>
            <a:picLocks noChangeAspect="1"/>
          </p:cNvPicPr>
          <p:nvPr userDrawn="1"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404" t="60263" r="39323" b="21052"/>
          <a:stretch>
            <a:fillRect/>
          </a:stretch>
        </p:blipFill>
        <p:spPr>
          <a:xfrm rot="5400000">
            <a:off x="2911924" y="3986756"/>
            <a:ext cx="1587597" cy="2277973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图片 10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9702"/>
          <a:stretch>
            <a:fillRect/>
          </a:stretch>
        </p:blipFill>
        <p:spPr>
          <a:xfrm rot="5400000">
            <a:off x="2667001" y="-2667001"/>
            <a:ext cx="6858000" cy="12192002"/>
          </a:xfrm>
          <a:prstGeom prst="rect">
            <a:avLst/>
          </a:prstGeom>
        </p:spPr>
      </p:pic>
      <p:sp>
        <p:nvSpPr>
          <p:cNvPr id="12" name="矩形 11"/>
          <p:cNvSpPr/>
          <p:nvPr userDrawn="1"/>
        </p:nvSpPr>
        <p:spPr>
          <a:xfrm>
            <a:off x="673768" y="770021"/>
            <a:ext cx="10732169" cy="5390147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368300" dist="381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4" name="图片 13"/>
          <p:cNvPicPr>
            <a:picLocks noChangeAspect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70" r="30932"/>
          <a:stretch>
            <a:fillRect/>
          </a:stretch>
        </p:blipFill>
        <p:spPr>
          <a:xfrm rot="5400000">
            <a:off x="2666999" y="-2666999"/>
            <a:ext cx="6858001" cy="12192002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图片 8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133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0" name="图片 9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38" y="-457199"/>
            <a:ext cx="12187162" cy="7315199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499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9" name="矩形 8"/>
          <p:cNvSpPr/>
          <p:nvPr userDrawn="1"/>
        </p:nvSpPr>
        <p:spPr>
          <a:xfrm>
            <a:off x="673768" y="770021"/>
            <a:ext cx="10732169" cy="5390147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368300" dist="381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0" name="图片 9"/>
          <p:cNvPicPr>
            <a:picLocks noChangeAspect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346" t="54569" r="16816"/>
          <a:stretch>
            <a:fillRect/>
          </a:stretch>
        </p:blipFill>
        <p:spPr>
          <a:xfrm>
            <a:off x="8193200" y="228100"/>
            <a:ext cx="4003638" cy="6401800"/>
          </a:xfrm>
          <a:prstGeom prst="rect">
            <a:avLst/>
          </a:prstGeom>
        </p:spPr>
      </p:pic>
      <p:pic>
        <p:nvPicPr>
          <p:cNvPr id="12" name="图片 11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38" y="-457199"/>
            <a:ext cx="12187162" cy="7315199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48" b="5464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8" name="矩形 7"/>
          <p:cNvSpPr/>
          <p:nvPr userDrawn="1"/>
        </p:nvSpPr>
        <p:spPr>
          <a:xfrm>
            <a:off x="673768" y="770021"/>
            <a:ext cx="10732169" cy="5390147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368300" dist="381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9" name="图片 8"/>
          <p:cNvPicPr>
            <a:picLocks noChangeAspect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2239"/>
          <a:stretch>
            <a:fillRect/>
          </a:stretch>
        </p:blipFill>
        <p:spPr>
          <a:xfrm>
            <a:off x="4838" y="438151"/>
            <a:ext cx="12187162" cy="6419849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0" name="图片 9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38159" y="304800"/>
            <a:ext cx="6515681" cy="8142878"/>
          </a:xfrm>
          <a:prstGeom prst="rect">
            <a:avLst/>
          </a:prstGeom>
          <a:effectLst>
            <a:outerShdw blurRad="254000" dist="38100" algn="l" rotWithShape="0">
              <a:srgbClr val="F4958F">
                <a:alpha val="40000"/>
              </a:srgbClr>
            </a:outerShdw>
          </a:effectLst>
        </p:spPr>
      </p:pic>
      <p:pic>
        <p:nvPicPr>
          <p:cNvPr id="12" name="图片 11"/>
          <p:cNvPicPr>
            <a:picLocks noChangeAspect="1"/>
          </p:cNvPicPr>
          <p:nvPr userDrawn="1"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4991"/>
          <a:stretch>
            <a:fillRect/>
          </a:stretch>
        </p:blipFill>
        <p:spPr>
          <a:xfrm>
            <a:off x="1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9" name="矩形 8"/>
          <p:cNvSpPr/>
          <p:nvPr userDrawn="1"/>
        </p:nvSpPr>
        <p:spPr>
          <a:xfrm>
            <a:off x="673768" y="770021"/>
            <a:ext cx="10732169" cy="5390147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368300" dist="381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0" name="图片 9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879366" y="-879364"/>
            <a:ext cx="7042372" cy="8801102"/>
          </a:xfrm>
          <a:prstGeom prst="rect">
            <a:avLst/>
          </a:prstGeom>
        </p:spPr>
      </p:pic>
      <p:pic>
        <p:nvPicPr>
          <p:cNvPr id="16" name="图片 15"/>
          <p:cNvPicPr>
            <a:picLocks noChangeAspect="1"/>
          </p:cNvPicPr>
          <p:nvPr userDrawn="1"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3875" b="11115"/>
          <a:stretch>
            <a:fillRect/>
          </a:stretch>
        </p:blipFill>
        <p:spPr>
          <a:xfrm>
            <a:off x="0" y="-1"/>
            <a:ext cx="12248148" cy="6858000"/>
          </a:xfrm>
          <a:prstGeom prst="rect">
            <a:avLst/>
          </a:prstGeom>
        </p:spPr>
      </p:pic>
      <p:pic>
        <p:nvPicPr>
          <p:cNvPr id="14" name="图片 13"/>
          <p:cNvPicPr>
            <a:picLocks noChangeAspect="1"/>
          </p:cNvPicPr>
          <p:nvPr userDrawn="1"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8186"/>
          <a:stretch>
            <a:fillRect/>
          </a:stretch>
        </p:blipFill>
        <p:spPr>
          <a:xfrm rot="18165507">
            <a:off x="8133773" y="729397"/>
            <a:ext cx="3634050" cy="10861540"/>
          </a:xfrm>
          <a:prstGeom prst="rect">
            <a:avLst/>
          </a:prstGeom>
          <a:effectLst>
            <a:outerShdw blurRad="254000" dist="38100" algn="l" rotWithShape="0">
              <a:srgbClr val="F4958F">
                <a:alpha val="40000"/>
              </a:srgbClr>
            </a:outerShdw>
          </a:effectLst>
        </p:spPr>
      </p:pic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矩形 7"/>
          <p:cNvSpPr/>
          <p:nvPr userDrawn="1"/>
        </p:nvSpPr>
        <p:spPr>
          <a:xfrm>
            <a:off x="673768" y="770021"/>
            <a:ext cx="10732169" cy="5390147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368300" dist="381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图片 9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6" name="图片 15"/>
          <p:cNvPicPr>
            <a:picLocks noChangeAspect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0145"/>
          <a:stretch>
            <a:fillRect/>
          </a:stretch>
        </p:blipFill>
        <p:spPr>
          <a:xfrm>
            <a:off x="0" y="0"/>
            <a:ext cx="9168063" cy="6858000"/>
          </a:xfrm>
          <a:prstGeom prst="rect">
            <a:avLst/>
          </a:prstGeom>
        </p:spPr>
      </p:pic>
      <p:pic>
        <p:nvPicPr>
          <p:cNvPr id="12" name="图片 11"/>
          <p:cNvPicPr>
            <a:picLocks noChangeAspect="1"/>
          </p:cNvPicPr>
          <p:nvPr userDrawn="1"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170" b="2456"/>
          <a:stretch>
            <a:fillRect/>
          </a:stretch>
        </p:blipFill>
        <p:spPr>
          <a:xfrm>
            <a:off x="4173962" y="-3031958"/>
            <a:ext cx="8018038" cy="9889958"/>
          </a:xfrm>
          <a:prstGeom prst="rect">
            <a:avLst/>
          </a:prstGeom>
        </p:spPr>
      </p:pic>
      <p:sp>
        <p:nvSpPr>
          <p:cNvPr id="17" name="矩形 16"/>
          <p:cNvSpPr/>
          <p:nvPr userDrawn="1"/>
        </p:nvSpPr>
        <p:spPr>
          <a:xfrm>
            <a:off x="1997528" y="1175657"/>
            <a:ext cx="8196943" cy="4506686"/>
          </a:xfrm>
          <a:prstGeom prst="rect">
            <a:avLst/>
          </a:prstGeom>
          <a:noFill/>
          <a:ln w="165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4" name="图片 13"/>
          <p:cNvPicPr>
            <a:picLocks noChangeAspect="1"/>
          </p:cNvPicPr>
          <p:nvPr userDrawn="1"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538" b="10287"/>
          <a:stretch>
            <a:fillRect/>
          </a:stretch>
        </p:blipFill>
        <p:spPr>
          <a:xfrm>
            <a:off x="0" y="0"/>
            <a:ext cx="7299738" cy="685800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图片 9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8" name="矩形 7"/>
          <p:cNvSpPr/>
          <p:nvPr userDrawn="1"/>
        </p:nvSpPr>
        <p:spPr>
          <a:xfrm>
            <a:off x="673768" y="770021"/>
            <a:ext cx="10732169" cy="5390147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368300" dist="381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4" name="图片 13"/>
          <p:cNvPicPr>
            <a:picLocks noChangeAspect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538" r="64855" b="10287"/>
          <a:stretch>
            <a:fillRect/>
          </a:stretch>
        </p:blipFill>
        <p:spPr>
          <a:xfrm rot="394724">
            <a:off x="10123178" y="-124384"/>
            <a:ext cx="2565519" cy="6858000"/>
          </a:xfrm>
          <a:prstGeom prst="rect">
            <a:avLst/>
          </a:prstGeom>
        </p:spPr>
      </p:pic>
      <p:pic>
        <p:nvPicPr>
          <p:cNvPr id="12" name="图片 11"/>
          <p:cNvPicPr>
            <a:picLocks noChangeAspect="1"/>
          </p:cNvPicPr>
          <p:nvPr userDrawn="1"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170" b="2456"/>
          <a:stretch>
            <a:fillRect/>
          </a:stretch>
        </p:blipFill>
        <p:spPr>
          <a:xfrm>
            <a:off x="8758989" y="2623506"/>
            <a:ext cx="3433011" cy="4234494"/>
          </a:xfrm>
          <a:prstGeom prst="rect">
            <a:avLst/>
          </a:prstGeom>
        </p:spPr>
      </p:pic>
      <p:pic>
        <p:nvPicPr>
          <p:cNvPr id="16" name="图片 15"/>
          <p:cNvPicPr>
            <a:picLocks noChangeAspect="1"/>
          </p:cNvPicPr>
          <p:nvPr userDrawn="1"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9843" b="40145"/>
          <a:stretch>
            <a:fillRect/>
          </a:stretch>
        </p:blipFill>
        <p:spPr>
          <a:xfrm>
            <a:off x="0" y="0"/>
            <a:ext cx="3681663" cy="6858000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 userDrawn="1"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844" b="87189"/>
          <a:stretch>
            <a:fillRect/>
          </a:stretch>
        </p:blipFill>
        <p:spPr>
          <a:xfrm>
            <a:off x="4661443" y="0"/>
            <a:ext cx="4506620" cy="1467853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图片 8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702"/>
          <a:stretch>
            <a:fillRect/>
          </a:stretch>
        </p:blipFill>
        <p:spPr>
          <a:xfrm rot="5400000">
            <a:off x="2667001" y="-2667001"/>
            <a:ext cx="6858000" cy="12192002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1729" b="44222"/>
          <a:stretch>
            <a:fillRect/>
          </a:stretch>
        </p:blipFill>
        <p:spPr>
          <a:xfrm>
            <a:off x="938463" y="2069433"/>
            <a:ext cx="11253537" cy="4788568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770873" y="-770873"/>
            <a:ext cx="6173508" cy="7715252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图片 8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702"/>
          <a:stretch>
            <a:fillRect/>
          </a:stretch>
        </p:blipFill>
        <p:spPr>
          <a:xfrm rot="5400000">
            <a:off x="2667001" y="-2667001"/>
            <a:ext cx="6858000" cy="12192002"/>
          </a:xfrm>
          <a:prstGeom prst="rect">
            <a:avLst/>
          </a:prstGeom>
        </p:spPr>
      </p:pic>
      <p:sp>
        <p:nvSpPr>
          <p:cNvPr id="10" name="矩形 9"/>
          <p:cNvSpPr/>
          <p:nvPr userDrawn="1"/>
        </p:nvSpPr>
        <p:spPr>
          <a:xfrm>
            <a:off x="673768" y="770021"/>
            <a:ext cx="10732169" cy="5390147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368300" dist="381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1" name="图片 10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987859" y="-987859"/>
            <a:ext cx="7911233" cy="9886949"/>
          </a:xfrm>
          <a:prstGeom prst="rect">
            <a:avLst/>
          </a:prstGeom>
        </p:spPr>
      </p:pic>
      <p:pic>
        <p:nvPicPr>
          <p:cNvPr id="12" name="图片 11"/>
          <p:cNvPicPr>
            <a:picLocks noChangeAspect="1"/>
          </p:cNvPicPr>
          <p:nvPr userDrawn="1"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1729" b="44222"/>
          <a:stretch>
            <a:fillRect/>
          </a:stretch>
        </p:blipFill>
        <p:spPr>
          <a:xfrm>
            <a:off x="6237707" y="-283211"/>
            <a:ext cx="5954293" cy="2533651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5"/>
          <p:cNvSpPr>
            <a:spLocks noGrp="1"/>
          </p:cNvSpPr>
          <p:nvPr>
            <p:ph type="pic" sz="quarter" idx="12"/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/>
          <a:p>
            <a:endParaRPr lang="en-GB"/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1250">
        <p15:prstTrans prst="pageCurlDouble"/>
      </p:transition>
    </mc:Choice>
    <mc:Fallback>
      <p:transition spd="slow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/>
          <p:cNvSpPr>
            <a:spLocks noGrp="1"/>
          </p:cNvSpPr>
          <p:nvPr>
            <p:ph type="ftr" sz="quarter" idx="10"/>
          </p:nvPr>
        </p:nvSpPr>
        <p:spPr>
          <a:xfrm>
            <a:off x="118404" y="6390566"/>
            <a:ext cx="4594273" cy="365125"/>
          </a:xfrm>
          <a:prstGeom prst="rect">
            <a:avLst/>
          </a:prstGeom>
        </p:spPr>
        <p:txBody>
          <a:bodyPr/>
          <a:lstStyle/>
          <a:p>
            <a:r>
              <a:rPr lang="en-GB"/>
              <a:t>Keep it simply smart!</a:t>
            </a:r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CCA817B1-E75C-4DB8-9B0A-1A0AC25A777C}" type="slidenum">
              <a:rPr lang="en-GB" smtClean="0"/>
            </a:fld>
            <a:endParaRPr lang="en-GB"/>
          </a:p>
        </p:txBody>
      </p:sp>
      <p:sp>
        <p:nvSpPr>
          <p:cNvPr id="6" name="Picture Placeholder 5"/>
          <p:cNvSpPr>
            <a:spLocks noGrp="1"/>
          </p:cNvSpPr>
          <p:nvPr>
            <p:ph type="pic" sz="quarter" idx="12"/>
          </p:nvPr>
        </p:nvSpPr>
        <p:spPr>
          <a:xfrm>
            <a:off x="0" y="0"/>
            <a:ext cx="12192000" cy="340360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/>
          <a:p>
            <a:endParaRPr lang="en-GB"/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1250">
        <p15:prstTrans prst="pageCurlDouble"/>
      </p:transition>
    </mc:Choice>
    <mc:Fallback>
      <p:transition spd="slow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/>
          <p:cNvSpPr>
            <a:spLocks noGrp="1"/>
          </p:cNvSpPr>
          <p:nvPr>
            <p:ph type="ftr" sz="quarter" idx="10"/>
          </p:nvPr>
        </p:nvSpPr>
        <p:spPr>
          <a:xfrm>
            <a:off x="118404" y="6390566"/>
            <a:ext cx="4594273" cy="365125"/>
          </a:xfrm>
          <a:prstGeom prst="rect">
            <a:avLst/>
          </a:prstGeom>
        </p:spPr>
        <p:txBody>
          <a:bodyPr/>
          <a:lstStyle/>
          <a:p>
            <a:r>
              <a:rPr lang="en-GB"/>
              <a:t>Keep it simply smart!</a:t>
            </a:r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CCA817B1-E75C-4DB8-9B0A-1A0AC25A777C}" type="slidenum">
              <a:rPr lang="en-GB" smtClean="0"/>
            </a:fld>
            <a:endParaRPr lang="en-GB"/>
          </a:p>
        </p:txBody>
      </p:sp>
      <p:sp>
        <p:nvSpPr>
          <p:cNvPr id="6" name="Picture Placeholder 5"/>
          <p:cNvSpPr>
            <a:spLocks noGrp="1"/>
          </p:cNvSpPr>
          <p:nvPr>
            <p:ph type="pic" sz="quarter" idx="12"/>
          </p:nvPr>
        </p:nvSpPr>
        <p:spPr>
          <a:xfrm>
            <a:off x="0" y="0"/>
            <a:ext cx="6079067" cy="685800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/>
          <a:p>
            <a:endParaRPr lang="en-GB"/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1250">
        <p15:prstTrans prst="pageCurlDouble"/>
      </p:transition>
    </mc:Choice>
    <mc:Fallback>
      <p:transition spd="slow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4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/>
          <p:cNvSpPr>
            <a:spLocks noGrp="1"/>
          </p:cNvSpPr>
          <p:nvPr>
            <p:ph type="ftr" sz="quarter" idx="10"/>
          </p:nvPr>
        </p:nvSpPr>
        <p:spPr>
          <a:xfrm>
            <a:off x="118404" y="6390566"/>
            <a:ext cx="4594273" cy="365125"/>
          </a:xfrm>
          <a:prstGeom prst="rect">
            <a:avLst/>
          </a:prstGeom>
        </p:spPr>
        <p:txBody>
          <a:bodyPr/>
          <a:lstStyle/>
          <a:p>
            <a:r>
              <a:rPr lang="en-GB"/>
              <a:t>Keep it simply smart!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CCA817B1-E75C-4DB8-9B0A-1A0AC25A777C}" type="slidenum">
              <a:rPr lang="en-GB" smtClean="0"/>
            </a:fld>
            <a:endParaRPr lang="en-GB"/>
          </a:p>
        </p:txBody>
      </p:sp>
      <p:sp>
        <p:nvSpPr>
          <p:cNvPr id="6" name="Picture Placeholder 5"/>
          <p:cNvSpPr>
            <a:spLocks noGrp="1"/>
          </p:cNvSpPr>
          <p:nvPr>
            <p:ph type="pic" sz="quarter" idx="12"/>
          </p:nvPr>
        </p:nvSpPr>
        <p:spPr>
          <a:xfrm>
            <a:off x="0" y="0"/>
            <a:ext cx="3051900" cy="3056709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/>
          <a:lstStyle/>
          <a:p>
            <a:endParaRPr lang="en-GB"/>
          </a:p>
        </p:txBody>
      </p:sp>
      <p:sp>
        <p:nvSpPr>
          <p:cNvPr id="7" name="Picture Placeholder 5"/>
          <p:cNvSpPr>
            <a:spLocks noGrp="1"/>
          </p:cNvSpPr>
          <p:nvPr>
            <p:ph type="pic" sz="quarter" idx="13"/>
          </p:nvPr>
        </p:nvSpPr>
        <p:spPr>
          <a:xfrm>
            <a:off x="3046700" y="0"/>
            <a:ext cx="3046700" cy="3056709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/>
          <a:lstStyle/>
          <a:p>
            <a:endParaRPr lang="en-GB"/>
          </a:p>
        </p:txBody>
      </p:sp>
      <p:sp>
        <p:nvSpPr>
          <p:cNvPr id="8" name="Picture Placeholder 5"/>
          <p:cNvSpPr>
            <a:spLocks noGrp="1"/>
          </p:cNvSpPr>
          <p:nvPr>
            <p:ph type="pic" sz="quarter" idx="14"/>
          </p:nvPr>
        </p:nvSpPr>
        <p:spPr>
          <a:xfrm>
            <a:off x="6093400" y="0"/>
            <a:ext cx="3046700" cy="3056709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/>
          <a:lstStyle/>
          <a:p>
            <a:endParaRPr lang="en-GB"/>
          </a:p>
        </p:txBody>
      </p:sp>
      <p:sp>
        <p:nvSpPr>
          <p:cNvPr id="9" name="Picture Placeholder 5"/>
          <p:cNvSpPr>
            <a:spLocks noGrp="1"/>
          </p:cNvSpPr>
          <p:nvPr>
            <p:ph type="pic" sz="quarter" idx="15"/>
          </p:nvPr>
        </p:nvSpPr>
        <p:spPr>
          <a:xfrm>
            <a:off x="9140100" y="0"/>
            <a:ext cx="3051900" cy="3056709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/>
          <a:lstStyle/>
          <a:p>
            <a:endParaRPr lang="en-GB"/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1250">
        <p15:prstTrans prst="pageCurlDouble"/>
      </p:transition>
    </mc:Choice>
    <mc:Fallback>
      <p:transition spd="slow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/>
          <p:cNvSpPr>
            <a:spLocks noGrp="1"/>
          </p:cNvSpPr>
          <p:nvPr>
            <p:ph type="ftr" sz="quarter" idx="10"/>
          </p:nvPr>
        </p:nvSpPr>
        <p:spPr>
          <a:xfrm>
            <a:off x="118404" y="6390566"/>
            <a:ext cx="4594273" cy="365125"/>
          </a:xfrm>
          <a:prstGeom prst="rect">
            <a:avLst/>
          </a:prstGeom>
        </p:spPr>
        <p:txBody>
          <a:bodyPr/>
          <a:lstStyle/>
          <a:p>
            <a:r>
              <a:rPr lang="en-GB"/>
              <a:t>Keep it simply smart!</a:t>
            </a:r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CCA817B1-E75C-4DB8-9B0A-1A0AC25A777C}" type="slidenum">
              <a:rPr lang="en-GB" smtClean="0"/>
            </a:fld>
            <a:endParaRPr lang="en-GB"/>
          </a:p>
        </p:txBody>
      </p:sp>
      <p:sp>
        <p:nvSpPr>
          <p:cNvPr id="6" name="Picture Placeholder 5"/>
          <p:cNvSpPr>
            <a:spLocks noGrp="1"/>
          </p:cNvSpPr>
          <p:nvPr>
            <p:ph type="pic" sz="quarter" idx="12"/>
          </p:nvPr>
        </p:nvSpPr>
        <p:spPr>
          <a:xfrm>
            <a:off x="6112933" y="0"/>
            <a:ext cx="6079067" cy="685800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/>
          <a:p>
            <a:endParaRPr lang="en-GB"/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1250">
        <p15:prstTrans prst="pageCurlDouble"/>
      </p:transition>
    </mc:Choice>
    <mc:Fallback>
      <p:transition spd="slow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/>
          <p:cNvSpPr>
            <a:spLocks noGrp="1"/>
          </p:cNvSpPr>
          <p:nvPr>
            <p:ph type="ftr" sz="quarter" idx="10"/>
          </p:nvPr>
        </p:nvSpPr>
        <p:spPr>
          <a:xfrm>
            <a:off x="118404" y="6390566"/>
            <a:ext cx="4594273" cy="365125"/>
          </a:xfrm>
          <a:prstGeom prst="rect">
            <a:avLst/>
          </a:prstGeom>
        </p:spPr>
        <p:txBody>
          <a:bodyPr/>
          <a:lstStyle/>
          <a:p>
            <a:r>
              <a:rPr lang="en-GB"/>
              <a:t>Keep it simply smart!</a:t>
            </a:r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CCA817B1-E75C-4DB8-9B0A-1A0AC25A777C}" type="slidenum">
              <a:rPr lang="en-GB" smtClean="0"/>
            </a:fld>
            <a:endParaRPr lang="en-GB"/>
          </a:p>
        </p:txBody>
      </p:sp>
      <p:sp>
        <p:nvSpPr>
          <p:cNvPr id="6" name="Picture Placeholder 5"/>
          <p:cNvSpPr>
            <a:spLocks noGrp="1"/>
          </p:cNvSpPr>
          <p:nvPr>
            <p:ph type="pic" sz="quarter" idx="12"/>
          </p:nvPr>
        </p:nvSpPr>
        <p:spPr>
          <a:xfrm>
            <a:off x="3770143" y="-14068"/>
            <a:ext cx="8421858" cy="6872068"/>
          </a:xfrm>
          <a:custGeom>
            <a:avLst/>
            <a:gdLst>
              <a:gd name="connsiteX0" fmla="*/ 0 w 6079067"/>
              <a:gd name="connsiteY0" fmla="*/ 0 h 6858000"/>
              <a:gd name="connsiteX1" fmla="*/ 6079067 w 6079067"/>
              <a:gd name="connsiteY1" fmla="*/ 0 h 6858000"/>
              <a:gd name="connsiteX2" fmla="*/ 6079067 w 6079067"/>
              <a:gd name="connsiteY2" fmla="*/ 6858000 h 6858000"/>
              <a:gd name="connsiteX3" fmla="*/ 0 w 6079067"/>
              <a:gd name="connsiteY3" fmla="*/ 6858000 h 6858000"/>
              <a:gd name="connsiteX4" fmla="*/ 0 w 6079067"/>
              <a:gd name="connsiteY4" fmla="*/ 0 h 6858000"/>
              <a:gd name="connsiteX0-1" fmla="*/ 2377440 w 6079067"/>
              <a:gd name="connsiteY0-2" fmla="*/ 0 h 6872068"/>
              <a:gd name="connsiteX1-3" fmla="*/ 6079067 w 6079067"/>
              <a:gd name="connsiteY1-4" fmla="*/ 14068 h 6872068"/>
              <a:gd name="connsiteX2-5" fmla="*/ 6079067 w 6079067"/>
              <a:gd name="connsiteY2-6" fmla="*/ 6872068 h 6872068"/>
              <a:gd name="connsiteX3-7" fmla="*/ 0 w 6079067"/>
              <a:gd name="connsiteY3-8" fmla="*/ 6872068 h 6872068"/>
              <a:gd name="connsiteX4-9" fmla="*/ 2377440 w 6079067"/>
              <a:gd name="connsiteY4-10" fmla="*/ 0 h 6872068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6079067" h="6872068">
                <a:moveTo>
                  <a:pt x="2377440" y="0"/>
                </a:moveTo>
                <a:lnTo>
                  <a:pt x="6079067" y="14068"/>
                </a:lnTo>
                <a:lnTo>
                  <a:pt x="6079067" y="6872068"/>
                </a:lnTo>
                <a:lnTo>
                  <a:pt x="0" y="6872068"/>
                </a:lnTo>
                <a:lnTo>
                  <a:pt x="2377440" y="0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</p:spPr>
        <p:txBody>
          <a:bodyPr/>
          <a:lstStyle/>
          <a:p>
            <a:endParaRPr lang="en-GB"/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1250">
        <p15:prstTrans prst="pageCurlDouble"/>
      </p:transition>
    </mc:Choice>
    <mc:Fallback>
      <p:transition spd="slow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/>
          <p:cNvSpPr>
            <a:spLocks noGrp="1"/>
          </p:cNvSpPr>
          <p:nvPr>
            <p:ph type="ftr" sz="quarter" idx="10"/>
          </p:nvPr>
        </p:nvSpPr>
        <p:spPr>
          <a:xfrm>
            <a:off x="118404" y="6390566"/>
            <a:ext cx="4594273" cy="365125"/>
          </a:xfrm>
          <a:prstGeom prst="rect">
            <a:avLst/>
          </a:prstGeom>
        </p:spPr>
        <p:txBody>
          <a:bodyPr/>
          <a:lstStyle/>
          <a:p>
            <a:r>
              <a:rPr lang="en-GB"/>
              <a:t>Keep it simply smart!</a:t>
            </a:r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CCA817B1-E75C-4DB8-9B0A-1A0AC25A777C}" type="slidenum">
              <a:rPr lang="en-GB" smtClean="0"/>
            </a:fld>
            <a:endParaRPr lang="en-GB"/>
          </a:p>
        </p:txBody>
      </p:sp>
      <p:sp>
        <p:nvSpPr>
          <p:cNvPr id="6" name="Picture Placeholder 5"/>
          <p:cNvSpPr>
            <a:spLocks noGrp="1"/>
          </p:cNvSpPr>
          <p:nvPr>
            <p:ph type="pic" sz="quarter" idx="12"/>
          </p:nvPr>
        </p:nvSpPr>
        <p:spPr>
          <a:xfrm flipH="1">
            <a:off x="0" y="0"/>
            <a:ext cx="8421858" cy="6858000"/>
          </a:xfrm>
          <a:custGeom>
            <a:avLst/>
            <a:gdLst>
              <a:gd name="connsiteX0" fmla="*/ 0 w 6079067"/>
              <a:gd name="connsiteY0" fmla="*/ 0 h 6858000"/>
              <a:gd name="connsiteX1" fmla="*/ 6079067 w 6079067"/>
              <a:gd name="connsiteY1" fmla="*/ 0 h 6858000"/>
              <a:gd name="connsiteX2" fmla="*/ 6079067 w 6079067"/>
              <a:gd name="connsiteY2" fmla="*/ 6858000 h 6858000"/>
              <a:gd name="connsiteX3" fmla="*/ 0 w 6079067"/>
              <a:gd name="connsiteY3" fmla="*/ 6858000 h 6858000"/>
              <a:gd name="connsiteX4" fmla="*/ 0 w 6079067"/>
              <a:gd name="connsiteY4" fmla="*/ 0 h 6858000"/>
              <a:gd name="connsiteX0-1" fmla="*/ 2377440 w 6079067"/>
              <a:gd name="connsiteY0-2" fmla="*/ 0 h 6872068"/>
              <a:gd name="connsiteX1-3" fmla="*/ 6079067 w 6079067"/>
              <a:gd name="connsiteY1-4" fmla="*/ 14068 h 6872068"/>
              <a:gd name="connsiteX2-5" fmla="*/ 6079067 w 6079067"/>
              <a:gd name="connsiteY2-6" fmla="*/ 6872068 h 6872068"/>
              <a:gd name="connsiteX3-7" fmla="*/ 0 w 6079067"/>
              <a:gd name="connsiteY3-8" fmla="*/ 6872068 h 6872068"/>
              <a:gd name="connsiteX4-9" fmla="*/ 2377440 w 6079067"/>
              <a:gd name="connsiteY4-10" fmla="*/ 0 h 6872068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6079067" h="6872068">
                <a:moveTo>
                  <a:pt x="2377440" y="0"/>
                </a:moveTo>
                <a:lnTo>
                  <a:pt x="6079067" y="14068"/>
                </a:lnTo>
                <a:lnTo>
                  <a:pt x="6079067" y="6872068"/>
                </a:lnTo>
                <a:lnTo>
                  <a:pt x="0" y="6872068"/>
                </a:lnTo>
                <a:lnTo>
                  <a:pt x="2377440" y="0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</p:spPr>
        <p:txBody>
          <a:bodyPr/>
          <a:lstStyle/>
          <a:p>
            <a:endParaRPr lang="en-GB"/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1250">
        <p15:prstTrans prst="pageCurlDouble"/>
      </p:transition>
    </mc:Choice>
    <mc:Fallback>
      <p:transition spd="slow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/>
          <p:cNvSpPr>
            <a:spLocks noGrp="1"/>
          </p:cNvSpPr>
          <p:nvPr>
            <p:ph type="ftr" sz="quarter" idx="10"/>
          </p:nvPr>
        </p:nvSpPr>
        <p:spPr>
          <a:xfrm>
            <a:off x="118404" y="6390566"/>
            <a:ext cx="4594273" cy="365125"/>
          </a:xfrm>
          <a:prstGeom prst="rect">
            <a:avLst/>
          </a:prstGeom>
        </p:spPr>
        <p:txBody>
          <a:bodyPr/>
          <a:lstStyle/>
          <a:p>
            <a:r>
              <a:rPr lang="en-GB"/>
              <a:t>Keep it simply smart!</a:t>
            </a:r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CCA817B1-E75C-4DB8-9B0A-1A0AC25A777C}" type="slidenum">
              <a:rPr lang="en-GB" smtClean="0"/>
            </a:fld>
            <a:endParaRPr lang="en-GB"/>
          </a:p>
        </p:txBody>
      </p:sp>
      <p:sp>
        <p:nvSpPr>
          <p:cNvPr id="6" name="Picture Placeholder 5"/>
          <p:cNvSpPr>
            <a:spLocks noGrp="1"/>
          </p:cNvSpPr>
          <p:nvPr>
            <p:ph type="pic" sz="quarter" idx="12"/>
          </p:nvPr>
        </p:nvSpPr>
        <p:spPr>
          <a:xfrm>
            <a:off x="5866228" y="0"/>
            <a:ext cx="6325772" cy="6858000"/>
          </a:xfrm>
          <a:prstGeom prst="parallelogram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/>
          <a:p>
            <a:endParaRPr lang="en-GB"/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1250">
        <p15:prstTrans prst="pageCurlDouble"/>
      </p:transition>
    </mc:Choice>
    <mc:Fallback>
      <p:transition spd="slow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/>
          <p:cNvSpPr>
            <a:spLocks noGrp="1"/>
          </p:cNvSpPr>
          <p:nvPr>
            <p:ph type="ftr" sz="quarter" idx="10"/>
          </p:nvPr>
        </p:nvSpPr>
        <p:spPr>
          <a:xfrm>
            <a:off x="118404" y="6390566"/>
            <a:ext cx="4594273" cy="365125"/>
          </a:xfrm>
          <a:prstGeom prst="rect">
            <a:avLst/>
          </a:prstGeom>
        </p:spPr>
        <p:txBody>
          <a:bodyPr/>
          <a:lstStyle/>
          <a:p>
            <a:r>
              <a:rPr lang="en-GB"/>
              <a:t>Keep it simply smart!</a:t>
            </a:r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CCA817B1-E75C-4DB8-9B0A-1A0AC25A777C}" type="slidenum">
              <a:rPr lang="en-GB" smtClean="0"/>
            </a:fld>
            <a:endParaRPr lang="en-GB"/>
          </a:p>
        </p:txBody>
      </p:sp>
      <p:sp>
        <p:nvSpPr>
          <p:cNvPr id="6" name="Picture Placeholder 5"/>
          <p:cNvSpPr>
            <a:spLocks noGrp="1"/>
          </p:cNvSpPr>
          <p:nvPr>
            <p:ph type="pic" sz="quarter" idx="12"/>
          </p:nvPr>
        </p:nvSpPr>
        <p:spPr>
          <a:xfrm>
            <a:off x="6035038" y="-766689"/>
            <a:ext cx="7792053" cy="7624689"/>
          </a:xfrm>
          <a:prstGeom prst="triangle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/>
          <a:p>
            <a:endParaRPr lang="en-GB"/>
          </a:p>
        </p:txBody>
      </p:sp>
      <p:sp>
        <p:nvSpPr>
          <p:cNvPr id="5" name="Picture Placeholder 5"/>
          <p:cNvSpPr>
            <a:spLocks noGrp="1"/>
          </p:cNvSpPr>
          <p:nvPr>
            <p:ph type="pic" sz="quarter" idx="13"/>
          </p:nvPr>
        </p:nvSpPr>
        <p:spPr>
          <a:xfrm>
            <a:off x="4812258" y="196946"/>
            <a:ext cx="4948159" cy="4979963"/>
          </a:xfrm>
          <a:prstGeom prst="triangle">
            <a:avLst/>
          </a:prstGeom>
          <a:solidFill>
            <a:schemeClr val="bg1">
              <a:lumMod val="85000"/>
            </a:schemeClr>
          </a:solidFill>
          <a:ln w="76200">
            <a:solidFill>
              <a:schemeClr val="bg1"/>
            </a:solidFill>
          </a:ln>
        </p:spPr>
        <p:txBody>
          <a:bodyPr/>
          <a:lstStyle/>
          <a:p>
            <a:endParaRPr lang="en-GB"/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1250">
        <p15:prstTrans prst="pageCurlDouble"/>
      </p:transition>
    </mc:Choice>
    <mc:Fallback>
      <p:transition spd="slow">
        <p:fade/>
      </p:transition>
    </mc:Fallback>
  </mc:AlternateConten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/>
          <p:cNvSpPr>
            <a:spLocks noGrp="1"/>
          </p:cNvSpPr>
          <p:nvPr>
            <p:ph type="ftr" sz="quarter" idx="10"/>
          </p:nvPr>
        </p:nvSpPr>
        <p:spPr>
          <a:xfrm>
            <a:off x="118404" y="6390566"/>
            <a:ext cx="4594273" cy="365125"/>
          </a:xfrm>
          <a:prstGeom prst="rect">
            <a:avLst/>
          </a:prstGeom>
        </p:spPr>
        <p:txBody>
          <a:bodyPr/>
          <a:lstStyle/>
          <a:p>
            <a:r>
              <a:rPr lang="en-GB"/>
              <a:t>Keep it simply smart!</a:t>
            </a:r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CCA817B1-E75C-4DB8-9B0A-1A0AC25A777C}" type="slidenum">
              <a:rPr lang="en-GB" smtClean="0"/>
            </a:fld>
            <a:endParaRPr lang="en-GB"/>
          </a:p>
        </p:txBody>
      </p:sp>
      <p:sp>
        <p:nvSpPr>
          <p:cNvPr id="8" name="Picture Placeholder 7"/>
          <p:cNvSpPr>
            <a:spLocks noGrp="1"/>
          </p:cNvSpPr>
          <p:nvPr>
            <p:ph type="pic" sz="quarter" idx="13"/>
          </p:nvPr>
        </p:nvSpPr>
        <p:spPr>
          <a:xfrm>
            <a:off x="4712677" y="0"/>
            <a:ext cx="6574979" cy="5162843"/>
          </a:xfrm>
          <a:custGeom>
            <a:avLst/>
            <a:gdLst>
              <a:gd name="connsiteX0" fmla="*/ 0 w 6574979"/>
              <a:gd name="connsiteY0" fmla="*/ 0 h 5162843"/>
              <a:gd name="connsiteX1" fmla="*/ 6574979 w 6574979"/>
              <a:gd name="connsiteY1" fmla="*/ 0 h 5162843"/>
              <a:gd name="connsiteX2" fmla="*/ 3287489 w 6574979"/>
              <a:gd name="connsiteY2" fmla="*/ 5162843 h 51628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6574979" h="5162843">
                <a:moveTo>
                  <a:pt x="0" y="0"/>
                </a:moveTo>
                <a:lnTo>
                  <a:pt x="6574979" y="0"/>
                </a:lnTo>
                <a:lnTo>
                  <a:pt x="3287489" y="5162843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</p:spPr>
        <p:txBody>
          <a:bodyPr wrap="square">
            <a:noAutofit/>
          </a:bodyPr>
          <a:lstStyle/>
          <a:p>
            <a:endParaRPr lang="en-GB" dirty="0"/>
          </a:p>
        </p:txBody>
      </p:sp>
      <p:sp>
        <p:nvSpPr>
          <p:cNvPr id="9" name="Picture Placeholder 5"/>
          <p:cNvSpPr>
            <a:spLocks noGrp="1"/>
          </p:cNvSpPr>
          <p:nvPr>
            <p:ph type="pic" sz="quarter" idx="12"/>
          </p:nvPr>
        </p:nvSpPr>
        <p:spPr>
          <a:xfrm>
            <a:off x="7624687" y="3485442"/>
            <a:ext cx="4206242" cy="3372558"/>
          </a:xfrm>
          <a:prstGeom prst="triangle">
            <a:avLst>
              <a:gd name="adj" fmla="val 50669"/>
            </a:avLst>
          </a:prstGeom>
          <a:solidFill>
            <a:schemeClr val="bg1">
              <a:lumMod val="85000"/>
            </a:schemeClr>
          </a:solidFill>
        </p:spPr>
        <p:txBody>
          <a:bodyPr/>
          <a:lstStyle/>
          <a:p>
            <a:endParaRPr lang="en-GB"/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1250">
        <p15:prstTrans prst="pageCurlDouble"/>
      </p:transition>
    </mc:Choice>
    <mc:Fallback>
      <p:transition spd="slow">
        <p:fade/>
      </p:transition>
    </mc:Fallback>
  </mc:AlternateConten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/>
          <p:cNvSpPr>
            <a:spLocks noGrp="1"/>
          </p:cNvSpPr>
          <p:nvPr>
            <p:ph type="ftr" sz="quarter" idx="10"/>
          </p:nvPr>
        </p:nvSpPr>
        <p:spPr>
          <a:xfrm>
            <a:off x="118404" y="6390566"/>
            <a:ext cx="4594273" cy="365125"/>
          </a:xfrm>
          <a:prstGeom prst="rect">
            <a:avLst/>
          </a:prstGeom>
        </p:spPr>
        <p:txBody>
          <a:bodyPr/>
          <a:lstStyle/>
          <a:p>
            <a:r>
              <a:rPr lang="en-GB"/>
              <a:t>Keep it simply smart!</a:t>
            </a:r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CCA817B1-E75C-4DB8-9B0A-1A0AC25A777C}" type="slidenum">
              <a:rPr lang="en-GB" smtClean="0"/>
            </a:fld>
            <a:endParaRPr lang="en-GB"/>
          </a:p>
        </p:txBody>
      </p:sp>
      <p:sp>
        <p:nvSpPr>
          <p:cNvPr id="5" name="Picture Placeholder 4"/>
          <p:cNvSpPr>
            <a:spLocks noGrp="1"/>
          </p:cNvSpPr>
          <p:nvPr>
            <p:ph type="pic" sz="quarter" idx="12"/>
          </p:nvPr>
        </p:nvSpPr>
        <p:spPr>
          <a:xfrm>
            <a:off x="0" y="0"/>
            <a:ext cx="6500191" cy="6858000"/>
          </a:xfrm>
          <a:prstGeom prst="homePlate">
            <a:avLst>
              <a:gd name="adj" fmla="val 9021"/>
            </a:avLst>
          </a:prstGeom>
          <a:solidFill>
            <a:schemeClr val="bg1">
              <a:lumMod val="75000"/>
            </a:schemeClr>
          </a:solidFill>
        </p:spPr>
        <p:txBody>
          <a:bodyPr/>
          <a:lstStyle/>
          <a:p>
            <a:endParaRPr lang="en-GB"/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1250">
        <p15:prstTrans prst="pageCurlDouble"/>
      </p:transition>
    </mc:Choice>
    <mc:Fallback>
      <p:transition spd="slow">
        <p:fade/>
      </p:transition>
    </mc:Fallback>
  </mc:AlternateConten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/>
          <p:cNvSpPr>
            <a:spLocks noGrp="1"/>
          </p:cNvSpPr>
          <p:nvPr>
            <p:ph type="ftr" sz="quarter" idx="10"/>
          </p:nvPr>
        </p:nvSpPr>
        <p:spPr>
          <a:xfrm>
            <a:off x="118404" y="6390566"/>
            <a:ext cx="4594273" cy="365125"/>
          </a:xfrm>
          <a:prstGeom prst="rect">
            <a:avLst/>
          </a:prstGeom>
        </p:spPr>
        <p:txBody>
          <a:bodyPr/>
          <a:lstStyle/>
          <a:p>
            <a:r>
              <a:rPr lang="en-GB"/>
              <a:t>Keep it simply smart!</a:t>
            </a:r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CCA817B1-E75C-4DB8-9B0A-1A0AC25A777C}" type="slidenum">
              <a:rPr lang="en-GB" smtClean="0"/>
            </a:fld>
            <a:endParaRPr lang="en-GB"/>
          </a:p>
        </p:txBody>
      </p:sp>
      <p:sp>
        <p:nvSpPr>
          <p:cNvPr id="9" name="Picture Placeholder 8"/>
          <p:cNvSpPr>
            <a:spLocks noGrp="1"/>
          </p:cNvSpPr>
          <p:nvPr>
            <p:ph type="pic" sz="quarter" idx="12"/>
          </p:nvPr>
        </p:nvSpPr>
        <p:spPr>
          <a:xfrm>
            <a:off x="4586068" y="0"/>
            <a:ext cx="7605931" cy="6858000"/>
          </a:xfrm>
          <a:custGeom>
            <a:avLst/>
            <a:gdLst>
              <a:gd name="connsiteX0" fmla="*/ 0 w 6269502"/>
              <a:gd name="connsiteY0" fmla="*/ 0 h 6858000"/>
              <a:gd name="connsiteX1" fmla="*/ 6269502 w 6269502"/>
              <a:gd name="connsiteY1" fmla="*/ 0 h 6858000"/>
              <a:gd name="connsiteX2" fmla="*/ 6269502 w 6269502"/>
              <a:gd name="connsiteY2" fmla="*/ 6858000 h 6858000"/>
              <a:gd name="connsiteX3" fmla="*/ 0 w 6269502"/>
              <a:gd name="connsiteY3" fmla="*/ 6858000 h 6858000"/>
              <a:gd name="connsiteX0-1" fmla="*/ 0 w 6269502"/>
              <a:gd name="connsiteY0-2" fmla="*/ 0 h 6858000"/>
              <a:gd name="connsiteX1-3" fmla="*/ 6269502 w 6269502"/>
              <a:gd name="connsiteY1-4" fmla="*/ 0 h 6858000"/>
              <a:gd name="connsiteX2-5" fmla="*/ 6269502 w 6269502"/>
              <a:gd name="connsiteY2-6" fmla="*/ 6858000 h 6858000"/>
              <a:gd name="connsiteX3-7" fmla="*/ 2954215 w 6269502"/>
              <a:gd name="connsiteY3-8" fmla="*/ 6858000 h 6858000"/>
              <a:gd name="connsiteX4" fmla="*/ 0 w 6269502"/>
              <a:gd name="connsiteY4" fmla="*/ 0 h 6858000"/>
              <a:gd name="connsiteX0-9" fmla="*/ 0 w 6269502"/>
              <a:gd name="connsiteY0-10" fmla="*/ 0 h 6858000"/>
              <a:gd name="connsiteX1-11" fmla="*/ 6269502 w 6269502"/>
              <a:gd name="connsiteY1-12" fmla="*/ 0 h 6858000"/>
              <a:gd name="connsiteX2-13" fmla="*/ 6269502 w 6269502"/>
              <a:gd name="connsiteY2-14" fmla="*/ 6858000 h 6858000"/>
              <a:gd name="connsiteX3-15" fmla="*/ 2954215 w 6269502"/>
              <a:gd name="connsiteY3-16" fmla="*/ 6858000 h 6858000"/>
              <a:gd name="connsiteX4-17" fmla="*/ 0 w 6269502"/>
              <a:gd name="connsiteY4-18" fmla="*/ 0 h 6858000"/>
              <a:gd name="connsiteX0-19" fmla="*/ 0 w 6269502"/>
              <a:gd name="connsiteY0-20" fmla="*/ 0 h 6858000"/>
              <a:gd name="connsiteX1-21" fmla="*/ 6269502 w 6269502"/>
              <a:gd name="connsiteY1-22" fmla="*/ 0 h 6858000"/>
              <a:gd name="connsiteX2-23" fmla="*/ 6269502 w 6269502"/>
              <a:gd name="connsiteY2-24" fmla="*/ 6858000 h 6858000"/>
              <a:gd name="connsiteX3-25" fmla="*/ 2954215 w 6269502"/>
              <a:gd name="connsiteY3-26" fmla="*/ 6858000 h 6858000"/>
              <a:gd name="connsiteX4-27" fmla="*/ 0 w 6269502"/>
              <a:gd name="connsiteY4-28" fmla="*/ 0 h 6858000"/>
              <a:gd name="connsiteX0-29" fmla="*/ 0 w 6269502"/>
              <a:gd name="connsiteY0-30" fmla="*/ 0 h 6858000"/>
              <a:gd name="connsiteX1-31" fmla="*/ 6269502 w 6269502"/>
              <a:gd name="connsiteY1-32" fmla="*/ 0 h 6858000"/>
              <a:gd name="connsiteX2-33" fmla="*/ 6269502 w 6269502"/>
              <a:gd name="connsiteY2-34" fmla="*/ 6858000 h 6858000"/>
              <a:gd name="connsiteX3-35" fmla="*/ 2954215 w 6269502"/>
              <a:gd name="connsiteY3-36" fmla="*/ 6858000 h 6858000"/>
              <a:gd name="connsiteX4-37" fmla="*/ 0 w 6269502"/>
              <a:gd name="connsiteY4-38" fmla="*/ 0 h 6858000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17" y="connsiteY4-18"/>
              </a:cxn>
            </a:cxnLst>
            <a:rect l="l" t="t" r="r" b="b"/>
            <a:pathLst>
              <a:path w="6269502" h="6858000">
                <a:moveTo>
                  <a:pt x="0" y="0"/>
                </a:moveTo>
                <a:lnTo>
                  <a:pt x="6269502" y="0"/>
                </a:lnTo>
                <a:lnTo>
                  <a:pt x="6269502" y="6858000"/>
                </a:lnTo>
                <a:lnTo>
                  <a:pt x="2954215" y="6858000"/>
                </a:lnTo>
                <a:cubicBezTo>
                  <a:pt x="42203" y="70338"/>
                  <a:pt x="2869810" y="6703255"/>
                  <a:pt x="0" y="0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</p:spPr>
        <p:txBody>
          <a:bodyPr wrap="square">
            <a:noAutofit/>
          </a:bodyPr>
          <a:lstStyle/>
          <a:p>
            <a:endParaRPr lang="en-GB"/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1250">
        <p15:prstTrans prst="pageCurlDouble"/>
      </p:transition>
    </mc:Choice>
    <mc:Fallback>
      <p:transition spd="slow">
        <p:fade/>
      </p:transition>
    </mc:Fallback>
  </mc:AlternateConten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3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/>
          <p:cNvSpPr>
            <a:spLocks noGrp="1"/>
          </p:cNvSpPr>
          <p:nvPr>
            <p:ph type="ftr" sz="quarter" idx="10"/>
          </p:nvPr>
        </p:nvSpPr>
        <p:spPr>
          <a:xfrm>
            <a:off x="118404" y="6390566"/>
            <a:ext cx="4594273" cy="365125"/>
          </a:xfrm>
          <a:prstGeom prst="rect">
            <a:avLst/>
          </a:prstGeom>
        </p:spPr>
        <p:txBody>
          <a:bodyPr/>
          <a:lstStyle/>
          <a:p>
            <a:r>
              <a:rPr lang="en-GB"/>
              <a:t>Keep it simply smart!</a:t>
            </a:r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CCA817B1-E75C-4DB8-9B0A-1A0AC25A777C}" type="slidenum">
              <a:rPr lang="en-GB" smtClean="0"/>
            </a:fld>
            <a:endParaRPr lang="en-GB"/>
          </a:p>
        </p:txBody>
      </p:sp>
      <p:sp>
        <p:nvSpPr>
          <p:cNvPr id="9" name="Picture Placeholder 8"/>
          <p:cNvSpPr>
            <a:spLocks noGrp="1"/>
          </p:cNvSpPr>
          <p:nvPr>
            <p:ph type="pic" sz="quarter" idx="12"/>
          </p:nvPr>
        </p:nvSpPr>
        <p:spPr>
          <a:xfrm flipH="1">
            <a:off x="0" y="0"/>
            <a:ext cx="7498080" cy="6858000"/>
          </a:xfrm>
          <a:custGeom>
            <a:avLst/>
            <a:gdLst>
              <a:gd name="connsiteX0" fmla="*/ 0 w 6269502"/>
              <a:gd name="connsiteY0" fmla="*/ 0 h 6858000"/>
              <a:gd name="connsiteX1" fmla="*/ 6269502 w 6269502"/>
              <a:gd name="connsiteY1" fmla="*/ 0 h 6858000"/>
              <a:gd name="connsiteX2" fmla="*/ 6269502 w 6269502"/>
              <a:gd name="connsiteY2" fmla="*/ 6858000 h 6858000"/>
              <a:gd name="connsiteX3" fmla="*/ 0 w 6269502"/>
              <a:gd name="connsiteY3" fmla="*/ 6858000 h 6858000"/>
              <a:gd name="connsiteX0-1" fmla="*/ 0 w 6269502"/>
              <a:gd name="connsiteY0-2" fmla="*/ 0 h 6858000"/>
              <a:gd name="connsiteX1-3" fmla="*/ 6269502 w 6269502"/>
              <a:gd name="connsiteY1-4" fmla="*/ 0 h 6858000"/>
              <a:gd name="connsiteX2-5" fmla="*/ 6269502 w 6269502"/>
              <a:gd name="connsiteY2-6" fmla="*/ 6858000 h 6858000"/>
              <a:gd name="connsiteX3-7" fmla="*/ 2954215 w 6269502"/>
              <a:gd name="connsiteY3-8" fmla="*/ 6858000 h 6858000"/>
              <a:gd name="connsiteX4" fmla="*/ 0 w 6269502"/>
              <a:gd name="connsiteY4" fmla="*/ 0 h 6858000"/>
              <a:gd name="connsiteX0-9" fmla="*/ 0 w 6269502"/>
              <a:gd name="connsiteY0-10" fmla="*/ 0 h 6858000"/>
              <a:gd name="connsiteX1-11" fmla="*/ 6269502 w 6269502"/>
              <a:gd name="connsiteY1-12" fmla="*/ 0 h 6858000"/>
              <a:gd name="connsiteX2-13" fmla="*/ 6269502 w 6269502"/>
              <a:gd name="connsiteY2-14" fmla="*/ 6858000 h 6858000"/>
              <a:gd name="connsiteX3-15" fmla="*/ 2954215 w 6269502"/>
              <a:gd name="connsiteY3-16" fmla="*/ 6858000 h 6858000"/>
              <a:gd name="connsiteX4-17" fmla="*/ 0 w 6269502"/>
              <a:gd name="connsiteY4-18" fmla="*/ 0 h 6858000"/>
              <a:gd name="connsiteX0-19" fmla="*/ 0 w 6269502"/>
              <a:gd name="connsiteY0-20" fmla="*/ 0 h 6858000"/>
              <a:gd name="connsiteX1-21" fmla="*/ 6269502 w 6269502"/>
              <a:gd name="connsiteY1-22" fmla="*/ 0 h 6858000"/>
              <a:gd name="connsiteX2-23" fmla="*/ 6269502 w 6269502"/>
              <a:gd name="connsiteY2-24" fmla="*/ 6858000 h 6858000"/>
              <a:gd name="connsiteX3-25" fmla="*/ 2954215 w 6269502"/>
              <a:gd name="connsiteY3-26" fmla="*/ 6858000 h 6858000"/>
              <a:gd name="connsiteX4-27" fmla="*/ 0 w 6269502"/>
              <a:gd name="connsiteY4-28" fmla="*/ 0 h 6858000"/>
              <a:gd name="connsiteX0-29" fmla="*/ 0 w 6269502"/>
              <a:gd name="connsiteY0-30" fmla="*/ 0 h 6858000"/>
              <a:gd name="connsiteX1-31" fmla="*/ 6269502 w 6269502"/>
              <a:gd name="connsiteY1-32" fmla="*/ 0 h 6858000"/>
              <a:gd name="connsiteX2-33" fmla="*/ 6269502 w 6269502"/>
              <a:gd name="connsiteY2-34" fmla="*/ 6858000 h 6858000"/>
              <a:gd name="connsiteX3-35" fmla="*/ 2954215 w 6269502"/>
              <a:gd name="connsiteY3-36" fmla="*/ 6858000 h 6858000"/>
              <a:gd name="connsiteX4-37" fmla="*/ 0 w 6269502"/>
              <a:gd name="connsiteY4-38" fmla="*/ 0 h 6858000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17" y="connsiteY4-18"/>
              </a:cxn>
            </a:cxnLst>
            <a:rect l="l" t="t" r="r" b="b"/>
            <a:pathLst>
              <a:path w="6269502" h="6858000">
                <a:moveTo>
                  <a:pt x="0" y="0"/>
                </a:moveTo>
                <a:lnTo>
                  <a:pt x="6269502" y="0"/>
                </a:lnTo>
                <a:lnTo>
                  <a:pt x="6269502" y="6858000"/>
                </a:lnTo>
                <a:lnTo>
                  <a:pt x="2954215" y="6858000"/>
                </a:lnTo>
                <a:cubicBezTo>
                  <a:pt x="42203" y="70338"/>
                  <a:pt x="2869810" y="6703255"/>
                  <a:pt x="0" y="0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</p:spPr>
        <p:txBody>
          <a:bodyPr wrap="square">
            <a:noAutofit/>
          </a:bodyPr>
          <a:lstStyle/>
          <a:p>
            <a:endParaRPr lang="en-GB"/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1250">
        <p15:prstTrans prst="pageCurlDouble"/>
      </p:transition>
    </mc:Choice>
    <mc:Fallback>
      <p:transition spd="slow">
        <p:fade/>
      </p:transition>
    </mc:Fallback>
  </mc:AlternateConten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/>
          <p:cNvSpPr>
            <a:spLocks noGrp="1"/>
          </p:cNvSpPr>
          <p:nvPr>
            <p:ph type="ftr" sz="quarter" idx="10"/>
          </p:nvPr>
        </p:nvSpPr>
        <p:spPr>
          <a:xfrm>
            <a:off x="118404" y="6390566"/>
            <a:ext cx="4594273" cy="365125"/>
          </a:xfrm>
          <a:prstGeom prst="rect">
            <a:avLst/>
          </a:prstGeom>
        </p:spPr>
        <p:txBody>
          <a:bodyPr/>
          <a:lstStyle/>
          <a:p>
            <a:r>
              <a:rPr lang="en-GB"/>
              <a:t>Keep it simply smart!</a:t>
            </a:r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CCA817B1-E75C-4DB8-9B0A-1A0AC25A777C}" type="slidenum">
              <a:rPr lang="en-GB" smtClean="0"/>
            </a:fld>
            <a:endParaRPr lang="en-GB"/>
          </a:p>
        </p:txBody>
      </p:sp>
      <p:sp>
        <p:nvSpPr>
          <p:cNvPr id="13" name="Picture Placeholder 12"/>
          <p:cNvSpPr>
            <a:spLocks noGrp="1"/>
          </p:cNvSpPr>
          <p:nvPr>
            <p:ph type="pic" sz="quarter" idx="12"/>
          </p:nvPr>
        </p:nvSpPr>
        <p:spPr>
          <a:xfrm>
            <a:off x="459861" y="604856"/>
            <a:ext cx="6051269" cy="5648288"/>
          </a:xfrm>
          <a:custGeom>
            <a:avLst/>
            <a:gdLst>
              <a:gd name="connsiteX0" fmla="*/ 5049938 w 6051269"/>
              <a:gd name="connsiteY0" fmla="*/ 0 h 5648288"/>
              <a:gd name="connsiteX1" fmla="*/ 4760247 w 6051269"/>
              <a:gd name="connsiteY1" fmla="*/ 710575 h 5648288"/>
              <a:gd name="connsiteX2" fmla="*/ 6051269 w 6051269"/>
              <a:gd name="connsiteY2" fmla="*/ 372124 h 5648288"/>
              <a:gd name="connsiteX3" fmla="*/ 5614813 w 6051269"/>
              <a:gd name="connsiteY3" fmla="*/ 1442696 h 5648288"/>
              <a:gd name="connsiteX4" fmla="*/ 5851815 w 6051269"/>
              <a:gd name="connsiteY4" fmla="*/ 1380564 h 5648288"/>
              <a:gd name="connsiteX5" fmla="*/ 5219252 w 6051269"/>
              <a:gd name="connsiteY5" fmla="*/ 2932161 h 5648288"/>
              <a:gd name="connsiteX6" fmla="*/ 4572235 w 6051269"/>
              <a:gd name="connsiteY6" fmla="*/ 3101781 h 5648288"/>
              <a:gd name="connsiteX7" fmla="*/ 4340018 w 6051269"/>
              <a:gd name="connsiteY7" fmla="*/ 3671380 h 5648288"/>
              <a:gd name="connsiteX8" fmla="*/ 5426375 w 6051269"/>
              <a:gd name="connsiteY8" fmla="*/ 3386584 h 5648288"/>
              <a:gd name="connsiteX9" fmla="*/ 4977333 w 6051269"/>
              <a:gd name="connsiteY9" fmla="*/ 4488027 h 5648288"/>
              <a:gd name="connsiteX10" fmla="*/ 551507 w 6051269"/>
              <a:gd name="connsiteY10" fmla="*/ 5648288 h 5648288"/>
              <a:gd name="connsiteX11" fmla="*/ 804215 w 6051269"/>
              <a:gd name="connsiteY11" fmla="*/ 5028427 h 5648288"/>
              <a:gd name="connsiteX12" fmla="*/ 0 w 6051269"/>
              <a:gd name="connsiteY12" fmla="*/ 5239258 h 5648288"/>
              <a:gd name="connsiteX13" fmla="*/ 632563 w 6051269"/>
              <a:gd name="connsiteY13" fmla="*/ 3687661 h 5648288"/>
              <a:gd name="connsiteX14" fmla="*/ 1279580 w 6051269"/>
              <a:gd name="connsiteY14" fmla="*/ 3518041 h 5648288"/>
              <a:gd name="connsiteX15" fmla="*/ 1285737 w 6051269"/>
              <a:gd name="connsiteY15" fmla="*/ 3502939 h 5648288"/>
              <a:gd name="connsiteX16" fmla="*/ 412600 w 6051269"/>
              <a:gd name="connsiteY16" fmla="*/ 3731838 h 5648288"/>
              <a:gd name="connsiteX17" fmla="*/ 928577 w 6051269"/>
              <a:gd name="connsiteY17" fmla="*/ 2466210 h 5648288"/>
              <a:gd name="connsiteX18" fmla="*/ 273691 w 6051269"/>
              <a:gd name="connsiteY18" fmla="*/ 2637893 h 5648288"/>
              <a:gd name="connsiteX19" fmla="*/ 906254 w 6051269"/>
              <a:gd name="connsiteY19" fmla="*/ 1086296 h 564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</a:cxnLst>
            <a:rect l="l" t="t" r="r" b="b"/>
            <a:pathLst>
              <a:path w="6051269" h="5648288">
                <a:moveTo>
                  <a:pt x="5049938" y="0"/>
                </a:moveTo>
                <a:lnTo>
                  <a:pt x="4760247" y="710575"/>
                </a:lnTo>
                <a:lnTo>
                  <a:pt x="6051269" y="372124"/>
                </a:lnTo>
                <a:lnTo>
                  <a:pt x="5614813" y="1442696"/>
                </a:lnTo>
                <a:lnTo>
                  <a:pt x="5851815" y="1380564"/>
                </a:lnTo>
                <a:lnTo>
                  <a:pt x="5219252" y="2932161"/>
                </a:lnTo>
                <a:lnTo>
                  <a:pt x="4572235" y="3101781"/>
                </a:lnTo>
                <a:lnTo>
                  <a:pt x="4340018" y="3671380"/>
                </a:lnTo>
                <a:lnTo>
                  <a:pt x="5426375" y="3386584"/>
                </a:lnTo>
                <a:lnTo>
                  <a:pt x="4977333" y="4488027"/>
                </a:lnTo>
                <a:lnTo>
                  <a:pt x="551507" y="5648288"/>
                </a:lnTo>
                <a:lnTo>
                  <a:pt x="804215" y="5028427"/>
                </a:lnTo>
                <a:lnTo>
                  <a:pt x="0" y="5239258"/>
                </a:lnTo>
                <a:lnTo>
                  <a:pt x="632563" y="3687661"/>
                </a:lnTo>
                <a:lnTo>
                  <a:pt x="1279580" y="3518041"/>
                </a:lnTo>
                <a:lnTo>
                  <a:pt x="1285737" y="3502939"/>
                </a:lnTo>
                <a:lnTo>
                  <a:pt x="412600" y="3731838"/>
                </a:lnTo>
                <a:lnTo>
                  <a:pt x="928577" y="2466210"/>
                </a:lnTo>
                <a:lnTo>
                  <a:pt x="273691" y="2637893"/>
                </a:lnTo>
                <a:lnTo>
                  <a:pt x="906254" y="1086296"/>
                </a:lnTo>
                <a:close/>
              </a:path>
            </a:pathLst>
          </a:custGeom>
          <a:solidFill>
            <a:schemeClr val="bg1">
              <a:lumMod val="75000"/>
            </a:schemeClr>
          </a:solidFill>
        </p:spPr>
        <p:txBody>
          <a:bodyPr wrap="square">
            <a:noAutofit/>
          </a:bodyPr>
          <a:lstStyle/>
          <a:p>
            <a:endParaRPr lang="en-GB"/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1250">
        <p15:prstTrans prst="pageCurlDouble"/>
      </p:transition>
    </mc:Choice>
    <mc:Fallback>
      <p:transition spd="slow">
        <p:fade/>
      </p:transition>
    </mc:Fallback>
  </mc:AlternateConten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/>
          <p:cNvSpPr>
            <a:spLocks noGrp="1"/>
          </p:cNvSpPr>
          <p:nvPr>
            <p:ph type="ftr" sz="quarter" idx="10"/>
          </p:nvPr>
        </p:nvSpPr>
        <p:spPr>
          <a:xfrm>
            <a:off x="118404" y="6390566"/>
            <a:ext cx="4594273" cy="365125"/>
          </a:xfrm>
          <a:prstGeom prst="rect">
            <a:avLst/>
          </a:prstGeom>
        </p:spPr>
        <p:txBody>
          <a:bodyPr/>
          <a:lstStyle/>
          <a:p>
            <a:r>
              <a:rPr lang="en-GB"/>
              <a:t>Keep it simply smart!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CCA817B1-E75C-4DB8-9B0A-1A0AC25A777C}" type="slidenum">
              <a:rPr lang="en-GB" smtClean="0"/>
            </a:fld>
            <a:endParaRPr lang="en-GB"/>
          </a:p>
        </p:txBody>
      </p:sp>
      <p:sp>
        <p:nvSpPr>
          <p:cNvPr id="11" name="Picture Placeholder 10"/>
          <p:cNvSpPr>
            <a:spLocks noGrp="1"/>
          </p:cNvSpPr>
          <p:nvPr>
            <p:ph type="pic" sz="quarter" idx="16"/>
          </p:nvPr>
        </p:nvSpPr>
        <p:spPr>
          <a:xfrm>
            <a:off x="6462982" y="273711"/>
            <a:ext cx="5410150" cy="6116855"/>
          </a:xfrm>
          <a:custGeom>
            <a:avLst/>
            <a:gdLst>
              <a:gd name="connsiteX0" fmla="*/ 1335667 w 5022369"/>
              <a:gd name="connsiteY0" fmla="*/ 0 h 5678420"/>
              <a:gd name="connsiteX1" fmla="*/ 2537996 w 5022369"/>
              <a:gd name="connsiteY1" fmla="*/ 0 h 5678420"/>
              <a:gd name="connsiteX2" fmla="*/ 2523693 w 5022369"/>
              <a:gd name="connsiteY2" fmla="*/ 187807 h 5678420"/>
              <a:gd name="connsiteX3" fmla="*/ 3339548 w 5022369"/>
              <a:gd name="connsiteY3" fmla="*/ 187807 h 5678420"/>
              <a:gd name="connsiteX4" fmla="*/ 3322181 w 5022369"/>
              <a:gd name="connsiteY4" fmla="*/ 415858 h 5678420"/>
              <a:gd name="connsiteX5" fmla="*/ 3811940 w 5022369"/>
              <a:gd name="connsiteY5" fmla="*/ 415858 h 5678420"/>
              <a:gd name="connsiteX6" fmla="*/ 3820040 w 5022369"/>
              <a:gd name="connsiteY6" fmla="*/ 309502 h 5678420"/>
              <a:gd name="connsiteX7" fmla="*/ 5022369 w 5022369"/>
              <a:gd name="connsiteY7" fmla="*/ 309502 h 5678420"/>
              <a:gd name="connsiteX8" fmla="*/ 4621593 w 5022369"/>
              <a:gd name="connsiteY8" fmla="*/ 5572064 h 5678420"/>
              <a:gd name="connsiteX9" fmla="*/ 3615086 w 5022369"/>
              <a:gd name="connsiteY9" fmla="*/ 5572064 h 5678420"/>
              <a:gd name="connsiteX10" fmla="*/ 3606986 w 5022369"/>
              <a:gd name="connsiteY10" fmla="*/ 5678420 h 5678420"/>
              <a:gd name="connsiteX11" fmla="*/ 2404657 w 5022369"/>
              <a:gd name="connsiteY11" fmla="*/ 5678420 h 5678420"/>
              <a:gd name="connsiteX12" fmla="*/ 2422025 w 5022369"/>
              <a:gd name="connsiteY12" fmla="*/ 5450369 h 5678420"/>
              <a:gd name="connsiteX13" fmla="*/ 1736443 w 5022369"/>
              <a:gd name="connsiteY13" fmla="*/ 5450369 h 5678420"/>
              <a:gd name="connsiteX14" fmla="*/ 1750745 w 5022369"/>
              <a:gd name="connsiteY14" fmla="*/ 5262562 h 5678420"/>
              <a:gd name="connsiteX15" fmla="*/ 1219668 w 5022369"/>
              <a:gd name="connsiteY15" fmla="*/ 5262562 h 5678420"/>
              <a:gd name="connsiteX16" fmla="*/ 1202329 w 5022369"/>
              <a:gd name="connsiteY16" fmla="*/ 5490240 h 5678420"/>
              <a:gd name="connsiteX17" fmla="*/ 0 w 5022369"/>
              <a:gd name="connsiteY17" fmla="*/ 5490240 h 5678420"/>
              <a:gd name="connsiteX18" fmla="*/ 400776 w 5022369"/>
              <a:gd name="connsiteY18" fmla="*/ 227678 h 5678420"/>
              <a:gd name="connsiteX19" fmla="*/ 1318328 w 5022369"/>
              <a:gd name="connsiteY19" fmla="*/ 227678 h 56784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</a:cxnLst>
            <a:rect l="l" t="t" r="r" b="b"/>
            <a:pathLst>
              <a:path w="5022369" h="5678420">
                <a:moveTo>
                  <a:pt x="1335667" y="0"/>
                </a:moveTo>
                <a:lnTo>
                  <a:pt x="2537996" y="0"/>
                </a:lnTo>
                <a:lnTo>
                  <a:pt x="2523693" y="187807"/>
                </a:lnTo>
                <a:lnTo>
                  <a:pt x="3339548" y="187807"/>
                </a:lnTo>
                <a:lnTo>
                  <a:pt x="3322181" y="415858"/>
                </a:lnTo>
                <a:lnTo>
                  <a:pt x="3811940" y="415858"/>
                </a:lnTo>
                <a:lnTo>
                  <a:pt x="3820040" y="309502"/>
                </a:lnTo>
                <a:lnTo>
                  <a:pt x="5022369" y="309502"/>
                </a:lnTo>
                <a:lnTo>
                  <a:pt x="4621593" y="5572064"/>
                </a:lnTo>
                <a:lnTo>
                  <a:pt x="3615086" y="5572064"/>
                </a:lnTo>
                <a:lnTo>
                  <a:pt x="3606986" y="5678420"/>
                </a:lnTo>
                <a:lnTo>
                  <a:pt x="2404657" y="5678420"/>
                </a:lnTo>
                <a:lnTo>
                  <a:pt x="2422025" y="5450369"/>
                </a:lnTo>
                <a:lnTo>
                  <a:pt x="1736443" y="5450369"/>
                </a:lnTo>
                <a:lnTo>
                  <a:pt x="1750745" y="5262562"/>
                </a:lnTo>
                <a:lnTo>
                  <a:pt x="1219668" y="5262562"/>
                </a:lnTo>
                <a:lnTo>
                  <a:pt x="1202329" y="5490240"/>
                </a:lnTo>
                <a:lnTo>
                  <a:pt x="0" y="5490240"/>
                </a:lnTo>
                <a:lnTo>
                  <a:pt x="400776" y="227678"/>
                </a:lnTo>
                <a:lnTo>
                  <a:pt x="1318328" y="227678"/>
                </a:lnTo>
                <a:close/>
              </a:path>
            </a:pathLst>
          </a:custGeom>
          <a:solidFill>
            <a:schemeClr val="bg1">
              <a:lumMod val="75000"/>
            </a:schemeClr>
          </a:solidFill>
        </p:spPr>
        <p:txBody>
          <a:bodyPr wrap="square">
            <a:noAutofit/>
          </a:bodyPr>
          <a:lstStyle/>
          <a:p>
            <a:endParaRPr lang="en-GB" dirty="0"/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1250">
        <p15:prstTrans prst="pageCurlDouble"/>
      </p:transition>
    </mc:Choice>
    <mc:Fallback>
      <p:transition spd="slow">
        <p:fade/>
      </p:transition>
    </mc:Fallback>
  </mc:AlternateConten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3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/>
          <p:cNvSpPr>
            <a:spLocks noGrp="1"/>
          </p:cNvSpPr>
          <p:nvPr>
            <p:ph type="ftr" sz="quarter" idx="10"/>
          </p:nvPr>
        </p:nvSpPr>
        <p:spPr>
          <a:xfrm>
            <a:off x="118404" y="6390566"/>
            <a:ext cx="4594273" cy="365125"/>
          </a:xfrm>
          <a:prstGeom prst="rect">
            <a:avLst/>
          </a:prstGeom>
        </p:spPr>
        <p:txBody>
          <a:bodyPr/>
          <a:lstStyle/>
          <a:p>
            <a:r>
              <a:rPr lang="en-GB"/>
              <a:t>Keep it simply smart!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CCA817B1-E75C-4DB8-9B0A-1A0AC25A777C}" type="slidenum">
              <a:rPr lang="en-GB" smtClean="0"/>
            </a:fld>
            <a:endParaRPr lang="en-GB"/>
          </a:p>
        </p:txBody>
      </p:sp>
      <p:sp>
        <p:nvSpPr>
          <p:cNvPr id="18" name="Picture Placeholder 17"/>
          <p:cNvSpPr>
            <a:spLocks noGrp="1"/>
          </p:cNvSpPr>
          <p:nvPr>
            <p:ph type="pic" sz="quarter" idx="24"/>
          </p:nvPr>
        </p:nvSpPr>
        <p:spPr>
          <a:xfrm>
            <a:off x="633046" y="425216"/>
            <a:ext cx="5584873" cy="5863042"/>
          </a:xfrm>
          <a:custGeom>
            <a:avLst/>
            <a:gdLst>
              <a:gd name="connsiteX0" fmla="*/ 1664713 w 3428498"/>
              <a:gd name="connsiteY0" fmla="*/ 3197369 h 3599263"/>
              <a:gd name="connsiteX1" fmla="*/ 1844878 w 3428498"/>
              <a:gd name="connsiteY1" fmla="*/ 3359921 h 3599263"/>
              <a:gd name="connsiteX2" fmla="*/ 1844878 w 3428498"/>
              <a:gd name="connsiteY2" fmla="*/ 3197369 h 3599263"/>
              <a:gd name="connsiteX3" fmla="*/ 184714 w 3428498"/>
              <a:gd name="connsiteY3" fmla="*/ 1935222 h 3599263"/>
              <a:gd name="connsiteX4" fmla="*/ 418011 w 3428498"/>
              <a:gd name="connsiteY4" fmla="*/ 2145712 h 3599263"/>
              <a:gd name="connsiteX5" fmla="*/ 418011 w 3428498"/>
              <a:gd name="connsiteY5" fmla="*/ 1935222 h 3599263"/>
              <a:gd name="connsiteX6" fmla="*/ 1488216 w 3428498"/>
              <a:gd name="connsiteY6" fmla="*/ 1734275 h 3599263"/>
              <a:gd name="connsiteX7" fmla="*/ 1711235 w 3428498"/>
              <a:gd name="connsiteY7" fmla="*/ 1935491 h 3599263"/>
              <a:gd name="connsiteX8" fmla="*/ 1711235 w 3428498"/>
              <a:gd name="connsiteY8" fmla="*/ 1734275 h 3599263"/>
              <a:gd name="connsiteX9" fmla="*/ 1602712 w 3428498"/>
              <a:gd name="connsiteY9" fmla="*/ 0 h 3599263"/>
              <a:gd name="connsiteX10" fmla="*/ 3186332 w 3428498"/>
              <a:gd name="connsiteY10" fmla="*/ 1428803 h 3599263"/>
              <a:gd name="connsiteX11" fmla="*/ 2510843 w 3428498"/>
              <a:gd name="connsiteY11" fmla="*/ 1428803 h 3599263"/>
              <a:gd name="connsiteX12" fmla="*/ 3294855 w 3428498"/>
              <a:gd name="connsiteY12" fmla="*/ 2136169 h 3599263"/>
              <a:gd name="connsiteX13" fmla="*/ 2482361 w 3428498"/>
              <a:gd name="connsiteY13" fmla="*/ 2136169 h 3599263"/>
              <a:gd name="connsiteX14" fmla="*/ 3319975 w 3428498"/>
              <a:gd name="connsiteY14" fmla="*/ 2891897 h 3599263"/>
              <a:gd name="connsiteX15" fmla="*/ 2644486 w 3428498"/>
              <a:gd name="connsiteY15" fmla="*/ 2891897 h 3599263"/>
              <a:gd name="connsiteX16" fmla="*/ 3428498 w 3428498"/>
              <a:gd name="connsiteY16" fmla="*/ 3599263 h 3599263"/>
              <a:gd name="connsiteX17" fmla="*/ 2110154 w 3428498"/>
              <a:gd name="connsiteY17" fmla="*/ 3599263 h 3599263"/>
              <a:gd name="connsiteX18" fmla="*/ 1844878 w 3428498"/>
              <a:gd name="connsiteY18" fmla="*/ 3599263 h 3599263"/>
              <a:gd name="connsiteX19" fmla="*/ 526534 w 3428498"/>
              <a:gd name="connsiteY19" fmla="*/ 3599263 h 3599263"/>
              <a:gd name="connsiteX20" fmla="*/ 526534 w 3428498"/>
              <a:gd name="connsiteY20" fmla="*/ 3197369 h 3599263"/>
              <a:gd name="connsiteX21" fmla="*/ 0 w 3428498"/>
              <a:gd name="connsiteY21" fmla="*/ 3197369 h 3599263"/>
              <a:gd name="connsiteX22" fmla="*/ 0 w 3428498"/>
              <a:gd name="connsiteY22" fmla="*/ 1768566 h 3599263"/>
              <a:gd name="connsiteX23" fmla="*/ 46224 w 3428498"/>
              <a:gd name="connsiteY23" fmla="*/ 1810271 h 3599263"/>
              <a:gd name="connsiteX24" fmla="*/ 46224 w 3428498"/>
              <a:gd name="connsiteY24" fmla="*/ 506419 h 3599263"/>
              <a:gd name="connsiteX25" fmla="*/ 464235 w 3428498"/>
              <a:gd name="connsiteY25" fmla="*/ 883565 h 3599263"/>
              <a:gd name="connsiteX26" fmla="*/ 464235 w 3428498"/>
              <a:gd name="connsiteY26" fmla="*/ 200947 h 3599263"/>
              <a:gd name="connsiteX27" fmla="*/ 1184701 w 3428498"/>
              <a:gd name="connsiteY27" fmla="*/ 850980 h 3599263"/>
              <a:gd name="connsiteX28" fmla="*/ 1184701 w 3428498"/>
              <a:gd name="connsiteY28" fmla="*/ 305472 h 3599263"/>
              <a:gd name="connsiteX29" fmla="*/ 1602712 w 3428498"/>
              <a:gd name="connsiteY29" fmla="*/ 682618 h 35992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</a:cxnLst>
            <a:rect l="l" t="t" r="r" b="b"/>
            <a:pathLst>
              <a:path w="3428498" h="3599263">
                <a:moveTo>
                  <a:pt x="1664713" y="3197369"/>
                </a:moveTo>
                <a:lnTo>
                  <a:pt x="1844878" y="3359921"/>
                </a:lnTo>
                <a:lnTo>
                  <a:pt x="1844878" y="3197369"/>
                </a:lnTo>
                <a:close/>
                <a:moveTo>
                  <a:pt x="184714" y="1935222"/>
                </a:moveTo>
                <a:lnTo>
                  <a:pt x="418011" y="2145712"/>
                </a:lnTo>
                <a:lnTo>
                  <a:pt x="418011" y="1935222"/>
                </a:lnTo>
                <a:close/>
                <a:moveTo>
                  <a:pt x="1488216" y="1734275"/>
                </a:moveTo>
                <a:lnTo>
                  <a:pt x="1711235" y="1935491"/>
                </a:lnTo>
                <a:lnTo>
                  <a:pt x="1711235" y="1734275"/>
                </a:lnTo>
                <a:close/>
                <a:moveTo>
                  <a:pt x="1602712" y="0"/>
                </a:moveTo>
                <a:lnTo>
                  <a:pt x="3186332" y="1428803"/>
                </a:lnTo>
                <a:lnTo>
                  <a:pt x="2510843" y="1428803"/>
                </a:lnTo>
                <a:lnTo>
                  <a:pt x="3294855" y="2136169"/>
                </a:lnTo>
                <a:lnTo>
                  <a:pt x="2482361" y="2136169"/>
                </a:lnTo>
                <a:lnTo>
                  <a:pt x="3319975" y="2891897"/>
                </a:lnTo>
                <a:lnTo>
                  <a:pt x="2644486" y="2891897"/>
                </a:lnTo>
                <a:lnTo>
                  <a:pt x="3428498" y="3599263"/>
                </a:lnTo>
                <a:lnTo>
                  <a:pt x="2110154" y="3599263"/>
                </a:lnTo>
                <a:lnTo>
                  <a:pt x="1844878" y="3599263"/>
                </a:lnTo>
                <a:lnTo>
                  <a:pt x="526534" y="3599263"/>
                </a:lnTo>
                <a:lnTo>
                  <a:pt x="526534" y="3197369"/>
                </a:lnTo>
                <a:lnTo>
                  <a:pt x="0" y="3197369"/>
                </a:lnTo>
                <a:lnTo>
                  <a:pt x="0" y="1768566"/>
                </a:lnTo>
                <a:lnTo>
                  <a:pt x="46224" y="1810271"/>
                </a:lnTo>
                <a:lnTo>
                  <a:pt x="46224" y="506419"/>
                </a:lnTo>
                <a:lnTo>
                  <a:pt x="464235" y="883565"/>
                </a:lnTo>
                <a:lnTo>
                  <a:pt x="464235" y="200947"/>
                </a:lnTo>
                <a:lnTo>
                  <a:pt x="1184701" y="850980"/>
                </a:lnTo>
                <a:lnTo>
                  <a:pt x="1184701" y="305472"/>
                </a:lnTo>
                <a:lnTo>
                  <a:pt x="1602712" y="682618"/>
                </a:lnTo>
                <a:close/>
              </a:path>
            </a:pathLst>
          </a:custGeom>
          <a:solidFill>
            <a:schemeClr val="bg1">
              <a:lumMod val="75000"/>
            </a:schemeClr>
          </a:solidFill>
        </p:spPr>
        <p:txBody>
          <a:bodyPr wrap="square">
            <a:noAutofit/>
          </a:bodyPr>
          <a:lstStyle/>
          <a:p>
            <a:endParaRPr lang="en-GB" dirty="0"/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1250">
        <p15:prstTrans prst="pageCurlDouble"/>
      </p:transition>
    </mc:Choice>
    <mc:Fallback>
      <p:transition spd="slow">
        <p:fade/>
      </p:transition>
    </mc:Fallback>
  </mc:AlternateConten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/>
          <p:cNvSpPr>
            <a:spLocks noGrp="1"/>
          </p:cNvSpPr>
          <p:nvPr>
            <p:ph type="ftr" sz="quarter" idx="10"/>
          </p:nvPr>
        </p:nvSpPr>
        <p:spPr>
          <a:xfrm>
            <a:off x="118404" y="6390566"/>
            <a:ext cx="4594273" cy="365125"/>
          </a:xfrm>
          <a:prstGeom prst="rect">
            <a:avLst/>
          </a:prstGeom>
        </p:spPr>
        <p:txBody>
          <a:bodyPr/>
          <a:lstStyle/>
          <a:p>
            <a:r>
              <a:rPr lang="en-GB"/>
              <a:t>Keep it simply smart!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CCA817B1-E75C-4DB8-9B0A-1A0AC25A777C}" type="slidenum">
              <a:rPr lang="en-GB" smtClean="0"/>
            </a:fld>
            <a:endParaRPr lang="en-GB"/>
          </a:p>
        </p:txBody>
      </p:sp>
      <p:sp>
        <p:nvSpPr>
          <p:cNvPr id="5" name="Picture Placeholder 89"/>
          <p:cNvSpPr>
            <a:spLocks noGrp="1"/>
          </p:cNvSpPr>
          <p:nvPr>
            <p:ph type="pic" sz="quarter" idx="29"/>
          </p:nvPr>
        </p:nvSpPr>
        <p:spPr>
          <a:xfrm>
            <a:off x="1571643" y="1248823"/>
            <a:ext cx="3141034" cy="4360354"/>
          </a:xfrm>
          <a:custGeom>
            <a:avLst/>
            <a:gdLst/>
            <a:ahLst/>
            <a:cxnLst/>
            <a:rect l="l" t="t" r="r" b="b"/>
            <a:pathLst>
              <a:path w="853297" h="1184539">
                <a:moveTo>
                  <a:pt x="452065" y="0"/>
                </a:moveTo>
                <a:cubicBezTo>
                  <a:pt x="518820" y="146"/>
                  <a:pt x="584332" y="12986"/>
                  <a:pt x="648601" y="38520"/>
                </a:cubicBezTo>
                <a:cubicBezTo>
                  <a:pt x="712871" y="64054"/>
                  <a:pt x="770013" y="101406"/>
                  <a:pt x="820026" y="150576"/>
                </a:cubicBezTo>
                <a:lnTo>
                  <a:pt x="690441" y="313527"/>
                </a:lnTo>
                <a:cubicBezTo>
                  <a:pt x="653265" y="284418"/>
                  <a:pt x="615524" y="261992"/>
                  <a:pt x="577218" y="246250"/>
                </a:cubicBezTo>
                <a:cubicBezTo>
                  <a:pt x="538911" y="230507"/>
                  <a:pt x="497194" y="222544"/>
                  <a:pt x="452065" y="222361"/>
                </a:cubicBezTo>
                <a:cubicBezTo>
                  <a:pt x="407631" y="222617"/>
                  <a:pt x="372406" y="231749"/>
                  <a:pt x="346389" y="249756"/>
                </a:cubicBezTo>
                <a:cubicBezTo>
                  <a:pt x="320371" y="267763"/>
                  <a:pt x="307070" y="293111"/>
                  <a:pt x="306486" y="325799"/>
                </a:cubicBezTo>
                <a:cubicBezTo>
                  <a:pt x="307546" y="359583"/>
                  <a:pt x="324281" y="385807"/>
                  <a:pt x="356693" y="404470"/>
                </a:cubicBezTo>
                <a:cubicBezTo>
                  <a:pt x="389105" y="423133"/>
                  <a:pt x="430835" y="441906"/>
                  <a:pt x="481882" y="460789"/>
                </a:cubicBezTo>
                <a:lnTo>
                  <a:pt x="627399" y="520394"/>
                </a:lnTo>
                <a:cubicBezTo>
                  <a:pt x="697336" y="547787"/>
                  <a:pt x="752278" y="586355"/>
                  <a:pt x="792226" y="636100"/>
                </a:cubicBezTo>
                <a:cubicBezTo>
                  <a:pt x="832174" y="685844"/>
                  <a:pt x="852531" y="750709"/>
                  <a:pt x="853297" y="830695"/>
                </a:cubicBezTo>
                <a:cubicBezTo>
                  <a:pt x="852390" y="928241"/>
                  <a:pt x="814803" y="1010873"/>
                  <a:pt x="740534" y="1078590"/>
                </a:cubicBezTo>
                <a:cubicBezTo>
                  <a:pt x="666265" y="1146308"/>
                  <a:pt x="560754" y="1181624"/>
                  <a:pt x="424001" y="1184539"/>
                </a:cubicBezTo>
                <a:cubicBezTo>
                  <a:pt x="348467" y="1184466"/>
                  <a:pt x="273841" y="1170605"/>
                  <a:pt x="200124" y="1142956"/>
                </a:cubicBezTo>
                <a:cubicBezTo>
                  <a:pt x="126407" y="1115307"/>
                  <a:pt x="59699" y="1074308"/>
                  <a:pt x="0" y="1019958"/>
                </a:cubicBezTo>
                <a:lnTo>
                  <a:pt x="148884" y="842966"/>
                </a:lnTo>
                <a:cubicBezTo>
                  <a:pt x="189888" y="878613"/>
                  <a:pt x="234848" y="907247"/>
                  <a:pt x="283763" y="928869"/>
                </a:cubicBezTo>
                <a:cubicBezTo>
                  <a:pt x="332678" y="950490"/>
                  <a:pt x="381178" y="961593"/>
                  <a:pt x="429263" y="962178"/>
                </a:cubicBezTo>
                <a:cubicBezTo>
                  <a:pt x="482723" y="961849"/>
                  <a:pt x="522698" y="951988"/>
                  <a:pt x="549190" y="932594"/>
                </a:cubicBezTo>
                <a:cubicBezTo>
                  <a:pt x="575682" y="913200"/>
                  <a:pt x="588910" y="886246"/>
                  <a:pt x="588874" y="851732"/>
                </a:cubicBezTo>
                <a:cubicBezTo>
                  <a:pt x="588252" y="817218"/>
                  <a:pt x="573271" y="790702"/>
                  <a:pt x="543928" y="772185"/>
                </a:cubicBezTo>
                <a:cubicBezTo>
                  <a:pt x="514586" y="753667"/>
                  <a:pt x="474611" y="734602"/>
                  <a:pt x="424001" y="714990"/>
                </a:cubicBezTo>
                <a:lnTo>
                  <a:pt x="276717" y="651878"/>
                </a:lnTo>
                <a:cubicBezTo>
                  <a:pt x="214989" y="628576"/>
                  <a:pt x="161580" y="591468"/>
                  <a:pt x="116488" y="540555"/>
                </a:cubicBezTo>
                <a:cubicBezTo>
                  <a:pt x="71397" y="489642"/>
                  <a:pt x="47756" y="422732"/>
                  <a:pt x="45568" y="339824"/>
                </a:cubicBezTo>
                <a:cubicBezTo>
                  <a:pt x="47715" y="242869"/>
                  <a:pt x="85885" y="162575"/>
                  <a:pt x="160077" y="98944"/>
                </a:cubicBezTo>
                <a:cubicBezTo>
                  <a:pt x="234269" y="35313"/>
                  <a:pt x="331598" y="2331"/>
                  <a:pt x="452065" y="0"/>
                </a:cubicBezTo>
                <a:close/>
              </a:path>
            </a:pathLst>
          </a:custGeom>
          <a:solidFill>
            <a:schemeClr val="bg1">
              <a:lumMod val="75000"/>
            </a:schemeClr>
          </a:solidFill>
        </p:spPr>
        <p:txBody>
          <a:bodyPr wrap="square">
            <a:noAutofit/>
          </a:bodyPr>
          <a:lstStyle/>
          <a:p>
            <a:endParaRPr lang="en-GB" dirty="0"/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1250">
        <p15:prstTrans prst="pageCurlDouble"/>
      </p:transition>
    </mc:Choice>
    <mc:Fallback>
      <p:transition spd="slow">
        <p:fade/>
      </p:transition>
    </mc:Fallback>
  </mc:AlternateConten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6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/>
          <p:cNvSpPr>
            <a:spLocks noGrp="1"/>
          </p:cNvSpPr>
          <p:nvPr>
            <p:ph type="ftr" sz="quarter" idx="10"/>
          </p:nvPr>
        </p:nvSpPr>
        <p:spPr>
          <a:xfrm>
            <a:off x="118404" y="6390566"/>
            <a:ext cx="4594273" cy="365125"/>
          </a:xfrm>
          <a:prstGeom prst="rect">
            <a:avLst/>
          </a:prstGeom>
        </p:spPr>
        <p:txBody>
          <a:bodyPr/>
          <a:lstStyle/>
          <a:p>
            <a:r>
              <a:rPr lang="en-GB"/>
              <a:t>Keep it simply smart!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CCA817B1-E75C-4DB8-9B0A-1A0AC25A777C}" type="slidenum">
              <a:rPr lang="en-GB" smtClean="0"/>
            </a:fld>
            <a:endParaRPr lang="en-GB"/>
          </a:p>
        </p:txBody>
      </p:sp>
      <p:sp>
        <p:nvSpPr>
          <p:cNvPr id="6" name="Picture Placeholder 105"/>
          <p:cNvSpPr>
            <a:spLocks noGrp="1"/>
          </p:cNvSpPr>
          <p:nvPr>
            <p:ph type="pic" sz="quarter" idx="33"/>
          </p:nvPr>
        </p:nvSpPr>
        <p:spPr>
          <a:xfrm>
            <a:off x="775683" y="1424156"/>
            <a:ext cx="4833921" cy="4009688"/>
          </a:xfrm>
          <a:custGeom>
            <a:avLst/>
            <a:gdLst/>
            <a:ahLst/>
            <a:cxnLst/>
            <a:rect l="l" t="t" r="r" b="b"/>
            <a:pathLst>
              <a:path w="1377325" h="1142477">
                <a:moveTo>
                  <a:pt x="0" y="0"/>
                </a:moveTo>
                <a:lnTo>
                  <a:pt x="264602" y="0"/>
                </a:lnTo>
                <a:lnTo>
                  <a:pt x="343458" y="534543"/>
                </a:lnTo>
                <a:cubicBezTo>
                  <a:pt x="359229" y="654012"/>
                  <a:pt x="375000" y="774357"/>
                  <a:pt x="390771" y="895579"/>
                </a:cubicBezTo>
                <a:lnTo>
                  <a:pt x="397780" y="895579"/>
                </a:lnTo>
                <a:cubicBezTo>
                  <a:pt x="419100" y="774357"/>
                  <a:pt x="441296" y="654012"/>
                  <a:pt x="464369" y="534543"/>
                </a:cubicBezTo>
                <a:lnTo>
                  <a:pt x="587032" y="0"/>
                </a:lnTo>
                <a:lnTo>
                  <a:pt x="806074" y="0"/>
                </a:lnTo>
                <a:lnTo>
                  <a:pt x="930489" y="534543"/>
                </a:lnTo>
                <a:cubicBezTo>
                  <a:pt x="941879" y="592525"/>
                  <a:pt x="953269" y="651821"/>
                  <a:pt x="964660" y="712432"/>
                </a:cubicBezTo>
                <a:cubicBezTo>
                  <a:pt x="976050" y="773043"/>
                  <a:pt x="987440" y="834092"/>
                  <a:pt x="998830" y="895579"/>
                </a:cubicBezTo>
                <a:lnTo>
                  <a:pt x="1005839" y="895579"/>
                </a:lnTo>
                <a:cubicBezTo>
                  <a:pt x="1020150" y="772605"/>
                  <a:pt x="1035337" y="652259"/>
                  <a:pt x="1051400" y="534543"/>
                </a:cubicBezTo>
                <a:lnTo>
                  <a:pt x="1130255" y="0"/>
                </a:lnTo>
                <a:lnTo>
                  <a:pt x="1377325" y="0"/>
                </a:lnTo>
                <a:lnTo>
                  <a:pt x="1174063" y="1142477"/>
                </a:lnTo>
                <a:lnTo>
                  <a:pt x="849882" y="1142477"/>
                </a:lnTo>
                <a:lnTo>
                  <a:pt x="737733" y="623926"/>
                </a:lnTo>
                <a:cubicBezTo>
                  <a:pt x="728934" y="579819"/>
                  <a:pt x="720684" y="535273"/>
                  <a:pt x="712981" y="490290"/>
                </a:cubicBezTo>
                <a:cubicBezTo>
                  <a:pt x="705278" y="445307"/>
                  <a:pt x="698342" y="401638"/>
                  <a:pt x="692172" y="359283"/>
                </a:cubicBezTo>
                <a:lnTo>
                  <a:pt x="685163" y="359283"/>
                </a:lnTo>
                <a:cubicBezTo>
                  <a:pt x="678226" y="401638"/>
                  <a:pt x="671071" y="445307"/>
                  <a:pt x="663696" y="490290"/>
                </a:cubicBezTo>
                <a:cubicBezTo>
                  <a:pt x="656322" y="535273"/>
                  <a:pt x="648291" y="579819"/>
                  <a:pt x="639602" y="623926"/>
                </a:cubicBezTo>
                <a:lnTo>
                  <a:pt x="530957" y="1142477"/>
                </a:lnTo>
                <a:lnTo>
                  <a:pt x="212032" y="1142477"/>
                </a:lnTo>
                <a:close/>
              </a:path>
            </a:pathLst>
          </a:custGeom>
          <a:solidFill>
            <a:schemeClr val="bg1">
              <a:lumMod val="75000"/>
            </a:schemeClr>
          </a:solidFill>
        </p:spPr>
        <p:txBody>
          <a:bodyPr wrap="square">
            <a:noAutofit/>
          </a:bodyPr>
          <a:lstStyle/>
          <a:p>
            <a:endParaRPr lang="en-GB"/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1250">
        <p15:prstTrans prst="pageCurlDouble"/>
      </p:transition>
    </mc:Choice>
    <mc:Fallback>
      <p:transition spd="slow">
        <p:fade/>
      </p:transition>
    </mc:Fallback>
  </mc:AlternateContent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/>
          <p:cNvSpPr>
            <a:spLocks noGrp="1"/>
          </p:cNvSpPr>
          <p:nvPr>
            <p:ph type="ftr" sz="quarter" idx="10"/>
          </p:nvPr>
        </p:nvSpPr>
        <p:spPr>
          <a:xfrm>
            <a:off x="118404" y="6390566"/>
            <a:ext cx="4594273" cy="365125"/>
          </a:xfrm>
          <a:prstGeom prst="rect">
            <a:avLst/>
          </a:prstGeom>
        </p:spPr>
        <p:txBody>
          <a:bodyPr/>
          <a:lstStyle/>
          <a:p>
            <a:r>
              <a:rPr lang="en-GB"/>
              <a:t>Keep it simply smart!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CCA817B1-E75C-4DB8-9B0A-1A0AC25A777C}" type="slidenum">
              <a:rPr lang="en-GB" smtClean="0"/>
            </a:fld>
            <a:endParaRPr lang="en-GB"/>
          </a:p>
        </p:txBody>
      </p:sp>
      <p:sp>
        <p:nvSpPr>
          <p:cNvPr id="6" name="Picture Placeholder 73"/>
          <p:cNvSpPr>
            <a:spLocks noGrp="1"/>
          </p:cNvSpPr>
          <p:nvPr>
            <p:ph type="pic" sz="quarter" idx="25"/>
          </p:nvPr>
        </p:nvSpPr>
        <p:spPr>
          <a:xfrm>
            <a:off x="834887" y="1061815"/>
            <a:ext cx="4298609" cy="4734370"/>
          </a:xfrm>
          <a:custGeom>
            <a:avLst/>
            <a:gdLst/>
            <a:ahLst/>
            <a:cxnLst/>
            <a:rect l="l" t="t" r="r" b="b"/>
            <a:pathLst>
              <a:path w="1037321" h="1184539">
                <a:moveTo>
                  <a:pt x="518660" y="222361"/>
                </a:moveTo>
                <a:cubicBezTo>
                  <a:pt x="440563" y="223311"/>
                  <a:pt x="378903" y="255598"/>
                  <a:pt x="333682" y="319223"/>
                </a:cubicBezTo>
                <a:cubicBezTo>
                  <a:pt x="288460" y="382847"/>
                  <a:pt x="265374" y="472111"/>
                  <a:pt x="264424" y="587013"/>
                </a:cubicBezTo>
                <a:cubicBezTo>
                  <a:pt x="265374" y="703119"/>
                  <a:pt x="288460" y="794354"/>
                  <a:pt x="333682" y="860717"/>
                </a:cubicBezTo>
                <a:cubicBezTo>
                  <a:pt x="378903" y="927079"/>
                  <a:pt x="440563" y="960899"/>
                  <a:pt x="518660" y="962178"/>
                </a:cubicBezTo>
                <a:cubicBezTo>
                  <a:pt x="597524" y="960899"/>
                  <a:pt x="659403" y="927079"/>
                  <a:pt x="704297" y="860717"/>
                </a:cubicBezTo>
                <a:cubicBezTo>
                  <a:pt x="749190" y="794354"/>
                  <a:pt x="772057" y="703119"/>
                  <a:pt x="772897" y="587013"/>
                </a:cubicBezTo>
                <a:cubicBezTo>
                  <a:pt x="772057" y="472111"/>
                  <a:pt x="749190" y="382847"/>
                  <a:pt x="704297" y="319223"/>
                </a:cubicBezTo>
                <a:cubicBezTo>
                  <a:pt x="659403" y="255598"/>
                  <a:pt x="597524" y="223311"/>
                  <a:pt x="518660" y="222361"/>
                </a:cubicBezTo>
                <a:close/>
                <a:moveTo>
                  <a:pt x="518660" y="0"/>
                </a:moveTo>
                <a:cubicBezTo>
                  <a:pt x="675250" y="1230"/>
                  <a:pt x="800259" y="52609"/>
                  <a:pt x="893687" y="154136"/>
                </a:cubicBezTo>
                <a:cubicBezTo>
                  <a:pt x="987115" y="255662"/>
                  <a:pt x="1034993" y="399955"/>
                  <a:pt x="1037321" y="587013"/>
                </a:cubicBezTo>
                <a:cubicBezTo>
                  <a:pt x="1034993" y="775277"/>
                  <a:pt x="987115" y="921541"/>
                  <a:pt x="893687" y="1025805"/>
                </a:cubicBezTo>
                <a:cubicBezTo>
                  <a:pt x="800259" y="1130069"/>
                  <a:pt x="675250" y="1182980"/>
                  <a:pt x="518660" y="1184539"/>
                </a:cubicBezTo>
                <a:cubicBezTo>
                  <a:pt x="362838" y="1182980"/>
                  <a:pt x="238048" y="1130069"/>
                  <a:pt x="144292" y="1025805"/>
                </a:cubicBezTo>
                <a:cubicBezTo>
                  <a:pt x="50535" y="921541"/>
                  <a:pt x="2438" y="775277"/>
                  <a:pt x="0" y="587013"/>
                </a:cubicBezTo>
                <a:cubicBezTo>
                  <a:pt x="2438" y="399189"/>
                  <a:pt x="50535" y="254678"/>
                  <a:pt x="144292" y="153479"/>
                </a:cubicBezTo>
                <a:cubicBezTo>
                  <a:pt x="238048" y="52281"/>
                  <a:pt x="362837" y="1121"/>
                  <a:pt x="518660" y="0"/>
                </a:cubicBezTo>
                <a:close/>
              </a:path>
            </a:pathLst>
          </a:custGeom>
          <a:solidFill>
            <a:schemeClr val="bg1">
              <a:lumMod val="75000"/>
            </a:schemeClr>
          </a:solidFill>
        </p:spPr>
        <p:txBody>
          <a:bodyPr wrap="square">
            <a:noAutofit/>
          </a:bodyPr>
          <a:lstStyle/>
          <a:p>
            <a:endParaRPr lang="en-GB"/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1250">
        <p15:prstTrans prst="pageCurlDouble"/>
      </p:transition>
    </mc:Choice>
    <mc:Fallback>
      <p:transition spd="slow">
        <p:fade/>
      </p:transition>
    </mc:Fallback>
  </mc:AlternateContent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8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/>
          <p:cNvSpPr>
            <a:spLocks noGrp="1"/>
          </p:cNvSpPr>
          <p:nvPr>
            <p:ph type="ftr" sz="quarter" idx="10"/>
          </p:nvPr>
        </p:nvSpPr>
        <p:spPr>
          <a:xfrm>
            <a:off x="118404" y="6390566"/>
            <a:ext cx="4594273" cy="365125"/>
          </a:xfrm>
          <a:prstGeom prst="rect">
            <a:avLst/>
          </a:prstGeom>
        </p:spPr>
        <p:txBody>
          <a:bodyPr/>
          <a:lstStyle/>
          <a:p>
            <a:r>
              <a:rPr lang="en-GB"/>
              <a:t>Keep it simply smart!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CCA817B1-E75C-4DB8-9B0A-1A0AC25A777C}" type="slidenum">
              <a:rPr lang="en-GB" smtClean="0"/>
            </a:fld>
            <a:endParaRPr lang="en-GB"/>
          </a:p>
        </p:txBody>
      </p:sp>
      <p:sp>
        <p:nvSpPr>
          <p:cNvPr id="6" name="Picture Placeholder 93"/>
          <p:cNvSpPr>
            <a:spLocks noGrp="1"/>
          </p:cNvSpPr>
          <p:nvPr>
            <p:ph type="pic" sz="quarter" idx="30"/>
          </p:nvPr>
        </p:nvSpPr>
        <p:spPr>
          <a:xfrm>
            <a:off x="1254541" y="1259873"/>
            <a:ext cx="3366617" cy="4338254"/>
          </a:xfrm>
          <a:custGeom>
            <a:avLst/>
            <a:gdLst/>
            <a:ahLst/>
            <a:cxnLst/>
            <a:rect l="l" t="t" r="r" b="b"/>
            <a:pathLst>
              <a:path w="886597" h="1142477">
                <a:moveTo>
                  <a:pt x="0" y="0"/>
                </a:moveTo>
                <a:lnTo>
                  <a:pt x="886597" y="0"/>
                </a:lnTo>
                <a:lnTo>
                  <a:pt x="886597" y="217104"/>
                </a:lnTo>
                <a:lnTo>
                  <a:pt x="572881" y="217104"/>
                </a:lnTo>
                <a:lnTo>
                  <a:pt x="572881" y="1142477"/>
                </a:lnTo>
                <a:lnTo>
                  <a:pt x="315468" y="1142477"/>
                </a:lnTo>
                <a:lnTo>
                  <a:pt x="315468" y="217104"/>
                </a:lnTo>
                <a:lnTo>
                  <a:pt x="0" y="217104"/>
                </a:lnTo>
                <a:close/>
              </a:path>
            </a:pathLst>
          </a:custGeom>
          <a:solidFill>
            <a:schemeClr val="bg1">
              <a:lumMod val="75000"/>
            </a:schemeClr>
          </a:solidFill>
        </p:spPr>
        <p:txBody>
          <a:bodyPr wrap="square">
            <a:noAutofit/>
          </a:bodyPr>
          <a:lstStyle/>
          <a:p>
            <a:endParaRPr lang="en-GB"/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1250">
        <p15:prstTrans prst="pageCurlDouble"/>
      </p:transition>
    </mc:Choice>
    <mc:Fallback>
      <p:transition spd="slow">
        <p:fade/>
      </p:transition>
    </mc:Fallback>
  </mc:AlternateContent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eneral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/>
          <p:cNvSpPr>
            <a:spLocks noGrp="1"/>
          </p:cNvSpPr>
          <p:nvPr>
            <p:ph type="ftr" sz="quarter" idx="10"/>
          </p:nvPr>
        </p:nvSpPr>
        <p:spPr>
          <a:xfrm>
            <a:off x="118404" y="6390566"/>
            <a:ext cx="4594273" cy="365125"/>
          </a:xfrm>
          <a:prstGeom prst="rect">
            <a:avLst/>
          </a:prstGeom>
        </p:spPr>
        <p:txBody>
          <a:bodyPr/>
          <a:lstStyle/>
          <a:p>
            <a:r>
              <a:rPr lang="en-GB"/>
              <a:t>Keep it simply smart!</a:t>
            </a:r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CCA817B1-E75C-4DB8-9B0A-1A0AC25A777C}" type="slidenum">
              <a:rPr lang="en-GB" smtClean="0"/>
            </a:fld>
            <a:endParaRPr lang="en-GB"/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1250">
        <p15:prstTrans prst="pageCurlDouble"/>
      </p:transition>
    </mc:Choice>
    <mc:Fallback>
      <p:transition spd="slow">
        <p:fade/>
      </p:transition>
    </mc:Fallback>
  </mc:AlternateContent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8960"/>
            <a:ext cx="10515600" cy="573575"/>
          </a:xfrm>
          <a:prstGeom prst="rect">
            <a:avLst/>
          </a:prstGeom>
        </p:spPr>
        <p:txBody>
          <a:bodyPr/>
          <a:lstStyle>
            <a:lvl1pPr algn="ctr">
              <a:defRPr sz="3600">
                <a:latin typeface="Raleway" panose="020B0503030101060003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0"/>
          </p:nvPr>
        </p:nvSpPr>
        <p:spPr>
          <a:xfrm>
            <a:off x="118404" y="6390566"/>
            <a:ext cx="4594273" cy="365125"/>
          </a:xfrm>
          <a:prstGeom prst="rect">
            <a:avLst/>
          </a:prstGeom>
        </p:spPr>
        <p:txBody>
          <a:bodyPr/>
          <a:lstStyle/>
          <a:p>
            <a:r>
              <a:rPr lang="en-GB"/>
              <a:t>Keep it simply smart!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CCA817B1-E75C-4DB8-9B0A-1A0AC25A777C}" type="slidenum">
              <a:rPr lang="en-GB" smtClean="0"/>
            </a:fld>
            <a:endParaRPr lang="en-GB"/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1250">
        <p15:prstTrans prst="pageCurlDouble"/>
      </p:transition>
    </mc:Choice>
    <mc:Fallback>
      <p:transition spd="slow">
        <p:fade/>
      </p:transition>
    </mc:Fallback>
  </mc:AlternateContent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5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/>
          <p:cNvSpPr>
            <a:spLocks noGrp="1"/>
          </p:cNvSpPr>
          <p:nvPr>
            <p:ph type="ftr" sz="quarter" idx="10"/>
          </p:nvPr>
        </p:nvSpPr>
        <p:spPr>
          <a:xfrm>
            <a:off x="118404" y="6390566"/>
            <a:ext cx="4594273" cy="365125"/>
          </a:xfrm>
          <a:prstGeom prst="rect">
            <a:avLst/>
          </a:prstGeom>
        </p:spPr>
        <p:txBody>
          <a:bodyPr/>
          <a:lstStyle/>
          <a:p>
            <a:r>
              <a:rPr lang="en-GB"/>
              <a:t>Keep it simply smart!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CCA817B1-E75C-4DB8-9B0A-1A0AC25A777C}" type="slidenum">
              <a:rPr lang="en-GB" smtClean="0"/>
            </a:fld>
            <a:endParaRPr lang="en-GB"/>
          </a:p>
        </p:txBody>
      </p:sp>
      <p:sp>
        <p:nvSpPr>
          <p:cNvPr id="6" name="Picture Placeholder 5"/>
          <p:cNvSpPr>
            <a:spLocks noGrp="1"/>
          </p:cNvSpPr>
          <p:nvPr>
            <p:ph type="pic" sz="quarter" idx="12"/>
          </p:nvPr>
        </p:nvSpPr>
        <p:spPr>
          <a:xfrm>
            <a:off x="0" y="0"/>
            <a:ext cx="4093029" cy="6858000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/>
          <a:lstStyle/>
          <a:p>
            <a:endParaRPr lang="en-GB"/>
          </a:p>
        </p:txBody>
      </p:sp>
      <p:sp>
        <p:nvSpPr>
          <p:cNvPr id="7" name="Picture Placeholder 5"/>
          <p:cNvSpPr>
            <a:spLocks noGrp="1"/>
          </p:cNvSpPr>
          <p:nvPr>
            <p:ph type="pic" sz="quarter" idx="13"/>
          </p:nvPr>
        </p:nvSpPr>
        <p:spPr>
          <a:xfrm>
            <a:off x="4093029" y="0"/>
            <a:ext cx="4049486" cy="6858000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/>
          <a:lstStyle/>
          <a:p>
            <a:endParaRPr lang="en-GB"/>
          </a:p>
        </p:txBody>
      </p:sp>
      <p:sp>
        <p:nvSpPr>
          <p:cNvPr id="8" name="Picture Placeholder 5"/>
          <p:cNvSpPr>
            <a:spLocks noGrp="1"/>
          </p:cNvSpPr>
          <p:nvPr>
            <p:ph type="pic" sz="quarter" idx="14"/>
          </p:nvPr>
        </p:nvSpPr>
        <p:spPr>
          <a:xfrm>
            <a:off x="8142515" y="0"/>
            <a:ext cx="4049485" cy="6858000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/>
          <a:lstStyle/>
          <a:p>
            <a:endParaRPr lang="en-GB"/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1250">
        <p15:prstTrans prst="pageCurlDouble"/>
      </p:transition>
    </mc:Choice>
    <mc:Fallback>
      <p:transition spd="slow">
        <p:fade/>
      </p:transition>
    </mc:Fallback>
  </mc:AlternateContent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6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/>
          <p:cNvSpPr>
            <a:spLocks noGrp="1"/>
          </p:cNvSpPr>
          <p:nvPr>
            <p:ph type="ftr" sz="quarter" idx="10"/>
          </p:nvPr>
        </p:nvSpPr>
        <p:spPr>
          <a:xfrm>
            <a:off x="118404" y="6390566"/>
            <a:ext cx="4594273" cy="365125"/>
          </a:xfrm>
          <a:prstGeom prst="rect">
            <a:avLst/>
          </a:prstGeom>
        </p:spPr>
        <p:txBody>
          <a:bodyPr/>
          <a:lstStyle/>
          <a:p>
            <a:r>
              <a:rPr lang="en-GB"/>
              <a:t>Keep it simply smart!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CCA817B1-E75C-4DB8-9B0A-1A0AC25A777C}" type="slidenum">
              <a:rPr lang="en-GB" smtClean="0"/>
            </a:fld>
            <a:endParaRPr lang="en-GB"/>
          </a:p>
        </p:txBody>
      </p:sp>
      <p:sp>
        <p:nvSpPr>
          <p:cNvPr id="5" name="Picture Placeholder 5"/>
          <p:cNvSpPr>
            <a:spLocks noGrp="1"/>
          </p:cNvSpPr>
          <p:nvPr>
            <p:ph type="pic" sz="quarter" idx="12"/>
          </p:nvPr>
        </p:nvSpPr>
        <p:spPr>
          <a:xfrm>
            <a:off x="0" y="0"/>
            <a:ext cx="4093029" cy="3579223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/>
          <a:lstStyle/>
          <a:p>
            <a:endParaRPr lang="en-GB"/>
          </a:p>
        </p:txBody>
      </p:sp>
      <p:sp>
        <p:nvSpPr>
          <p:cNvPr id="6" name="Picture Placeholder 5"/>
          <p:cNvSpPr>
            <a:spLocks noGrp="1"/>
          </p:cNvSpPr>
          <p:nvPr>
            <p:ph type="pic" sz="quarter" idx="13"/>
          </p:nvPr>
        </p:nvSpPr>
        <p:spPr>
          <a:xfrm>
            <a:off x="4093029" y="0"/>
            <a:ext cx="4049486" cy="3579223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/>
          <a:lstStyle/>
          <a:p>
            <a:endParaRPr lang="en-GB"/>
          </a:p>
        </p:txBody>
      </p:sp>
      <p:sp>
        <p:nvSpPr>
          <p:cNvPr id="7" name="Picture Placeholder 5"/>
          <p:cNvSpPr>
            <a:spLocks noGrp="1"/>
          </p:cNvSpPr>
          <p:nvPr>
            <p:ph type="pic" sz="quarter" idx="14"/>
          </p:nvPr>
        </p:nvSpPr>
        <p:spPr>
          <a:xfrm>
            <a:off x="8142515" y="0"/>
            <a:ext cx="4049485" cy="3579223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/>
          <a:lstStyle/>
          <a:p>
            <a:endParaRPr lang="en-GB"/>
          </a:p>
        </p:txBody>
      </p:sp>
      <p:sp>
        <p:nvSpPr>
          <p:cNvPr id="8" name="Picture Placeholder 5"/>
          <p:cNvSpPr>
            <a:spLocks noGrp="1"/>
          </p:cNvSpPr>
          <p:nvPr>
            <p:ph type="pic" sz="quarter" idx="15"/>
          </p:nvPr>
        </p:nvSpPr>
        <p:spPr>
          <a:xfrm>
            <a:off x="0" y="3579223"/>
            <a:ext cx="4093029" cy="3278777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/>
          <a:lstStyle/>
          <a:p>
            <a:endParaRPr lang="en-GB"/>
          </a:p>
        </p:txBody>
      </p:sp>
      <p:sp>
        <p:nvSpPr>
          <p:cNvPr id="9" name="Picture Placeholder 5"/>
          <p:cNvSpPr>
            <a:spLocks noGrp="1"/>
          </p:cNvSpPr>
          <p:nvPr>
            <p:ph type="pic" sz="quarter" idx="16"/>
          </p:nvPr>
        </p:nvSpPr>
        <p:spPr>
          <a:xfrm>
            <a:off x="4093029" y="3579223"/>
            <a:ext cx="4049486" cy="3278777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/>
          <a:lstStyle/>
          <a:p>
            <a:endParaRPr lang="en-GB"/>
          </a:p>
        </p:txBody>
      </p:sp>
      <p:sp>
        <p:nvSpPr>
          <p:cNvPr id="10" name="Picture Placeholder 5"/>
          <p:cNvSpPr>
            <a:spLocks noGrp="1"/>
          </p:cNvSpPr>
          <p:nvPr>
            <p:ph type="pic" sz="quarter" idx="17"/>
          </p:nvPr>
        </p:nvSpPr>
        <p:spPr>
          <a:xfrm>
            <a:off x="8142515" y="3579223"/>
            <a:ext cx="4049485" cy="3278777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/>
          <a:lstStyle/>
          <a:p>
            <a:endParaRPr lang="en-GB"/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1250">
        <p15:prstTrans prst="pageCurlDouble"/>
      </p:transition>
    </mc:Choice>
    <mc:Fallback>
      <p:transition spd="slow">
        <p:fade/>
      </p:transition>
    </mc:Fallback>
  </mc:AlternateContent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7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/>
          <p:cNvSpPr>
            <a:spLocks noGrp="1"/>
          </p:cNvSpPr>
          <p:nvPr>
            <p:ph type="ftr" sz="quarter" idx="10"/>
          </p:nvPr>
        </p:nvSpPr>
        <p:spPr>
          <a:xfrm>
            <a:off x="118404" y="6390566"/>
            <a:ext cx="4594273" cy="365125"/>
          </a:xfrm>
          <a:prstGeom prst="rect">
            <a:avLst/>
          </a:prstGeom>
        </p:spPr>
        <p:txBody>
          <a:bodyPr/>
          <a:lstStyle/>
          <a:p>
            <a:r>
              <a:rPr lang="en-GB"/>
              <a:t>Keep it simply smart!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CCA817B1-E75C-4DB8-9B0A-1A0AC25A777C}" type="slidenum">
              <a:rPr lang="en-GB" smtClean="0"/>
            </a:fld>
            <a:endParaRPr lang="en-GB"/>
          </a:p>
        </p:txBody>
      </p:sp>
      <p:sp>
        <p:nvSpPr>
          <p:cNvPr id="5" name="Picture Placeholder 5"/>
          <p:cNvSpPr>
            <a:spLocks noGrp="1"/>
          </p:cNvSpPr>
          <p:nvPr>
            <p:ph type="pic" sz="quarter" idx="12"/>
          </p:nvPr>
        </p:nvSpPr>
        <p:spPr>
          <a:xfrm>
            <a:off x="0" y="1"/>
            <a:ext cx="4093029" cy="2377440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/>
          <a:lstStyle/>
          <a:p>
            <a:endParaRPr lang="en-GB"/>
          </a:p>
        </p:txBody>
      </p:sp>
      <p:sp>
        <p:nvSpPr>
          <p:cNvPr id="6" name="Picture Placeholder 5"/>
          <p:cNvSpPr>
            <a:spLocks noGrp="1"/>
          </p:cNvSpPr>
          <p:nvPr>
            <p:ph type="pic" sz="quarter" idx="13"/>
          </p:nvPr>
        </p:nvSpPr>
        <p:spPr>
          <a:xfrm>
            <a:off x="4093029" y="0"/>
            <a:ext cx="5233850" cy="3579223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/>
          <a:lstStyle/>
          <a:p>
            <a:endParaRPr lang="en-GB"/>
          </a:p>
        </p:txBody>
      </p:sp>
      <p:sp>
        <p:nvSpPr>
          <p:cNvPr id="7" name="Picture Placeholder 5"/>
          <p:cNvSpPr>
            <a:spLocks noGrp="1"/>
          </p:cNvSpPr>
          <p:nvPr>
            <p:ph type="pic" sz="quarter" idx="14"/>
          </p:nvPr>
        </p:nvSpPr>
        <p:spPr>
          <a:xfrm>
            <a:off x="9326880" y="0"/>
            <a:ext cx="2865120" cy="3579223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/>
          <a:lstStyle/>
          <a:p>
            <a:endParaRPr lang="en-GB"/>
          </a:p>
        </p:txBody>
      </p:sp>
      <p:sp>
        <p:nvSpPr>
          <p:cNvPr id="8" name="Picture Placeholder 5"/>
          <p:cNvSpPr>
            <a:spLocks noGrp="1"/>
          </p:cNvSpPr>
          <p:nvPr>
            <p:ph type="pic" sz="quarter" idx="15"/>
          </p:nvPr>
        </p:nvSpPr>
        <p:spPr>
          <a:xfrm>
            <a:off x="0" y="2377441"/>
            <a:ext cx="4093029" cy="4480559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/>
          <a:lstStyle/>
          <a:p>
            <a:endParaRPr lang="en-GB"/>
          </a:p>
        </p:txBody>
      </p:sp>
      <p:sp>
        <p:nvSpPr>
          <p:cNvPr id="9" name="Picture Placeholder 5"/>
          <p:cNvSpPr>
            <a:spLocks noGrp="1"/>
          </p:cNvSpPr>
          <p:nvPr>
            <p:ph type="pic" sz="quarter" idx="16"/>
          </p:nvPr>
        </p:nvSpPr>
        <p:spPr>
          <a:xfrm>
            <a:off x="4093029" y="3579223"/>
            <a:ext cx="3548407" cy="3278777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/>
          <a:lstStyle/>
          <a:p>
            <a:endParaRPr lang="en-GB"/>
          </a:p>
        </p:txBody>
      </p:sp>
      <p:sp>
        <p:nvSpPr>
          <p:cNvPr id="10" name="Picture Placeholder 5"/>
          <p:cNvSpPr>
            <a:spLocks noGrp="1"/>
          </p:cNvSpPr>
          <p:nvPr>
            <p:ph type="pic" sz="quarter" idx="17"/>
          </p:nvPr>
        </p:nvSpPr>
        <p:spPr>
          <a:xfrm>
            <a:off x="7641437" y="3579223"/>
            <a:ext cx="4550564" cy="3278777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/>
          <a:lstStyle/>
          <a:p>
            <a:endParaRPr lang="en-GB"/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1250">
        <p15:prstTrans prst="pageCurlDouble"/>
      </p:transition>
    </mc:Choice>
    <mc:Fallback>
      <p:transition spd="slow">
        <p:fade/>
      </p:transition>
    </mc:Fallback>
  </mc:AlternateContent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8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/>
          <p:cNvSpPr>
            <a:spLocks noGrp="1"/>
          </p:cNvSpPr>
          <p:nvPr>
            <p:ph type="ftr" sz="quarter" idx="10"/>
          </p:nvPr>
        </p:nvSpPr>
        <p:spPr>
          <a:xfrm>
            <a:off x="118404" y="6390566"/>
            <a:ext cx="4594273" cy="365125"/>
          </a:xfrm>
          <a:prstGeom prst="rect">
            <a:avLst/>
          </a:prstGeom>
        </p:spPr>
        <p:txBody>
          <a:bodyPr/>
          <a:lstStyle/>
          <a:p>
            <a:r>
              <a:rPr lang="en-GB"/>
              <a:t>Keep it simply smart!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CCA817B1-E75C-4DB8-9B0A-1A0AC25A777C}" type="slidenum">
              <a:rPr lang="en-GB" smtClean="0"/>
            </a:fld>
            <a:endParaRPr lang="en-GB"/>
          </a:p>
        </p:txBody>
      </p:sp>
      <p:sp>
        <p:nvSpPr>
          <p:cNvPr id="6" name="Picture Placeholder 5"/>
          <p:cNvSpPr>
            <a:spLocks noGrp="1"/>
          </p:cNvSpPr>
          <p:nvPr>
            <p:ph type="pic" sz="quarter" idx="12"/>
          </p:nvPr>
        </p:nvSpPr>
        <p:spPr>
          <a:xfrm>
            <a:off x="7993119" y="0"/>
            <a:ext cx="1985962" cy="6100355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/>
          <a:lstStyle/>
          <a:p>
            <a:endParaRPr lang="en-GB"/>
          </a:p>
        </p:txBody>
      </p:sp>
      <p:sp>
        <p:nvSpPr>
          <p:cNvPr id="7" name="Picture Placeholder 5"/>
          <p:cNvSpPr>
            <a:spLocks noGrp="1"/>
          </p:cNvSpPr>
          <p:nvPr>
            <p:ph type="pic" sz="quarter" idx="13"/>
          </p:nvPr>
        </p:nvSpPr>
        <p:spPr>
          <a:xfrm>
            <a:off x="10206038" y="757645"/>
            <a:ext cx="1985962" cy="6100355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/>
          <a:lstStyle/>
          <a:p>
            <a:endParaRPr lang="en-GB"/>
          </a:p>
        </p:txBody>
      </p:sp>
      <p:sp>
        <p:nvSpPr>
          <p:cNvPr id="8" name="Picture Placeholder 5"/>
          <p:cNvSpPr>
            <a:spLocks noGrp="1"/>
          </p:cNvSpPr>
          <p:nvPr>
            <p:ph type="pic" sz="quarter" idx="14"/>
          </p:nvPr>
        </p:nvSpPr>
        <p:spPr>
          <a:xfrm>
            <a:off x="5780200" y="378822"/>
            <a:ext cx="1985962" cy="6100355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/>
          <a:lstStyle/>
          <a:p>
            <a:endParaRPr lang="en-GB"/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1250">
        <p15:prstTrans prst="pageCurlDouble"/>
      </p:transition>
    </mc:Choice>
    <mc:Fallback>
      <p:transition spd="slow">
        <p:fade/>
      </p:transition>
    </mc:Fallback>
  </mc:AlternateContent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9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/>
          <p:cNvSpPr>
            <a:spLocks noGrp="1"/>
          </p:cNvSpPr>
          <p:nvPr>
            <p:ph type="ftr" sz="quarter" idx="10"/>
          </p:nvPr>
        </p:nvSpPr>
        <p:spPr>
          <a:xfrm>
            <a:off x="118404" y="6390566"/>
            <a:ext cx="4594273" cy="365125"/>
          </a:xfrm>
          <a:prstGeom prst="rect">
            <a:avLst/>
          </a:prstGeom>
        </p:spPr>
        <p:txBody>
          <a:bodyPr/>
          <a:lstStyle/>
          <a:p>
            <a:r>
              <a:rPr lang="en-GB"/>
              <a:t>Keep it simply smart!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CCA817B1-E75C-4DB8-9B0A-1A0AC25A777C}" type="slidenum">
              <a:rPr lang="en-GB" smtClean="0"/>
            </a:fld>
            <a:endParaRPr lang="en-GB"/>
          </a:p>
        </p:txBody>
      </p:sp>
      <p:sp>
        <p:nvSpPr>
          <p:cNvPr id="15" name="Picture Placeholder 14"/>
          <p:cNvSpPr>
            <a:spLocks noGrp="1"/>
          </p:cNvSpPr>
          <p:nvPr userDrawn="1">
            <p:ph type="pic" sz="quarter" idx="12"/>
          </p:nvPr>
        </p:nvSpPr>
        <p:spPr>
          <a:xfrm>
            <a:off x="2891665" y="2350706"/>
            <a:ext cx="6408671" cy="4222422"/>
          </a:xfrm>
          <a:custGeom>
            <a:avLst/>
            <a:gdLst>
              <a:gd name="connsiteX0" fmla="*/ 5380445 w 6408671"/>
              <a:gd name="connsiteY0" fmla="*/ 2165969 h 4222422"/>
              <a:gd name="connsiteX1" fmla="*/ 6408671 w 6408671"/>
              <a:gd name="connsiteY1" fmla="*/ 3194196 h 4222422"/>
              <a:gd name="connsiteX2" fmla="*/ 5380445 w 6408671"/>
              <a:gd name="connsiteY2" fmla="*/ 4222422 h 4222422"/>
              <a:gd name="connsiteX3" fmla="*/ 4352218 w 6408671"/>
              <a:gd name="connsiteY3" fmla="*/ 3194196 h 4222422"/>
              <a:gd name="connsiteX4" fmla="*/ 3204336 w 6408671"/>
              <a:gd name="connsiteY4" fmla="*/ 2165969 h 4222422"/>
              <a:gd name="connsiteX5" fmla="*/ 4232562 w 6408671"/>
              <a:gd name="connsiteY5" fmla="*/ 3194196 h 4222422"/>
              <a:gd name="connsiteX6" fmla="*/ 3204336 w 6408671"/>
              <a:gd name="connsiteY6" fmla="*/ 4222422 h 4222422"/>
              <a:gd name="connsiteX7" fmla="*/ 2176109 w 6408671"/>
              <a:gd name="connsiteY7" fmla="*/ 3194196 h 4222422"/>
              <a:gd name="connsiteX8" fmla="*/ 1028227 w 6408671"/>
              <a:gd name="connsiteY8" fmla="*/ 2134230 h 4222422"/>
              <a:gd name="connsiteX9" fmla="*/ 2056453 w 6408671"/>
              <a:gd name="connsiteY9" fmla="*/ 3162457 h 4222422"/>
              <a:gd name="connsiteX10" fmla="*/ 1028227 w 6408671"/>
              <a:gd name="connsiteY10" fmla="*/ 4190683 h 4222422"/>
              <a:gd name="connsiteX11" fmla="*/ 0 w 6408671"/>
              <a:gd name="connsiteY11" fmla="*/ 3162457 h 4222422"/>
              <a:gd name="connsiteX12" fmla="*/ 4292391 w 6408671"/>
              <a:gd name="connsiteY12" fmla="*/ 1082984 h 4222422"/>
              <a:gd name="connsiteX13" fmla="*/ 5320617 w 6408671"/>
              <a:gd name="connsiteY13" fmla="*/ 2111211 h 4222422"/>
              <a:gd name="connsiteX14" fmla="*/ 4292391 w 6408671"/>
              <a:gd name="connsiteY14" fmla="*/ 3139437 h 4222422"/>
              <a:gd name="connsiteX15" fmla="*/ 3264164 w 6408671"/>
              <a:gd name="connsiteY15" fmla="*/ 2111211 h 4222422"/>
              <a:gd name="connsiteX16" fmla="*/ 2116282 w 6408671"/>
              <a:gd name="connsiteY16" fmla="*/ 1067115 h 4222422"/>
              <a:gd name="connsiteX17" fmla="*/ 3144508 w 6408671"/>
              <a:gd name="connsiteY17" fmla="*/ 2095342 h 4222422"/>
              <a:gd name="connsiteX18" fmla="*/ 2116282 w 6408671"/>
              <a:gd name="connsiteY18" fmla="*/ 3123568 h 4222422"/>
              <a:gd name="connsiteX19" fmla="*/ 1088055 w 6408671"/>
              <a:gd name="connsiteY19" fmla="*/ 2095342 h 4222422"/>
              <a:gd name="connsiteX20" fmla="*/ 3204336 w 6408671"/>
              <a:gd name="connsiteY20" fmla="*/ 0 h 4222422"/>
              <a:gd name="connsiteX21" fmla="*/ 4232562 w 6408671"/>
              <a:gd name="connsiteY21" fmla="*/ 1028227 h 4222422"/>
              <a:gd name="connsiteX22" fmla="*/ 3204336 w 6408671"/>
              <a:gd name="connsiteY22" fmla="*/ 2056453 h 4222422"/>
              <a:gd name="connsiteX23" fmla="*/ 2176109 w 6408671"/>
              <a:gd name="connsiteY23" fmla="*/ 1028227 h 42224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</a:cxnLst>
            <a:rect l="l" t="t" r="r" b="b"/>
            <a:pathLst>
              <a:path w="6408671" h="4222422">
                <a:moveTo>
                  <a:pt x="5380445" y="2165969"/>
                </a:moveTo>
                <a:lnTo>
                  <a:pt x="6408671" y="3194196"/>
                </a:lnTo>
                <a:lnTo>
                  <a:pt x="5380445" y="4222422"/>
                </a:lnTo>
                <a:lnTo>
                  <a:pt x="4352218" y="3194196"/>
                </a:lnTo>
                <a:close/>
                <a:moveTo>
                  <a:pt x="3204336" y="2165969"/>
                </a:moveTo>
                <a:lnTo>
                  <a:pt x="4232562" y="3194196"/>
                </a:lnTo>
                <a:lnTo>
                  <a:pt x="3204336" y="4222422"/>
                </a:lnTo>
                <a:lnTo>
                  <a:pt x="2176109" y="3194196"/>
                </a:lnTo>
                <a:close/>
                <a:moveTo>
                  <a:pt x="1028227" y="2134230"/>
                </a:moveTo>
                <a:lnTo>
                  <a:pt x="2056453" y="3162457"/>
                </a:lnTo>
                <a:lnTo>
                  <a:pt x="1028227" y="4190683"/>
                </a:lnTo>
                <a:lnTo>
                  <a:pt x="0" y="3162457"/>
                </a:lnTo>
                <a:close/>
                <a:moveTo>
                  <a:pt x="4292391" y="1082984"/>
                </a:moveTo>
                <a:lnTo>
                  <a:pt x="5320617" y="2111211"/>
                </a:lnTo>
                <a:lnTo>
                  <a:pt x="4292391" y="3139437"/>
                </a:lnTo>
                <a:lnTo>
                  <a:pt x="3264164" y="2111211"/>
                </a:lnTo>
                <a:close/>
                <a:moveTo>
                  <a:pt x="2116282" y="1067115"/>
                </a:moveTo>
                <a:lnTo>
                  <a:pt x="3144508" y="2095342"/>
                </a:lnTo>
                <a:lnTo>
                  <a:pt x="2116282" y="3123568"/>
                </a:lnTo>
                <a:lnTo>
                  <a:pt x="1088055" y="2095342"/>
                </a:lnTo>
                <a:close/>
                <a:moveTo>
                  <a:pt x="3204336" y="0"/>
                </a:moveTo>
                <a:lnTo>
                  <a:pt x="4232562" y="1028227"/>
                </a:lnTo>
                <a:lnTo>
                  <a:pt x="3204336" y="2056453"/>
                </a:lnTo>
                <a:lnTo>
                  <a:pt x="2176109" y="1028227"/>
                </a:lnTo>
                <a:close/>
              </a:path>
            </a:pathLst>
          </a:custGeom>
          <a:solidFill>
            <a:schemeClr val="bg1">
              <a:lumMod val="75000"/>
            </a:schemeClr>
          </a:solidFill>
        </p:spPr>
        <p:txBody>
          <a:bodyPr wrap="square">
            <a:noAutofit/>
          </a:bodyPr>
          <a:lstStyle/>
          <a:p>
            <a:endParaRPr lang="en-GB" dirty="0"/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1250">
        <p15:prstTrans prst="pageCurlDouble"/>
      </p:transition>
    </mc:Choice>
    <mc:Fallback>
      <p:transition spd="slow">
        <p:fade/>
      </p:transition>
    </mc:Fallback>
  </mc:AlternateContent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0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/>
          <p:cNvSpPr>
            <a:spLocks noGrp="1"/>
          </p:cNvSpPr>
          <p:nvPr>
            <p:ph type="ftr" sz="quarter" idx="10"/>
          </p:nvPr>
        </p:nvSpPr>
        <p:spPr>
          <a:xfrm>
            <a:off x="118404" y="6390566"/>
            <a:ext cx="4594273" cy="365125"/>
          </a:xfrm>
          <a:prstGeom prst="rect">
            <a:avLst/>
          </a:prstGeom>
        </p:spPr>
        <p:txBody>
          <a:bodyPr/>
          <a:lstStyle/>
          <a:p>
            <a:r>
              <a:rPr lang="en-GB"/>
              <a:t>Keep it simply smart!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CCA817B1-E75C-4DB8-9B0A-1A0AC25A777C}" type="slidenum">
              <a:rPr lang="en-GB" smtClean="0"/>
            </a:fld>
            <a:endParaRPr lang="en-GB"/>
          </a:p>
        </p:txBody>
      </p:sp>
      <p:sp>
        <p:nvSpPr>
          <p:cNvPr id="16" name="Picture Placeholder 15"/>
          <p:cNvSpPr>
            <a:spLocks noGrp="1"/>
          </p:cNvSpPr>
          <p:nvPr userDrawn="1">
            <p:ph type="pic" sz="quarter" idx="12"/>
          </p:nvPr>
        </p:nvSpPr>
        <p:spPr>
          <a:xfrm>
            <a:off x="1629507" y="1938325"/>
            <a:ext cx="8932986" cy="4349933"/>
          </a:xfrm>
          <a:custGeom>
            <a:avLst/>
            <a:gdLst>
              <a:gd name="connsiteX0" fmla="*/ 6816803 w 8932986"/>
              <a:gd name="connsiteY0" fmla="*/ 2233750 h 4349933"/>
              <a:gd name="connsiteX1" fmla="*/ 8932986 w 8932986"/>
              <a:gd name="connsiteY1" fmla="*/ 2233750 h 4349933"/>
              <a:gd name="connsiteX2" fmla="*/ 8932986 w 8932986"/>
              <a:gd name="connsiteY2" fmla="*/ 4349933 h 4349933"/>
              <a:gd name="connsiteX3" fmla="*/ 6816803 w 8932986"/>
              <a:gd name="connsiteY3" fmla="*/ 4349933 h 4349933"/>
              <a:gd name="connsiteX4" fmla="*/ 4544534 w 8932986"/>
              <a:gd name="connsiteY4" fmla="*/ 2233750 h 4349933"/>
              <a:gd name="connsiteX5" fmla="*/ 6660717 w 8932986"/>
              <a:gd name="connsiteY5" fmla="*/ 2233750 h 4349933"/>
              <a:gd name="connsiteX6" fmla="*/ 6660717 w 8932986"/>
              <a:gd name="connsiteY6" fmla="*/ 4349933 h 4349933"/>
              <a:gd name="connsiteX7" fmla="*/ 4544534 w 8932986"/>
              <a:gd name="connsiteY7" fmla="*/ 4349933 h 4349933"/>
              <a:gd name="connsiteX8" fmla="*/ 2272269 w 8932986"/>
              <a:gd name="connsiteY8" fmla="*/ 2233750 h 4349933"/>
              <a:gd name="connsiteX9" fmla="*/ 4388451 w 8932986"/>
              <a:gd name="connsiteY9" fmla="*/ 2233750 h 4349933"/>
              <a:gd name="connsiteX10" fmla="*/ 4388451 w 8932986"/>
              <a:gd name="connsiteY10" fmla="*/ 4349933 h 4349933"/>
              <a:gd name="connsiteX11" fmla="*/ 2272269 w 8932986"/>
              <a:gd name="connsiteY11" fmla="*/ 4349933 h 4349933"/>
              <a:gd name="connsiteX12" fmla="*/ 0 w 8932986"/>
              <a:gd name="connsiteY12" fmla="*/ 2233750 h 4349933"/>
              <a:gd name="connsiteX13" fmla="*/ 2116182 w 8932986"/>
              <a:gd name="connsiteY13" fmla="*/ 2233750 h 4349933"/>
              <a:gd name="connsiteX14" fmla="*/ 2116182 w 8932986"/>
              <a:gd name="connsiteY14" fmla="*/ 4349933 h 4349933"/>
              <a:gd name="connsiteX15" fmla="*/ 0 w 8932986"/>
              <a:gd name="connsiteY15" fmla="*/ 4349933 h 4349933"/>
              <a:gd name="connsiteX16" fmla="*/ 6816802 w 8932986"/>
              <a:gd name="connsiteY16" fmla="*/ 0 h 4349933"/>
              <a:gd name="connsiteX17" fmla="*/ 8932985 w 8932986"/>
              <a:gd name="connsiteY17" fmla="*/ 0 h 4349933"/>
              <a:gd name="connsiteX18" fmla="*/ 8932985 w 8932986"/>
              <a:gd name="connsiteY18" fmla="*/ 2116183 h 4349933"/>
              <a:gd name="connsiteX19" fmla="*/ 6816802 w 8932986"/>
              <a:gd name="connsiteY19" fmla="*/ 2116183 h 4349933"/>
              <a:gd name="connsiteX20" fmla="*/ 4544535 w 8932986"/>
              <a:gd name="connsiteY20" fmla="*/ 0 h 4349933"/>
              <a:gd name="connsiteX21" fmla="*/ 6660718 w 8932986"/>
              <a:gd name="connsiteY21" fmla="*/ 0 h 4349933"/>
              <a:gd name="connsiteX22" fmla="*/ 6660718 w 8932986"/>
              <a:gd name="connsiteY22" fmla="*/ 2116183 h 4349933"/>
              <a:gd name="connsiteX23" fmla="*/ 4544535 w 8932986"/>
              <a:gd name="connsiteY23" fmla="*/ 2116183 h 4349933"/>
              <a:gd name="connsiteX24" fmla="*/ 2272267 w 8932986"/>
              <a:gd name="connsiteY24" fmla="*/ 0 h 4349933"/>
              <a:gd name="connsiteX25" fmla="*/ 4388450 w 8932986"/>
              <a:gd name="connsiteY25" fmla="*/ 0 h 4349933"/>
              <a:gd name="connsiteX26" fmla="*/ 4388450 w 8932986"/>
              <a:gd name="connsiteY26" fmla="*/ 2116183 h 4349933"/>
              <a:gd name="connsiteX27" fmla="*/ 2272267 w 8932986"/>
              <a:gd name="connsiteY27" fmla="*/ 2116183 h 4349933"/>
              <a:gd name="connsiteX28" fmla="*/ 1 w 8932986"/>
              <a:gd name="connsiteY28" fmla="*/ 0 h 4349933"/>
              <a:gd name="connsiteX29" fmla="*/ 2116184 w 8932986"/>
              <a:gd name="connsiteY29" fmla="*/ 0 h 4349933"/>
              <a:gd name="connsiteX30" fmla="*/ 2116184 w 8932986"/>
              <a:gd name="connsiteY30" fmla="*/ 2116183 h 4349933"/>
              <a:gd name="connsiteX31" fmla="*/ 1 w 8932986"/>
              <a:gd name="connsiteY31" fmla="*/ 2116183 h 43499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</a:cxnLst>
            <a:rect l="l" t="t" r="r" b="b"/>
            <a:pathLst>
              <a:path w="8932986" h="4349933">
                <a:moveTo>
                  <a:pt x="6816803" y="2233750"/>
                </a:moveTo>
                <a:lnTo>
                  <a:pt x="8932986" y="2233750"/>
                </a:lnTo>
                <a:lnTo>
                  <a:pt x="8932986" y="4349933"/>
                </a:lnTo>
                <a:lnTo>
                  <a:pt x="6816803" y="4349933"/>
                </a:lnTo>
                <a:close/>
                <a:moveTo>
                  <a:pt x="4544534" y="2233750"/>
                </a:moveTo>
                <a:lnTo>
                  <a:pt x="6660717" y="2233750"/>
                </a:lnTo>
                <a:lnTo>
                  <a:pt x="6660717" y="4349933"/>
                </a:lnTo>
                <a:lnTo>
                  <a:pt x="4544534" y="4349933"/>
                </a:lnTo>
                <a:close/>
                <a:moveTo>
                  <a:pt x="2272269" y="2233750"/>
                </a:moveTo>
                <a:lnTo>
                  <a:pt x="4388451" y="2233750"/>
                </a:lnTo>
                <a:lnTo>
                  <a:pt x="4388451" y="4349933"/>
                </a:lnTo>
                <a:lnTo>
                  <a:pt x="2272269" y="4349933"/>
                </a:lnTo>
                <a:close/>
                <a:moveTo>
                  <a:pt x="0" y="2233750"/>
                </a:moveTo>
                <a:lnTo>
                  <a:pt x="2116182" y="2233750"/>
                </a:lnTo>
                <a:lnTo>
                  <a:pt x="2116182" y="4349933"/>
                </a:lnTo>
                <a:lnTo>
                  <a:pt x="0" y="4349933"/>
                </a:lnTo>
                <a:close/>
                <a:moveTo>
                  <a:pt x="6816802" y="0"/>
                </a:moveTo>
                <a:lnTo>
                  <a:pt x="8932985" y="0"/>
                </a:lnTo>
                <a:lnTo>
                  <a:pt x="8932985" y="2116183"/>
                </a:lnTo>
                <a:lnTo>
                  <a:pt x="6816802" y="2116183"/>
                </a:lnTo>
                <a:close/>
                <a:moveTo>
                  <a:pt x="4544535" y="0"/>
                </a:moveTo>
                <a:lnTo>
                  <a:pt x="6660718" y="0"/>
                </a:lnTo>
                <a:lnTo>
                  <a:pt x="6660718" y="2116183"/>
                </a:lnTo>
                <a:lnTo>
                  <a:pt x="4544535" y="2116183"/>
                </a:lnTo>
                <a:close/>
                <a:moveTo>
                  <a:pt x="2272267" y="0"/>
                </a:moveTo>
                <a:lnTo>
                  <a:pt x="4388450" y="0"/>
                </a:lnTo>
                <a:lnTo>
                  <a:pt x="4388450" y="2116183"/>
                </a:lnTo>
                <a:lnTo>
                  <a:pt x="2272267" y="2116183"/>
                </a:lnTo>
                <a:close/>
                <a:moveTo>
                  <a:pt x="1" y="0"/>
                </a:moveTo>
                <a:lnTo>
                  <a:pt x="2116184" y="0"/>
                </a:lnTo>
                <a:lnTo>
                  <a:pt x="2116184" y="2116183"/>
                </a:lnTo>
                <a:lnTo>
                  <a:pt x="1" y="2116183"/>
                </a:lnTo>
                <a:close/>
              </a:path>
            </a:pathLst>
          </a:custGeom>
          <a:solidFill>
            <a:schemeClr val="bg1">
              <a:lumMod val="75000"/>
            </a:schemeClr>
          </a:solidFill>
        </p:spPr>
        <p:txBody>
          <a:bodyPr wrap="square">
            <a:noAutofit/>
          </a:bodyPr>
          <a:lstStyle/>
          <a:p>
            <a:endParaRPr lang="en-GB" dirty="0"/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1250">
        <p15:prstTrans prst="pageCurlDouble"/>
      </p:transition>
    </mc:Choice>
    <mc:Fallback>
      <p:transition spd="slow">
        <p:fade/>
      </p:transition>
    </mc:Fallback>
  </mc:AlternateContent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/>
          <p:cNvSpPr>
            <a:spLocks noGrp="1"/>
          </p:cNvSpPr>
          <p:nvPr>
            <p:ph type="ftr" sz="quarter" idx="10"/>
          </p:nvPr>
        </p:nvSpPr>
        <p:spPr>
          <a:xfrm>
            <a:off x="118404" y="6390566"/>
            <a:ext cx="4594273" cy="365125"/>
          </a:xfrm>
          <a:prstGeom prst="rect">
            <a:avLst/>
          </a:prstGeom>
        </p:spPr>
        <p:txBody>
          <a:bodyPr/>
          <a:lstStyle/>
          <a:p>
            <a:r>
              <a:rPr lang="en-GB"/>
              <a:t>Keep it simply smart!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CCA817B1-E75C-4DB8-9B0A-1A0AC25A777C}" type="slidenum">
              <a:rPr lang="en-GB" smtClean="0"/>
            </a:fld>
            <a:endParaRPr lang="en-GB"/>
          </a:p>
        </p:txBody>
      </p:sp>
      <p:sp>
        <p:nvSpPr>
          <p:cNvPr id="6" name="Picture Placeholder 5"/>
          <p:cNvSpPr>
            <a:spLocks noGrp="1"/>
          </p:cNvSpPr>
          <p:nvPr>
            <p:ph type="pic" sz="quarter" idx="12"/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/>
          <a:lstStyle/>
          <a:p>
            <a:endParaRPr lang="en-GB"/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1250">
        <p15:prstTrans prst="pageCurlDouble"/>
      </p:transition>
    </mc:Choice>
    <mc:Fallback>
      <p:transition spd="slow">
        <p:fade/>
      </p:transition>
    </mc:Fallback>
  </mc:AlternateContent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2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/>
          <p:cNvSpPr>
            <a:spLocks noGrp="1"/>
          </p:cNvSpPr>
          <p:nvPr>
            <p:ph type="ftr" sz="quarter" idx="10"/>
          </p:nvPr>
        </p:nvSpPr>
        <p:spPr>
          <a:xfrm>
            <a:off x="118404" y="6390566"/>
            <a:ext cx="4594273" cy="365125"/>
          </a:xfrm>
          <a:prstGeom prst="rect">
            <a:avLst/>
          </a:prstGeom>
        </p:spPr>
        <p:txBody>
          <a:bodyPr/>
          <a:lstStyle/>
          <a:p>
            <a:r>
              <a:rPr lang="en-GB"/>
              <a:t>Keep it simply smart!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CCA817B1-E75C-4DB8-9B0A-1A0AC25A777C}" type="slidenum">
              <a:rPr lang="en-GB" smtClean="0"/>
            </a:fld>
            <a:endParaRPr lang="en-GB"/>
          </a:p>
        </p:txBody>
      </p:sp>
      <p:sp>
        <p:nvSpPr>
          <p:cNvPr id="6" name="Picture Placeholder 5"/>
          <p:cNvSpPr>
            <a:spLocks noGrp="1"/>
          </p:cNvSpPr>
          <p:nvPr>
            <p:ph type="pic" sz="quarter" idx="12"/>
          </p:nvPr>
        </p:nvSpPr>
        <p:spPr>
          <a:xfrm>
            <a:off x="806450" y="1403520"/>
            <a:ext cx="4886325" cy="4884738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/>
          <a:lstStyle/>
          <a:p>
            <a:endParaRPr lang="en-GB"/>
          </a:p>
        </p:txBody>
      </p:sp>
      <p:sp>
        <p:nvSpPr>
          <p:cNvPr id="7" name="Picture Placeholder 5"/>
          <p:cNvSpPr>
            <a:spLocks noGrp="1"/>
          </p:cNvSpPr>
          <p:nvPr>
            <p:ph type="pic" sz="quarter" idx="13"/>
          </p:nvPr>
        </p:nvSpPr>
        <p:spPr>
          <a:xfrm>
            <a:off x="6499225" y="1403520"/>
            <a:ext cx="4886325" cy="4884738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/>
          <a:lstStyle/>
          <a:p>
            <a:endParaRPr lang="en-GB"/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1250">
        <p15:prstTrans prst="pageCurlDouble"/>
      </p:transition>
    </mc:Choice>
    <mc:Fallback>
      <p:transition spd="slow">
        <p:fade/>
      </p:transition>
    </mc:Fallback>
  </mc:AlternateContent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3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/>
          <p:cNvSpPr>
            <a:spLocks noGrp="1"/>
          </p:cNvSpPr>
          <p:nvPr>
            <p:ph type="ftr" sz="quarter" idx="10"/>
          </p:nvPr>
        </p:nvSpPr>
        <p:spPr>
          <a:xfrm>
            <a:off x="118404" y="6390566"/>
            <a:ext cx="4594273" cy="365125"/>
          </a:xfrm>
          <a:prstGeom prst="rect">
            <a:avLst/>
          </a:prstGeom>
        </p:spPr>
        <p:txBody>
          <a:bodyPr/>
          <a:lstStyle/>
          <a:p>
            <a:r>
              <a:rPr lang="en-GB"/>
              <a:t>Keep it simply smart!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CCA817B1-E75C-4DB8-9B0A-1A0AC25A777C}" type="slidenum">
              <a:rPr lang="en-GB" smtClean="0"/>
            </a:fld>
            <a:endParaRPr lang="en-GB"/>
          </a:p>
        </p:txBody>
      </p:sp>
      <p:sp>
        <p:nvSpPr>
          <p:cNvPr id="6" name="Picture Placeholder 5"/>
          <p:cNvSpPr>
            <a:spLocks noGrp="1"/>
          </p:cNvSpPr>
          <p:nvPr>
            <p:ph type="pic" sz="quarter" idx="12"/>
          </p:nvPr>
        </p:nvSpPr>
        <p:spPr>
          <a:xfrm>
            <a:off x="0" y="0"/>
            <a:ext cx="3030583" cy="1933303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/>
          <a:lstStyle/>
          <a:p>
            <a:endParaRPr lang="en-GB"/>
          </a:p>
        </p:txBody>
      </p:sp>
      <p:sp>
        <p:nvSpPr>
          <p:cNvPr id="7" name="Picture Placeholder 5"/>
          <p:cNvSpPr>
            <a:spLocks noGrp="1"/>
          </p:cNvSpPr>
          <p:nvPr>
            <p:ph type="pic" sz="quarter" idx="13"/>
          </p:nvPr>
        </p:nvSpPr>
        <p:spPr>
          <a:xfrm>
            <a:off x="3197385" y="0"/>
            <a:ext cx="3030583" cy="1933303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/>
          <a:lstStyle/>
          <a:p>
            <a:endParaRPr lang="en-GB"/>
          </a:p>
        </p:txBody>
      </p:sp>
      <p:sp>
        <p:nvSpPr>
          <p:cNvPr id="8" name="Picture Placeholder 5"/>
          <p:cNvSpPr>
            <a:spLocks noGrp="1"/>
          </p:cNvSpPr>
          <p:nvPr>
            <p:ph type="pic" sz="quarter" idx="14"/>
          </p:nvPr>
        </p:nvSpPr>
        <p:spPr>
          <a:xfrm>
            <a:off x="6394770" y="0"/>
            <a:ext cx="3030583" cy="1933303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/>
          <a:lstStyle/>
          <a:p>
            <a:endParaRPr lang="en-GB"/>
          </a:p>
        </p:txBody>
      </p:sp>
      <p:sp>
        <p:nvSpPr>
          <p:cNvPr id="9" name="Picture Placeholder 5"/>
          <p:cNvSpPr>
            <a:spLocks noGrp="1"/>
          </p:cNvSpPr>
          <p:nvPr>
            <p:ph type="pic" sz="quarter" idx="15"/>
          </p:nvPr>
        </p:nvSpPr>
        <p:spPr>
          <a:xfrm>
            <a:off x="-1" y="2113075"/>
            <a:ext cx="3030583" cy="1933303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/>
          <a:lstStyle/>
          <a:p>
            <a:endParaRPr lang="en-GB"/>
          </a:p>
        </p:txBody>
      </p:sp>
      <p:sp>
        <p:nvSpPr>
          <p:cNvPr id="10" name="Picture Placeholder 5"/>
          <p:cNvSpPr>
            <a:spLocks noGrp="1"/>
          </p:cNvSpPr>
          <p:nvPr>
            <p:ph type="pic" sz="quarter" idx="16"/>
          </p:nvPr>
        </p:nvSpPr>
        <p:spPr>
          <a:xfrm>
            <a:off x="-2" y="4226150"/>
            <a:ext cx="3030583" cy="1933303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/>
          <a:lstStyle/>
          <a:p>
            <a:endParaRPr lang="en-GB"/>
          </a:p>
        </p:txBody>
      </p:sp>
      <p:sp>
        <p:nvSpPr>
          <p:cNvPr id="11" name="Picture Placeholder 5"/>
          <p:cNvSpPr>
            <a:spLocks noGrp="1"/>
          </p:cNvSpPr>
          <p:nvPr>
            <p:ph type="pic" sz="quarter" idx="17"/>
          </p:nvPr>
        </p:nvSpPr>
        <p:spPr>
          <a:xfrm>
            <a:off x="3197384" y="2113074"/>
            <a:ext cx="3030583" cy="1933303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/>
          <a:lstStyle/>
          <a:p>
            <a:endParaRPr lang="en-GB"/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1250">
        <p15:prstTrans prst="pageCurlDouble"/>
      </p:transition>
    </mc:Choice>
    <mc:Fallback>
      <p:transition spd="slow">
        <p:fade/>
      </p:transition>
    </mc:Fallback>
  </mc:AlternateContent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5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/>
          <p:cNvSpPr>
            <a:spLocks noGrp="1"/>
          </p:cNvSpPr>
          <p:nvPr>
            <p:ph type="ftr" sz="quarter" idx="10"/>
          </p:nvPr>
        </p:nvSpPr>
        <p:spPr>
          <a:xfrm>
            <a:off x="118404" y="6390566"/>
            <a:ext cx="4594273" cy="365125"/>
          </a:xfrm>
          <a:prstGeom prst="rect">
            <a:avLst/>
          </a:prstGeom>
        </p:spPr>
        <p:txBody>
          <a:bodyPr/>
          <a:lstStyle/>
          <a:p>
            <a:r>
              <a:rPr lang="en-GB"/>
              <a:t>Keep it simply smart!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CCA817B1-E75C-4DB8-9B0A-1A0AC25A777C}" type="slidenum">
              <a:rPr lang="en-GB" smtClean="0"/>
            </a:fld>
            <a:endParaRPr lang="en-GB"/>
          </a:p>
        </p:txBody>
      </p:sp>
      <p:sp>
        <p:nvSpPr>
          <p:cNvPr id="6" name="Picture Placeholder 5"/>
          <p:cNvSpPr>
            <a:spLocks noGrp="1"/>
          </p:cNvSpPr>
          <p:nvPr>
            <p:ph type="pic" sz="quarter" idx="12"/>
          </p:nvPr>
        </p:nvSpPr>
        <p:spPr>
          <a:xfrm>
            <a:off x="2704123" y="0"/>
            <a:ext cx="3030583" cy="1933303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/>
          <a:lstStyle/>
          <a:p>
            <a:endParaRPr lang="en-GB"/>
          </a:p>
        </p:txBody>
      </p:sp>
      <p:sp>
        <p:nvSpPr>
          <p:cNvPr id="7" name="Picture Placeholder 5"/>
          <p:cNvSpPr>
            <a:spLocks noGrp="1"/>
          </p:cNvSpPr>
          <p:nvPr>
            <p:ph type="pic" sz="quarter" idx="13"/>
          </p:nvPr>
        </p:nvSpPr>
        <p:spPr>
          <a:xfrm>
            <a:off x="5932770" y="0"/>
            <a:ext cx="3030583" cy="1933303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/>
          <a:lstStyle/>
          <a:p>
            <a:endParaRPr lang="en-GB"/>
          </a:p>
        </p:txBody>
      </p:sp>
      <p:sp>
        <p:nvSpPr>
          <p:cNvPr id="8" name="Picture Placeholder 5"/>
          <p:cNvSpPr>
            <a:spLocks noGrp="1"/>
          </p:cNvSpPr>
          <p:nvPr>
            <p:ph type="pic" sz="quarter" idx="14"/>
          </p:nvPr>
        </p:nvSpPr>
        <p:spPr>
          <a:xfrm>
            <a:off x="9161417" y="0"/>
            <a:ext cx="3030583" cy="1933303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/>
          <a:lstStyle/>
          <a:p>
            <a:endParaRPr lang="en-GB"/>
          </a:p>
        </p:txBody>
      </p:sp>
      <p:sp>
        <p:nvSpPr>
          <p:cNvPr id="9" name="Picture Placeholder 5"/>
          <p:cNvSpPr>
            <a:spLocks noGrp="1"/>
          </p:cNvSpPr>
          <p:nvPr>
            <p:ph type="pic" sz="quarter" idx="15"/>
          </p:nvPr>
        </p:nvSpPr>
        <p:spPr>
          <a:xfrm>
            <a:off x="5932769" y="2098561"/>
            <a:ext cx="3030583" cy="1933303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/>
          <a:lstStyle/>
          <a:p>
            <a:endParaRPr lang="en-GB"/>
          </a:p>
        </p:txBody>
      </p:sp>
      <p:sp>
        <p:nvSpPr>
          <p:cNvPr id="10" name="Picture Placeholder 5"/>
          <p:cNvSpPr>
            <a:spLocks noGrp="1"/>
          </p:cNvSpPr>
          <p:nvPr>
            <p:ph type="pic" sz="quarter" idx="16"/>
          </p:nvPr>
        </p:nvSpPr>
        <p:spPr>
          <a:xfrm>
            <a:off x="9161417" y="4197122"/>
            <a:ext cx="3030583" cy="1933303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/>
          <a:lstStyle/>
          <a:p>
            <a:endParaRPr lang="en-GB" dirty="0"/>
          </a:p>
        </p:txBody>
      </p:sp>
      <p:sp>
        <p:nvSpPr>
          <p:cNvPr id="11" name="Picture Placeholder 5"/>
          <p:cNvSpPr>
            <a:spLocks noGrp="1"/>
          </p:cNvSpPr>
          <p:nvPr>
            <p:ph type="pic" sz="quarter" idx="17"/>
          </p:nvPr>
        </p:nvSpPr>
        <p:spPr>
          <a:xfrm>
            <a:off x="9161415" y="2098561"/>
            <a:ext cx="3030583" cy="1933303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/>
          <a:lstStyle/>
          <a:p>
            <a:endParaRPr lang="en-GB"/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1250">
        <p15:prstTrans prst="pageCurlDouble"/>
      </p:transition>
    </mc:Choice>
    <mc:Fallback>
      <p:transition spd="slow">
        <p:fade/>
      </p:transition>
    </mc:Fallback>
  </mc:AlternateContent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6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/>
          <p:cNvSpPr>
            <a:spLocks noGrp="1"/>
          </p:cNvSpPr>
          <p:nvPr>
            <p:ph type="ftr" sz="quarter" idx="10"/>
          </p:nvPr>
        </p:nvSpPr>
        <p:spPr>
          <a:xfrm>
            <a:off x="118404" y="6390566"/>
            <a:ext cx="4594273" cy="365125"/>
          </a:xfrm>
          <a:prstGeom prst="rect">
            <a:avLst/>
          </a:prstGeom>
        </p:spPr>
        <p:txBody>
          <a:bodyPr/>
          <a:lstStyle/>
          <a:p>
            <a:r>
              <a:rPr lang="en-GB"/>
              <a:t>Keep it simply smart!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CCA817B1-E75C-4DB8-9B0A-1A0AC25A777C}" type="slidenum">
              <a:rPr lang="en-GB" smtClean="0"/>
            </a:fld>
            <a:endParaRPr lang="en-GB"/>
          </a:p>
        </p:txBody>
      </p:sp>
      <p:sp>
        <p:nvSpPr>
          <p:cNvPr id="6" name="Picture Placeholder 5"/>
          <p:cNvSpPr>
            <a:spLocks noGrp="1"/>
          </p:cNvSpPr>
          <p:nvPr>
            <p:ph type="pic" sz="quarter" idx="12"/>
          </p:nvPr>
        </p:nvSpPr>
        <p:spPr>
          <a:xfrm>
            <a:off x="2704123" y="4924697"/>
            <a:ext cx="3030583" cy="1933303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/>
          <a:lstStyle/>
          <a:p>
            <a:endParaRPr lang="en-GB"/>
          </a:p>
        </p:txBody>
      </p:sp>
      <p:sp>
        <p:nvSpPr>
          <p:cNvPr id="7" name="Picture Placeholder 5"/>
          <p:cNvSpPr>
            <a:spLocks noGrp="1"/>
          </p:cNvSpPr>
          <p:nvPr>
            <p:ph type="pic" sz="quarter" idx="13"/>
          </p:nvPr>
        </p:nvSpPr>
        <p:spPr>
          <a:xfrm>
            <a:off x="5932769" y="2805377"/>
            <a:ext cx="3030583" cy="1933303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/>
          <a:lstStyle/>
          <a:p>
            <a:endParaRPr lang="en-GB"/>
          </a:p>
        </p:txBody>
      </p:sp>
      <p:sp>
        <p:nvSpPr>
          <p:cNvPr id="8" name="Picture Placeholder 5"/>
          <p:cNvSpPr>
            <a:spLocks noGrp="1"/>
          </p:cNvSpPr>
          <p:nvPr>
            <p:ph type="pic" sz="quarter" idx="14"/>
          </p:nvPr>
        </p:nvSpPr>
        <p:spPr>
          <a:xfrm>
            <a:off x="9161417" y="686057"/>
            <a:ext cx="3030583" cy="1933303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/>
          <a:lstStyle/>
          <a:p>
            <a:endParaRPr lang="en-GB"/>
          </a:p>
        </p:txBody>
      </p:sp>
      <p:sp>
        <p:nvSpPr>
          <p:cNvPr id="9" name="Picture Placeholder 5"/>
          <p:cNvSpPr>
            <a:spLocks noGrp="1"/>
          </p:cNvSpPr>
          <p:nvPr>
            <p:ph type="pic" sz="quarter" idx="15"/>
          </p:nvPr>
        </p:nvSpPr>
        <p:spPr>
          <a:xfrm>
            <a:off x="5932769" y="4924697"/>
            <a:ext cx="3030583" cy="1933303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/>
          <a:lstStyle/>
          <a:p>
            <a:endParaRPr lang="en-GB"/>
          </a:p>
        </p:txBody>
      </p:sp>
      <p:sp>
        <p:nvSpPr>
          <p:cNvPr id="10" name="Picture Placeholder 5"/>
          <p:cNvSpPr>
            <a:spLocks noGrp="1"/>
          </p:cNvSpPr>
          <p:nvPr>
            <p:ph type="pic" sz="quarter" idx="16"/>
          </p:nvPr>
        </p:nvSpPr>
        <p:spPr>
          <a:xfrm>
            <a:off x="9161417" y="4924697"/>
            <a:ext cx="3030583" cy="1933303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/>
          <a:lstStyle/>
          <a:p>
            <a:endParaRPr lang="en-GB" dirty="0"/>
          </a:p>
        </p:txBody>
      </p:sp>
      <p:sp>
        <p:nvSpPr>
          <p:cNvPr id="11" name="Picture Placeholder 5"/>
          <p:cNvSpPr>
            <a:spLocks noGrp="1"/>
          </p:cNvSpPr>
          <p:nvPr>
            <p:ph type="pic" sz="quarter" idx="17"/>
          </p:nvPr>
        </p:nvSpPr>
        <p:spPr>
          <a:xfrm>
            <a:off x="9161416" y="2805377"/>
            <a:ext cx="3030583" cy="1933303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/>
          <a:lstStyle/>
          <a:p>
            <a:endParaRPr lang="en-GB"/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1250">
        <p15:prstTrans prst="pageCurlDouble"/>
      </p:transition>
    </mc:Choice>
    <mc:Fallback>
      <p:transition spd="slow">
        <p:fade/>
      </p:transition>
    </mc:Fallback>
  </mc:AlternateContent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7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/>
          <p:cNvSpPr>
            <a:spLocks noGrp="1"/>
          </p:cNvSpPr>
          <p:nvPr>
            <p:ph type="ftr" sz="quarter" idx="10"/>
          </p:nvPr>
        </p:nvSpPr>
        <p:spPr>
          <a:xfrm>
            <a:off x="118404" y="6390566"/>
            <a:ext cx="4594273" cy="365125"/>
          </a:xfrm>
          <a:prstGeom prst="rect">
            <a:avLst/>
          </a:prstGeom>
        </p:spPr>
        <p:txBody>
          <a:bodyPr/>
          <a:lstStyle/>
          <a:p>
            <a:r>
              <a:rPr lang="en-GB"/>
              <a:t>Keep it simply smart!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CCA817B1-E75C-4DB8-9B0A-1A0AC25A777C}" type="slidenum">
              <a:rPr lang="en-GB" smtClean="0"/>
            </a:fld>
            <a:endParaRPr lang="en-GB"/>
          </a:p>
        </p:txBody>
      </p:sp>
      <p:sp>
        <p:nvSpPr>
          <p:cNvPr id="6" name="Picture Placeholder 5"/>
          <p:cNvSpPr>
            <a:spLocks noGrp="1"/>
          </p:cNvSpPr>
          <p:nvPr>
            <p:ph type="pic" sz="quarter" idx="12"/>
          </p:nvPr>
        </p:nvSpPr>
        <p:spPr>
          <a:xfrm>
            <a:off x="0" y="4924697"/>
            <a:ext cx="3030583" cy="1933303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/>
          <a:lstStyle/>
          <a:p>
            <a:endParaRPr lang="en-GB"/>
          </a:p>
        </p:txBody>
      </p:sp>
      <p:sp>
        <p:nvSpPr>
          <p:cNvPr id="7" name="Picture Placeholder 5"/>
          <p:cNvSpPr>
            <a:spLocks noGrp="1"/>
          </p:cNvSpPr>
          <p:nvPr>
            <p:ph type="pic" sz="quarter" idx="13"/>
          </p:nvPr>
        </p:nvSpPr>
        <p:spPr>
          <a:xfrm>
            <a:off x="0" y="2805377"/>
            <a:ext cx="3030583" cy="1933303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/>
          <a:lstStyle/>
          <a:p>
            <a:endParaRPr lang="en-GB"/>
          </a:p>
        </p:txBody>
      </p:sp>
      <p:sp>
        <p:nvSpPr>
          <p:cNvPr id="8" name="Picture Placeholder 5"/>
          <p:cNvSpPr>
            <a:spLocks noGrp="1"/>
          </p:cNvSpPr>
          <p:nvPr>
            <p:ph type="pic" sz="quarter" idx="14"/>
          </p:nvPr>
        </p:nvSpPr>
        <p:spPr>
          <a:xfrm>
            <a:off x="0" y="686057"/>
            <a:ext cx="3030583" cy="1933303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/>
          <a:lstStyle/>
          <a:p>
            <a:endParaRPr lang="en-GB"/>
          </a:p>
        </p:txBody>
      </p:sp>
      <p:sp>
        <p:nvSpPr>
          <p:cNvPr id="9" name="Picture Placeholder 5"/>
          <p:cNvSpPr>
            <a:spLocks noGrp="1"/>
          </p:cNvSpPr>
          <p:nvPr>
            <p:ph type="pic" sz="quarter" idx="15"/>
          </p:nvPr>
        </p:nvSpPr>
        <p:spPr>
          <a:xfrm>
            <a:off x="3237858" y="4924697"/>
            <a:ext cx="3030583" cy="1933303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/>
          <a:lstStyle/>
          <a:p>
            <a:endParaRPr lang="en-GB"/>
          </a:p>
        </p:txBody>
      </p:sp>
      <p:sp>
        <p:nvSpPr>
          <p:cNvPr id="10" name="Picture Placeholder 5"/>
          <p:cNvSpPr>
            <a:spLocks noGrp="1"/>
          </p:cNvSpPr>
          <p:nvPr>
            <p:ph type="pic" sz="quarter" idx="16"/>
          </p:nvPr>
        </p:nvSpPr>
        <p:spPr>
          <a:xfrm>
            <a:off x="6475716" y="4924697"/>
            <a:ext cx="3030583" cy="1933303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/>
          <a:lstStyle/>
          <a:p>
            <a:endParaRPr lang="en-GB" dirty="0"/>
          </a:p>
        </p:txBody>
      </p:sp>
      <p:sp>
        <p:nvSpPr>
          <p:cNvPr id="11" name="Picture Placeholder 5"/>
          <p:cNvSpPr>
            <a:spLocks noGrp="1"/>
          </p:cNvSpPr>
          <p:nvPr>
            <p:ph type="pic" sz="quarter" idx="17"/>
          </p:nvPr>
        </p:nvSpPr>
        <p:spPr>
          <a:xfrm>
            <a:off x="3237857" y="2805377"/>
            <a:ext cx="3030583" cy="1933303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/>
          <a:lstStyle/>
          <a:p>
            <a:endParaRPr lang="en-GB"/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1250">
        <p15:prstTrans prst="pageCurlDouble"/>
      </p:transition>
    </mc:Choice>
    <mc:Fallback>
      <p:transition spd="slow">
        <p:fade/>
      </p:transition>
    </mc:Fallback>
  </mc:AlternateContent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/>
          <p:cNvSpPr>
            <a:spLocks noGrp="1"/>
          </p:cNvSpPr>
          <p:nvPr>
            <p:ph type="ftr" sz="quarter" idx="10"/>
          </p:nvPr>
        </p:nvSpPr>
        <p:spPr>
          <a:xfrm>
            <a:off x="118404" y="6390566"/>
            <a:ext cx="4594273" cy="365125"/>
          </a:xfrm>
          <a:prstGeom prst="rect">
            <a:avLst/>
          </a:prstGeom>
        </p:spPr>
        <p:txBody>
          <a:bodyPr/>
          <a:lstStyle/>
          <a:p>
            <a:r>
              <a:rPr lang="en-GB"/>
              <a:t>Keep it simply smart!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CCA817B1-E75C-4DB8-9B0A-1A0AC25A777C}" type="slidenum">
              <a:rPr lang="en-GB" smtClean="0"/>
            </a:fld>
            <a:endParaRPr lang="en-GB"/>
          </a:p>
        </p:txBody>
      </p:sp>
      <p:sp>
        <p:nvSpPr>
          <p:cNvPr id="15" name="Picture Placeholder 14"/>
          <p:cNvSpPr>
            <a:spLocks noGrp="1"/>
          </p:cNvSpPr>
          <p:nvPr>
            <p:ph type="pic" sz="quarter" idx="12"/>
          </p:nvPr>
        </p:nvSpPr>
        <p:spPr>
          <a:xfrm>
            <a:off x="5550822" y="-1059877"/>
            <a:ext cx="10152113" cy="7121464"/>
          </a:xfrm>
          <a:custGeom>
            <a:avLst/>
            <a:gdLst>
              <a:gd name="connsiteX0" fmla="*/ 2807149 w 10152113"/>
              <a:gd name="connsiteY0" fmla="*/ 1270128 h 7121464"/>
              <a:gd name="connsiteX1" fmla="*/ 3023584 w 10152113"/>
              <a:gd name="connsiteY1" fmla="*/ 1334604 h 7121464"/>
              <a:gd name="connsiteX2" fmla="*/ 3131803 w 10152113"/>
              <a:gd name="connsiteY2" fmla="*/ 1870086 h 7121464"/>
              <a:gd name="connsiteX3" fmla="*/ 708190 w 10152113"/>
              <a:gd name="connsiteY3" fmla="*/ 5521430 h 7121464"/>
              <a:gd name="connsiteX4" fmla="*/ 172708 w 10152113"/>
              <a:gd name="connsiteY4" fmla="*/ 5629649 h 7121464"/>
              <a:gd name="connsiteX5" fmla="*/ 64489 w 10152113"/>
              <a:gd name="connsiteY5" fmla="*/ 5094167 h 7121464"/>
              <a:gd name="connsiteX6" fmla="*/ 2488102 w 10152113"/>
              <a:gd name="connsiteY6" fmla="*/ 1442824 h 7121464"/>
              <a:gd name="connsiteX7" fmla="*/ 2807149 w 10152113"/>
              <a:gd name="connsiteY7" fmla="*/ 1270128 h 7121464"/>
              <a:gd name="connsiteX8" fmla="*/ 5014912 w 10152113"/>
              <a:gd name="connsiteY8" fmla="*/ 84333 h 7121464"/>
              <a:gd name="connsiteX9" fmla="*/ 5519099 w 10152113"/>
              <a:gd name="connsiteY9" fmla="*/ 234532 h 7121464"/>
              <a:gd name="connsiteX10" fmla="*/ 5771197 w 10152113"/>
              <a:gd name="connsiteY10" fmla="*/ 1481943 h 7121464"/>
              <a:gd name="connsiteX11" fmla="*/ 2294959 w 10152113"/>
              <a:gd name="connsiteY11" fmla="*/ 6719138 h 7121464"/>
              <a:gd name="connsiteX12" fmla="*/ 1047547 w 10152113"/>
              <a:gd name="connsiteY12" fmla="*/ 6971237 h 7121464"/>
              <a:gd name="connsiteX13" fmla="*/ 1047549 w 10152113"/>
              <a:gd name="connsiteY13" fmla="*/ 6971236 h 7121464"/>
              <a:gd name="connsiteX14" fmla="*/ 795451 w 10152113"/>
              <a:gd name="connsiteY14" fmla="*/ 5723824 h 7121464"/>
              <a:gd name="connsiteX15" fmla="*/ 4271687 w 10152113"/>
              <a:gd name="connsiteY15" fmla="*/ 486630 h 7121464"/>
              <a:gd name="connsiteX16" fmla="*/ 5014912 w 10152113"/>
              <a:gd name="connsiteY16" fmla="*/ 84333 h 7121464"/>
              <a:gd name="connsiteX17" fmla="*/ 9245600 w 10152113"/>
              <a:gd name="connsiteY17" fmla="*/ 84333 h 7121464"/>
              <a:gd name="connsiteX18" fmla="*/ 9749787 w 10152113"/>
              <a:gd name="connsiteY18" fmla="*/ 234531 h 7121464"/>
              <a:gd name="connsiteX19" fmla="*/ 10001885 w 10152113"/>
              <a:gd name="connsiteY19" fmla="*/ 1481943 h 7121464"/>
              <a:gd name="connsiteX20" fmla="*/ 6525648 w 10152113"/>
              <a:gd name="connsiteY20" fmla="*/ 6719138 h 7121464"/>
              <a:gd name="connsiteX21" fmla="*/ 5278236 w 10152113"/>
              <a:gd name="connsiteY21" fmla="*/ 6971237 h 7121464"/>
              <a:gd name="connsiteX22" fmla="*/ 5278237 w 10152113"/>
              <a:gd name="connsiteY22" fmla="*/ 6971236 h 7121464"/>
              <a:gd name="connsiteX23" fmla="*/ 5026139 w 10152113"/>
              <a:gd name="connsiteY23" fmla="*/ 5723824 h 7121464"/>
              <a:gd name="connsiteX24" fmla="*/ 8502375 w 10152113"/>
              <a:gd name="connsiteY24" fmla="*/ 486630 h 7121464"/>
              <a:gd name="connsiteX25" fmla="*/ 9245600 w 10152113"/>
              <a:gd name="connsiteY25" fmla="*/ 84333 h 7121464"/>
              <a:gd name="connsiteX26" fmla="*/ 7321422 w 10152113"/>
              <a:gd name="connsiteY26" fmla="*/ 22 h 7121464"/>
              <a:gd name="connsiteX27" fmla="*/ 7703269 w 10152113"/>
              <a:gd name="connsiteY27" fmla="*/ 113776 h 7121464"/>
              <a:gd name="connsiteX28" fmla="*/ 7894196 w 10152113"/>
              <a:gd name="connsiteY28" fmla="*/ 1058504 h 7121464"/>
              <a:gd name="connsiteX29" fmla="*/ 4176448 w 10152113"/>
              <a:gd name="connsiteY29" fmla="*/ 6659553 h 7121464"/>
              <a:gd name="connsiteX30" fmla="*/ 3231719 w 10152113"/>
              <a:gd name="connsiteY30" fmla="*/ 6850480 h 7121464"/>
              <a:gd name="connsiteX31" fmla="*/ 3040792 w 10152113"/>
              <a:gd name="connsiteY31" fmla="*/ 5905751 h 7121464"/>
              <a:gd name="connsiteX32" fmla="*/ 6758540 w 10152113"/>
              <a:gd name="connsiteY32" fmla="*/ 304702 h 7121464"/>
              <a:gd name="connsiteX33" fmla="*/ 7321422 w 10152113"/>
              <a:gd name="connsiteY33" fmla="*/ 22 h 71214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</a:cxnLst>
            <a:rect l="l" t="t" r="r" b="b"/>
            <a:pathLst>
              <a:path w="10152113" h="7121464">
                <a:moveTo>
                  <a:pt x="2807149" y="1270128"/>
                </a:moveTo>
                <a:cubicBezTo>
                  <a:pt x="2881552" y="1269521"/>
                  <a:pt x="2956927" y="1290360"/>
                  <a:pt x="3023584" y="1334604"/>
                </a:cubicBezTo>
                <a:cubicBezTo>
                  <a:pt x="3201336" y="1452589"/>
                  <a:pt x="3249788" y="1692333"/>
                  <a:pt x="3131803" y="1870086"/>
                </a:cubicBezTo>
                <a:lnTo>
                  <a:pt x="708190" y="5521430"/>
                </a:lnTo>
                <a:cubicBezTo>
                  <a:pt x="590205" y="5699183"/>
                  <a:pt x="350461" y="5747634"/>
                  <a:pt x="172708" y="5629649"/>
                </a:cubicBezTo>
                <a:cubicBezTo>
                  <a:pt x="-5045" y="5511664"/>
                  <a:pt x="-53496" y="5271920"/>
                  <a:pt x="64489" y="5094167"/>
                </a:cubicBezTo>
                <a:lnTo>
                  <a:pt x="2488102" y="1442824"/>
                </a:lnTo>
                <a:cubicBezTo>
                  <a:pt x="2561843" y="1331728"/>
                  <a:pt x="2683146" y="1271141"/>
                  <a:pt x="2807149" y="1270128"/>
                </a:cubicBezTo>
                <a:close/>
                <a:moveTo>
                  <a:pt x="5014912" y="84333"/>
                </a:moveTo>
                <a:cubicBezTo>
                  <a:pt x="5188233" y="82918"/>
                  <a:pt x="5363820" y="131463"/>
                  <a:pt x="5519099" y="234532"/>
                </a:cubicBezTo>
                <a:cubicBezTo>
                  <a:pt x="5933177" y="509380"/>
                  <a:pt x="6046045" y="1067865"/>
                  <a:pt x="5771197" y="1481943"/>
                </a:cubicBezTo>
                <a:cubicBezTo>
                  <a:pt x="4612452" y="3227675"/>
                  <a:pt x="3453705" y="4973407"/>
                  <a:pt x="2294959" y="6719138"/>
                </a:cubicBezTo>
                <a:cubicBezTo>
                  <a:pt x="2020111" y="7133216"/>
                  <a:pt x="1461625" y="7246085"/>
                  <a:pt x="1047547" y="6971237"/>
                </a:cubicBezTo>
                <a:lnTo>
                  <a:pt x="1047549" y="6971236"/>
                </a:lnTo>
                <a:cubicBezTo>
                  <a:pt x="633471" y="6696388"/>
                  <a:pt x="520603" y="6137902"/>
                  <a:pt x="795451" y="5723824"/>
                </a:cubicBezTo>
                <a:lnTo>
                  <a:pt x="4271687" y="486630"/>
                </a:lnTo>
                <a:cubicBezTo>
                  <a:pt x="4443467" y="227831"/>
                  <a:pt x="4726043" y="86692"/>
                  <a:pt x="5014912" y="84333"/>
                </a:cubicBezTo>
                <a:close/>
                <a:moveTo>
                  <a:pt x="9245600" y="84333"/>
                </a:moveTo>
                <a:cubicBezTo>
                  <a:pt x="9418921" y="82918"/>
                  <a:pt x="9594508" y="131463"/>
                  <a:pt x="9749787" y="234531"/>
                </a:cubicBezTo>
                <a:cubicBezTo>
                  <a:pt x="10163865" y="509379"/>
                  <a:pt x="10276733" y="1067865"/>
                  <a:pt x="10001885" y="1481943"/>
                </a:cubicBezTo>
                <a:cubicBezTo>
                  <a:pt x="8843140" y="3227675"/>
                  <a:pt x="7684393" y="4973407"/>
                  <a:pt x="6525648" y="6719138"/>
                </a:cubicBezTo>
                <a:cubicBezTo>
                  <a:pt x="6250799" y="7133216"/>
                  <a:pt x="5692314" y="7246085"/>
                  <a:pt x="5278236" y="6971237"/>
                </a:cubicBezTo>
                <a:lnTo>
                  <a:pt x="5278237" y="6971236"/>
                </a:lnTo>
                <a:cubicBezTo>
                  <a:pt x="4864159" y="6696388"/>
                  <a:pt x="4751291" y="6137902"/>
                  <a:pt x="5026139" y="5723824"/>
                </a:cubicBezTo>
                <a:lnTo>
                  <a:pt x="8502375" y="486630"/>
                </a:lnTo>
                <a:cubicBezTo>
                  <a:pt x="8674155" y="227831"/>
                  <a:pt x="8956731" y="86692"/>
                  <a:pt x="9245600" y="84333"/>
                </a:cubicBezTo>
                <a:close/>
                <a:moveTo>
                  <a:pt x="7321422" y="22"/>
                </a:moveTo>
                <a:cubicBezTo>
                  <a:pt x="7452687" y="-1050"/>
                  <a:pt x="7585668" y="35717"/>
                  <a:pt x="7703269" y="113776"/>
                </a:cubicBezTo>
                <a:cubicBezTo>
                  <a:pt x="8016872" y="321932"/>
                  <a:pt x="8102353" y="744901"/>
                  <a:pt x="7894196" y="1058504"/>
                </a:cubicBezTo>
                <a:lnTo>
                  <a:pt x="4176448" y="6659553"/>
                </a:lnTo>
                <a:cubicBezTo>
                  <a:pt x="3968291" y="6973156"/>
                  <a:pt x="3545322" y="7058637"/>
                  <a:pt x="3231719" y="6850480"/>
                </a:cubicBezTo>
                <a:cubicBezTo>
                  <a:pt x="2918116" y="6642323"/>
                  <a:pt x="2832636" y="6219354"/>
                  <a:pt x="3040792" y="5905751"/>
                </a:cubicBezTo>
                <a:lnTo>
                  <a:pt x="6758540" y="304702"/>
                </a:lnTo>
                <a:cubicBezTo>
                  <a:pt x="6888638" y="108700"/>
                  <a:pt x="7102647" y="1809"/>
                  <a:pt x="7321422" y="22"/>
                </a:cubicBezTo>
                <a:close/>
              </a:path>
            </a:pathLst>
          </a:custGeom>
          <a:solidFill>
            <a:schemeClr val="bg1">
              <a:lumMod val="75000"/>
            </a:schemeClr>
          </a:solidFill>
        </p:spPr>
        <p:txBody>
          <a:bodyPr wrap="square">
            <a:noAutofit/>
          </a:bodyPr>
          <a:lstStyle/>
          <a:p>
            <a:endParaRPr lang="en-GB"/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1250">
        <p15:prstTrans prst="pageCurlDouble"/>
      </p:transition>
    </mc:Choice>
    <mc:Fallback>
      <p:transition spd="slow">
        <p:fade/>
      </p:transition>
    </mc:Fallback>
  </mc:AlternateContent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2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正方形/長方形 4"/>
          <p:cNvSpPr/>
          <p:nvPr userDrawn="1"/>
        </p:nvSpPr>
        <p:spPr>
          <a:xfrm>
            <a:off x="0" y="0"/>
            <a:ext cx="12192000" cy="3429000"/>
          </a:xfrm>
          <a:prstGeom prst="rect">
            <a:avLst/>
          </a:prstGeom>
          <a:solidFill>
            <a:schemeClr val="accent5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20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0"/>
          </p:nvPr>
        </p:nvSpPr>
        <p:spPr>
          <a:xfrm>
            <a:off x="118404" y="6390566"/>
            <a:ext cx="4594273" cy="365125"/>
          </a:xfrm>
          <a:prstGeom prst="rect">
            <a:avLst/>
          </a:prstGeom>
        </p:spPr>
        <p:txBody>
          <a:bodyPr/>
          <a:lstStyle/>
          <a:p>
            <a:r>
              <a:rPr lang="en-GB"/>
              <a:t>Keep it simply smart!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CFC45D74-B68F-45A4-B0F0-144005204964}" type="slidenum">
              <a:rPr lang="en-GB" smtClean="0"/>
            </a:fld>
            <a:endParaRPr lang="en-GB" dirty="0"/>
          </a:p>
        </p:txBody>
      </p:sp>
      <p:sp>
        <p:nvSpPr>
          <p:cNvPr id="6" name="正方形/長方形 13"/>
          <p:cNvSpPr/>
          <p:nvPr userDrawn="1"/>
        </p:nvSpPr>
        <p:spPr>
          <a:xfrm rot="2700000">
            <a:off x="916918" y="3006603"/>
            <a:ext cx="8564501" cy="5621275"/>
          </a:xfrm>
          <a:custGeom>
            <a:avLst/>
            <a:gdLst/>
            <a:ahLst/>
            <a:cxnLst/>
            <a:rect l="l" t="t" r="r" b="b"/>
            <a:pathLst>
              <a:path w="12846751" h="8431181">
                <a:moveTo>
                  <a:pt x="0" y="0"/>
                </a:moveTo>
                <a:lnTo>
                  <a:pt x="12846751" y="1"/>
                </a:lnTo>
                <a:lnTo>
                  <a:pt x="4415572" y="8431181"/>
                </a:lnTo>
                <a:lnTo>
                  <a:pt x="3086183" y="8431181"/>
                </a:lnTo>
                <a:lnTo>
                  <a:pt x="3068088" y="8413086"/>
                </a:lnTo>
                <a:cubicBezTo>
                  <a:pt x="3142170" y="8389244"/>
                  <a:pt x="3211139" y="8347077"/>
                  <a:pt x="3269838" y="8288378"/>
                </a:cubicBezTo>
                <a:lnTo>
                  <a:pt x="5444469" y="6113748"/>
                </a:lnTo>
                <a:cubicBezTo>
                  <a:pt x="5652899" y="5905317"/>
                  <a:pt x="5652900" y="5567383"/>
                  <a:pt x="5444469" y="5358952"/>
                </a:cubicBezTo>
                <a:lnTo>
                  <a:pt x="213794" y="128278"/>
                </a:lnTo>
                <a:cubicBezTo>
                  <a:pt x="151923" y="66407"/>
                  <a:pt x="78641" y="22901"/>
                  <a:pt x="0" y="0"/>
                </a:cubicBezTo>
                <a:close/>
              </a:path>
            </a:pathLst>
          </a:custGeom>
          <a:solidFill>
            <a:schemeClr val="accent5">
              <a:lumMod val="50000"/>
              <a:alpha val="1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200"/>
          </a:p>
        </p:txBody>
      </p:sp>
      <p:pic>
        <p:nvPicPr>
          <p:cNvPr id="7" name="図 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36504" y="607423"/>
            <a:ext cx="2762129" cy="5643155"/>
          </a:xfrm>
          <a:prstGeom prst="rect">
            <a:avLst/>
          </a:prstGeom>
          <a:effectLst/>
        </p:spPr>
      </p:pic>
      <p:sp>
        <p:nvSpPr>
          <p:cNvPr id="8" name="図プレースホルダー 2"/>
          <p:cNvSpPr>
            <a:spLocks noGrp="1"/>
          </p:cNvSpPr>
          <p:nvPr>
            <p:ph type="pic" sz="quarter" idx="12" hasCustomPrompt="1"/>
          </p:nvPr>
        </p:nvSpPr>
        <p:spPr>
          <a:xfrm>
            <a:off x="1637404" y="1338942"/>
            <a:ext cx="2350742" cy="4211501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335"/>
            </a:lvl1pPr>
          </a:lstStyle>
          <a:p>
            <a:r>
              <a:rPr kumimoji="1" lang="en-US" altLang="ja-JP" dirty="0"/>
              <a:t>Add an image</a:t>
            </a:r>
            <a:endParaRPr kumimoji="1" lang="ja-JP" alt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1250">
        <p15:prstTrans prst="pageCurlDouble"/>
      </p:transition>
    </mc:Choice>
    <mc:Fallback>
      <p:transition spd="slow">
        <p:fade/>
      </p:transition>
    </mc:Fallback>
  </mc:AlternateContent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4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正方形/長方形 4"/>
          <p:cNvSpPr/>
          <p:nvPr userDrawn="1"/>
        </p:nvSpPr>
        <p:spPr>
          <a:xfrm>
            <a:off x="0" y="0"/>
            <a:ext cx="12192000" cy="3429000"/>
          </a:xfrm>
          <a:prstGeom prst="rect">
            <a:avLst/>
          </a:prstGeom>
          <a:solidFill>
            <a:schemeClr val="accent4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200"/>
          </a:p>
        </p:txBody>
      </p:sp>
      <p:sp>
        <p:nvSpPr>
          <p:cNvPr id="2" name="Rectangle 1"/>
          <p:cNvSpPr/>
          <p:nvPr userDrawn="1"/>
        </p:nvSpPr>
        <p:spPr>
          <a:xfrm rot="19254877">
            <a:off x="2169626" y="2432659"/>
            <a:ext cx="8460046" cy="7956342"/>
          </a:xfrm>
          <a:custGeom>
            <a:avLst/>
            <a:gdLst>
              <a:gd name="connsiteX0" fmla="*/ 0 w 14965680"/>
              <a:gd name="connsiteY0" fmla="*/ 0 h 12255302"/>
              <a:gd name="connsiteX1" fmla="*/ 14965680 w 14965680"/>
              <a:gd name="connsiteY1" fmla="*/ 0 h 12255302"/>
              <a:gd name="connsiteX2" fmla="*/ 14965680 w 14965680"/>
              <a:gd name="connsiteY2" fmla="*/ 12255302 h 12255302"/>
              <a:gd name="connsiteX3" fmla="*/ 0 w 14965680"/>
              <a:gd name="connsiteY3" fmla="*/ 12255302 h 12255302"/>
              <a:gd name="connsiteX4" fmla="*/ 0 w 14965680"/>
              <a:gd name="connsiteY4" fmla="*/ 0 h 12255302"/>
              <a:gd name="connsiteX0-1" fmla="*/ 2659747 w 14965680"/>
              <a:gd name="connsiteY0-2" fmla="*/ 0 h 12725857"/>
              <a:gd name="connsiteX1-3" fmla="*/ 14965680 w 14965680"/>
              <a:gd name="connsiteY1-4" fmla="*/ 470555 h 12725857"/>
              <a:gd name="connsiteX2-5" fmla="*/ 14965680 w 14965680"/>
              <a:gd name="connsiteY2-6" fmla="*/ 12725857 h 12725857"/>
              <a:gd name="connsiteX3-7" fmla="*/ 0 w 14965680"/>
              <a:gd name="connsiteY3-8" fmla="*/ 12725857 h 12725857"/>
              <a:gd name="connsiteX4-9" fmla="*/ 2659747 w 14965680"/>
              <a:gd name="connsiteY4-10" fmla="*/ 0 h 12725857"/>
              <a:gd name="connsiteX0-11" fmla="*/ 332727 w 12638660"/>
              <a:gd name="connsiteY0-12" fmla="*/ 0 h 12725857"/>
              <a:gd name="connsiteX1-13" fmla="*/ 12638660 w 12638660"/>
              <a:gd name="connsiteY1-14" fmla="*/ 470555 h 12725857"/>
              <a:gd name="connsiteX2-15" fmla="*/ 12638660 w 12638660"/>
              <a:gd name="connsiteY2-16" fmla="*/ 12725857 h 12725857"/>
              <a:gd name="connsiteX3-17" fmla="*/ 0 w 12638660"/>
              <a:gd name="connsiteY3-18" fmla="*/ 1818236 h 12725857"/>
              <a:gd name="connsiteX4-19" fmla="*/ 332727 w 12638660"/>
              <a:gd name="connsiteY4-20" fmla="*/ 0 h 12725857"/>
              <a:gd name="connsiteX0-21" fmla="*/ 332727 w 12638660"/>
              <a:gd name="connsiteY0-22" fmla="*/ 0 h 12147244"/>
              <a:gd name="connsiteX1-23" fmla="*/ 12638660 w 12638660"/>
              <a:gd name="connsiteY1-24" fmla="*/ 470555 h 12147244"/>
              <a:gd name="connsiteX2-25" fmla="*/ 12519623 w 12638660"/>
              <a:gd name="connsiteY2-26" fmla="*/ 12147244 h 12147244"/>
              <a:gd name="connsiteX3-27" fmla="*/ 0 w 12638660"/>
              <a:gd name="connsiteY3-28" fmla="*/ 1818236 h 12147244"/>
              <a:gd name="connsiteX4-29" fmla="*/ 332727 w 12638660"/>
              <a:gd name="connsiteY4-30" fmla="*/ 0 h 12147244"/>
              <a:gd name="connsiteX0-31" fmla="*/ 302505 w 12608438"/>
              <a:gd name="connsiteY0-32" fmla="*/ 0 h 12147244"/>
              <a:gd name="connsiteX1-33" fmla="*/ 12608438 w 12608438"/>
              <a:gd name="connsiteY1-34" fmla="*/ 470555 h 12147244"/>
              <a:gd name="connsiteX2-35" fmla="*/ 12489401 w 12608438"/>
              <a:gd name="connsiteY2-36" fmla="*/ 12147244 h 12147244"/>
              <a:gd name="connsiteX3-37" fmla="*/ 0 w 12608438"/>
              <a:gd name="connsiteY3-38" fmla="*/ 1682142 h 12147244"/>
              <a:gd name="connsiteX4-39" fmla="*/ 302505 w 12608438"/>
              <a:gd name="connsiteY4-40" fmla="*/ 0 h 12147244"/>
              <a:gd name="connsiteX0-41" fmla="*/ 302505 w 12688968"/>
              <a:gd name="connsiteY0-42" fmla="*/ 0 h 11934513"/>
              <a:gd name="connsiteX1-43" fmla="*/ 12608438 w 12688968"/>
              <a:gd name="connsiteY1-44" fmla="*/ 470555 h 11934513"/>
              <a:gd name="connsiteX2-45" fmla="*/ 12688968 w 12688968"/>
              <a:gd name="connsiteY2-46" fmla="*/ 11934513 h 11934513"/>
              <a:gd name="connsiteX3-47" fmla="*/ 0 w 12688968"/>
              <a:gd name="connsiteY3-48" fmla="*/ 1682142 h 11934513"/>
              <a:gd name="connsiteX4-49" fmla="*/ 302505 w 12688968"/>
              <a:gd name="connsiteY4-50" fmla="*/ 0 h 11934513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12688968" h="11934513">
                <a:moveTo>
                  <a:pt x="302505" y="0"/>
                </a:moveTo>
                <a:lnTo>
                  <a:pt x="12608438" y="470555"/>
                </a:lnTo>
                <a:lnTo>
                  <a:pt x="12688968" y="11934513"/>
                </a:lnTo>
                <a:lnTo>
                  <a:pt x="0" y="1682142"/>
                </a:lnTo>
                <a:lnTo>
                  <a:pt x="302505" y="0"/>
                </a:lnTo>
                <a:close/>
              </a:path>
            </a:pathLst>
          </a:custGeom>
          <a:solidFill>
            <a:schemeClr val="tx1">
              <a:lumMod val="90000"/>
              <a:lumOff val="10000"/>
              <a:alpha val="1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200" dirty="0"/>
          </a:p>
        </p:txBody>
      </p:sp>
      <p:pic>
        <p:nvPicPr>
          <p:cNvPr id="15" name="図 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0688" y="880461"/>
            <a:ext cx="2490501" cy="5088208"/>
          </a:xfrm>
          <a:prstGeom prst="rect">
            <a:avLst/>
          </a:prstGeom>
          <a:effectLst/>
        </p:spPr>
      </p:pic>
      <p:sp>
        <p:nvSpPr>
          <p:cNvPr id="16" name="図プレースホルダー 2"/>
          <p:cNvSpPr>
            <a:spLocks noGrp="1"/>
          </p:cNvSpPr>
          <p:nvPr>
            <p:ph type="pic" sz="quarter" idx="15" hasCustomPrompt="1"/>
          </p:nvPr>
        </p:nvSpPr>
        <p:spPr>
          <a:xfrm>
            <a:off x="828441" y="1527946"/>
            <a:ext cx="1841282" cy="3802108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335"/>
            </a:lvl1pPr>
          </a:lstStyle>
          <a:p>
            <a:r>
              <a:rPr kumimoji="1" lang="en-US" altLang="ja-JP" dirty="0"/>
              <a:t>Add an image</a:t>
            </a:r>
            <a:endParaRPr kumimoji="1" lang="ja-JP" altLang="en-US" dirty="0"/>
          </a:p>
        </p:txBody>
      </p:sp>
      <p:pic>
        <p:nvPicPr>
          <p:cNvPr id="13" name="図 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62885" y="880461"/>
            <a:ext cx="2490501" cy="5088208"/>
          </a:xfrm>
          <a:prstGeom prst="rect">
            <a:avLst/>
          </a:prstGeom>
          <a:effectLst/>
        </p:spPr>
      </p:pic>
      <p:sp>
        <p:nvSpPr>
          <p:cNvPr id="14" name="図プレースホルダー 2"/>
          <p:cNvSpPr>
            <a:spLocks noGrp="1"/>
          </p:cNvSpPr>
          <p:nvPr>
            <p:ph type="pic" sz="quarter" idx="14" hasCustomPrompt="1"/>
          </p:nvPr>
        </p:nvSpPr>
        <p:spPr>
          <a:xfrm>
            <a:off x="5431853" y="1527946"/>
            <a:ext cx="1841282" cy="3802108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335"/>
            </a:lvl1pPr>
          </a:lstStyle>
          <a:p>
            <a:r>
              <a:rPr kumimoji="1" lang="en-US" altLang="ja-JP" dirty="0"/>
              <a:t>Add an image</a:t>
            </a:r>
            <a:endParaRPr kumimoji="1" lang="ja-JP" alt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0"/>
          </p:nvPr>
        </p:nvSpPr>
        <p:spPr>
          <a:xfrm>
            <a:off x="118404" y="6390566"/>
            <a:ext cx="4594273" cy="365125"/>
          </a:xfrm>
          <a:prstGeom prst="rect">
            <a:avLst/>
          </a:prstGeom>
        </p:spPr>
        <p:txBody>
          <a:bodyPr/>
          <a:lstStyle/>
          <a:p>
            <a:r>
              <a:rPr lang="en-GB"/>
              <a:t>Keep it simply smart!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CFC45D74-B68F-45A4-B0F0-144005204964}" type="slidenum">
              <a:rPr lang="en-GB" smtClean="0"/>
            </a:fld>
            <a:endParaRPr lang="en-GB" dirty="0"/>
          </a:p>
        </p:txBody>
      </p:sp>
      <p:pic>
        <p:nvPicPr>
          <p:cNvPr id="10" name="図 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79311" y="591730"/>
            <a:ext cx="2762129" cy="5643155"/>
          </a:xfrm>
          <a:prstGeom prst="rect">
            <a:avLst/>
          </a:prstGeom>
          <a:effectLst/>
        </p:spPr>
      </p:pic>
      <p:sp>
        <p:nvSpPr>
          <p:cNvPr id="11" name="図プレースホルダー 2"/>
          <p:cNvSpPr>
            <a:spLocks noGrp="1"/>
          </p:cNvSpPr>
          <p:nvPr>
            <p:ph type="pic" sz="quarter" idx="13" hasCustomPrompt="1"/>
          </p:nvPr>
        </p:nvSpPr>
        <p:spPr>
          <a:xfrm>
            <a:off x="2880211" y="1323250"/>
            <a:ext cx="2350742" cy="4211501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335"/>
            </a:lvl1pPr>
          </a:lstStyle>
          <a:p>
            <a:r>
              <a:rPr kumimoji="1" lang="en-US" altLang="ja-JP" dirty="0"/>
              <a:t>Add an image</a:t>
            </a:r>
            <a:endParaRPr kumimoji="1" lang="ja-JP" alt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1250">
        <p15:prstTrans prst="pageCurlDouble"/>
      </p:transition>
    </mc:Choice>
    <mc:Fallback>
      <p:transition spd="slow">
        <p:fade/>
      </p:transition>
    </mc:Fallback>
  </mc:AlternateContent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8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正方形/長方形 4"/>
          <p:cNvSpPr/>
          <p:nvPr userDrawn="1"/>
        </p:nvSpPr>
        <p:spPr>
          <a:xfrm>
            <a:off x="0" y="0"/>
            <a:ext cx="12192000" cy="3429000"/>
          </a:xfrm>
          <a:prstGeom prst="rect">
            <a:avLst/>
          </a:prstGeom>
          <a:solidFill>
            <a:schemeClr val="accent6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200"/>
          </a:p>
        </p:txBody>
      </p:sp>
      <p:sp>
        <p:nvSpPr>
          <p:cNvPr id="2" name="Rectangle 1"/>
          <p:cNvSpPr/>
          <p:nvPr userDrawn="1"/>
        </p:nvSpPr>
        <p:spPr>
          <a:xfrm rot="19254877">
            <a:off x="1456061" y="2462499"/>
            <a:ext cx="6955799" cy="6673715"/>
          </a:xfrm>
          <a:custGeom>
            <a:avLst/>
            <a:gdLst>
              <a:gd name="connsiteX0" fmla="*/ 0 w 14965680"/>
              <a:gd name="connsiteY0" fmla="*/ 0 h 12255302"/>
              <a:gd name="connsiteX1" fmla="*/ 14965680 w 14965680"/>
              <a:gd name="connsiteY1" fmla="*/ 0 h 12255302"/>
              <a:gd name="connsiteX2" fmla="*/ 14965680 w 14965680"/>
              <a:gd name="connsiteY2" fmla="*/ 12255302 h 12255302"/>
              <a:gd name="connsiteX3" fmla="*/ 0 w 14965680"/>
              <a:gd name="connsiteY3" fmla="*/ 12255302 h 12255302"/>
              <a:gd name="connsiteX4" fmla="*/ 0 w 14965680"/>
              <a:gd name="connsiteY4" fmla="*/ 0 h 12255302"/>
              <a:gd name="connsiteX0-1" fmla="*/ 2659747 w 14965680"/>
              <a:gd name="connsiteY0-2" fmla="*/ 0 h 12725857"/>
              <a:gd name="connsiteX1-3" fmla="*/ 14965680 w 14965680"/>
              <a:gd name="connsiteY1-4" fmla="*/ 470555 h 12725857"/>
              <a:gd name="connsiteX2-5" fmla="*/ 14965680 w 14965680"/>
              <a:gd name="connsiteY2-6" fmla="*/ 12725857 h 12725857"/>
              <a:gd name="connsiteX3-7" fmla="*/ 0 w 14965680"/>
              <a:gd name="connsiteY3-8" fmla="*/ 12725857 h 12725857"/>
              <a:gd name="connsiteX4-9" fmla="*/ 2659747 w 14965680"/>
              <a:gd name="connsiteY4-10" fmla="*/ 0 h 12725857"/>
              <a:gd name="connsiteX0-11" fmla="*/ 332727 w 12638660"/>
              <a:gd name="connsiteY0-12" fmla="*/ 0 h 12725857"/>
              <a:gd name="connsiteX1-13" fmla="*/ 12638660 w 12638660"/>
              <a:gd name="connsiteY1-14" fmla="*/ 470555 h 12725857"/>
              <a:gd name="connsiteX2-15" fmla="*/ 12638660 w 12638660"/>
              <a:gd name="connsiteY2-16" fmla="*/ 12725857 h 12725857"/>
              <a:gd name="connsiteX3-17" fmla="*/ 0 w 12638660"/>
              <a:gd name="connsiteY3-18" fmla="*/ 1818236 h 12725857"/>
              <a:gd name="connsiteX4-19" fmla="*/ 332727 w 12638660"/>
              <a:gd name="connsiteY4-20" fmla="*/ 0 h 12725857"/>
              <a:gd name="connsiteX0-21" fmla="*/ 332727 w 12638660"/>
              <a:gd name="connsiteY0-22" fmla="*/ 0 h 12147244"/>
              <a:gd name="connsiteX1-23" fmla="*/ 12638660 w 12638660"/>
              <a:gd name="connsiteY1-24" fmla="*/ 470555 h 12147244"/>
              <a:gd name="connsiteX2-25" fmla="*/ 12519623 w 12638660"/>
              <a:gd name="connsiteY2-26" fmla="*/ 12147244 h 12147244"/>
              <a:gd name="connsiteX3-27" fmla="*/ 0 w 12638660"/>
              <a:gd name="connsiteY3-28" fmla="*/ 1818236 h 12147244"/>
              <a:gd name="connsiteX4-29" fmla="*/ 332727 w 12638660"/>
              <a:gd name="connsiteY4-30" fmla="*/ 0 h 12147244"/>
              <a:gd name="connsiteX0-31" fmla="*/ 302505 w 12608438"/>
              <a:gd name="connsiteY0-32" fmla="*/ 0 h 12147244"/>
              <a:gd name="connsiteX1-33" fmla="*/ 12608438 w 12608438"/>
              <a:gd name="connsiteY1-34" fmla="*/ 470555 h 12147244"/>
              <a:gd name="connsiteX2-35" fmla="*/ 12489401 w 12608438"/>
              <a:gd name="connsiteY2-36" fmla="*/ 12147244 h 12147244"/>
              <a:gd name="connsiteX3-37" fmla="*/ 0 w 12608438"/>
              <a:gd name="connsiteY3-38" fmla="*/ 1682142 h 12147244"/>
              <a:gd name="connsiteX4-39" fmla="*/ 302505 w 12608438"/>
              <a:gd name="connsiteY4-40" fmla="*/ 0 h 12147244"/>
              <a:gd name="connsiteX0-41" fmla="*/ 302505 w 12688968"/>
              <a:gd name="connsiteY0-42" fmla="*/ 0 h 11934513"/>
              <a:gd name="connsiteX1-43" fmla="*/ 12608438 w 12688968"/>
              <a:gd name="connsiteY1-44" fmla="*/ 470555 h 11934513"/>
              <a:gd name="connsiteX2-45" fmla="*/ 12688968 w 12688968"/>
              <a:gd name="connsiteY2-46" fmla="*/ 11934513 h 11934513"/>
              <a:gd name="connsiteX3-47" fmla="*/ 0 w 12688968"/>
              <a:gd name="connsiteY3-48" fmla="*/ 1682142 h 11934513"/>
              <a:gd name="connsiteX4-49" fmla="*/ 302505 w 12688968"/>
              <a:gd name="connsiteY4-50" fmla="*/ 0 h 11934513"/>
              <a:gd name="connsiteX0-51" fmla="*/ 302505 w 12688968"/>
              <a:gd name="connsiteY0-52" fmla="*/ 1135981 h 13070494"/>
              <a:gd name="connsiteX1-53" fmla="*/ 10432793 w 12688968"/>
              <a:gd name="connsiteY1-54" fmla="*/ 0 h 13070494"/>
              <a:gd name="connsiteX2-55" fmla="*/ 12688968 w 12688968"/>
              <a:gd name="connsiteY2-56" fmla="*/ 13070494 h 13070494"/>
              <a:gd name="connsiteX3-57" fmla="*/ 0 w 12688968"/>
              <a:gd name="connsiteY3-58" fmla="*/ 2818123 h 13070494"/>
              <a:gd name="connsiteX4-59" fmla="*/ 302505 w 12688968"/>
              <a:gd name="connsiteY4-60" fmla="*/ 1135981 h 13070494"/>
              <a:gd name="connsiteX0-61" fmla="*/ 302505 w 10432793"/>
              <a:gd name="connsiteY0-62" fmla="*/ 1135981 h 10010572"/>
              <a:gd name="connsiteX1-63" fmla="*/ 10432793 w 10432793"/>
              <a:gd name="connsiteY1-64" fmla="*/ 0 h 10010572"/>
              <a:gd name="connsiteX2-65" fmla="*/ 8855848 w 10432793"/>
              <a:gd name="connsiteY2-66" fmla="*/ 10010572 h 10010572"/>
              <a:gd name="connsiteX3-67" fmla="*/ 0 w 10432793"/>
              <a:gd name="connsiteY3-68" fmla="*/ 2818123 h 10010572"/>
              <a:gd name="connsiteX4-69" fmla="*/ 302505 w 10432793"/>
              <a:gd name="connsiteY4-70" fmla="*/ 1135981 h 10010572"/>
              <a:gd name="connsiteX0-71" fmla="*/ 255100 w 10432793"/>
              <a:gd name="connsiteY0-72" fmla="*/ 963609 h 10010572"/>
              <a:gd name="connsiteX1-73" fmla="*/ 10432793 w 10432793"/>
              <a:gd name="connsiteY1-74" fmla="*/ 0 h 10010572"/>
              <a:gd name="connsiteX2-75" fmla="*/ 8855848 w 10432793"/>
              <a:gd name="connsiteY2-76" fmla="*/ 10010572 h 10010572"/>
              <a:gd name="connsiteX3-77" fmla="*/ 0 w 10432793"/>
              <a:gd name="connsiteY3-78" fmla="*/ 2818123 h 10010572"/>
              <a:gd name="connsiteX4-79" fmla="*/ 255100 w 10432793"/>
              <a:gd name="connsiteY4-80" fmla="*/ 963609 h 10010572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10432793" h="10010572">
                <a:moveTo>
                  <a:pt x="255100" y="963609"/>
                </a:moveTo>
                <a:lnTo>
                  <a:pt x="10432793" y="0"/>
                </a:lnTo>
                <a:lnTo>
                  <a:pt x="8855848" y="10010572"/>
                </a:lnTo>
                <a:lnTo>
                  <a:pt x="0" y="2818123"/>
                </a:lnTo>
                <a:lnTo>
                  <a:pt x="255100" y="963609"/>
                </a:lnTo>
                <a:close/>
              </a:path>
            </a:pathLst>
          </a:custGeom>
          <a:solidFill>
            <a:schemeClr val="tx1">
              <a:lumMod val="90000"/>
              <a:lumOff val="10000"/>
              <a:alpha val="1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200" dirty="0"/>
          </a:p>
        </p:txBody>
      </p:sp>
      <p:pic>
        <p:nvPicPr>
          <p:cNvPr id="15" name="図 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0688" y="880461"/>
            <a:ext cx="2490501" cy="5088208"/>
          </a:xfrm>
          <a:prstGeom prst="rect">
            <a:avLst/>
          </a:prstGeom>
          <a:effectLst/>
        </p:spPr>
      </p:pic>
      <p:sp>
        <p:nvSpPr>
          <p:cNvPr id="16" name="図プレースホルダー 2"/>
          <p:cNvSpPr>
            <a:spLocks noGrp="1"/>
          </p:cNvSpPr>
          <p:nvPr>
            <p:ph type="pic" sz="quarter" idx="15" hasCustomPrompt="1"/>
          </p:nvPr>
        </p:nvSpPr>
        <p:spPr>
          <a:xfrm>
            <a:off x="828441" y="1527946"/>
            <a:ext cx="1053366" cy="3802108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335"/>
            </a:lvl1pPr>
          </a:lstStyle>
          <a:p>
            <a:r>
              <a:rPr kumimoji="1" lang="en-US" altLang="ja-JP" dirty="0"/>
              <a:t>Add an image</a:t>
            </a:r>
            <a:endParaRPr kumimoji="1" lang="ja-JP" altLang="en-US" dirty="0"/>
          </a:p>
        </p:txBody>
      </p:sp>
      <p:pic>
        <p:nvPicPr>
          <p:cNvPr id="13" name="図 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86243" y="880461"/>
            <a:ext cx="2490501" cy="5088208"/>
          </a:xfrm>
          <a:prstGeom prst="rect">
            <a:avLst/>
          </a:prstGeom>
          <a:effectLst/>
        </p:spPr>
      </p:pic>
      <p:sp>
        <p:nvSpPr>
          <p:cNvPr id="14" name="図プレースホルダー 2"/>
          <p:cNvSpPr>
            <a:spLocks noGrp="1"/>
          </p:cNvSpPr>
          <p:nvPr>
            <p:ph type="pic" sz="quarter" idx="14" hasCustomPrompt="1"/>
          </p:nvPr>
        </p:nvSpPr>
        <p:spPr>
          <a:xfrm>
            <a:off x="2068952" y="1527946"/>
            <a:ext cx="1061628" cy="3802108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335"/>
            </a:lvl1pPr>
          </a:lstStyle>
          <a:p>
            <a:r>
              <a:rPr kumimoji="1" lang="en-US" altLang="ja-JP" dirty="0"/>
              <a:t>Add an image</a:t>
            </a:r>
            <a:endParaRPr kumimoji="1" lang="ja-JP" alt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0"/>
          </p:nvPr>
        </p:nvSpPr>
        <p:spPr>
          <a:xfrm>
            <a:off x="118404" y="6390566"/>
            <a:ext cx="4594273" cy="365125"/>
          </a:xfrm>
          <a:prstGeom prst="rect">
            <a:avLst/>
          </a:prstGeom>
        </p:spPr>
        <p:txBody>
          <a:bodyPr/>
          <a:lstStyle/>
          <a:p>
            <a:r>
              <a:rPr lang="en-GB"/>
              <a:t>Keep it simply smart!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CFC45D74-B68F-45A4-B0F0-144005204964}" type="slidenum">
              <a:rPr lang="en-GB" smtClean="0"/>
            </a:fld>
            <a:endParaRPr lang="en-GB" dirty="0"/>
          </a:p>
        </p:txBody>
      </p:sp>
      <p:pic>
        <p:nvPicPr>
          <p:cNvPr id="12" name="図 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31189" y="884896"/>
            <a:ext cx="2490501" cy="5088208"/>
          </a:xfrm>
          <a:prstGeom prst="rect">
            <a:avLst/>
          </a:prstGeom>
          <a:effectLst/>
        </p:spPr>
      </p:pic>
      <p:sp>
        <p:nvSpPr>
          <p:cNvPr id="17" name="図プレースホルダー 2"/>
          <p:cNvSpPr>
            <a:spLocks noGrp="1"/>
          </p:cNvSpPr>
          <p:nvPr>
            <p:ph type="pic" sz="quarter" idx="16" hasCustomPrompt="1"/>
          </p:nvPr>
        </p:nvSpPr>
        <p:spPr>
          <a:xfrm>
            <a:off x="3343662" y="1532381"/>
            <a:ext cx="2090884" cy="3802108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335"/>
            </a:lvl1pPr>
          </a:lstStyle>
          <a:p>
            <a:r>
              <a:rPr kumimoji="1" lang="en-US" altLang="ja-JP" dirty="0"/>
              <a:t>Add an image</a:t>
            </a:r>
            <a:endParaRPr kumimoji="1" lang="ja-JP" alt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1250">
        <p15:prstTrans prst="pageCurlDouble"/>
      </p:transition>
    </mc:Choice>
    <mc:Fallback>
      <p:transition spd="slow">
        <p:fade/>
      </p:transition>
    </mc:Fallback>
  </mc:AlternateContent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9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/>
          <p:cNvSpPr>
            <a:spLocks noGrp="1"/>
          </p:cNvSpPr>
          <p:nvPr>
            <p:ph type="ftr" sz="quarter" idx="10"/>
          </p:nvPr>
        </p:nvSpPr>
        <p:spPr>
          <a:xfrm>
            <a:off x="118404" y="6390566"/>
            <a:ext cx="4594273" cy="365125"/>
          </a:xfrm>
          <a:prstGeom prst="rect">
            <a:avLst/>
          </a:prstGeom>
        </p:spPr>
        <p:txBody>
          <a:bodyPr/>
          <a:lstStyle/>
          <a:p>
            <a:r>
              <a:rPr lang="en-GB"/>
              <a:t>Keep it simply smart!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CFC45D74-B68F-45A4-B0F0-144005204964}" type="slidenum">
              <a:rPr lang="en-GB" smtClean="0"/>
            </a:fld>
            <a:endParaRPr lang="en-GB" dirty="0"/>
          </a:p>
        </p:txBody>
      </p:sp>
      <p:sp>
        <p:nvSpPr>
          <p:cNvPr id="10" name="正方形/長方形 4"/>
          <p:cNvSpPr/>
          <p:nvPr userDrawn="1"/>
        </p:nvSpPr>
        <p:spPr>
          <a:xfrm>
            <a:off x="0" y="0"/>
            <a:ext cx="12192000" cy="342900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200"/>
          </a:p>
        </p:txBody>
      </p:sp>
      <p:sp>
        <p:nvSpPr>
          <p:cNvPr id="11" name="正方形/長方形 13"/>
          <p:cNvSpPr/>
          <p:nvPr userDrawn="1"/>
        </p:nvSpPr>
        <p:spPr>
          <a:xfrm rot="2700000">
            <a:off x="451884" y="4446244"/>
            <a:ext cx="5397865" cy="3542866"/>
          </a:xfrm>
          <a:custGeom>
            <a:avLst/>
            <a:gdLst/>
            <a:ahLst/>
            <a:cxnLst/>
            <a:rect l="l" t="t" r="r" b="b"/>
            <a:pathLst>
              <a:path w="12846751" h="8431181">
                <a:moveTo>
                  <a:pt x="0" y="0"/>
                </a:moveTo>
                <a:lnTo>
                  <a:pt x="12846751" y="1"/>
                </a:lnTo>
                <a:lnTo>
                  <a:pt x="4415572" y="8431181"/>
                </a:lnTo>
                <a:lnTo>
                  <a:pt x="3086183" y="8431181"/>
                </a:lnTo>
                <a:lnTo>
                  <a:pt x="3068088" y="8413086"/>
                </a:lnTo>
                <a:cubicBezTo>
                  <a:pt x="3142170" y="8389244"/>
                  <a:pt x="3211139" y="8347077"/>
                  <a:pt x="3269838" y="8288378"/>
                </a:cubicBezTo>
                <a:lnTo>
                  <a:pt x="5444469" y="6113748"/>
                </a:lnTo>
                <a:cubicBezTo>
                  <a:pt x="5652899" y="5905317"/>
                  <a:pt x="5652900" y="5567383"/>
                  <a:pt x="5444469" y="5358952"/>
                </a:cubicBezTo>
                <a:lnTo>
                  <a:pt x="213794" y="128278"/>
                </a:lnTo>
                <a:cubicBezTo>
                  <a:pt x="151923" y="66407"/>
                  <a:pt x="78641" y="22901"/>
                  <a:pt x="0" y="0"/>
                </a:cubicBezTo>
                <a:close/>
              </a:path>
            </a:pathLst>
          </a:custGeom>
          <a:solidFill>
            <a:schemeClr val="accent2">
              <a:lumMod val="50000"/>
              <a:alpha val="1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200"/>
          </a:p>
        </p:txBody>
      </p:sp>
      <p:pic>
        <p:nvPicPr>
          <p:cNvPr id="12" name="図 7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60735" y="884900"/>
            <a:ext cx="3923154" cy="5577586"/>
          </a:xfrm>
          <a:prstGeom prst="rect">
            <a:avLst/>
          </a:prstGeom>
        </p:spPr>
      </p:pic>
      <p:pic>
        <p:nvPicPr>
          <p:cNvPr id="13" name="図 1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9359" y="2934136"/>
            <a:ext cx="1740860" cy="3556657"/>
          </a:xfrm>
          <a:prstGeom prst="rect">
            <a:avLst/>
          </a:prstGeom>
          <a:effectLst/>
        </p:spPr>
      </p:pic>
      <p:sp>
        <p:nvSpPr>
          <p:cNvPr id="14" name="図プレースホルダー 2"/>
          <p:cNvSpPr>
            <a:spLocks noGrp="1"/>
          </p:cNvSpPr>
          <p:nvPr>
            <p:ph type="pic" sz="quarter" idx="12" hasCustomPrompt="1"/>
          </p:nvPr>
        </p:nvSpPr>
        <p:spPr>
          <a:xfrm>
            <a:off x="2627241" y="1410336"/>
            <a:ext cx="3393082" cy="4507865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335"/>
            </a:lvl1pPr>
          </a:lstStyle>
          <a:p>
            <a:r>
              <a:rPr kumimoji="1" lang="en-US" altLang="ja-JP" dirty="0"/>
              <a:t>Add an image</a:t>
            </a:r>
            <a:endParaRPr kumimoji="1" lang="ja-JP" altLang="en-US" dirty="0"/>
          </a:p>
        </p:txBody>
      </p:sp>
      <p:sp>
        <p:nvSpPr>
          <p:cNvPr id="15" name="図プレースホルダー 2"/>
          <p:cNvSpPr>
            <a:spLocks noGrp="1"/>
          </p:cNvSpPr>
          <p:nvPr>
            <p:ph type="pic" sz="quarter" idx="13" hasCustomPrompt="1"/>
          </p:nvPr>
        </p:nvSpPr>
        <p:spPr>
          <a:xfrm>
            <a:off x="920049" y="3409648"/>
            <a:ext cx="1453023" cy="2620312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335"/>
            </a:lvl1pPr>
          </a:lstStyle>
          <a:p>
            <a:r>
              <a:rPr kumimoji="1" lang="en-US" altLang="ja-JP" dirty="0"/>
              <a:t>Add an image</a:t>
            </a:r>
            <a:endParaRPr kumimoji="1" lang="ja-JP" altLang="en-US" dirty="0"/>
          </a:p>
        </p:txBody>
      </p:sp>
      <p:sp>
        <p:nvSpPr>
          <p:cNvPr id="16" name="正方形/長方形 8"/>
          <p:cNvSpPr/>
          <p:nvPr userDrawn="1"/>
        </p:nvSpPr>
        <p:spPr>
          <a:xfrm rot="2700000">
            <a:off x="2920582" y="3058410"/>
            <a:ext cx="8253541" cy="6018152"/>
          </a:xfrm>
          <a:custGeom>
            <a:avLst/>
            <a:gdLst/>
            <a:ahLst/>
            <a:cxnLst/>
            <a:rect l="l" t="t" r="r" b="b"/>
            <a:pathLst>
              <a:path w="12380312" h="9026445">
                <a:moveTo>
                  <a:pt x="0" y="2"/>
                </a:moveTo>
                <a:lnTo>
                  <a:pt x="12380312" y="0"/>
                </a:lnTo>
                <a:lnTo>
                  <a:pt x="6191503" y="6188809"/>
                </a:lnTo>
                <a:lnTo>
                  <a:pt x="2514854" y="9026445"/>
                </a:lnTo>
                <a:lnTo>
                  <a:pt x="5536992" y="6004307"/>
                </a:lnTo>
                <a:cubicBezTo>
                  <a:pt x="5681923" y="5859376"/>
                  <a:pt x="5681923" y="5624397"/>
                  <a:pt x="5536992" y="5479467"/>
                </a:cubicBezTo>
                <a:lnTo>
                  <a:pt x="145909" y="88383"/>
                </a:lnTo>
                <a:cubicBezTo>
                  <a:pt x="103613" y="46088"/>
                  <a:pt x="53648" y="16135"/>
                  <a:pt x="0" y="2"/>
                </a:cubicBezTo>
                <a:close/>
              </a:path>
            </a:pathLst>
          </a:custGeom>
          <a:solidFill>
            <a:schemeClr val="accent2">
              <a:lumMod val="50000"/>
              <a:alpha val="1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200"/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1250">
        <p15:prstTrans prst="pageCurlDouble"/>
      </p:transition>
    </mc:Choice>
    <mc:Fallback>
      <p:transition spd="slow">
        <p:fade/>
      </p:transition>
    </mc:Fallback>
  </mc:AlternateContent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0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正方形/長方形 42"/>
          <p:cNvSpPr/>
          <p:nvPr userDrawn="1"/>
        </p:nvSpPr>
        <p:spPr>
          <a:xfrm>
            <a:off x="0" y="1"/>
            <a:ext cx="12192000" cy="356061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200"/>
          </a:p>
        </p:txBody>
      </p:sp>
      <p:sp>
        <p:nvSpPr>
          <p:cNvPr id="2" name="Rectangle 1"/>
          <p:cNvSpPr/>
          <p:nvPr userDrawn="1"/>
        </p:nvSpPr>
        <p:spPr>
          <a:xfrm rot="19249246">
            <a:off x="2589633" y="-513912"/>
            <a:ext cx="9181112" cy="7150835"/>
          </a:xfrm>
          <a:custGeom>
            <a:avLst/>
            <a:gdLst>
              <a:gd name="connsiteX0" fmla="*/ 0 w 14240218"/>
              <a:gd name="connsiteY0" fmla="*/ 0 h 7507633"/>
              <a:gd name="connsiteX1" fmla="*/ 14240218 w 14240218"/>
              <a:gd name="connsiteY1" fmla="*/ 0 h 7507633"/>
              <a:gd name="connsiteX2" fmla="*/ 14240218 w 14240218"/>
              <a:gd name="connsiteY2" fmla="*/ 7507633 h 7507633"/>
              <a:gd name="connsiteX3" fmla="*/ 0 w 14240218"/>
              <a:gd name="connsiteY3" fmla="*/ 7507633 h 7507633"/>
              <a:gd name="connsiteX4" fmla="*/ 0 w 14240218"/>
              <a:gd name="connsiteY4" fmla="*/ 0 h 7507633"/>
              <a:gd name="connsiteX0-1" fmla="*/ 764604 w 14240218"/>
              <a:gd name="connsiteY0-2" fmla="*/ 0 h 13608259"/>
              <a:gd name="connsiteX1-3" fmla="*/ 14240218 w 14240218"/>
              <a:gd name="connsiteY1-4" fmla="*/ 6100626 h 13608259"/>
              <a:gd name="connsiteX2-5" fmla="*/ 14240218 w 14240218"/>
              <a:gd name="connsiteY2-6" fmla="*/ 13608259 h 13608259"/>
              <a:gd name="connsiteX3-7" fmla="*/ 0 w 14240218"/>
              <a:gd name="connsiteY3-8" fmla="*/ 13608259 h 13608259"/>
              <a:gd name="connsiteX4-9" fmla="*/ 764604 w 14240218"/>
              <a:gd name="connsiteY4-10" fmla="*/ 0 h 13608259"/>
              <a:gd name="connsiteX0-11" fmla="*/ 18637 w 13494251"/>
              <a:gd name="connsiteY0-12" fmla="*/ 0 h 13608259"/>
              <a:gd name="connsiteX1-13" fmla="*/ 13494251 w 13494251"/>
              <a:gd name="connsiteY1-14" fmla="*/ 6100626 h 13608259"/>
              <a:gd name="connsiteX2-15" fmla="*/ 13494251 w 13494251"/>
              <a:gd name="connsiteY2-16" fmla="*/ 13608259 h 13608259"/>
              <a:gd name="connsiteX3-17" fmla="*/ 0 w 13494251"/>
              <a:gd name="connsiteY3-18" fmla="*/ 1161889 h 13608259"/>
              <a:gd name="connsiteX4-19" fmla="*/ 18637 w 13494251"/>
              <a:gd name="connsiteY4-20" fmla="*/ 0 h 13608259"/>
              <a:gd name="connsiteX0-21" fmla="*/ 18637 w 13494251"/>
              <a:gd name="connsiteY0-22" fmla="*/ 0 h 10117148"/>
              <a:gd name="connsiteX1-23" fmla="*/ 13494251 w 13494251"/>
              <a:gd name="connsiteY1-24" fmla="*/ 6100626 h 10117148"/>
              <a:gd name="connsiteX2-25" fmla="*/ 12250121 w 13494251"/>
              <a:gd name="connsiteY2-26" fmla="*/ 10117148 h 10117148"/>
              <a:gd name="connsiteX3-27" fmla="*/ 0 w 13494251"/>
              <a:gd name="connsiteY3-28" fmla="*/ 1161889 h 10117148"/>
              <a:gd name="connsiteX4-29" fmla="*/ 18637 w 13494251"/>
              <a:gd name="connsiteY4-30" fmla="*/ 0 h 10117148"/>
              <a:gd name="connsiteX0-31" fmla="*/ 18637 w 14016860"/>
              <a:gd name="connsiteY0-32" fmla="*/ 0 h 12146802"/>
              <a:gd name="connsiteX1-33" fmla="*/ 13494251 w 14016860"/>
              <a:gd name="connsiteY1-34" fmla="*/ 6100626 h 12146802"/>
              <a:gd name="connsiteX2-35" fmla="*/ 14016860 w 14016860"/>
              <a:gd name="connsiteY2-36" fmla="*/ 12146802 h 12146802"/>
              <a:gd name="connsiteX3-37" fmla="*/ 0 w 14016860"/>
              <a:gd name="connsiteY3-38" fmla="*/ 1161889 h 12146802"/>
              <a:gd name="connsiteX4-39" fmla="*/ 18637 w 14016860"/>
              <a:gd name="connsiteY4-40" fmla="*/ 0 h 12146802"/>
              <a:gd name="connsiteX0-41" fmla="*/ 0 w 13998223"/>
              <a:gd name="connsiteY0-42" fmla="*/ 0 h 12146802"/>
              <a:gd name="connsiteX1-43" fmla="*/ 13475614 w 13998223"/>
              <a:gd name="connsiteY1-44" fmla="*/ 6100626 h 12146802"/>
              <a:gd name="connsiteX2-45" fmla="*/ 13998223 w 13998223"/>
              <a:gd name="connsiteY2-46" fmla="*/ 12146802 h 12146802"/>
              <a:gd name="connsiteX3-47" fmla="*/ 27783 w 13998223"/>
              <a:gd name="connsiteY3-48" fmla="*/ 767199 h 12146802"/>
              <a:gd name="connsiteX4-49" fmla="*/ 0 w 13998223"/>
              <a:gd name="connsiteY4-50" fmla="*/ 0 h 12146802"/>
              <a:gd name="connsiteX0-51" fmla="*/ 0 w 13998223"/>
              <a:gd name="connsiteY0-52" fmla="*/ 0 h 12146802"/>
              <a:gd name="connsiteX1-53" fmla="*/ 13475614 w 13998223"/>
              <a:gd name="connsiteY1-54" fmla="*/ 6100626 h 12146802"/>
              <a:gd name="connsiteX2-55" fmla="*/ 13770473 w 13998223"/>
              <a:gd name="connsiteY2-56" fmla="*/ 8864328 h 12146802"/>
              <a:gd name="connsiteX3-57" fmla="*/ 13998223 w 13998223"/>
              <a:gd name="connsiteY3-58" fmla="*/ 12146802 h 12146802"/>
              <a:gd name="connsiteX4-59" fmla="*/ 27783 w 13998223"/>
              <a:gd name="connsiteY4-60" fmla="*/ 767199 h 12146802"/>
              <a:gd name="connsiteX5" fmla="*/ 0 w 13998223"/>
              <a:gd name="connsiteY5" fmla="*/ 0 h 12146802"/>
              <a:gd name="connsiteX0-61" fmla="*/ 0 w 13770473"/>
              <a:gd name="connsiteY0-62" fmla="*/ 0 h 10726253"/>
              <a:gd name="connsiteX1-63" fmla="*/ 13475614 w 13770473"/>
              <a:gd name="connsiteY1-64" fmla="*/ 6100626 h 10726253"/>
              <a:gd name="connsiteX2-65" fmla="*/ 13770473 w 13770473"/>
              <a:gd name="connsiteY2-66" fmla="*/ 8864328 h 10726253"/>
              <a:gd name="connsiteX3-67" fmla="*/ 12206921 w 13770473"/>
              <a:gd name="connsiteY3-68" fmla="*/ 10726253 h 10726253"/>
              <a:gd name="connsiteX4-69" fmla="*/ 27783 w 13770473"/>
              <a:gd name="connsiteY4-70" fmla="*/ 767199 h 10726253"/>
              <a:gd name="connsiteX5-71" fmla="*/ 0 w 13770473"/>
              <a:gd name="connsiteY5-72" fmla="*/ 0 h 10726253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71" y="connsiteY5-72"/>
              </a:cxn>
            </a:cxnLst>
            <a:rect l="l" t="t" r="r" b="b"/>
            <a:pathLst>
              <a:path w="13770473" h="10726253">
                <a:moveTo>
                  <a:pt x="0" y="0"/>
                </a:moveTo>
                <a:lnTo>
                  <a:pt x="13475614" y="6100626"/>
                </a:lnTo>
                <a:lnTo>
                  <a:pt x="13770473" y="8864328"/>
                </a:lnTo>
                <a:lnTo>
                  <a:pt x="12206921" y="10726253"/>
                </a:lnTo>
                <a:lnTo>
                  <a:pt x="27783" y="767199"/>
                </a:lnTo>
                <a:lnTo>
                  <a:pt x="0" y="0"/>
                </a:lnTo>
                <a:close/>
              </a:path>
            </a:pathLst>
          </a:custGeom>
          <a:solidFill>
            <a:schemeClr val="tx1">
              <a:lumMod val="90000"/>
              <a:lumOff val="10000"/>
              <a:alpha val="18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200"/>
          </a:p>
        </p:txBody>
      </p:sp>
      <p:sp>
        <p:nvSpPr>
          <p:cNvPr id="45" name="図プレースホルダー 19"/>
          <p:cNvSpPr>
            <a:spLocks noGrp="1"/>
          </p:cNvSpPr>
          <p:nvPr userDrawn="1">
            <p:ph type="pic" sz="quarter" idx="13" hasCustomPrompt="1"/>
          </p:nvPr>
        </p:nvSpPr>
        <p:spPr>
          <a:xfrm>
            <a:off x="1375551" y="867849"/>
            <a:ext cx="2352445" cy="2294032"/>
          </a:xfrm>
          <a:prstGeom prst="rect">
            <a:avLst/>
          </a:prstGeom>
          <a:solidFill>
            <a:schemeClr val="bg1">
              <a:lumMod val="75000"/>
            </a:schemeClr>
          </a:solidFill>
          <a:effectLst>
            <a:outerShdw blurRad="254000" dist="38100" dir="5400000" algn="t" rotWithShape="0">
              <a:prstClr val="black">
                <a:alpha val="40000"/>
              </a:prstClr>
            </a:outerShdw>
          </a:effectLst>
        </p:spPr>
        <p:txBody>
          <a:bodyPr>
            <a:normAutofit/>
          </a:bodyPr>
          <a:lstStyle>
            <a:lvl1pPr>
              <a:defRPr sz="1065"/>
            </a:lvl1pPr>
          </a:lstStyle>
          <a:p>
            <a:r>
              <a:rPr kumimoji="1" lang="en-US" altLang="ja-JP" dirty="0"/>
              <a:t>Add an image</a:t>
            </a:r>
            <a:endParaRPr kumimoji="1" lang="ja-JP" altLang="en-US" dirty="0"/>
          </a:p>
        </p:txBody>
      </p:sp>
      <p:sp>
        <p:nvSpPr>
          <p:cNvPr id="46" name="図プレースホルダー 19"/>
          <p:cNvSpPr>
            <a:spLocks noGrp="1"/>
          </p:cNvSpPr>
          <p:nvPr userDrawn="1">
            <p:ph type="pic" sz="quarter" idx="14" hasCustomPrompt="1"/>
          </p:nvPr>
        </p:nvSpPr>
        <p:spPr>
          <a:xfrm>
            <a:off x="8511506" y="876507"/>
            <a:ext cx="2411219" cy="2323345"/>
          </a:xfrm>
          <a:prstGeom prst="rect">
            <a:avLst/>
          </a:prstGeom>
          <a:solidFill>
            <a:schemeClr val="bg1">
              <a:lumMod val="75000"/>
            </a:schemeClr>
          </a:solidFill>
          <a:effectLst>
            <a:outerShdw blurRad="241300" dist="38100" dir="5400000" algn="t" rotWithShape="0">
              <a:prstClr val="black">
                <a:alpha val="40000"/>
              </a:prstClr>
            </a:outerShdw>
          </a:effectLst>
        </p:spPr>
        <p:txBody>
          <a:bodyPr>
            <a:normAutofit/>
          </a:bodyPr>
          <a:lstStyle>
            <a:lvl1pPr>
              <a:defRPr sz="1065"/>
            </a:lvl1pPr>
          </a:lstStyle>
          <a:p>
            <a:r>
              <a:rPr kumimoji="1" lang="en-US" altLang="ja-JP" dirty="0"/>
              <a:t>Add an image</a:t>
            </a:r>
            <a:endParaRPr kumimoji="1" lang="ja-JP" altLang="en-US" dirty="0"/>
          </a:p>
        </p:txBody>
      </p:sp>
      <p:grpSp>
        <p:nvGrpSpPr>
          <p:cNvPr id="21" name="グループ化 37"/>
          <p:cNvGrpSpPr/>
          <p:nvPr userDrawn="1"/>
        </p:nvGrpSpPr>
        <p:grpSpPr>
          <a:xfrm>
            <a:off x="6832817" y="645256"/>
            <a:ext cx="4089909" cy="233430"/>
            <a:chOff x="4888773" y="2065794"/>
            <a:chExt cx="8534400" cy="487140"/>
          </a:xfrm>
        </p:grpSpPr>
        <p:sp>
          <p:nvSpPr>
            <p:cNvPr id="22" name="角丸四角形 7"/>
            <p:cNvSpPr/>
            <p:nvPr userDrawn="1"/>
          </p:nvSpPr>
          <p:spPr>
            <a:xfrm>
              <a:off x="4888773" y="2065794"/>
              <a:ext cx="8534400" cy="487140"/>
            </a:xfrm>
            <a:custGeom>
              <a:avLst/>
              <a:gdLst/>
              <a:ahLst/>
              <a:cxnLst/>
              <a:rect l="l" t="t" r="r" b="b"/>
              <a:pathLst>
                <a:path w="8534400" h="487140">
                  <a:moveTo>
                    <a:pt x="148176" y="0"/>
                  </a:moveTo>
                  <a:lnTo>
                    <a:pt x="8386224" y="0"/>
                  </a:lnTo>
                  <a:cubicBezTo>
                    <a:pt x="8468059" y="0"/>
                    <a:pt x="8534400" y="66341"/>
                    <a:pt x="8534400" y="148176"/>
                  </a:cubicBezTo>
                  <a:lnTo>
                    <a:pt x="8534400" y="487140"/>
                  </a:lnTo>
                  <a:lnTo>
                    <a:pt x="0" y="487140"/>
                  </a:lnTo>
                  <a:lnTo>
                    <a:pt x="0" y="148176"/>
                  </a:lnTo>
                  <a:cubicBezTo>
                    <a:pt x="0" y="66341"/>
                    <a:pt x="66341" y="0"/>
                    <a:pt x="148176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sz="1200"/>
            </a:p>
          </p:txBody>
        </p:sp>
        <p:sp>
          <p:nvSpPr>
            <p:cNvPr id="23" name="正方形/長方形 27"/>
            <p:cNvSpPr/>
            <p:nvPr userDrawn="1"/>
          </p:nvSpPr>
          <p:spPr>
            <a:xfrm>
              <a:off x="4888773" y="2489434"/>
              <a:ext cx="8534400" cy="63500"/>
            </a:xfrm>
            <a:prstGeom prst="rect">
              <a:avLst/>
            </a:prstGeom>
            <a:gradFill>
              <a:gsLst>
                <a:gs pos="0">
                  <a:schemeClr val="accent1"/>
                </a:gs>
                <a:gs pos="100000">
                  <a:schemeClr val="accent3"/>
                </a:gs>
              </a:gsLst>
              <a:lin ang="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sz="1200"/>
            </a:p>
          </p:txBody>
        </p:sp>
        <p:grpSp>
          <p:nvGrpSpPr>
            <p:cNvPr id="24" name="グループ化 28"/>
            <p:cNvGrpSpPr/>
            <p:nvPr userDrawn="1"/>
          </p:nvGrpSpPr>
          <p:grpSpPr>
            <a:xfrm>
              <a:off x="5071109" y="2204589"/>
              <a:ext cx="542925" cy="142875"/>
              <a:chOff x="2524125" y="1614487"/>
              <a:chExt cx="542925" cy="142875"/>
            </a:xfrm>
          </p:grpSpPr>
          <p:sp>
            <p:nvSpPr>
              <p:cNvPr id="29" name="円/楕円 29"/>
              <p:cNvSpPr/>
              <p:nvPr userDrawn="1"/>
            </p:nvSpPr>
            <p:spPr>
              <a:xfrm>
                <a:off x="2524125" y="1614487"/>
                <a:ext cx="142875" cy="142875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 sz="1200"/>
              </a:p>
            </p:txBody>
          </p:sp>
          <p:sp>
            <p:nvSpPr>
              <p:cNvPr id="30" name="円/楕円 30"/>
              <p:cNvSpPr/>
              <p:nvPr userDrawn="1"/>
            </p:nvSpPr>
            <p:spPr>
              <a:xfrm>
                <a:off x="2724150" y="1614487"/>
                <a:ext cx="142875" cy="142875"/>
              </a:xfrm>
              <a:prstGeom prst="ellipse">
                <a:avLst/>
              </a:pr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 sz="1200"/>
              </a:p>
            </p:txBody>
          </p:sp>
          <p:sp>
            <p:nvSpPr>
              <p:cNvPr id="31" name="円/楕円 31"/>
              <p:cNvSpPr/>
              <p:nvPr userDrawn="1"/>
            </p:nvSpPr>
            <p:spPr>
              <a:xfrm>
                <a:off x="2924175" y="1614487"/>
                <a:ext cx="142875" cy="142875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 sz="1200"/>
              </a:p>
            </p:txBody>
          </p:sp>
        </p:grpSp>
        <p:grpSp>
          <p:nvGrpSpPr>
            <p:cNvPr id="25" name="グループ化 32"/>
            <p:cNvGrpSpPr/>
            <p:nvPr userDrawn="1"/>
          </p:nvGrpSpPr>
          <p:grpSpPr>
            <a:xfrm>
              <a:off x="13043533" y="2180776"/>
              <a:ext cx="200026" cy="190500"/>
              <a:chOff x="7781924" y="1704975"/>
              <a:chExt cx="200026" cy="190500"/>
            </a:xfrm>
            <a:solidFill>
              <a:schemeClr val="tx1">
                <a:lumMod val="50000"/>
                <a:lumOff val="50000"/>
              </a:schemeClr>
            </a:solidFill>
          </p:grpSpPr>
          <p:sp>
            <p:nvSpPr>
              <p:cNvPr id="26" name="正方形/長方形 33"/>
              <p:cNvSpPr/>
              <p:nvPr userDrawn="1"/>
            </p:nvSpPr>
            <p:spPr>
              <a:xfrm>
                <a:off x="7781925" y="1704975"/>
                <a:ext cx="200025" cy="47625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 sz="1200"/>
              </a:p>
            </p:txBody>
          </p:sp>
          <p:sp>
            <p:nvSpPr>
              <p:cNvPr id="27" name="正方形/長方形 34"/>
              <p:cNvSpPr/>
              <p:nvPr userDrawn="1"/>
            </p:nvSpPr>
            <p:spPr>
              <a:xfrm>
                <a:off x="7781925" y="1776413"/>
                <a:ext cx="200025" cy="47625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 sz="1200"/>
              </a:p>
            </p:txBody>
          </p:sp>
          <p:sp>
            <p:nvSpPr>
              <p:cNvPr id="28" name="正方形/長方形 35"/>
              <p:cNvSpPr/>
              <p:nvPr userDrawn="1"/>
            </p:nvSpPr>
            <p:spPr>
              <a:xfrm>
                <a:off x="7781924" y="1847850"/>
                <a:ext cx="200025" cy="47625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 sz="1200"/>
              </a:p>
            </p:txBody>
          </p:sp>
        </p:grpSp>
      </p:grpSp>
      <p:grpSp>
        <p:nvGrpSpPr>
          <p:cNvPr id="34" name="グループ化 37"/>
          <p:cNvGrpSpPr/>
          <p:nvPr userDrawn="1"/>
        </p:nvGrpSpPr>
        <p:grpSpPr>
          <a:xfrm>
            <a:off x="1367357" y="620124"/>
            <a:ext cx="4089909" cy="233430"/>
            <a:chOff x="4888773" y="2065794"/>
            <a:chExt cx="8534400" cy="487140"/>
          </a:xfrm>
        </p:grpSpPr>
        <p:sp>
          <p:nvSpPr>
            <p:cNvPr id="35" name="角丸四角形 7"/>
            <p:cNvSpPr/>
            <p:nvPr userDrawn="1"/>
          </p:nvSpPr>
          <p:spPr>
            <a:xfrm>
              <a:off x="4888773" y="2065794"/>
              <a:ext cx="8534400" cy="487140"/>
            </a:xfrm>
            <a:custGeom>
              <a:avLst/>
              <a:gdLst/>
              <a:ahLst/>
              <a:cxnLst/>
              <a:rect l="l" t="t" r="r" b="b"/>
              <a:pathLst>
                <a:path w="8534400" h="487140">
                  <a:moveTo>
                    <a:pt x="148176" y="0"/>
                  </a:moveTo>
                  <a:lnTo>
                    <a:pt x="8386224" y="0"/>
                  </a:lnTo>
                  <a:cubicBezTo>
                    <a:pt x="8468059" y="0"/>
                    <a:pt x="8534400" y="66341"/>
                    <a:pt x="8534400" y="148176"/>
                  </a:cubicBezTo>
                  <a:lnTo>
                    <a:pt x="8534400" y="487140"/>
                  </a:lnTo>
                  <a:lnTo>
                    <a:pt x="0" y="487140"/>
                  </a:lnTo>
                  <a:lnTo>
                    <a:pt x="0" y="148176"/>
                  </a:lnTo>
                  <a:cubicBezTo>
                    <a:pt x="0" y="66341"/>
                    <a:pt x="66341" y="0"/>
                    <a:pt x="148176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sz="1200"/>
            </a:p>
          </p:txBody>
        </p:sp>
        <p:sp>
          <p:nvSpPr>
            <p:cNvPr id="36" name="正方形/長方形 27"/>
            <p:cNvSpPr/>
            <p:nvPr userDrawn="1"/>
          </p:nvSpPr>
          <p:spPr>
            <a:xfrm>
              <a:off x="4888773" y="2489434"/>
              <a:ext cx="8534400" cy="63500"/>
            </a:xfrm>
            <a:prstGeom prst="rect">
              <a:avLst/>
            </a:prstGeom>
            <a:gradFill>
              <a:gsLst>
                <a:gs pos="0">
                  <a:schemeClr val="accent1"/>
                </a:gs>
                <a:gs pos="100000">
                  <a:schemeClr val="accent3"/>
                </a:gs>
              </a:gsLst>
              <a:lin ang="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sz="1200"/>
            </a:p>
          </p:txBody>
        </p:sp>
        <p:grpSp>
          <p:nvGrpSpPr>
            <p:cNvPr id="37" name="グループ化 28"/>
            <p:cNvGrpSpPr/>
            <p:nvPr userDrawn="1"/>
          </p:nvGrpSpPr>
          <p:grpSpPr>
            <a:xfrm>
              <a:off x="5071109" y="2204589"/>
              <a:ext cx="542925" cy="142875"/>
              <a:chOff x="2524125" y="1614487"/>
              <a:chExt cx="542925" cy="142875"/>
            </a:xfrm>
          </p:grpSpPr>
          <p:sp>
            <p:nvSpPr>
              <p:cNvPr id="42" name="円/楕円 29"/>
              <p:cNvSpPr/>
              <p:nvPr userDrawn="1"/>
            </p:nvSpPr>
            <p:spPr>
              <a:xfrm>
                <a:off x="2524125" y="1614487"/>
                <a:ext cx="142875" cy="142875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 sz="1200"/>
              </a:p>
            </p:txBody>
          </p:sp>
          <p:sp>
            <p:nvSpPr>
              <p:cNvPr id="43" name="円/楕円 30"/>
              <p:cNvSpPr/>
              <p:nvPr userDrawn="1"/>
            </p:nvSpPr>
            <p:spPr>
              <a:xfrm>
                <a:off x="2724150" y="1614487"/>
                <a:ext cx="142875" cy="142875"/>
              </a:xfrm>
              <a:prstGeom prst="ellipse">
                <a:avLst/>
              </a:pr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 sz="1200"/>
              </a:p>
            </p:txBody>
          </p:sp>
          <p:sp>
            <p:nvSpPr>
              <p:cNvPr id="44" name="円/楕円 31"/>
              <p:cNvSpPr/>
              <p:nvPr userDrawn="1"/>
            </p:nvSpPr>
            <p:spPr>
              <a:xfrm>
                <a:off x="2924175" y="1614487"/>
                <a:ext cx="142875" cy="142875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 sz="1200"/>
              </a:p>
            </p:txBody>
          </p:sp>
        </p:grpSp>
        <p:grpSp>
          <p:nvGrpSpPr>
            <p:cNvPr id="38" name="グループ化 32"/>
            <p:cNvGrpSpPr/>
            <p:nvPr userDrawn="1"/>
          </p:nvGrpSpPr>
          <p:grpSpPr>
            <a:xfrm>
              <a:off x="13043533" y="2180776"/>
              <a:ext cx="200026" cy="190500"/>
              <a:chOff x="7781924" y="1704975"/>
              <a:chExt cx="200026" cy="190500"/>
            </a:xfrm>
            <a:solidFill>
              <a:schemeClr val="tx1">
                <a:lumMod val="50000"/>
                <a:lumOff val="50000"/>
              </a:schemeClr>
            </a:solidFill>
          </p:grpSpPr>
          <p:sp>
            <p:nvSpPr>
              <p:cNvPr id="39" name="正方形/長方形 33"/>
              <p:cNvSpPr/>
              <p:nvPr userDrawn="1"/>
            </p:nvSpPr>
            <p:spPr>
              <a:xfrm>
                <a:off x="7781925" y="1704975"/>
                <a:ext cx="200025" cy="47625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 sz="1200"/>
              </a:p>
            </p:txBody>
          </p:sp>
          <p:sp>
            <p:nvSpPr>
              <p:cNvPr id="40" name="正方形/長方形 34"/>
              <p:cNvSpPr/>
              <p:nvPr userDrawn="1"/>
            </p:nvSpPr>
            <p:spPr>
              <a:xfrm>
                <a:off x="7781925" y="1776413"/>
                <a:ext cx="200025" cy="47625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 sz="1200"/>
              </a:p>
            </p:txBody>
          </p:sp>
          <p:sp>
            <p:nvSpPr>
              <p:cNvPr id="41" name="正方形/長方形 35"/>
              <p:cNvSpPr/>
              <p:nvPr userDrawn="1"/>
            </p:nvSpPr>
            <p:spPr>
              <a:xfrm>
                <a:off x="7781924" y="1847850"/>
                <a:ext cx="200025" cy="47625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 sz="1200"/>
              </a:p>
            </p:txBody>
          </p:sp>
        </p:grpSp>
      </p:grpSp>
      <p:sp>
        <p:nvSpPr>
          <p:cNvPr id="3" name="Footer Placeholder 2"/>
          <p:cNvSpPr>
            <a:spLocks noGrp="1"/>
          </p:cNvSpPr>
          <p:nvPr userDrawn="1">
            <p:ph type="ftr" sz="quarter" idx="10"/>
          </p:nvPr>
        </p:nvSpPr>
        <p:spPr>
          <a:xfrm>
            <a:off x="118404" y="6390566"/>
            <a:ext cx="4594273" cy="365125"/>
          </a:xfrm>
          <a:prstGeom prst="rect">
            <a:avLst/>
          </a:prstGeom>
        </p:spPr>
        <p:txBody>
          <a:bodyPr/>
          <a:lstStyle/>
          <a:p>
            <a:r>
              <a:rPr lang="en-GB"/>
              <a:t>Keep it simply smart!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 userDrawn="1">
            <p:ph type="sldNum" sz="quarter" idx="11"/>
          </p:nvPr>
        </p:nvSpPr>
        <p:spPr/>
        <p:txBody>
          <a:bodyPr/>
          <a:lstStyle/>
          <a:p>
            <a:fld id="{CFC45D74-B68F-45A4-B0F0-144005204964}" type="slidenum">
              <a:rPr lang="en-GB" smtClean="0"/>
            </a:fld>
            <a:endParaRPr lang="en-GB" dirty="0"/>
          </a:p>
        </p:txBody>
      </p:sp>
      <p:sp>
        <p:nvSpPr>
          <p:cNvPr id="7" name="図プレースホルダー 19"/>
          <p:cNvSpPr>
            <a:spLocks noGrp="1"/>
          </p:cNvSpPr>
          <p:nvPr userDrawn="1">
            <p:ph type="pic" sz="quarter" idx="12" hasCustomPrompt="1"/>
          </p:nvPr>
        </p:nvSpPr>
        <p:spPr>
          <a:xfrm>
            <a:off x="3727996" y="620123"/>
            <a:ext cx="4783510" cy="2673536"/>
          </a:xfrm>
          <a:prstGeom prst="rect">
            <a:avLst/>
          </a:prstGeom>
          <a:solidFill>
            <a:schemeClr val="bg1">
              <a:lumMod val="75000"/>
            </a:schemeClr>
          </a:solidFill>
          <a:effectLst>
            <a:outerShdw blurRad="609600" dist="38100" dir="5400000" algn="t" rotWithShape="0">
              <a:prstClr val="black">
                <a:alpha val="40000"/>
              </a:prstClr>
            </a:outerShdw>
          </a:effectLst>
        </p:spPr>
        <p:txBody>
          <a:bodyPr>
            <a:normAutofit/>
          </a:bodyPr>
          <a:lstStyle>
            <a:lvl1pPr>
              <a:defRPr sz="1065"/>
            </a:lvl1pPr>
          </a:lstStyle>
          <a:p>
            <a:r>
              <a:rPr kumimoji="1" lang="en-US" altLang="ja-JP" dirty="0"/>
              <a:t>Add an image</a:t>
            </a:r>
            <a:endParaRPr kumimoji="1" lang="ja-JP" altLang="en-US" dirty="0"/>
          </a:p>
        </p:txBody>
      </p:sp>
      <p:grpSp>
        <p:nvGrpSpPr>
          <p:cNvPr id="8" name="グループ化 37"/>
          <p:cNvGrpSpPr/>
          <p:nvPr userDrawn="1"/>
        </p:nvGrpSpPr>
        <p:grpSpPr>
          <a:xfrm>
            <a:off x="3727996" y="329534"/>
            <a:ext cx="4783510" cy="273017"/>
            <a:chOff x="4888773" y="2065794"/>
            <a:chExt cx="8534400" cy="487140"/>
          </a:xfrm>
        </p:grpSpPr>
        <p:sp>
          <p:nvSpPr>
            <p:cNvPr id="9" name="角丸四角形 7"/>
            <p:cNvSpPr/>
            <p:nvPr userDrawn="1"/>
          </p:nvSpPr>
          <p:spPr>
            <a:xfrm>
              <a:off x="4888773" y="2065794"/>
              <a:ext cx="8534400" cy="487140"/>
            </a:xfrm>
            <a:custGeom>
              <a:avLst/>
              <a:gdLst/>
              <a:ahLst/>
              <a:cxnLst/>
              <a:rect l="l" t="t" r="r" b="b"/>
              <a:pathLst>
                <a:path w="8534400" h="487140">
                  <a:moveTo>
                    <a:pt x="148176" y="0"/>
                  </a:moveTo>
                  <a:lnTo>
                    <a:pt x="8386224" y="0"/>
                  </a:lnTo>
                  <a:cubicBezTo>
                    <a:pt x="8468059" y="0"/>
                    <a:pt x="8534400" y="66341"/>
                    <a:pt x="8534400" y="148176"/>
                  </a:cubicBezTo>
                  <a:lnTo>
                    <a:pt x="8534400" y="487140"/>
                  </a:lnTo>
                  <a:lnTo>
                    <a:pt x="0" y="487140"/>
                  </a:lnTo>
                  <a:lnTo>
                    <a:pt x="0" y="148176"/>
                  </a:lnTo>
                  <a:cubicBezTo>
                    <a:pt x="0" y="66341"/>
                    <a:pt x="66341" y="0"/>
                    <a:pt x="148176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sz="1200"/>
            </a:p>
          </p:txBody>
        </p:sp>
        <p:sp>
          <p:nvSpPr>
            <p:cNvPr id="10" name="正方形/長方形 27"/>
            <p:cNvSpPr/>
            <p:nvPr userDrawn="1"/>
          </p:nvSpPr>
          <p:spPr>
            <a:xfrm>
              <a:off x="4888773" y="2489434"/>
              <a:ext cx="8534400" cy="63500"/>
            </a:xfrm>
            <a:prstGeom prst="rect">
              <a:avLst/>
            </a:prstGeom>
            <a:gradFill>
              <a:gsLst>
                <a:gs pos="0">
                  <a:schemeClr val="accent1"/>
                </a:gs>
                <a:gs pos="100000">
                  <a:schemeClr val="accent3"/>
                </a:gs>
              </a:gsLst>
              <a:lin ang="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sz="1200"/>
            </a:p>
          </p:txBody>
        </p:sp>
        <p:grpSp>
          <p:nvGrpSpPr>
            <p:cNvPr id="11" name="グループ化 28"/>
            <p:cNvGrpSpPr/>
            <p:nvPr userDrawn="1"/>
          </p:nvGrpSpPr>
          <p:grpSpPr>
            <a:xfrm>
              <a:off x="5071109" y="2204589"/>
              <a:ext cx="542925" cy="142875"/>
              <a:chOff x="2524125" y="1614487"/>
              <a:chExt cx="542925" cy="142875"/>
            </a:xfrm>
          </p:grpSpPr>
          <p:sp>
            <p:nvSpPr>
              <p:cNvPr id="16" name="円/楕円 29"/>
              <p:cNvSpPr/>
              <p:nvPr userDrawn="1"/>
            </p:nvSpPr>
            <p:spPr>
              <a:xfrm>
                <a:off x="2524125" y="1614487"/>
                <a:ext cx="142875" cy="142875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 sz="1200"/>
              </a:p>
            </p:txBody>
          </p:sp>
          <p:sp>
            <p:nvSpPr>
              <p:cNvPr id="17" name="円/楕円 30"/>
              <p:cNvSpPr/>
              <p:nvPr userDrawn="1"/>
            </p:nvSpPr>
            <p:spPr>
              <a:xfrm>
                <a:off x="2724150" y="1614487"/>
                <a:ext cx="142875" cy="142875"/>
              </a:xfrm>
              <a:prstGeom prst="ellipse">
                <a:avLst/>
              </a:pr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 sz="1200"/>
              </a:p>
            </p:txBody>
          </p:sp>
          <p:sp>
            <p:nvSpPr>
              <p:cNvPr id="18" name="円/楕円 31"/>
              <p:cNvSpPr/>
              <p:nvPr userDrawn="1"/>
            </p:nvSpPr>
            <p:spPr>
              <a:xfrm>
                <a:off x="2924175" y="1614487"/>
                <a:ext cx="142875" cy="142875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 sz="1200"/>
              </a:p>
            </p:txBody>
          </p:sp>
        </p:grpSp>
        <p:grpSp>
          <p:nvGrpSpPr>
            <p:cNvPr id="12" name="グループ化 32"/>
            <p:cNvGrpSpPr/>
            <p:nvPr userDrawn="1"/>
          </p:nvGrpSpPr>
          <p:grpSpPr>
            <a:xfrm>
              <a:off x="13043533" y="2180776"/>
              <a:ext cx="200026" cy="190500"/>
              <a:chOff x="7781924" y="1704975"/>
              <a:chExt cx="200026" cy="190500"/>
            </a:xfrm>
            <a:solidFill>
              <a:schemeClr val="tx1">
                <a:lumMod val="50000"/>
                <a:lumOff val="50000"/>
              </a:schemeClr>
            </a:solidFill>
          </p:grpSpPr>
          <p:sp>
            <p:nvSpPr>
              <p:cNvPr id="13" name="正方形/長方形 33"/>
              <p:cNvSpPr/>
              <p:nvPr userDrawn="1"/>
            </p:nvSpPr>
            <p:spPr>
              <a:xfrm>
                <a:off x="7781925" y="1704975"/>
                <a:ext cx="200025" cy="47625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 sz="1200"/>
              </a:p>
            </p:txBody>
          </p:sp>
          <p:sp>
            <p:nvSpPr>
              <p:cNvPr id="14" name="正方形/長方形 34"/>
              <p:cNvSpPr/>
              <p:nvPr userDrawn="1"/>
            </p:nvSpPr>
            <p:spPr>
              <a:xfrm>
                <a:off x="7781925" y="1776413"/>
                <a:ext cx="200025" cy="47625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 sz="1200"/>
              </a:p>
            </p:txBody>
          </p:sp>
          <p:sp>
            <p:nvSpPr>
              <p:cNvPr id="15" name="正方形/長方形 35"/>
              <p:cNvSpPr/>
              <p:nvPr userDrawn="1"/>
            </p:nvSpPr>
            <p:spPr>
              <a:xfrm>
                <a:off x="7781924" y="1847850"/>
                <a:ext cx="200025" cy="47625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 sz="1200"/>
              </a:p>
            </p:txBody>
          </p:sp>
        </p:grpSp>
      </p:grp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1250">
        <p15:prstTrans prst="pageCurlDouble"/>
      </p:transition>
    </mc:Choice>
    <mc:Fallback>
      <p:transition spd="slow">
        <p:fade/>
      </p:transition>
    </mc:Fallback>
  </mc:AlternateContent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/>
          <p:cNvSpPr>
            <a:spLocks noGrp="1"/>
          </p:cNvSpPr>
          <p:nvPr>
            <p:ph type="ftr" sz="quarter" idx="10"/>
          </p:nvPr>
        </p:nvSpPr>
        <p:spPr>
          <a:xfrm>
            <a:off x="118404" y="6390566"/>
            <a:ext cx="4594273" cy="365125"/>
          </a:xfrm>
          <a:prstGeom prst="rect">
            <a:avLst/>
          </a:prstGeom>
        </p:spPr>
        <p:txBody>
          <a:bodyPr/>
          <a:lstStyle/>
          <a:p>
            <a:r>
              <a:rPr lang="en-GB"/>
              <a:t>Keep it simply smart!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CFC45D74-B68F-45A4-B0F0-144005204964}" type="slidenum">
              <a:rPr lang="en-GB" smtClean="0"/>
            </a:fld>
            <a:endParaRPr lang="en-GB" dirty="0"/>
          </a:p>
        </p:txBody>
      </p:sp>
      <p:pic>
        <p:nvPicPr>
          <p:cNvPr id="7" name="図 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8900999">
            <a:off x="-104765" y="-2166944"/>
            <a:ext cx="1956982" cy="3998203"/>
          </a:xfrm>
          <a:prstGeom prst="rect">
            <a:avLst/>
          </a:prstGeom>
          <a:effectLst>
            <a:outerShdw blurRad="254000" sx="102000" sy="102000" algn="ctr" rotWithShape="0">
              <a:prstClr val="black">
                <a:alpha val="21000"/>
              </a:prstClr>
            </a:outerShdw>
          </a:effectLst>
        </p:spPr>
      </p:pic>
      <p:sp>
        <p:nvSpPr>
          <p:cNvPr id="8" name="図プレースホルダー 2"/>
          <p:cNvSpPr>
            <a:spLocks noGrp="1"/>
          </p:cNvSpPr>
          <p:nvPr>
            <p:ph type="pic" sz="quarter" idx="12" hasCustomPrompt="1"/>
          </p:nvPr>
        </p:nvSpPr>
        <p:spPr>
          <a:xfrm rot="18900999">
            <a:off x="40970" y="-1659777"/>
            <a:ext cx="1665512" cy="2983869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335"/>
            </a:lvl1pPr>
          </a:lstStyle>
          <a:p>
            <a:r>
              <a:rPr kumimoji="1" lang="en-US" altLang="ja-JP" dirty="0"/>
              <a:t>Add an image</a:t>
            </a:r>
            <a:endParaRPr kumimoji="1" lang="ja-JP" altLang="en-US" dirty="0"/>
          </a:p>
        </p:txBody>
      </p:sp>
      <p:pic>
        <p:nvPicPr>
          <p:cNvPr id="9" name="図 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8900999">
            <a:off x="3644385" y="-1501111"/>
            <a:ext cx="1956982" cy="3998203"/>
          </a:xfrm>
          <a:prstGeom prst="rect">
            <a:avLst/>
          </a:prstGeom>
          <a:effectLst>
            <a:outerShdw blurRad="254000" sx="102000" sy="102000" algn="ctr" rotWithShape="0">
              <a:prstClr val="black">
                <a:alpha val="21000"/>
              </a:prstClr>
            </a:outerShdw>
          </a:effectLst>
        </p:spPr>
      </p:pic>
      <p:sp>
        <p:nvSpPr>
          <p:cNvPr id="10" name="図プレースホルダー 2"/>
          <p:cNvSpPr>
            <a:spLocks noGrp="1"/>
          </p:cNvSpPr>
          <p:nvPr>
            <p:ph type="pic" sz="quarter" idx="13" hasCustomPrompt="1"/>
          </p:nvPr>
        </p:nvSpPr>
        <p:spPr>
          <a:xfrm rot="18900999">
            <a:off x="3790120" y="-993944"/>
            <a:ext cx="1665512" cy="2983869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335"/>
            </a:lvl1pPr>
          </a:lstStyle>
          <a:p>
            <a:r>
              <a:rPr kumimoji="1" lang="en-US" altLang="ja-JP" dirty="0"/>
              <a:t>Add an image</a:t>
            </a:r>
            <a:endParaRPr kumimoji="1" lang="ja-JP" altLang="en-US" dirty="0"/>
          </a:p>
        </p:txBody>
      </p:sp>
      <p:pic>
        <p:nvPicPr>
          <p:cNvPr id="11" name="図 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8900999">
            <a:off x="7137112" y="-1095540"/>
            <a:ext cx="1956982" cy="3998203"/>
          </a:xfrm>
          <a:prstGeom prst="rect">
            <a:avLst/>
          </a:prstGeom>
          <a:effectLst>
            <a:outerShdw blurRad="254000" sx="102000" sy="102000" algn="ctr" rotWithShape="0">
              <a:prstClr val="black">
                <a:alpha val="21000"/>
              </a:prstClr>
            </a:outerShdw>
          </a:effectLst>
        </p:spPr>
      </p:pic>
      <p:sp>
        <p:nvSpPr>
          <p:cNvPr id="12" name="図プレースホルダー 2"/>
          <p:cNvSpPr>
            <a:spLocks noGrp="1"/>
          </p:cNvSpPr>
          <p:nvPr>
            <p:ph type="pic" sz="quarter" idx="14" hasCustomPrompt="1"/>
          </p:nvPr>
        </p:nvSpPr>
        <p:spPr>
          <a:xfrm rot="18900999">
            <a:off x="7282848" y="-588373"/>
            <a:ext cx="1665512" cy="2983869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335"/>
            </a:lvl1pPr>
          </a:lstStyle>
          <a:p>
            <a:r>
              <a:rPr kumimoji="1" lang="en-US" altLang="ja-JP" dirty="0"/>
              <a:t>Add an image</a:t>
            </a:r>
            <a:endParaRPr kumimoji="1" lang="ja-JP" altLang="en-US" dirty="0"/>
          </a:p>
        </p:txBody>
      </p:sp>
      <p:pic>
        <p:nvPicPr>
          <p:cNvPr id="13" name="図 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8900999">
            <a:off x="9777862" y="-1501114"/>
            <a:ext cx="1956982" cy="3998203"/>
          </a:xfrm>
          <a:prstGeom prst="rect">
            <a:avLst/>
          </a:prstGeom>
          <a:effectLst>
            <a:outerShdw blurRad="254000" sx="102000" sy="102000" algn="ctr" rotWithShape="0">
              <a:prstClr val="black">
                <a:alpha val="21000"/>
              </a:prstClr>
            </a:outerShdw>
          </a:effectLst>
        </p:spPr>
      </p:pic>
      <p:sp>
        <p:nvSpPr>
          <p:cNvPr id="14" name="図プレースホルダー 2"/>
          <p:cNvSpPr>
            <a:spLocks noGrp="1"/>
          </p:cNvSpPr>
          <p:nvPr>
            <p:ph type="pic" sz="quarter" idx="15" hasCustomPrompt="1"/>
          </p:nvPr>
        </p:nvSpPr>
        <p:spPr>
          <a:xfrm rot="18900999">
            <a:off x="9923598" y="-993947"/>
            <a:ext cx="1665512" cy="2983869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335"/>
            </a:lvl1pPr>
          </a:lstStyle>
          <a:p>
            <a:r>
              <a:rPr kumimoji="1" lang="en-US" altLang="ja-JP" dirty="0"/>
              <a:t>Add an image</a:t>
            </a:r>
            <a:endParaRPr kumimoji="1" lang="ja-JP" altLang="en-US" dirty="0"/>
          </a:p>
        </p:txBody>
      </p:sp>
      <p:pic>
        <p:nvPicPr>
          <p:cNvPr id="15" name="図 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8900999">
            <a:off x="10203851" y="1979443"/>
            <a:ext cx="1956982" cy="3998203"/>
          </a:xfrm>
          <a:prstGeom prst="rect">
            <a:avLst/>
          </a:prstGeom>
          <a:effectLst>
            <a:outerShdw blurRad="254000" sx="102000" sy="102000" algn="ctr" rotWithShape="0">
              <a:prstClr val="black">
                <a:alpha val="21000"/>
              </a:prstClr>
            </a:outerShdw>
          </a:effectLst>
        </p:spPr>
      </p:pic>
      <p:sp>
        <p:nvSpPr>
          <p:cNvPr id="16" name="図プレースホルダー 2"/>
          <p:cNvSpPr>
            <a:spLocks noGrp="1"/>
          </p:cNvSpPr>
          <p:nvPr>
            <p:ph type="pic" sz="quarter" idx="16" hasCustomPrompt="1"/>
          </p:nvPr>
        </p:nvSpPr>
        <p:spPr>
          <a:xfrm rot="18900999">
            <a:off x="10349586" y="2486610"/>
            <a:ext cx="1665512" cy="2983869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335"/>
            </a:lvl1pPr>
          </a:lstStyle>
          <a:p>
            <a:r>
              <a:rPr kumimoji="1" lang="en-US" altLang="ja-JP" dirty="0"/>
              <a:t>Add an image</a:t>
            </a:r>
            <a:endParaRPr kumimoji="1" lang="ja-JP" altLang="en-US" dirty="0"/>
          </a:p>
        </p:txBody>
      </p:sp>
      <p:pic>
        <p:nvPicPr>
          <p:cNvPr id="17" name="図 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8900999">
            <a:off x="9777862" y="4648855"/>
            <a:ext cx="1956982" cy="3998203"/>
          </a:xfrm>
          <a:prstGeom prst="rect">
            <a:avLst/>
          </a:prstGeom>
          <a:effectLst>
            <a:outerShdw blurRad="254000" sx="102000" sy="102000" algn="ctr" rotWithShape="0">
              <a:prstClr val="black">
                <a:alpha val="21000"/>
              </a:prstClr>
            </a:outerShdw>
          </a:effectLst>
        </p:spPr>
      </p:pic>
      <p:sp>
        <p:nvSpPr>
          <p:cNvPr id="18" name="図プレースホルダー 2"/>
          <p:cNvSpPr>
            <a:spLocks noGrp="1"/>
          </p:cNvSpPr>
          <p:nvPr>
            <p:ph type="pic" sz="quarter" idx="17" hasCustomPrompt="1"/>
          </p:nvPr>
        </p:nvSpPr>
        <p:spPr>
          <a:xfrm rot="18900999">
            <a:off x="9923598" y="5156022"/>
            <a:ext cx="1665512" cy="2983869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335"/>
            </a:lvl1pPr>
          </a:lstStyle>
          <a:p>
            <a:r>
              <a:rPr kumimoji="1" lang="en-US" altLang="ja-JP" dirty="0"/>
              <a:t>Add an image</a:t>
            </a:r>
            <a:endParaRPr kumimoji="1" lang="ja-JP" altLang="en-US" dirty="0"/>
          </a:p>
        </p:txBody>
      </p:sp>
      <p:pic>
        <p:nvPicPr>
          <p:cNvPr id="19" name="図 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8900999">
            <a:off x="6711123" y="1573871"/>
            <a:ext cx="1956982" cy="3998203"/>
          </a:xfrm>
          <a:prstGeom prst="rect">
            <a:avLst/>
          </a:prstGeom>
          <a:effectLst>
            <a:outerShdw blurRad="254000" sx="102000" sy="102000" algn="ctr" rotWithShape="0">
              <a:prstClr val="black">
                <a:alpha val="21000"/>
              </a:prstClr>
            </a:outerShdw>
          </a:effectLst>
        </p:spPr>
      </p:pic>
      <p:sp>
        <p:nvSpPr>
          <p:cNvPr id="20" name="図プレースホルダー 2"/>
          <p:cNvSpPr>
            <a:spLocks noGrp="1"/>
          </p:cNvSpPr>
          <p:nvPr>
            <p:ph type="pic" sz="quarter" idx="18" hasCustomPrompt="1"/>
          </p:nvPr>
        </p:nvSpPr>
        <p:spPr>
          <a:xfrm rot="18900999">
            <a:off x="6856859" y="2081038"/>
            <a:ext cx="1665512" cy="2983869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335"/>
            </a:lvl1pPr>
          </a:lstStyle>
          <a:p>
            <a:r>
              <a:rPr kumimoji="1" lang="en-US" altLang="ja-JP" dirty="0"/>
              <a:t>Add an image</a:t>
            </a:r>
            <a:endParaRPr kumimoji="1" lang="ja-JP" altLang="en-US" dirty="0"/>
          </a:p>
        </p:txBody>
      </p:sp>
      <p:pic>
        <p:nvPicPr>
          <p:cNvPr id="21" name="図 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8900999">
            <a:off x="2961973" y="908035"/>
            <a:ext cx="1956982" cy="3998203"/>
          </a:xfrm>
          <a:prstGeom prst="rect">
            <a:avLst/>
          </a:prstGeom>
          <a:effectLst>
            <a:outerShdw blurRad="254000" sx="102000" sy="102000" algn="ctr" rotWithShape="0">
              <a:prstClr val="black">
                <a:alpha val="21000"/>
              </a:prstClr>
            </a:outerShdw>
          </a:effectLst>
        </p:spPr>
      </p:pic>
      <p:sp>
        <p:nvSpPr>
          <p:cNvPr id="22" name="図プレースホルダー 2"/>
          <p:cNvSpPr>
            <a:spLocks noGrp="1"/>
          </p:cNvSpPr>
          <p:nvPr>
            <p:ph type="pic" sz="quarter" idx="19" hasCustomPrompt="1"/>
          </p:nvPr>
        </p:nvSpPr>
        <p:spPr>
          <a:xfrm rot="18900999">
            <a:off x="3107709" y="1415202"/>
            <a:ext cx="1665512" cy="2983869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335"/>
            </a:lvl1pPr>
          </a:lstStyle>
          <a:p>
            <a:r>
              <a:rPr kumimoji="1" lang="en-US" altLang="ja-JP" dirty="0"/>
              <a:t>Add an image</a:t>
            </a:r>
            <a:endParaRPr kumimoji="1" lang="ja-JP" altLang="en-US" dirty="0"/>
          </a:p>
        </p:txBody>
      </p:sp>
      <p:pic>
        <p:nvPicPr>
          <p:cNvPr id="23" name="図 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8900999">
            <a:off x="577645" y="1573869"/>
            <a:ext cx="1956982" cy="3998203"/>
          </a:xfrm>
          <a:prstGeom prst="rect">
            <a:avLst/>
          </a:prstGeom>
          <a:effectLst>
            <a:outerShdw blurRad="254000" sx="102000" sy="102000" algn="ctr" rotWithShape="0">
              <a:prstClr val="black">
                <a:alpha val="21000"/>
              </a:prstClr>
            </a:outerShdw>
          </a:effectLst>
        </p:spPr>
      </p:pic>
      <p:sp>
        <p:nvSpPr>
          <p:cNvPr id="24" name="図プレースホルダー 2"/>
          <p:cNvSpPr>
            <a:spLocks noGrp="1"/>
          </p:cNvSpPr>
          <p:nvPr>
            <p:ph type="pic" sz="quarter" idx="20" hasCustomPrompt="1"/>
          </p:nvPr>
        </p:nvSpPr>
        <p:spPr>
          <a:xfrm rot="18900999">
            <a:off x="723381" y="2081036"/>
            <a:ext cx="1665512" cy="2983869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335"/>
            </a:lvl1pPr>
          </a:lstStyle>
          <a:p>
            <a:r>
              <a:rPr kumimoji="1" lang="en-US" altLang="ja-JP" dirty="0"/>
              <a:t>Add an image</a:t>
            </a:r>
            <a:endParaRPr kumimoji="1" lang="ja-JP" altLang="en-US" dirty="0"/>
          </a:p>
        </p:txBody>
      </p:sp>
      <p:pic>
        <p:nvPicPr>
          <p:cNvPr id="25" name="図 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8900999">
            <a:off x="6102238" y="3983019"/>
            <a:ext cx="1956982" cy="3998203"/>
          </a:xfrm>
          <a:prstGeom prst="rect">
            <a:avLst/>
          </a:prstGeom>
          <a:effectLst>
            <a:outerShdw blurRad="254000" sx="102000" sy="102000" algn="ctr" rotWithShape="0">
              <a:prstClr val="black">
                <a:alpha val="21000"/>
              </a:prstClr>
            </a:outerShdw>
          </a:effectLst>
        </p:spPr>
      </p:pic>
      <p:sp>
        <p:nvSpPr>
          <p:cNvPr id="26" name="図プレースホルダー 2"/>
          <p:cNvSpPr>
            <a:spLocks noGrp="1"/>
          </p:cNvSpPr>
          <p:nvPr>
            <p:ph type="pic" sz="quarter" idx="21" hasCustomPrompt="1"/>
          </p:nvPr>
        </p:nvSpPr>
        <p:spPr>
          <a:xfrm rot="18900999">
            <a:off x="6247974" y="4490186"/>
            <a:ext cx="1665512" cy="2983869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335"/>
            </a:lvl1pPr>
          </a:lstStyle>
          <a:p>
            <a:r>
              <a:rPr kumimoji="1" lang="en-US" altLang="ja-JP" dirty="0"/>
              <a:t>Add an image</a:t>
            </a:r>
            <a:endParaRPr kumimoji="1" lang="ja-JP" altLang="en-US" dirty="0"/>
          </a:p>
        </p:txBody>
      </p:sp>
      <p:pic>
        <p:nvPicPr>
          <p:cNvPr id="27" name="図 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8900999">
            <a:off x="3570858" y="4648846"/>
            <a:ext cx="1956982" cy="3998203"/>
          </a:xfrm>
          <a:prstGeom prst="rect">
            <a:avLst/>
          </a:prstGeom>
          <a:effectLst>
            <a:outerShdw blurRad="254000" sx="102000" sy="102000" algn="ctr" rotWithShape="0">
              <a:prstClr val="black">
                <a:alpha val="21000"/>
              </a:prstClr>
            </a:outerShdw>
          </a:effectLst>
        </p:spPr>
      </p:pic>
      <p:sp>
        <p:nvSpPr>
          <p:cNvPr id="28" name="図プレースホルダー 2"/>
          <p:cNvSpPr>
            <a:spLocks noGrp="1"/>
          </p:cNvSpPr>
          <p:nvPr>
            <p:ph type="pic" sz="quarter" idx="22" hasCustomPrompt="1"/>
          </p:nvPr>
        </p:nvSpPr>
        <p:spPr>
          <a:xfrm rot="18900999">
            <a:off x="3716594" y="5156013"/>
            <a:ext cx="1665512" cy="2983869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335"/>
            </a:lvl1pPr>
          </a:lstStyle>
          <a:p>
            <a:r>
              <a:rPr kumimoji="1" lang="en-US" altLang="ja-JP" dirty="0"/>
              <a:t>Add an image</a:t>
            </a:r>
            <a:endParaRPr kumimoji="1" lang="ja-JP" altLang="en-US" dirty="0"/>
          </a:p>
        </p:txBody>
      </p:sp>
      <p:pic>
        <p:nvPicPr>
          <p:cNvPr id="29" name="図 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8900999">
            <a:off x="-345611" y="3991721"/>
            <a:ext cx="1956982" cy="3998203"/>
          </a:xfrm>
          <a:prstGeom prst="rect">
            <a:avLst/>
          </a:prstGeom>
          <a:effectLst>
            <a:outerShdw blurRad="254000" sx="102000" sy="102000" algn="ctr" rotWithShape="0">
              <a:prstClr val="black">
                <a:alpha val="21000"/>
              </a:prstClr>
            </a:outerShdw>
          </a:effectLst>
        </p:spPr>
      </p:pic>
      <p:sp>
        <p:nvSpPr>
          <p:cNvPr id="30" name="図プレースホルダー 2"/>
          <p:cNvSpPr>
            <a:spLocks noGrp="1"/>
          </p:cNvSpPr>
          <p:nvPr>
            <p:ph type="pic" sz="quarter" idx="23" hasCustomPrompt="1"/>
          </p:nvPr>
        </p:nvSpPr>
        <p:spPr>
          <a:xfrm rot="18900999">
            <a:off x="-199876" y="4498888"/>
            <a:ext cx="1665512" cy="2983869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335"/>
            </a:lvl1pPr>
          </a:lstStyle>
          <a:p>
            <a:r>
              <a:rPr kumimoji="1" lang="en-US" altLang="ja-JP" dirty="0"/>
              <a:t>Add an image</a:t>
            </a:r>
            <a:endParaRPr kumimoji="1" lang="ja-JP" alt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1250">
        <p15:prstTrans prst="pageCurlDouble"/>
      </p:transition>
    </mc:Choice>
    <mc:Fallback>
      <p:transition spd="slow">
        <p:fade/>
      </p:transition>
    </mc:Fallback>
  </mc:AlternateContent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0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/>
          <p:cNvSpPr>
            <a:spLocks noGrp="1"/>
          </p:cNvSpPr>
          <p:nvPr>
            <p:ph type="ftr" sz="quarter" idx="10"/>
          </p:nvPr>
        </p:nvSpPr>
        <p:spPr>
          <a:xfrm>
            <a:off x="118404" y="6390566"/>
            <a:ext cx="4594273" cy="365125"/>
          </a:xfrm>
          <a:prstGeom prst="rect">
            <a:avLst/>
          </a:prstGeom>
        </p:spPr>
        <p:txBody>
          <a:bodyPr/>
          <a:lstStyle>
            <a:lvl1pPr>
              <a:defRPr sz="1335">
                <a:solidFill>
                  <a:schemeClr val="tx1">
                    <a:lumMod val="90000"/>
                    <a:lumOff val="10000"/>
                  </a:schemeClr>
                </a:solidFill>
              </a:defRPr>
            </a:lvl1pPr>
          </a:lstStyle>
          <a:p>
            <a:r>
              <a:rPr lang="en-GB"/>
              <a:t>Keep it simply smart!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CFC45D74-B68F-45A4-B0F0-144005204964}" type="slidenum">
              <a:rPr lang="en-GB" smtClean="0"/>
            </a:fld>
            <a:endParaRPr lang="en-GB" dirty="0"/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1250">
        <p15:prstTrans prst="pageCurlDouble"/>
      </p:transition>
    </mc:Choice>
    <mc:Fallback>
      <p:transition spd="slow">
        <p:fade/>
      </p:transition>
    </mc:Fallback>
  </mc:AlternateContent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5"/>
          <p:cNvSpPr>
            <a:spLocks noGrp="1"/>
          </p:cNvSpPr>
          <p:nvPr>
            <p:ph type="pic" sz="quarter" idx="12"/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/>
          <a:p>
            <a:endParaRPr lang="en-GB"/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1250">
        <p15:prstTrans prst="pageCurlDouble"/>
      </p:transition>
    </mc:Choice>
    <mc:Fallback>
      <p:transition spd="slow">
        <p:fade/>
      </p:transition>
    </mc:Fallback>
  </mc:AlternateContent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GB"/>
              <a:t>Keep it simply smart!</a:t>
            </a:r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CCA817B1-E75C-4DB8-9B0A-1A0AC25A777C}" type="slidenum">
              <a:rPr lang="en-GB" smtClean="0"/>
            </a:fld>
            <a:endParaRPr lang="en-GB"/>
          </a:p>
        </p:txBody>
      </p:sp>
      <p:sp>
        <p:nvSpPr>
          <p:cNvPr id="6" name="Picture Placeholder 5"/>
          <p:cNvSpPr>
            <a:spLocks noGrp="1"/>
          </p:cNvSpPr>
          <p:nvPr>
            <p:ph type="pic" sz="quarter" idx="12"/>
          </p:nvPr>
        </p:nvSpPr>
        <p:spPr>
          <a:xfrm>
            <a:off x="0" y="0"/>
            <a:ext cx="12192000" cy="340360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/>
          <a:p>
            <a:endParaRPr lang="en-GB"/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1250">
        <p15:prstTrans prst="pageCurlDouble"/>
      </p:transition>
    </mc:Choice>
    <mc:Fallback>
      <p:transition spd="slow">
        <p:fade/>
      </p:transition>
    </mc:Fallback>
  </mc:AlternateContent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GB"/>
              <a:t>Keep it simply smart!</a:t>
            </a:r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CCA817B1-E75C-4DB8-9B0A-1A0AC25A777C}" type="slidenum">
              <a:rPr lang="en-GB" smtClean="0"/>
            </a:fld>
            <a:endParaRPr lang="en-GB"/>
          </a:p>
        </p:txBody>
      </p:sp>
      <p:sp>
        <p:nvSpPr>
          <p:cNvPr id="6" name="Picture Placeholder 5"/>
          <p:cNvSpPr>
            <a:spLocks noGrp="1"/>
          </p:cNvSpPr>
          <p:nvPr>
            <p:ph type="pic" sz="quarter" idx="12"/>
          </p:nvPr>
        </p:nvSpPr>
        <p:spPr>
          <a:xfrm>
            <a:off x="0" y="0"/>
            <a:ext cx="6079067" cy="685800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/>
          <a:p>
            <a:endParaRPr lang="en-GB"/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1250">
        <p15:prstTrans prst="pageCurlDouble"/>
      </p:transition>
    </mc:Choice>
    <mc:Fallback>
      <p:transition spd="slow">
        <p:fade/>
      </p:transition>
    </mc:Fallback>
  </mc:AlternateContent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4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GB"/>
              <a:t>Keep it simply smart!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CCA817B1-E75C-4DB8-9B0A-1A0AC25A777C}" type="slidenum">
              <a:rPr lang="en-GB" smtClean="0"/>
            </a:fld>
            <a:endParaRPr lang="en-GB"/>
          </a:p>
        </p:txBody>
      </p:sp>
      <p:sp>
        <p:nvSpPr>
          <p:cNvPr id="6" name="Picture Placeholder 5"/>
          <p:cNvSpPr>
            <a:spLocks noGrp="1"/>
          </p:cNvSpPr>
          <p:nvPr>
            <p:ph type="pic" sz="quarter" idx="12"/>
          </p:nvPr>
        </p:nvSpPr>
        <p:spPr>
          <a:xfrm>
            <a:off x="0" y="0"/>
            <a:ext cx="3051900" cy="3056709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/>
          <a:lstStyle/>
          <a:p>
            <a:endParaRPr lang="en-GB"/>
          </a:p>
        </p:txBody>
      </p:sp>
      <p:sp>
        <p:nvSpPr>
          <p:cNvPr id="7" name="Picture Placeholder 5"/>
          <p:cNvSpPr>
            <a:spLocks noGrp="1"/>
          </p:cNvSpPr>
          <p:nvPr>
            <p:ph type="pic" sz="quarter" idx="13"/>
          </p:nvPr>
        </p:nvSpPr>
        <p:spPr>
          <a:xfrm>
            <a:off x="3046700" y="0"/>
            <a:ext cx="3046700" cy="3056709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/>
          <a:lstStyle/>
          <a:p>
            <a:endParaRPr lang="en-GB"/>
          </a:p>
        </p:txBody>
      </p:sp>
      <p:sp>
        <p:nvSpPr>
          <p:cNvPr id="8" name="Picture Placeholder 5"/>
          <p:cNvSpPr>
            <a:spLocks noGrp="1"/>
          </p:cNvSpPr>
          <p:nvPr>
            <p:ph type="pic" sz="quarter" idx="14"/>
          </p:nvPr>
        </p:nvSpPr>
        <p:spPr>
          <a:xfrm>
            <a:off x="6093400" y="0"/>
            <a:ext cx="3046700" cy="3056709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/>
          <a:lstStyle/>
          <a:p>
            <a:endParaRPr lang="en-GB"/>
          </a:p>
        </p:txBody>
      </p:sp>
      <p:sp>
        <p:nvSpPr>
          <p:cNvPr id="9" name="Picture Placeholder 5"/>
          <p:cNvSpPr>
            <a:spLocks noGrp="1"/>
          </p:cNvSpPr>
          <p:nvPr>
            <p:ph type="pic" sz="quarter" idx="15"/>
          </p:nvPr>
        </p:nvSpPr>
        <p:spPr>
          <a:xfrm>
            <a:off x="9140100" y="0"/>
            <a:ext cx="3051900" cy="3056709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/>
          <a:lstStyle/>
          <a:p>
            <a:endParaRPr lang="en-GB"/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1250">
        <p15:prstTrans prst="pageCurlDouble"/>
      </p:transition>
    </mc:Choice>
    <mc:Fallback>
      <p:transition spd="slow">
        <p:fade/>
      </p:transition>
    </mc:Fallback>
  </mc:AlternateContent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GB"/>
              <a:t>Keep it simply smart!</a:t>
            </a:r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CCA817B1-E75C-4DB8-9B0A-1A0AC25A777C}" type="slidenum">
              <a:rPr lang="en-GB" smtClean="0"/>
            </a:fld>
            <a:endParaRPr lang="en-GB"/>
          </a:p>
        </p:txBody>
      </p:sp>
      <p:sp>
        <p:nvSpPr>
          <p:cNvPr id="6" name="Picture Placeholder 5"/>
          <p:cNvSpPr>
            <a:spLocks noGrp="1"/>
          </p:cNvSpPr>
          <p:nvPr>
            <p:ph type="pic" sz="quarter" idx="12"/>
          </p:nvPr>
        </p:nvSpPr>
        <p:spPr>
          <a:xfrm>
            <a:off x="6112933" y="0"/>
            <a:ext cx="6079067" cy="685800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/>
          <a:p>
            <a:endParaRPr lang="en-GB"/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1250">
        <p15:prstTrans prst="pageCurlDouble"/>
      </p:transition>
    </mc:Choice>
    <mc:Fallback>
      <p:transition spd="slow">
        <p:fade/>
      </p:transition>
    </mc:Fallback>
  </mc:AlternateContent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GB"/>
              <a:t>Keep it simply smart!</a:t>
            </a:r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CCA817B1-E75C-4DB8-9B0A-1A0AC25A777C}" type="slidenum">
              <a:rPr lang="en-GB" smtClean="0"/>
            </a:fld>
            <a:endParaRPr lang="en-GB"/>
          </a:p>
        </p:txBody>
      </p:sp>
      <p:sp>
        <p:nvSpPr>
          <p:cNvPr id="6" name="Picture Placeholder 5"/>
          <p:cNvSpPr>
            <a:spLocks noGrp="1"/>
          </p:cNvSpPr>
          <p:nvPr>
            <p:ph type="pic" sz="quarter" idx="12"/>
          </p:nvPr>
        </p:nvSpPr>
        <p:spPr>
          <a:xfrm>
            <a:off x="3770143" y="-14068"/>
            <a:ext cx="8421858" cy="6872068"/>
          </a:xfrm>
          <a:custGeom>
            <a:avLst/>
            <a:gdLst>
              <a:gd name="connsiteX0" fmla="*/ 0 w 6079067"/>
              <a:gd name="connsiteY0" fmla="*/ 0 h 6858000"/>
              <a:gd name="connsiteX1" fmla="*/ 6079067 w 6079067"/>
              <a:gd name="connsiteY1" fmla="*/ 0 h 6858000"/>
              <a:gd name="connsiteX2" fmla="*/ 6079067 w 6079067"/>
              <a:gd name="connsiteY2" fmla="*/ 6858000 h 6858000"/>
              <a:gd name="connsiteX3" fmla="*/ 0 w 6079067"/>
              <a:gd name="connsiteY3" fmla="*/ 6858000 h 6858000"/>
              <a:gd name="connsiteX4" fmla="*/ 0 w 6079067"/>
              <a:gd name="connsiteY4" fmla="*/ 0 h 6858000"/>
              <a:gd name="connsiteX0-1" fmla="*/ 2377440 w 6079067"/>
              <a:gd name="connsiteY0-2" fmla="*/ 0 h 6872068"/>
              <a:gd name="connsiteX1-3" fmla="*/ 6079067 w 6079067"/>
              <a:gd name="connsiteY1-4" fmla="*/ 14068 h 6872068"/>
              <a:gd name="connsiteX2-5" fmla="*/ 6079067 w 6079067"/>
              <a:gd name="connsiteY2-6" fmla="*/ 6872068 h 6872068"/>
              <a:gd name="connsiteX3-7" fmla="*/ 0 w 6079067"/>
              <a:gd name="connsiteY3-8" fmla="*/ 6872068 h 6872068"/>
              <a:gd name="connsiteX4-9" fmla="*/ 2377440 w 6079067"/>
              <a:gd name="connsiteY4-10" fmla="*/ 0 h 6872068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6079067" h="6872068">
                <a:moveTo>
                  <a:pt x="2377440" y="0"/>
                </a:moveTo>
                <a:lnTo>
                  <a:pt x="6079067" y="14068"/>
                </a:lnTo>
                <a:lnTo>
                  <a:pt x="6079067" y="6872068"/>
                </a:lnTo>
                <a:lnTo>
                  <a:pt x="0" y="6872068"/>
                </a:lnTo>
                <a:lnTo>
                  <a:pt x="2377440" y="0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</p:spPr>
        <p:txBody>
          <a:bodyPr/>
          <a:lstStyle/>
          <a:p>
            <a:endParaRPr lang="en-GB"/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1250">
        <p15:prstTrans prst="pageCurlDouble"/>
      </p:transition>
    </mc:Choice>
    <mc:Fallback>
      <p:transition spd="slow">
        <p:fade/>
      </p:transition>
    </mc:Fallback>
  </mc:AlternateContent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GB"/>
              <a:t>Keep it simply smart!</a:t>
            </a:r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CCA817B1-E75C-4DB8-9B0A-1A0AC25A777C}" type="slidenum">
              <a:rPr lang="en-GB" smtClean="0"/>
            </a:fld>
            <a:endParaRPr lang="en-GB"/>
          </a:p>
        </p:txBody>
      </p:sp>
      <p:sp>
        <p:nvSpPr>
          <p:cNvPr id="6" name="Picture Placeholder 5"/>
          <p:cNvSpPr>
            <a:spLocks noGrp="1"/>
          </p:cNvSpPr>
          <p:nvPr>
            <p:ph type="pic" sz="quarter" idx="12"/>
          </p:nvPr>
        </p:nvSpPr>
        <p:spPr>
          <a:xfrm flipH="1">
            <a:off x="0" y="0"/>
            <a:ext cx="8421858" cy="6858000"/>
          </a:xfrm>
          <a:custGeom>
            <a:avLst/>
            <a:gdLst>
              <a:gd name="connsiteX0" fmla="*/ 0 w 6079067"/>
              <a:gd name="connsiteY0" fmla="*/ 0 h 6858000"/>
              <a:gd name="connsiteX1" fmla="*/ 6079067 w 6079067"/>
              <a:gd name="connsiteY1" fmla="*/ 0 h 6858000"/>
              <a:gd name="connsiteX2" fmla="*/ 6079067 w 6079067"/>
              <a:gd name="connsiteY2" fmla="*/ 6858000 h 6858000"/>
              <a:gd name="connsiteX3" fmla="*/ 0 w 6079067"/>
              <a:gd name="connsiteY3" fmla="*/ 6858000 h 6858000"/>
              <a:gd name="connsiteX4" fmla="*/ 0 w 6079067"/>
              <a:gd name="connsiteY4" fmla="*/ 0 h 6858000"/>
              <a:gd name="connsiteX0-1" fmla="*/ 2377440 w 6079067"/>
              <a:gd name="connsiteY0-2" fmla="*/ 0 h 6872068"/>
              <a:gd name="connsiteX1-3" fmla="*/ 6079067 w 6079067"/>
              <a:gd name="connsiteY1-4" fmla="*/ 14068 h 6872068"/>
              <a:gd name="connsiteX2-5" fmla="*/ 6079067 w 6079067"/>
              <a:gd name="connsiteY2-6" fmla="*/ 6872068 h 6872068"/>
              <a:gd name="connsiteX3-7" fmla="*/ 0 w 6079067"/>
              <a:gd name="connsiteY3-8" fmla="*/ 6872068 h 6872068"/>
              <a:gd name="connsiteX4-9" fmla="*/ 2377440 w 6079067"/>
              <a:gd name="connsiteY4-10" fmla="*/ 0 h 6872068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6079067" h="6872068">
                <a:moveTo>
                  <a:pt x="2377440" y="0"/>
                </a:moveTo>
                <a:lnTo>
                  <a:pt x="6079067" y="14068"/>
                </a:lnTo>
                <a:lnTo>
                  <a:pt x="6079067" y="6872068"/>
                </a:lnTo>
                <a:lnTo>
                  <a:pt x="0" y="6872068"/>
                </a:lnTo>
                <a:lnTo>
                  <a:pt x="2377440" y="0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</p:spPr>
        <p:txBody>
          <a:bodyPr/>
          <a:lstStyle/>
          <a:p>
            <a:endParaRPr lang="en-GB"/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1250">
        <p15:prstTrans prst="pageCurlDouble"/>
      </p:transition>
    </mc:Choice>
    <mc:Fallback>
      <p:transition spd="slow">
        <p:fade/>
      </p:transition>
    </mc:Fallback>
  </mc:AlternateContent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GB"/>
              <a:t>Keep it simply smart!</a:t>
            </a:r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CCA817B1-E75C-4DB8-9B0A-1A0AC25A777C}" type="slidenum">
              <a:rPr lang="en-GB" smtClean="0"/>
            </a:fld>
            <a:endParaRPr lang="en-GB"/>
          </a:p>
        </p:txBody>
      </p:sp>
      <p:sp>
        <p:nvSpPr>
          <p:cNvPr id="6" name="Picture Placeholder 5"/>
          <p:cNvSpPr>
            <a:spLocks noGrp="1"/>
          </p:cNvSpPr>
          <p:nvPr>
            <p:ph type="pic" sz="quarter" idx="12"/>
          </p:nvPr>
        </p:nvSpPr>
        <p:spPr>
          <a:xfrm>
            <a:off x="5866228" y="0"/>
            <a:ext cx="6325772" cy="6858000"/>
          </a:xfrm>
          <a:prstGeom prst="parallelogram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/>
          <a:p>
            <a:endParaRPr lang="en-GB"/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1250">
        <p15:prstTrans prst="pageCurlDouble"/>
      </p:transition>
    </mc:Choice>
    <mc:Fallback>
      <p:transition spd="slow">
        <p:fade/>
      </p:transition>
    </mc:Fallback>
  </mc:AlternateContent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GB"/>
              <a:t>Keep it simply smart!</a:t>
            </a:r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CCA817B1-E75C-4DB8-9B0A-1A0AC25A777C}" type="slidenum">
              <a:rPr lang="en-GB" smtClean="0"/>
            </a:fld>
            <a:endParaRPr lang="en-GB"/>
          </a:p>
        </p:txBody>
      </p:sp>
      <p:sp>
        <p:nvSpPr>
          <p:cNvPr id="6" name="Picture Placeholder 5"/>
          <p:cNvSpPr>
            <a:spLocks noGrp="1"/>
          </p:cNvSpPr>
          <p:nvPr>
            <p:ph type="pic" sz="quarter" idx="12"/>
          </p:nvPr>
        </p:nvSpPr>
        <p:spPr>
          <a:xfrm>
            <a:off x="6035038" y="-766689"/>
            <a:ext cx="7792053" cy="7624689"/>
          </a:xfrm>
          <a:prstGeom prst="triangle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/>
          <a:p>
            <a:endParaRPr lang="en-GB"/>
          </a:p>
        </p:txBody>
      </p:sp>
      <p:sp>
        <p:nvSpPr>
          <p:cNvPr id="5" name="Picture Placeholder 5"/>
          <p:cNvSpPr>
            <a:spLocks noGrp="1"/>
          </p:cNvSpPr>
          <p:nvPr>
            <p:ph type="pic" sz="quarter" idx="13"/>
          </p:nvPr>
        </p:nvSpPr>
        <p:spPr>
          <a:xfrm>
            <a:off x="4812258" y="196946"/>
            <a:ext cx="4948159" cy="4979963"/>
          </a:xfrm>
          <a:prstGeom prst="triangle">
            <a:avLst/>
          </a:prstGeom>
          <a:solidFill>
            <a:schemeClr val="bg1">
              <a:lumMod val="85000"/>
            </a:schemeClr>
          </a:solidFill>
          <a:ln w="76200">
            <a:solidFill>
              <a:schemeClr val="bg1"/>
            </a:solidFill>
          </a:ln>
        </p:spPr>
        <p:txBody>
          <a:bodyPr/>
          <a:lstStyle/>
          <a:p>
            <a:endParaRPr lang="en-GB"/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1250">
        <p15:prstTrans prst="pageCurlDouble"/>
      </p:transition>
    </mc:Choice>
    <mc:Fallback>
      <p:transition spd="slow">
        <p:fade/>
      </p:transition>
    </mc:Fallback>
  </mc:AlternateContent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GB"/>
              <a:t>Keep it simply smart!</a:t>
            </a:r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CCA817B1-E75C-4DB8-9B0A-1A0AC25A777C}" type="slidenum">
              <a:rPr lang="en-GB" smtClean="0"/>
            </a:fld>
            <a:endParaRPr lang="en-GB"/>
          </a:p>
        </p:txBody>
      </p:sp>
      <p:sp>
        <p:nvSpPr>
          <p:cNvPr id="8" name="Picture Placeholder 7"/>
          <p:cNvSpPr>
            <a:spLocks noGrp="1"/>
          </p:cNvSpPr>
          <p:nvPr>
            <p:ph type="pic" sz="quarter" idx="13"/>
          </p:nvPr>
        </p:nvSpPr>
        <p:spPr>
          <a:xfrm>
            <a:off x="4712677" y="0"/>
            <a:ext cx="6574979" cy="5162843"/>
          </a:xfrm>
          <a:custGeom>
            <a:avLst/>
            <a:gdLst>
              <a:gd name="connsiteX0" fmla="*/ 0 w 6574979"/>
              <a:gd name="connsiteY0" fmla="*/ 0 h 5162843"/>
              <a:gd name="connsiteX1" fmla="*/ 6574979 w 6574979"/>
              <a:gd name="connsiteY1" fmla="*/ 0 h 5162843"/>
              <a:gd name="connsiteX2" fmla="*/ 3287489 w 6574979"/>
              <a:gd name="connsiteY2" fmla="*/ 5162843 h 51628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6574979" h="5162843">
                <a:moveTo>
                  <a:pt x="0" y="0"/>
                </a:moveTo>
                <a:lnTo>
                  <a:pt x="6574979" y="0"/>
                </a:lnTo>
                <a:lnTo>
                  <a:pt x="3287489" y="5162843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</p:spPr>
        <p:txBody>
          <a:bodyPr wrap="square">
            <a:noAutofit/>
          </a:bodyPr>
          <a:lstStyle/>
          <a:p>
            <a:endParaRPr lang="en-GB" dirty="0"/>
          </a:p>
        </p:txBody>
      </p:sp>
      <p:sp>
        <p:nvSpPr>
          <p:cNvPr id="9" name="Picture Placeholder 5"/>
          <p:cNvSpPr>
            <a:spLocks noGrp="1"/>
          </p:cNvSpPr>
          <p:nvPr>
            <p:ph type="pic" sz="quarter" idx="12"/>
          </p:nvPr>
        </p:nvSpPr>
        <p:spPr>
          <a:xfrm>
            <a:off x="7624687" y="3485442"/>
            <a:ext cx="4206242" cy="3372558"/>
          </a:xfrm>
          <a:prstGeom prst="triangle">
            <a:avLst>
              <a:gd name="adj" fmla="val 50669"/>
            </a:avLst>
          </a:prstGeom>
          <a:solidFill>
            <a:schemeClr val="bg1">
              <a:lumMod val="85000"/>
            </a:schemeClr>
          </a:solidFill>
        </p:spPr>
        <p:txBody>
          <a:bodyPr/>
          <a:lstStyle/>
          <a:p>
            <a:endParaRPr lang="en-GB"/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1250">
        <p15:prstTrans prst="pageCurlDouble"/>
      </p:transition>
    </mc:Choice>
    <mc:Fallback>
      <p:transition spd="slow">
        <p:fade/>
      </p:transition>
    </mc:Fallback>
  </mc:AlternateContent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GB"/>
              <a:t>Keep it simply smart!</a:t>
            </a:r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CCA817B1-E75C-4DB8-9B0A-1A0AC25A777C}" type="slidenum">
              <a:rPr lang="en-GB" smtClean="0"/>
            </a:fld>
            <a:endParaRPr lang="en-GB"/>
          </a:p>
        </p:txBody>
      </p:sp>
      <p:sp>
        <p:nvSpPr>
          <p:cNvPr id="5" name="Picture Placeholder 4"/>
          <p:cNvSpPr>
            <a:spLocks noGrp="1"/>
          </p:cNvSpPr>
          <p:nvPr>
            <p:ph type="pic" sz="quarter" idx="12"/>
          </p:nvPr>
        </p:nvSpPr>
        <p:spPr>
          <a:xfrm>
            <a:off x="0" y="0"/>
            <a:ext cx="6500191" cy="6858000"/>
          </a:xfrm>
          <a:prstGeom prst="homePlate">
            <a:avLst>
              <a:gd name="adj" fmla="val 9021"/>
            </a:avLst>
          </a:prstGeom>
          <a:solidFill>
            <a:schemeClr val="bg1">
              <a:lumMod val="75000"/>
            </a:schemeClr>
          </a:solidFill>
        </p:spPr>
        <p:txBody>
          <a:bodyPr/>
          <a:lstStyle/>
          <a:p>
            <a:endParaRPr lang="en-GB"/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1250">
        <p15:prstTrans prst="pageCurlDouble"/>
      </p:transition>
    </mc:Choice>
    <mc:Fallback>
      <p:transition spd="slow">
        <p:fade/>
      </p:transition>
    </mc:Fallback>
  </mc:AlternateContent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GB"/>
              <a:t>Keep it simply smart!</a:t>
            </a:r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CCA817B1-E75C-4DB8-9B0A-1A0AC25A777C}" type="slidenum">
              <a:rPr lang="en-GB" smtClean="0"/>
            </a:fld>
            <a:endParaRPr lang="en-GB"/>
          </a:p>
        </p:txBody>
      </p:sp>
      <p:sp>
        <p:nvSpPr>
          <p:cNvPr id="9" name="Picture Placeholder 8"/>
          <p:cNvSpPr>
            <a:spLocks noGrp="1"/>
          </p:cNvSpPr>
          <p:nvPr>
            <p:ph type="pic" sz="quarter" idx="12"/>
          </p:nvPr>
        </p:nvSpPr>
        <p:spPr>
          <a:xfrm>
            <a:off x="4586068" y="0"/>
            <a:ext cx="7605931" cy="6858000"/>
          </a:xfrm>
          <a:custGeom>
            <a:avLst/>
            <a:gdLst>
              <a:gd name="connsiteX0" fmla="*/ 0 w 6269502"/>
              <a:gd name="connsiteY0" fmla="*/ 0 h 6858000"/>
              <a:gd name="connsiteX1" fmla="*/ 6269502 w 6269502"/>
              <a:gd name="connsiteY1" fmla="*/ 0 h 6858000"/>
              <a:gd name="connsiteX2" fmla="*/ 6269502 w 6269502"/>
              <a:gd name="connsiteY2" fmla="*/ 6858000 h 6858000"/>
              <a:gd name="connsiteX3" fmla="*/ 0 w 6269502"/>
              <a:gd name="connsiteY3" fmla="*/ 6858000 h 6858000"/>
              <a:gd name="connsiteX0-1" fmla="*/ 0 w 6269502"/>
              <a:gd name="connsiteY0-2" fmla="*/ 0 h 6858000"/>
              <a:gd name="connsiteX1-3" fmla="*/ 6269502 w 6269502"/>
              <a:gd name="connsiteY1-4" fmla="*/ 0 h 6858000"/>
              <a:gd name="connsiteX2-5" fmla="*/ 6269502 w 6269502"/>
              <a:gd name="connsiteY2-6" fmla="*/ 6858000 h 6858000"/>
              <a:gd name="connsiteX3-7" fmla="*/ 2954215 w 6269502"/>
              <a:gd name="connsiteY3-8" fmla="*/ 6858000 h 6858000"/>
              <a:gd name="connsiteX4" fmla="*/ 0 w 6269502"/>
              <a:gd name="connsiteY4" fmla="*/ 0 h 6858000"/>
              <a:gd name="connsiteX0-9" fmla="*/ 0 w 6269502"/>
              <a:gd name="connsiteY0-10" fmla="*/ 0 h 6858000"/>
              <a:gd name="connsiteX1-11" fmla="*/ 6269502 w 6269502"/>
              <a:gd name="connsiteY1-12" fmla="*/ 0 h 6858000"/>
              <a:gd name="connsiteX2-13" fmla="*/ 6269502 w 6269502"/>
              <a:gd name="connsiteY2-14" fmla="*/ 6858000 h 6858000"/>
              <a:gd name="connsiteX3-15" fmla="*/ 2954215 w 6269502"/>
              <a:gd name="connsiteY3-16" fmla="*/ 6858000 h 6858000"/>
              <a:gd name="connsiteX4-17" fmla="*/ 0 w 6269502"/>
              <a:gd name="connsiteY4-18" fmla="*/ 0 h 6858000"/>
              <a:gd name="connsiteX0-19" fmla="*/ 0 w 6269502"/>
              <a:gd name="connsiteY0-20" fmla="*/ 0 h 6858000"/>
              <a:gd name="connsiteX1-21" fmla="*/ 6269502 w 6269502"/>
              <a:gd name="connsiteY1-22" fmla="*/ 0 h 6858000"/>
              <a:gd name="connsiteX2-23" fmla="*/ 6269502 w 6269502"/>
              <a:gd name="connsiteY2-24" fmla="*/ 6858000 h 6858000"/>
              <a:gd name="connsiteX3-25" fmla="*/ 2954215 w 6269502"/>
              <a:gd name="connsiteY3-26" fmla="*/ 6858000 h 6858000"/>
              <a:gd name="connsiteX4-27" fmla="*/ 0 w 6269502"/>
              <a:gd name="connsiteY4-28" fmla="*/ 0 h 6858000"/>
              <a:gd name="connsiteX0-29" fmla="*/ 0 w 6269502"/>
              <a:gd name="connsiteY0-30" fmla="*/ 0 h 6858000"/>
              <a:gd name="connsiteX1-31" fmla="*/ 6269502 w 6269502"/>
              <a:gd name="connsiteY1-32" fmla="*/ 0 h 6858000"/>
              <a:gd name="connsiteX2-33" fmla="*/ 6269502 w 6269502"/>
              <a:gd name="connsiteY2-34" fmla="*/ 6858000 h 6858000"/>
              <a:gd name="connsiteX3-35" fmla="*/ 2954215 w 6269502"/>
              <a:gd name="connsiteY3-36" fmla="*/ 6858000 h 6858000"/>
              <a:gd name="connsiteX4-37" fmla="*/ 0 w 6269502"/>
              <a:gd name="connsiteY4-38" fmla="*/ 0 h 6858000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17" y="connsiteY4-18"/>
              </a:cxn>
            </a:cxnLst>
            <a:rect l="l" t="t" r="r" b="b"/>
            <a:pathLst>
              <a:path w="6269502" h="6858000">
                <a:moveTo>
                  <a:pt x="0" y="0"/>
                </a:moveTo>
                <a:lnTo>
                  <a:pt x="6269502" y="0"/>
                </a:lnTo>
                <a:lnTo>
                  <a:pt x="6269502" y="6858000"/>
                </a:lnTo>
                <a:lnTo>
                  <a:pt x="2954215" y="6858000"/>
                </a:lnTo>
                <a:cubicBezTo>
                  <a:pt x="42203" y="70338"/>
                  <a:pt x="2869810" y="6703255"/>
                  <a:pt x="0" y="0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</p:spPr>
        <p:txBody>
          <a:bodyPr wrap="square">
            <a:noAutofit/>
          </a:bodyPr>
          <a:lstStyle/>
          <a:p>
            <a:endParaRPr lang="en-GB"/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1250">
        <p15:prstTrans prst="pageCurlDouble"/>
      </p:transition>
    </mc:Choice>
    <mc:Fallback>
      <p:transition spd="slow">
        <p:fade/>
      </p:transition>
    </mc:Fallback>
  </mc:AlternateContent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3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GB"/>
              <a:t>Keep it simply smart!</a:t>
            </a:r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CCA817B1-E75C-4DB8-9B0A-1A0AC25A777C}" type="slidenum">
              <a:rPr lang="en-GB" smtClean="0"/>
            </a:fld>
            <a:endParaRPr lang="en-GB"/>
          </a:p>
        </p:txBody>
      </p:sp>
      <p:sp>
        <p:nvSpPr>
          <p:cNvPr id="9" name="Picture Placeholder 8"/>
          <p:cNvSpPr>
            <a:spLocks noGrp="1"/>
          </p:cNvSpPr>
          <p:nvPr>
            <p:ph type="pic" sz="quarter" idx="12"/>
          </p:nvPr>
        </p:nvSpPr>
        <p:spPr>
          <a:xfrm flipH="1">
            <a:off x="0" y="0"/>
            <a:ext cx="7498080" cy="6858000"/>
          </a:xfrm>
          <a:custGeom>
            <a:avLst/>
            <a:gdLst>
              <a:gd name="connsiteX0" fmla="*/ 0 w 6269502"/>
              <a:gd name="connsiteY0" fmla="*/ 0 h 6858000"/>
              <a:gd name="connsiteX1" fmla="*/ 6269502 w 6269502"/>
              <a:gd name="connsiteY1" fmla="*/ 0 h 6858000"/>
              <a:gd name="connsiteX2" fmla="*/ 6269502 w 6269502"/>
              <a:gd name="connsiteY2" fmla="*/ 6858000 h 6858000"/>
              <a:gd name="connsiteX3" fmla="*/ 0 w 6269502"/>
              <a:gd name="connsiteY3" fmla="*/ 6858000 h 6858000"/>
              <a:gd name="connsiteX0-1" fmla="*/ 0 w 6269502"/>
              <a:gd name="connsiteY0-2" fmla="*/ 0 h 6858000"/>
              <a:gd name="connsiteX1-3" fmla="*/ 6269502 w 6269502"/>
              <a:gd name="connsiteY1-4" fmla="*/ 0 h 6858000"/>
              <a:gd name="connsiteX2-5" fmla="*/ 6269502 w 6269502"/>
              <a:gd name="connsiteY2-6" fmla="*/ 6858000 h 6858000"/>
              <a:gd name="connsiteX3-7" fmla="*/ 2954215 w 6269502"/>
              <a:gd name="connsiteY3-8" fmla="*/ 6858000 h 6858000"/>
              <a:gd name="connsiteX4" fmla="*/ 0 w 6269502"/>
              <a:gd name="connsiteY4" fmla="*/ 0 h 6858000"/>
              <a:gd name="connsiteX0-9" fmla="*/ 0 w 6269502"/>
              <a:gd name="connsiteY0-10" fmla="*/ 0 h 6858000"/>
              <a:gd name="connsiteX1-11" fmla="*/ 6269502 w 6269502"/>
              <a:gd name="connsiteY1-12" fmla="*/ 0 h 6858000"/>
              <a:gd name="connsiteX2-13" fmla="*/ 6269502 w 6269502"/>
              <a:gd name="connsiteY2-14" fmla="*/ 6858000 h 6858000"/>
              <a:gd name="connsiteX3-15" fmla="*/ 2954215 w 6269502"/>
              <a:gd name="connsiteY3-16" fmla="*/ 6858000 h 6858000"/>
              <a:gd name="connsiteX4-17" fmla="*/ 0 w 6269502"/>
              <a:gd name="connsiteY4-18" fmla="*/ 0 h 6858000"/>
              <a:gd name="connsiteX0-19" fmla="*/ 0 w 6269502"/>
              <a:gd name="connsiteY0-20" fmla="*/ 0 h 6858000"/>
              <a:gd name="connsiteX1-21" fmla="*/ 6269502 w 6269502"/>
              <a:gd name="connsiteY1-22" fmla="*/ 0 h 6858000"/>
              <a:gd name="connsiteX2-23" fmla="*/ 6269502 w 6269502"/>
              <a:gd name="connsiteY2-24" fmla="*/ 6858000 h 6858000"/>
              <a:gd name="connsiteX3-25" fmla="*/ 2954215 w 6269502"/>
              <a:gd name="connsiteY3-26" fmla="*/ 6858000 h 6858000"/>
              <a:gd name="connsiteX4-27" fmla="*/ 0 w 6269502"/>
              <a:gd name="connsiteY4-28" fmla="*/ 0 h 6858000"/>
              <a:gd name="connsiteX0-29" fmla="*/ 0 w 6269502"/>
              <a:gd name="connsiteY0-30" fmla="*/ 0 h 6858000"/>
              <a:gd name="connsiteX1-31" fmla="*/ 6269502 w 6269502"/>
              <a:gd name="connsiteY1-32" fmla="*/ 0 h 6858000"/>
              <a:gd name="connsiteX2-33" fmla="*/ 6269502 w 6269502"/>
              <a:gd name="connsiteY2-34" fmla="*/ 6858000 h 6858000"/>
              <a:gd name="connsiteX3-35" fmla="*/ 2954215 w 6269502"/>
              <a:gd name="connsiteY3-36" fmla="*/ 6858000 h 6858000"/>
              <a:gd name="connsiteX4-37" fmla="*/ 0 w 6269502"/>
              <a:gd name="connsiteY4-38" fmla="*/ 0 h 6858000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17" y="connsiteY4-18"/>
              </a:cxn>
            </a:cxnLst>
            <a:rect l="l" t="t" r="r" b="b"/>
            <a:pathLst>
              <a:path w="6269502" h="6858000">
                <a:moveTo>
                  <a:pt x="0" y="0"/>
                </a:moveTo>
                <a:lnTo>
                  <a:pt x="6269502" y="0"/>
                </a:lnTo>
                <a:lnTo>
                  <a:pt x="6269502" y="6858000"/>
                </a:lnTo>
                <a:lnTo>
                  <a:pt x="2954215" y="6858000"/>
                </a:lnTo>
                <a:cubicBezTo>
                  <a:pt x="42203" y="70338"/>
                  <a:pt x="2869810" y="6703255"/>
                  <a:pt x="0" y="0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</p:spPr>
        <p:txBody>
          <a:bodyPr wrap="square">
            <a:noAutofit/>
          </a:bodyPr>
          <a:lstStyle/>
          <a:p>
            <a:endParaRPr lang="en-GB"/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1250">
        <p15:prstTrans prst="pageCurlDouble"/>
      </p:transition>
    </mc:Choice>
    <mc:Fallback>
      <p:transition spd="slow">
        <p:fade/>
      </p:transition>
    </mc:Fallback>
  </mc:AlternateContent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GB"/>
              <a:t>Keep it simply smart!</a:t>
            </a:r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CCA817B1-E75C-4DB8-9B0A-1A0AC25A777C}" type="slidenum">
              <a:rPr lang="en-GB" smtClean="0"/>
            </a:fld>
            <a:endParaRPr lang="en-GB"/>
          </a:p>
        </p:txBody>
      </p:sp>
      <p:sp>
        <p:nvSpPr>
          <p:cNvPr id="13" name="Picture Placeholder 12"/>
          <p:cNvSpPr>
            <a:spLocks noGrp="1"/>
          </p:cNvSpPr>
          <p:nvPr>
            <p:ph type="pic" sz="quarter" idx="12"/>
          </p:nvPr>
        </p:nvSpPr>
        <p:spPr>
          <a:xfrm>
            <a:off x="459861" y="604856"/>
            <a:ext cx="6051269" cy="5648288"/>
          </a:xfrm>
          <a:custGeom>
            <a:avLst/>
            <a:gdLst>
              <a:gd name="connsiteX0" fmla="*/ 5049938 w 6051269"/>
              <a:gd name="connsiteY0" fmla="*/ 0 h 5648288"/>
              <a:gd name="connsiteX1" fmla="*/ 4760247 w 6051269"/>
              <a:gd name="connsiteY1" fmla="*/ 710575 h 5648288"/>
              <a:gd name="connsiteX2" fmla="*/ 6051269 w 6051269"/>
              <a:gd name="connsiteY2" fmla="*/ 372124 h 5648288"/>
              <a:gd name="connsiteX3" fmla="*/ 5614813 w 6051269"/>
              <a:gd name="connsiteY3" fmla="*/ 1442696 h 5648288"/>
              <a:gd name="connsiteX4" fmla="*/ 5851815 w 6051269"/>
              <a:gd name="connsiteY4" fmla="*/ 1380564 h 5648288"/>
              <a:gd name="connsiteX5" fmla="*/ 5219252 w 6051269"/>
              <a:gd name="connsiteY5" fmla="*/ 2932161 h 5648288"/>
              <a:gd name="connsiteX6" fmla="*/ 4572235 w 6051269"/>
              <a:gd name="connsiteY6" fmla="*/ 3101781 h 5648288"/>
              <a:gd name="connsiteX7" fmla="*/ 4340018 w 6051269"/>
              <a:gd name="connsiteY7" fmla="*/ 3671380 h 5648288"/>
              <a:gd name="connsiteX8" fmla="*/ 5426375 w 6051269"/>
              <a:gd name="connsiteY8" fmla="*/ 3386584 h 5648288"/>
              <a:gd name="connsiteX9" fmla="*/ 4977333 w 6051269"/>
              <a:gd name="connsiteY9" fmla="*/ 4488027 h 5648288"/>
              <a:gd name="connsiteX10" fmla="*/ 551507 w 6051269"/>
              <a:gd name="connsiteY10" fmla="*/ 5648288 h 5648288"/>
              <a:gd name="connsiteX11" fmla="*/ 804215 w 6051269"/>
              <a:gd name="connsiteY11" fmla="*/ 5028427 h 5648288"/>
              <a:gd name="connsiteX12" fmla="*/ 0 w 6051269"/>
              <a:gd name="connsiteY12" fmla="*/ 5239258 h 5648288"/>
              <a:gd name="connsiteX13" fmla="*/ 632563 w 6051269"/>
              <a:gd name="connsiteY13" fmla="*/ 3687661 h 5648288"/>
              <a:gd name="connsiteX14" fmla="*/ 1279580 w 6051269"/>
              <a:gd name="connsiteY14" fmla="*/ 3518041 h 5648288"/>
              <a:gd name="connsiteX15" fmla="*/ 1285737 w 6051269"/>
              <a:gd name="connsiteY15" fmla="*/ 3502939 h 5648288"/>
              <a:gd name="connsiteX16" fmla="*/ 412600 w 6051269"/>
              <a:gd name="connsiteY16" fmla="*/ 3731838 h 5648288"/>
              <a:gd name="connsiteX17" fmla="*/ 928577 w 6051269"/>
              <a:gd name="connsiteY17" fmla="*/ 2466210 h 5648288"/>
              <a:gd name="connsiteX18" fmla="*/ 273691 w 6051269"/>
              <a:gd name="connsiteY18" fmla="*/ 2637893 h 5648288"/>
              <a:gd name="connsiteX19" fmla="*/ 906254 w 6051269"/>
              <a:gd name="connsiteY19" fmla="*/ 1086296 h 564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</a:cxnLst>
            <a:rect l="l" t="t" r="r" b="b"/>
            <a:pathLst>
              <a:path w="6051269" h="5648288">
                <a:moveTo>
                  <a:pt x="5049938" y="0"/>
                </a:moveTo>
                <a:lnTo>
                  <a:pt x="4760247" y="710575"/>
                </a:lnTo>
                <a:lnTo>
                  <a:pt x="6051269" y="372124"/>
                </a:lnTo>
                <a:lnTo>
                  <a:pt x="5614813" y="1442696"/>
                </a:lnTo>
                <a:lnTo>
                  <a:pt x="5851815" y="1380564"/>
                </a:lnTo>
                <a:lnTo>
                  <a:pt x="5219252" y="2932161"/>
                </a:lnTo>
                <a:lnTo>
                  <a:pt x="4572235" y="3101781"/>
                </a:lnTo>
                <a:lnTo>
                  <a:pt x="4340018" y="3671380"/>
                </a:lnTo>
                <a:lnTo>
                  <a:pt x="5426375" y="3386584"/>
                </a:lnTo>
                <a:lnTo>
                  <a:pt x="4977333" y="4488027"/>
                </a:lnTo>
                <a:lnTo>
                  <a:pt x="551507" y="5648288"/>
                </a:lnTo>
                <a:lnTo>
                  <a:pt x="804215" y="5028427"/>
                </a:lnTo>
                <a:lnTo>
                  <a:pt x="0" y="5239258"/>
                </a:lnTo>
                <a:lnTo>
                  <a:pt x="632563" y="3687661"/>
                </a:lnTo>
                <a:lnTo>
                  <a:pt x="1279580" y="3518041"/>
                </a:lnTo>
                <a:lnTo>
                  <a:pt x="1285737" y="3502939"/>
                </a:lnTo>
                <a:lnTo>
                  <a:pt x="412600" y="3731838"/>
                </a:lnTo>
                <a:lnTo>
                  <a:pt x="928577" y="2466210"/>
                </a:lnTo>
                <a:lnTo>
                  <a:pt x="273691" y="2637893"/>
                </a:lnTo>
                <a:lnTo>
                  <a:pt x="906254" y="1086296"/>
                </a:lnTo>
                <a:close/>
              </a:path>
            </a:pathLst>
          </a:custGeom>
          <a:solidFill>
            <a:schemeClr val="bg1">
              <a:lumMod val="75000"/>
            </a:schemeClr>
          </a:solidFill>
        </p:spPr>
        <p:txBody>
          <a:bodyPr wrap="square">
            <a:noAutofit/>
          </a:bodyPr>
          <a:lstStyle/>
          <a:p>
            <a:endParaRPr lang="en-GB"/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1250">
        <p15:prstTrans prst="pageCurlDouble"/>
      </p:transition>
    </mc:Choice>
    <mc:Fallback>
      <p:transition spd="slow">
        <p:fade/>
      </p:transition>
    </mc:Fallback>
  </mc:AlternateContent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GB"/>
              <a:t>Keep it simply smart!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CCA817B1-E75C-4DB8-9B0A-1A0AC25A777C}" type="slidenum">
              <a:rPr lang="en-GB" smtClean="0"/>
            </a:fld>
            <a:endParaRPr lang="en-GB"/>
          </a:p>
        </p:txBody>
      </p:sp>
      <p:sp>
        <p:nvSpPr>
          <p:cNvPr id="11" name="Picture Placeholder 10"/>
          <p:cNvSpPr>
            <a:spLocks noGrp="1"/>
          </p:cNvSpPr>
          <p:nvPr>
            <p:ph type="pic" sz="quarter" idx="16"/>
          </p:nvPr>
        </p:nvSpPr>
        <p:spPr>
          <a:xfrm>
            <a:off x="6462982" y="273711"/>
            <a:ext cx="5410150" cy="6116855"/>
          </a:xfrm>
          <a:custGeom>
            <a:avLst/>
            <a:gdLst>
              <a:gd name="connsiteX0" fmla="*/ 1335667 w 5022369"/>
              <a:gd name="connsiteY0" fmla="*/ 0 h 5678420"/>
              <a:gd name="connsiteX1" fmla="*/ 2537996 w 5022369"/>
              <a:gd name="connsiteY1" fmla="*/ 0 h 5678420"/>
              <a:gd name="connsiteX2" fmla="*/ 2523693 w 5022369"/>
              <a:gd name="connsiteY2" fmla="*/ 187807 h 5678420"/>
              <a:gd name="connsiteX3" fmla="*/ 3339548 w 5022369"/>
              <a:gd name="connsiteY3" fmla="*/ 187807 h 5678420"/>
              <a:gd name="connsiteX4" fmla="*/ 3322181 w 5022369"/>
              <a:gd name="connsiteY4" fmla="*/ 415858 h 5678420"/>
              <a:gd name="connsiteX5" fmla="*/ 3811940 w 5022369"/>
              <a:gd name="connsiteY5" fmla="*/ 415858 h 5678420"/>
              <a:gd name="connsiteX6" fmla="*/ 3820040 w 5022369"/>
              <a:gd name="connsiteY6" fmla="*/ 309502 h 5678420"/>
              <a:gd name="connsiteX7" fmla="*/ 5022369 w 5022369"/>
              <a:gd name="connsiteY7" fmla="*/ 309502 h 5678420"/>
              <a:gd name="connsiteX8" fmla="*/ 4621593 w 5022369"/>
              <a:gd name="connsiteY8" fmla="*/ 5572064 h 5678420"/>
              <a:gd name="connsiteX9" fmla="*/ 3615086 w 5022369"/>
              <a:gd name="connsiteY9" fmla="*/ 5572064 h 5678420"/>
              <a:gd name="connsiteX10" fmla="*/ 3606986 w 5022369"/>
              <a:gd name="connsiteY10" fmla="*/ 5678420 h 5678420"/>
              <a:gd name="connsiteX11" fmla="*/ 2404657 w 5022369"/>
              <a:gd name="connsiteY11" fmla="*/ 5678420 h 5678420"/>
              <a:gd name="connsiteX12" fmla="*/ 2422025 w 5022369"/>
              <a:gd name="connsiteY12" fmla="*/ 5450369 h 5678420"/>
              <a:gd name="connsiteX13" fmla="*/ 1736443 w 5022369"/>
              <a:gd name="connsiteY13" fmla="*/ 5450369 h 5678420"/>
              <a:gd name="connsiteX14" fmla="*/ 1750745 w 5022369"/>
              <a:gd name="connsiteY14" fmla="*/ 5262562 h 5678420"/>
              <a:gd name="connsiteX15" fmla="*/ 1219668 w 5022369"/>
              <a:gd name="connsiteY15" fmla="*/ 5262562 h 5678420"/>
              <a:gd name="connsiteX16" fmla="*/ 1202329 w 5022369"/>
              <a:gd name="connsiteY16" fmla="*/ 5490240 h 5678420"/>
              <a:gd name="connsiteX17" fmla="*/ 0 w 5022369"/>
              <a:gd name="connsiteY17" fmla="*/ 5490240 h 5678420"/>
              <a:gd name="connsiteX18" fmla="*/ 400776 w 5022369"/>
              <a:gd name="connsiteY18" fmla="*/ 227678 h 5678420"/>
              <a:gd name="connsiteX19" fmla="*/ 1318328 w 5022369"/>
              <a:gd name="connsiteY19" fmla="*/ 227678 h 56784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</a:cxnLst>
            <a:rect l="l" t="t" r="r" b="b"/>
            <a:pathLst>
              <a:path w="5022369" h="5678420">
                <a:moveTo>
                  <a:pt x="1335667" y="0"/>
                </a:moveTo>
                <a:lnTo>
                  <a:pt x="2537996" y="0"/>
                </a:lnTo>
                <a:lnTo>
                  <a:pt x="2523693" y="187807"/>
                </a:lnTo>
                <a:lnTo>
                  <a:pt x="3339548" y="187807"/>
                </a:lnTo>
                <a:lnTo>
                  <a:pt x="3322181" y="415858"/>
                </a:lnTo>
                <a:lnTo>
                  <a:pt x="3811940" y="415858"/>
                </a:lnTo>
                <a:lnTo>
                  <a:pt x="3820040" y="309502"/>
                </a:lnTo>
                <a:lnTo>
                  <a:pt x="5022369" y="309502"/>
                </a:lnTo>
                <a:lnTo>
                  <a:pt x="4621593" y="5572064"/>
                </a:lnTo>
                <a:lnTo>
                  <a:pt x="3615086" y="5572064"/>
                </a:lnTo>
                <a:lnTo>
                  <a:pt x="3606986" y="5678420"/>
                </a:lnTo>
                <a:lnTo>
                  <a:pt x="2404657" y="5678420"/>
                </a:lnTo>
                <a:lnTo>
                  <a:pt x="2422025" y="5450369"/>
                </a:lnTo>
                <a:lnTo>
                  <a:pt x="1736443" y="5450369"/>
                </a:lnTo>
                <a:lnTo>
                  <a:pt x="1750745" y="5262562"/>
                </a:lnTo>
                <a:lnTo>
                  <a:pt x="1219668" y="5262562"/>
                </a:lnTo>
                <a:lnTo>
                  <a:pt x="1202329" y="5490240"/>
                </a:lnTo>
                <a:lnTo>
                  <a:pt x="0" y="5490240"/>
                </a:lnTo>
                <a:lnTo>
                  <a:pt x="400776" y="227678"/>
                </a:lnTo>
                <a:lnTo>
                  <a:pt x="1318328" y="227678"/>
                </a:lnTo>
                <a:close/>
              </a:path>
            </a:pathLst>
          </a:custGeom>
          <a:solidFill>
            <a:schemeClr val="bg1">
              <a:lumMod val="75000"/>
            </a:schemeClr>
          </a:solidFill>
        </p:spPr>
        <p:txBody>
          <a:bodyPr wrap="square">
            <a:noAutofit/>
          </a:bodyPr>
          <a:lstStyle/>
          <a:p>
            <a:endParaRPr lang="en-GB" dirty="0"/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1250">
        <p15:prstTrans prst="pageCurlDouble"/>
      </p:transition>
    </mc:Choice>
    <mc:Fallback>
      <p:transition spd="slow">
        <p:fade/>
      </p:transition>
    </mc:Fallback>
  </mc:AlternateContent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3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GB"/>
              <a:t>Keep it simply smart!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CCA817B1-E75C-4DB8-9B0A-1A0AC25A777C}" type="slidenum">
              <a:rPr lang="en-GB" smtClean="0"/>
            </a:fld>
            <a:endParaRPr lang="en-GB"/>
          </a:p>
        </p:txBody>
      </p:sp>
      <p:sp>
        <p:nvSpPr>
          <p:cNvPr id="18" name="Picture Placeholder 17"/>
          <p:cNvSpPr>
            <a:spLocks noGrp="1"/>
          </p:cNvSpPr>
          <p:nvPr>
            <p:ph type="pic" sz="quarter" idx="24"/>
          </p:nvPr>
        </p:nvSpPr>
        <p:spPr>
          <a:xfrm>
            <a:off x="633046" y="425216"/>
            <a:ext cx="5584873" cy="5863042"/>
          </a:xfrm>
          <a:custGeom>
            <a:avLst/>
            <a:gdLst>
              <a:gd name="connsiteX0" fmla="*/ 1664713 w 3428498"/>
              <a:gd name="connsiteY0" fmla="*/ 3197369 h 3599263"/>
              <a:gd name="connsiteX1" fmla="*/ 1844878 w 3428498"/>
              <a:gd name="connsiteY1" fmla="*/ 3359921 h 3599263"/>
              <a:gd name="connsiteX2" fmla="*/ 1844878 w 3428498"/>
              <a:gd name="connsiteY2" fmla="*/ 3197369 h 3599263"/>
              <a:gd name="connsiteX3" fmla="*/ 184714 w 3428498"/>
              <a:gd name="connsiteY3" fmla="*/ 1935222 h 3599263"/>
              <a:gd name="connsiteX4" fmla="*/ 418011 w 3428498"/>
              <a:gd name="connsiteY4" fmla="*/ 2145712 h 3599263"/>
              <a:gd name="connsiteX5" fmla="*/ 418011 w 3428498"/>
              <a:gd name="connsiteY5" fmla="*/ 1935222 h 3599263"/>
              <a:gd name="connsiteX6" fmla="*/ 1488216 w 3428498"/>
              <a:gd name="connsiteY6" fmla="*/ 1734275 h 3599263"/>
              <a:gd name="connsiteX7" fmla="*/ 1711235 w 3428498"/>
              <a:gd name="connsiteY7" fmla="*/ 1935491 h 3599263"/>
              <a:gd name="connsiteX8" fmla="*/ 1711235 w 3428498"/>
              <a:gd name="connsiteY8" fmla="*/ 1734275 h 3599263"/>
              <a:gd name="connsiteX9" fmla="*/ 1602712 w 3428498"/>
              <a:gd name="connsiteY9" fmla="*/ 0 h 3599263"/>
              <a:gd name="connsiteX10" fmla="*/ 3186332 w 3428498"/>
              <a:gd name="connsiteY10" fmla="*/ 1428803 h 3599263"/>
              <a:gd name="connsiteX11" fmla="*/ 2510843 w 3428498"/>
              <a:gd name="connsiteY11" fmla="*/ 1428803 h 3599263"/>
              <a:gd name="connsiteX12" fmla="*/ 3294855 w 3428498"/>
              <a:gd name="connsiteY12" fmla="*/ 2136169 h 3599263"/>
              <a:gd name="connsiteX13" fmla="*/ 2482361 w 3428498"/>
              <a:gd name="connsiteY13" fmla="*/ 2136169 h 3599263"/>
              <a:gd name="connsiteX14" fmla="*/ 3319975 w 3428498"/>
              <a:gd name="connsiteY14" fmla="*/ 2891897 h 3599263"/>
              <a:gd name="connsiteX15" fmla="*/ 2644486 w 3428498"/>
              <a:gd name="connsiteY15" fmla="*/ 2891897 h 3599263"/>
              <a:gd name="connsiteX16" fmla="*/ 3428498 w 3428498"/>
              <a:gd name="connsiteY16" fmla="*/ 3599263 h 3599263"/>
              <a:gd name="connsiteX17" fmla="*/ 2110154 w 3428498"/>
              <a:gd name="connsiteY17" fmla="*/ 3599263 h 3599263"/>
              <a:gd name="connsiteX18" fmla="*/ 1844878 w 3428498"/>
              <a:gd name="connsiteY18" fmla="*/ 3599263 h 3599263"/>
              <a:gd name="connsiteX19" fmla="*/ 526534 w 3428498"/>
              <a:gd name="connsiteY19" fmla="*/ 3599263 h 3599263"/>
              <a:gd name="connsiteX20" fmla="*/ 526534 w 3428498"/>
              <a:gd name="connsiteY20" fmla="*/ 3197369 h 3599263"/>
              <a:gd name="connsiteX21" fmla="*/ 0 w 3428498"/>
              <a:gd name="connsiteY21" fmla="*/ 3197369 h 3599263"/>
              <a:gd name="connsiteX22" fmla="*/ 0 w 3428498"/>
              <a:gd name="connsiteY22" fmla="*/ 1768566 h 3599263"/>
              <a:gd name="connsiteX23" fmla="*/ 46224 w 3428498"/>
              <a:gd name="connsiteY23" fmla="*/ 1810271 h 3599263"/>
              <a:gd name="connsiteX24" fmla="*/ 46224 w 3428498"/>
              <a:gd name="connsiteY24" fmla="*/ 506419 h 3599263"/>
              <a:gd name="connsiteX25" fmla="*/ 464235 w 3428498"/>
              <a:gd name="connsiteY25" fmla="*/ 883565 h 3599263"/>
              <a:gd name="connsiteX26" fmla="*/ 464235 w 3428498"/>
              <a:gd name="connsiteY26" fmla="*/ 200947 h 3599263"/>
              <a:gd name="connsiteX27" fmla="*/ 1184701 w 3428498"/>
              <a:gd name="connsiteY27" fmla="*/ 850980 h 3599263"/>
              <a:gd name="connsiteX28" fmla="*/ 1184701 w 3428498"/>
              <a:gd name="connsiteY28" fmla="*/ 305472 h 3599263"/>
              <a:gd name="connsiteX29" fmla="*/ 1602712 w 3428498"/>
              <a:gd name="connsiteY29" fmla="*/ 682618 h 35992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</a:cxnLst>
            <a:rect l="l" t="t" r="r" b="b"/>
            <a:pathLst>
              <a:path w="3428498" h="3599263">
                <a:moveTo>
                  <a:pt x="1664713" y="3197369"/>
                </a:moveTo>
                <a:lnTo>
                  <a:pt x="1844878" y="3359921"/>
                </a:lnTo>
                <a:lnTo>
                  <a:pt x="1844878" y="3197369"/>
                </a:lnTo>
                <a:close/>
                <a:moveTo>
                  <a:pt x="184714" y="1935222"/>
                </a:moveTo>
                <a:lnTo>
                  <a:pt x="418011" y="2145712"/>
                </a:lnTo>
                <a:lnTo>
                  <a:pt x="418011" y="1935222"/>
                </a:lnTo>
                <a:close/>
                <a:moveTo>
                  <a:pt x="1488216" y="1734275"/>
                </a:moveTo>
                <a:lnTo>
                  <a:pt x="1711235" y="1935491"/>
                </a:lnTo>
                <a:lnTo>
                  <a:pt x="1711235" y="1734275"/>
                </a:lnTo>
                <a:close/>
                <a:moveTo>
                  <a:pt x="1602712" y="0"/>
                </a:moveTo>
                <a:lnTo>
                  <a:pt x="3186332" y="1428803"/>
                </a:lnTo>
                <a:lnTo>
                  <a:pt x="2510843" y="1428803"/>
                </a:lnTo>
                <a:lnTo>
                  <a:pt x="3294855" y="2136169"/>
                </a:lnTo>
                <a:lnTo>
                  <a:pt x="2482361" y="2136169"/>
                </a:lnTo>
                <a:lnTo>
                  <a:pt x="3319975" y="2891897"/>
                </a:lnTo>
                <a:lnTo>
                  <a:pt x="2644486" y="2891897"/>
                </a:lnTo>
                <a:lnTo>
                  <a:pt x="3428498" y="3599263"/>
                </a:lnTo>
                <a:lnTo>
                  <a:pt x="2110154" y="3599263"/>
                </a:lnTo>
                <a:lnTo>
                  <a:pt x="1844878" y="3599263"/>
                </a:lnTo>
                <a:lnTo>
                  <a:pt x="526534" y="3599263"/>
                </a:lnTo>
                <a:lnTo>
                  <a:pt x="526534" y="3197369"/>
                </a:lnTo>
                <a:lnTo>
                  <a:pt x="0" y="3197369"/>
                </a:lnTo>
                <a:lnTo>
                  <a:pt x="0" y="1768566"/>
                </a:lnTo>
                <a:lnTo>
                  <a:pt x="46224" y="1810271"/>
                </a:lnTo>
                <a:lnTo>
                  <a:pt x="46224" y="506419"/>
                </a:lnTo>
                <a:lnTo>
                  <a:pt x="464235" y="883565"/>
                </a:lnTo>
                <a:lnTo>
                  <a:pt x="464235" y="200947"/>
                </a:lnTo>
                <a:lnTo>
                  <a:pt x="1184701" y="850980"/>
                </a:lnTo>
                <a:lnTo>
                  <a:pt x="1184701" y="305472"/>
                </a:lnTo>
                <a:lnTo>
                  <a:pt x="1602712" y="682618"/>
                </a:lnTo>
                <a:close/>
              </a:path>
            </a:pathLst>
          </a:custGeom>
          <a:solidFill>
            <a:schemeClr val="bg1">
              <a:lumMod val="75000"/>
            </a:schemeClr>
          </a:solidFill>
        </p:spPr>
        <p:txBody>
          <a:bodyPr wrap="square">
            <a:noAutofit/>
          </a:bodyPr>
          <a:lstStyle/>
          <a:p>
            <a:endParaRPr lang="en-GB" dirty="0"/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1250">
        <p15:prstTrans prst="pageCurlDouble"/>
      </p:transition>
    </mc:Choice>
    <mc:Fallback>
      <p:transition spd="slow">
        <p:fade/>
      </p:transition>
    </mc:Fallback>
  </mc:AlternateContent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GB"/>
              <a:t>Keep it simply smart!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CCA817B1-E75C-4DB8-9B0A-1A0AC25A777C}" type="slidenum">
              <a:rPr lang="en-GB" smtClean="0"/>
            </a:fld>
            <a:endParaRPr lang="en-GB"/>
          </a:p>
        </p:txBody>
      </p:sp>
      <p:sp>
        <p:nvSpPr>
          <p:cNvPr id="5" name="Picture Placeholder 89"/>
          <p:cNvSpPr>
            <a:spLocks noGrp="1"/>
          </p:cNvSpPr>
          <p:nvPr>
            <p:ph type="pic" sz="quarter" idx="29"/>
          </p:nvPr>
        </p:nvSpPr>
        <p:spPr>
          <a:xfrm>
            <a:off x="1571643" y="1248823"/>
            <a:ext cx="3141034" cy="4360354"/>
          </a:xfrm>
          <a:custGeom>
            <a:avLst/>
            <a:gdLst/>
            <a:ahLst/>
            <a:cxnLst/>
            <a:rect l="l" t="t" r="r" b="b"/>
            <a:pathLst>
              <a:path w="853297" h="1184539">
                <a:moveTo>
                  <a:pt x="452065" y="0"/>
                </a:moveTo>
                <a:cubicBezTo>
                  <a:pt x="518820" y="146"/>
                  <a:pt x="584332" y="12986"/>
                  <a:pt x="648601" y="38520"/>
                </a:cubicBezTo>
                <a:cubicBezTo>
                  <a:pt x="712871" y="64054"/>
                  <a:pt x="770013" y="101406"/>
                  <a:pt x="820026" y="150576"/>
                </a:cubicBezTo>
                <a:lnTo>
                  <a:pt x="690441" y="313527"/>
                </a:lnTo>
                <a:cubicBezTo>
                  <a:pt x="653265" y="284418"/>
                  <a:pt x="615524" y="261992"/>
                  <a:pt x="577218" y="246250"/>
                </a:cubicBezTo>
                <a:cubicBezTo>
                  <a:pt x="538911" y="230507"/>
                  <a:pt x="497194" y="222544"/>
                  <a:pt x="452065" y="222361"/>
                </a:cubicBezTo>
                <a:cubicBezTo>
                  <a:pt x="407631" y="222617"/>
                  <a:pt x="372406" y="231749"/>
                  <a:pt x="346389" y="249756"/>
                </a:cubicBezTo>
                <a:cubicBezTo>
                  <a:pt x="320371" y="267763"/>
                  <a:pt x="307070" y="293111"/>
                  <a:pt x="306486" y="325799"/>
                </a:cubicBezTo>
                <a:cubicBezTo>
                  <a:pt x="307546" y="359583"/>
                  <a:pt x="324281" y="385807"/>
                  <a:pt x="356693" y="404470"/>
                </a:cubicBezTo>
                <a:cubicBezTo>
                  <a:pt x="389105" y="423133"/>
                  <a:pt x="430835" y="441906"/>
                  <a:pt x="481882" y="460789"/>
                </a:cubicBezTo>
                <a:lnTo>
                  <a:pt x="627399" y="520394"/>
                </a:lnTo>
                <a:cubicBezTo>
                  <a:pt x="697336" y="547787"/>
                  <a:pt x="752278" y="586355"/>
                  <a:pt x="792226" y="636100"/>
                </a:cubicBezTo>
                <a:cubicBezTo>
                  <a:pt x="832174" y="685844"/>
                  <a:pt x="852531" y="750709"/>
                  <a:pt x="853297" y="830695"/>
                </a:cubicBezTo>
                <a:cubicBezTo>
                  <a:pt x="852390" y="928241"/>
                  <a:pt x="814803" y="1010873"/>
                  <a:pt x="740534" y="1078590"/>
                </a:cubicBezTo>
                <a:cubicBezTo>
                  <a:pt x="666265" y="1146308"/>
                  <a:pt x="560754" y="1181624"/>
                  <a:pt x="424001" y="1184539"/>
                </a:cubicBezTo>
                <a:cubicBezTo>
                  <a:pt x="348467" y="1184466"/>
                  <a:pt x="273841" y="1170605"/>
                  <a:pt x="200124" y="1142956"/>
                </a:cubicBezTo>
                <a:cubicBezTo>
                  <a:pt x="126407" y="1115307"/>
                  <a:pt x="59699" y="1074308"/>
                  <a:pt x="0" y="1019958"/>
                </a:cubicBezTo>
                <a:lnTo>
                  <a:pt x="148884" y="842966"/>
                </a:lnTo>
                <a:cubicBezTo>
                  <a:pt x="189888" y="878613"/>
                  <a:pt x="234848" y="907247"/>
                  <a:pt x="283763" y="928869"/>
                </a:cubicBezTo>
                <a:cubicBezTo>
                  <a:pt x="332678" y="950490"/>
                  <a:pt x="381178" y="961593"/>
                  <a:pt x="429263" y="962178"/>
                </a:cubicBezTo>
                <a:cubicBezTo>
                  <a:pt x="482723" y="961849"/>
                  <a:pt x="522698" y="951988"/>
                  <a:pt x="549190" y="932594"/>
                </a:cubicBezTo>
                <a:cubicBezTo>
                  <a:pt x="575682" y="913200"/>
                  <a:pt x="588910" y="886246"/>
                  <a:pt x="588874" y="851732"/>
                </a:cubicBezTo>
                <a:cubicBezTo>
                  <a:pt x="588252" y="817218"/>
                  <a:pt x="573271" y="790702"/>
                  <a:pt x="543928" y="772185"/>
                </a:cubicBezTo>
                <a:cubicBezTo>
                  <a:pt x="514586" y="753667"/>
                  <a:pt x="474611" y="734602"/>
                  <a:pt x="424001" y="714990"/>
                </a:cubicBezTo>
                <a:lnTo>
                  <a:pt x="276717" y="651878"/>
                </a:lnTo>
                <a:cubicBezTo>
                  <a:pt x="214989" y="628576"/>
                  <a:pt x="161580" y="591468"/>
                  <a:pt x="116488" y="540555"/>
                </a:cubicBezTo>
                <a:cubicBezTo>
                  <a:pt x="71397" y="489642"/>
                  <a:pt x="47756" y="422732"/>
                  <a:pt x="45568" y="339824"/>
                </a:cubicBezTo>
                <a:cubicBezTo>
                  <a:pt x="47715" y="242869"/>
                  <a:pt x="85885" y="162575"/>
                  <a:pt x="160077" y="98944"/>
                </a:cubicBezTo>
                <a:cubicBezTo>
                  <a:pt x="234269" y="35313"/>
                  <a:pt x="331598" y="2331"/>
                  <a:pt x="452065" y="0"/>
                </a:cubicBezTo>
                <a:close/>
              </a:path>
            </a:pathLst>
          </a:custGeom>
          <a:solidFill>
            <a:schemeClr val="bg1">
              <a:lumMod val="75000"/>
            </a:schemeClr>
          </a:solidFill>
        </p:spPr>
        <p:txBody>
          <a:bodyPr wrap="square">
            <a:noAutofit/>
          </a:bodyPr>
          <a:lstStyle/>
          <a:p>
            <a:endParaRPr lang="en-GB" dirty="0"/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1250">
        <p15:prstTrans prst="pageCurlDouble"/>
      </p:transition>
    </mc:Choice>
    <mc:Fallback>
      <p:transition spd="slow">
        <p:fade/>
      </p:transition>
    </mc:Fallback>
  </mc:AlternateContent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6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GB"/>
              <a:t>Keep it simply smart!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CCA817B1-E75C-4DB8-9B0A-1A0AC25A777C}" type="slidenum">
              <a:rPr lang="en-GB" smtClean="0"/>
            </a:fld>
            <a:endParaRPr lang="en-GB"/>
          </a:p>
        </p:txBody>
      </p:sp>
      <p:sp>
        <p:nvSpPr>
          <p:cNvPr id="6" name="Picture Placeholder 105"/>
          <p:cNvSpPr>
            <a:spLocks noGrp="1"/>
          </p:cNvSpPr>
          <p:nvPr>
            <p:ph type="pic" sz="quarter" idx="33"/>
          </p:nvPr>
        </p:nvSpPr>
        <p:spPr>
          <a:xfrm>
            <a:off x="775683" y="1424156"/>
            <a:ext cx="4833921" cy="4009688"/>
          </a:xfrm>
          <a:custGeom>
            <a:avLst/>
            <a:gdLst/>
            <a:ahLst/>
            <a:cxnLst/>
            <a:rect l="l" t="t" r="r" b="b"/>
            <a:pathLst>
              <a:path w="1377325" h="1142477">
                <a:moveTo>
                  <a:pt x="0" y="0"/>
                </a:moveTo>
                <a:lnTo>
                  <a:pt x="264602" y="0"/>
                </a:lnTo>
                <a:lnTo>
                  <a:pt x="343458" y="534543"/>
                </a:lnTo>
                <a:cubicBezTo>
                  <a:pt x="359229" y="654012"/>
                  <a:pt x="375000" y="774357"/>
                  <a:pt x="390771" y="895579"/>
                </a:cubicBezTo>
                <a:lnTo>
                  <a:pt x="397780" y="895579"/>
                </a:lnTo>
                <a:cubicBezTo>
                  <a:pt x="419100" y="774357"/>
                  <a:pt x="441296" y="654012"/>
                  <a:pt x="464369" y="534543"/>
                </a:cubicBezTo>
                <a:lnTo>
                  <a:pt x="587032" y="0"/>
                </a:lnTo>
                <a:lnTo>
                  <a:pt x="806074" y="0"/>
                </a:lnTo>
                <a:lnTo>
                  <a:pt x="930489" y="534543"/>
                </a:lnTo>
                <a:cubicBezTo>
                  <a:pt x="941879" y="592525"/>
                  <a:pt x="953269" y="651821"/>
                  <a:pt x="964660" y="712432"/>
                </a:cubicBezTo>
                <a:cubicBezTo>
                  <a:pt x="976050" y="773043"/>
                  <a:pt x="987440" y="834092"/>
                  <a:pt x="998830" y="895579"/>
                </a:cubicBezTo>
                <a:lnTo>
                  <a:pt x="1005839" y="895579"/>
                </a:lnTo>
                <a:cubicBezTo>
                  <a:pt x="1020150" y="772605"/>
                  <a:pt x="1035337" y="652259"/>
                  <a:pt x="1051400" y="534543"/>
                </a:cubicBezTo>
                <a:lnTo>
                  <a:pt x="1130255" y="0"/>
                </a:lnTo>
                <a:lnTo>
                  <a:pt x="1377325" y="0"/>
                </a:lnTo>
                <a:lnTo>
                  <a:pt x="1174063" y="1142477"/>
                </a:lnTo>
                <a:lnTo>
                  <a:pt x="849882" y="1142477"/>
                </a:lnTo>
                <a:lnTo>
                  <a:pt x="737733" y="623926"/>
                </a:lnTo>
                <a:cubicBezTo>
                  <a:pt x="728934" y="579819"/>
                  <a:pt x="720684" y="535273"/>
                  <a:pt x="712981" y="490290"/>
                </a:cubicBezTo>
                <a:cubicBezTo>
                  <a:pt x="705278" y="445307"/>
                  <a:pt x="698342" y="401638"/>
                  <a:pt x="692172" y="359283"/>
                </a:cubicBezTo>
                <a:lnTo>
                  <a:pt x="685163" y="359283"/>
                </a:lnTo>
                <a:cubicBezTo>
                  <a:pt x="678226" y="401638"/>
                  <a:pt x="671071" y="445307"/>
                  <a:pt x="663696" y="490290"/>
                </a:cubicBezTo>
                <a:cubicBezTo>
                  <a:pt x="656322" y="535273"/>
                  <a:pt x="648291" y="579819"/>
                  <a:pt x="639602" y="623926"/>
                </a:cubicBezTo>
                <a:lnTo>
                  <a:pt x="530957" y="1142477"/>
                </a:lnTo>
                <a:lnTo>
                  <a:pt x="212032" y="1142477"/>
                </a:lnTo>
                <a:close/>
              </a:path>
            </a:pathLst>
          </a:custGeom>
          <a:solidFill>
            <a:schemeClr val="bg1">
              <a:lumMod val="75000"/>
            </a:schemeClr>
          </a:solidFill>
        </p:spPr>
        <p:txBody>
          <a:bodyPr wrap="square">
            <a:noAutofit/>
          </a:bodyPr>
          <a:lstStyle/>
          <a:p>
            <a:endParaRPr lang="en-GB"/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1250">
        <p15:prstTrans prst="pageCurlDouble"/>
      </p:transition>
    </mc:Choice>
    <mc:Fallback>
      <p:transition spd="slow">
        <p:fade/>
      </p:transition>
    </mc:Fallback>
  </mc:AlternateContent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GB"/>
              <a:t>Keep it simply smart!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CCA817B1-E75C-4DB8-9B0A-1A0AC25A777C}" type="slidenum">
              <a:rPr lang="en-GB" smtClean="0"/>
            </a:fld>
            <a:endParaRPr lang="en-GB"/>
          </a:p>
        </p:txBody>
      </p:sp>
      <p:sp>
        <p:nvSpPr>
          <p:cNvPr id="6" name="Picture Placeholder 73"/>
          <p:cNvSpPr>
            <a:spLocks noGrp="1"/>
          </p:cNvSpPr>
          <p:nvPr>
            <p:ph type="pic" sz="quarter" idx="25"/>
          </p:nvPr>
        </p:nvSpPr>
        <p:spPr>
          <a:xfrm>
            <a:off x="834887" y="1061815"/>
            <a:ext cx="4298609" cy="4734370"/>
          </a:xfrm>
          <a:custGeom>
            <a:avLst/>
            <a:gdLst/>
            <a:ahLst/>
            <a:cxnLst/>
            <a:rect l="l" t="t" r="r" b="b"/>
            <a:pathLst>
              <a:path w="1037321" h="1184539">
                <a:moveTo>
                  <a:pt x="518660" y="222361"/>
                </a:moveTo>
                <a:cubicBezTo>
                  <a:pt x="440563" y="223311"/>
                  <a:pt x="378903" y="255598"/>
                  <a:pt x="333682" y="319223"/>
                </a:cubicBezTo>
                <a:cubicBezTo>
                  <a:pt x="288460" y="382847"/>
                  <a:pt x="265374" y="472111"/>
                  <a:pt x="264424" y="587013"/>
                </a:cubicBezTo>
                <a:cubicBezTo>
                  <a:pt x="265374" y="703119"/>
                  <a:pt x="288460" y="794354"/>
                  <a:pt x="333682" y="860717"/>
                </a:cubicBezTo>
                <a:cubicBezTo>
                  <a:pt x="378903" y="927079"/>
                  <a:pt x="440563" y="960899"/>
                  <a:pt x="518660" y="962178"/>
                </a:cubicBezTo>
                <a:cubicBezTo>
                  <a:pt x="597524" y="960899"/>
                  <a:pt x="659403" y="927079"/>
                  <a:pt x="704297" y="860717"/>
                </a:cubicBezTo>
                <a:cubicBezTo>
                  <a:pt x="749190" y="794354"/>
                  <a:pt x="772057" y="703119"/>
                  <a:pt x="772897" y="587013"/>
                </a:cubicBezTo>
                <a:cubicBezTo>
                  <a:pt x="772057" y="472111"/>
                  <a:pt x="749190" y="382847"/>
                  <a:pt x="704297" y="319223"/>
                </a:cubicBezTo>
                <a:cubicBezTo>
                  <a:pt x="659403" y="255598"/>
                  <a:pt x="597524" y="223311"/>
                  <a:pt x="518660" y="222361"/>
                </a:cubicBezTo>
                <a:close/>
                <a:moveTo>
                  <a:pt x="518660" y="0"/>
                </a:moveTo>
                <a:cubicBezTo>
                  <a:pt x="675250" y="1230"/>
                  <a:pt x="800259" y="52609"/>
                  <a:pt x="893687" y="154136"/>
                </a:cubicBezTo>
                <a:cubicBezTo>
                  <a:pt x="987115" y="255662"/>
                  <a:pt x="1034993" y="399955"/>
                  <a:pt x="1037321" y="587013"/>
                </a:cubicBezTo>
                <a:cubicBezTo>
                  <a:pt x="1034993" y="775277"/>
                  <a:pt x="987115" y="921541"/>
                  <a:pt x="893687" y="1025805"/>
                </a:cubicBezTo>
                <a:cubicBezTo>
                  <a:pt x="800259" y="1130069"/>
                  <a:pt x="675250" y="1182980"/>
                  <a:pt x="518660" y="1184539"/>
                </a:cubicBezTo>
                <a:cubicBezTo>
                  <a:pt x="362838" y="1182980"/>
                  <a:pt x="238048" y="1130069"/>
                  <a:pt x="144292" y="1025805"/>
                </a:cubicBezTo>
                <a:cubicBezTo>
                  <a:pt x="50535" y="921541"/>
                  <a:pt x="2438" y="775277"/>
                  <a:pt x="0" y="587013"/>
                </a:cubicBezTo>
                <a:cubicBezTo>
                  <a:pt x="2438" y="399189"/>
                  <a:pt x="50535" y="254678"/>
                  <a:pt x="144292" y="153479"/>
                </a:cubicBezTo>
                <a:cubicBezTo>
                  <a:pt x="238048" y="52281"/>
                  <a:pt x="362837" y="1121"/>
                  <a:pt x="518660" y="0"/>
                </a:cubicBezTo>
                <a:close/>
              </a:path>
            </a:pathLst>
          </a:custGeom>
          <a:solidFill>
            <a:schemeClr val="bg1">
              <a:lumMod val="75000"/>
            </a:schemeClr>
          </a:solidFill>
        </p:spPr>
        <p:txBody>
          <a:bodyPr wrap="square">
            <a:noAutofit/>
          </a:bodyPr>
          <a:lstStyle/>
          <a:p>
            <a:endParaRPr lang="en-GB"/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1250">
        <p15:prstTrans prst="pageCurlDouble"/>
      </p:transition>
    </mc:Choice>
    <mc:Fallback>
      <p:transition spd="slow">
        <p:fade/>
      </p:transition>
    </mc:Fallback>
  </mc:AlternateContent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8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GB"/>
              <a:t>Keep it simply smart!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CCA817B1-E75C-4DB8-9B0A-1A0AC25A777C}" type="slidenum">
              <a:rPr lang="en-GB" smtClean="0"/>
            </a:fld>
            <a:endParaRPr lang="en-GB"/>
          </a:p>
        </p:txBody>
      </p:sp>
      <p:sp>
        <p:nvSpPr>
          <p:cNvPr id="6" name="Picture Placeholder 93"/>
          <p:cNvSpPr>
            <a:spLocks noGrp="1"/>
          </p:cNvSpPr>
          <p:nvPr>
            <p:ph type="pic" sz="quarter" idx="30"/>
          </p:nvPr>
        </p:nvSpPr>
        <p:spPr>
          <a:xfrm>
            <a:off x="1254541" y="1259873"/>
            <a:ext cx="3366617" cy="4338254"/>
          </a:xfrm>
          <a:custGeom>
            <a:avLst/>
            <a:gdLst/>
            <a:ahLst/>
            <a:cxnLst/>
            <a:rect l="l" t="t" r="r" b="b"/>
            <a:pathLst>
              <a:path w="886597" h="1142477">
                <a:moveTo>
                  <a:pt x="0" y="0"/>
                </a:moveTo>
                <a:lnTo>
                  <a:pt x="886597" y="0"/>
                </a:lnTo>
                <a:lnTo>
                  <a:pt x="886597" y="217104"/>
                </a:lnTo>
                <a:lnTo>
                  <a:pt x="572881" y="217104"/>
                </a:lnTo>
                <a:lnTo>
                  <a:pt x="572881" y="1142477"/>
                </a:lnTo>
                <a:lnTo>
                  <a:pt x="315468" y="1142477"/>
                </a:lnTo>
                <a:lnTo>
                  <a:pt x="315468" y="217104"/>
                </a:lnTo>
                <a:lnTo>
                  <a:pt x="0" y="217104"/>
                </a:lnTo>
                <a:close/>
              </a:path>
            </a:pathLst>
          </a:custGeom>
          <a:solidFill>
            <a:schemeClr val="bg1">
              <a:lumMod val="75000"/>
            </a:schemeClr>
          </a:solidFill>
        </p:spPr>
        <p:txBody>
          <a:bodyPr wrap="square">
            <a:noAutofit/>
          </a:bodyPr>
          <a:lstStyle/>
          <a:p>
            <a:endParaRPr lang="en-GB"/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1250">
        <p15:prstTrans prst="pageCurlDouble"/>
      </p:transition>
    </mc:Choice>
    <mc:Fallback>
      <p:transition spd="slow">
        <p:fade/>
      </p:transition>
    </mc:Fallback>
  </mc:AlternateContent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eneral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GB"/>
              <a:t>Keep it simply smart!</a:t>
            </a:r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CCA817B1-E75C-4DB8-9B0A-1A0AC25A777C}" type="slidenum">
              <a:rPr lang="en-GB" smtClean="0"/>
            </a:fld>
            <a:endParaRPr lang="en-GB"/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1250">
        <p15:prstTrans prst="pageCurlDouble"/>
      </p:transition>
    </mc:Choice>
    <mc:Fallback>
      <p:transition spd="slow">
        <p:fade/>
      </p:transition>
    </mc:Fallback>
  </mc:AlternateContent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8960"/>
            <a:ext cx="10515600" cy="573575"/>
          </a:xfrm>
          <a:prstGeom prst="rect">
            <a:avLst/>
          </a:prstGeom>
        </p:spPr>
        <p:txBody>
          <a:bodyPr/>
          <a:lstStyle>
            <a:lvl1pPr algn="ctr">
              <a:defRPr sz="3600">
                <a:latin typeface="Raleway" panose="020B0503030101060003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GB"/>
              <a:t>Keep it simply smart!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CCA817B1-E75C-4DB8-9B0A-1A0AC25A777C}" type="slidenum">
              <a:rPr lang="en-GB" smtClean="0"/>
            </a:fld>
            <a:endParaRPr lang="en-GB"/>
          </a:p>
        </p:txBody>
      </p:sp>
      <p:sp>
        <p:nvSpPr>
          <p:cNvPr id="5" name="Rectangle 4"/>
          <p:cNvSpPr/>
          <p:nvPr userDrawn="1"/>
        </p:nvSpPr>
        <p:spPr>
          <a:xfrm>
            <a:off x="0" y="1237957"/>
            <a:ext cx="6119446" cy="4867421"/>
          </a:xfrm>
          <a:prstGeom prst="rect">
            <a:avLst/>
          </a:prstGeom>
          <a:solidFill>
            <a:schemeClr val="bg1">
              <a:lumMod val="95000"/>
              <a:alpha val="51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1250">
        <p15:prstTrans prst="pageCurlDouble"/>
      </p:transition>
    </mc:Choice>
    <mc:Fallback>
      <p:transition spd="slow">
        <p:fade/>
      </p:transition>
    </mc:Fallback>
  </mc:AlternateContent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5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GB"/>
              <a:t>Keep it simply smart!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CCA817B1-E75C-4DB8-9B0A-1A0AC25A777C}" type="slidenum">
              <a:rPr lang="en-GB" smtClean="0"/>
            </a:fld>
            <a:endParaRPr lang="en-GB"/>
          </a:p>
        </p:txBody>
      </p:sp>
      <p:sp>
        <p:nvSpPr>
          <p:cNvPr id="6" name="Picture Placeholder 5"/>
          <p:cNvSpPr>
            <a:spLocks noGrp="1"/>
          </p:cNvSpPr>
          <p:nvPr>
            <p:ph type="pic" sz="quarter" idx="12"/>
          </p:nvPr>
        </p:nvSpPr>
        <p:spPr>
          <a:xfrm>
            <a:off x="0" y="0"/>
            <a:ext cx="4093029" cy="6858000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/>
          <a:lstStyle/>
          <a:p>
            <a:endParaRPr lang="en-GB"/>
          </a:p>
        </p:txBody>
      </p:sp>
      <p:sp>
        <p:nvSpPr>
          <p:cNvPr id="7" name="Picture Placeholder 5"/>
          <p:cNvSpPr>
            <a:spLocks noGrp="1"/>
          </p:cNvSpPr>
          <p:nvPr>
            <p:ph type="pic" sz="quarter" idx="13"/>
          </p:nvPr>
        </p:nvSpPr>
        <p:spPr>
          <a:xfrm>
            <a:off x="4093029" y="0"/>
            <a:ext cx="4049486" cy="6858000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/>
          <a:lstStyle/>
          <a:p>
            <a:endParaRPr lang="en-GB"/>
          </a:p>
        </p:txBody>
      </p:sp>
      <p:sp>
        <p:nvSpPr>
          <p:cNvPr id="8" name="Picture Placeholder 5"/>
          <p:cNvSpPr>
            <a:spLocks noGrp="1"/>
          </p:cNvSpPr>
          <p:nvPr>
            <p:ph type="pic" sz="quarter" idx="14"/>
          </p:nvPr>
        </p:nvSpPr>
        <p:spPr>
          <a:xfrm>
            <a:off x="8142515" y="0"/>
            <a:ext cx="4049485" cy="6858000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/>
          <a:lstStyle/>
          <a:p>
            <a:endParaRPr lang="en-GB"/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1250">
        <p15:prstTrans prst="pageCurlDouble"/>
      </p:transition>
    </mc:Choice>
    <mc:Fallback>
      <p:transition spd="slow">
        <p:fade/>
      </p:transition>
    </mc:Fallback>
  </mc:AlternateContent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6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GB"/>
              <a:t>Keep it simply smart!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CCA817B1-E75C-4DB8-9B0A-1A0AC25A777C}" type="slidenum">
              <a:rPr lang="en-GB" smtClean="0"/>
            </a:fld>
            <a:endParaRPr lang="en-GB"/>
          </a:p>
        </p:txBody>
      </p:sp>
      <p:sp>
        <p:nvSpPr>
          <p:cNvPr id="5" name="Picture Placeholder 5"/>
          <p:cNvSpPr>
            <a:spLocks noGrp="1"/>
          </p:cNvSpPr>
          <p:nvPr>
            <p:ph type="pic" sz="quarter" idx="12"/>
          </p:nvPr>
        </p:nvSpPr>
        <p:spPr>
          <a:xfrm>
            <a:off x="0" y="0"/>
            <a:ext cx="4093029" cy="3579223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/>
          <a:lstStyle/>
          <a:p>
            <a:endParaRPr lang="en-GB"/>
          </a:p>
        </p:txBody>
      </p:sp>
      <p:sp>
        <p:nvSpPr>
          <p:cNvPr id="6" name="Picture Placeholder 5"/>
          <p:cNvSpPr>
            <a:spLocks noGrp="1"/>
          </p:cNvSpPr>
          <p:nvPr>
            <p:ph type="pic" sz="quarter" idx="13"/>
          </p:nvPr>
        </p:nvSpPr>
        <p:spPr>
          <a:xfrm>
            <a:off x="4093029" y="0"/>
            <a:ext cx="4049486" cy="3579223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/>
          <a:lstStyle/>
          <a:p>
            <a:endParaRPr lang="en-GB"/>
          </a:p>
        </p:txBody>
      </p:sp>
      <p:sp>
        <p:nvSpPr>
          <p:cNvPr id="7" name="Picture Placeholder 5"/>
          <p:cNvSpPr>
            <a:spLocks noGrp="1"/>
          </p:cNvSpPr>
          <p:nvPr>
            <p:ph type="pic" sz="quarter" idx="14"/>
          </p:nvPr>
        </p:nvSpPr>
        <p:spPr>
          <a:xfrm>
            <a:off x="8142515" y="0"/>
            <a:ext cx="4049485" cy="3579223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/>
          <a:lstStyle/>
          <a:p>
            <a:endParaRPr lang="en-GB"/>
          </a:p>
        </p:txBody>
      </p:sp>
      <p:sp>
        <p:nvSpPr>
          <p:cNvPr id="8" name="Picture Placeholder 5"/>
          <p:cNvSpPr>
            <a:spLocks noGrp="1"/>
          </p:cNvSpPr>
          <p:nvPr>
            <p:ph type="pic" sz="quarter" idx="15"/>
          </p:nvPr>
        </p:nvSpPr>
        <p:spPr>
          <a:xfrm>
            <a:off x="0" y="3579223"/>
            <a:ext cx="4093029" cy="3278777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/>
          <a:lstStyle/>
          <a:p>
            <a:endParaRPr lang="en-GB"/>
          </a:p>
        </p:txBody>
      </p:sp>
      <p:sp>
        <p:nvSpPr>
          <p:cNvPr id="9" name="Picture Placeholder 5"/>
          <p:cNvSpPr>
            <a:spLocks noGrp="1"/>
          </p:cNvSpPr>
          <p:nvPr>
            <p:ph type="pic" sz="quarter" idx="16"/>
          </p:nvPr>
        </p:nvSpPr>
        <p:spPr>
          <a:xfrm>
            <a:off x="4093029" y="3579223"/>
            <a:ext cx="4049486" cy="3278777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/>
          <a:lstStyle/>
          <a:p>
            <a:endParaRPr lang="en-GB"/>
          </a:p>
        </p:txBody>
      </p:sp>
      <p:sp>
        <p:nvSpPr>
          <p:cNvPr id="10" name="Picture Placeholder 5"/>
          <p:cNvSpPr>
            <a:spLocks noGrp="1"/>
          </p:cNvSpPr>
          <p:nvPr>
            <p:ph type="pic" sz="quarter" idx="17"/>
          </p:nvPr>
        </p:nvSpPr>
        <p:spPr>
          <a:xfrm>
            <a:off x="8142515" y="3579223"/>
            <a:ext cx="4049485" cy="3278777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/>
          <a:lstStyle/>
          <a:p>
            <a:endParaRPr lang="en-GB"/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1250">
        <p15:prstTrans prst="pageCurlDouble"/>
      </p:transition>
    </mc:Choice>
    <mc:Fallback>
      <p:transition spd="slow">
        <p:fade/>
      </p:transition>
    </mc:Fallback>
  </mc:AlternateContent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7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GB"/>
              <a:t>Keep it simply smart!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CCA817B1-E75C-4DB8-9B0A-1A0AC25A777C}" type="slidenum">
              <a:rPr lang="en-GB" smtClean="0"/>
            </a:fld>
            <a:endParaRPr lang="en-GB"/>
          </a:p>
        </p:txBody>
      </p:sp>
      <p:sp>
        <p:nvSpPr>
          <p:cNvPr id="5" name="Picture Placeholder 5"/>
          <p:cNvSpPr>
            <a:spLocks noGrp="1"/>
          </p:cNvSpPr>
          <p:nvPr>
            <p:ph type="pic" sz="quarter" idx="12"/>
          </p:nvPr>
        </p:nvSpPr>
        <p:spPr>
          <a:xfrm>
            <a:off x="0" y="1"/>
            <a:ext cx="4093029" cy="2377440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/>
          <a:lstStyle/>
          <a:p>
            <a:endParaRPr lang="en-GB"/>
          </a:p>
        </p:txBody>
      </p:sp>
      <p:sp>
        <p:nvSpPr>
          <p:cNvPr id="6" name="Picture Placeholder 5"/>
          <p:cNvSpPr>
            <a:spLocks noGrp="1"/>
          </p:cNvSpPr>
          <p:nvPr>
            <p:ph type="pic" sz="quarter" idx="13"/>
          </p:nvPr>
        </p:nvSpPr>
        <p:spPr>
          <a:xfrm>
            <a:off x="4093029" y="0"/>
            <a:ext cx="5233850" cy="3579223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/>
          <a:lstStyle/>
          <a:p>
            <a:endParaRPr lang="en-GB"/>
          </a:p>
        </p:txBody>
      </p:sp>
      <p:sp>
        <p:nvSpPr>
          <p:cNvPr id="7" name="Picture Placeholder 5"/>
          <p:cNvSpPr>
            <a:spLocks noGrp="1"/>
          </p:cNvSpPr>
          <p:nvPr>
            <p:ph type="pic" sz="quarter" idx="14"/>
          </p:nvPr>
        </p:nvSpPr>
        <p:spPr>
          <a:xfrm>
            <a:off x="9326880" y="0"/>
            <a:ext cx="2865120" cy="3579223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/>
          <a:lstStyle/>
          <a:p>
            <a:endParaRPr lang="en-GB"/>
          </a:p>
        </p:txBody>
      </p:sp>
      <p:sp>
        <p:nvSpPr>
          <p:cNvPr id="8" name="Picture Placeholder 5"/>
          <p:cNvSpPr>
            <a:spLocks noGrp="1"/>
          </p:cNvSpPr>
          <p:nvPr>
            <p:ph type="pic" sz="quarter" idx="15"/>
          </p:nvPr>
        </p:nvSpPr>
        <p:spPr>
          <a:xfrm>
            <a:off x="0" y="2377441"/>
            <a:ext cx="4093029" cy="4480559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/>
          <a:lstStyle/>
          <a:p>
            <a:endParaRPr lang="en-GB"/>
          </a:p>
        </p:txBody>
      </p:sp>
      <p:sp>
        <p:nvSpPr>
          <p:cNvPr id="9" name="Picture Placeholder 5"/>
          <p:cNvSpPr>
            <a:spLocks noGrp="1"/>
          </p:cNvSpPr>
          <p:nvPr>
            <p:ph type="pic" sz="quarter" idx="16"/>
          </p:nvPr>
        </p:nvSpPr>
        <p:spPr>
          <a:xfrm>
            <a:off x="4093029" y="3579223"/>
            <a:ext cx="3548407" cy="3278777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/>
          <a:lstStyle/>
          <a:p>
            <a:endParaRPr lang="en-GB"/>
          </a:p>
        </p:txBody>
      </p:sp>
      <p:sp>
        <p:nvSpPr>
          <p:cNvPr id="10" name="Picture Placeholder 5"/>
          <p:cNvSpPr>
            <a:spLocks noGrp="1"/>
          </p:cNvSpPr>
          <p:nvPr>
            <p:ph type="pic" sz="quarter" idx="17"/>
          </p:nvPr>
        </p:nvSpPr>
        <p:spPr>
          <a:xfrm>
            <a:off x="7641437" y="3579223"/>
            <a:ext cx="4550564" cy="3278777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/>
          <a:lstStyle/>
          <a:p>
            <a:endParaRPr lang="en-GB"/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1250">
        <p15:prstTrans prst="pageCurlDouble"/>
      </p:transition>
    </mc:Choice>
    <mc:Fallback>
      <p:transition spd="slow">
        <p:fade/>
      </p:transition>
    </mc:Fallback>
  </mc:AlternateContent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8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GB"/>
              <a:t>Keep it simply smart!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CCA817B1-E75C-4DB8-9B0A-1A0AC25A777C}" type="slidenum">
              <a:rPr lang="en-GB" smtClean="0"/>
            </a:fld>
            <a:endParaRPr lang="en-GB"/>
          </a:p>
        </p:txBody>
      </p:sp>
      <p:sp>
        <p:nvSpPr>
          <p:cNvPr id="6" name="Picture Placeholder 5"/>
          <p:cNvSpPr>
            <a:spLocks noGrp="1"/>
          </p:cNvSpPr>
          <p:nvPr>
            <p:ph type="pic" sz="quarter" idx="12"/>
          </p:nvPr>
        </p:nvSpPr>
        <p:spPr>
          <a:xfrm>
            <a:off x="7993119" y="0"/>
            <a:ext cx="1985962" cy="6100355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/>
          <a:lstStyle/>
          <a:p>
            <a:endParaRPr lang="en-GB"/>
          </a:p>
        </p:txBody>
      </p:sp>
      <p:sp>
        <p:nvSpPr>
          <p:cNvPr id="7" name="Picture Placeholder 5"/>
          <p:cNvSpPr>
            <a:spLocks noGrp="1"/>
          </p:cNvSpPr>
          <p:nvPr>
            <p:ph type="pic" sz="quarter" idx="13"/>
          </p:nvPr>
        </p:nvSpPr>
        <p:spPr>
          <a:xfrm>
            <a:off x="10206038" y="757645"/>
            <a:ext cx="1985962" cy="6100355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/>
          <a:lstStyle/>
          <a:p>
            <a:endParaRPr lang="en-GB"/>
          </a:p>
        </p:txBody>
      </p:sp>
      <p:sp>
        <p:nvSpPr>
          <p:cNvPr id="8" name="Picture Placeholder 5"/>
          <p:cNvSpPr>
            <a:spLocks noGrp="1"/>
          </p:cNvSpPr>
          <p:nvPr>
            <p:ph type="pic" sz="quarter" idx="14"/>
          </p:nvPr>
        </p:nvSpPr>
        <p:spPr>
          <a:xfrm>
            <a:off x="5780200" y="378822"/>
            <a:ext cx="1985962" cy="6100355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/>
          <a:lstStyle/>
          <a:p>
            <a:endParaRPr lang="en-GB"/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1250">
        <p15:prstTrans prst="pageCurlDouble"/>
      </p:transition>
    </mc:Choice>
    <mc:Fallback>
      <p:transition spd="slow">
        <p:fade/>
      </p:transition>
    </mc:Fallback>
  </mc:AlternateContent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9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GB"/>
              <a:t>Keep it simply smart!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CCA817B1-E75C-4DB8-9B0A-1A0AC25A777C}" type="slidenum">
              <a:rPr lang="en-GB" smtClean="0"/>
            </a:fld>
            <a:endParaRPr lang="en-GB"/>
          </a:p>
        </p:txBody>
      </p:sp>
      <p:sp>
        <p:nvSpPr>
          <p:cNvPr id="15" name="Picture Placeholder 14"/>
          <p:cNvSpPr>
            <a:spLocks noGrp="1"/>
          </p:cNvSpPr>
          <p:nvPr userDrawn="1">
            <p:ph type="pic" sz="quarter" idx="12"/>
          </p:nvPr>
        </p:nvSpPr>
        <p:spPr>
          <a:xfrm>
            <a:off x="2891665" y="2350706"/>
            <a:ext cx="6408671" cy="4222422"/>
          </a:xfrm>
          <a:custGeom>
            <a:avLst/>
            <a:gdLst>
              <a:gd name="connsiteX0" fmla="*/ 5380445 w 6408671"/>
              <a:gd name="connsiteY0" fmla="*/ 2165969 h 4222422"/>
              <a:gd name="connsiteX1" fmla="*/ 6408671 w 6408671"/>
              <a:gd name="connsiteY1" fmla="*/ 3194196 h 4222422"/>
              <a:gd name="connsiteX2" fmla="*/ 5380445 w 6408671"/>
              <a:gd name="connsiteY2" fmla="*/ 4222422 h 4222422"/>
              <a:gd name="connsiteX3" fmla="*/ 4352218 w 6408671"/>
              <a:gd name="connsiteY3" fmla="*/ 3194196 h 4222422"/>
              <a:gd name="connsiteX4" fmla="*/ 3204336 w 6408671"/>
              <a:gd name="connsiteY4" fmla="*/ 2165969 h 4222422"/>
              <a:gd name="connsiteX5" fmla="*/ 4232562 w 6408671"/>
              <a:gd name="connsiteY5" fmla="*/ 3194196 h 4222422"/>
              <a:gd name="connsiteX6" fmla="*/ 3204336 w 6408671"/>
              <a:gd name="connsiteY6" fmla="*/ 4222422 h 4222422"/>
              <a:gd name="connsiteX7" fmla="*/ 2176109 w 6408671"/>
              <a:gd name="connsiteY7" fmla="*/ 3194196 h 4222422"/>
              <a:gd name="connsiteX8" fmla="*/ 1028227 w 6408671"/>
              <a:gd name="connsiteY8" fmla="*/ 2134230 h 4222422"/>
              <a:gd name="connsiteX9" fmla="*/ 2056453 w 6408671"/>
              <a:gd name="connsiteY9" fmla="*/ 3162457 h 4222422"/>
              <a:gd name="connsiteX10" fmla="*/ 1028227 w 6408671"/>
              <a:gd name="connsiteY10" fmla="*/ 4190683 h 4222422"/>
              <a:gd name="connsiteX11" fmla="*/ 0 w 6408671"/>
              <a:gd name="connsiteY11" fmla="*/ 3162457 h 4222422"/>
              <a:gd name="connsiteX12" fmla="*/ 4292391 w 6408671"/>
              <a:gd name="connsiteY12" fmla="*/ 1082984 h 4222422"/>
              <a:gd name="connsiteX13" fmla="*/ 5320617 w 6408671"/>
              <a:gd name="connsiteY13" fmla="*/ 2111211 h 4222422"/>
              <a:gd name="connsiteX14" fmla="*/ 4292391 w 6408671"/>
              <a:gd name="connsiteY14" fmla="*/ 3139437 h 4222422"/>
              <a:gd name="connsiteX15" fmla="*/ 3264164 w 6408671"/>
              <a:gd name="connsiteY15" fmla="*/ 2111211 h 4222422"/>
              <a:gd name="connsiteX16" fmla="*/ 2116282 w 6408671"/>
              <a:gd name="connsiteY16" fmla="*/ 1067115 h 4222422"/>
              <a:gd name="connsiteX17" fmla="*/ 3144508 w 6408671"/>
              <a:gd name="connsiteY17" fmla="*/ 2095342 h 4222422"/>
              <a:gd name="connsiteX18" fmla="*/ 2116282 w 6408671"/>
              <a:gd name="connsiteY18" fmla="*/ 3123568 h 4222422"/>
              <a:gd name="connsiteX19" fmla="*/ 1088055 w 6408671"/>
              <a:gd name="connsiteY19" fmla="*/ 2095342 h 4222422"/>
              <a:gd name="connsiteX20" fmla="*/ 3204336 w 6408671"/>
              <a:gd name="connsiteY20" fmla="*/ 0 h 4222422"/>
              <a:gd name="connsiteX21" fmla="*/ 4232562 w 6408671"/>
              <a:gd name="connsiteY21" fmla="*/ 1028227 h 4222422"/>
              <a:gd name="connsiteX22" fmla="*/ 3204336 w 6408671"/>
              <a:gd name="connsiteY22" fmla="*/ 2056453 h 4222422"/>
              <a:gd name="connsiteX23" fmla="*/ 2176109 w 6408671"/>
              <a:gd name="connsiteY23" fmla="*/ 1028227 h 42224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</a:cxnLst>
            <a:rect l="l" t="t" r="r" b="b"/>
            <a:pathLst>
              <a:path w="6408671" h="4222422">
                <a:moveTo>
                  <a:pt x="5380445" y="2165969"/>
                </a:moveTo>
                <a:lnTo>
                  <a:pt x="6408671" y="3194196"/>
                </a:lnTo>
                <a:lnTo>
                  <a:pt x="5380445" y="4222422"/>
                </a:lnTo>
                <a:lnTo>
                  <a:pt x="4352218" y="3194196"/>
                </a:lnTo>
                <a:close/>
                <a:moveTo>
                  <a:pt x="3204336" y="2165969"/>
                </a:moveTo>
                <a:lnTo>
                  <a:pt x="4232562" y="3194196"/>
                </a:lnTo>
                <a:lnTo>
                  <a:pt x="3204336" y="4222422"/>
                </a:lnTo>
                <a:lnTo>
                  <a:pt x="2176109" y="3194196"/>
                </a:lnTo>
                <a:close/>
                <a:moveTo>
                  <a:pt x="1028227" y="2134230"/>
                </a:moveTo>
                <a:lnTo>
                  <a:pt x="2056453" y="3162457"/>
                </a:lnTo>
                <a:lnTo>
                  <a:pt x="1028227" y="4190683"/>
                </a:lnTo>
                <a:lnTo>
                  <a:pt x="0" y="3162457"/>
                </a:lnTo>
                <a:close/>
                <a:moveTo>
                  <a:pt x="4292391" y="1082984"/>
                </a:moveTo>
                <a:lnTo>
                  <a:pt x="5320617" y="2111211"/>
                </a:lnTo>
                <a:lnTo>
                  <a:pt x="4292391" y="3139437"/>
                </a:lnTo>
                <a:lnTo>
                  <a:pt x="3264164" y="2111211"/>
                </a:lnTo>
                <a:close/>
                <a:moveTo>
                  <a:pt x="2116282" y="1067115"/>
                </a:moveTo>
                <a:lnTo>
                  <a:pt x="3144508" y="2095342"/>
                </a:lnTo>
                <a:lnTo>
                  <a:pt x="2116282" y="3123568"/>
                </a:lnTo>
                <a:lnTo>
                  <a:pt x="1088055" y="2095342"/>
                </a:lnTo>
                <a:close/>
                <a:moveTo>
                  <a:pt x="3204336" y="0"/>
                </a:moveTo>
                <a:lnTo>
                  <a:pt x="4232562" y="1028227"/>
                </a:lnTo>
                <a:lnTo>
                  <a:pt x="3204336" y="2056453"/>
                </a:lnTo>
                <a:lnTo>
                  <a:pt x="2176109" y="1028227"/>
                </a:lnTo>
                <a:close/>
              </a:path>
            </a:pathLst>
          </a:custGeom>
          <a:solidFill>
            <a:schemeClr val="bg1">
              <a:lumMod val="75000"/>
            </a:schemeClr>
          </a:solidFill>
        </p:spPr>
        <p:txBody>
          <a:bodyPr wrap="square">
            <a:noAutofit/>
          </a:bodyPr>
          <a:lstStyle/>
          <a:p>
            <a:endParaRPr lang="en-GB" dirty="0"/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1250">
        <p15:prstTrans prst="pageCurlDouble"/>
      </p:transition>
    </mc:Choice>
    <mc:Fallback>
      <p:transition spd="slow">
        <p:fade/>
      </p:transition>
    </mc:Fallback>
  </mc:AlternateContent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0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GB"/>
              <a:t>Keep it simply smart!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CCA817B1-E75C-4DB8-9B0A-1A0AC25A777C}" type="slidenum">
              <a:rPr lang="en-GB" smtClean="0"/>
            </a:fld>
            <a:endParaRPr lang="en-GB"/>
          </a:p>
        </p:txBody>
      </p:sp>
      <p:sp>
        <p:nvSpPr>
          <p:cNvPr id="16" name="Picture Placeholder 15"/>
          <p:cNvSpPr>
            <a:spLocks noGrp="1"/>
          </p:cNvSpPr>
          <p:nvPr userDrawn="1">
            <p:ph type="pic" sz="quarter" idx="12"/>
          </p:nvPr>
        </p:nvSpPr>
        <p:spPr>
          <a:xfrm>
            <a:off x="1629507" y="1938325"/>
            <a:ext cx="8932986" cy="4349933"/>
          </a:xfrm>
          <a:custGeom>
            <a:avLst/>
            <a:gdLst>
              <a:gd name="connsiteX0" fmla="*/ 6816803 w 8932986"/>
              <a:gd name="connsiteY0" fmla="*/ 2233750 h 4349933"/>
              <a:gd name="connsiteX1" fmla="*/ 8932986 w 8932986"/>
              <a:gd name="connsiteY1" fmla="*/ 2233750 h 4349933"/>
              <a:gd name="connsiteX2" fmla="*/ 8932986 w 8932986"/>
              <a:gd name="connsiteY2" fmla="*/ 4349933 h 4349933"/>
              <a:gd name="connsiteX3" fmla="*/ 6816803 w 8932986"/>
              <a:gd name="connsiteY3" fmla="*/ 4349933 h 4349933"/>
              <a:gd name="connsiteX4" fmla="*/ 4544534 w 8932986"/>
              <a:gd name="connsiteY4" fmla="*/ 2233750 h 4349933"/>
              <a:gd name="connsiteX5" fmla="*/ 6660717 w 8932986"/>
              <a:gd name="connsiteY5" fmla="*/ 2233750 h 4349933"/>
              <a:gd name="connsiteX6" fmla="*/ 6660717 w 8932986"/>
              <a:gd name="connsiteY6" fmla="*/ 4349933 h 4349933"/>
              <a:gd name="connsiteX7" fmla="*/ 4544534 w 8932986"/>
              <a:gd name="connsiteY7" fmla="*/ 4349933 h 4349933"/>
              <a:gd name="connsiteX8" fmla="*/ 2272269 w 8932986"/>
              <a:gd name="connsiteY8" fmla="*/ 2233750 h 4349933"/>
              <a:gd name="connsiteX9" fmla="*/ 4388451 w 8932986"/>
              <a:gd name="connsiteY9" fmla="*/ 2233750 h 4349933"/>
              <a:gd name="connsiteX10" fmla="*/ 4388451 w 8932986"/>
              <a:gd name="connsiteY10" fmla="*/ 4349933 h 4349933"/>
              <a:gd name="connsiteX11" fmla="*/ 2272269 w 8932986"/>
              <a:gd name="connsiteY11" fmla="*/ 4349933 h 4349933"/>
              <a:gd name="connsiteX12" fmla="*/ 0 w 8932986"/>
              <a:gd name="connsiteY12" fmla="*/ 2233750 h 4349933"/>
              <a:gd name="connsiteX13" fmla="*/ 2116182 w 8932986"/>
              <a:gd name="connsiteY13" fmla="*/ 2233750 h 4349933"/>
              <a:gd name="connsiteX14" fmla="*/ 2116182 w 8932986"/>
              <a:gd name="connsiteY14" fmla="*/ 4349933 h 4349933"/>
              <a:gd name="connsiteX15" fmla="*/ 0 w 8932986"/>
              <a:gd name="connsiteY15" fmla="*/ 4349933 h 4349933"/>
              <a:gd name="connsiteX16" fmla="*/ 6816802 w 8932986"/>
              <a:gd name="connsiteY16" fmla="*/ 0 h 4349933"/>
              <a:gd name="connsiteX17" fmla="*/ 8932985 w 8932986"/>
              <a:gd name="connsiteY17" fmla="*/ 0 h 4349933"/>
              <a:gd name="connsiteX18" fmla="*/ 8932985 w 8932986"/>
              <a:gd name="connsiteY18" fmla="*/ 2116183 h 4349933"/>
              <a:gd name="connsiteX19" fmla="*/ 6816802 w 8932986"/>
              <a:gd name="connsiteY19" fmla="*/ 2116183 h 4349933"/>
              <a:gd name="connsiteX20" fmla="*/ 4544535 w 8932986"/>
              <a:gd name="connsiteY20" fmla="*/ 0 h 4349933"/>
              <a:gd name="connsiteX21" fmla="*/ 6660718 w 8932986"/>
              <a:gd name="connsiteY21" fmla="*/ 0 h 4349933"/>
              <a:gd name="connsiteX22" fmla="*/ 6660718 w 8932986"/>
              <a:gd name="connsiteY22" fmla="*/ 2116183 h 4349933"/>
              <a:gd name="connsiteX23" fmla="*/ 4544535 w 8932986"/>
              <a:gd name="connsiteY23" fmla="*/ 2116183 h 4349933"/>
              <a:gd name="connsiteX24" fmla="*/ 2272267 w 8932986"/>
              <a:gd name="connsiteY24" fmla="*/ 0 h 4349933"/>
              <a:gd name="connsiteX25" fmla="*/ 4388450 w 8932986"/>
              <a:gd name="connsiteY25" fmla="*/ 0 h 4349933"/>
              <a:gd name="connsiteX26" fmla="*/ 4388450 w 8932986"/>
              <a:gd name="connsiteY26" fmla="*/ 2116183 h 4349933"/>
              <a:gd name="connsiteX27" fmla="*/ 2272267 w 8932986"/>
              <a:gd name="connsiteY27" fmla="*/ 2116183 h 4349933"/>
              <a:gd name="connsiteX28" fmla="*/ 1 w 8932986"/>
              <a:gd name="connsiteY28" fmla="*/ 0 h 4349933"/>
              <a:gd name="connsiteX29" fmla="*/ 2116184 w 8932986"/>
              <a:gd name="connsiteY29" fmla="*/ 0 h 4349933"/>
              <a:gd name="connsiteX30" fmla="*/ 2116184 w 8932986"/>
              <a:gd name="connsiteY30" fmla="*/ 2116183 h 4349933"/>
              <a:gd name="connsiteX31" fmla="*/ 1 w 8932986"/>
              <a:gd name="connsiteY31" fmla="*/ 2116183 h 43499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</a:cxnLst>
            <a:rect l="l" t="t" r="r" b="b"/>
            <a:pathLst>
              <a:path w="8932986" h="4349933">
                <a:moveTo>
                  <a:pt x="6816803" y="2233750"/>
                </a:moveTo>
                <a:lnTo>
                  <a:pt x="8932986" y="2233750"/>
                </a:lnTo>
                <a:lnTo>
                  <a:pt x="8932986" y="4349933"/>
                </a:lnTo>
                <a:lnTo>
                  <a:pt x="6816803" y="4349933"/>
                </a:lnTo>
                <a:close/>
                <a:moveTo>
                  <a:pt x="4544534" y="2233750"/>
                </a:moveTo>
                <a:lnTo>
                  <a:pt x="6660717" y="2233750"/>
                </a:lnTo>
                <a:lnTo>
                  <a:pt x="6660717" y="4349933"/>
                </a:lnTo>
                <a:lnTo>
                  <a:pt x="4544534" y="4349933"/>
                </a:lnTo>
                <a:close/>
                <a:moveTo>
                  <a:pt x="2272269" y="2233750"/>
                </a:moveTo>
                <a:lnTo>
                  <a:pt x="4388451" y="2233750"/>
                </a:lnTo>
                <a:lnTo>
                  <a:pt x="4388451" y="4349933"/>
                </a:lnTo>
                <a:lnTo>
                  <a:pt x="2272269" y="4349933"/>
                </a:lnTo>
                <a:close/>
                <a:moveTo>
                  <a:pt x="0" y="2233750"/>
                </a:moveTo>
                <a:lnTo>
                  <a:pt x="2116182" y="2233750"/>
                </a:lnTo>
                <a:lnTo>
                  <a:pt x="2116182" y="4349933"/>
                </a:lnTo>
                <a:lnTo>
                  <a:pt x="0" y="4349933"/>
                </a:lnTo>
                <a:close/>
                <a:moveTo>
                  <a:pt x="6816802" y="0"/>
                </a:moveTo>
                <a:lnTo>
                  <a:pt x="8932985" y="0"/>
                </a:lnTo>
                <a:lnTo>
                  <a:pt x="8932985" y="2116183"/>
                </a:lnTo>
                <a:lnTo>
                  <a:pt x="6816802" y="2116183"/>
                </a:lnTo>
                <a:close/>
                <a:moveTo>
                  <a:pt x="4544535" y="0"/>
                </a:moveTo>
                <a:lnTo>
                  <a:pt x="6660718" y="0"/>
                </a:lnTo>
                <a:lnTo>
                  <a:pt x="6660718" y="2116183"/>
                </a:lnTo>
                <a:lnTo>
                  <a:pt x="4544535" y="2116183"/>
                </a:lnTo>
                <a:close/>
                <a:moveTo>
                  <a:pt x="2272267" y="0"/>
                </a:moveTo>
                <a:lnTo>
                  <a:pt x="4388450" y="0"/>
                </a:lnTo>
                <a:lnTo>
                  <a:pt x="4388450" y="2116183"/>
                </a:lnTo>
                <a:lnTo>
                  <a:pt x="2272267" y="2116183"/>
                </a:lnTo>
                <a:close/>
                <a:moveTo>
                  <a:pt x="1" y="0"/>
                </a:moveTo>
                <a:lnTo>
                  <a:pt x="2116184" y="0"/>
                </a:lnTo>
                <a:lnTo>
                  <a:pt x="2116184" y="2116183"/>
                </a:lnTo>
                <a:lnTo>
                  <a:pt x="1" y="2116183"/>
                </a:lnTo>
                <a:close/>
              </a:path>
            </a:pathLst>
          </a:custGeom>
          <a:solidFill>
            <a:schemeClr val="bg1">
              <a:lumMod val="75000"/>
            </a:schemeClr>
          </a:solidFill>
        </p:spPr>
        <p:txBody>
          <a:bodyPr wrap="square">
            <a:noAutofit/>
          </a:bodyPr>
          <a:lstStyle/>
          <a:p>
            <a:endParaRPr lang="en-GB" dirty="0"/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1250">
        <p15:prstTrans prst="pageCurlDouble"/>
      </p:transition>
    </mc:Choice>
    <mc:Fallback>
      <p:transition spd="slow">
        <p:fade/>
      </p:transition>
    </mc:Fallback>
  </mc:AlternateContent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GB"/>
              <a:t>Keep it simply smart!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CCA817B1-E75C-4DB8-9B0A-1A0AC25A777C}" type="slidenum">
              <a:rPr lang="en-GB" smtClean="0"/>
            </a:fld>
            <a:endParaRPr lang="en-GB"/>
          </a:p>
        </p:txBody>
      </p:sp>
      <p:sp>
        <p:nvSpPr>
          <p:cNvPr id="6" name="Picture Placeholder 5"/>
          <p:cNvSpPr>
            <a:spLocks noGrp="1"/>
          </p:cNvSpPr>
          <p:nvPr>
            <p:ph type="pic" sz="quarter" idx="12"/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/>
          <a:lstStyle/>
          <a:p>
            <a:endParaRPr lang="en-GB"/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1250">
        <p15:prstTrans prst="pageCurlDouble"/>
      </p:transition>
    </mc:Choice>
    <mc:Fallback>
      <p:transition spd="slow">
        <p:fade/>
      </p:transition>
    </mc:Fallback>
  </mc:AlternateContent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2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GB"/>
              <a:t>Keep it simply smart!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CCA817B1-E75C-4DB8-9B0A-1A0AC25A777C}" type="slidenum">
              <a:rPr lang="en-GB" smtClean="0"/>
            </a:fld>
            <a:endParaRPr lang="en-GB"/>
          </a:p>
        </p:txBody>
      </p:sp>
      <p:sp>
        <p:nvSpPr>
          <p:cNvPr id="6" name="Picture Placeholder 5"/>
          <p:cNvSpPr>
            <a:spLocks noGrp="1"/>
          </p:cNvSpPr>
          <p:nvPr>
            <p:ph type="pic" sz="quarter" idx="12"/>
          </p:nvPr>
        </p:nvSpPr>
        <p:spPr>
          <a:xfrm>
            <a:off x="806450" y="1403520"/>
            <a:ext cx="4886325" cy="4884738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/>
          <a:lstStyle/>
          <a:p>
            <a:endParaRPr lang="en-GB"/>
          </a:p>
        </p:txBody>
      </p:sp>
      <p:sp>
        <p:nvSpPr>
          <p:cNvPr id="7" name="Picture Placeholder 5"/>
          <p:cNvSpPr>
            <a:spLocks noGrp="1"/>
          </p:cNvSpPr>
          <p:nvPr>
            <p:ph type="pic" sz="quarter" idx="13"/>
          </p:nvPr>
        </p:nvSpPr>
        <p:spPr>
          <a:xfrm>
            <a:off x="6499225" y="1403520"/>
            <a:ext cx="4886325" cy="4884738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/>
          <a:lstStyle/>
          <a:p>
            <a:endParaRPr lang="en-GB"/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1250">
        <p15:prstTrans prst="pageCurlDouble"/>
      </p:transition>
    </mc:Choice>
    <mc:Fallback>
      <p:transition spd="slow">
        <p:fade/>
      </p:transition>
    </mc:Fallback>
  </mc:AlternateContent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3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GB"/>
              <a:t>Keep it simply smart!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CCA817B1-E75C-4DB8-9B0A-1A0AC25A777C}" type="slidenum">
              <a:rPr lang="en-GB" smtClean="0"/>
            </a:fld>
            <a:endParaRPr lang="en-GB"/>
          </a:p>
        </p:txBody>
      </p:sp>
      <p:sp>
        <p:nvSpPr>
          <p:cNvPr id="6" name="Picture Placeholder 5"/>
          <p:cNvSpPr>
            <a:spLocks noGrp="1"/>
          </p:cNvSpPr>
          <p:nvPr>
            <p:ph type="pic" sz="quarter" idx="12"/>
          </p:nvPr>
        </p:nvSpPr>
        <p:spPr>
          <a:xfrm>
            <a:off x="0" y="0"/>
            <a:ext cx="3030583" cy="1933303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/>
          <a:lstStyle/>
          <a:p>
            <a:endParaRPr lang="en-GB"/>
          </a:p>
        </p:txBody>
      </p:sp>
      <p:sp>
        <p:nvSpPr>
          <p:cNvPr id="7" name="Picture Placeholder 5"/>
          <p:cNvSpPr>
            <a:spLocks noGrp="1"/>
          </p:cNvSpPr>
          <p:nvPr>
            <p:ph type="pic" sz="quarter" idx="13"/>
          </p:nvPr>
        </p:nvSpPr>
        <p:spPr>
          <a:xfrm>
            <a:off x="3197385" y="0"/>
            <a:ext cx="3030583" cy="1933303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/>
          <a:lstStyle/>
          <a:p>
            <a:endParaRPr lang="en-GB"/>
          </a:p>
        </p:txBody>
      </p:sp>
      <p:sp>
        <p:nvSpPr>
          <p:cNvPr id="8" name="Picture Placeholder 5"/>
          <p:cNvSpPr>
            <a:spLocks noGrp="1"/>
          </p:cNvSpPr>
          <p:nvPr>
            <p:ph type="pic" sz="quarter" idx="14"/>
          </p:nvPr>
        </p:nvSpPr>
        <p:spPr>
          <a:xfrm>
            <a:off x="6394770" y="0"/>
            <a:ext cx="3030583" cy="1933303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/>
          <a:lstStyle/>
          <a:p>
            <a:endParaRPr lang="en-GB"/>
          </a:p>
        </p:txBody>
      </p:sp>
      <p:sp>
        <p:nvSpPr>
          <p:cNvPr id="9" name="Picture Placeholder 5"/>
          <p:cNvSpPr>
            <a:spLocks noGrp="1"/>
          </p:cNvSpPr>
          <p:nvPr>
            <p:ph type="pic" sz="quarter" idx="15"/>
          </p:nvPr>
        </p:nvSpPr>
        <p:spPr>
          <a:xfrm>
            <a:off x="-1" y="2113075"/>
            <a:ext cx="3030583" cy="1933303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/>
          <a:lstStyle/>
          <a:p>
            <a:endParaRPr lang="en-GB"/>
          </a:p>
        </p:txBody>
      </p:sp>
      <p:sp>
        <p:nvSpPr>
          <p:cNvPr id="10" name="Picture Placeholder 5"/>
          <p:cNvSpPr>
            <a:spLocks noGrp="1"/>
          </p:cNvSpPr>
          <p:nvPr>
            <p:ph type="pic" sz="quarter" idx="16"/>
          </p:nvPr>
        </p:nvSpPr>
        <p:spPr>
          <a:xfrm>
            <a:off x="-2" y="4226150"/>
            <a:ext cx="3030583" cy="1933303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/>
          <a:lstStyle/>
          <a:p>
            <a:endParaRPr lang="en-GB"/>
          </a:p>
        </p:txBody>
      </p:sp>
      <p:sp>
        <p:nvSpPr>
          <p:cNvPr id="11" name="Picture Placeholder 5"/>
          <p:cNvSpPr>
            <a:spLocks noGrp="1"/>
          </p:cNvSpPr>
          <p:nvPr>
            <p:ph type="pic" sz="quarter" idx="17"/>
          </p:nvPr>
        </p:nvSpPr>
        <p:spPr>
          <a:xfrm>
            <a:off x="3197384" y="2113074"/>
            <a:ext cx="3030583" cy="1933303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/>
          <a:lstStyle/>
          <a:p>
            <a:endParaRPr lang="en-GB"/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1250">
        <p15:prstTrans prst="pageCurlDouble"/>
      </p:transition>
    </mc:Choice>
    <mc:Fallback>
      <p:transition spd="slow">
        <p:fade/>
      </p:transition>
    </mc:Fallback>
  </mc:AlternateContent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5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GB"/>
              <a:t>Keep it simply smart!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CCA817B1-E75C-4DB8-9B0A-1A0AC25A777C}" type="slidenum">
              <a:rPr lang="en-GB" smtClean="0"/>
            </a:fld>
            <a:endParaRPr lang="en-GB"/>
          </a:p>
        </p:txBody>
      </p:sp>
      <p:sp>
        <p:nvSpPr>
          <p:cNvPr id="6" name="Picture Placeholder 5"/>
          <p:cNvSpPr>
            <a:spLocks noGrp="1"/>
          </p:cNvSpPr>
          <p:nvPr>
            <p:ph type="pic" sz="quarter" idx="12"/>
          </p:nvPr>
        </p:nvSpPr>
        <p:spPr>
          <a:xfrm>
            <a:off x="2704123" y="0"/>
            <a:ext cx="3030583" cy="1933303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/>
          <a:lstStyle/>
          <a:p>
            <a:endParaRPr lang="en-GB"/>
          </a:p>
        </p:txBody>
      </p:sp>
      <p:sp>
        <p:nvSpPr>
          <p:cNvPr id="7" name="Picture Placeholder 5"/>
          <p:cNvSpPr>
            <a:spLocks noGrp="1"/>
          </p:cNvSpPr>
          <p:nvPr>
            <p:ph type="pic" sz="quarter" idx="13"/>
          </p:nvPr>
        </p:nvSpPr>
        <p:spPr>
          <a:xfrm>
            <a:off x="5932770" y="0"/>
            <a:ext cx="3030583" cy="1933303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/>
          <a:lstStyle/>
          <a:p>
            <a:endParaRPr lang="en-GB"/>
          </a:p>
        </p:txBody>
      </p:sp>
      <p:sp>
        <p:nvSpPr>
          <p:cNvPr id="8" name="Picture Placeholder 5"/>
          <p:cNvSpPr>
            <a:spLocks noGrp="1"/>
          </p:cNvSpPr>
          <p:nvPr>
            <p:ph type="pic" sz="quarter" idx="14"/>
          </p:nvPr>
        </p:nvSpPr>
        <p:spPr>
          <a:xfrm>
            <a:off x="9161417" y="0"/>
            <a:ext cx="3030583" cy="1933303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/>
          <a:lstStyle/>
          <a:p>
            <a:endParaRPr lang="en-GB"/>
          </a:p>
        </p:txBody>
      </p:sp>
      <p:sp>
        <p:nvSpPr>
          <p:cNvPr id="9" name="Picture Placeholder 5"/>
          <p:cNvSpPr>
            <a:spLocks noGrp="1"/>
          </p:cNvSpPr>
          <p:nvPr>
            <p:ph type="pic" sz="quarter" idx="15"/>
          </p:nvPr>
        </p:nvSpPr>
        <p:spPr>
          <a:xfrm>
            <a:off x="5932769" y="2098561"/>
            <a:ext cx="3030583" cy="1933303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/>
          <a:lstStyle/>
          <a:p>
            <a:endParaRPr lang="en-GB"/>
          </a:p>
        </p:txBody>
      </p:sp>
      <p:sp>
        <p:nvSpPr>
          <p:cNvPr id="10" name="Picture Placeholder 5"/>
          <p:cNvSpPr>
            <a:spLocks noGrp="1"/>
          </p:cNvSpPr>
          <p:nvPr>
            <p:ph type="pic" sz="quarter" idx="16"/>
          </p:nvPr>
        </p:nvSpPr>
        <p:spPr>
          <a:xfrm>
            <a:off x="9161417" y="4197122"/>
            <a:ext cx="3030583" cy="1933303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/>
          <a:lstStyle/>
          <a:p>
            <a:endParaRPr lang="en-GB" dirty="0"/>
          </a:p>
        </p:txBody>
      </p:sp>
      <p:sp>
        <p:nvSpPr>
          <p:cNvPr id="11" name="Picture Placeholder 5"/>
          <p:cNvSpPr>
            <a:spLocks noGrp="1"/>
          </p:cNvSpPr>
          <p:nvPr>
            <p:ph type="pic" sz="quarter" idx="17"/>
          </p:nvPr>
        </p:nvSpPr>
        <p:spPr>
          <a:xfrm>
            <a:off x="9161415" y="2098561"/>
            <a:ext cx="3030583" cy="1933303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/>
          <a:lstStyle/>
          <a:p>
            <a:endParaRPr lang="en-GB"/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1250">
        <p15:prstTrans prst="pageCurlDouble"/>
      </p:transition>
    </mc:Choice>
    <mc:Fallback>
      <p:transition spd="slow">
        <p:fade/>
      </p:transition>
    </mc:Fallback>
  </mc:AlternateContent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6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GB"/>
              <a:t>Keep it simply smart!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CCA817B1-E75C-4DB8-9B0A-1A0AC25A777C}" type="slidenum">
              <a:rPr lang="en-GB" smtClean="0"/>
            </a:fld>
            <a:endParaRPr lang="en-GB"/>
          </a:p>
        </p:txBody>
      </p:sp>
      <p:sp>
        <p:nvSpPr>
          <p:cNvPr id="6" name="Picture Placeholder 5"/>
          <p:cNvSpPr>
            <a:spLocks noGrp="1"/>
          </p:cNvSpPr>
          <p:nvPr>
            <p:ph type="pic" sz="quarter" idx="12"/>
          </p:nvPr>
        </p:nvSpPr>
        <p:spPr>
          <a:xfrm>
            <a:off x="2704123" y="4924697"/>
            <a:ext cx="3030583" cy="1933303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/>
          <a:lstStyle/>
          <a:p>
            <a:endParaRPr lang="en-GB"/>
          </a:p>
        </p:txBody>
      </p:sp>
      <p:sp>
        <p:nvSpPr>
          <p:cNvPr id="7" name="Picture Placeholder 5"/>
          <p:cNvSpPr>
            <a:spLocks noGrp="1"/>
          </p:cNvSpPr>
          <p:nvPr>
            <p:ph type="pic" sz="quarter" idx="13"/>
          </p:nvPr>
        </p:nvSpPr>
        <p:spPr>
          <a:xfrm>
            <a:off x="5932769" y="2805377"/>
            <a:ext cx="3030583" cy="1933303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/>
          <a:lstStyle/>
          <a:p>
            <a:endParaRPr lang="en-GB"/>
          </a:p>
        </p:txBody>
      </p:sp>
      <p:sp>
        <p:nvSpPr>
          <p:cNvPr id="8" name="Picture Placeholder 5"/>
          <p:cNvSpPr>
            <a:spLocks noGrp="1"/>
          </p:cNvSpPr>
          <p:nvPr>
            <p:ph type="pic" sz="quarter" idx="14"/>
          </p:nvPr>
        </p:nvSpPr>
        <p:spPr>
          <a:xfrm>
            <a:off x="9161417" y="686057"/>
            <a:ext cx="3030583" cy="1933303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/>
          <a:lstStyle/>
          <a:p>
            <a:endParaRPr lang="en-GB"/>
          </a:p>
        </p:txBody>
      </p:sp>
      <p:sp>
        <p:nvSpPr>
          <p:cNvPr id="9" name="Picture Placeholder 5"/>
          <p:cNvSpPr>
            <a:spLocks noGrp="1"/>
          </p:cNvSpPr>
          <p:nvPr>
            <p:ph type="pic" sz="quarter" idx="15"/>
          </p:nvPr>
        </p:nvSpPr>
        <p:spPr>
          <a:xfrm>
            <a:off x="5932769" y="4924697"/>
            <a:ext cx="3030583" cy="1933303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/>
          <a:lstStyle/>
          <a:p>
            <a:endParaRPr lang="en-GB"/>
          </a:p>
        </p:txBody>
      </p:sp>
      <p:sp>
        <p:nvSpPr>
          <p:cNvPr id="10" name="Picture Placeholder 5"/>
          <p:cNvSpPr>
            <a:spLocks noGrp="1"/>
          </p:cNvSpPr>
          <p:nvPr>
            <p:ph type="pic" sz="quarter" idx="16"/>
          </p:nvPr>
        </p:nvSpPr>
        <p:spPr>
          <a:xfrm>
            <a:off x="9161417" y="4924697"/>
            <a:ext cx="3030583" cy="1933303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/>
          <a:lstStyle/>
          <a:p>
            <a:endParaRPr lang="en-GB" dirty="0"/>
          </a:p>
        </p:txBody>
      </p:sp>
      <p:sp>
        <p:nvSpPr>
          <p:cNvPr id="11" name="Picture Placeholder 5"/>
          <p:cNvSpPr>
            <a:spLocks noGrp="1"/>
          </p:cNvSpPr>
          <p:nvPr>
            <p:ph type="pic" sz="quarter" idx="17"/>
          </p:nvPr>
        </p:nvSpPr>
        <p:spPr>
          <a:xfrm>
            <a:off x="9161416" y="2805377"/>
            <a:ext cx="3030583" cy="1933303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/>
          <a:lstStyle/>
          <a:p>
            <a:endParaRPr lang="en-GB"/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1250">
        <p15:prstTrans prst="pageCurlDouble"/>
      </p:transition>
    </mc:Choice>
    <mc:Fallback>
      <p:transition spd="slow">
        <p:fade/>
      </p:transition>
    </mc:Fallback>
  </mc:AlternateContent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7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GB"/>
              <a:t>Keep it simply smart!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CCA817B1-E75C-4DB8-9B0A-1A0AC25A777C}" type="slidenum">
              <a:rPr lang="en-GB" smtClean="0"/>
            </a:fld>
            <a:endParaRPr lang="en-GB"/>
          </a:p>
        </p:txBody>
      </p:sp>
      <p:sp>
        <p:nvSpPr>
          <p:cNvPr id="6" name="Picture Placeholder 5"/>
          <p:cNvSpPr>
            <a:spLocks noGrp="1"/>
          </p:cNvSpPr>
          <p:nvPr>
            <p:ph type="pic" sz="quarter" idx="12"/>
          </p:nvPr>
        </p:nvSpPr>
        <p:spPr>
          <a:xfrm>
            <a:off x="0" y="4924697"/>
            <a:ext cx="3030583" cy="1933303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/>
          <a:lstStyle/>
          <a:p>
            <a:endParaRPr lang="en-GB"/>
          </a:p>
        </p:txBody>
      </p:sp>
      <p:sp>
        <p:nvSpPr>
          <p:cNvPr id="7" name="Picture Placeholder 5"/>
          <p:cNvSpPr>
            <a:spLocks noGrp="1"/>
          </p:cNvSpPr>
          <p:nvPr>
            <p:ph type="pic" sz="quarter" idx="13"/>
          </p:nvPr>
        </p:nvSpPr>
        <p:spPr>
          <a:xfrm>
            <a:off x="0" y="2805377"/>
            <a:ext cx="3030583" cy="1933303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/>
          <a:lstStyle/>
          <a:p>
            <a:endParaRPr lang="en-GB"/>
          </a:p>
        </p:txBody>
      </p:sp>
      <p:sp>
        <p:nvSpPr>
          <p:cNvPr id="8" name="Picture Placeholder 5"/>
          <p:cNvSpPr>
            <a:spLocks noGrp="1"/>
          </p:cNvSpPr>
          <p:nvPr>
            <p:ph type="pic" sz="quarter" idx="14"/>
          </p:nvPr>
        </p:nvSpPr>
        <p:spPr>
          <a:xfrm>
            <a:off x="0" y="686057"/>
            <a:ext cx="3030583" cy="1933303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/>
          <a:lstStyle/>
          <a:p>
            <a:endParaRPr lang="en-GB"/>
          </a:p>
        </p:txBody>
      </p:sp>
      <p:sp>
        <p:nvSpPr>
          <p:cNvPr id="9" name="Picture Placeholder 5"/>
          <p:cNvSpPr>
            <a:spLocks noGrp="1"/>
          </p:cNvSpPr>
          <p:nvPr>
            <p:ph type="pic" sz="quarter" idx="15"/>
          </p:nvPr>
        </p:nvSpPr>
        <p:spPr>
          <a:xfrm>
            <a:off x="3237858" y="4924697"/>
            <a:ext cx="3030583" cy="1933303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/>
          <a:lstStyle/>
          <a:p>
            <a:endParaRPr lang="en-GB"/>
          </a:p>
        </p:txBody>
      </p:sp>
      <p:sp>
        <p:nvSpPr>
          <p:cNvPr id="10" name="Picture Placeholder 5"/>
          <p:cNvSpPr>
            <a:spLocks noGrp="1"/>
          </p:cNvSpPr>
          <p:nvPr>
            <p:ph type="pic" sz="quarter" idx="16"/>
          </p:nvPr>
        </p:nvSpPr>
        <p:spPr>
          <a:xfrm>
            <a:off x="6475716" y="4924697"/>
            <a:ext cx="3030583" cy="1933303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/>
          <a:lstStyle/>
          <a:p>
            <a:endParaRPr lang="en-GB" dirty="0"/>
          </a:p>
        </p:txBody>
      </p:sp>
      <p:sp>
        <p:nvSpPr>
          <p:cNvPr id="11" name="Picture Placeholder 5"/>
          <p:cNvSpPr>
            <a:spLocks noGrp="1"/>
          </p:cNvSpPr>
          <p:nvPr>
            <p:ph type="pic" sz="quarter" idx="17"/>
          </p:nvPr>
        </p:nvSpPr>
        <p:spPr>
          <a:xfrm>
            <a:off x="3237857" y="2805377"/>
            <a:ext cx="3030583" cy="1933303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/>
          <a:lstStyle/>
          <a:p>
            <a:endParaRPr lang="en-GB"/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1250">
        <p15:prstTrans prst="pageCurlDouble"/>
      </p:transition>
    </mc:Choice>
    <mc:Fallback>
      <p:transition spd="slow">
        <p:fade/>
      </p:transition>
    </mc:Fallback>
  </mc:AlternateContent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GB"/>
              <a:t>Keep it simply smart!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CCA817B1-E75C-4DB8-9B0A-1A0AC25A777C}" type="slidenum">
              <a:rPr lang="en-GB" smtClean="0"/>
            </a:fld>
            <a:endParaRPr lang="en-GB"/>
          </a:p>
        </p:txBody>
      </p:sp>
      <p:sp>
        <p:nvSpPr>
          <p:cNvPr id="15" name="Picture Placeholder 14"/>
          <p:cNvSpPr>
            <a:spLocks noGrp="1"/>
          </p:cNvSpPr>
          <p:nvPr>
            <p:ph type="pic" sz="quarter" idx="12"/>
          </p:nvPr>
        </p:nvSpPr>
        <p:spPr>
          <a:xfrm>
            <a:off x="5550822" y="-1059877"/>
            <a:ext cx="10152113" cy="7121464"/>
          </a:xfrm>
          <a:custGeom>
            <a:avLst/>
            <a:gdLst>
              <a:gd name="connsiteX0" fmla="*/ 2807149 w 10152113"/>
              <a:gd name="connsiteY0" fmla="*/ 1270128 h 7121464"/>
              <a:gd name="connsiteX1" fmla="*/ 3023584 w 10152113"/>
              <a:gd name="connsiteY1" fmla="*/ 1334604 h 7121464"/>
              <a:gd name="connsiteX2" fmla="*/ 3131803 w 10152113"/>
              <a:gd name="connsiteY2" fmla="*/ 1870086 h 7121464"/>
              <a:gd name="connsiteX3" fmla="*/ 708190 w 10152113"/>
              <a:gd name="connsiteY3" fmla="*/ 5521430 h 7121464"/>
              <a:gd name="connsiteX4" fmla="*/ 172708 w 10152113"/>
              <a:gd name="connsiteY4" fmla="*/ 5629649 h 7121464"/>
              <a:gd name="connsiteX5" fmla="*/ 64489 w 10152113"/>
              <a:gd name="connsiteY5" fmla="*/ 5094167 h 7121464"/>
              <a:gd name="connsiteX6" fmla="*/ 2488102 w 10152113"/>
              <a:gd name="connsiteY6" fmla="*/ 1442824 h 7121464"/>
              <a:gd name="connsiteX7" fmla="*/ 2807149 w 10152113"/>
              <a:gd name="connsiteY7" fmla="*/ 1270128 h 7121464"/>
              <a:gd name="connsiteX8" fmla="*/ 5014912 w 10152113"/>
              <a:gd name="connsiteY8" fmla="*/ 84333 h 7121464"/>
              <a:gd name="connsiteX9" fmla="*/ 5519099 w 10152113"/>
              <a:gd name="connsiteY9" fmla="*/ 234532 h 7121464"/>
              <a:gd name="connsiteX10" fmla="*/ 5771197 w 10152113"/>
              <a:gd name="connsiteY10" fmla="*/ 1481943 h 7121464"/>
              <a:gd name="connsiteX11" fmla="*/ 2294959 w 10152113"/>
              <a:gd name="connsiteY11" fmla="*/ 6719138 h 7121464"/>
              <a:gd name="connsiteX12" fmla="*/ 1047547 w 10152113"/>
              <a:gd name="connsiteY12" fmla="*/ 6971237 h 7121464"/>
              <a:gd name="connsiteX13" fmla="*/ 1047549 w 10152113"/>
              <a:gd name="connsiteY13" fmla="*/ 6971236 h 7121464"/>
              <a:gd name="connsiteX14" fmla="*/ 795451 w 10152113"/>
              <a:gd name="connsiteY14" fmla="*/ 5723824 h 7121464"/>
              <a:gd name="connsiteX15" fmla="*/ 4271687 w 10152113"/>
              <a:gd name="connsiteY15" fmla="*/ 486630 h 7121464"/>
              <a:gd name="connsiteX16" fmla="*/ 5014912 w 10152113"/>
              <a:gd name="connsiteY16" fmla="*/ 84333 h 7121464"/>
              <a:gd name="connsiteX17" fmla="*/ 9245600 w 10152113"/>
              <a:gd name="connsiteY17" fmla="*/ 84333 h 7121464"/>
              <a:gd name="connsiteX18" fmla="*/ 9749787 w 10152113"/>
              <a:gd name="connsiteY18" fmla="*/ 234531 h 7121464"/>
              <a:gd name="connsiteX19" fmla="*/ 10001885 w 10152113"/>
              <a:gd name="connsiteY19" fmla="*/ 1481943 h 7121464"/>
              <a:gd name="connsiteX20" fmla="*/ 6525648 w 10152113"/>
              <a:gd name="connsiteY20" fmla="*/ 6719138 h 7121464"/>
              <a:gd name="connsiteX21" fmla="*/ 5278236 w 10152113"/>
              <a:gd name="connsiteY21" fmla="*/ 6971237 h 7121464"/>
              <a:gd name="connsiteX22" fmla="*/ 5278237 w 10152113"/>
              <a:gd name="connsiteY22" fmla="*/ 6971236 h 7121464"/>
              <a:gd name="connsiteX23" fmla="*/ 5026139 w 10152113"/>
              <a:gd name="connsiteY23" fmla="*/ 5723824 h 7121464"/>
              <a:gd name="connsiteX24" fmla="*/ 8502375 w 10152113"/>
              <a:gd name="connsiteY24" fmla="*/ 486630 h 7121464"/>
              <a:gd name="connsiteX25" fmla="*/ 9245600 w 10152113"/>
              <a:gd name="connsiteY25" fmla="*/ 84333 h 7121464"/>
              <a:gd name="connsiteX26" fmla="*/ 7321422 w 10152113"/>
              <a:gd name="connsiteY26" fmla="*/ 22 h 7121464"/>
              <a:gd name="connsiteX27" fmla="*/ 7703269 w 10152113"/>
              <a:gd name="connsiteY27" fmla="*/ 113776 h 7121464"/>
              <a:gd name="connsiteX28" fmla="*/ 7894196 w 10152113"/>
              <a:gd name="connsiteY28" fmla="*/ 1058504 h 7121464"/>
              <a:gd name="connsiteX29" fmla="*/ 4176448 w 10152113"/>
              <a:gd name="connsiteY29" fmla="*/ 6659553 h 7121464"/>
              <a:gd name="connsiteX30" fmla="*/ 3231719 w 10152113"/>
              <a:gd name="connsiteY30" fmla="*/ 6850480 h 7121464"/>
              <a:gd name="connsiteX31" fmla="*/ 3040792 w 10152113"/>
              <a:gd name="connsiteY31" fmla="*/ 5905751 h 7121464"/>
              <a:gd name="connsiteX32" fmla="*/ 6758540 w 10152113"/>
              <a:gd name="connsiteY32" fmla="*/ 304702 h 7121464"/>
              <a:gd name="connsiteX33" fmla="*/ 7321422 w 10152113"/>
              <a:gd name="connsiteY33" fmla="*/ 22 h 71214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</a:cxnLst>
            <a:rect l="l" t="t" r="r" b="b"/>
            <a:pathLst>
              <a:path w="10152113" h="7121464">
                <a:moveTo>
                  <a:pt x="2807149" y="1270128"/>
                </a:moveTo>
                <a:cubicBezTo>
                  <a:pt x="2881552" y="1269521"/>
                  <a:pt x="2956927" y="1290360"/>
                  <a:pt x="3023584" y="1334604"/>
                </a:cubicBezTo>
                <a:cubicBezTo>
                  <a:pt x="3201336" y="1452589"/>
                  <a:pt x="3249788" y="1692333"/>
                  <a:pt x="3131803" y="1870086"/>
                </a:cubicBezTo>
                <a:lnTo>
                  <a:pt x="708190" y="5521430"/>
                </a:lnTo>
                <a:cubicBezTo>
                  <a:pt x="590205" y="5699183"/>
                  <a:pt x="350461" y="5747634"/>
                  <a:pt x="172708" y="5629649"/>
                </a:cubicBezTo>
                <a:cubicBezTo>
                  <a:pt x="-5045" y="5511664"/>
                  <a:pt x="-53496" y="5271920"/>
                  <a:pt x="64489" y="5094167"/>
                </a:cubicBezTo>
                <a:lnTo>
                  <a:pt x="2488102" y="1442824"/>
                </a:lnTo>
                <a:cubicBezTo>
                  <a:pt x="2561843" y="1331728"/>
                  <a:pt x="2683146" y="1271141"/>
                  <a:pt x="2807149" y="1270128"/>
                </a:cubicBezTo>
                <a:close/>
                <a:moveTo>
                  <a:pt x="5014912" y="84333"/>
                </a:moveTo>
                <a:cubicBezTo>
                  <a:pt x="5188233" y="82918"/>
                  <a:pt x="5363820" y="131463"/>
                  <a:pt x="5519099" y="234532"/>
                </a:cubicBezTo>
                <a:cubicBezTo>
                  <a:pt x="5933177" y="509380"/>
                  <a:pt x="6046045" y="1067865"/>
                  <a:pt x="5771197" y="1481943"/>
                </a:cubicBezTo>
                <a:cubicBezTo>
                  <a:pt x="4612452" y="3227675"/>
                  <a:pt x="3453705" y="4973407"/>
                  <a:pt x="2294959" y="6719138"/>
                </a:cubicBezTo>
                <a:cubicBezTo>
                  <a:pt x="2020111" y="7133216"/>
                  <a:pt x="1461625" y="7246085"/>
                  <a:pt x="1047547" y="6971237"/>
                </a:cubicBezTo>
                <a:lnTo>
                  <a:pt x="1047549" y="6971236"/>
                </a:lnTo>
                <a:cubicBezTo>
                  <a:pt x="633471" y="6696388"/>
                  <a:pt x="520603" y="6137902"/>
                  <a:pt x="795451" y="5723824"/>
                </a:cubicBezTo>
                <a:lnTo>
                  <a:pt x="4271687" y="486630"/>
                </a:lnTo>
                <a:cubicBezTo>
                  <a:pt x="4443467" y="227831"/>
                  <a:pt x="4726043" y="86692"/>
                  <a:pt x="5014912" y="84333"/>
                </a:cubicBezTo>
                <a:close/>
                <a:moveTo>
                  <a:pt x="9245600" y="84333"/>
                </a:moveTo>
                <a:cubicBezTo>
                  <a:pt x="9418921" y="82918"/>
                  <a:pt x="9594508" y="131463"/>
                  <a:pt x="9749787" y="234531"/>
                </a:cubicBezTo>
                <a:cubicBezTo>
                  <a:pt x="10163865" y="509379"/>
                  <a:pt x="10276733" y="1067865"/>
                  <a:pt x="10001885" y="1481943"/>
                </a:cubicBezTo>
                <a:cubicBezTo>
                  <a:pt x="8843140" y="3227675"/>
                  <a:pt x="7684393" y="4973407"/>
                  <a:pt x="6525648" y="6719138"/>
                </a:cubicBezTo>
                <a:cubicBezTo>
                  <a:pt x="6250799" y="7133216"/>
                  <a:pt x="5692314" y="7246085"/>
                  <a:pt x="5278236" y="6971237"/>
                </a:cubicBezTo>
                <a:lnTo>
                  <a:pt x="5278237" y="6971236"/>
                </a:lnTo>
                <a:cubicBezTo>
                  <a:pt x="4864159" y="6696388"/>
                  <a:pt x="4751291" y="6137902"/>
                  <a:pt x="5026139" y="5723824"/>
                </a:cubicBezTo>
                <a:lnTo>
                  <a:pt x="8502375" y="486630"/>
                </a:lnTo>
                <a:cubicBezTo>
                  <a:pt x="8674155" y="227831"/>
                  <a:pt x="8956731" y="86692"/>
                  <a:pt x="9245600" y="84333"/>
                </a:cubicBezTo>
                <a:close/>
                <a:moveTo>
                  <a:pt x="7321422" y="22"/>
                </a:moveTo>
                <a:cubicBezTo>
                  <a:pt x="7452687" y="-1050"/>
                  <a:pt x="7585668" y="35717"/>
                  <a:pt x="7703269" y="113776"/>
                </a:cubicBezTo>
                <a:cubicBezTo>
                  <a:pt x="8016872" y="321932"/>
                  <a:pt x="8102353" y="744901"/>
                  <a:pt x="7894196" y="1058504"/>
                </a:cubicBezTo>
                <a:lnTo>
                  <a:pt x="4176448" y="6659553"/>
                </a:lnTo>
                <a:cubicBezTo>
                  <a:pt x="3968291" y="6973156"/>
                  <a:pt x="3545322" y="7058637"/>
                  <a:pt x="3231719" y="6850480"/>
                </a:cubicBezTo>
                <a:cubicBezTo>
                  <a:pt x="2918116" y="6642323"/>
                  <a:pt x="2832636" y="6219354"/>
                  <a:pt x="3040792" y="5905751"/>
                </a:cubicBezTo>
                <a:lnTo>
                  <a:pt x="6758540" y="304702"/>
                </a:lnTo>
                <a:cubicBezTo>
                  <a:pt x="6888638" y="108700"/>
                  <a:pt x="7102647" y="1809"/>
                  <a:pt x="7321422" y="22"/>
                </a:cubicBezTo>
                <a:close/>
              </a:path>
            </a:pathLst>
          </a:custGeom>
          <a:solidFill>
            <a:schemeClr val="bg1">
              <a:lumMod val="75000"/>
            </a:schemeClr>
          </a:solidFill>
        </p:spPr>
        <p:txBody>
          <a:bodyPr wrap="square">
            <a:noAutofit/>
          </a:bodyPr>
          <a:lstStyle/>
          <a:p>
            <a:endParaRPr lang="en-GB"/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1250">
        <p15:prstTrans prst="pageCurlDouble"/>
      </p:transition>
    </mc:Choice>
    <mc:Fallback>
      <p:transition spd="slow">
        <p:fade/>
      </p:transition>
    </mc:Fallback>
  </mc:AlternateContent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2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正方形/長方形 4"/>
          <p:cNvSpPr/>
          <p:nvPr userDrawn="1"/>
        </p:nvSpPr>
        <p:spPr>
          <a:xfrm>
            <a:off x="0" y="0"/>
            <a:ext cx="12192000" cy="3429000"/>
          </a:xfrm>
          <a:prstGeom prst="rect">
            <a:avLst/>
          </a:prstGeom>
          <a:solidFill>
            <a:schemeClr val="accent5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20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GB"/>
              <a:t>Keep it simply smart!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CFC45D74-B68F-45A4-B0F0-144005204964}" type="slidenum">
              <a:rPr lang="en-GB" smtClean="0"/>
            </a:fld>
            <a:endParaRPr lang="en-GB" dirty="0"/>
          </a:p>
        </p:txBody>
      </p:sp>
      <p:sp>
        <p:nvSpPr>
          <p:cNvPr id="6" name="正方形/長方形 13"/>
          <p:cNvSpPr/>
          <p:nvPr userDrawn="1"/>
        </p:nvSpPr>
        <p:spPr>
          <a:xfrm rot="2700000">
            <a:off x="916918" y="3006603"/>
            <a:ext cx="8564501" cy="5621275"/>
          </a:xfrm>
          <a:custGeom>
            <a:avLst/>
            <a:gdLst/>
            <a:ahLst/>
            <a:cxnLst/>
            <a:rect l="l" t="t" r="r" b="b"/>
            <a:pathLst>
              <a:path w="12846751" h="8431181">
                <a:moveTo>
                  <a:pt x="0" y="0"/>
                </a:moveTo>
                <a:lnTo>
                  <a:pt x="12846751" y="1"/>
                </a:lnTo>
                <a:lnTo>
                  <a:pt x="4415572" y="8431181"/>
                </a:lnTo>
                <a:lnTo>
                  <a:pt x="3086183" y="8431181"/>
                </a:lnTo>
                <a:lnTo>
                  <a:pt x="3068088" y="8413086"/>
                </a:lnTo>
                <a:cubicBezTo>
                  <a:pt x="3142170" y="8389244"/>
                  <a:pt x="3211139" y="8347077"/>
                  <a:pt x="3269838" y="8288378"/>
                </a:cubicBezTo>
                <a:lnTo>
                  <a:pt x="5444469" y="6113748"/>
                </a:lnTo>
                <a:cubicBezTo>
                  <a:pt x="5652899" y="5905317"/>
                  <a:pt x="5652900" y="5567383"/>
                  <a:pt x="5444469" y="5358952"/>
                </a:cubicBezTo>
                <a:lnTo>
                  <a:pt x="213794" y="128278"/>
                </a:lnTo>
                <a:cubicBezTo>
                  <a:pt x="151923" y="66407"/>
                  <a:pt x="78641" y="22901"/>
                  <a:pt x="0" y="0"/>
                </a:cubicBezTo>
                <a:close/>
              </a:path>
            </a:pathLst>
          </a:custGeom>
          <a:solidFill>
            <a:schemeClr val="accent5">
              <a:lumMod val="50000"/>
              <a:alpha val="1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200"/>
          </a:p>
        </p:txBody>
      </p:sp>
      <p:pic>
        <p:nvPicPr>
          <p:cNvPr id="7" name="図 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36504" y="607423"/>
            <a:ext cx="2762129" cy="5643155"/>
          </a:xfrm>
          <a:prstGeom prst="rect">
            <a:avLst/>
          </a:prstGeom>
          <a:effectLst/>
        </p:spPr>
      </p:pic>
      <p:sp>
        <p:nvSpPr>
          <p:cNvPr id="8" name="図プレースホルダー 2"/>
          <p:cNvSpPr>
            <a:spLocks noGrp="1"/>
          </p:cNvSpPr>
          <p:nvPr>
            <p:ph type="pic" sz="quarter" idx="12" hasCustomPrompt="1"/>
          </p:nvPr>
        </p:nvSpPr>
        <p:spPr>
          <a:xfrm>
            <a:off x="1637404" y="1338942"/>
            <a:ext cx="2350742" cy="4211501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335"/>
            </a:lvl1pPr>
          </a:lstStyle>
          <a:p>
            <a:r>
              <a:rPr kumimoji="1" lang="en-US" altLang="ja-JP" dirty="0"/>
              <a:t>Add an image</a:t>
            </a:r>
            <a:endParaRPr kumimoji="1" lang="ja-JP" alt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1250">
        <p15:prstTrans prst="pageCurlDouble"/>
      </p:transition>
    </mc:Choice>
    <mc:Fallback>
      <p:transition spd="slow">
        <p:fade/>
      </p:transition>
    </mc:Fallback>
  </mc:AlternateContent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4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正方形/長方形 4"/>
          <p:cNvSpPr/>
          <p:nvPr userDrawn="1"/>
        </p:nvSpPr>
        <p:spPr>
          <a:xfrm>
            <a:off x="0" y="0"/>
            <a:ext cx="12192000" cy="3429000"/>
          </a:xfrm>
          <a:prstGeom prst="rect">
            <a:avLst/>
          </a:prstGeom>
          <a:solidFill>
            <a:schemeClr val="accent4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200"/>
          </a:p>
        </p:txBody>
      </p:sp>
      <p:sp>
        <p:nvSpPr>
          <p:cNvPr id="2" name="Rectangle 1"/>
          <p:cNvSpPr/>
          <p:nvPr userDrawn="1"/>
        </p:nvSpPr>
        <p:spPr>
          <a:xfrm rot="19254877">
            <a:off x="2169626" y="2432659"/>
            <a:ext cx="8460046" cy="7956342"/>
          </a:xfrm>
          <a:custGeom>
            <a:avLst/>
            <a:gdLst>
              <a:gd name="connsiteX0" fmla="*/ 0 w 14965680"/>
              <a:gd name="connsiteY0" fmla="*/ 0 h 12255302"/>
              <a:gd name="connsiteX1" fmla="*/ 14965680 w 14965680"/>
              <a:gd name="connsiteY1" fmla="*/ 0 h 12255302"/>
              <a:gd name="connsiteX2" fmla="*/ 14965680 w 14965680"/>
              <a:gd name="connsiteY2" fmla="*/ 12255302 h 12255302"/>
              <a:gd name="connsiteX3" fmla="*/ 0 w 14965680"/>
              <a:gd name="connsiteY3" fmla="*/ 12255302 h 12255302"/>
              <a:gd name="connsiteX4" fmla="*/ 0 w 14965680"/>
              <a:gd name="connsiteY4" fmla="*/ 0 h 12255302"/>
              <a:gd name="connsiteX0-1" fmla="*/ 2659747 w 14965680"/>
              <a:gd name="connsiteY0-2" fmla="*/ 0 h 12725857"/>
              <a:gd name="connsiteX1-3" fmla="*/ 14965680 w 14965680"/>
              <a:gd name="connsiteY1-4" fmla="*/ 470555 h 12725857"/>
              <a:gd name="connsiteX2-5" fmla="*/ 14965680 w 14965680"/>
              <a:gd name="connsiteY2-6" fmla="*/ 12725857 h 12725857"/>
              <a:gd name="connsiteX3-7" fmla="*/ 0 w 14965680"/>
              <a:gd name="connsiteY3-8" fmla="*/ 12725857 h 12725857"/>
              <a:gd name="connsiteX4-9" fmla="*/ 2659747 w 14965680"/>
              <a:gd name="connsiteY4-10" fmla="*/ 0 h 12725857"/>
              <a:gd name="connsiteX0-11" fmla="*/ 332727 w 12638660"/>
              <a:gd name="connsiteY0-12" fmla="*/ 0 h 12725857"/>
              <a:gd name="connsiteX1-13" fmla="*/ 12638660 w 12638660"/>
              <a:gd name="connsiteY1-14" fmla="*/ 470555 h 12725857"/>
              <a:gd name="connsiteX2-15" fmla="*/ 12638660 w 12638660"/>
              <a:gd name="connsiteY2-16" fmla="*/ 12725857 h 12725857"/>
              <a:gd name="connsiteX3-17" fmla="*/ 0 w 12638660"/>
              <a:gd name="connsiteY3-18" fmla="*/ 1818236 h 12725857"/>
              <a:gd name="connsiteX4-19" fmla="*/ 332727 w 12638660"/>
              <a:gd name="connsiteY4-20" fmla="*/ 0 h 12725857"/>
              <a:gd name="connsiteX0-21" fmla="*/ 332727 w 12638660"/>
              <a:gd name="connsiteY0-22" fmla="*/ 0 h 12147244"/>
              <a:gd name="connsiteX1-23" fmla="*/ 12638660 w 12638660"/>
              <a:gd name="connsiteY1-24" fmla="*/ 470555 h 12147244"/>
              <a:gd name="connsiteX2-25" fmla="*/ 12519623 w 12638660"/>
              <a:gd name="connsiteY2-26" fmla="*/ 12147244 h 12147244"/>
              <a:gd name="connsiteX3-27" fmla="*/ 0 w 12638660"/>
              <a:gd name="connsiteY3-28" fmla="*/ 1818236 h 12147244"/>
              <a:gd name="connsiteX4-29" fmla="*/ 332727 w 12638660"/>
              <a:gd name="connsiteY4-30" fmla="*/ 0 h 12147244"/>
              <a:gd name="connsiteX0-31" fmla="*/ 302505 w 12608438"/>
              <a:gd name="connsiteY0-32" fmla="*/ 0 h 12147244"/>
              <a:gd name="connsiteX1-33" fmla="*/ 12608438 w 12608438"/>
              <a:gd name="connsiteY1-34" fmla="*/ 470555 h 12147244"/>
              <a:gd name="connsiteX2-35" fmla="*/ 12489401 w 12608438"/>
              <a:gd name="connsiteY2-36" fmla="*/ 12147244 h 12147244"/>
              <a:gd name="connsiteX3-37" fmla="*/ 0 w 12608438"/>
              <a:gd name="connsiteY3-38" fmla="*/ 1682142 h 12147244"/>
              <a:gd name="connsiteX4-39" fmla="*/ 302505 w 12608438"/>
              <a:gd name="connsiteY4-40" fmla="*/ 0 h 12147244"/>
              <a:gd name="connsiteX0-41" fmla="*/ 302505 w 12688968"/>
              <a:gd name="connsiteY0-42" fmla="*/ 0 h 11934513"/>
              <a:gd name="connsiteX1-43" fmla="*/ 12608438 w 12688968"/>
              <a:gd name="connsiteY1-44" fmla="*/ 470555 h 11934513"/>
              <a:gd name="connsiteX2-45" fmla="*/ 12688968 w 12688968"/>
              <a:gd name="connsiteY2-46" fmla="*/ 11934513 h 11934513"/>
              <a:gd name="connsiteX3-47" fmla="*/ 0 w 12688968"/>
              <a:gd name="connsiteY3-48" fmla="*/ 1682142 h 11934513"/>
              <a:gd name="connsiteX4-49" fmla="*/ 302505 w 12688968"/>
              <a:gd name="connsiteY4-50" fmla="*/ 0 h 11934513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12688968" h="11934513">
                <a:moveTo>
                  <a:pt x="302505" y="0"/>
                </a:moveTo>
                <a:lnTo>
                  <a:pt x="12608438" y="470555"/>
                </a:lnTo>
                <a:lnTo>
                  <a:pt x="12688968" y="11934513"/>
                </a:lnTo>
                <a:lnTo>
                  <a:pt x="0" y="1682142"/>
                </a:lnTo>
                <a:lnTo>
                  <a:pt x="302505" y="0"/>
                </a:lnTo>
                <a:close/>
              </a:path>
            </a:pathLst>
          </a:custGeom>
          <a:solidFill>
            <a:schemeClr val="tx1">
              <a:lumMod val="90000"/>
              <a:lumOff val="10000"/>
              <a:alpha val="1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200" dirty="0"/>
          </a:p>
        </p:txBody>
      </p:sp>
      <p:pic>
        <p:nvPicPr>
          <p:cNvPr id="15" name="図 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0688" y="880461"/>
            <a:ext cx="2490501" cy="5088208"/>
          </a:xfrm>
          <a:prstGeom prst="rect">
            <a:avLst/>
          </a:prstGeom>
          <a:effectLst/>
        </p:spPr>
      </p:pic>
      <p:sp>
        <p:nvSpPr>
          <p:cNvPr id="16" name="図プレースホルダー 2"/>
          <p:cNvSpPr>
            <a:spLocks noGrp="1"/>
          </p:cNvSpPr>
          <p:nvPr>
            <p:ph type="pic" sz="quarter" idx="15" hasCustomPrompt="1"/>
          </p:nvPr>
        </p:nvSpPr>
        <p:spPr>
          <a:xfrm>
            <a:off x="828441" y="1527946"/>
            <a:ext cx="1841282" cy="3802108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335"/>
            </a:lvl1pPr>
          </a:lstStyle>
          <a:p>
            <a:r>
              <a:rPr kumimoji="1" lang="en-US" altLang="ja-JP" dirty="0"/>
              <a:t>Add an image</a:t>
            </a:r>
            <a:endParaRPr kumimoji="1" lang="ja-JP" altLang="en-US" dirty="0"/>
          </a:p>
        </p:txBody>
      </p:sp>
      <p:pic>
        <p:nvPicPr>
          <p:cNvPr id="13" name="図 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62885" y="880461"/>
            <a:ext cx="2490501" cy="5088208"/>
          </a:xfrm>
          <a:prstGeom prst="rect">
            <a:avLst/>
          </a:prstGeom>
          <a:effectLst/>
        </p:spPr>
      </p:pic>
      <p:sp>
        <p:nvSpPr>
          <p:cNvPr id="14" name="図プレースホルダー 2"/>
          <p:cNvSpPr>
            <a:spLocks noGrp="1"/>
          </p:cNvSpPr>
          <p:nvPr>
            <p:ph type="pic" sz="quarter" idx="14" hasCustomPrompt="1"/>
          </p:nvPr>
        </p:nvSpPr>
        <p:spPr>
          <a:xfrm>
            <a:off x="5431853" y="1527946"/>
            <a:ext cx="1841282" cy="3802108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335"/>
            </a:lvl1pPr>
          </a:lstStyle>
          <a:p>
            <a:r>
              <a:rPr kumimoji="1" lang="en-US" altLang="ja-JP" dirty="0"/>
              <a:t>Add an image</a:t>
            </a:r>
            <a:endParaRPr kumimoji="1" lang="ja-JP" alt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GB"/>
              <a:t>Keep it simply smart!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CFC45D74-B68F-45A4-B0F0-144005204964}" type="slidenum">
              <a:rPr lang="en-GB" smtClean="0"/>
            </a:fld>
            <a:endParaRPr lang="en-GB" dirty="0"/>
          </a:p>
        </p:txBody>
      </p:sp>
      <p:pic>
        <p:nvPicPr>
          <p:cNvPr id="10" name="図 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79311" y="591730"/>
            <a:ext cx="2762129" cy="5643155"/>
          </a:xfrm>
          <a:prstGeom prst="rect">
            <a:avLst/>
          </a:prstGeom>
          <a:effectLst/>
        </p:spPr>
      </p:pic>
      <p:sp>
        <p:nvSpPr>
          <p:cNvPr id="11" name="図プレースホルダー 2"/>
          <p:cNvSpPr>
            <a:spLocks noGrp="1"/>
          </p:cNvSpPr>
          <p:nvPr>
            <p:ph type="pic" sz="quarter" idx="13" hasCustomPrompt="1"/>
          </p:nvPr>
        </p:nvSpPr>
        <p:spPr>
          <a:xfrm>
            <a:off x="2880211" y="1323250"/>
            <a:ext cx="2350742" cy="4211501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335"/>
            </a:lvl1pPr>
          </a:lstStyle>
          <a:p>
            <a:r>
              <a:rPr kumimoji="1" lang="en-US" altLang="ja-JP" dirty="0"/>
              <a:t>Add an image</a:t>
            </a:r>
            <a:endParaRPr kumimoji="1" lang="ja-JP" alt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1250">
        <p15:prstTrans prst="pageCurlDouble"/>
      </p:transition>
    </mc:Choice>
    <mc:Fallback>
      <p:transition spd="slow">
        <p:fade/>
      </p:transition>
    </mc:Fallback>
  </mc:AlternateContent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8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正方形/長方形 4"/>
          <p:cNvSpPr/>
          <p:nvPr userDrawn="1"/>
        </p:nvSpPr>
        <p:spPr>
          <a:xfrm>
            <a:off x="0" y="0"/>
            <a:ext cx="12192000" cy="3429000"/>
          </a:xfrm>
          <a:prstGeom prst="rect">
            <a:avLst/>
          </a:prstGeom>
          <a:solidFill>
            <a:schemeClr val="accent6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200"/>
          </a:p>
        </p:txBody>
      </p:sp>
      <p:sp>
        <p:nvSpPr>
          <p:cNvPr id="2" name="Rectangle 1"/>
          <p:cNvSpPr/>
          <p:nvPr userDrawn="1"/>
        </p:nvSpPr>
        <p:spPr>
          <a:xfrm rot="19254877">
            <a:off x="1456061" y="2462499"/>
            <a:ext cx="6955799" cy="6673715"/>
          </a:xfrm>
          <a:custGeom>
            <a:avLst/>
            <a:gdLst>
              <a:gd name="connsiteX0" fmla="*/ 0 w 14965680"/>
              <a:gd name="connsiteY0" fmla="*/ 0 h 12255302"/>
              <a:gd name="connsiteX1" fmla="*/ 14965680 w 14965680"/>
              <a:gd name="connsiteY1" fmla="*/ 0 h 12255302"/>
              <a:gd name="connsiteX2" fmla="*/ 14965680 w 14965680"/>
              <a:gd name="connsiteY2" fmla="*/ 12255302 h 12255302"/>
              <a:gd name="connsiteX3" fmla="*/ 0 w 14965680"/>
              <a:gd name="connsiteY3" fmla="*/ 12255302 h 12255302"/>
              <a:gd name="connsiteX4" fmla="*/ 0 w 14965680"/>
              <a:gd name="connsiteY4" fmla="*/ 0 h 12255302"/>
              <a:gd name="connsiteX0-1" fmla="*/ 2659747 w 14965680"/>
              <a:gd name="connsiteY0-2" fmla="*/ 0 h 12725857"/>
              <a:gd name="connsiteX1-3" fmla="*/ 14965680 w 14965680"/>
              <a:gd name="connsiteY1-4" fmla="*/ 470555 h 12725857"/>
              <a:gd name="connsiteX2-5" fmla="*/ 14965680 w 14965680"/>
              <a:gd name="connsiteY2-6" fmla="*/ 12725857 h 12725857"/>
              <a:gd name="connsiteX3-7" fmla="*/ 0 w 14965680"/>
              <a:gd name="connsiteY3-8" fmla="*/ 12725857 h 12725857"/>
              <a:gd name="connsiteX4-9" fmla="*/ 2659747 w 14965680"/>
              <a:gd name="connsiteY4-10" fmla="*/ 0 h 12725857"/>
              <a:gd name="connsiteX0-11" fmla="*/ 332727 w 12638660"/>
              <a:gd name="connsiteY0-12" fmla="*/ 0 h 12725857"/>
              <a:gd name="connsiteX1-13" fmla="*/ 12638660 w 12638660"/>
              <a:gd name="connsiteY1-14" fmla="*/ 470555 h 12725857"/>
              <a:gd name="connsiteX2-15" fmla="*/ 12638660 w 12638660"/>
              <a:gd name="connsiteY2-16" fmla="*/ 12725857 h 12725857"/>
              <a:gd name="connsiteX3-17" fmla="*/ 0 w 12638660"/>
              <a:gd name="connsiteY3-18" fmla="*/ 1818236 h 12725857"/>
              <a:gd name="connsiteX4-19" fmla="*/ 332727 w 12638660"/>
              <a:gd name="connsiteY4-20" fmla="*/ 0 h 12725857"/>
              <a:gd name="connsiteX0-21" fmla="*/ 332727 w 12638660"/>
              <a:gd name="connsiteY0-22" fmla="*/ 0 h 12147244"/>
              <a:gd name="connsiteX1-23" fmla="*/ 12638660 w 12638660"/>
              <a:gd name="connsiteY1-24" fmla="*/ 470555 h 12147244"/>
              <a:gd name="connsiteX2-25" fmla="*/ 12519623 w 12638660"/>
              <a:gd name="connsiteY2-26" fmla="*/ 12147244 h 12147244"/>
              <a:gd name="connsiteX3-27" fmla="*/ 0 w 12638660"/>
              <a:gd name="connsiteY3-28" fmla="*/ 1818236 h 12147244"/>
              <a:gd name="connsiteX4-29" fmla="*/ 332727 w 12638660"/>
              <a:gd name="connsiteY4-30" fmla="*/ 0 h 12147244"/>
              <a:gd name="connsiteX0-31" fmla="*/ 302505 w 12608438"/>
              <a:gd name="connsiteY0-32" fmla="*/ 0 h 12147244"/>
              <a:gd name="connsiteX1-33" fmla="*/ 12608438 w 12608438"/>
              <a:gd name="connsiteY1-34" fmla="*/ 470555 h 12147244"/>
              <a:gd name="connsiteX2-35" fmla="*/ 12489401 w 12608438"/>
              <a:gd name="connsiteY2-36" fmla="*/ 12147244 h 12147244"/>
              <a:gd name="connsiteX3-37" fmla="*/ 0 w 12608438"/>
              <a:gd name="connsiteY3-38" fmla="*/ 1682142 h 12147244"/>
              <a:gd name="connsiteX4-39" fmla="*/ 302505 w 12608438"/>
              <a:gd name="connsiteY4-40" fmla="*/ 0 h 12147244"/>
              <a:gd name="connsiteX0-41" fmla="*/ 302505 w 12688968"/>
              <a:gd name="connsiteY0-42" fmla="*/ 0 h 11934513"/>
              <a:gd name="connsiteX1-43" fmla="*/ 12608438 w 12688968"/>
              <a:gd name="connsiteY1-44" fmla="*/ 470555 h 11934513"/>
              <a:gd name="connsiteX2-45" fmla="*/ 12688968 w 12688968"/>
              <a:gd name="connsiteY2-46" fmla="*/ 11934513 h 11934513"/>
              <a:gd name="connsiteX3-47" fmla="*/ 0 w 12688968"/>
              <a:gd name="connsiteY3-48" fmla="*/ 1682142 h 11934513"/>
              <a:gd name="connsiteX4-49" fmla="*/ 302505 w 12688968"/>
              <a:gd name="connsiteY4-50" fmla="*/ 0 h 11934513"/>
              <a:gd name="connsiteX0-51" fmla="*/ 302505 w 12688968"/>
              <a:gd name="connsiteY0-52" fmla="*/ 1135981 h 13070494"/>
              <a:gd name="connsiteX1-53" fmla="*/ 10432793 w 12688968"/>
              <a:gd name="connsiteY1-54" fmla="*/ 0 h 13070494"/>
              <a:gd name="connsiteX2-55" fmla="*/ 12688968 w 12688968"/>
              <a:gd name="connsiteY2-56" fmla="*/ 13070494 h 13070494"/>
              <a:gd name="connsiteX3-57" fmla="*/ 0 w 12688968"/>
              <a:gd name="connsiteY3-58" fmla="*/ 2818123 h 13070494"/>
              <a:gd name="connsiteX4-59" fmla="*/ 302505 w 12688968"/>
              <a:gd name="connsiteY4-60" fmla="*/ 1135981 h 13070494"/>
              <a:gd name="connsiteX0-61" fmla="*/ 302505 w 10432793"/>
              <a:gd name="connsiteY0-62" fmla="*/ 1135981 h 10010572"/>
              <a:gd name="connsiteX1-63" fmla="*/ 10432793 w 10432793"/>
              <a:gd name="connsiteY1-64" fmla="*/ 0 h 10010572"/>
              <a:gd name="connsiteX2-65" fmla="*/ 8855848 w 10432793"/>
              <a:gd name="connsiteY2-66" fmla="*/ 10010572 h 10010572"/>
              <a:gd name="connsiteX3-67" fmla="*/ 0 w 10432793"/>
              <a:gd name="connsiteY3-68" fmla="*/ 2818123 h 10010572"/>
              <a:gd name="connsiteX4-69" fmla="*/ 302505 w 10432793"/>
              <a:gd name="connsiteY4-70" fmla="*/ 1135981 h 10010572"/>
              <a:gd name="connsiteX0-71" fmla="*/ 255100 w 10432793"/>
              <a:gd name="connsiteY0-72" fmla="*/ 963609 h 10010572"/>
              <a:gd name="connsiteX1-73" fmla="*/ 10432793 w 10432793"/>
              <a:gd name="connsiteY1-74" fmla="*/ 0 h 10010572"/>
              <a:gd name="connsiteX2-75" fmla="*/ 8855848 w 10432793"/>
              <a:gd name="connsiteY2-76" fmla="*/ 10010572 h 10010572"/>
              <a:gd name="connsiteX3-77" fmla="*/ 0 w 10432793"/>
              <a:gd name="connsiteY3-78" fmla="*/ 2818123 h 10010572"/>
              <a:gd name="connsiteX4-79" fmla="*/ 255100 w 10432793"/>
              <a:gd name="connsiteY4-80" fmla="*/ 963609 h 10010572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10432793" h="10010572">
                <a:moveTo>
                  <a:pt x="255100" y="963609"/>
                </a:moveTo>
                <a:lnTo>
                  <a:pt x="10432793" y="0"/>
                </a:lnTo>
                <a:lnTo>
                  <a:pt x="8855848" y="10010572"/>
                </a:lnTo>
                <a:lnTo>
                  <a:pt x="0" y="2818123"/>
                </a:lnTo>
                <a:lnTo>
                  <a:pt x="255100" y="963609"/>
                </a:lnTo>
                <a:close/>
              </a:path>
            </a:pathLst>
          </a:custGeom>
          <a:solidFill>
            <a:schemeClr val="tx1">
              <a:lumMod val="90000"/>
              <a:lumOff val="10000"/>
              <a:alpha val="1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200" dirty="0"/>
          </a:p>
        </p:txBody>
      </p:sp>
      <p:pic>
        <p:nvPicPr>
          <p:cNvPr id="15" name="図 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0688" y="880461"/>
            <a:ext cx="2490501" cy="5088208"/>
          </a:xfrm>
          <a:prstGeom prst="rect">
            <a:avLst/>
          </a:prstGeom>
          <a:effectLst/>
        </p:spPr>
      </p:pic>
      <p:sp>
        <p:nvSpPr>
          <p:cNvPr id="16" name="図プレースホルダー 2"/>
          <p:cNvSpPr>
            <a:spLocks noGrp="1"/>
          </p:cNvSpPr>
          <p:nvPr>
            <p:ph type="pic" sz="quarter" idx="15" hasCustomPrompt="1"/>
          </p:nvPr>
        </p:nvSpPr>
        <p:spPr>
          <a:xfrm>
            <a:off x="828441" y="1527946"/>
            <a:ext cx="1053366" cy="3802108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335"/>
            </a:lvl1pPr>
          </a:lstStyle>
          <a:p>
            <a:r>
              <a:rPr kumimoji="1" lang="en-US" altLang="ja-JP" dirty="0"/>
              <a:t>Add an image</a:t>
            </a:r>
            <a:endParaRPr kumimoji="1" lang="ja-JP" altLang="en-US" dirty="0"/>
          </a:p>
        </p:txBody>
      </p:sp>
      <p:pic>
        <p:nvPicPr>
          <p:cNvPr id="13" name="図 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86243" y="880461"/>
            <a:ext cx="2490501" cy="5088208"/>
          </a:xfrm>
          <a:prstGeom prst="rect">
            <a:avLst/>
          </a:prstGeom>
          <a:effectLst/>
        </p:spPr>
      </p:pic>
      <p:sp>
        <p:nvSpPr>
          <p:cNvPr id="14" name="図プレースホルダー 2"/>
          <p:cNvSpPr>
            <a:spLocks noGrp="1"/>
          </p:cNvSpPr>
          <p:nvPr>
            <p:ph type="pic" sz="quarter" idx="14" hasCustomPrompt="1"/>
          </p:nvPr>
        </p:nvSpPr>
        <p:spPr>
          <a:xfrm>
            <a:off x="2068952" y="1527946"/>
            <a:ext cx="1061628" cy="3802108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335"/>
            </a:lvl1pPr>
          </a:lstStyle>
          <a:p>
            <a:r>
              <a:rPr kumimoji="1" lang="en-US" altLang="ja-JP" dirty="0"/>
              <a:t>Add an image</a:t>
            </a:r>
            <a:endParaRPr kumimoji="1" lang="ja-JP" alt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GB"/>
              <a:t>Keep it simply smart!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CFC45D74-B68F-45A4-B0F0-144005204964}" type="slidenum">
              <a:rPr lang="en-GB" smtClean="0"/>
            </a:fld>
            <a:endParaRPr lang="en-GB" dirty="0"/>
          </a:p>
        </p:txBody>
      </p:sp>
      <p:pic>
        <p:nvPicPr>
          <p:cNvPr id="12" name="図 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31189" y="884896"/>
            <a:ext cx="2490501" cy="5088208"/>
          </a:xfrm>
          <a:prstGeom prst="rect">
            <a:avLst/>
          </a:prstGeom>
          <a:effectLst/>
        </p:spPr>
      </p:pic>
      <p:sp>
        <p:nvSpPr>
          <p:cNvPr id="17" name="図プレースホルダー 2"/>
          <p:cNvSpPr>
            <a:spLocks noGrp="1"/>
          </p:cNvSpPr>
          <p:nvPr>
            <p:ph type="pic" sz="quarter" idx="16" hasCustomPrompt="1"/>
          </p:nvPr>
        </p:nvSpPr>
        <p:spPr>
          <a:xfrm>
            <a:off x="3343662" y="1532381"/>
            <a:ext cx="2090884" cy="3802108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335"/>
            </a:lvl1pPr>
          </a:lstStyle>
          <a:p>
            <a:r>
              <a:rPr kumimoji="1" lang="en-US" altLang="ja-JP" dirty="0"/>
              <a:t>Add an image</a:t>
            </a:r>
            <a:endParaRPr kumimoji="1" lang="ja-JP" alt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1250">
        <p15:prstTrans prst="pageCurlDouble"/>
      </p:transition>
    </mc:Choice>
    <mc:Fallback>
      <p:transition spd="slow">
        <p:fade/>
      </p:transition>
    </mc:Fallback>
  </mc:AlternateContent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9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GB"/>
              <a:t>Keep it simply smart!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CFC45D74-B68F-45A4-B0F0-144005204964}" type="slidenum">
              <a:rPr lang="en-GB" smtClean="0"/>
            </a:fld>
            <a:endParaRPr lang="en-GB" dirty="0"/>
          </a:p>
        </p:txBody>
      </p:sp>
      <p:sp>
        <p:nvSpPr>
          <p:cNvPr id="10" name="正方形/長方形 4"/>
          <p:cNvSpPr/>
          <p:nvPr userDrawn="1"/>
        </p:nvSpPr>
        <p:spPr>
          <a:xfrm>
            <a:off x="0" y="0"/>
            <a:ext cx="12192000" cy="342900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200"/>
          </a:p>
        </p:txBody>
      </p:sp>
      <p:sp>
        <p:nvSpPr>
          <p:cNvPr id="11" name="正方形/長方形 13"/>
          <p:cNvSpPr/>
          <p:nvPr userDrawn="1"/>
        </p:nvSpPr>
        <p:spPr>
          <a:xfrm rot="2700000">
            <a:off x="451884" y="4446244"/>
            <a:ext cx="5397865" cy="3542866"/>
          </a:xfrm>
          <a:custGeom>
            <a:avLst/>
            <a:gdLst/>
            <a:ahLst/>
            <a:cxnLst/>
            <a:rect l="l" t="t" r="r" b="b"/>
            <a:pathLst>
              <a:path w="12846751" h="8431181">
                <a:moveTo>
                  <a:pt x="0" y="0"/>
                </a:moveTo>
                <a:lnTo>
                  <a:pt x="12846751" y="1"/>
                </a:lnTo>
                <a:lnTo>
                  <a:pt x="4415572" y="8431181"/>
                </a:lnTo>
                <a:lnTo>
                  <a:pt x="3086183" y="8431181"/>
                </a:lnTo>
                <a:lnTo>
                  <a:pt x="3068088" y="8413086"/>
                </a:lnTo>
                <a:cubicBezTo>
                  <a:pt x="3142170" y="8389244"/>
                  <a:pt x="3211139" y="8347077"/>
                  <a:pt x="3269838" y="8288378"/>
                </a:cubicBezTo>
                <a:lnTo>
                  <a:pt x="5444469" y="6113748"/>
                </a:lnTo>
                <a:cubicBezTo>
                  <a:pt x="5652899" y="5905317"/>
                  <a:pt x="5652900" y="5567383"/>
                  <a:pt x="5444469" y="5358952"/>
                </a:cubicBezTo>
                <a:lnTo>
                  <a:pt x="213794" y="128278"/>
                </a:lnTo>
                <a:cubicBezTo>
                  <a:pt x="151923" y="66407"/>
                  <a:pt x="78641" y="22901"/>
                  <a:pt x="0" y="0"/>
                </a:cubicBezTo>
                <a:close/>
              </a:path>
            </a:pathLst>
          </a:custGeom>
          <a:solidFill>
            <a:schemeClr val="accent2">
              <a:lumMod val="50000"/>
              <a:alpha val="1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200"/>
          </a:p>
        </p:txBody>
      </p:sp>
      <p:pic>
        <p:nvPicPr>
          <p:cNvPr id="12" name="図 7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60735" y="884900"/>
            <a:ext cx="3923154" cy="5577586"/>
          </a:xfrm>
          <a:prstGeom prst="rect">
            <a:avLst/>
          </a:prstGeom>
        </p:spPr>
      </p:pic>
      <p:pic>
        <p:nvPicPr>
          <p:cNvPr id="13" name="図 1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9359" y="2934136"/>
            <a:ext cx="1740860" cy="3556657"/>
          </a:xfrm>
          <a:prstGeom prst="rect">
            <a:avLst/>
          </a:prstGeom>
          <a:effectLst/>
        </p:spPr>
      </p:pic>
      <p:sp>
        <p:nvSpPr>
          <p:cNvPr id="14" name="図プレースホルダー 2"/>
          <p:cNvSpPr>
            <a:spLocks noGrp="1"/>
          </p:cNvSpPr>
          <p:nvPr>
            <p:ph type="pic" sz="quarter" idx="12" hasCustomPrompt="1"/>
          </p:nvPr>
        </p:nvSpPr>
        <p:spPr>
          <a:xfrm>
            <a:off x="2627241" y="1410336"/>
            <a:ext cx="3393082" cy="4507865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335"/>
            </a:lvl1pPr>
          </a:lstStyle>
          <a:p>
            <a:r>
              <a:rPr kumimoji="1" lang="en-US" altLang="ja-JP" dirty="0"/>
              <a:t>Add an image</a:t>
            </a:r>
            <a:endParaRPr kumimoji="1" lang="ja-JP" altLang="en-US" dirty="0"/>
          </a:p>
        </p:txBody>
      </p:sp>
      <p:sp>
        <p:nvSpPr>
          <p:cNvPr id="15" name="図プレースホルダー 2"/>
          <p:cNvSpPr>
            <a:spLocks noGrp="1"/>
          </p:cNvSpPr>
          <p:nvPr>
            <p:ph type="pic" sz="quarter" idx="13" hasCustomPrompt="1"/>
          </p:nvPr>
        </p:nvSpPr>
        <p:spPr>
          <a:xfrm>
            <a:off x="920049" y="3409648"/>
            <a:ext cx="1453023" cy="2620312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335"/>
            </a:lvl1pPr>
          </a:lstStyle>
          <a:p>
            <a:r>
              <a:rPr kumimoji="1" lang="en-US" altLang="ja-JP" dirty="0"/>
              <a:t>Add an image</a:t>
            </a:r>
            <a:endParaRPr kumimoji="1" lang="ja-JP" altLang="en-US" dirty="0"/>
          </a:p>
        </p:txBody>
      </p:sp>
      <p:sp>
        <p:nvSpPr>
          <p:cNvPr id="16" name="正方形/長方形 8"/>
          <p:cNvSpPr/>
          <p:nvPr userDrawn="1"/>
        </p:nvSpPr>
        <p:spPr>
          <a:xfrm rot="2700000">
            <a:off x="2920582" y="3058410"/>
            <a:ext cx="8253541" cy="6018152"/>
          </a:xfrm>
          <a:custGeom>
            <a:avLst/>
            <a:gdLst/>
            <a:ahLst/>
            <a:cxnLst/>
            <a:rect l="l" t="t" r="r" b="b"/>
            <a:pathLst>
              <a:path w="12380312" h="9026445">
                <a:moveTo>
                  <a:pt x="0" y="2"/>
                </a:moveTo>
                <a:lnTo>
                  <a:pt x="12380312" y="0"/>
                </a:lnTo>
                <a:lnTo>
                  <a:pt x="6191503" y="6188809"/>
                </a:lnTo>
                <a:lnTo>
                  <a:pt x="2514854" y="9026445"/>
                </a:lnTo>
                <a:lnTo>
                  <a:pt x="5536992" y="6004307"/>
                </a:lnTo>
                <a:cubicBezTo>
                  <a:pt x="5681923" y="5859376"/>
                  <a:pt x="5681923" y="5624397"/>
                  <a:pt x="5536992" y="5479467"/>
                </a:cubicBezTo>
                <a:lnTo>
                  <a:pt x="145909" y="88383"/>
                </a:lnTo>
                <a:cubicBezTo>
                  <a:pt x="103613" y="46088"/>
                  <a:pt x="53648" y="16135"/>
                  <a:pt x="0" y="2"/>
                </a:cubicBezTo>
                <a:close/>
              </a:path>
            </a:pathLst>
          </a:custGeom>
          <a:solidFill>
            <a:schemeClr val="accent2">
              <a:lumMod val="50000"/>
              <a:alpha val="1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200"/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1250">
        <p15:prstTrans prst="pageCurlDouble"/>
      </p:transition>
    </mc:Choice>
    <mc:Fallback>
      <p:transition spd="slow">
        <p:fade/>
      </p:transition>
    </mc:Fallback>
  </mc:AlternateContent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0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正方形/長方形 42"/>
          <p:cNvSpPr/>
          <p:nvPr userDrawn="1"/>
        </p:nvSpPr>
        <p:spPr>
          <a:xfrm>
            <a:off x="0" y="1"/>
            <a:ext cx="12192000" cy="356061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200"/>
          </a:p>
        </p:txBody>
      </p:sp>
      <p:sp>
        <p:nvSpPr>
          <p:cNvPr id="2" name="Rectangle 1"/>
          <p:cNvSpPr/>
          <p:nvPr userDrawn="1"/>
        </p:nvSpPr>
        <p:spPr>
          <a:xfrm rot="19249246">
            <a:off x="2589633" y="-513912"/>
            <a:ext cx="9181112" cy="7150835"/>
          </a:xfrm>
          <a:custGeom>
            <a:avLst/>
            <a:gdLst>
              <a:gd name="connsiteX0" fmla="*/ 0 w 14240218"/>
              <a:gd name="connsiteY0" fmla="*/ 0 h 7507633"/>
              <a:gd name="connsiteX1" fmla="*/ 14240218 w 14240218"/>
              <a:gd name="connsiteY1" fmla="*/ 0 h 7507633"/>
              <a:gd name="connsiteX2" fmla="*/ 14240218 w 14240218"/>
              <a:gd name="connsiteY2" fmla="*/ 7507633 h 7507633"/>
              <a:gd name="connsiteX3" fmla="*/ 0 w 14240218"/>
              <a:gd name="connsiteY3" fmla="*/ 7507633 h 7507633"/>
              <a:gd name="connsiteX4" fmla="*/ 0 w 14240218"/>
              <a:gd name="connsiteY4" fmla="*/ 0 h 7507633"/>
              <a:gd name="connsiteX0-1" fmla="*/ 764604 w 14240218"/>
              <a:gd name="connsiteY0-2" fmla="*/ 0 h 13608259"/>
              <a:gd name="connsiteX1-3" fmla="*/ 14240218 w 14240218"/>
              <a:gd name="connsiteY1-4" fmla="*/ 6100626 h 13608259"/>
              <a:gd name="connsiteX2-5" fmla="*/ 14240218 w 14240218"/>
              <a:gd name="connsiteY2-6" fmla="*/ 13608259 h 13608259"/>
              <a:gd name="connsiteX3-7" fmla="*/ 0 w 14240218"/>
              <a:gd name="connsiteY3-8" fmla="*/ 13608259 h 13608259"/>
              <a:gd name="connsiteX4-9" fmla="*/ 764604 w 14240218"/>
              <a:gd name="connsiteY4-10" fmla="*/ 0 h 13608259"/>
              <a:gd name="connsiteX0-11" fmla="*/ 18637 w 13494251"/>
              <a:gd name="connsiteY0-12" fmla="*/ 0 h 13608259"/>
              <a:gd name="connsiteX1-13" fmla="*/ 13494251 w 13494251"/>
              <a:gd name="connsiteY1-14" fmla="*/ 6100626 h 13608259"/>
              <a:gd name="connsiteX2-15" fmla="*/ 13494251 w 13494251"/>
              <a:gd name="connsiteY2-16" fmla="*/ 13608259 h 13608259"/>
              <a:gd name="connsiteX3-17" fmla="*/ 0 w 13494251"/>
              <a:gd name="connsiteY3-18" fmla="*/ 1161889 h 13608259"/>
              <a:gd name="connsiteX4-19" fmla="*/ 18637 w 13494251"/>
              <a:gd name="connsiteY4-20" fmla="*/ 0 h 13608259"/>
              <a:gd name="connsiteX0-21" fmla="*/ 18637 w 13494251"/>
              <a:gd name="connsiteY0-22" fmla="*/ 0 h 10117148"/>
              <a:gd name="connsiteX1-23" fmla="*/ 13494251 w 13494251"/>
              <a:gd name="connsiteY1-24" fmla="*/ 6100626 h 10117148"/>
              <a:gd name="connsiteX2-25" fmla="*/ 12250121 w 13494251"/>
              <a:gd name="connsiteY2-26" fmla="*/ 10117148 h 10117148"/>
              <a:gd name="connsiteX3-27" fmla="*/ 0 w 13494251"/>
              <a:gd name="connsiteY3-28" fmla="*/ 1161889 h 10117148"/>
              <a:gd name="connsiteX4-29" fmla="*/ 18637 w 13494251"/>
              <a:gd name="connsiteY4-30" fmla="*/ 0 h 10117148"/>
              <a:gd name="connsiteX0-31" fmla="*/ 18637 w 14016860"/>
              <a:gd name="connsiteY0-32" fmla="*/ 0 h 12146802"/>
              <a:gd name="connsiteX1-33" fmla="*/ 13494251 w 14016860"/>
              <a:gd name="connsiteY1-34" fmla="*/ 6100626 h 12146802"/>
              <a:gd name="connsiteX2-35" fmla="*/ 14016860 w 14016860"/>
              <a:gd name="connsiteY2-36" fmla="*/ 12146802 h 12146802"/>
              <a:gd name="connsiteX3-37" fmla="*/ 0 w 14016860"/>
              <a:gd name="connsiteY3-38" fmla="*/ 1161889 h 12146802"/>
              <a:gd name="connsiteX4-39" fmla="*/ 18637 w 14016860"/>
              <a:gd name="connsiteY4-40" fmla="*/ 0 h 12146802"/>
              <a:gd name="connsiteX0-41" fmla="*/ 0 w 13998223"/>
              <a:gd name="connsiteY0-42" fmla="*/ 0 h 12146802"/>
              <a:gd name="connsiteX1-43" fmla="*/ 13475614 w 13998223"/>
              <a:gd name="connsiteY1-44" fmla="*/ 6100626 h 12146802"/>
              <a:gd name="connsiteX2-45" fmla="*/ 13998223 w 13998223"/>
              <a:gd name="connsiteY2-46" fmla="*/ 12146802 h 12146802"/>
              <a:gd name="connsiteX3-47" fmla="*/ 27783 w 13998223"/>
              <a:gd name="connsiteY3-48" fmla="*/ 767199 h 12146802"/>
              <a:gd name="connsiteX4-49" fmla="*/ 0 w 13998223"/>
              <a:gd name="connsiteY4-50" fmla="*/ 0 h 12146802"/>
              <a:gd name="connsiteX0-51" fmla="*/ 0 w 13998223"/>
              <a:gd name="connsiteY0-52" fmla="*/ 0 h 12146802"/>
              <a:gd name="connsiteX1-53" fmla="*/ 13475614 w 13998223"/>
              <a:gd name="connsiteY1-54" fmla="*/ 6100626 h 12146802"/>
              <a:gd name="connsiteX2-55" fmla="*/ 13770473 w 13998223"/>
              <a:gd name="connsiteY2-56" fmla="*/ 8864328 h 12146802"/>
              <a:gd name="connsiteX3-57" fmla="*/ 13998223 w 13998223"/>
              <a:gd name="connsiteY3-58" fmla="*/ 12146802 h 12146802"/>
              <a:gd name="connsiteX4-59" fmla="*/ 27783 w 13998223"/>
              <a:gd name="connsiteY4-60" fmla="*/ 767199 h 12146802"/>
              <a:gd name="connsiteX5" fmla="*/ 0 w 13998223"/>
              <a:gd name="connsiteY5" fmla="*/ 0 h 12146802"/>
              <a:gd name="connsiteX0-61" fmla="*/ 0 w 13770473"/>
              <a:gd name="connsiteY0-62" fmla="*/ 0 h 10726253"/>
              <a:gd name="connsiteX1-63" fmla="*/ 13475614 w 13770473"/>
              <a:gd name="connsiteY1-64" fmla="*/ 6100626 h 10726253"/>
              <a:gd name="connsiteX2-65" fmla="*/ 13770473 w 13770473"/>
              <a:gd name="connsiteY2-66" fmla="*/ 8864328 h 10726253"/>
              <a:gd name="connsiteX3-67" fmla="*/ 12206921 w 13770473"/>
              <a:gd name="connsiteY3-68" fmla="*/ 10726253 h 10726253"/>
              <a:gd name="connsiteX4-69" fmla="*/ 27783 w 13770473"/>
              <a:gd name="connsiteY4-70" fmla="*/ 767199 h 10726253"/>
              <a:gd name="connsiteX5-71" fmla="*/ 0 w 13770473"/>
              <a:gd name="connsiteY5-72" fmla="*/ 0 h 10726253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71" y="connsiteY5-72"/>
              </a:cxn>
            </a:cxnLst>
            <a:rect l="l" t="t" r="r" b="b"/>
            <a:pathLst>
              <a:path w="13770473" h="10726253">
                <a:moveTo>
                  <a:pt x="0" y="0"/>
                </a:moveTo>
                <a:lnTo>
                  <a:pt x="13475614" y="6100626"/>
                </a:lnTo>
                <a:lnTo>
                  <a:pt x="13770473" y="8864328"/>
                </a:lnTo>
                <a:lnTo>
                  <a:pt x="12206921" y="10726253"/>
                </a:lnTo>
                <a:lnTo>
                  <a:pt x="27783" y="767199"/>
                </a:lnTo>
                <a:lnTo>
                  <a:pt x="0" y="0"/>
                </a:lnTo>
                <a:close/>
              </a:path>
            </a:pathLst>
          </a:custGeom>
          <a:solidFill>
            <a:schemeClr val="tx1">
              <a:lumMod val="90000"/>
              <a:lumOff val="10000"/>
              <a:alpha val="18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200"/>
          </a:p>
        </p:txBody>
      </p:sp>
      <p:sp>
        <p:nvSpPr>
          <p:cNvPr id="45" name="図プレースホルダー 19"/>
          <p:cNvSpPr>
            <a:spLocks noGrp="1"/>
          </p:cNvSpPr>
          <p:nvPr userDrawn="1">
            <p:ph type="pic" sz="quarter" idx="13" hasCustomPrompt="1"/>
          </p:nvPr>
        </p:nvSpPr>
        <p:spPr>
          <a:xfrm>
            <a:off x="1375551" y="867849"/>
            <a:ext cx="2352445" cy="2294032"/>
          </a:xfrm>
          <a:prstGeom prst="rect">
            <a:avLst/>
          </a:prstGeom>
          <a:solidFill>
            <a:schemeClr val="bg1">
              <a:lumMod val="75000"/>
            </a:schemeClr>
          </a:solidFill>
          <a:effectLst>
            <a:outerShdw blurRad="254000" dist="38100" dir="5400000" algn="t" rotWithShape="0">
              <a:prstClr val="black">
                <a:alpha val="40000"/>
              </a:prstClr>
            </a:outerShdw>
          </a:effectLst>
        </p:spPr>
        <p:txBody>
          <a:bodyPr>
            <a:normAutofit/>
          </a:bodyPr>
          <a:lstStyle>
            <a:lvl1pPr>
              <a:defRPr sz="1065"/>
            </a:lvl1pPr>
          </a:lstStyle>
          <a:p>
            <a:r>
              <a:rPr kumimoji="1" lang="en-US" altLang="ja-JP" dirty="0"/>
              <a:t>Add an image</a:t>
            </a:r>
            <a:endParaRPr kumimoji="1" lang="ja-JP" altLang="en-US" dirty="0"/>
          </a:p>
        </p:txBody>
      </p:sp>
      <p:sp>
        <p:nvSpPr>
          <p:cNvPr id="46" name="図プレースホルダー 19"/>
          <p:cNvSpPr>
            <a:spLocks noGrp="1"/>
          </p:cNvSpPr>
          <p:nvPr userDrawn="1">
            <p:ph type="pic" sz="quarter" idx="14" hasCustomPrompt="1"/>
          </p:nvPr>
        </p:nvSpPr>
        <p:spPr>
          <a:xfrm>
            <a:off x="8511506" y="876507"/>
            <a:ext cx="2411219" cy="2323345"/>
          </a:xfrm>
          <a:prstGeom prst="rect">
            <a:avLst/>
          </a:prstGeom>
          <a:solidFill>
            <a:schemeClr val="bg1">
              <a:lumMod val="75000"/>
            </a:schemeClr>
          </a:solidFill>
          <a:effectLst>
            <a:outerShdw blurRad="241300" dist="38100" dir="5400000" algn="t" rotWithShape="0">
              <a:prstClr val="black">
                <a:alpha val="40000"/>
              </a:prstClr>
            </a:outerShdw>
          </a:effectLst>
        </p:spPr>
        <p:txBody>
          <a:bodyPr>
            <a:normAutofit/>
          </a:bodyPr>
          <a:lstStyle>
            <a:lvl1pPr>
              <a:defRPr sz="1065"/>
            </a:lvl1pPr>
          </a:lstStyle>
          <a:p>
            <a:r>
              <a:rPr kumimoji="1" lang="en-US" altLang="ja-JP" dirty="0"/>
              <a:t>Add an image</a:t>
            </a:r>
            <a:endParaRPr kumimoji="1" lang="ja-JP" altLang="en-US" dirty="0"/>
          </a:p>
        </p:txBody>
      </p:sp>
      <p:grpSp>
        <p:nvGrpSpPr>
          <p:cNvPr id="21" name="グループ化 37"/>
          <p:cNvGrpSpPr/>
          <p:nvPr userDrawn="1"/>
        </p:nvGrpSpPr>
        <p:grpSpPr>
          <a:xfrm>
            <a:off x="6832817" y="645256"/>
            <a:ext cx="4089909" cy="233430"/>
            <a:chOff x="4888773" y="2065794"/>
            <a:chExt cx="8534400" cy="487140"/>
          </a:xfrm>
        </p:grpSpPr>
        <p:sp>
          <p:nvSpPr>
            <p:cNvPr id="22" name="角丸四角形 7"/>
            <p:cNvSpPr/>
            <p:nvPr userDrawn="1"/>
          </p:nvSpPr>
          <p:spPr>
            <a:xfrm>
              <a:off x="4888773" y="2065794"/>
              <a:ext cx="8534400" cy="487140"/>
            </a:xfrm>
            <a:custGeom>
              <a:avLst/>
              <a:gdLst/>
              <a:ahLst/>
              <a:cxnLst/>
              <a:rect l="l" t="t" r="r" b="b"/>
              <a:pathLst>
                <a:path w="8534400" h="487140">
                  <a:moveTo>
                    <a:pt x="148176" y="0"/>
                  </a:moveTo>
                  <a:lnTo>
                    <a:pt x="8386224" y="0"/>
                  </a:lnTo>
                  <a:cubicBezTo>
                    <a:pt x="8468059" y="0"/>
                    <a:pt x="8534400" y="66341"/>
                    <a:pt x="8534400" y="148176"/>
                  </a:cubicBezTo>
                  <a:lnTo>
                    <a:pt x="8534400" y="487140"/>
                  </a:lnTo>
                  <a:lnTo>
                    <a:pt x="0" y="487140"/>
                  </a:lnTo>
                  <a:lnTo>
                    <a:pt x="0" y="148176"/>
                  </a:lnTo>
                  <a:cubicBezTo>
                    <a:pt x="0" y="66341"/>
                    <a:pt x="66341" y="0"/>
                    <a:pt x="148176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sz="1200"/>
            </a:p>
          </p:txBody>
        </p:sp>
        <p:sp>
          <p:nvSpPr>
            <p:cNvPr id="23" name="正方形/長方形 27"/>
            <p:cNvSpPr/>
            <p:nvPr userDrawn="1"/>
          </p:nvSpPr>
          <p:spPr>
            <a:xfrm>
              <a:off x="4888773" y="2489434"/>
              <a:ext cx="8534400" cy="63500"/>
            </a:xfrm>
            <a:prstGeom prst="rect">
              <a:avLst/>
            </a:prstGeom>
            <a:gradFill>
              <a:gsLst>
                <a:gs pos="0">
                  <a:schemeClr val="accent1"/>
                </a:gs>
                <a:gs pos="100000">
                  <a:schemeClr val="accent3"/>
                </a:gs>
              </a:gsLst>
              <a:lin ang="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sz="1200"/>
            </a:p>
          </p:txBody>
        </p:sp>
        <p:grpSp>
          <p:nvGrpSpPr>
            <p:cNvPr id="24" name="グループ化 28"/>
            <p:cNvGrpSpPr/>
            <p:nvPr userDrawn="1"/>
          </p:nvGrpSpPr>
          <p:grpSpPr>
            <a:xfrm>
              <a:off x="5071109" y="2204589"/>
              <a:ext cx="542925" cy="142875"/>
              <a:chOff x="2524125" y="1614487"/>
              <a:chExt cx="542925" cy="142875"/>
            </a:xfrm>
          </p:grpSpPr>
          <p:sp>
            <p:nvSpPr>
              <p:cNvPr id="29" name="円/楕円 29"/>
              <p:cNvSpPr/>
              <p:nvPr userDrawn="1"/>
            </p:nvSpPr>
            <p:spPr>
              <a:xfrm>
                <a:off x="2524125" y="1614487"/>
                <a:ext cx="142875" cy="142875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 sz="1200"/>
              </a:p>
            </p:txBody>
          </p:sp>
          <p:sp>
            <p:nvSpPr>
              <p:cNvPr id="30" name="円/楕円 30"/>
              <p:cNvSpPr/>
              <p:nvPr userDrawn="1"/>
            </p:nvSpPr>
            <p:spPr>
              <a:xfrm>
                <a:off x="2724150" y="1614487"/>
                <a:ext cx="142875" cy="142875"/>
              </a:xfrm>
              <a:prstGeom prst="ellipse">
                <a:avLst/>
              </a:pr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 sz="1200"/>
              </a:p>
            </p:txBody>
          </p:sp>
          <p:sp>
            <p:nvSpPr>
              <p:cNvPr id="31" name="円/楕円 31"/>
              <p:cNvSpPr/>
              <p:nvPr userDrawn="1"/>
            </p:nvSpPr>
            <p:spPr>
              <a:xfrm>
                <a:off x="2924175" y="1614487"/>
                <a:ext cx="142875" cy="142875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 sz="1200"/>
              </a:p>
            </p:txBody>
          </p:sp>
        </p:grpSp>
        <p:grpSp>
          <p:nvGrpSpPr>
            <p:cNvPr id="25" name="グループ化 32"/>
            <p:cNvGrpSpPr/>
            <p:nvPr userDrawn="1"/>
          </p:nvGrpSpPr>
          <p:grpSpPr>
            <a:xfrm>
              <a:off x="13043533" y="2180776"/>
              <a:ext cx="200026" cy="190500"/>
              <a:chOff x="7781924" y="1704975"/>
              <a:chExt cx="200026" cy="190500"/>
            </a:xfrm>
            <a:solidFill>
              <a:schemeClr val="tx1">
                <a:lumMod val="50000"/>
                <a:lumOff val="50000"/>
              </a:schemeClr>
            </a:solidFill>
          </p:grpSpPr>
          <p:sp>
            <p:nvSpPr>
              <p:cNvPr id="26" name="正方形/長方形 33"/>
              <p:cNvSpPr/>
              <p:nvPr userDrawn="1"/>
            </p:nvSpPr>
            <p:spPr>
              <a:xfrm>
                <a:off x="7781925" y="1704975"/>
                <a:ext cx="200025" cy="47625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 sz="1200"/>
              </a:p>
            </p:txBody>
          </p:sp>
          <p:sp>
            <p:nvSpPr>
              <p:cNvPr id="27" name="正方形/長方形 34"/>
              <p:cNvSpPr/>
              <p:nvPr userDrawn="1"/>
            </p:nvSpPr>
            <p:spPr>
              <a:xfrm>
                <a:off x="7781925" y="1776413"/>
                <a:ext cx="200025" cy="47625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 sz="1200"/>
              </a:p>
            </p:txBody>
          </p:sp>
          <p:sp>
            <p:nvSpPr>
              <p:cNvPr id="28" name="正方形/長方形 35"/>
              <p:cNvSpPr/>
              <p:nvPr userDrawn="1"/>
            </p:nvSpPr>
            <p:spPr>
              <a:xfrm>
                <a:off x="7781924" y="1847850"/>
                <a:ext cx="200025" cy="47625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 sz="1200"/>
              </a:p>
            </p:txBody>
          </p:sp>
        </p:grpSp>
      </p:grpSp>
      <p:grpSp>
        <p:nvGrpSpPr>
          <p:cNvPr id="34" name="グループ化 37"/>
          <p:cNvGrpSpPr/>
          <p:nvPr userDrawn="1"/>
        </p:nvGrpSpPr>
        <p:grpSpPr>
          <a:xfrm>
            <a:off x="1367357" y="620124"/>
            <a:ext cx="4089909" cy="233430"/>
            <a:chOff x="4888773" y="2065794"/>
            <a:chExt cx="8534400" cy="487140"/>
          </a:xfrm>
        </p:grpSpPr>
        <p:sp>
          <p:nvSpPr>
            <p:cNvPr id="35" name="角丸四角形 7"/>
            <p:cNvSpPr/>
            <p:nvPr userDrawn="1"/>
          </p:nvSpPr>
          <p:spPr>
            <a:xfrm>
              <a:off x="4888773" y="2065794"/>
              <a:ext cx="8534400" cy="487140"/>
            </a:xfrm>
            <a:custGeom>
              <a:avLst/>
              <a:gdLst/>
              <a:ahLst/>
              <a:cxnLst/>
              <a:rect l="l" t="t" r="r" b="b"/>
              <a:pathLst>
                <a:path w="8534400" h="487140">
                  <a:moveTo>
                    <a:pt x="148176" y="0"/>
                  </a:moveTo>
                  <a:lnTo>
                    <a:pt x="8386224" y="0"/>
                  </a:lnTo>
                  <a:cubicBezTo>
                    <a:pt x="8468059" y="0"/>
                    <a:pt x="8534400" y="66341"/>
                    <a:pt x="8534400" y="148176"/>
                  </a:cubicBezTo>
                  <a:lnTo>
                    <a:pt x="8534400" y="487140"/>
                  </a:lnTo>
                  <a:lnTo>
                    <a:pt x="0" y="487140"/>
                  </a:lnTo>
                  <a:lnTo>
                    <a:pt x="0" y="148176"/>
                  </a:lnTo>
                  <a:cubicBezTo>
                    <a:pt x="0" y="66341"/>
                    <a:pt x="66341" y="0"/>
                    <a:pt x="148176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sz="1200"/>
            </a:p>
          </p:txBody>
        </p:sp>
        <p:sp>
          <p:nvSpPr>
            <p:cNvPr id="36" name="正方形/長方形 27"/>
            <p:cNvSpPr/>
            <p:nvPr userDrawn="1"/>
          </p:nvSpPr>
          <p:spPr>
            <a:xfrm>
              <a:off x="4888773" y="2489434"/>
              <a:ext cx="8534400" cy="63500"/>
            </a:xfrm>
            <a:prstGeom prst="rect">
              <a:avLst/>
            </a:prstGeom>
            <a:gradFill>
              <a:gsLst>
                <a:gs pos="0">
                  <a:schemeClr val="accent1"/>
                </a:gs>
                <a:gs pos="100000">
                  <a:schemeClr val="accent3"/>
                </a:gs>
              </a:gsLst>
              <a:lin ang="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sz="1200"/>
            </a:p>
          </p:txBody>
        </p:sp>
        <p:grpSp>
          <p:nvGrpSpPr>
            <p:cNvPr id="37" name="グループ化 28"/>
            <p:cNvGrpSpPr/>
            <p:nvPr userDrawn="1"/>
          </p:nvGrpSpPr>
          <p:grpSpPr>
            <a:xfrm>
              <a:off x="5071109" y="2204589"/>
              <a:ext cx="542925" cy="142875"/>
              <a:chOff x="2524125" y="1614487"/>
              <a:chExt cx="542925" cy="142875"/>
            </a:xfrm>
          </p:grpSpPr>
          <p:sp>
            <p:nvSpPr>
              <p:cNvPr id="42" name="円/楕円 29"/>
              <p:cNvSpPr/>
              <p:nvPr userDrawn="1"/>
            </p:nvSpPr>
            <p:spPr>
              <a:xfrm>
                <a:off x="2524125" y="1614487"/>
                <a:ext cx="142875" cy="142875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 sz="1200"/>
              </a:p>
            </p:txBody>
          </p:sp>
          <p:sp>
            <p:nvSpPr>
              <p:cNvPr id="43" name="円/楕円 30"/>
              <p:cNvSpPr/>
              <p:nvPr userDrawn="1"/>
            </p:nvSpPr>
            <p:spPr>
              <a:xfrm>
                <a:off x="2724150" y="1614487"/>
                <a:ext cx="142875" cy="142875"/>
              </a:xfrm>
              <a:prstGeom prst="ellipse">
                <a:avLst/>
              </a:pr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 sz="1200"/>
              </a:p>
            </p:txBody>
          </p:sp>
          <p:sp>
            <p:nvSpPr>
              <p:cNvPr id="44" name="円/楕円 31"/>
              <p:cNvSpPr/>
              <p:nvPr userDrawn="1"/>
            </p:nvSpPr>
            <p:spPr>
              <a:xfrm>
                <a:off x="2924175" y="1614487"/>
                <a:ext cx="142875" cy="142875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 sz="1200"/>
              </a:p>
            </p:txBody>
          </p:sp>
        </p:grpSp>
        <p:grpSp>
          <p:nvGrpSpPr>
            <p:cNvPr id="38" name="グループ化 32"/>
            <p:cNvGrpSpPr/>
            <p:nvPr userDrawn="1"/>
          </p:nvGrpSpPr>
          <p:grpSpPr>
            <a:xfrm>
              <a:off x="13043533" y="2180776"/>
              <a:ext cx="200026" cy="190500"/>
              <a:chOff x="7781924" y="1704975"/>
              <a:chExt cx="200026" cy="190500"/>
            </a:xfrm>
            <a:solidFill>
              <a:schemeClr val="tx1">
                <a:lumMod val="50000"/>
                <a:lumOff val="50000"/>
              </a:schemeClr>
            </a:solidFill>
          </p:grpSpPr>
          <p:sp>
            <p:nvSpPr>
              <p:cNvPr id="39" name="正方形/長方形 33"/>
              <p:cNvSpPr/>
              <p:nvPr userDrawn="1"/>
            </p:nvSpPr>
            <p:spPr>
              <a:xfrm>
                <a:off x="7781925" y="1704975"/>
                <a:ext cx="200025" cy="47625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 sz="1200"/>
              </a:p>
            </p:txBody>
          </p:sp>
          <p:sp>
            <p:nvSpPr>
              <p:cNvPr id="40" name="正方形/長方形 34"/>
              <p:cNvSpPr/>
              <p:nvPr userDrawn="1"/>
            </p:nvSpPr>
            <p:spPr>
              <a:xfrm>
                <a:off x="7781925" y="1776413"/>
                <a:ext cx="200025" cy="47625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 sz="1200"/>
              </a:p>
            </p:txBody>
          </p:sp>
          <p:sp>
            <p:nvSpPr>
              <p:cNvPr id="41" name="正方形/長方形 35"/>
              <p:cNvSpPr/>
              <p:nvPr userDrawn="1"/>
            </p:nvSpPr>
            <p:spPr>
              <a:xfrm>
                <a:off x="7781924" y="1847850"/>
                <a:ext cx="200025" cy="47625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 sz="1200"/>
              </a:p>
            </p:txBody>
          </p:sp>
        </p:grpSp>
      </p:grpSp>
      <p:sp>
        <p:nvSpPr>
          <p:cNvPr id="3" name="Footer Placeholder 2"/>
          <p:cNvSpPr>
            <a:spLocks noGrp="1"/>
          </p:cNvSpPr>
          <p:nvPr userDrawn="1">
            <p:ph type="ftr" sz="quarter" idx="10"/>
          </p:nvPr>
        </p:nvSpPr>
        <p:spPr/>
        <p:txBody>
          <a:bodyPr/>
          <a:lstStyle/>
          <a:p>
            <a:r>
              <a:rPr lang="en-GB"/>
              <a:t>Keep it simply smart!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 userDrawn="1">
            <p:ph type="sldNum" sz="quarter" idx="11"/>
          </p:nvPr>
        </p:nvSpPr>
        <p:spPr/>
        <p:txBody>
          <a:bodyPr/>
          <a:lstStyle/>
          <a:p>
            <a:fld id="{CFC45D74-B68F-45A4-B0F0-144005204964}" type="slidenum">
              <a:rPr lang="en-GB" smtClean="0"/>
            </a:fld>
            <a:endParaRPr lang="en-GB" dirty="0"/>
          </a:p>
        </p:txBody>
      </p:sp>
      <p:sp>
        <p:nvSpPr>
          <p:cNvPr id="7" name="図プレースホルダー 19"/>
          <p:cNvSpPr>
            <a:spLocks noGrp="1"/>
          </p:cNvSpPr>
          <p:nvPr userDrawn="1">
            <p:ph type="pic" sz="quarter" idx="12" hasCustomPrompt="1"/>
          </p:nvPr>
        </p:nvSpPr>
        <p:spPr>
          <a:xfrm>
            <a:off x="3727996" y="620123"/>
            <a:ext cx="4783510" cy="2673536"/>
          </a:xfrm>
          <a:prstGeom prst="rect">
            <a:avLst/>
          </a:prstGeom>
          <a:solidFill>
            <a:schemeClr val="bg1">
              <a:lumMod val="75000"/>
            </a:schemeClr>
          </a:solidFill>
          <a:effectLst>
            <a:outerShdw blurRad="609600" dist="38100" dir="5400000" algn="t" rotWithShape="0">
              <a:prstClr val="black">
                <a:alpha val="40000"/>
              </a:prstClr>
            </a:outerShdw>
          </a:effectLst>
        </p:spPr>
        <p:txBody>
          <a:bodyPr>
            <a:normAutofit/>
          </a:bodyPr>
          <a:lstStyle>
            <a:lvl1pPr>
              <a:defRPr sz="1065"/>
            </a:lvl1pPr>
          </a:lstStyle>
          <a:p>
            <a:r>
              <a:rPr kumimoji="1" lang="en-US" altLang="ja-JP" dirty="0"/>
              <a:t>Add an image</a:t>
            </a:r>
            <a:endParaRPr kumimoji="1" lang="ja-JP" altLang="en-US" dirty="0"/>
          </a:p>
        </p:txBody>
      </p:sp>
      <p:grpSp>
        <p:nvGrpSpPr>
          <p:cNvPr id="8" name="グループ化 37"/>
          <p:cNvGrpSpPr/>
          <p:nvPr userDrawn="1"/>
        </p:nvGrpSpPr>
        <p:grpSpPr>
          <a:xfrm>
            <a:off x="3727996" y="329534"/>
            <a:ext cx="4783510" cy="273017"/>
            <a:chOff x="4888773" y="2065794"/>
            <a:chExt cx="8534400" cy="487140"/>
          </a:xfrm>
        </p:grpSpPr>
        <p:sp>
          <p:nvSpPr>
            <p:cNvPr id="9" name="角丸四角形 7"/>
            <p:cNvSpPr/>
            <p:nvPr userDrawn="1"/>
          </p:nvSpPr>
          <p:spPr>
            <a:xfrm>
              <a:off x="4888773" y="2065794"/>
              <a:ext cx="8534400" cy="487140"/>
            </a:xfrm>
            <a:custGeom>
              <a:avLst/>
              <a:gdLst/>
              <a:ahLst/>
              <a:cxnLst/>
              <a:rect l="l" t="t" r="r" b="b"/>
              <a:pathLst>
                <a:path w="8534400" h="487140">
                  <a:moveTo>
                    <a:pt x="148176" y="0"/>
                  </a:moveTo>
                  <a:lnTo>
                    <a:pt x="8386224" y="0"/>
                  </a:lnTo>
                  <a:cubicBezTo>
                    <a:pt x="8468059" y="0"/>
                    <a:pt x="8534400" y="66341"/>
                    <a:pt x="8534400" y="148176"/>
                  </a:cubicBezTo>
                  <a:lnTo>
                    <a:pt x="8534400" y="487140"/>
                  </a:lnTo>
                  <a:lnTo>
                    <a:pt x="0" y="487140"/>
                  </a:lnTo>
                  <a:lnTo>
                    <a:pt x="0" y="148176"/>
                  </a:lnTo>
                  <a:cubicBezTo>
                    <a:pt x="0" y="66341"/>
                    <a:pt x="66341" y="0"/>
                    <a:pt x="148176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sz="1200"/>
            </a:p>
          </p:txBody>
        </p:sp>
        <p:sp>
          <p:nvSpPr>
            <p:cNvPr id="10" name="正方形/長方形 27"/>
            <p:cNvSpPr/>
            <p:nvPr userDrawn="1"/>
          </p:nvSpPr>
          <p:spPr>
            <a:xfrm>
              <a:off x="4888773" y="2489434"/>
              <a:ext cx="8534400" cy="63500"/>
            </a:xfrm>
            <a:prstGeom prst="rect">
              <a:avLst/>
            </a:prstGeom>
            <a:gradFill>
              <a:gsLst>
                <a:gs pos="0">
                  <a:schemeClr val="accent1"/>
                </a:gs>
                <a:gs pos="100000">
                  <a:schemeClr val="accent3"/>
                </a:gs>
              </a:gsLst>
              <a:lin ang="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sz="1200"/>
            </a:p>
          </p:txBody>
        </p:sp>
        <p:grpSp>
          <p:nvGrpSpPr>
            <p:cNvPr id="11" name="グループ化 28"/>
            <p:cNvGrpSpPr/>
            <p:nvPr userDrawn="1"/>
          </p:nvGrpSpPr>
          <p:grpSpPr>
            <a:xfrm>
              <a:off x="5071109" y="2204589"/>
              <a:ext cx="542925" cy="142875"/>
              <a:chOff x="2524125" y="1614487"/>
              <a:chExt cx="542925" cy="142875"/>
            </a:xfrm>
          </p:grpSpPr>
          <p:sp>
            <p:nvSpPr>
              <p:cNvPr id="16" name="円/楕円 29"/>
              <p:cNvSpPr/>
              <p:nvPr userDrawn="1"/>
            </p:nvSpPr>
            <p:spPr>
              <a:xfrm>
                <a:off x="2524125" y="1614487"/>
                <a:ext cx="142875" cy="142875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 sz="1200"/>
              </a:p>
            </p:txBody>
          </p:sp>
          <p:sp>
            <p:nvSpPr>
              <p:cNvPr id="17" name="円/楕円 30"/>
              <p:cNvSpPr/>
              <p:nvPr userDrawn="1"/>
            </p:nvSpPr>
            <p:spPr>
              <a:xfrm>
                <a:off x="2724150" y="1614487"/>
                <a:ext cx="142875" cy="142875"/>
              </a:xfrm>
              <a:prstGeom prst="ellipse">
                <a:avLst/>
              </a:pr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 sz="1200"/>
              </a:p>
            </p:txBody>
          </p:sp>
          <p:sp>
            <p:nvSpPr>
              <p:cNvPr id="18" name="円/楕円 31"/>
              <p:cNvSpPr/>
              <p:nvPr userDrawn="1"/>
            </p:nvSpPr>
            <p:spPr>
              <a:xfrm>
                <a:off x="2924175" y="1614487"/>
                <a:ext cx="142875" cy="142875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 sz="1200"/>
              </a:p>
            </p:txBody>
          </p:sp>
        </p:grpSp>
        <p:grpSp>
          <p:nvGrpSpPr>
            <p:cNvPr id="12" name="グループ化 32"/>
            <p:cNvGrpSpPr/>
            <p:nvPr userDrawn="1"/>
          </p:nvGrpSpPr>
          <p:grpSpPr>
            <a:xfrm>
              <a:off x="13043533" y="2180776"/>
              <a:ext cx="200026" cy="190500"/>
              <a:chOff x="7781924" y="1704975"/>
              <a:chExt cx="200026" cy="190500"/>
            </a:xfrm>
            <a:solidFill>
              <a:schemeClr val="tx1">
                <a:lumMod val="50000"/>
                <a:lumOff val="50000"/>
              </a:schemeClr>
            </a:solidFill>
          </p:grpSpPr>
          <p:sp>
            <p:nvSpPr>
              <p:cNvPr id="13" name="正方形/長方形 33"/>
              <p:cNvSpPr/>
              <p:nvPr userDrawn="1"/>
            </p:nvSpPr>
            <p:spPr>
              <a:xfrm>
                <a:off x="7781925" y="1704975"/>
                <a:ext cx="200025" cy="47625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 sz="1200"/>
              </a:p>
            </p:txBody>
          </p:sp>
          <p:sp>
            <p:nvSpPr>
              <p:cNvPr id="14" name="正方形/長方形 34"/>
              <p:cNvSpPr/>
              <p:nvPr userDrawn="1"/>
            </p:nvSpPr>
            <p:spPr>
              <a:xfrm>
                <a:off x="7781925" y="1776413"/>
                <a:ext cx="200025" cy="47625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 sz="1200"/>
              </a:p>
            </p:txBody>
          </p:sp>
          <p:sp>
            <p:nvSpPr>
              <p:cNvPr id="15" name="正方形/長方形 35"/>
              <p:cNvSpPr/>
              <p:nvPr userDrawn="1"/>
            </p:nvSpPr>
            <p:spPr>
              <a:xfrm>
                <a:off x="7781924" y="1847850"/>
                <a:ext cx="200025" cy="47625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 sz="1200"/>
              </a:p>
            </p:txBody>
          </p:sp>
        </p:grpSp>
      </p:grp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1250">
        <p15:prstTrans prst="pageCurlDouble"/>
      </p:transition>
    </mc:Choice>
    <mc:Fallback>
      <p:transition spd="slow">
        <p:fade/>
      </p:transition>
    </mc:Fallback>
  </mc:AlternateContent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GB"/>
              <a:t>Keep it simply smart!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CFC45D74-B68F-45A4-B0F0-144005204964}" type="slidenum">
              <a:rPr lang="en-GB" smtClean="0"/>
            </a:fld>
            <a:endParaRPr lang="en-GB" dirty="0"/>
          </a:p>
        </p:txBody>
      </p:sp>
      <p:pic>
        <p:nvPicPr>
          <p:cNvPr id="7" name="図 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8900999">
            <a:off x="-104765" y="-2166944"/>
            <a:ext cx="1956982" cy="3998203"/>
          </a:xfrm>
          <a:prstGeom prst="rect">
            <a:avLst/>
          </a:prstGeom>
          <a:effectLst>
            <a:outerShdw blurRad="254000" sx="102000" sy="102000" algn="ctr" rotWithShape="0">
              <a:prstClr val="black">
                <a:alpha val="21000"/>
              </a:prstClr>
            </a:outerShdw>
          </a:effectLst>
        </p:spPr>
      </p:pic>
      <p:sp>
        <p:nvSpPr>
          <p:cNvPr id="8" name="図プレースホルダー 2"/>
          <p:cNvSpPr>
            <a:spLocks noGrp="1"/>
          </p:cNvSpPr>
          <p:nvPr>
            <p:ph type="pic" sz="quarter" idx="12" hasCustomPrompt="1"/>
          </p:nvPr>
        </p:nvSpPr>
        <p:spPr>
          <a:xfrm rot="18900999">
            <a:off x="40970" y="-1659777"/>
            <a:ext cx="1665512" cy="2983869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335"/>
            </a:lvl1pPr>
          </a:lstStyle>
          <a:p>
            <a:r>
              <a:rPr kumimoji="1" lang="en-US" altLang="ja-JP" dirty="0"/>
              <a:t>Add an image</a:t>
            </a:r>
            <a:endParaRPr kumimoji="1" lang="ja-JP" altLang="en-US" dirty="0"/>
          </a:p>
        </p:txBody>
      </p:sp>
      <p:pic>
        <p:nvPicPr>
          <p:cNvPr id="9" name="図 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8900999">
            <a:off x="3644385" y="-1501111"/>
            <a:ext cx="1956982" cy="3998203"/>
          </a:xfrm>
          <a:prstGeom prst="rect">
            <a:avLst/>
          </a:prstGeom>
          <a:effectLst>
            <a:outerShdw blurRad="254000" sx="102000" sy="102000" algn="ctr" rotWithShape="0">
              <a:prstClr val="black">
                <a:alpha val="21000"/>
              </a:prstClr>
            </a:outerShdw>
          </a:effectLst>
        </p:spPr>
      </p:pic>
      <p:sp>
        <p:nvSpPr>
          <p:cNvPr id="10" name="図プレースホルダー 2"/>
          <p:cNvSpPr>
            <a:spLocks noGrp="1"/>
          </p:cNvSpPr>
          <p:nvPr>
            <p:ph type="pic" sz="quarter" idx="13" hasCustomPrompt="1"/>
          </p:nvPr>
        </p:nvSpPr>
        <p:spPr>
          <a:xfrm rot="18900999">
            <a:off x="3790120" y="-993944"/>
            <a:ext cx="1665512" cy="2983869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335"/>
            </a:lvl1pPr>
          </a:lstStyle>
          <a:p>
            <a:r>
              <a:rPr kumimoji="1" lang="en-US" altLang="ja-JP" dirty="0"/>
              <a:t>Add an image</a:t>
            </a:r>
            <a:endParaRPr kumimoji="1" lang="ja-JP" altLang="en-US" dirty="0"/>
          </a:p>
        </p:txBody>
      </p:sp>
      <p:pic>
        <p:nvPicPr>
          <p:cNvPr id="11" name="図 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8900999">
            <a:off x="7137112" y="-1095540"/>
            <a:ext cx="1956982" cy="3998203"/>
          </a:xfrm>
          <a:prstGeom prst="rect">
            <a:avLst/>
          </a:prstGeom>
          <a:effectLst>
            <a:outerShdw blurRad="254000" sx="102000" sy="102000" algn="ctr" rotWithShape="0">
              <a:prstClr val="black">
                <a:alpha val="21000"/>
              </a:prstClr>
            </a:outerShdw>
          </a:effectLst>
        </p:spPr>
      </p:pic>
      <p:sp>
        <p:nvSpPr>
          <p:cNvPr id="12" name="図プレースホルダー 2"/>
          <p:cNvSpPr>
            <a:spLocks noGrp="1"/>
          </p:cNvSpPr>
          <p:nvPr>
            <p:ph type="pic" sz="quarter" idx="14" hasCustomPrompt="1"/>
          </p:nvPr>
        </p:nvSpPr>
        <p:spPr>
          <a:xfrm rot="18900999">
            <a:off x="7282848" y="-588373"/>
            <a:ext cx="1665512" cy="2983869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335"/>
            </a:lvl1pPr>
          </a:lstStyle>
          <a:p>
            <a:r>
              <a:rPr kumimoji="1" lang="en-US" altLang="ja-JP" dirty="0"/>
              <a:t>Add an image</a:t>
            </a:r>
            <a:endParaRPr kumimoji="1" lang="ja-JP" altLang="en-US" dirty="0"/>
          </a:p>
        </p:txBody>
      </p:sp>
      <p:pic>
        <p:nvPicPr>
          <p:cNvPr id="13" name="図 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8900999">
            <a:off x="9777862" y="-1501114"/>
            <a:ext cx="1956982" cy="3998203"/>
          </a:xfrm>
          <a:prstGeom prst="rect">
            <a:avLst/>
          </a:prstGeom>
          <a:effectLst>
            <a:outerShdw blurRad="254000" sx="102000" sy="102000" algn="ctr" rotWithShape="0">
              <a:prstClr val="black">
                <a:alpha val="21000"/>
              </a:prstClr>
            </a:outerShdw>
          </a:effectLst>
        </p:spPr>
      </p:pic>
      <p:sp>
        <p:nvSpPr>
          <p:cNvPr id="14" name="図プレースホルダー 2"/>
          <p:cNvSpPr>
            <a:spLocks noGrp="1"/>
          </p:cNvSpPr>
          <p:nvPr>
            <p:ph type="pic" sz="quarter" idx="15" hasCustomPrompt="1"/>
          </p:nvPr>
        </p:nvSpPr>
        <p:spPr>
          <a:xfrm rot="18900999">
            <a:off x="9923598" y="-993947"/>
            <a:ext cx="1665512" cy="2983869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335"/>
            </a:lvl1pPr>
          </a:lstStyle>
          <a:p>
            <a:r>
              <a:rPr kumimoji="1" lang="en-US" altLang="ja-JP" dirty="0"/>
              <a:t>Add an image</a:t>
            </a:r>
            <a:endParaRPr kumimoji="1" lang="ja-JP" altLang="en-US" dirty="0"/>
          </a:p>
        </p:txBody>
      </p:sp>
      <p:pic>
        <p:nvPicPr>
          <p:cNvPr id="15" name="図 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8900999">
            <a:off x="10203851" y="1979443"/>
            <a:ext cx="1956982" cy="3998203"/>
          </a:xfrm>
          <a:prstGeom prst="rect">
            <a:avLst/>
          </a:prstGeom>
          <a:effectLst>
            <a:outerShdw blurRad="254000" sx="102000" sy="102000" algn="ctr" rotWithShape="0">
              <a:prstClr val="black">
                <a:alpha val="21000"/>
              </a:prstClr>
            </a:outerShdw>
          </a:effectLst>
        </p:spPr>
      </p:pic>
      <p:sp>
        <p:nvSpPr>
          <p:cNvPr id="16" name="図プレースホルダー 2"/>
          <p:cNvSpPr>
            <a:spLocks noGrp="1"/>
          </p:cNvSpPr>
          <p:nvPr>
            <p:ph type="pic" sz="quarter" idx="16" hasCustomPrompt="1"/>
          </p:nvPr>
        </p:nvSpPr>
        <p:spPr>
          <a:xfrm rot="18900999">
            <a:off x="10349586" y="2486610"/>
            <a:ext cx="1665512" cy="2983869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335"/>
            </a:lvl1pPr>
          </a:lstStyle>
          <a:p>
            <a:r>
              <a:rPr kumimoji="1" lang="en-US" altLang="ja-JP" dirty="0"/>
              <a:t>Add an image</a:t>
            </a:r>
            <a:endParaRPr kumimoji="1" lang="ja-JP" altLang="en-US" dirty="0"/>
          </a:p>
        </p:txBody>
      </p:sp>
      <p:pic>
        <p:nvPicPr>
          <p:cNvPr id="17" name="図 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8900999">
            <a:off x="9777862" y="4648855"/>
            <a:ext cx="1956982" cy="3998203"/>
          </a:xfrm>
          <a:prstGeom prst="rect">
            <a:avLst/>
          </a:prstGeom>
          <a:effectLst>
            <a:outerShdw blurRad="254000" sx="102000" sy="102000" algn="ctr" rotWithShape="0">
              <a:prstClr val="black">
                <a:alpha val="21000"/>
              </a:prstClr>
            </a:outerShdw>
          </a:effectLst>
        </p:spPr>
      </p:pic>
      <p:sp>
        <p:nvSpPr>
          <p:cNvPr id="18" name="図プレースホルダー 2"/>
          <p:cNvSpPr>
            <a:spLocks noGrp="1"/>
          </p:cNvSpPr>
          <p:nvPr>
            <p:ph type="pic" sz="quarter" idx="17" hasCustomPrompt="1"/>
          </p:nvPr>
        </p:nvSpPr>
        <p:spPr>
          <a:xfrm rot="18900999">
            <a:off x="9923598" y="5156022"/>
            <a:ext cx="1665512" cy="2983869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335"/>
            </a:lvl1pPr>
          </a:lstStyle>
          <a:p>
            <a:r>
              <a:rPr kumimoji="1" lang="en-US" altLang="ja-JP" dirty="0"/>
              <a:t>Add an image</a:t>
            </a:r>
            <a:endParaRPr kumimoji="1" lang="ja-JP" altLang="en-US" dirty="0"/>
          </a:p>
        </p:txBody>
      </p:sp>
      <p:pic>
        <p:nvPicPr>
          <p:cNvPr id="19" name="図 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8900999">
            <a:off x="6711123" y="1573871"/>
            <a:ext cx="1956982" cy="3998203"/>
          </a:xfrm>
          <a:prstGeom prst="rect">
            <a:avLst/>
          </a:prstGeom>
          <a:effectLst>
            <a:outerShdw blurRad="254000" sx="102000" sy="102000" algn="ctr" rotWithShape="0">
              <a:prstClr val="black">
                <a:alpha val="21000"/>
              </a:prstClr>
            </a:outerShdw>
          </a:effectLst>
        </p:spPr>
      </p:pic>
      <p:sp>
        <p:nvSpPr>
          <p:cNvPr id="20" name="図プレースホルダー 2"/>
          <p:cNvSpPr>
            <a:spLocks noGrp="1"/>
          </p:cNvSpPr>
          <p:nvPr>
            <p:ph type="pic" sz="quarter" idx="18" hasCustomPrompt="1"/>
          </p:nvPr>
        </p:nvSpPr>
        <p:spPr>
          <a:xfrm rot="18900999">
            <a:off x="6856859" y="2081038"/>
            <a:ext cx="1665512" cy="2983869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335"/>
            </a:lvl1pPr>
          </a:lstStyle>
          <a:p>
            <a:r>
              <a:rPr kumimoji="1" lang="en-US" altLang="ja-JP" dirty="0"/>
              <a:t>Add an image</a:t>
            </a:r>
            <a:endParaRPr kumimoji="1" lang="ja-JP" altLang="en-US" dirty="0"/>
          </a:p>
        </p:txBody>
      </p:sp>
      <p:pic>
        <p:nvPicPr>
          <p:cNvPr id="21" name="図 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8900999">
            <a:off x="2961973" y="908035"/>
            <a:ext cx="1956982" cy="3998203"/>
          </a:xfrm>
          <a:prstGeom prst="rect">
            <a:avLst/>
          </a:prstGeom>
          <a:effectLst>
            <a:outerShdw blurRad="254000" sx="102000" sy="102000" algn="ctr" rotWithShape="0">
              <a:prstClr val="black">
                <a:alpha val="21000"/>
              </a:prstClr>
            </a:outerShdw>
          </a:effectLst>
        </p:spPr>
      </p:pic>
      <p:sp>
        <p:nvSpPr>
          <p:cNvPr id="22" name="図プレースホルダー 2"/>
          <p:cNvSpPr>
            <a:spLocks noGrp="1"/>
          </p:cNvSpPr>
          <p:nvPr>
            <p:ph type="pic" sz="quarter" idx="19" hasCustomPrompt="1"/>
          </p:nvPr>
        </p:nvSpPr>
        <p:spPr>
          <a:xfrm rot="18900999">
            <a:off x="3107709" y="1415202"/>
            <a:ext cx="1665512" cy="2983869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335"/>
            </a:lvl1pPr>
          </a:lstStyle>
          <a:p>
            <a:r>
              <a:rPr kumimoji="1" lang="en-US" altLang="ja-JP" dirty="0"/>
              <a:t>Add an image</a:t>
            </a:r>
            <a:endParaRPr kumimoji="1" lang="ja-JP" altLang="en-US" dirty="0"/>
          </a:p>
        </p:txBody>
      </p:sp>
      <p:pic>
        <p:nvPicPr>
          <p:cNvPr id="23" name="図 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8900999">
            <a:off x="577645" y="1573869"/>
            <a:ext cx="1956982" cy="3998203"/>
          </a:xfrm>
          <a:prstGeom prst="rect">
            <a:avLst/>
          </a:prstGeom>
          <a:effectLst>
            <a:outerShdw blurRad="254000" sx="102000" sy="102000" algn="ctr" rotWithShape="0">
              <a:prstClr val="black">
                <a:alpha val="21000"/>
              </a:prstClr>
            </a:outerShdw>
          </a:effectLst>
        </p:spPr>
      </p:pic>
      <p:sp>
        <p:nvSpPr>
          <p:cNvPr id="24" name="図プレースホルダー 2"/>
          <p:cNvSpPr>
            <a:spLocks noGrp="1"/>
          </p:cNvSpPr>
          <p:nvPr>
            <p:ph type="pic" sz="quarter" idx="20" hasCustomPrompt="1"/>
          </p:nvPr>
        </p:nvSpPr>
        <p:spPr>
          <a:xfrm rot="18900999">
            <a:off x="723381" y="2081036"/>
            <a:ext cx="1665512" cy="2983869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335"/>
            </a:lvl1pPr>
          </a:lstStyle>
          <a:p>
            <a:r>
              <a:rPr kumimoji="1" lang="en-US" altLang="ja-JP" dirty="0"/>
              <a:t>Add an image</a:t>
            </a:r>
            <a:endParaRPr kumimoji="1" lang="ja-JP" altLang="en-US" dirty="0"/>
          </a:p>
        </p:txBody>
      </p:sp>
      <p:pic>
        <p:nvPicPr>
          <p:cNvPr id="25" name="図 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8900999">
            <a:off x="6102238" y="3983019"/>
            <a:ext cx="1956982" cy="3998203"/>
          </a:xfrm>
          <a:prstGeom prst="rect">
            <a:avLst/>
          </a:prstGeom>
          <a:effectLst>
            <a:outerShdw blurRad="254000" sx="102000" sy="102000" algn="ctr" rotWithShape="0">
              <a:prstClr val="black">
                <a:alpha val="21000"/>
              </a:prstClr>
            </a:outerShdw>
          </a:effectLst>
        </p:spPr>
      </p:pic>
      <p:sp>
        <p:nvSpPr>
          <p:cNvPr id="26" name="図プレースホルダー 2"/>
          <p:cNvSpPr>
            <a:spLocks noGrp="1"/>
          </p:cNvSpPr>
          <p:nvPr>
            <p:ph type="pic" sz="quarter" idx="21" hasCustomPrompt="1"/>
          </p:nvPr>
        </p:nvSpPr>
        <p:spPr>
          <a:xfrm rot="18900999">
            <a:off x="6247974" y="4490186"/>
            <a:ext cx="1665512" cy="2983869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335"/>
            </a:lvl1pPr>
          </a:lstStyle>
          <a:p>
            <a:r>
              <a:rPr kumimoji="1" lang="en-US" altLang="ja-JP" dirty="0"/>
              <a:t>Add an image</a:t>
            </a:r>
            <a:endParaRPr kumimoji="1" lang="ja-JP" altLang="en-US" dirty="0"/>
          </a:p>
        </p:txBody>
      </p:sp>
      <p:pic>
        <p:nvPicPr>
          <p:cNvPr id="27" name="図 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8900999">
            <a:off x="3570858" y="4648846"/>
            <a:ext cx="1956982" cy="3998203"/>
          </a:xfrm>
          <a:prstGeom prst="rect">
            <a:avLst/>
          </a:prstGeom>
          <a:effectLst>
            <a:outerShdw blurRad="254000" sx="102000" sy="102000" algn="ctr" rotWithShape="0">
              <a:prstClr val="black">
                <a:alpha val="21000"/>
              </a:prstClr>
            </a:outerShdw>
          </a:effectLst>
        </p:spPr>
      </p:pic>
      <p:sp>
        <p:nvSpPr>
          <p:cNvPr id="28" name="図プレースホルダー 2"/>
          <p:cNvSpPr>
            <a:spLocks noGrp="1"/>
          </p:cNvSpPr>
          <p:nvPr>
            <p:ph type="pic" sz="quarter" idx="22" hasCustomPrompt="1"/>
          </p:nvPr>
        </p:nvSpPr>
        <p:spPr>
          <a:xfrm rot="18900999">
            <a:off x="3716594" y="5156013"/>
            <a:ext cx="1665512" cy="2983869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335"/>
            </a:lvl1pPr>
          </a:lstStyle>
          <a:p>
            <a:r>
              <a:rPr kumimoji="1" lang="en-US" altLang="ja-JP" dirty="0"/>
              <a:t>Add an image</a:t>
            </a:r>
            <a:endParaRPr kumimoji="1" lang="ja-JP" altLang="en-US" dirty="0"/>
          </a:p>
        </p:txBody>
      </p:sp>
      <p:pic>
        <p:nvPicPr>
          <p:cNvPr id="29" name="図 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8900999">
            <a:off x="-345611" y="3991721"/>
            <a:ext cx="1956982" cy="3998203"/>
          </a:xfrm>
          <a:prstGeom prst="rect">
            <a:avLst/>
          </a:prstGeom>
          <a:effectLst>
            <a:outerShdw blurRad="254000" sx="102000" sy="102000" algn="ctr" rotWithShape="0">
              <a:prstClr val="black">
                <a:alpha val="21000"/>
              </a:prstClr>
            </a:outerShdw>
          </a:effectLst>
        </p:spPr>
      </p:pic>
      <p:sp>
        <p:nvSpPr>
          <p:cNvPr id="30" name="図プレースホルダー 2"/>
          <p:cNvSpPr>
            <a:spLocks noGrp="1"/>
          </p:cNvSpPr>
          <p:nvPr>
            <p:ph type="pic" sz="quarter" idx="23" hasCustomPrompt="1"/>
          </p:nvPr>
        </p:nvSpPr>
        <p:spPr>
          <a:xfrm rot="18900999">
            <a:off x="-199876" y="4498888"/>
            <a:ext cx="1665512" cy="2983869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335"/>
            </a:lvl1pPr>
          </a:lstStyle>
          <a:p>
            <a:r>
              <a:rPr kumimoji="1" lang="en-US" altLang="ja-JP" dirty="0"/>
              <a:t>Add an image</a:t>
            </a:r>
            <a:endParaRPr kumimoji="1" lang="ja-JP" alt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1250">
        <p15:prstTrans prst="pageCurlDouble"/>
      </p:transition>
    </mc:Choice>
    <mc:Fallback>
      <p:transition spd="slow">
        <p:fade/>
      </p:transition>
    </mc:Fallback>
  </mc:AlternateContent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0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 sz="1335">
                <a:solidFill>
                  <a:schemeClr val="tx1">
                    <a:lumMod val="90000"/>
                    <a:lumOff val="10000"/>
                  </a:schemeClr>
                </a:solidFill>
              </a:defRPr>
            </a:lvl1pPr>
          </a:lstStyle>
          <a:p>
            <a:r>
              <a:rPr lang="en-GB"/>
              <a:t>Keep it simply smart!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CFC45D74-B68F-45A4-B0F0-144005204964}" type="slidenum">
              <a:rPr lang="en-GB" smtClean="0"/>
            </a:fld>
            <a:endParaRPr lang="en-GB" dirty="0"/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1250">
        <p15:prstTrans prst="pageCurlDouble"/>
      </p:transition>
    </mc:Choice>
    <mc:Fallback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4" Type="http://schemas.openxmlformats.org/officeDocument/2006/relationships/theme" Target="../theme/theme1.xml"/><Relationship Id="rId13" Type="http://schemas.openxmlformats.org/officeDocument/2006/relationships/slideLayout" Target="../slideLayouts/slideLayout13.xml"/><Relationship Id="rId12" Type="http://schemas.openxmlformats.org/officeDocument/2006/relationships/slideLayout" Target="../slideLayouts/slideLayout12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22.xml"/><Relationship Id="rId8" Type="http://schemas.openxmlformats.org/officeDocument/2006/relationships/slideLayout" Target="../slideLayouts/slideLayout21.xml"/><Relationship Id="rId7" Type="http://schemas.openxmlformats.org/officeDocument/2006/relationships/slideLayout" Target="../slideLayouts/slideLayout20.xml"/><Relationship Id="rId6" Type="http://schemas.openxmlformats.org/officeDocument/2006/relationships/slideLayout" Target="../slideLayouts/slideLayout19.xml"/><Relationship Id="rId5" Type="http://schemas.openxmlformats.org/officeDocument/2006/relationships/slideLayout" Target="../slideLayouts/slideLayout18.xml"/><Relationship Id="rId45" Type="http://schemas.openxmlformats.org/officeDocument/2006/relationships/theme" Target="../theme/theme2.xml"/><Relationship Id="rId44" Type="http://schemas.openxmlformats.org/officeDocument/2006/relationships/image" Target="../media/image4.png"/><Relationship Id="rId43" Type="http://schemas.openxmlformats.org/officeDocument/2006/relationships/image" Target="../media/image1.jpeg"/><Relationship Id="rId42" Type="http://schemas.openxmlformats.org/officeDocument/2006/relationships/slideLayout" Target="../slideLayouts/slideLayout55.xml"/><Relationship Id="rId41" Type="http://schemas.openxmlformats.org/officeDocument/2006/relationships/slideLayout" Target="../slideLayouts/slideLayout54.xml"/><Relationship Id="rId40" Type="http://schemas.openxmlformats.org/officeDocument/2006/relationships/slideLayout" Target="../slideLayouts/slideLayout53.xml"/><Relationship Id="rId4" Type="http://schemas.openxmlformats.org/officeDocument/2006/relationships/slideLayout" Target="../slideLayouts/slideLayout17.xml"/><Relationship Id="rId39" Type="http://schemas.openxmlformats.org/officeDocument/2006/relationships/slideLayout" Target="../slideLayouts/slideLayout52.xml"/><Relationship Id="rId38" Type="http://schemas.openxmlformats.org/officeDocument/2006/relationships/slideLayout" Target="../slideLayouts/slideLayout51.xml"/><Relationship Id="rId37" Type="http://schemas.openxmlformats.org/officeDocument/2006/relationships/slideLayout" Target="../slideLayouts/slideLayout50.xml"/><Relationship Id="rId36" Type="http://schemas.openxmlformats.org/officeDocument/2006/relationships/slideLayout" Target="../slideLayouts/slideLayout49.xml"/><Relationship Id="rId35" Type="http://schemas.openxmlformats.org/officeDocument/2006/relationships/slideLayout" Target="../slideLayouts/slideLayout48.xml"/><Relationship Id="rId34" Type="http://schemas.openxmlformats.org/officeDocument/2006/relationships/slideLayout" Target="../slideLayouts/slideLayout47.xml"/><Relationship Id="rId33" Type="http://schemas.openxmlformats.org/officeDocument/2006/relationships/slideLayout" Target="../slideLayouts/slideLayout46.xml"/><Relationship Id="rId32" Type="http://schemas.openxmlformats.org/officeDocument/2006/relationships/slideLayout" Target="../slideLayouts/slideLayout45.xml"/><Relationship Id="rId31" Type="http://schemas.openxmlformats.org/officeDocument/2006/relationships/slideLayout" Target="../slideLayouts/slideLayout44.xml"/><Relationship Id="rId30" Type="http://schemas.openxmlformats.org/officeDocument/2006/relationships/slideLayout" Target="../slideLayouts/slideLayout43.xml"/><Relationship Id="rId3" Type="http://schemas.openxmlformats.org/officeDocument/2006/relationships/slideLayout" Target="../slideLayouts/slideLayout16.xml"/><Relationship Id="rId29" Type="http://schemas.openxmlformats.org/officeDocument/2006/relationships/slideLayout" Target="../slideLayouts/slideLayout42.xml"/><Relationship Id="rId28" Type="http://schemas.openxmlformats.org/officeDocument/2006/relationships/slideLayout" Target="../slideLayouts/slideLayout41.xml"/><Relationship Id="rId27" Type="http://schemas.openxmlformats.org/officeDocument/2006/relationships/slideLayout" Target="../slideLayouts/slideLayout40.xml"/><Relationship Id="rId26" Type="http://schemas.openxmlformats.org/officeDocument/2006/relationships/slideLayout" Target="../slideLayouts/slideLayout39.xml"/><Relationship Id="rId25" Type="http://schemas.openxmlformats.org/officeDocument/2006/relationships/slideLayout" Target="../slideLayouts/slideLayout38.xml"/><Relationship Id="rId24" Type="http://schemas.openxmlformats.org/officeDocument/2006/relationships/slideLayout" Target="../slideLayouts/slideLayout37.xml"/><Relationship Id="rId23" Type="http://schemas.openxmlformats.org/officeDocument/2006/relationships/slideLayout" Target="../slideLayouts/slideLayout36.xml"/><Relationship Id="rId22" Type="http://schemas.openxmlformats.org/officeDocument/2006/relationships/slideLayout" Target="../slideLayouts/slideLayout35.xml"/><Relationship Id="rId21" Type="http://schemas.openxmlformats.org/officeDocument/2006/relationships/slideLayout" Target="../slideLayouts/slideLayout34.xml"/><Relationship Id="rId20" Type="http://schemas.openxmlformats.org/officeDocument/2006/relationships/slideLayout" Target="../slideLayouts/slideLayout33.xml"/><Relationship Id="rId2" Type="http://schemas.openxmlformats.org/officeDocument/2006/relationships/slideLayout" Target="../slideLayouts/slideLayout15.xml"/><Relationship Id="rId19" Type="http://schemas.openxmlformats.org/officeDocument/2006/relationships/slideLayout" Target="../slideLayouts/slideLayout32.xml"/><Relationship Id="rId18" Type="http://schemas.openxmlformats.org/officeDocument/2006/relationships/slideLayout" Target="../slideLayouts/slideLayout31.xml"/><Relationship Id="rId17" Type="http://schemas.openxmlformats.org/officeDocument/2006/relationships/slideLayout" Target="../slideLayouts/slideLayout30.xml"/><Relationship Id="rId16" Type="http://schemas.openxmlformats.org/officeDocument/2006/relationships/slideLayout" Target="../slideLayouts/slideLayout29.xml"/><Relationship Id="rId15" Type="http://schemas.openxmlformats.org/officeDocument/2006/relationships/slideLayout" Target="../slideLayouts/slideLayout28.xml"/><Relationship Id="rId14" Type="http://schemas.openxmlformats.org/officeDocument/2006/relationships/slideLayout" Target="../slideLayouts/slideLayout27.xml"/><Relationship Id="rId13" Type="http://schemas.openxmlformats.org/officeDocument/2006/relationships/slideLayout" Target="../slideLayouts/slideLayout26.xml"/><Relationship Id="rId12" Type="http://schemas.openxmlformats.org/officeDocument/2006/relationships/slideLayout" Target="../slideLayouts/slideLayout25.xml"/><Relationship Id="rId11" Type="http://schemas.openxmlformats.org/officeDocument/2006/relationships/slideLayout" Target="../slideLayouts/slideLayout24.xml"/><Relationship Id="rId10" Type="http://schemas.openxmlformats.org/officeDocument/2006/relationships/slideLayout" Target="../slideLayouts/slideLayout23.xml"/><Relationship Id="rId1" Type="http://schemas.openxmlformats.org/officeDocument/2006/relationships/slideLayout" Target="../slideLayouts/slideLayout14.xml"/></Relationships>
</file>

<file path=ppt/slideMasters/_rels/slideMaster3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64.xml"/><Relationship Id="rId8" Type="http://schemas.openxmlformats.org/officeDocument/2006/relationships/slideLayout" Target="../slideLayouts/slideLayout63.xml"/><Relationship Id="rId7" Type="http://schemas.openxmlformats.org/officeDocument/2006/relationships/slideLayout" Target="../slideLayouts/slideLayout62.xml"/><Relationship Id="rId6" Type="http://schemas.openxmlformats.org/officeDocument/2006/relationships/slideLayout" Target="../slideLayouts/slideLayout61.xml"/><Relationship Id="rId5" Type="http://schemas.openxmlformats.org/officeDocument/2006/relationships/slideLayout" Target="../slideLayouts/slideLayout60.xml"/><Relationship Id="rId43" Type="http://schemas.openxmlformats.org/officeDocument/2006/relationships/theme" Target="../theme/theme3.xml"/><Relationship Id="rId42" Type="http://schemas.openxmlformats.org/officeDocument/2006/relationships/slideLayout" Target="../slideLayouts/slideLayout97.xml"/><Relationship Id="rId41" Type="http://schemas.openxmlformats.org/officeDocument/2006/relationships/slideLayout" Target="../slideLayouts/slideLayout96.xml"/><Relationship Id="rId40" Type="http://schemas.openxmlformats.org/officeDocument/2006/relationships/slideLayout" Target="../slideLayouts/slideLayout95.xml"/><Relationship Id="rId4" Type="http://schemas.openxmlformats.org/officeDocument/2006/relationships/slideLayout" Target="../slideLayouts/slideLayout59.xml"/><Relationship Id="rId39" Type="http://schemas.openxmlformats.org/officeDocument/2006/relationships/slideLayout" Target="../slideLayouts/slideLayout94.xml"/><Relationship Id="rId38" Type="http://schemas.openxmlformats.org/officeDocument/2006/relationships/slideLayout" Target="../slideLayouts/slideLayout93.xml"/><Relationship Id="rId37" Type="http://schemas.openxmlformats.org/officeDocument/2006/relationships/slideLayout" Target="../slideLayouts/slideLayout92.xml"/><Relationship Id="rId36" Type="http://schemas.openxmlformats.org/officeDocument/2006/relationships/slideLayout" Target="../slideLayouts/slideLayout91.xml"/><Relationship Id="rId35" Type="http://schemas.openxmlformats.org/officeDocument/2006/relationships/slideLayout" Target="../slideLayouts/slideLayout90.xml"/><Relationship Id="rId34" Type="http://schemas.openxmlformats.org/officeDocument/2006/relationships/slideLayout" Target="../slideLayouts/slideLayout89.xml"/><Relationship Id="rId33" Type="http://schemas.openxmlformats.org/officeDocument/2006/relationships/slideLayout" Target="../slideLayouts/slideLayout88.xml"/><Relationship Id="rId32" Type="http://schemas.openxmlformats.org/officeDocument/2006/relationships/slideLayout" Target="../slideLayouts/slideLayout87.xml"/><Relationship Id="rId31" Type="http://schemas.openxmlformats.org/officeDocument/2006/relationships/slideLayout" Target="../slideLayouts/slideLayout86.xml"/><Relationship Id="rId30" Type="http://schemas.openxmlformats.org/officeDocument/2006/relationships/slideLayout" Target="../slideLayouts/slideLayout85.xml"/><Relationship Id="rId3" Type="http://schemas.openxmlformats.org/officeDocument/2006/relationships/slideLayout" Target="../slideLayouts/slideLayout58.xml"/><Relationship Id="rId29" Type="http://schemas.openxmlformats.org/officeDocument/2006/relationships/slideLayout" Target="../slideLayouts/slideLayout84.xml"/><Relationship Id="rId28" Type="http://schemas.openxmlformats.org/officeDocument/2006/relationships/slideLayout" Target="../slideLayouts/slideLayout83.xml"/><Relationship Id="rId27" Type="http://schemas.openxmlformats.org/officeDocument/2006/relationships/slideLayout" Target="../slideLayouts/slideLayout82.xml"/><Relationship Id="rId26" Type="http://schemas.openxmlformats.org/officeDocument/2006/relationships/slideLayout" Target="../slideLayouts/slideLayout81.xml"/><Relationship Id="rId25" Type="http://schemas.openxmlformats.org/officeDocument/2006/relationships/slideLayout" Target="../slideLayouts/slideLayout80.xml"/><Relationship Id="rId24" Type="http://schemas.openxmlformats.org/officeDocument/2006/relationships/slideLayout" Target="../slideLayouts/slideLayout79.xml"/><Relationship Id="rId23" Type="http://schemas.openxmlformats.org/officeDocument/2006/relationships/slideLayout" Target="../slideLayouts/slideLayout78.xml"/><Relationship Id="rId22" Type="http://schemas.openxmlformats.org/officeDocument/2006/relationships/slideLayout" Target="../slideLayouts/slideLayout77.xml"/><Relationship Id="rId21" Type="http://schemas.openxmlformats.org/officeDocument/2006/relationships/slideLayout" Target="../slideLayouts/slideLayout76.xml"/><Relationship Id="rId20" Type="http://schemas.openxmlformats.org/officeDocument/2006/relationships/slideLayout" Target="../slideLayouts/slideLayout75.xml"/><Relationship Id="rId2" Type="http://schemas.openxmlformats.org/officeDocument/2006/relationships/slideLayout" Target="../slideLayouts/slideLayout57.xml"/><Relationship Id="rId19" Type="http://schemas.openxmlformats.org/officeDocument/2006/relationships/slideLayout" Target="../slideLayouts/slideLayout74.xml"/><Relationship Id="rId18" Type="http://schemas.openxmlformats.org/officeDocument/2006/relationships/slideLayout" Target="../slideLayouts/slideLayout73.xml"/><Relationship Id="rId17" Type="http://schemas.openxmlformats.org/officeDocument/2006/relationships/slideLayout" Target="../slideLayouts/slideLayout72.xml"/><Relationship Id="rId16" Type="http://schemas.openxmlformats.org/officeDocument/2006/relationships/slideLayout" Target="../slideLayouts/slideLayout71.xml"/><Relationship Id="rId15" Type="http://schemas.openxmlformats.org/officeDocument/2006/relationships/slideLayout" Target="../slideLayouts/slideLayout70.xml"/><Relationship Id="rId14" Type="http://schemas.openxmlformats.org/officeDocument/2006/relationships/slideLayout" Target="../slideLayouts/slideLayout69.xml"/><Relationship Id="rId13" Type="http://schemas.openxmlformats.org/officeDocument/2006/relationships/slideLayout" Target="../slideLayouts/slideLayout68.xml"/><Relationship Id="rId12" Type="http://schemas.openxmlformats.org/officeDocument/2006/relationships/slideLayout" Target="../slideLayouts/slideLayout67.xml"/><Relationship Id="rId11" Type="http://schemas.openxmlformats.org/officeDocument/2006/relationships/slideLayout" Target="../slideLayouts/slideLayout66.xml"/><Relationship Id="rId10" Type="http://schemas.openxmlformats.org/officeDocument/2006/relationships/slideLayout" Target="../slideLayouts/slideLayout65.xml"/><Relationship Id="rId1" Type="http://schemas.openxmlformats.org/officeDocument/2006/relationships/slideLayout" Target="../slideLayouts/slideLayout56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E283E4-195D-4BBA-95D7-4822CDC08C7F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81E3F3-FBF2-4692-9055-F0C0385E1401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071274" y="6288258"/>
            <a:ext cx="942535" cy="56974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400">
                <a:solidFill>
                  <a:schemeClr val="tx1"/>
                </a:solidFill>
                <a:latin typeface="Raleway" panose="020B0503030101060003" pitchFamily="34" charset="0"/>
              </a:defRPr>
            </a:lvl1pPr>
          </a:lstStyle>
          <a:p>
            <a:fld id="{CCA817B1-E75C-4DB8-9B0A-1A0AC25A777C}" type="slidenum">
              <a:rPr lang="en-GB" smtClean="0"/>
            </a:fld>
            <a:endParaRPr lang="en-GB"/>
          </a:p>
        </p:txBody>
      </p:sp>
      <p:pic>
        <p:nvPicPr>
          <p:cNvPr id="4" name="图片 3"/>
          <p:cNvPicPr>
            <a:picLocks noChangeAspect="1"/>
          </p:cNvPicPr>
          <p:nvPr userDrawn="1"/>
        </p:nvPicPr>
        <p:blipFill rotWithShape="1">
          <a:blip r:embed="rId4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9702"/>
          <a:stretch>
            <a:fillRect/>
          </a:stretch>
        </p:blipFill>
        <p:spPr>
          <a:xfrm rot="5400000">
            <a:off x="2667001" y="-2667001"/>
            <a:ext cx="6858000" cy="12192002"/>
          </a:xfrm>
          <a:prstGeom prst="rect">
            <a:avLst/>
          </a:prstGeom>
        </p:spPr>
      </p:pic>
      <p:sp>
        <p:nvSpPr>
          <p:cNvPr id="7" name="矩形 6"/>
          <p:cNvSpPr/>
          <p:nvPr userDrawn="1"/>
        </p:nvSpPr>
        <p:spPr>
          <a:xfrm>
            <a:off x="673768" y="770021"/>
            <a:ext cx="10732169" cy="5390147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368300" dist="381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8" name="图片 7"/>
          <p:cNvPicPr>
            <a:picLocks noChangeAspect="1"/>
          </p:cNvPicPr>
          <p:nvPr userDrawn="1"/>
        </p:nvPicPr>
        <p:blipFill rotWithShape="1">
          <a:blip r:embed="rId4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70" r="30932"/>
          <a:stretch>
            <a:fillRect/>
          </a:stretch>
        </p:blipFill>
        <p:spPr>
          <a:xfrm rot="5400000">
            <a:off x="2666999" y="-2666999"/>
            <a:ext cx="6858001" cy="12192002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63" r:id="rId1"/>
    <p:sldLayoutId id="2147483664" r:id="rId2"/>
    <p:sldLayoutId id="2147483665" r:id="rId3"/>
    <p:sldLayoutId id="2147483666" r:id="rId4"/>
    <p:sldLayoutId id="2147483667" r:id="rId5"/>
    <p:sldLayoutId id="2147483668" r:id="rId6"/>
    <p:sldLayoutId id="2147483669" r:id="rId7"/>
    <p:sldLayoutId id="2147483670" r:id="rId8"/>
    <p:sldLayoutId id="2147483671" r:id="rId9"/>
    <p:sldLayoutId id="2147483672" r:id="rId10"/>
    <p:sldLayoutId id="2147483673" r:id="rId11"/>
    <p:sldLayoutId id="2147483674" r:id="rId12"/>
    <p:sldLayoutId id="2147483675" r:id="rId13"/>
    <p:sldLayoutId id="2147483676" r:id="rId14"/>
    <p:sldLayoutId id="2147483677" r:id="rId15"/>
    <p:sldLayoutId id="2147483678" r:id="rId16"/>
    <p:sldLayoutId id="2147483679" r:id="rId17"/>
    <p:sldLayoutId id="2147483680" r:id="rId18"/>
    <p:sldLayoutId id="2147483681" r:id="rId19"/>
    <p:sldLayoutId id="2147483682" r:id="rId20"/>
    <p:sldLayoutId id="2147483683" r:id="rId21"/>
    <p:sldLayoutId id="2147483684" r:id="rId22"/>
    <p:sldLayoutId id="2147483685" r:id="rId23"/>
    <p:sldLayoutId id="2147483686" r:id="rId24"/>
    <p:sldLayoutId id="2147483687" r:id="rId25"/>
    <p:sldLayoutId id="2147483688" r:id="rId26"/>
    <p:sldLayoutId id="2147483689" r:id="rId27"/>
    <p:sldLayoutId id="2147483690" r:id="rId28"/>
    <p:sldLayoutId id="2147483691" r:id="rId29"/>
    <p:sldLayoutId id="2147483692" r:id="rId30"/>
    <p:sldLayoutId id="2147483693" r:id="rId31"/>
    <p:sldLayoutId id="2147483694" r:id="rId32"/>
    <p:sldLayoutId id="2147483695" r:id="rId33"/>
    <p:sldLayoutId id="2147483696" r:id="rId34"/>
    <p:sldLayoutId id="2147483697" r:id="rId35"/>
    <p:sldLayoutId id="2147483698" r:id="rId36"/>
    <p:sldLayoutId id="2147483699" r:id="rId37"/>
    <p:sldLayoutId id="2147483700" r:id="rId38"/>
    <p:sldLayoutId id="2147483701" r:id="rId39"/>
    <p:sldLayoutId id="2147483702" r:id="rId40"/>
    <p:sldLayoutId id="2147483703" r:id="rId41"/>
    <p:sldLayoutId id="2147483704" r:id="rId42"/>
  </p:sldLayoutIdLst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1250">
        <p15:prstTrans prst="pageCurlDouble"/>
      </p:transition>
    </mc:Choice>
    <mc:Fallback>
      <p:transition spd="slow">
        <p:fade/>
      </p:transition>
    </mc:Fallback>
  </mc:AlternateContent>
  <p:hf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18404" y="6390566"/>
            <a:ext cx="459427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>
                <a:solidFill>
                  <a:schemeClr val="tx1"/>
                </a:solidFill>
                <a:latin typeface="Raleway" panose="020B0503030101060003" pitchFamily="34" charset="0"/>
              </a:defRPr>
            </a:lvl1pPr>
          </a:lstStyle>
          <a:p>
            <a:r>
              <a:rPr lang="en-GB"/>
              <a:t>Keep it simply smart!</a:t>
            </a:r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071274" y="6288258"/>
            <a:ext cx="942535" cy="56974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400">
                <a:solidFill>
                  <a:schemeClr val="tx1"/>
                </a:solidFill>
                <a:latin typeface="Raleway" panose="020B0503030101060003" pitchFamily="34" charset="0"/>
              </a:defRPr>
            </a:lvl1pPr>
          </a:lstStyle>
          <a:p>
            <a:fld id="{CCA817B1-E75C-4DB8-9B0A-1A0AC25A777C}" type="slidenum">
              <a:rPr lang="en-GB" smtClean="0"/>
            </a:fld>
            <a:endParaRPr lang="en-GB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6" r:id="rId1"/>
    <p:sldLayoutId id="2147483707" r:id="rId2"/>
    <p:sldLayoutId id="2147483708" r:id="rId3"/>
    <p:sldLayoutId id="2147483709" r:id="rId4"/>
    <p:sldLayoutId id="2147483710" r:id="rId5"/>
    <p:sldLayoutId id="2147483711" r:id="rId6"/>
    <p:sldLayoutId id="2147483712" r:id="rId7"/>
    <p:sldLayoutId id="2147483713" r:id="rId8"/>
    <p:sldLayoutId id="2147483714" r:id="rId9"/>
    <p:sldLayoutId id="2147483715" r:id="rId10"/>
    <p:sldLayoutId id="2147483716" r:id="rId11"/>
    <p:sldLayoutId id="2147483717" r:id="rId12"/>
    <p:sldLayoutId id="2147483718" r:id="rId13"/>
    <p:sldLayoutId id="2147483719" r:id="rId14"/>
    <p:sldLayoutId id="2147483720" r:id="rId15"/>
    <p:sldLayoutId id="2147483721" r:id="rId16"/>
    <p:sldLayoutId id="2147483722" r:id="rId17"/>
    <p:sldLayoutId id="2147483723" r:id="rId18"/>
    <p:sldLayoutId id="2147483724" r:id="rId19"/>
    <p:sldLayoutId id="2147483725" r:id="rId20"/>
    <p:sldLayoutId id="2147483726" r:id="rId21"/>
    <p:sldLayoutId id="2147483727" r:id="rId22"/>
    <p:sldLayoutId id="2147483728" r:id="rId23"/>
    <p:sldLayoutId id="2147483729" r:id="rId24"/>
    <p:sldLayoutId id="2147483730" r:id="rId25"/>
    <p:sldLayoutId id="2147483731" r:id="rId26"/>
    <p:sldLayoutId id="2147483732" r:id="rId27"/>
    <p:sldLayoutId id="2147483733" r:id="rId28"/>
    <p:sldLayoutId id="2147483734" r:id="rId29"/>
    <p:sldLayoutId id="2147483735" r:id="rId30"/>
    <p:sldLayoutId id="2147483736" r:id="rId31"/>
    <p:sldLayoutId id="2147483737" r:id="rId32"/>
    <p:sldLayoutId id="2147483738" r:id="rId33"/>
    <p:sldLayoutId id="2147483739" r:id="rId34"/>
    <p:sldLayoutId id="2147483740" r:id="rId35"/>
    <p:sldLayoutId id="2147483741" r:id="rId36"/>
    <p:sldLayoutId id="2147483742" r:id="rId37"/>
    <p:sldLayoutId id="2147483743" r:id="rId38"/>
    <p:sldLayoutId id="2147483744" r:id="rId39"/>
    <p:sldLayoutId id="2147483745" r:id="rId40"/>
    <p:sldLayoutId id="2147483746" r:id="rId41"/>
    <p:sldLayoutId id="2147483747" r:id="rId42"/>
  </p:sldLayoutIdLst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1250">
        <p15:prstTrans prst="pageCurlDouble"/>
      </p:transition>
    </mc:Choice>
    <mc:Fallback>
      <p:transition spd="slow">
        <p:fade/>
      </p:transition>
    </mc:Fallback>
  </mc:AlternateContent>
  <p:hf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30.xml"/><Relationship Id="rId1" Type="http://schemas.openxmlformats.org/officeDocument/2006/relationships/image" Target="../media/image2.jpe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31.xml"/><Relationship Id="rId1" Type="http://schemas.openxmlformats.org/officeDocument/2006/relationships/image" Target="../media/image25.jpe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32.xml"/><Relationship Id="rId1" Type="http://schemas.openxmlformats.org/officeDocument/2006/relationships/image" Target="../media/image26.jpe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33.xml"/><Relationship Id="rId1" Type="http://schemas.openxmlformats.org/officeDocument/2006/relationships/image" Target="../media/image27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97.xml"/><Relationship Id="rId1" Type="http://schemas.openxmlformats.org/officeDocument/2006/relationships/image" Target="../media/image28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14.xml"/><Relationship Id="rId1" Type="http://schemas.openxmlformats.org/officeDocument/2006/relationships/image" Target="../media/image29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14.xml"/><Relationship Id="rId1" Type="http://schemas.openxmlformats.org/officeDocument/2006/relationships/image" Target="../media/image30.jpe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9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97.xml"/></Relationships>
</file>

<file path=ppt/slides/_rels/slide12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94.xml"/><Relationship Id="rId4" Type="http://schemas.openxmlformats.org/officeDocument/2006/relationships/image" Target="../media/image34.png"/><Relationship Id="rId3" Type="http://schemas.openxmlformats.org/officeDocument/2006/relationships/image" Target="../media/image33.png"/><Relationship Id="rId2" Type="http://schemas.openxmlformats.org/officeDocument/2006/relationships/image" Target="../media/image32.png"/><Relationship Id="rId1" Type="http://schemas.openxmlformats.org/officeDocument/2006/relationships/image" Target="../media/image31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97.xml"/><Relationship Id="rId1" Type="http://schemas.openxmlformats.org/officeDocument/2006/relationships/chart" Target="../charts/char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97.xml"/><Relationship Id="rId1" Type="http://schemas.openxmlformats.org/officeDocument/2006/relationships/chart" Target="../charts/char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97.xml"/><Relationship Id="rId1" Type="http://schemas.openxmlformats.org/officeDocument/2006/relationships/chart" Target="../charts/chart3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97.xml"/><Relationship Id="rId1" Type="http://schemas.openxmlformats.org/officeDocument/2006/relationships/chart" Target="../charts/chart4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97.xml"/><Relationship Id="rId1" Type="http://schemas.openxmlformats.org/officeDocument/2006/relationships/chart" Target="../charts/chart5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97.xml"/><Relationship Id="rId1" Type="http://schemas.openxmlformats.org/officeDocument/2006/relationships/chart" Target="../charts/chart6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4.xml"/><Relationship Id="rId2" Type="http://schemas.openxmlformats.org/officeDocument/2006/relationships/image" Target="../media/image36.jpeg"/><Relationship Id="rId1" Type="http://schemas.openxmlformats.org/officeDocument/2006/relationships/image" Target="../media/image35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5.xml"/><Relationship Id="rId2" Type="http://schemas.openxmlformats.org/officeDocument/2006/relationships/image" Target="../media/image38.jpeg"/><Relationship Id="rId1" Type="http://schemas.openxmlformats.org/officeDocument/2006/relationships/image" Target="../media/image37.jpe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90.xml"/><Relationship Id="rId1" Type="http://schemas.openxmlformats.org/officeDocument/2006/relationships/image" Target="../media/image39.jpeg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0.xml"/><Relationship Id="rId1" Type="http://schemas.openxmlformats.org/officeDocument/2006/relationships/image" Target="../media/image40.jpeg"/></Relationships>
</file>

<file path=ppt/slides/_rels/slide24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81.xml"/><Relationship Id="rId3" Type="http://schemas.openxmlformats.org/officeDocument/2006/relationships/image" Target="../media/image43.jpeg"/><Relationship Id="rId2" Type="http://schemas.openxmlformats.org/officeDocument/2006/relationships/image" Target="../media/image42.jpeg"/><Relationship Id="rId1" Type="http://schemas.openxmlformats.org/officeDocument/2006/relationships/image" Target="../media/image41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5"/>
          <p:cNvSpPr txBox="1"/>
          <p:nvPr/>
        </p:nvSpPr>
        <p:spPr>
          <a:xfrm>
            <a:off x="2028414" y="2321004"/>
            <a:ext cx="8340745" cy="11079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6600" b="1" spc="600" dirty="0">
                <a:solidFill>
                  <a:schemeClr val="bg1"/>
                </a:solidFill>
                <a:effectLst>
                  <a:outerShdw blurRad="50800" dist="177800" dir="2700000" algn="tl" rotWithShape="0">
                    <a:srgbClr val="F3605D"/>
                  </a:outerShdw>
                </a:effectLst>
                <a:latin typeface="逐浪古宋书法楷体" panose="03000509000000000000" pitchFamily="65" charset="-122"/>
                <a:ea typeface="逐浪古宋书法楷体" panose="03000509000000000000" pitchFamily="65" charset="-122"/>
              </a:rPr>
              <a:t>桃花清新通用模板</a:t>
            </a:r>
            <a:endParaRPr lang="en-GB" sz="6600" b="1" spc="600" dirty="0">
              <a:solidFill>
                <a:schemeClr val="bg1"/>
              </a:solidFill>
              <a:effectLst>
                <a:outerShdw blurRad="50800" dist="177800" dir="2700000" algn="tl" rotWithShape="0">
                  <a:srgbClr val="F3605D"/>
                </a:outerShdw>
              </a:effectLst>
              <a:latin typeface="逐浪古宋书法楷体" panose="03000509000000000000" pitchFamily="65" charset="-122"/>
              <a:ea typeface="逐浪古宋书法楷体" panose="03000509000000000000" pitchFamily="65" charset="-122"/>
            </a:endParaRPr>
          </a:p>
        </p:txBody>
      </p:sp>
      <p:sp>
        <p:nvSpPr>
          <p:cNvPr id="3" name="Text Placeholder 10"/>
          <p:cNvSpPr txBox="1"/>
          <p:nvPr/>
        </p:nvSpPr>
        <p:spPr>
          <a:xfrm>
            <a:off x="3074622" y="3555651"/>
            <a:ext cx="6568035" cy="646331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defPPr>
              <a:defRPr lang="en-US"/>
            </a:defPPr>
            <a:lvl1pPr marL="0" algn="r" defTabSz="914400" rtl="0" eaLnBrk="1" latinLnBrk="0" hangingPunct="1">
              <a:defRPr sz="2400" kern="1200">
                <a:solidFill>
                  <a:schemeClr val="tx1"/>
                </a:solidFill>
                <a:latin typeface="Raleway" panose="020B0503030101060003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GB" sz="1600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Lorem</a:t>
            </a:r>
            <a:r>
              <a:rPr lang="en-GB" sz="1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GB" sz="1600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ipsum</a:t>
            </a:r>
            <a:r>
              <a:rPr lang="en-GB" sz="1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GB" sz="1600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dolor</a:t>
            </a:r>
            <a:r>
              <a:rPr lang="en-GB" sz="1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sit </a:t>
            </a:r>
            <a:r>
              <a:rPr lang="en-GB" sz="1600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amet</a:t>
            </a:r>
            <a:r>
              <a:rPr lang="en-GB" sz="1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</a:t>
            </a:r>
            <a:r>
              <a:rPr lang="en-GB" sz="1600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consectetur</a:t>
            </a:r>
            <a:r>
              <a:rPr lang="en-GB" sz="1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GB" sz="1600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adipiscing</a:t>
            </a:r>
            <a:r>
              <a:rPr lang="en-GB" sz="1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GB" sz="1600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elit</a:t>
            </a:r>
            <a:r>
              <a:rPr lang="en-GB" sz="1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 </a:t>
            </a:r>
            <a:r>
              <a:rPr lang="en-GB" sz="1600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Donec</a:t>
            </a:r>
            <a:r>
              <a:rPr lang="en-GB" sz="1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GB" sz="1600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diam</a:t>
            </a:r>
            <a:r>
              <a:rPr lang="en-GB" sz="1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ligula, </a:t>
            </a:r>
            <a:r>
              <a:rPr lang="en-GB" sz="1600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volutpat</a:t>
            </a:r>
            <a:r>
              <a:rPr lang="en-GB" sz="1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a </a:t>
            </a:r>
            <a:r>
              <a:rPr lang="en-GB" sz="1600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ullamcorper</a:t>
            </a:r>
            <a:r>
              <a:rPr lang="en-GB" sz="1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GB" sz="1600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quis</a:t>
            </a:r>
            <a:r>
              <a:rPr lang="en-US" sz="1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</a:t>
            </a:r>
            <a:endParaRPr lang="en-GB" sz="16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图片占位符 15"/>
          <p:cNvPicPr>
            <a:picLocks noGrp="1" noChangeAspect="1"/>
          </p:cNvPicPr>
          <p:nvPr>
            <p:ph type="pic" sz="quarter" idx="29"/>
          </p:nvPr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967" r="4967"/>
          <a:stretch>
            <a:fillRect/>
          </a:stretch>
        </p:blipFill>
        <p:spPr/>
      </p:pic>
      <p:sp>
        <p:nvSpPr>
          <p:cNvPr id="5" name="TextBox 4"/>
          <p:cNvSpPr txBox="1"/>
          <p:nvPr/>
        </p:nvSpPr>
        <p:spPr>
          <a:xfrm>
            <a:off x="6081831" y="925657"/>
            <a:ext cx="498944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GB" sz="3600" b="0" i="0" u="none" strike="noStrike" kern="1200" cap="none" spc="600" normalizeH="0" baseline="0" noProof="0" dirty="0">
                <a:ln>
                  <a:noFill/>
                </a:ln>
                <a:solidFill>
                  <a:srgbClr val="1C1C1C">
                    <a:lumMod val="75000"/>
                    <a:lumOff val="25000"/>
                  </a:srgbClr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OUR STRENGTH</a:t>
            </a:r>
            <a:endParaRPr kumimoji="0" lang="en-GB" sz="3600" b="0" i="0" u="none" strike="noStrike" kern="1200" cap="none" spc="600" normalizeH="0" baseline="0" noProof="0" dirty="0">
              <a:ln>
                <a:noFill/>
              </a:ln>
              <a:solidFill>
                <a:srgbClr val="1C1C1C">
                  <a:lumMod val="75000"/>
                  <a:lumOff val="25000"/>
                </a:srgbClr>
              </a:solidFill>
              <a:effectLst/>
              <a:uLnTx/>
              <a:uFillTx/>
              <a:latin typeface="Raleway" panose="020B0503030101060003" pitchFamily="34" charset="0"/>
              <a:ea typeface="+mn-ea"/>
              <a:cs typeface="+mn-cs"/>
            </a:endParaRPr>
          </a:p>
        </p:txBody>
      </p:sp>
      <p:sp>
        <p:nvSpPr>
          <p:cNvPr id="6" name="Shape 2706"/>
          <p:cNvSpPr/>
          <p:nvPr/>
        </p:nvSpPr>
        <p:spPr>
          <a:xfrm>
            <a:off x="6130273" y="2027045"/>
            <a:ext cx="286662" cy="39415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0250" y="13745"/>
                </a:moveTo>
                <a:cubicBezTo>
                  <a:pt x="20250" y="14016"/>
                  <a:pt x="19948" y="14236"/>
                  <a:pt x="19575" y="14236"/>
                </a:cubicBezTo>
                <a:cubicBezTo>
                  <a:pt x="19202" y="14236"/>
                  <a:pt x="18900" y="14016"/>
                  <a:pt x="18900" y="13745"/>
                </a:cubicBezTo>
                <a:lnTo>
                  <a:pt x="18900" y="6873"/>
                </a:lnTo>
                <a:cubicBezTo>
                  <a:pt x="18900" y="6602"/>
                  <a:pt x="19202" y="6382"/>
                  <a:pt x="19575" y="6382"/>
                </a:cubicBezTo>
                <a:cubicBezTo>
                  <a:pt x="19948" y="6382"/>
                  <a:pt x="20250" y="6602"/>
                  <a:pt x="20250" y="6873"/>
                </a:cubicBezTo>
                <a:cubicBezTo>
                  <a:pt x="20250" y="6873"/>
                  <a:pt x="20250" y="13745"/>
                  <a:pt x="20250" y="13745"/>
                </a:cubicBezTo>
                <a:close/>
                <a:moveTo>
                  <a:pt x="17550" y="16691"/>
                </a:moveTo>
                <a:lnTo>
                  <a:pt x="4050" y="16691"/>
                </a:lnTo>
                <a:lnTo>
                  <a:pt x="4050" y="6382"/>
                </a:lnTo>
                <a:lnTo>
                  <a:pt x="17550" y="6382"/>
                </a:lnTo>
                <a:cubicBezTo>
                  <a:pt x="17550" y="6382"/>
                  <a:pt x="17550" y="16691"/>
                  <a:pt x="17550" y="16691"/>
                </a:cubicBezTo>
                <a:close/>
                <a:moveTo>
                  <a:pt x="14850" y="20127"/>
                </a:moveTo>
                <a:cubicBezTo>
                  <a:pt x="14850" y="20399"/>
                  <a:pt x="14548" y="20618"/>
                  <a:pt x="14175" y="20618"/>
                </a:cubicBezTo>
                <a:cubicBezTo>
                  <a:pt x="13802" y="20618"/>
                  <a:pt x="13500" y="20399"/>
                  <a:pt x="13500" y="20127"/>
                </a:cubicBezTo>
                <a:lnTo>
                  <a:pt x="13500" y="17673"/>
                </a:lnTo>
                <a:lnTo>
                  <a:pt x="14850" y="17673"/>
                </a:lnTo>
                <a:cubicBezTo>
                  <a:pt x="14850" y="17673"/>
                  <a:pt x="14850" y="20127"/>
                  <a:pt x="14850" y="20127"/>
                </a:cubicBezTo>
                <a:close/>
                <a:moveTo>
                  <a:pt x="8100" y="20127"/>
                </a:moveTo>
                <a:cubicBezTo>
                  <a:pt x="8100" y="20399"/>
                  <a:pt x="7798" y="20618"/>
                  <a:pt x="7425" y="20618"/>
                </a:cubicBezTo>
                <a:cubicBezTo>
                  <a:pt x="7052" y="20618"/>
                  <a:pt x="6750" y="20399"/>
                  <a:pt x="6750" y="20127"/>
                </a:cubicBezTo>
                <a:lnTo>
                  <a:pt x="6750" y="17673"/>
                </a:lnTo>
                <a:lnTo>
                  <a:pt x="8100" y="17673"/>
                </a:lnTo>
                <a:cubicBezTo>
                  <a:pt x="8100" y="17673"/>
                  <a:pt x="8100" y="20127"/>
                  <a:pt x="8100" y="20127"/>
                </a:cubicBezTo>
                <a:close/>
                <a:moveTo>
                  <a:pt x="10800" y="1964"/>
                </a:moveTo>
                <a:cubicBezTo>
                  <a:pt x="14242" y="1964"/>
                  <a:pt x="17075" y="3464"/>
                  <a:pt x="17492" y="5400"/>
                </a:cubicBezTo>
                <a:lnTo>
                  <a:pt x="4108" y="5400"/>
                </a:lnTo>
                <a:cubicBezTo>
                  <a:pt x="4525" y="3464"/>
                  <a:pt x="7358" y="1964"/>
                  <a:pt x="10800" y="1964"/>
                </a:cubicBezTo>
                <a:moveTo>
                  <a:pt x="2700" y="13745"/>
                </a:moveTo>
                <a:cubicBezTo>
                  <a:pt x="2700" y="14016"/>
                  <a:pt x="2398" y="14236"/>
                  <a:pt x="2025" y="14236"/>
                </a:cubicBezTo>
                <a:cubicBezTo>
                  <a:pt x="1652" y="14236"/>
                  <a:pt x="1350" y="14016"/>
                  <a:pt x="1350" y="13745"/>
                </a:cubicBezTo>
                <a:lnTo>
                  <a:pt x="1350" y="6873"/>
                </a:lnTo>
                <a:cubicBezTo>
                  <a:pt x="1350" y="6602"/>
                  <a:pt x="1652" y="6382"/>
                  <a:pt x="2025" y="6382"/>
                </a:cubicBezTo>
                <a:cubicBezTo>
                  <a:pt x="2398" y="6382"/>
                  <a:pt x="2700" y="6602"/>
                  <a:pt x="2700" y="6873"/>
                </a:cubicBezTo>
                <a:cubicBezTo>
                  <a:pt x="2700" y="6873"/>
                  <a:pt x="2700" y="13745"/>
                  <a:pt x="2700" y="13745"/>
                </a:cubicBezTo>
                <a:close/>
                <a:moveTo>
                  <a:pt x="19575" y="5400"/>
                </a:moveTo>
                <a:cubicBezTo>
                  <a:pt x="19336" y="5400"/>
                  <a:pt x="19112" y="5435"/>
                  <a:pt x="18900" y="5491"/>
                </a:cubicBezTo>
                <a:lnTo>
                  <a:pt x="18900" y="5400"/>
                </a:lnTo>
                <a:lnTo>
                  <a:pt x="18847" y="5400"/>
                </a:lnTo>
                <a:cubicBezTo>
                  <a:pt x="18595" y="3873"/>
                  <a:pt x="17191" y="2553"/>
                  <a:pt x="15171" y="1763"/>
                </a:cubicBezTo>
                <a:lnTo>
                  <a:pt x="16087" y="763"/>
                </a:lnTo>
                <a:lnTo>
                  <a:pt x="16076" y="758"/>
                </a:lnTo>
                <a:cubicBezTo>
                  <a:pt x="16148" y="681"/>
                  <a:pt x="16200" y="592"/>
                  <a:pt x="16200" y="491"/>
                </a:cubicBezTo>
                <a:cubicBezTo>
                  <a:pt x="16200" y="220"/>
                  <a:pt x="15898" y="0"/>
                  <a:pt x="15525" y="0"/>
                </a:cubicBezTo>
                <a:cubicBezTo>
                  <a:pt x="15291" y="0"/>
                  <a:pt x="15095" y="93"/>
                  <a:pt x="14974" y="223"/>
                </a:cubicBezTo>
                <a:lnTo>
                  <a:pt x="14963" y="219"/>
                </a:lnTo>
                <a:lnTo>
                  <a:pt x="13915" y="1362"/>
                </a:lnTo>
                <a:cubicBezTo>
                  <a:pt x="12956" y="1119"/>
                  <a:pt x="11905" y="982"/>
                  <a:pt x="10800" y="982"/>
                </a:cubicBezTo>
                <a:cubicBezTo>
                  <a:pt x="9695" y="982"/>
                  <a:pt x="8644" y="1119"/>
                  <a:pt x="7685" y="1362"/>
                </a:cubicBezTo>
                <a:lnTo>
                  <a:pt x="6637" y="219"/>
                </a:lnTo>
                <a:lnTo>
                  <a:pt x="6626" y="223"/>
                </a:lnTo>
                <a:cubicBezTo>
                  <a:pt x="6505" y="93"/>
                  <a:pt x="6309" y="0"/>
                  <a:pt x="6075" y="0"/>
                </a:cubicBezTo>
                <a:cubicBezTo>
                  <a:pt x="5702" y="0"/>
                  <a:pt x="5400" y="220"/>
                  <a:pt x="5400" y="491"/>
                </a:cubicBezTo>
                <a:cubicBezTo>
                  <a:pt x="5400" y="592"/>
                  <a:pt x="5452" y="681"/>
                  <a:pt x="5524" y="758"/>
                </a:cubicBezTo>
                <a:lnTo>
                  <a:pt x="5513" y="763"/>
                </a:lnTo>
                <a:lnTo>
                  <a:pt x="6430" y="1763"/>
                </a:lnTo>
                <a:cubicBezTo>
                  <a:pt x="4409" y="2553"/>
                  <a:pt x="3005" y="3873"/>
                  <a:pt x="2753" y="5400"/>
                </a:cubicBezTo>
                <a:lnTo>
                  <a:pt x="2700" y="5400"/>
                </a:lnTo>
                <a:lnTo>
                  <a:pt x="2700" y="5491"/>
                </a:lnTo>
                <a:cubicBezTo>
                  <a:pt x="2488" y="5435"/>
                  <a:pt x="2263" y="5400"/>
                  <a:pt x="2025" y="5400"/>
                </a:cubicBezTo>
                <a:cubicBezTo>
                  <a:pt x="907" y="5400"/>
                  <a:pt x="0" y="6060"/>
                  <a:pt x="0" y="6873"/>
                </a:cubicBezTo>
                <a:lnTo>
                  <a:pt x="0" y="13745"/>
                </a:lnTo>
                <a:cubicBezTo>
                  <a:pt x="0" y="14559"/>
                  <a:pt x="907" y="15218"/>
                  <a:pt x="2025" y="15218"/>
                </a:cubicBezTo>
                <a:cubicBezTo>
                  <a:pt x="2263" y="15218"/>
                  <a:pt x="2488" y="15183"/>
                  <a:pt x="2700" y="15128"/>
                </a:cubicBezTo>
                <a:lnTo>
                  <a:pt x="2700" y="16691"/>
                </a:lnTo>
                <a:cubicBezTo>
                  <a:pt x="2700" y="17233"/>
                  <a:pt x="3305" y="17673"/>
                  <a:pt x="4050" y="17673"/>
                </a:cubicBezTo>
                <a:lnTo>
                  <a:pt x="5400" y="17673"/>
                </a:lnTo>
                <a:lnTo>
                  <a:pt x="5400" y="20127"/>
                </a:lnTo>
                <a:cubicBezTo>
                  <a:pt x="5400" y="20941"/>
                  <a:pt x="6307" y="21600"/>
                  <a:pt x="7425" y="21600"/>
                </a:cubicBezTo>
                <a:cubicBezTo>
                  <a:pt x="8543" y="21600"/>
                  <a:pt x="9450" y="20941"/>
                  <a:pt x="9450" y="20127"/>
                </a:cubicBezTo>
                <a:lnTo>
                  <a:pt x="9450" y="17673"/>
                </a:lnTo>
                <a:lnTo>
                  <a:pt x="12150" y="17673"/>
                </a:lnTo>
                <a:lnTo>
                  <a:pt x="12150" y="20127"/>
                </a:lnTo>
                <a:cubicBezTo>
                  <a:pt x="12150" y="20941"/>
                  <a:pt x="13056" y="21600"/>
                  <a:pt x="14175" y="21600"/>
                </a:cubicBezTo>
                <a:cubicBezTo>
                  <a:pt x="15294" y="21600"/>
                  <a:pt x="16200" y="20941"/>
                  <a:pt x="16200" y="20127"/>
                </a:cubicBezTo>
                <a:lnTo>
                  <a:pt x="16200" y="17673"/>
                </a:lnTo>
                <a:lnTo>
                  <a:pt x="17550" y="17673"/>
                </a:lnTo>
                <a:cubicBezTo>
                  <a:pt x="18295" y="17673"/>
                  <a:pt x="18900" y="17233"/>
                  <a:pt x="18900" y="16691"/>
                </a:cubicBezTo>
                <a:lnTo>
                  <a:pt x="18900" y="15128"/>
                </a:lnTo>
                <a:cubicBezTo>
                  <a:pt x="19112" y="15183"/>
                  <a:pt x="19336" y="15218"/>
                  <a:pt x="19575" y="15218"/>
                </a:cubicBezTo>
                <a:cubicBezTo>
                  <a:pt x="20694" y="15218"/>
                  <a:pt x="21600" y="14559"/>
                  <a:pt x="21600" y="13745"/>
                </a:cubicBezTo>
                <a:lnTo>
                  <a:pt x="21600" y="6873"/>
                </a:lnTo>
                <a:cubicBezTo>
                  <a:pt x="21600" y="6060"/>
                  <a:pt x="20694" y="5400"/>
                  <a:pt x="19575" y="5400"/>
                </a:cubicBezTo>
                <a:moveTo>
                  <a:pt x="12825" y="3436"/>
                </a:moveTo>
                <a:cubicBezTo>
                  <a:pt x="12452" y="3436"/>
                  <a:pt x="12150" y="3656"/>
                  <a:pt x="12150" y="3927"/>
                </a:cubicBezTo>
                <a:cubicBezTo>
                  <a:pt x="12150" y="4199"/>
                  <a:pt x="12452" y="4418"/>
                  <a:pt x="12825" y="4418"/>
                </a:cubicBezTo>
                <a:cubicBezTo>
                  <a:pt x="13198" y="4418"/>
                  <a:pt x="13500" y="4199"/>
                  <a:pt x="13500" y="3927"/>
                </a:cubicBezTo>
                <a:cubicBezTo>
                  <a:pt x="13500" y="3656"/>
                  <a:pt x="13198" y="3436"/>
                  <a:pt x="12825" y="3436"/>
                </a:cubicBezTo>
                <a:moveTo>
                  <a:pt x="8775" y="3436"/>
                </a:moveTo>
                <a:cubicBezTo>
                  <a:pt x="8402" y="3436"/>
                  <a:pt x="8100" y="3656"/>
                  <a:pt x="8100" y="3927"/>
                </a:cubicBezTo>
                <a:cubicBezTo>
                  <a:pt x="8100" y="4199"/>
                  <a:pt x="8402" y="4418"/>
                  <a:pt x="8775" y="4418"/>
                </a:cubicBezTo>
                <a:cubicBezTo>
                  <a:pt x="9148" y="4418"/>
                  <a:pt x="9450" y="4199"/>
                  <a:pt x="9450" y="3927"/>
                </a:cubicBezTo>
                <a:cubicBezTo>
                  <a:pt x="9450" y="3656"/>
                  <a:pt x="9148" y="3436"/>
                  <a:pt x="8775" y="3436"/>
                </a:cubicBezTo>
              </a:path>
            </a:pathLst>
          </a:custGeom>
          <a:solidFill>
            <a:schemeClr val="tx1">
              <a:lumMod val="75000"/>
              <a:lumOff val="25000"/>
            </a:schemeClr>
          </a:solidFill>
          <a:ln w="12700">
            <a:miter lim="400000"/>
          </a:ln>
        </p:spPr>
        <p:txBody>
          <a:bodyPr lIns="19045" tIns="19045" rIns="19045" bIns="19045" anchor="ctr"/>
          <a:lstStyle/>
          <a:p>
            <a:pPr marL="0" marR="0" lvl="0" indent="0" algn="l" defTabSz="22796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000" cap="none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 kumimoji="0" sz="15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>
                <a:outerShdw blurRad="38100" dist="12700" dir="5400000" rotWithShape="0">
                  <a:srgbClr val="000000">
                    <a:alpha val="50000"/>
                  </a:srgbClr>
                </a:outerShdw>
              </a:effectLst>
              <a:uLnTx/>
              <a:uFillTx/>
              <a:latin typeface="Raleway" panose="020B0503030101060003" pitchFamily="34" charset="0"/>
              <a:sym typeface="Gill Sans"/>
            </a:endParaRPr>
          </a:p>
        </p:txBody>
      </p:sp>
      <p:sp>
        <p:nvSpPr>
          <p:cNvPr id="7" name="Shape 2754"/>
          <p:cNvSpPr/>
          <p:nvPr/>
        </p:nvSpPr>
        <p:spPr>
          <a:xfrm>
            <a:off x="6094441" y="3505247"/>
            <a:ext cx="358327" cy="39415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0800" y="15709"/>
                </a:moveTo>
                <a:cubicBezTo>
                  <a:pt x="10203" y="15709"/>
                  <a:pt x="9720" y="16149"/>
                  <a:pt x="9720" y="16691"/>
                </a:cubicBezTo>
                <a:cubicBezTo>
                  <a:pt x="9720" y="17233"/>
                  <a:pt x="10203" y="17673"/>
                  <a:pt x="10800" y="17673"/>
                </a:cubicBezTo>
                <a:cubicBezTo>
                  <a:pt x="11396" y="17673"/>
                  <a:pt x="11880" y="17233"/>
                  <a:pt x="11880" y="16691"/>
                </a:cubicBezTo>
                <a:cubicBezTo>
                  <a:pt x="11880" y="16149"/>
                  <a:pt x="11396" y="15709"/>
                  <a:pt x="10800" y="15709"/>
                </a:cubicBezTo>
                <a:moveTo>
                  <a:pt x="12960" y="10800"/>
                </a:moveTo>
                <a:cubicBezTo>
                  <a:pt x="12363" y="10800"/>
                  <a:pt x="11880" y="11240"/>
                  <a:pt x="11880" y="11782"/>
                </a:cubicBezTo>
                <a:cubicBezTo>
                  <a:pt x="11880" y="12324"/>
                  <a:pt x="12363" y="12764"/>
                  <a:pt x="12960" y="12764"/>
                </a:cubicBezTo>
                <a:cubicBezTo>
                  <a:pt x="13556" y="12764"/>
                  <a:pt x="14040" y="12324"/>
                  <a:pt x="14040" y="11782"/>
                </a:cubicBezTo>
                <a:cubicBezTo>
                  <a:pt x="14040" y="11240"/>
                  <a:pt x="13556" y="10800"/>
                  <a:pt x="12960" y="10800"/>
                </a:cubicBezTo>
                <a:moveTo>
                  <a:pt x="15660" y="14727"/>
                </a:moveTo>
                <a:cubicBezTo>
                  <a:pt x="15362" y="14727"/>
                  <a:pt x="15120" y="14947"/>
                  <a:pt x="15120" y="15218"/>
                </a:cubicBezTo>
                <a:cubicBezTo>
                  <a:pt x="15120" y="15490"/>
                  <a:pt x="15362" y="15709"/>
                  <a:pt x="15660" y="15709"/>
                </a:cubicBezTo>
                <a:cubicBezTo>
                  <a:pt x="15958" y="15709"/>
                  <a:pt x="16200" y="15490"/>
                  <a:pt x="16200" y="15218"/>
                </a:cubicBezTo>
                <a:cubicBezTo>
                  <a:pt x="16200" y="14947"/>
                  <a:pt x="15958" y="14727"/>
                  <a:pt x="15660" y="14727"/>
                </a:cubicBezTo>
                <a:moveTo>
                  <a:pt x="16740" y="17673"/>
                </a:moveTo>
                <a:cubicBezTo>
                  <a:pt x="16442" y="17673"/>
                  <a:pt x="16200" y="17892"/>
                  <a:pt x="16200" y="18164"/>
                </a:cubicBezTo>
                <a:cubicBezTo>
                  <a:pt x="16200" y="18435"/>
                  <a:pt x="16442" y="18655"/>
                  <a:pt x="16740" y="18655"/>
                </a:cubicBezTo>
                <a:cubicBezTo>
                  <a:pt x="17038" y="18655"/>
                  <a:pt x="17280" y="18435"/>
                  <a:pt x="17280" y="18164"/>
                </a:cubicBezTo>
                <a:cubicBezTo>
                  <a:pt x="17280" y="17892"/>
                  <a:pt x="17038" y="17673"/>
                  <a:pt x="16740" y="17673"/>
                </a:cubicBezTo>
                <a:moveTo>
                  <a:pt x="7020" y="13745"/>
                </a:moveTo>
                <a:cubicBezTo>
                  <a:pt x="6722" y="13745"/>
                  <a:pt x="6480" y="13525"/>
                  <a:pt x="6480" y="13255"/>
                </a:cubicBezTo>
                <a:cubicBezTo>
                  <a:pt x="6480" y="12983"/>
                  <a:pt x="6722" y="12764"/>
                  <a:pt x="7020" y="12764"/>
                </a:cubicBezTo>
                <a:cubicBezTo>
                  <a:pt x="7318" y="12764"/>
                  <a:pt x="7560" y="12983"/>
                  <a:pt x="7560" y="13255"/>
                </a:cubicBezTo>
                <a:cubicBezTo>
                  <a:pt x="7560" y="13525"/>
                  <a:pt x="7318" y="13745"/>
                  <a:pt x="7020" y="13745"/>
                </a:cubicBezTo>
                <a:moveTo>
                  <a:pt x="7020" y="11782"/>
                </a:moveTo>
                <a:cubicBezTo>
                  <a:pt x="6126" y="11782"/>
                  <a:pt x="5400" y="12441"/>
                  <a:pt x="5400" y="13255"/>
                </a:cubicBezTo>
                <a:cubicBezTo>
                  <a:pt x="5400" y="14068"/>
                  <a:pt x="6126" y="14727"/>
                  <a:pt x="7020" y="14727"/>
                </a:cubicBezTo>
                <a:cubicBezTo>
                  <a:pt x="7914" y="14727"/>
                  <a:pt x="8640" y="14068"/>
                  <a:pt x="8640" y="13255"/>
                </a:cubicBezTo>
                <a:cubicBezTo>
                  <a:pt x="8640" y="12441"/>
                  <a:pt x="7914" y="11782"/>
                  <a:pt x="7020" y="11782"/>
                </a:cubicBezTo>
                <a:moveTo>
                  <a:pt x="16200" y="20618"/>
                </a:moveTo>
                <a:lnTo>
                  <a:pt x="5400" y="20618"/>
                </a:lnTo>
                <a:cubicBezTo>
                  <a:pt x="5224" y="20618"/>
                  <a:pt x="1080" y="20574"/>
                  <a:pt x="1080" y="16691"/>
                </a:cubicBezTo>
                <a:cubicBezTo>
                  <a:pt x="1080" y="12965"/>
                  <a:pt x="3149" y="11214"/>
                  <a:pt x="4975" y="9670"/>
                </a:cubicBezTo>
                <a:cubicBezTo>
                  <a:pt x="6031" y="8777"/>
                  <a:pt x="7028" y="7920"/>
                  <a:pt x="7400" y="6808"/>
                </a:cubicBezTo>
                <a:cubicBezTo>
                  <a:pt x="7683" y="6848"/>
                  <a:pt x="7974" y="6878"/>
                  <a:pt x="8279" y="6878"/>
                </a:cubicBezTo>
                <a:cubicBezTo>
                  <a:pt x="9182" y="6878"/>
                  <a:pt x="10166" y="6687"/>
                  <a:pt x="11184" y="6177"/>
                </a:cubicBezTo>
                <a:cubicBezTo>
                  <a:pt x="12256" y="5642"/>
                  <a:pt x="13226" y="5425"/>
                  <a:pt x="14040" y="5367"/>
                </a:cubicBezTo>
                <a:lnTo>
                  <a:pt x="14040" y="5891"/>
                </a:lnTo>
                <a:cubicBezTo>
                  <a:pt x="14040" y="7483"/>
                  <a:pt x="15296" y="8546"/>
                  <a:pt x="16625" y="9670"/>
                </a:cubicBezTo>
                <a:cubicBezTo>
                  <a:pt x="18451" y="11214"/>
                  <a:pt x="20520" y="12965"/>
                  <a:pt x="20520" y="16691"/>
                </a:cubicBezTo>
                <a:cubicBezTo>
                  <a:pt x="20520" y="20474"/>
                  <a:pt x="16637" y="20614"/>
                  <a:pt x="16200" y="20618"/>
                </a:cubicBezTo>
                <a:moveTo>
                  <a:pt x="14040" y="2945"/>
                </a:moveTo>
                <a:lnTo>
                  <a:pt x="14040" y="4432"/>
                </a:lnTo>
                <a:cubicBezTo>
                  <a:pt x="13069" y="4489"/>
                  <a:pt x="11917" y="4734"/>
                  <a:pt x="10654" y="5365"/>
                </a:cubicBezTo>
                <a:cubicBezTo>
                  <a:pt x="9547" y="5920"/>
                  <a:pt x="8485" y="6015"/>
                  <a:pt x="7560" y="5894"/>
                </a:cubicBezTo>
                <a:lnTo>
                  <a:pt x="7560" y="5891"/>
                </a:lnTo>
                <a:lnTo>
                  <a:pt x="7560" y="2945"/>
                </a:lnTo>
                <a:cubicBezTo>
                  <a:pt x="7560" y="2945"/>
                  <a:pt x="14040" y="2945"/>
                  <a:pt x="14040" y="2945"/>
                </a:cubicBezTo>
                <a:close/>
                <a:moveTo>
                  <a:pt x="5400" y="982"/>
                </a:moveTo>
                <a:lnTo>
                  <a:pt x="16200" y="982"/>
                </a:lnTo>
                <a:lnTo>
                  <a:pt x="16200" y="1964"/>
                </a:lnTo>
                <a:lnTo>
                  <a:pt x="5400" y="1964"/>
                </a:lnTo>
                <a:cubicBezTo>
                  <a:pt x="5400" y="1964"/>
                  <a:pt x="5400" y="982"/>
                  <a:pt x="5400" y="982"/>
                </a:cubicBezTo>
                <a:close/>
                <a:moveTo>
                  <a:pt x="15120" y="5891"/>
                </a:moveTo>
                <a:lnTo>
                  <a:pt x="15120" y="2945"/>
                </a:lnTo>
                <a:lnTo>
                  <a:pt x="16200" y="2945"/>
                </a:lnTo>
                <a:cubicBezTo>
                  <a:pt x="16796" y="2945"/>
                  <a:pt x="17280" y="2505"/>
                  <a:pt x="17280" y="1964"/>
                </a:cubicBezTo>
                <a:lnTo>
                  <a:pt x="17280" y="982"/>
                </a:lnTo>
                <a:cubicBezTo>
                  <a:pt x="17280" y="440"/>
                  <a:pt x="16796" y="0"/>
                  <a:pt x="16200" y="0"/>
                </a:cubicBezTo>
                <a:lnTo>
                  <a:pt x="5400" y="0"/>
                </a:lnTo>
                <a:cubicBezTo>
                  <a:pt x="4803" y="0"/>
                  <a:pt x="4320" y="440"/>
                  <a:pt x="4320" y="982"/>
                </a:cubicBezTo>
                <a:lnTo>
                  <a:pt x="4320" y="1964"/>
                </a:lnTo>
                <a:cubicBezTo>
                  <a:pt x="4320" y="2505"/>
                  <a:pt x="4803" y="2945"/>
                  <a:pt x="5400" y="2945"/>
                </a:cubicBezTo>
                <a:lnTo>
                  <a:pt x="6480" y="2945"/>
                </a:lnTo>
                <a:lnTo>
                  <a:pt x="6480" y="5891"/>
                </a:lnTo>
                <a:cubicBezTo>
                  <a:pt x="6480" y="8836"/>
                  <a:pt x="0" y="9818"/>
                  <a:pt x="0" y="16691"/>
                </a:cubicBezTo>
                <a:cubicBezTo>
                  <a:pt x="0" y="21600"/>
                  <a:pt x="5400" y="21600"/>
                  <a:pt x="5400" y="21600"/>
                </a:cubicBezTo>
                <a:lnTo>
                  <a:pt x="16200" y="21600"/>
                </a:lnTo>
                <a:cubicBezTo>
                  <a:pt x="16200" y="21600"/>
                  <a:pt x="21600" y="21600"/>
                  <a:pt x="21600" y="16691"/>
                </a:cubicBezTo>
                <a:cubicBezTo>
                  <a:pt x="21600" y="9818"/>
                  <a:pt x="15120" y="8836"/>
                  <a:pt x="15120" y="5891"/>
                </a:cubicBezTo>
                <a:moveTo>
                  <a:pt x="5940" y="16691"/>
                </a:moveTo>
                <a:cubicBezTo>
                  <a:pt x="5642" y="16691"/>
                  <a:pt x="5400" y="16910"/>
                  <a:pt x="5400" y="17182"/>
                </a:cubicBezTo>
                <a:cubicBezTo>
                  <a:pt x="5400" y="17453"/>
                  <a:pt x="5642" y="17673"/>
                  <a:pt x="5940" y="17673"/>
                </a:cubicBezTo>
                <a:cubicBezTo>
                  <a:pt x="6238" y="17673"/>
                  <a:pt x="6480" y="17453"/>
                  <a:pt x="6480" y="17182"/>
                </a:cubicBezTo>
                <a:cubicBezTo>
                  <a:pt x="6480" y="16910"/>
                  <a:pt x="6238" y="16691"/>
                  <a:pt x="5940" y="16691"/>
                </a:cubicBezTo>
              </a:path>
            </a:pathLst>
          </a:custGeom>
          <a:solidFill>
            <a:schemeClr val="tx1">
              <a:lumMod val="75000"/>
              <a:lumOff val="25000"/>
            </a:schemeClr>
          </a:solidFill>
          <a:ln w="12700">
            <a:miter lim="400000"/>
          </a:ln>
        </p:spPr>
        <p:txBody>
          <a:bodyPr lIns="19045" tIns="19045" rIns="19045" bIns="19045" anchor="ctr"/>
          <a:lstStyle/>
          <a:p>
            <a:pPr marL="0" marR="0" lvl="0" indent="0" algn="l" defTabSz="22796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000" cap="none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 kumimoji="0" sz="15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>
                <a:outerShdw blurRad="38100" dist="12700" dir="5400000" rotWithShape="0">
                  <a:srgbClr val="000000">
                    <a:alpha val="50000"/>
                  </a:srgbClr>
                </a:outerShdw>
              </a:effectLst>
              <a:uLnTx/>
              <a:uFillTx/>
              <a:latin typeface="Raleway" panose="020B0503030101060003" pitchFamily="34" charset="0"/>
              <a:sym typeface="Gill Sans"/>
            </a:endParaRPr>
          </a:p>
        </p:txBody>
      </p:sp>
      <p:sp>
        <p:nvSpPr>
          <p:cNvPr id="8" name="Shape 2787"/>
          <p:cNvSpPr/>
          <p:nvPr/>
        </p:nvSpPr>
        <p:spPr>
          <a:xfrm>
            <a:off x="6081831" y="4983449"/>
            <a:ext cx="393915" cy="39417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086" h="21600" extrusionOk="0">
                <a:moveTo>
                  <a:pt x="11502" y="10309"/>
                </a:moveTo>
                <a:cubicBezTo>
                  <a:pt x="11767" y="10309"/>
                  <a:pt x="11981" y="10090"/>
                  <a:pt x="11981" y="9818"/>
                </a:cubicBezTo>
                <a:cubicBezTo>
                  <a:pt x="11981" y="9547"/>
                  <a:pt x="11767" y="9327"/>
                  <a:pt x="11502" y="9327"/>
                </a:cubicBezTo>
                <a:cubicBezTo>
                  <a:pt x="11237" y="9327"/>
                  <a:pt x="11022" y="9547"/>
                  <a:pt x="11022" y="9818"/>
                </a:cubicBezTo>
                <a:cubicBezTo>
                  <a:pt x="11022" y="10090"/>
                  <a:pt x="11237" y="10309"/>
                  <a:pt x="11502" y="10309"/>
                </a:cubicBezTo>
                <a:moveTo>
                  <a:pt x="15818" y="4909"/>
                </a:moveTo>
                <a:cubicBezTo>
                  <a:pt x="16083" y="4909"/>
                  <a:pt x="16297" y="5129"/>
                  <a:pt x="16297" y="5400"/>
                </a:cubicBezTo>
                <a:cubicBezTo>
                  <a:pt x="16297" y="5672"/>
                  <a:pt x="16083" y="5891"/>
                  <a:pt x="15818" y="5891"/>
                </a:cubicBezTo>
                <a:cubicBezTo>
                  <a:pt x="15553" y="5891"/>
                  <a:pt x="15338" y="5672"/>
                  <a:pt x="15338" y="5400"/>
                </a:cubicBezTo>
                <a:cubicBezTo>
                  <a:pt x="15338" y="5129"/>
                  <a:pt x="15553" y="4909"/>
                  <a:pt x="15818" y="4909"/>
                </a:cubicBezTo>
                <a:moveTo>
                  <a:pt x="15818" y="6873"/>
                </a:moveTo>
                <a:cubicBezTo>
                  <a:pt x="16612" y="6873"/>
                  <a:pt x="17256" y="6213"/>
                  <a:pt x="17256" y="5400"/>
                </a:cubicBezTo>
                <a:cubicBezTo>
                  <a:pt x="17256" y="4587"/>
                  <a:pt x="16612" y="3928"/>
                  <a:pt x="15818" y="3928"/>
                </a:cubicBezTo>
                <a:cubicBezTo>
                  <a:pt x="15023" y="3928"/>
                  <a:pt x="14379" y="4587"/>
                  <a:pt x="14379" y="5400"/>
                </a:cubicBezTo>
                <a:cubicBezTo>
                  <a:pt x="14379" y="6213"/>
                  <a:pt x="15023" y="6873"/>
                  <a:pt x="15818" y="6873"/>
                </a:cubicBezTo>
                <a:moveTo>
                  <a:pt x="12941" y="11782"/>
                </a:moveTo>
                <a:cubicBezTo>
                  <a:pt x="13206" y="11782"/>
                  <a:pt x="13420" y="11562"/>
                  <a:pt x="13420" y="11291"/>
                </a:cubicBezTo>
                <a:cubicBezTo>
                  <a:pt x="13420" y="11020"/>
                  <a:pt x="13206" y="10800"/>
                  <a:pt x="12941" y="10800"/>
                </a:cubicBezTo>
                <a:cubicBezTo>
                  <a:pt x="12675" y="10800"/>
                  <a:pt x="12461" y="11020"/>
                  <a:pt x="12461" y="11291"/>
                </a:cubicBezTo>
                <a:cubicBezTo>
                  <a:pt x="12461" y="11562"/>
                  <a:pt x="12675" y="11782"/>
                  <a:pt x="12941" y="11782"/>
                </a:cubicBezTo>
                <a:moveTo>
                  <a:pt x="10063" y="7855"/>
                </a:moveTo>
                <a:cubicBezTo>
                  <a:pt x="9798" y="7855"/>
                  <a:pt x="9584" y="8074"/>
                  <a:pt x="9584" y="8346"/>
                </a:cubicBezTo>
                <a:cubicBezTo>
                  <a:pt x="9584" y="8617"/>
                  <a:pt x="9798" y="8836"/>
                  <a:pt x="10063" y="8836"/>
                </a:cubicBezTo>
                <a:cubicBezTo>
                  <a:pt x="10328" y="8836"/>
                  <a:pt x="10543" y="8617"/>
                  <a:pt x="10543" y="8346"/>
                </a:cubicBezTo>
                <a:cubicBezTo>
                  <a:pt x="10543" y="8074"/>
                  <a:pt x="10328" y="7855"/>
                  <a:pt x="10063" y="7855"/>
                </a:cubicBezTo>
                <a:moveTo>
                  <a:pt x="1718" y="19842"/>
                </a:moveTo>
                <a:lnTo>
                  <a:pt x="3451" y="15392"/>
                </a:lnTo>
                <a:cubicBezTo>
                  <a:pt x="3684" y="15834"/>
                  <a:pt x="3973" y="16253"/>
                  <a:pt x="4312" y="16642"/>
                </a:cubicBezTo>
                <a:cubicBezTo>
                  <a:pt x="4824" y="17230"/>
                  <a:pt x="5418" y="17711"/>
                  <a:pt x="6061" y="18068"/>
                </a:cubicBezTo>
                <a:cubicBezTo>
                  <a:pt x="6061" y="18068"/>
                  <a:pt x="1718" y="19842"/>
                  <a:pt x="1718" y="19842"/>
                </a:cubicBezTo>
                <a:close/>
                <a:moveTo>
                  <a:pt x="3717" y="12060"/>
                </a:moveTo>
                <a:lnTo>
                  <a:pt x="0" y="21600"/>
                </a:lnTo>
                <a:lnTo>
                  <a:pt x="9319" y="17795"/>
                </a:lnTo>
                <a:cubicBezTo>
                  <a:pt x="9153" y="17815"/>
                  <a:pt x="8987" y="17824"/>
                  <a:pt x="8822" y="17824"/>
                </a:cubicBezTo>
                <a:cubicBezTo>
                  <a:pt x="5971" y="17824"/>
                  <a:pt x="3389" y="15002"/>
                  <a:pt x="3717" y="12060"/>
                </a:cubicBezTo>
                <a:moveTo>
                  <a:pt x="16115" y="10657"/>
                </a:moveTo>
                <a:cubicBezTo>
                  <a:pt x="15925" y="10851"/>
                  <a:pt x="15627" y="11171"/>
                  <a:pt x="15280" y="11542"/>
                </a:cubicBezTo>
                <a:cubicBezTo>
                  <a:pt x="14662" y="12204"/>
                  <a:pt x="13712" y="13221"/>
                  <a:pt x="13147" y="13753"/>
                </a:cubicBezTo>
                <a:lnTo>
                  <a:pt x="7665" y="8141"/>
                </a:lnTo>
                <a:cubicBezTo>
                  <a:pt x="8185" y="7563"/>
                  <a:pt x="9179" y="6590"/>
                  <a:pt x="9825" y="5958"/>
                </a:cubicBezTo>
                <a:cubicBezTo>
                  <a:pt x="10188" y="5603"/>
                  <a:pt x="10500" y="5298"/>
                  <a:pt x="10690" y="5103"/>
                </a:cubicBezTo>
                <a:cubicBezTo>
                  <a:pt x="13284" y="2447"/>
                  <a:pt x="18271" y="993"/>
                  <a:pt x="20136" y="982"/>
                </a:cubicBezTo>
                <a:cubicBezTo>
                  <a:pt x="20132" y="2572"/>
                  <a:pt x="18824" y="7884"/>
                  <a:pt x="16115" y="10657"/>
                </a:cubicBezTo>
                <a:moveTo>
                  <a:pt x="12477" y="14563"/>
                </a:moveTo>
                <a:cubicBezTo>
                  <a:pt x="12127" y="15873"/>
                  <a:pt x="11665" y="17072"/>
                  <a:pt x="11154" y="18035"/>
                </a:cubicBezTo>
                <a:cubicBezTo>
                  <a:pt x="10943" y="17454"/>
                  <a:pt x="10642" y="16798"/>
                  <a:pt x="10214" y="16110"/>
                </a:cubicBezTo>
                <a:cubicBezTo>
                  <a:pt x="10035" y="15823"/>
                  <a:pt x="9728" y="15656"/>
                  <a:pt x="9405" y="15656"/>
                </a:cubicBezTo>
                <a:cubicBezTo>
                  <a:pt x="9329" y="15656"/>
                  <a:pt x="9252" y="15665"/>
                  <a:pt x="9176" y="15684"/>
                </a:cubicBezTo>
                <a:cubicBezTo>
                  <a:pt x="8990" y="15731"/>
                  <a:pt x="8799" y="15755"/>
                  <a:pt x="8610" y="15755"/>
                </a:cubicBezTo>
                <a:cubicBezTo>
                  <a:pt x="7905" y="15755"/>
                  <a:pt x="7217" y="15432"/>
                  <a:pt x="6621" y="14822"/>
                </a:cubicBezTo>
                <a:cubicBezTo>
                  <a:pt x="5861" y="14044"/>
                  <a:pt x="5561" y="13114"/>
                  <a:pt x="5779" y="12206"/>
                </a:cubicBezTo>
                <a:cubicBezTo>
                  <a:pt x="5877" y="11797"/>
                  <a:pt x="5709" y="11370"/>
                  <a:pt x="5363" y="11144"/>
                </a:cubicBezTo>
                <a:cubicBezTo>
                  <a:pt x="4690" y="10706"/>
                  <a:pt x="4050" y="10398"/>
                  <a:pt x="3482" y="10183"/>
                </a:cubicBezTo>
                <a:cubicBezTo>
                  <a:pt x="4423" y="9658"/>
                  <a:pt x="5594" y="9186"/>
                  <a:pt x="6874" y="8827"/>
                </a:cubicBezTo>
                <a:cubicBezTo>
                  <a:pt x="6900" y="8820"/>
                  <a:pt x="6921" y="8803"/>
                  <a:pt x="6946" y="8793"/>
                </a:cubicBezTo>
                <a:lnTo>
                  <a:pt x="12510" y="14490"/>
                </a:lnTo>
                <a:cubicBezTo>
                  <a:pt x="12501" y="14515"/>
                  <a:pt x="12484" y="14536"/>
                  <a:pt x="12477" y="14563"/>
                </a:cubicBezTo>
                <a:moveTo>
                  <a:pt x="20922" y="167"/>
                </a:moveTo>
                <a:cubicBezTo>
                  <a:pt x="20813" y="55"/>
                  <a:pt x="20545" y="0"/>
                  <a:pt x="20157" y="0"/>
                </a:cubicBezTo>
                <a:cubicBezTo>
                  <a:pt x="18131" y="0"/>
                  <a:pt x="12842" y="1511"/>
                  <a:pt x="10012" y="4409"/>
                </a:cubicBezTo>
                <a:cubicBezTo>
                  <a:pt x="9345" y="5092"/>
                  <a:pt x="7134" y="7175"/>
                  <a:pt x="6621" y="7880"/>
                </a:cubicBezTo>
                <a:cubicBezTo>
                  <a:pt x="4961" y="8346"/>
                  <a:pt x="2544" y="9277"/>
                  <a:pt x="1196" y="10657"/>
                </a:cubicBezTo>
                <a:cubicBezTo>
                  <a:pt x="1196" y="10657"/>
                  <a:pt x="2841" y="10663"/>
                  <a:pt x="4848" y="11972"/>
                </a:cubicBezTo>
                <a:cubicBezTo>
                  <a:pt x="4556" y="13190"/>
                  <a:pt x="4926" y="14475"/>
                  <a:pt x="5943" y="15516"/>
                </a:cubicBezTo>
                <a:cubicBezTo>
                  <a:pt x="6735" y="16327"/>
                  <a:pt x="7672" y="16737"/>
                  <a:pt x="8610" y="16737"/>
                </a:cubicBezTo>
                <a:cubicBezTo>
                  <a:pt x="8876" y="16737"/>
                  <a:pt x="9142" y="16704"/>
                  <a:pt x="9405" y="16637"/>
                </a:cubicBezTo>
                <a:cubicBezTo>
                  <a:pt x="10683" y="18692"/>
                  <a:pt x="10690" y="20376"/>
                  <a:pt x="10690" y="20376"/>
                </a:cubicBezTo>
                <a:cubicBezTo>
                  <a:pt x="12038" y="18996"/>
                  <a:pt x="12948" y="16521"/>
                  <a:pt x="13402" y="14822"/>
                </a:cubicBezTo>
                <a:cubicBezTo>
                  <a:pt x="14091" y="14297"/>
                  <a:pt x="16126" y="12034"/>
                  <a:pt x="16793" y="11351"/>
                </a:cubicBezTo>
                <a:cubicBezTo>
                  <a:pt x="20164" y="7900"/>
                  <a:pt x="21600" y="861"/>
                  <a:pt x="20922" y="167"/>
                </a:cubicBezTo>
              </a:path>
            </a:pathLst>
          </a:custGeom>
          <a:solidFill>
            <a:schemeClr val="tx1">
              <a:lumMod val="75000"/>
              <a:lumOff val="25000"/>
            </a:schemeClr>
          </a:solidFill>
          <a:ln w="12700">
            <a:miter lim="400000"/>
          </a:ln>
        </p:spPr>
        <p:txBody>
          <a:bodyPr lIns="19045" tIns="19045" rIns="19045" bIns="19045" anchor="ctr"/>
          <a:lstStyle/>
          <a:p>
            <a:pPr marL="0" marR="0" lvl="0" indent="0" algn="l" defTabSz="22796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000" cap="none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 kumimoji="0" sz="15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>
                <a:outerShdw blurRad="38100" dist="12700" dir="5400000" rotWithShape="0">
                  <a:srgbClr val="000000">
                    <a:alpha val="50000"/>
                  </a:srgbClr>
                </a:outerShdw>
              </a:effectLst>
              <a:uLnTx/>
              <a:uFillTx/>
              <a:latin typeface="Raleway" panose="020B0503030101060003" pitchFamily="34" charset="0"/>
              <a:sym typeface="Gill Sans"/>
            </a:endParaRPr>
          </a:p>
        </p:txBody>
      </p:sp>
      <p:sp>
        <p:nvSpPr>
          <p:cNvPr id="9" name="Subtitle 2"/>
          <p:cNvSpPr txBox="1"/>
          <p:nvPr/>
        </p:nvSpPr>
        <p:spPr>
          <a:xfrm>
            <a:off x="6484507" y="2167968"/>
            <a:ext cx="4164772" cy="865945"/>
          </a:xfrm>
          <a:prstGeom prst="rect">
            <a:avLst/>
          </a:prstGeom>
        </p:spPr>
        <p:txBody>
          <a:bodyPr vert="horz" wrap="square" lIns="217490" tIns="108745" rIns="217490" bIns="108745" rtlCol="0">
            <a:spAutoFit/>
          </a:bodyPr>
          <a:lstStyle>
            <a:lvl1pPr marL="0" indent="0" algn="ctr" defTabSz="1087120" rtl="0" eaLnBrk="1" latinLnBrk="0" hangingPunct="1">
              <a:lnSpc>
                <a:spcPct val="120000"/>
              </a:lnSpc>
              <a:spcBef>
                <a:spcPct val="20000"/>
              </a:spcBef>
              <a:buFont typeface="Arial" panose="020B0604020202020204"/>
              <a:buNone/>
              <a:defRPr sz="2400" kern="1200">
                <a:solidFill>
                  <a:schemeClr val="tx2"/>
                </a:solidFill>
                <a:latin typeface="Open Sans Light"/>
                <a:ea typeface="+mn-ea"/>
                <a:cs typeface="Open Sans Light"/>
              </a:defRPr>
            </a:lvl1pPr>
            <a:lvl2pPr marL="1087755" indent="0" algn="ctr" defTabSz="1087120" rtl="0" eaLnBrk="1" latinLnBrk="0" hangingPunct="1">
              <a:lnSpc>
                <a:spcPct val="130000"/>
              </a:lnSpc>
              <a:spcBef>
                <a:spcPct val="20000"/>
              </a:spcBef>
              <a:buFont typeface="Arial" panose="020B0604020202020204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2pPr>
            <a:lvl3pPr marL="2175510" indent="0" algn="ctr" defTabSz="1087120" rtl="0" eaLnBrk="1" latinLnBrk="0" hangingPunct="1">
              <a:lnSpc>
                <a:spcPct val="130000"/>
              </a:lnSpc>
              <a:spcBef>
                <a:spcPct val="20000"/>
              </a:spcBef>
              <a:buFont typeface="Arial" panose="020B0604020202020204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3pPr>
            <a:lvl4pPr marL="3262630" indent="0" algn="ctr" defTabSz="1087120" rtl="0" eaLnBrk="1" latinLnBrk="0" hangingPunct="1">
              <a:lnSpc>
                <a:spcPct val="130000"/>
              </a:lnSpc>
              <a:spcBef>
                <a:spcPct val="20000"/>
              </a:spcBef>
              <a:buFont typeface="Arial" panose="020B0604020202020204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4pPr>
            <a:lvl5pPr marL="4350385" indent="0" algn="ctr" defTabSz="1087120" rtl="0" eaLnBrk="1" latinLnBrk="0" hangingPunct="1">
              <a:lnSpc>
                <a:spcPct val="130000"/>
              </a:lnSpc>
              <a:spcBef>
                <a:spcPct val="20000"/>
              </a:spcBef>
              <a:buFont typeface="Arial" panose="020B0604020202020204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5pPr>
            <a:lvl6pPr marL="5438140" indent="0" algn="ctr" defTabSz="1087120" rtl="0" eaLnBrk="1" latinLnBrk="0" hangingPunct="1">
              <a:spcBef>
                <a:spcPct val="20000"/>
              </a:spcBef>
              <a:buFont typeface="Arial" panose="020B0604020202020204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6525895" indent="0" algn="ctr" defTabSz="1087120" rtl="0" eaLnBrk="1" latinLnBrk="0" hangingPunct="1">
              <a:spcBef>
                <a:spcPct val="20000"/>
              </a:spcBef>
              <a:buFont typeface="Arial" panose="020B0604020202020204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7613650" indent="0" algn="ctr" defTabSz="1087120" rtl="0" eaLnBrk="1" latinLnBrk="0" hangingPunct="1">
              <a:spcBef>
                <a:spcPct val="20000"/>
              </a:spcBef>
              <a:buFont typeface="Arial" panose="020B0604020202020204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8701405" indent="0" algn="ctr" defTabSz="1087120" rtl="0" eaLnBrk="1" latinLnBrk="0" hangingPunct="1">
              <a:spcBef>
                <a:spcPct val="20000"/>
              </a:spcBef>
              <a:buFont typeface="Arial" panose="020B0604020202020204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108712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/>
              <a:buNone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1C1C1C">
                    <a:lumMod val="50000"/>
                  </a:srgbClr>
                </a:solidFill>
                <a:effectLst/>
                <a:uLnTx/>
                <a:uFillTx/>
                <a:latin typeface="Raleway" panose="020B0503030101060003" pitchFamily="34" charset="0"/>
                <a:ea typeface="Poppins Light" charset="0"/>
                <a:cs typeface="Poppins Light" charset="0"/>
              </a:rPr>
              <a:t>Frequently, your initial font choice is taken out of your awesome hands also we are companies</a:t>
            </a: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srgbClr val="1C1C1C">
                  <a:lumMod val="50000"/>
                </a:srgbClr>
              </a:solidFill>
              <a:effectLst/>
              <a:uLnTx/>
              <a:uFillTx/>
              <a:latin typeface="Raleway" panose="020B0503030101060003" pitchFamily="34" charset="0"/>
              <a:ea typeface="Poppins Light" charset="0"/>
              <a:cs typeface="Poppins Light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6611015" y="1934627"/>
            <a:ext cx="3751348" cy="338554"/>
          </a:xfrm>
          <a:prstGeom prst="rect">
            <a:avLst/>
          </a:prstGeom>
          <a:noFill/>
        </p:spPr>
        <p:txBody>
          <a:bodyPr wrap="non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1C1C1C">
                    <a:lumMod val="50000"/>
                  </a:srgbClr>
                </a:solidFill>
                <a:effectLst/>
                <a:uLnTx/>
                <a:uFillTx/>
                <a:latin typeface="Raleway" panose="020B0503030101060003" pitchFamily="34" charset="0"/>
                <a:ea typeface="Poppins SemiBold" charset="0"/>
                <a:cs typeface="Poppins SemiBold" charset="0"/>
              </a:rPr>
              <a:t>ALL ELEMENTS ARE VECTOR BASED</a:t>
            </a:r>
            <a:endParaRPr kumimoji="0" lang="en-US" sz="1600" b="1" i="0" u="none" strike="noStrike" kern="1200" cap="none" spc="0" normalizeH="0" baseline="0" noProof="0" dirty="0">
              <a:ln>
                <a:noFill/>
              </a:ln>
              <a:solidFill>
                <a:srgbClr val="1C1C1C">
                  <a:lumMod val="50000"/>
                </a:srgbClr>
              </a:solidFill>
              <a:effectLst/>
              <a:uLnTx/>
              <a:uFillTx/>
              <a:latin typeface="Raleway" panose="020B0503030101060003" pitchFamily="34" charset="0"/>
              <a:ea typeface="Poppins SemiBold" charset="0"/>
              <a:cs typeface="Poppins SemiBold" charset="0"/>
            </a:endParaRPr>
          </a:p>
        </p:txBody>
      </p:sp>
      <p:sp>
        <p:nvSpPr>
          <p:cNvPr id="11" name="Subtitle 2"/>
          <p:cNvSpPr txBox="1"/>
          <p:nvPr/>
        </p:nvSpPr>
        <p:spPr>
          <a:xfrm>
            <a:off x="6467993" y="3596795"/>
            <a:ext cx="4164772" cy="865945"/>
          </a:xfrm>
          <a:prstGeom prst="rect">
            <a:avLst/>
          </a:prstGeom>
        </p:spPr>
        <p:txBody>
          <a:bodyPr vert="horz" wrap="square" lIns="217490" tIns="108745" rIns="217490" bIns="108745" rtlCol="0">
            <a:spAutoFit/>
          </a:bodyPr>
          <a:lstStyle>
            <a:lvl1pPr marL="0" indent="0" algn="ctr" defTabSz="1087120" rtl="0" eaLnBrk="1" latinLnBrk="0" hangingPunct="1">
              <a:lnSpc>
                <a:spcPct val="120000"/>
              </a:lnSpc>
              <a:spcBef>
                <a:spcPct val="20000"/>
              </a:spcBef>
              <a:buFont typeface="Arial" panose="020B0604020202020204"/>
              <a:buNone/>
              <a:defRPr sz="2400" kern="1200">
                <a:solidFill>
                  <a:schemeClr val="tx2"/>
                </a:solidFill>
                <a:latin typeface="Open Sans Light"/>
                <a:ea typeface="+mn-ea"/>
                <a:cs typeface="Open Sans Light"/>
              </a:defRPr>
            </a:lvl1pPr>
            <a:lvl2pPr marL="1087755" indent="0" algn="ctr" defTabSz="1087120" rtl="0" eaLnBrk="1" latinLnBrk="0" hangingPunct="1">
              <a:lnSpc>
                <a:spcPct val="130000"/>
              </a:lnSpc>
              <a:spcBef>
                <a:spcPct val="20000"/>
              </a:spcBef>
              <a:buFont typeface="Arial" panose="020B0604020202020204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2pPr>
            <a:lvl3pPr marL="2175510" indent="0" algn="ctr" defTabSz="1087120" rtl="0" eaLnBrk="1" latinLnBrk="0" hangingPunct="1">
              <a:lnSpc>
                <a:spcPct val="130000"/>
              </a:lnSpc>
              <a:spcBef>
                <a:spcPct val="20000"/>
              </a:spcBef>
              <a:buFont typeface="Arial" panose="020B0604020202020204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3pPr>
            <a:lvl4pPr marL="3262630" indent="0" algn="ctr" defTabSz="1087120" rtl="0" eaLnBrk="1" latinLnBrk="0" hangingPunct="1">
              <a:lnSpc>
                <a:spcPct val="130000"/>
              </a:lnSpc>
              <a:spcBef>
                <a:spcPct val="20000"/>
              </a:spcBef>
              <a:buFont typeface="Arial" panose="020B0604020202020204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4pPr>
            <a:lvl5pPr marL="4350385" indent="0" algn="ctr" defTabSz="1087120" rtl="0" eaLnBrk="1" latinLnBrk="0" hangingPunct="1">
              <a:lnSpc>
                <a:spcPct val="130000"/>
              </a:lnSpc>
              <a:spcBef>
                <a:spcPct val="20000"/>
              </a:spcBef>
              <a:buFont typeface="Arial" panose="020B0604020202020204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5pPr>
            <a:lvl6pPr marL="5438140" indent="0" algn="ctr" defTabSz="1087120" rtl="0" eaLnBrk="1" latinLnBrk="0" hangingPunct="1">
              <a:spcBef>
                <a:spcPct val="20000"/>
              </a:spcBef>
              <a:buFont typeface="Arial" panose="020B0604020202020204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6525895" indent="0" algn="ctr" defTabSz="1087120" rtl="0" eaLnBrk="1" latinLnBrk="0" hangingPunct="1">
              <a:spcBef>
                <a:spcPct val="20000"/>
              </a:spcBef>
              <a:buFont typeface="Arial" panose="020B0604020202020204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7613650" indent="0" algn="ctr" defTabSz="1087120" rtl="0" eaLnBrk="1" latinLnBrk="0" hangingPunct="1">
              <a:spcBef>
                <a:spcPct val="20000"/>
              </a:spcBef>
              <a:buFont typeface="Arial" panose="020B0604020202020204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8701405" indent="0" algn="ctr" defTabSz="1087120" rtl="0" eaLnBrk="1" latinLnBrk="0" hangingPunct="1">
              <a:spcBef>
                <a:spcPct val="20000"/>
              </a:spcBef>
              <a:buFont typeface="Arial" panose="020B0604020202020204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108712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/>
              <a:buNone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1C1C1C">
                    <a:lumMod val="50000"/>
                  </a:srgbClr>
                </a:solidFill>
                <a:effectLst/>
                <a:uLnTx/>
                <a:uFillTx/>
                <a:latin typeface="Raleway" panose="020B0503030101060003" pitchFamily="34" charset="0"/>
                <a:ea typeface="Poppins Light" charset="0"/>
                <a:cs typeface="Poppins Light" charset="0"/>
              </a:rPr>
              <a:t>Frequently, your initial font choice is taken out of your awesome hands also we are companies</a:t>
            </a: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srgbClr val="1C1C1C">
                  <a:lumMod val="50000"/>
                </a:srgbClr>
              </a:solidFill>
              <a:effectLst/>
              <a:uLnTx/>
              <a:uFillTx/>
              <a:latin typeface="Raleway" panose="020B0503030101060003" pitchFamily="34" charset="0"/>
              <a:ea typeface="Poppins Light" charset="0"/>
              <a:cs typeface="Poppins Light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6594501" y="3363454"/>
            <a:ext cx="3751348" cy="338554"/>
          </a:xfrm>
          <a:prstGeom prst="rect">
            <a:avLst/>
          </a:prstGeom>
          <a:noFill/>
        </p:spPr>
        <p:txBody>
          <a:bodyPr wrap="non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1C1C1C">
                    <a:lumMod val="50000"/>
                  </a:srgbClr>
                </a:solidFill>
                <a:effectLst/>
                <a:uLnTx/>
                <a:uFillTx/>
                <a:latin typeface="Raleway" panose="020B0503030101060003" pitchFamily="34" charset="0"/>
                <a:ea typeface="Poppins SemiBold" charset="0"/>
                <a:cs typeface="Poppins SemiBold" charset="0"/>
              </a:rPr>
              <a:t>ALL ELEMENTS ARE VECTOR BASED</a:t>
            </a:r>
            <a:endParaRPr kumimoji="0" lang="en-US" sz="1600" b="1" i="0" u="none" strike="noStrike" kern="1200" cap="none" spc="0" normalizeH="0" baseline="0" noProof="0" dirty="0">
              <a:ln>
                <a:noFill/>
              </a:ln>
              <a:solidFill>
                <a:srgbClr val="1C1C1C">
                  <a:lumMod val="50000"/>
                </a:srgbClr>
              </a:solidFill>
              <a:effectLst/>
              <a:uLnTx/>
              <a:uFillTx/>
              <a:latin typeface="Raleway" panose="020B0503030101060003" pitchFamily="34" charset="0"/>
              <a:ea typeface="Poppins SemiBold" charset="0"/>
              <a:cs typeface="Poppins SemiBold" charset="0"/>
            </a:endParaRPr>
          </a:p>
        </p:txBody>
      </p:sp>
      <p:sp>
        <p:nvSpPr>
          <p:cNvPr id="13" name="Subtitle 2"/>
          <p:cNvSpPr txBox="1"/>
          <p:nvPr/>
        </p:nvSpPr>
        <p:spPr>
          <a:xfrm>
            <a:off x="6484507" y="5059674"/>
            <a:ext cx="4164772" cy="865945"/>
          </a:xfrm>
          <a:prstGeom prst="rect">
            <a:avLst/>
          </a:prstGeom>
        </p:spPr>
        <p:txBody>
          <a:bodyPr vert="horz" wrap="square" lIns="217490" tIns="108745" rIns="217490" bIns="108745" rtlCol="0">
            <a:spAutoFit/>
          </a:bodyPr>
          <a:lstStyle>
            <a:lvl1pPr marL="0" indent="0" algn="ctr" defTabSz="1087120" rtl="0" eaLnBrk="1" latinLnBrk="0" hangingPunct="1">
              <a:lnSpc>
                <a:spcPct val="120000"/>
              </a:lnSpc>
              <a:spcBef>
                <a:spcPct val="20000"/>
              </a:spcBef>
              <a:buFont typeface="Arial" panose="020B0604020202020204"/>
              <a:buNone/>
              <a:defRPr sz="2400" kern="1200">
                <a:solidFill>
                  <a:schemeClr val="tx2"/>
                </a:solidFill>
                <a:latin typeface="Open Sans Light"/>
                <a:ea typeface="+mn-ea"/>
                <a:cs typeface="Open Sans Light"/>
              </a:defRPr>
            </a:lvl1pPr>
            <a:lvl2pPr marL="1087755" indent="0" algn="ctr" defTabSz="1087120" rtl="0" eaLnBrk="1" latinLnBrk="0" hangingPunct="1">
              <a:lnSpc>
                <a:spcPct val="130000"/>
              </a:lnSpc>
              <a:spcBef>
                <a:spcPct val="20000"/>
              </a:spcBef>
              <a:buFont typeface="Arial" panose="020B0604020202020204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2pPr>
            <a:lvl3pPr marL="2175510" indent="0" algn="ctr" defTabSz="1087120" rtl="0" eaLnBrk="1" latinLnBrk="0" hangingPunct="1">
              <a:lnSpc>
                <a:spcPct val="130000"/>
              </a:lnSpc>
              <a:spcBef>
                <a:spcPct val="20000"/>
              </a:spcBef>
              <a:buFont typeface="Arial" panose="020B0604020202020204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3pPr>
            <a:lvl4pPr marL="3262630" indent="0" algn="ctr" defTabSz="1087120" rtl="0" eaLnBrk="1" latinLnBrk="0" hangingPunct="1">
              <a:lnSpc>
                <a:spcPct val="130000"/>
              </a:lnSpc>
              <a:spcBef>
                <a:spcPct val="20000"/>
              </a:spcBef>
              <a:buFont typeface="Arial" panose="020B0604020202020204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4pPr>
            <a:lvl5pPr marL="4350385" indent="0" algn="ctr" defTabSz="1087120" rtl="0" eaLnBrk="1" latinLnBrk="0" hangingPunct="1">
              <a:lnSpc>
                <a:spcPct val="130000"/>
              </a:lnSpc>
              <a:spcBef>
                <a:spcPct val="20000"/>
              </a:spcBef>
              <a:buFont typeface="Arial" panose="020B0604020202020204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5pPr>
            <a:lvl6pPr marL="5438140" indent="0" algn="ctr" defTabSz="1087120" rtl="0" eaLnBrk="1" latinLnBrk="0" hangingPunct="1">
              <a:spcBef>
                <a:spcPct val="20000"/>
              </a:spcBef>
              <a:buFont typeface="Arial" panose="020B0604020202020204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6525895" indent="0" algn="ctr" defTabSz="1087120" rtl="0" eaLnBrk="1" latinLnBrk="0" hangingPunct="1">
              <a:spcBef>
                <a:spcPct val="20000"/>
              </a:spcBef>
              <a:buFont typeface="Arial" panose="020B0604020202020204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7613650" indent="0" algn="ctr" defTabSz="1087120" rtl="0" eaLnBrk="1" latinLnBrk="0" hangingPunct="1">
              <a:spcBef>
                <a:spcPct val="20000"/>
              </a:spcBef>
              <a:buFont typeface="Arial" panose="020B0604020202020204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8701405" indent="0" algn="ctr" defTabSz="1087120" rtl="0" eaLnBrk="1" latinLnBrk="0" hangingPunct="1">
              <a:spcBef>
                <a:spcPct val="20000"/>
              </a:spcBef>
              <a:buFont typeface="Arial" panose="020B0604020202020204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108712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/>
              <a:buNone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1C1C1C">
                    <a:lumMod val="50000"/>
                  </a:srgbClr>
                </a:solidFill>
                <a:effectLst/>
                <a:uLnTx/>
                <a:uFillTx/>
                <a:latin typeface="Raleway" panose="020B0503030101060003" pitchFamily="34" charset="0"/>
                <a:ea typeface="Poppins Light" charset="0"/>
                <a:cs typeface="Poppins Light" charset="0"/>
              </a:rPr>
              <a:t>Frequently, your initial font choice is taken out of your awesome hands also we are companies</a:t>
            </a: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srgbClr val="1C1C1C">
                  <a:lumMod val="50000"/>
                </a:srgbClr>
              </a:solidFill>
              <a:effectLst/>
              <a:uLnTx/>
              <a:uFillTx/>
              <a:latin typeface="Raleway" panose="020B0503030101060003" pitchFamily="34" charset="0"/>
              <a:ea typeface="Poppins Light" charset="0"/>
              <a:cs typeface="Poppins Light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6611015" y="4826333"/>
            <a:ext cx="3751348" cy="338554"/>
          </a:xfrm>
          <a:prstGeom prst="rect">
            <a:avLst/>
          </a:prstGeom>
          <a:noFill/>
        </p:spPr>
        <p:txBody>
          <a:bodyPr wrap="non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1C1C1C">
                    <a:lumMod val="50000"/>
                  </a:srgbClr>
                </a:solidFill>
                <a:effectLst/>
                <a:uLnTx/>
                <a:uFillTx/>
                <a:latin typeface="Raleway" panose="020B0503030101060003" pitchFamily="34" charset="0"/>
                <a:ea typeface="Poppins SemiBold" charset="0"/>
                <a:cs typeface="Poppins SemiBold" charset="0"/>
              </a:rPr>
              <a:t>ALL ELEMENTS ARE VECTOR BASED</a:t>
            </a:r>
            <a:endParaRPr kumimoji="0" lang="en-US" sz="1600" b="1" i="0" u="none" strike="noStrike" kern="1200" cap="none" spc="0" normalizeH="0" baseline="0" noProof="0" dirty="0">
              <a:ln>
                <a:noFill/>
              </a:ln>
              <a:solidFill>
                <a:srgbClr val="1C1C1C">
                  <a:lumMod val="50000"/>
                </a:srgbClr>
              </a:solidFill>
              <a:effectLst/>
              <a:uLnTx/>
              <a:uFillTx/>
              <a:latin typeface="Raleway" panose="020B0503030101060003" pitchFamily="34" charset="0"/>
              <a:ea typeface="Poppins SemiBold" charset="0"/>
              <a:cs typeface="Poppins SemiBold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1250">
        <p15:prstTrans prst="pageCurlDouble"/>
      </p:transition>
    </mc:Choice>
    <mc:Fallback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图片占位符 15"/>
          <p:cNvPicPr>
            <a:picLocks noGrp="1" noChangeAspect="1"/>
          </p:cNvPicPr>
          <p:nvPr>
            <p:ph type="pic" sz="quarter" idx="33"/>
          </p:nvPr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811" b="16811"/>
          <a:stretch>
            <a:fillRect/>
          </a:stretch>
        </p:blipFill>
        <p:spPr/>
      </p:pic>
      <p:sp>
        <p:nvSpPr>
          <p:cNvPr id="5" name="TextBox 4"/>
          <p:cNvSpPr txBox="1"/>
          <p:nvPr/>
        </p:nvSpPr>
        <p:spPr>
          <a:xfrm>
            <a:off x="6081831" y="925657"/>
            <a:ext cx="498944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GB" sz="3600" b="0" i="0" u="none" strike="noStrike" kern="1200" cap="none" spc="600" normalizeH="0" baseline="0" noProof="0" dirty="0">
                <a:ln>
                  <a:noFill/>
                </a:ln>
                <a:solidFill>
                  <a:srgbClr val="1C1C1C">
                    <a:lumMod val="75000"/>
                    <a:lumOff val="25000"/>
                  </a:srgbClr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OUR WEAKNESS</a:t>
            </a:r>
            <a:endParaRPr kumimoji="0" lang="en-GB" sz="3600" b="0" i="0" u="none" strike="noStrike" kern="1200" cap="none" spc="600" normalizeH="0" baseline="0" noProof="0" dirty="0">
              <a:ln>
                <a:noFill/>
              </a:ln>
              <a:solidFill>
                <a:srgbClr val="1C1C1C">
                  <a:lumMod val="75000"/>
                  <a:lumOff val="25000"/>
                </a:srgbClr>
              </a:solidFill>
              <a:effectLst/>
              <a:uLnTx/>
              <a:uFillTx/>
              <a:latin typeface="Raleway" panose="020B0503030101060003" pitchFamily="34" charset="0"/>
              <a:ea typeface="+mn-ea"/>
              <a:cs typeface="+mn-cs"/>
            </a:endParaRPr>
          </a:p>
        </p:txBody>
      </p:sp>
      <p:sp>
        <p:nvSpPr>
          <p:cNvPr id="6" name="Shape 2706"/>
          <p:cNvSpPr/>
          <p:nvPr/>
        </p:nvSpPr>
        <p:spPr>
          <a:xfrm>
            <a:off x="6130273" y="2027045"/>
            <a:ext cx="286662" cy="39415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0250" y="13745"/>
                </a:moveTo>
                <a:cubicBezTo>
                  <a:pt x="20250" y="14016"/>
                  <a:pt x="19948" y="14236"/>
                  <a:pt x="19575" y="14236"/>
                </a:cubicBezTo>
                <a:cubicBezTo>
                  <a:pt x="19202" y="14236"/>
                  <a:pt x="18900" y="14016"/>
                  <a:pt x="18900" y="13745"/>
                </a:cubicBezTo>
                <a:lnTo>
                  <a:pt x="18900" y="6873"/>
                </a:lnTo>
                <a:cubicBezTo>
                  <a:pt x="18900" y="6602"/>
                  <a:pt x="19202" y="6382"/>
                  <a:pt x="19575" y="6382"/>
                </a:cubicBezTo>
                <a:cubicBezTo>
                  <a:pt x="19948" y="6382"/>
                  <a:pt x="20250" y="6602"/>
                  <a:pt x="20250" y="6873"/>
                </a:cubicBezTo>
                <a:cubicBezTo>
                  <a:pt x="20250" y="6873"/>
                  <a:pt x="20250" y="13745"/>
                  <a:pt x="20250" y="13745"/>
                </a:cubicBezTo>
                <a:close/>
                <a:moveTo>
                  <a:pt x="17550" y="16691"/>
                </a:moveTo>
                <a:lnTo>
                  <a:pt x="4050" y="16691"/>
                </a:lnTo>
                <a:lnTo>
                  <a:pt x="4050" y="6382"/>
                </a:lnTo>
                <a:lnTo>
                  <a:pt x="17550" y="6382"/>
                </a:lnTo>
                <a:cubicBezTo>
                  <a:pt x="17550" y="6382"/>
                  <a:pt x="17550" y="16691"/>
                  <a:pt x="17550" y="16691"/>
                </a:cubicBezTo>
                <a:close/>
                <a:moveTo>
                  <a:pt x="14850" y="20127"/>
                </a:moveTo>
                <a:cubicBezTo>
                  <a:pt x="14850" y="20399"/>
                  <a:pt x="14548" y="20618"/>
                  <a:pt x="14175" y="20618"/>
                </a:cubicBezTo>
                <a:cubicBezTo>
                  <a:pt x="13802" y="20618"/>
                  <a:pt x="13500" y="20399"/>
                  <a:pt x="13500" y="20127"/>
                </a:cubicBezTo>
                <a:lnTo>
                  <a:pt x="13500" y="17673"/>
                </a:lnTo>
                <a:lnTo>
                  <a:pt x="14850" y="17673"/>
                </a:lnTo>
                <a:cubicBezTo>
                  <a:pt x="14850" y="17673"/>
                  <a:pt x="14850" y="20127"/>
                  <a:pt x="14850" y="20127"/>
                </a:cubicBezTo>
                <a:close/>
                <a:moveTo>
                  <a:pt x="8100" y="20127"/>
                </a:moveTo>
                <a:cubicBezTo>
                  <a:pt x="8100" y="20399"/>
                  <a:pt x="7798" y="20618"/>
                  <a:pt x="7425" y="20618"/>
                </a:cubicBezTo>
                <a:cubicBezTo>
                  <a:pt x="7052" y="20618"/>
                  <a:pt x="6750" y="20399"/>
                  <a:pt x="6750" y="20127"/>
                </a:cubicBezTo>
                <a:lnTo>
                  <a:pt x="6750" y="17673"/>
                </a:lnTo>
                <a:lnTo>
                  <a:pt x="8100" y="17673"/>
                </a:lnTo>
                <a:cubicBezTo>
                  <a:pt x="8100" y="17673"/>
                  <a:pt x="8100" y="20127"/>
                  <a:pt x="8100" y="20127"/>
                </a:cubicBezTo>
                <a:close/>
                <a:moveTo>
                  <a:pt x="10800" y="1964"/>
                </a:moveTo>
                <a:cubicBezTo>
                  <a:pt x="14242" y="1964"/>
                  <a:pt x="17075" y="3464"/>
                  <a:pt x="17492" y="5400"/>
                </a:cubicBezTo>
                <a:lnTo>
                  <a:pt x="4108" y="5400"/>
                </a:lnTo>
                <a:cubicBezTo>
                  <a:pt x="4525" y="3464"/>
                  <a:pt x="7358" y="1964"/>
                  <a:pt x="10800" y="1964"/>
                </a:cubicBezTo>
                <a:moveTo>
                  <a:pt x="2700" y="13745"/>
                </a:moveTo>
                <a:cubicBezTo>
                  <a:pt x="2700" y="14016"/>
                  <a:pt x="2398" y="14236"/>
                  <a:pt x="2025" y="14236"/>
                </a:cubicBezTo>
                <a:cubicBezTo>
                  <a:pt x="1652" y="14236"/>
                  <a:pt x="1350" y="14016"/>
                  <a:pt x="1350" y="13745"/>
                </a:cubicBezTo>
                <a:lnTo>
                  <a:pt x="1350" y="6873"/>
                </a:lnTo>
                <a:cubicBezTo>
                  <a:pt x="1350" y="6602"/>
                  <a:pt x="1652" y="6382"/>
                  <a:pt x="2025" y="6382"/>
                </a:cubicBezTo>
                <a:cubicBezTo>
                  <a:pt x="2398" y="6382"/>
                  <a:pt x="2700" y="6602"/>
                  <a:pt x="2700" y="6873"/>
                </a:cubicBezTo>
                <a:cubicBezTo>
                  <a:pt x="2700" y="6873"/>
                  <a:pt x="2700" y="13745"/>
                  <a:pt x="2700" y="13745"/>
                </a:cubicBezTo>
                <a:close/>
                <a:moveTo>
                  <a:pt x="19575" y="5400"/>
                </a:moveTo>
                <a:cubicBezTo>
                  <a:pt x="19336" y="5400"/>
                  <a:pt x="19112" y="5435"/>
                  <a:pt x="18900" y="5491"/>
                </a:cubicBezTo>
                <a:lnTo>
                  <a:pt x="18900" y="5400"/>
                </a:lnTo>
                <a:lnTo>
                  <a:pt x="18847" y="5400"/>
                </a:lnTo>
                <a:cubicBezTo>
                  <a:pt x="18595" y="3873"/>
                  <a:pt x="17191" y="2553"/>
                  <a:pt x="15171" y="1763"/>
                </a:cubicBezTo>
                <a:lnTo>
                  <a:pt x="16087" y="763"/>
                </a:lnTo>
                <a:lnTo>
                  <a:pt x="16076" y="758"/>
                </a:lnTo>
                <a:cubicBezTo>
                  <a:pt x="16148" y="681"/>
                  <a:pt x="16200" y="592"/>
                  <a:pt x="16200" y="491"/>
                </a:cubicBezTo>
                <a:cubicBezTo>
                  <a:pt x="16200" y="220"/>
                  <a:pt x="15898" y="0"/>
                  <a:pt x="15525" y="0"/>
                </a:cubicBezTo>
                <a:cubicBezTo>
                  <a:pt x="15291" y="0"/>
                  <a:pt x="15095" y="93"/>
                  <a:pt x="14974" y="223"/>
                </a:cubicBezTo>
                <a:lnTo>
                  <a:pt x="14963" y="219"/>
                </a:lnTo>
                <a:lnTo>
                  <a:pt x="13915" y="1362"/>
                </a:lnTo>
                <a:cubicBezTo>
                  <a:pt x="12956" y="1119"/>
                  <a:pt x="11905" y="982"/>
                  <a:pt x="10800" y="982"/>
                </a:cubicBezTo>
                <a:cubicBezTo>
                  <a:pt x="9695" y="982"/>
                  <a:pt x="8644" y="1119"/>
                  <a:pt x="7685" y="1362"/>
                </a:cubicBezTo>
                <a:lnTo>
                  <a:pt x="6637" y="219"/>
                </a:lnTo>
                <a:lnTo>
                  <a:pt x="6626" y="223"/>
                </a:lnTo>
                <a:cubicBezTo>
                  <a:pt x="6505" y="93"/>
                  <a:pt x="6309" y="0"/>
                  <a:pt x="6075" y="0"/>
                </a:cubicBezTo>
                <a:cubicBezTo>
                  <a:pt x="5702" y="0"/>
                  <a:pt x="5400" y="220"/>
                  <a:pt x="5400" y="491"/>
                </a:cubicBezTo>
                <a:cubicBezTo>
                  <a:pt x="5400" y="592"/>
                  <a:pt x="5452" y="681"/>
                  <a:pt x="5524" y="758"/>
                </a:cubicBezTo>
                <a:lnTo>
                  <a:pt x="5513" y="763"/>
                </a:lnTo>
                <a:lnTo>
                  <a:pt x="6430" y="1763"/>
                </a:lnTo>
                <a:cubicBezTo>
                  <a:pt x="4409" y="2553"/>
                  <a:pt x="3005" y="3873"/>
                  <a:pt x="2753" y="5400"/>
                </a:cubicBezTo>
                <a:lnTo>
                  <a:pt x="2700" y="5400"/>
                </a:lnTo>
                <a:lnTo>
                  <a:pt x="2700" y="5491"/>
                </a:lnTo>
                <a:cubicBezTo>
                  <a:pt x="2488" y="5435"/>
                  <a:pt x="2263" y="5400"/>
                  <a:pt x="2025" y="5400"/>
                </a:cubicBezTo>
                <a:cubicBezTo>
                  <a:pt x="907" y="5400"/>
                  <a:pt x="0" y="6060"/>
                  <a:pt x="0" y="6873"/>
                </a:cubicBezTo>
                <a:lnTo>
                  <a:pt x="0" y="13745"/>
                </a:lnTo>
                <a:cubicBezTo>
                  <a:pt x="0" y="14559"/>
                  <a:pt x="907" y="15218"/>
                  <a:pt x="2025" y="15218"/>
                </a:cubicBezTo>
                <a:cubicBezTo>
                  <a:pt x="2263" y="15218"/>
                  <a:pt x="2488" y="15183"/>
                  <a:pt x="2700" y="15128"/>
                </a:cubicBezTo>
                <a:lnTo>
                  <a:pt x="2700" y="16691"/>
                </a:lnTo>
                <a:cubicBezTo>
                  <a:pt x="2700" y="17233"/>
                  <a:pt x="3305" y="17673"/>
                  <a:pt x="4050" y="17673"/>
                </a:cubicBezTo>
                <a:lnTo>
                  <a:pt x="5400" y="17673"/>
                </a:lnTo>
                <a:lnTo>
                  <a:pt x="5400" y="20127"/>
                </a:lnTo>
                <a:cubicBezTo>
                  <a:pt x="5400" y="20941"/>
                  <a:pt x="6307" y="21600"/>
                  <a:pt x="7425" y="21600"/>
                </a:cubicBezTo>
                <a:cubicBezTo>
                  <a:pt x="8543" y="21600"/>
                  <a:pt x="9450" y="20941"/>
                  <a:pt x="9450" y="20127"/>
                </a:cubicBezTo>
                <a:lnTo>
                  <a:pt x="9450" y="17673"/>
                </a:lnTo>
                <a:lnTo>
                  <a:pt x="12150" y="17673"/>
                </a:lnTo>
                <a:lnTo>
                  <a:pt x="12150" y="20127"/>
                </a:lnTo>
                <a:cubicBezTo>
                  <a:pt x="12150" y="20941"/>
                  <a:pt x="13056" y="21600"/>
                  <a:pt x="14175" y="21600"/>
                </a:cubicBezTo>
                <a:cubicBezTo>
                  <a:pt x="15294" y="21600"/>
                  <a:pt x="16200" y="20941"/>
                  <a:pt x="16200" y="20127"/>
                </a:cubicBezTo>
                <a:lnTo>
                  <a:pt x="16200" y="17673"/>
                </a:lnTo>
                <a:lnTo>
                  <a:pt x="17550" y="17673"/>
                </a:lnTo>
                <a:cubicBezTo>
                  <a:pt x="18295" y="17673"/>
                  <a:pt x="18900" y="17233"/>
                  <a:pt x="18900" y="16691"/>
                </a:cubicBezTo>
                <a:lnTo>
                  <a:pt x="18900" y="15128"/>
                </a:lnTo>
                <a:cubicBezTo>
                  <a:pt x="19112" y="15183"/>
                  <a:pt x="19336" y="15218"/>
                  <a:pt x="19575" y="15218"/>
                </a:cubicBezTo>
                <a:cubicBezTo>
                  <a:pt x="20694" y="15218"/>
                  <a:pt x="21600" y="14559"/>
                  <a:pt x="21600" y="13745"/>
                </a:cubicBezTo>
                <a:lnTo>
                  <a:pt x="21600" y="6873"/>
                </a:lnTo>
                <a:cubicBezTo>
                  <a:pt x="21600" y="6060"/>
                  <a:pt x="20694" y="5400"/>
                  <a:pt x="19575" y="5400"/>
                </a:cubicBezTo>
                <a:moveTo>
                  <a:pt x="12825" y="3436"/>
                </a:moveTo>
                <a:cubicBezTo>
                  <a:pt x="12452" y="3436"/>
                  <a:pt x="12150" y="3656"/>
                  <a:pt x="12150" y="3927"/>
                </a:cubicBezTo>
                <a:cubicBezTo>
                  <a:pt x="12150" y="4199"/>
                  <a:pt x="12452" y="4418"/>
                  <a:pt x="12825" y="4418"/>
                </a:cubicBezTo>
                <a:cubicBezTo>
                  <a:pt x="13198" y="4418"/>
                  <a:pt x="13500" y="4199"/>
                  <a:pt x="13500" y="3927"/>
                </a:cubicBezTo>
                <a:cubicBezTo>
                  <a:pt x="13500" y="3656"/>
                  <a:pt x="13198" y="3436"/>
                  <a:pt x="12825" y="3436"/>
                </a:cubicBezTo>
                <a:moveTo>
                  <a:pt x="8775" y="3436"/>
                </a:moveTo>
                <a:cubicBezTo>
                  <a:pt x="8402" y="3436"/>
                  <a:pt x="8100" y="3656"/>
                  <a:pt x="8100" y="3927"/>
                </a:cubicBezTo>
                <a:cubicBezTo>
                  <a:pt x="8100" y="4199"/>
                  <a:pt x="8402" y="4418"/>
                  <a:pt x="8775" y="4418"/>
                </a:cubicBezTo>
                <a:cubicBezTo>
                  <a:pt x="9148" y="4418"/>
                  <a:pt x="9450" y="4199"/>
                  <a:pt x="9450" y="3927"/>
                </a:cubicBezTo>
                <a:cubicBezTo>
                  <a:pt x="9450" y="3656"/>
                  <a:pt x="9148" y="3436"/>
                  <a:pt x="8775" y="3436"/>
                </a:cubicBezTo>
              </a:path>
            </a:pathLst>
          </a:custGeom>
          <a:solidFill>
            <a:schemeClr val="tx1">
              <a:lumMod val="75000"/>
              <a:lumOff val="25000"/>
            </a:schemeClr>
          </a:solidFill>
          <a:ln w="12700">
            <a:miter lim="400000"/>
          </a:ln>
        </p:spPr>
        <p:txBody>
          <a:bodyPr lIns="19045" tIns="19045" rIns="19045" bIns="19045" anchor="ctr"/>
          <a:lstStyle/>
          <a:p>
            <a:pPr marL="0" marR="0" lvl="0" indent="0" algn="l" defTabSz="22796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000" cap="none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 kumimoji="0" sz="15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>
                <a:outerShdw blurRad="38100" dist="12700" dir="5400000" rotWithShape="0">
                  <a:srgbClr val="000000">
                    <a:alpha val="50000"/>
                  </a:srgbClr>
                </a:outerShdw>
              </a:effectLst>
              <a:uLnTx/>
              <a:uFillTx/>
              <a:latin typeface="Raleway" panose="020B0503030101060003" pitchFamily="34" charset="0"/>
              <a:sym typeface="Gill Sans"/>
            </a:endParaRPr>
          </a:p>
        </p:txBody>
      </p:sp>
      <p:sp>
        <p:nvSpPr>
          <p:cNvPr id="7" name="Shape 2754"/>
          <p:cNvSpPr/>
          <p:nvPr/>
        </p:nvSpPr>
        <p:spPr>
          <a:xfrm>
            <a:off x="6094441" y="3505247"/>
            <a:ext cx="358327" cy="39415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0800" y="15709"/>
                </a:moveTo>
                <a:cubicBezTo>
                  <a:pt x="10203" y="15709"/>
                  <a:pt x="9720" y="16149"/>
                  <a:pt x="9720" y="16691"/>
                </a:cubicBezTo>
                <a:cubicBezTo>
                  <a:pt x="9720" y="17233"/>
                  <a:pt x="10203" y="17673"/>
                  <a:pt x="10800" y="17673"/>
                </a:cubicBezTo>
                <a:cubicBezTo>
                  <a:pt x="11396" y="17673"/>
                  <a:pt x="11880" y="17233"/>
                  <a:pt x="11880" y="16691"/>
                </a:cubicBezTo>
                <a:cubicBezTo>
                  <a:pt x="11880" y="16149"/>
                  <a:pt x="11396" y="15709"/>
                  <a:pt x="10800" y="15709"/>
                </a:cubicBezTo>
                <a:moveTo>
                  <a:pt x="12960" y="10800"/>
                </a:moveTo>
                <a:cubicBezTo>
                  <a:pt x="12363" y="10800"/>
                  <a:pt x="11880" y="11240"/>
                  <a:pt x="11880" y="11782"/>
                </a:cubicBezTo>
                <a:cubicBezTo>
                  <a:pt x="11880" y="12324"/>
                  <a:pt x="12363" y="12764"/>
                  <a:pt x="12960" y="12764"/>
                </a:cubicBezTo>
                <a:cubicBezTo>
                  <a:pt x="13556" y="12764"/>
                  <a:pt x="14040" y="12324"/>
                  <a:pt x="14040" y="11782"/>
                </a:cubicBezTo>
                <a:cubicBezTo>
                  <a:pt x="14040" y="11240"/>
                  <a:pt x="13556" y="10800"/>
                  <a:pt x="12960" y="10800"/>
                </a:cubicBezTo>
                <a:moveTo>
                  <a:pt x="15660" y="14727"/>
                </a:moveTo>
                <a:cubicBezTo>
                  <a:pt x="15362" y="14727"/>
                  <a:pt x="15120" y="14947"/>
                  <a:pt x="15120" y="15218"/>
                </a:cubicBezTo>
                <a:cubicBezTo>
                  <a:pt x="15120" y="15490"/>
                  <a:pt x="15362" y="15709"/>
                  <a:pt x="15660" y="15709"/>
                </a:cubicBezTo>
                <a:cubicBezTo>
                  <a:pt x="15958" y="15709"/>
                  <a:pt x="16200" y="15490"/>
                  <a:pt x="16200" y="15218"/>
                </a:cubicBezTo>
                <a:cubicBezTo>
                  <a:pt x="16200" y="14947"/>
                  <a:pt x="15958" y="14727"/>
                  <a:pt x="15660" y="14727"/>
                </a:cubicBezTo>
                <a:moveTo>
                  <a:pt x="16740" y="17673"/>
                </a:moveTo>
                <a:cubicBezTo>
                  <a:pt x="16442" y="17673"/>
                  <a:pt x="16200" y="17892"/>
                  <a:pt x="16200" y="18164"/>
                </a:cubicBezTo>
                <a:cubicBezTo>
                  <a:pt x="16200" y="18435"/>
                  <a:pt x="16442" y="18655"/>
                  <a:pt x="16740" y="18655"/>
                </a:cubicBezTo>
                <a:cubicBezTo>
                  <a:pt x="17038" y="18655"/>
                  <a:pt x="17280" y="18435"/>
                  <a:pt x="17280" y="18164"/>
                </a:cubicBezTo>
                <a:cubicBezTo>
                  <a:pt x="17280" y="17892"/>
                  <a:pt x="17038" y="17673"/>
                  <a:pt x="16740" y="17673"/>
                </a:cubicBezTo>
                <a:moveTo>
                  <a:pt x="7020" y="13745"/>
                </a:moveTo>
                <a:cubicBezTo>
                  <a:pt x="6722" y="13745"/>
                  <a:pt x="6480" y="13525"/>
                  <a:pt x="6480" y="13255"/>
                </a:cubicBezTo>
                <a:cubicBezTo>
                  <a:pt x="6480" y="12983"/>
                  <a:pt x="6722" y="12764"/>
                  <a:pt x="7020" y="12764"/>
                </a:cubicBezTo>
                <a:cubicBezTo>
                  <a:pt x="7318" y="12764"/>
                  <a:pt x="7560" y="12983"/>
                  <a:pt x="7560" y="13255"/>
                </a:cubicBezTo>
                <a:cubicBezTo>
                  <a:pt x="7560" y="13525"/>
                  <a:pt x="7318" y="13745"/>
                  <a:pt x="7020" y="13745"/>
                </a:cubicBezTo>
                <a:moveTo>
                  <a:pt x="7020" y="11782"/>
                </a:moveTo>
                <a:cubicBezTo>
                  <a:pt x="6126" y="11782"/>
                  <a:pt x="5400" y="12441"/>
                  <a:pt x="5400" y="13255"/>
                </a:cubicBezTo>
                <a:cubicBezTo>
                  <a:pt x="5400" y="14068"/>
                  <a:pt x="6126" y="14727"/>
                  <a:pt x="7020" y="14727"/>
                </a:cubicBezTo>
                <a:cubicBezTo>
                  <a:pt x="7914" y="14727"/>
                  <a:pt x="8640" y="14068"/>
                  <a:pt x="8640" y="13255"/>
                </a:cubicBezTo>
                <a:cubicBezTo>
                  <a:pt x="8640" y="12441"/>
                  <a:pt x="7914" y="11782"/>
                  <a:pt x="7020" y="11782"/>
                </a:cubicBezTo>
                <a:moveTo>
                  <a:pt x="16200" y="20618"/>
                </a:moveTo>
                <a:lnTo>
                  <a:pt x="5400" y="20618"/>
                </a:lnTo>
                <a:cubicBezTo>
                  <a:pt x="5224" y="20618"/>
                  <a:pt x="1080" y="20574"/>
                  <a:pt x="1080" y="16691"/>
                </a:cubicBezTo>
                <a:cubicBezTo>
                  <a:pt x="1080" y="12965"/>
                  <a:pt x="3149" y="11214"/>
                  <a:pt x="4975" y="9670"/>
                </a:cubicBezTo>
                <a:cubicBezTo>
                  <a:pt x="6031" y="8777"/>
                  <a:pt x="7028" y="7920"/>
                  <a:pt x="7400" y="6808"/>
                </a:cubicBezTo>
                <a:cubicBezTo>
                  <a:pt x="7683" y="6848"/>
                  <a:pt x="7974" y="6878"/>
                  <a:pt x="8279" y="6878"/>
                </a:cubicBezTo>
                <a:cubicBezTo>
                  <a:pt x="9182" y="6878"/>
                  <a:pt x="10166" y="6687"/>
                  <a:pt x="11184" y="6177"/>
                </a:cubicBezTo>
                <a:cubicBezTo>
                  <a:pt x="12256" y="5642"/>
                  <a:pt x="13226" y="5425"/>
                  <a:pt x="14040" y="5367"/>
                </a:cubicBezTo>
                <a:lnTo>
                  <a:pt x="14040" y="5891"/>
                </a:lnTo>
                <a:cubicBezTo>
                  <a:pt x="14040" y="7483"/>
                  <a:pt x="15296" y="8546"/>
                  <a:pt x="16625" y="9670"/>
                </a:cubicBezTo>
                <a:cubicBezTo>
                  <a:pt x="18451" y="11214"/>
                  <a:pt x="20520" y="12965"/>
                  <a:pt x="20520" y="16691"/>
                </a:cubicBezTo>
                <a:cubicBezTo>
                  <a:pt x="20520" y="20474"/>
                  <a:pt x="16637" y="20614"/>
                  <a:pt x="16200" y="20618"/>
                </a:cubicBezTo>
                <a:moveTo>
                  <a:pt x="14040" y="2945"/>
                </a:moveTo>
                <a:lnTo>
                  <a:pt x="14040" y="4432"/>
                </a:lnTo>
                <a:cubicBezTo>
                  <a:pt x="13069" y="4489"/>
                  <a:pt x="11917" y="4734"/>
                  <a:pt x="10654" y="5365"/>
                </a:cubicBezTo>
                <a:cubicBezTo>
                  <a:pt x="9547" y="5920"/>
                  <a:pt x="8485" y="6015"/>
                  <a:pt x="7560" y="5894"/>
                </a:cubicBezTo>
                <a:lnTo>
                  <a:pt x="7560" y="5891"/>
                </a:lnTo>
                <a:lnTo>
                  <a:pt x="7560" y="2945"/>
                </a:lnTo>
                <a:cubicBezTo>
                  <a:pt x="7560" y="2945"/>
                  <a:pt x="14040" y="2945"/>
                  <a:pt x="14040" y="2945"/>
                </a:cubicBezTo>
                <a:close/>
                <a:moveTo>
                  <a:pt x="5400" y="982"/>
                </a:moveTo>
                <a:lnTo>
                  <a:pt x="16200" y="982"/>
                </a:lnTo>
                <a:lnTo>
                  <a:pt x="16200" y="1964"/>
                </a:lnTo>
                <a:lnTo>
                  <a:pt x="5400" y="1964"/>
                </a:lnTo>
                <a:cubicBezTo>
                  <a:pt x="5400" y="1964"/>
                  <a:pt x="5400" y="982"/>
                  <a:pt x="5400" y="982"/>
                </a:cubicBezTo>
                <a:close/>
                <a:moveTo>
                  <a:pt x="15120" y="5891"/>
                </a:moveTo>
                <a:lnTo>
                  <a:pt x="15120" y="2945"/>
                </a:lnTo>
                <a:lnTo>
                  <a:pt x="16200" y="2945"/>
                </a:lnTo>
                <a:cubicBezTo>
                  <a:pt x="16796" y="2945"/>
                  <a:pt x="17280" y="2505"/>
                  <a:pt x="17280" y="1964"/>
                </a:cubicBezTo>
                <a:lnTo>
                  <a:pt x="17280" y="982"/>
                </a:lnTo>
                <a:cubicBezTo>
                  <a:pt x="17280" y="440"/>
                  <a:pt x="16796" y="0"/>
                  <a:pt x="16200" y="0"/>
                </a:cubicBezTo>
                <a:lnTo>
                  <a:pt x="5400" y="0"/>
                </a:lnTo>
                <a:cubicBezTo>
                  <a:pt x="4803" y="0"/>
                  <a:pt x="4320" y="440"/>
                  <a:pt x="4320" y="982"/>
                </a:cubicBezTo>
                <a:lnTo>
                  <a:pt x="4320" y="1964"/>
                </a:lnTo>
                <a:cubicBezTo>
                  <a:pt x="4320" y="2505"/>
                  <a:pt x="4803" y="2945"/>
                  <a:pt x="5400" y="2945"/>
                </a:cubicBezTo>
                <a:lnTo>
                  <a:pt x="6480" y="2945"/>
                </a:lnTo>
                <a:lnTo>
                  <a:pt x="6480" y="5891"/>
                </a:lnTo>
                <a:cubicBezTo>
                  <a:pt x="6480" y="8836"/>
                  <a:pt x="0" y="9818"/>
                  <a:pt x="0" y="16691"/>
                </a:cubicBezTo>
                <a:cubicBezTo>
                  <a:pt x="0" y="21600"/>
                  <a:pt x="5400" y="21600"/>
                  <a:pt x="5400" y="21600"/>
                </a:cubicBezTo>
                <a:lnTo>
                  <a:pt x="16200" y="21600"/>
                </a:lnTo>
                <a:cubicBezTo>
                  <a:pt x="16200" y="21600"/>
                  <a:pt x="21600" y="21600"/>
                  <a:pt x="21600" y="16691"/>
                </a:cubicBezTo>
                <a:cubicBezTo>
                  <a:pt x="21600" y="9818"/>
                  <a:pt x="15120" y="8836"/>
                  <a:pt x="15120" y="5891"/>
                </a:cubicBezTo>
                <a:moveTo>
                  <a:pt x="5940" y="16691"/>
                </a:moveTo>
                <a:cubicBezTo>
                  <a:pt x="5642" y="16691"/>
                  <a:pt x="5400" y="16910"/>
                  <a:pt x="5400" y="17182"/>
                </a:cubicBezTo>
                <a:cubicBezTo>
                  <a:pt x="5400" y="17453"/>
                  <a:pt x="5642" y="17673"/>
                  <a:pt x="5940" y="17673"/>
                </a:cubicBezTo>
                <a:cubicBezTo>
                  <a:pt x="6238" y="17673"/>
                  <a:pt x="6480" y="17453"/>
                  <a:pt x="6480" y="17182"/>
                </a:cubicBezTo>
                <a:cubicBezTo>
                  <a:pt x="6480" y="16910"/>
                  <a:pt x="6238" y="16691"/>
                  <a:pt x="5940" y="16691"/>
                </a:cubicBezTo>
              </a:path>
            </a:pathLst>
          </a:custGeom>
          <a:solidFill>
            <a:schemeClr val="tx1">
              <a:lumMod val="75000"/>
              <a:lumOff val="25000"/>
            </a:schemeClr>
          </a:solidFill>
          <a:ln w="12700">
            <a:miter lim="400000"/>
          </a:ln>
        </p:spPr>
        <p:txBody>
          <a:bodyPr lIns="19045" tIns="19045" rIns="19045" bIns="19045" anchor="ctr"/>
          <a:lstStyle/>
          <a:p>
            <a:pPr marL="0" marR="0" lvl="0" indent="0" algn="l" defTabSz="22796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000" cap="none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 kumimoji="0" sz="15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>
                <a:outerShdw blurRad="38100" dist="12700" dir="5400000" rotWithShape="0">
                  <a:srgbClr val="000000">
                    <a:alpha val="50000"/>
                  </a:srgbClr>
                </a:outerShdw>
              </a:effectLst>
              <a:uLnTx/>
              <a:uFillTx/>
              <a:latin typeface="Raleway" panose="020B0503030101060003" pitchFamily="34" charset="0"/>
              <a:sym typeface="Gill Sans"/>
            </a:endParaRPr>
          </a:p>
        </p:txBody>
      </p:sp>
      <p:sp>
        <p:nvSpPr>
          <p:cNvPr id="8" name="Shape 2787"/>
          <p:cNvSpPr/>
          <p:nvPr/>
        </p:nvSpPr>
        <p:spPr>
          <a:xfrm>
            <a:off x="6081831" y="4983449"/>
            <a:ext cx="393915" cy="39417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086" h="21600" extrusionOk="0">
                <a:moveTo>
                  <a:pt x="11502" y="10309"/>
                </a:moveTo>
                <a:cubicBezTo>
                  <a:pt x="11767" y="10309"/>
                  <a:pt x="11981" y="10090"/>
                  <a:pt x="11981" y="9818"/>
                </a:cubicBezTo>
                <a:cubicBezTo>
                  <a:pt x="11981" y="9547"/>
                  <a:pt x="11767" y="9327"/>
                  <a:pt x="11502" y="9327"/>
                </a:cubicBezTo>
                <a:cubicBezTo>
                  <a:pt x="11237" y="9327"/>
                  <a:pt x="11022" y="9547"/>
                  <a:pt x="11022" y="9818"/>
                </a:cubicBezTo>
                <a:cubicBezTo>
                  <a:pt x="11022" y="10090"/>
                  <a:pt x="11237" y="10309"/>
                  <a:pt x="11502" y="10309"/>
                </a:cubicBezTo>
                <a:moveTo>
                  <a:pt x="15818" y="4909"/>
                </a:moveTo>
                <a:cubicBezTo>
                  <a:pt x="16083" y="4909"/>
                  <a:pt x="16297" y="5129"/>
                  <a:pt x="16297" y="5400"/>
                </a:cubicBezTo>
                <a:cubicBezTo>
                  <a:pt x="16297" y="5672"/>
                  <a:pt x="16083" y="5891"/>
                  <a:pt x="15818" y="5891"/>
                </a:cubicBezTo>
                <a:cubicBezTo>
                  <a:pt x="15553" y="5891"/>
                  <a:pt x="15338" y="5672"/>
                  <a:pt x="15338" y="5400"/>
                </a:cubicBezTo>
                <a:cubicBezTo>
                  <a:pt x="15338" y="5129"/>
                  <a:pt x="15553" y="4909"/>
                  <a:pt x="15818" y="4909"/>
                </a:cubicBezTo>
                <a:moveTo>
                  <a:pt x="15818" y="6873"/>
                </a:moveTo>
                <a:cubicBezTo>
                  <a:pt x="16612" y="6873"/>
                  <a:pt x="17256" y="6213"/>
                  <a:pt x="17256" y="5400"/>
                </a:cubicBezTo>
                <a:cubicBezTo>
                  <a:pt x="17256" y="4587"/>
                  <a:pt x="16612" y="3928"/>
                  <a:pt x="15818" y="3928"/>
                </a:cubicBezTo>
                <a:cubicBezTo>
                  <a:pt x="15023" y="3928"/>
                  <a:pt x="14379" y="4587"/>
                  <a:pt x="14379" y="5400"/>
                </a:cubicBezTo>
                <a:cubicBezTo>
                  <a:pt x="14379" y="6213"/>
                  <a:pt x="15023" y="6873"/>
                  <a:pt x="15818" y="6873"/>
                </a:cubicBezTo>
                <a:moveTo>
                  <a:pt x="12941" y="11782"/>
                </a:moveTo>
                <a:cubicBezTo>
                  <a:pt x="13206" y="11782"/>
                  <a:pt x="13420" y="11562"/>
                  <a:pt x="13420" y="11291"/>
                </a:cubicBezTo>
                <a:cubicBezTo>
                  <a:pt x="13420" y="11020"/>
                  <a:pt x="13206" y="10800"/>
                  <a:pt x="12941" y="10800"/>
                </a:cubicBezTo>
                <a:cubicBezTo>
                  <a:pt x="12675" y="10800"/>
                  <a:pt x="12461" y="11020"/>
                  <a:pt x="12461" y="11291"/>
                </a:cubicBezTo>
                <a:cubicBezTo>
                  <a:pt x="12461" y="11562"/>
                  <a:pt x="12675" y="11782"/>
                  <a:pt x="12941" y="11782"/>
                </a:cubicBezTo>
                <a:moveTo>
                  <a:pt x="10063" y="7855"/>
                </a:moveTo>
                <a:cubicBezTo>
                  <a:pt x="9798" y="7855"/>
                  <a:pt x="9584" y="8074"/>
                  <a:pt x="9584" y="8346"/>
                </a:cubicBezTo>
                <a:cubicBezTo>
                  <a:pt x="9584" y="8617"/>
                  <a:pt x="9798" y="8836"/>
                  <a:pt x="10063" y="8836"/>
                </a:cubicBezTo>
                <a:cubicBezTo>
                  <a:pt x="10328" y="8836"/>
                  <a:pt x="10543" y="8617"/>
                  <a:pt x="10543" y="8346"/>
                </a:cubicBezTo>
                <a:cubicBezTo>
                  <a:pt x="10543" y="8074"/>
                  <a:pt x="10328" y="7855"/>
                  <a:pt x="10063" y="7855"/>
                </a:cubicBezTo>
                <a:moveTo>
                  <a:pt x="1718" y="19842"/>
                </a:moveTo>
                <a:lnTo>
                  <a:pt x="3451" y="15392"/>
                </a:lnTo>
                <a:cubicBezTo>
                  <a:pt x="3684" y="15834"/>
                  <a:pt x="3973" y="16253"/>
                  <a:pt x="4312" y="16642"/>
                </a:cubicBezTo>
                <a:cubicBezTo>
                  <a:pt x="4824" y="17230"/>
                  <a:pt x="5418" y="17711"/>
                  <a:pt x="6061" y="18068"/>
                </a:cubicBezTo>
                <a:cubicBezTo>
                  <a:pt x="6061" y="18068"/>
                  <a:pt x="1718" y="19842"/>
                  <a:pt x="1718" y="19842"/>
                </a:cubicBezTo>
                <a:close/>
                <a:moveTo>
                  <a:pt x="3717" y="12060"/>
                </a:moveTo>
                <a:lnTo>
                  <a:pt x="0" y="21600"/>
                </a:lnTo>
                <a:lnTo>
                  <a:pt x="9319" y="17795"/>
                </a:lnTo>
                <a:cubicBezTo>
                  <a:pt x="9153" y="17815"/>
                  <a:pt x="8987" y="17824"/>
                  <a:pt x="8822" y="17824"/>
                </a:cubicBezTo>
                <a:cubicBezTo>
                  <a:pt x="5971" y="17824"/>
                  <a:pt x="3389" y="15002"/>
                  <a:pt x="3717" y="12060"/>
                </a:cubicBezTo>
                <a:moveTo>
                  <a:pt x="16115" y="10657"/>
                </a:moveTo>
                <a:cubicBezTo>
                  <a:pt x="15925" y="10851"/>
                  <a:pt x="15627" y="11171"/>
                  <a:pt x="15280" y="11542"/>
                </a:cubicBezTo>
                <a:cubicBezTo>
                  <a:pt x="14662" y="12204"/>
                  <a:pt x="13712" y="13221"/>
                  <a:pt x="13147" y="13753"/>
                </a:cubicBezTo>
                <a:lnTo>
                  <a:pt x="7665" y="8141"/>
                </a:lnTo>
                <a:cubicBezTo>
                  <a:pt x="8185" y="7563"/>
                  <a:pt x="9179" y="6590"/>
                  <a:pt x="9825" y="5958"/>
                </a:cubicBezTo>
                <a:cubicBezTo>
                  <a:pt x="10188" y="5603"/>
                  <a:pt x="10500" y="5298"/>
                  <a:pt x="10690" y="5103"/>
                </a:cubicBezTo>
                <a:cubicBezTo>
                  <a:pt x="13284" y="2447"/>
                  <a:pt x="18271" y="993"/>
                  <a:pt x="20136" y="982"/>
                </a:cubicBezTo>
                <a:cubicBezTo>
                  <a:pt x="20132" y="2572"/>
                  <a:pt x="18824" y="7884"/>
                  <a:pt x="16115" y="10657"/>
                </a:cubicBezTo>
                <a:moveTo>
                  <a:pt x="12477" y="14563"/>
                </a:moveTo>
                <a:cubicBezTo>
                  <a:pt x="12127" y="15873"/>
                  <a:pt x="11665" y="17072"/>
                  <a:pt x="11154" y="18035"/>
                </a:cubicBezTo>
                <a:cubicBezTo>
                  <a:pt x="10943" y="17454"/>
                  <a:pt x="10642" y="16798"/>
                  <a:pt x="10214" y="16110"/>
                </a:cubicBezTo>
                <a:cubicBezTo>
                  <a:pt x="10035" y="15823"/>
                  <a:pt x="9728" y="15656"/>
                  <a:pt x="9405" y="15656"/>
                </a:cubicBezTo>
                <a:cubicBezTo>
                  <a:pt x="9329" y="15656"/>
                  <a:pt x="9252" y="15665"/>
                  <a:pt x="9176" y="15684"/>
                </a:cubicBezTo>
                <a:cubicBezTo>
                  <a:pt x="8990" y="15731"/>
                  <a:pt x="8799" y="15755"/>
                  <a:pt x="8610" y="15755"/>
                </a:cubicBezTo>
                <a:cubicBezTo>
                  <a:pt x="7905" y="15755"/>
                  <a:pt x="7217" y="15432"/>
                  <a:pt x="6621" y="14822"/>
                </a:cubicBezTo>
                <a:cubicBezTo>
                  <a:pt x="5861" y="14044"/>
                  <a:pt x="5561" y="13114"/>
                  <a:pt x="5779" y="12206"/>
                </a:cubicBezTo>
                <a:cubicBezTo>
                  <a:pt x="5877" y="11797"/>
                  <a:pt x="5709" y="11370"/>
                  <a:pt x="5363" y="11144"/>
                </a:cubicBezTo>
                <a:cubicBezTo>
                  <a:pt x="4690" y="10706"/>
                  <a:pt x="4050" y="10398"/>
                  <a:pt x="3482" y="10183"/>
                </a:cubicBezTo>
                <a:cubicBezTo>
                  <a:pt x="4423" y="9658"/>
                  <a:pt x="5594" y="9186"/>
                  <a:pt x="6874" y="8827"/>
                </a:cubicBezTo>
                <a:cubicBezTo>
                  <a:pt x="6900" y="8820"/>
                  <a:pt x="6921" y="8803"/>
                  <a:pt x="6946" y="8793"/>
                </a:cubicBezTo>
                <a:lnTo>
                  <a:pt x="12510" y="14490"/>
                </a:lnTo>
                <a:cubicBezTo>
                  <a:pt x="12501" y="14515"/>
                  <a:pt x="12484" y="14536"/>
                  <a:pt x="12477" y="14563"/>
                </a:cubicBezTo>
                <a:moveTo>
                  <a:pt x="20922" y="167"/>
                </a:moveTo>
                <a:cubicBezTo>
                  <a:pt x="20813" y="55"/>
                  <a:pt x="20545" y="0"/>
                  <a:pt x="20157" y="0"/>
                </a:cubicBezTo>
                <a:cubicBezTo>
                  <a:pt x="18131" y="0"/>
                  <a:pt x="12842" y="1511"/>
                  <a:pt x="10012" y="4409"/>
                </a:cubicBezTo>
                <a:cubicBezTo>
                  <a:pt x="9345" y="5092"/>
                  <a:pt x="7134" y="7175"/>
                  <a:pt x="6621" y="7880"/>
                </a:cubicBezTo>
                <a:cubicBezTo>
                  <a:pt x="4961" y="8346"/>
                  <a:pt x="2544" y="9277"/>
                  <a:pt x="1196" y="10657"/>
                </a:cubicBezTo>
                <a:cubicBezTo>
                  <a:pt x="1196" y="10657"/>
                  <a:pt x="2841" y="10663"/>
                  <a:pt x="4848" y="11972"/>
                </a:cubicBezTo>
                <a:cubicBezTo>
                  <a:pt x="4556" y="13190"/>
                  <a:pt x="4926" y="14475"/>
                  <a:pt x="5943" y="15516"/>
                </a:cubicBezTo>
                <a:cubicBezTo>
                  <a:pt x="6735" y="16327"/>
                  <a:pt x="7672" y="16737"/>
                  <a:pt x="8610" y="16737"/>
                </a:cubicBezTo>
                <a:cubicBezTo>
                  <a:pt x="8876" y="16737"/>
                  <a:pt x="9142" y="16704"/>
                  <a:pt x="9405" y="16637"/>
                </a:cubicBezTo>
                <a:cubicBezTo>
                  <a:pt x="10683" y="18692"/>
                  <a:pt x="10690" y="20376"/>
                  <a:pt x="10690" y="20376"/>
                </a:cubicBezTo>
                <a:cubicBezTo>
                  <a:pt x="12038" y="18996"/>
                  <a:pt x="12948" y="16521"/>
                  <a:pt x="13402" y="14822"/>
                </a:cubicBezTo>
                <a:cubicBezTo>
                  <a:pt x="14091" y="14297"/>
                  <a:pt x="16126" y="12034"/>
                  <a:pt x="16793" y="11351"/>
                </a:cubicBezTo>
                <a:cubicBezTo>
                  <a:pt x="20164" y="7900"/>
                  <a:pt x="21600" y="861"/>
                  <a:pt x="20922" y="167"/>
                </a:cubicBezTo>
              </a:path>
            </a:pathLst>
          </a:custGeom>
          <a:solidFill>
            <a:schemeClr val="tx1">
              <a:lumMod val="75000"/>
              <a:lumOff val="25000"/>
            </a:schemeClr>
          </a:solidFill>
          <a:ln w="12700">
            <a:miter lim="400000"/>
          </a:ln>
        </p:spPr>
        <p:txBody>
          <a:bodyPr lIns="19045" tIns="19045" rIns="19045" bIns="19045" anchor="ctr"/>
          <a:lstStyle/>
          <a:p>
            <a:pPr marL="0" marR="0" lvl="0" indent="0" algn="l" defTabSz="22796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000" cap="none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 kumimoji="0" sz="15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>
                <a:outerShdw blurRad="38100" dist="12700" dir="5400000" rotWithShape="0">
                  <a:srgbClr val="000000">
                    <a:alpha val="50000"/>
                  </a:srgbClr>
                </a:outerShdw>
              </a:effectLst>
              <a:uLnTx/>
              <a:uFillTx/>
              <a:latin typeface="Raleway" panose="020B0503030101060003" pitchFamily="34" charset="0"/>
              <a:sym typeface="Gill Sans"/>
            </a:endParaRPr>
          </a:p>
        </p:txBody>
      </p:sp>
      <p:sp>
        <p:nvSpPr>
          <p:cNvPr id="9" name="Subtitle 2"/>
          <p:cNvSpPr txBox="1"/>
          <p:nvPr/>
        </p:nvSpPr>
        <p:spPr>
          <a:xfrm>
            <a:off x="6484507" y="2167968"/>
            <a:ext cx="4164772" cy="865945"/>
          </a:xfrm>
          <a:prstGeom prst="rect">
            <a:avLst/>
          </a:prstGeom>
        </p:spPr>
        <p:txBody>
          <a:bodyPr vert="horz" wrap="square" lIns="217490" tIns="108745" rIns="217490" bIns="108745" rtlCol="0">
            <a:spAutoFit/>
          </a:bodyPr>
          <a:lstStyle>
            <a:lvl1pPr marL="0" indent="0" algn="ctr" defTabSz="1087120" rtl="0" eaLnBrk="1" latinLnBrk="0" hangingPunct="1">
              <a:lnSpc>
                <a:spcPct val="120000"/>
              </a:lnSpc>
              <a:spcBef>
                <a:spcPct val="20000"/>
              </a:spcBef>
              <a:buFont typeface="Arial" panose="020B0604020202020204"/>
              <a:buNone/>
              <a:defRPr sz="2400" kern="1200">
                <a:solidFill>
                  <a:schemeClr val="tx2"/>
                </a:solidFill>
                <a:latin typeface="Open Sans Light"/>
                <a:ea typeface="+mn-ea"/>
                <a:cs typeface="Open Sans Light"/>
              </a:defRPr>
            </a:lvl1pPr>
            <a:lvl2pPr marL="1087755" indent="0" algn="ctr" defTabSz="1087120" rtl="0" eaLnBrk="1" latinLnBrk="0" hangingPunct="1">
              <a:lnSpc>
                <a:spcPct val="130000"/>
              </a:lnSpc>
              <a:spcBef>
                <a:spcPct val="20000"/>
              </a:spcBef>
              <a:buFont typeface="Arial" panose="020B0604020202020204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2pPr>
            <a:lvl3pPr marL="2175510" indent="0" algn="ctr" defTabSz="1087120" rtl="0" eaLnBrk="1" latinLnBrk="0" hangingPunct="1">
              <a:lnSpc>
                <a:spcPct val="130000"/>
              </a:lnSpc>
              <a:spcBef>
                <a:spcPct val="20000"/>
              </a:spcBef>
              <a:buFont typeface="Arial" panose="020B0604020202020204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3pPr>
            <a:lvl4pPr marL="3262630" indent="0" algn="ctr" defTabSz="1087120" rtl="0" eaLnBrk="1" latinLnBrk="0" hangingPunct="1">
              <a:lnSpc>
                <a:spcPct val="130000"/>
              </a:lnSpc>
              <a:spcBef>
                <a:spcPct val="20000"/>
              </a:spcBef>
              <a:buFont typeface="Arial" panose="020B0604020202020204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4pPr>
            <a:lvl5pPr marL="4350385" indent="0" algn="ctr" defTabSz="1087120" rtl="0" eaLnBrk="1" latinLnBrk="0" hangingPunct="1">
              <a:lnSpc>
                <a:spcPct val="130000"/>
              </a:lnSpc>
              <a:spcBef>
                <a:spcPct val="20000"/>
              </a:spcBef>
              <a:buFont typeface="Arial" panose="020B0604020202020204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5pPr>
            <a:lvl6pPr marL="5438140" indent="0" algn="ctr" defTabSz="1087120" rtl="0" eaLnBrk="1" latinLnBrk="0" hangingPunct="1">
              <a:spcBef>
                <a:spcPct val="20000"/>
              </a:spcBef>
              <a:buFont typeface="Arial" panose="020B0604020202020204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6525895" indent="0" algn="ctr" defTabSz="1087120" rtl="0" eaLnBrk="1" latinLnBrk="0" hangingPunct="1">
              <a:spcBef>
                <a:spcPct val="20000"/>
              </a:spcBef>
              <a:buFont typeface="Arial" panose="020B0604020202020204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7613650" indent="0" algn="ctr" defTabSz="1087120" rtl="0" eaLnBrk="1" latinLnBrk="0" hangingPunct="1">
              <a:spcBef>
                <a:spcPct val="20000"/>
              </a:spcBef>
              <a:buFont typeface="Arial" panose="020B0604020202020204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8701405" indent="0" algn="ctr" defTabSz="1087120" rtl="0" eaLnBrk="1" latinLnBrk="0" hangingPunct="1">
              <a:spcBef>
                <a:spcPct val="20000"/>
              </a:spcBef>
              <a:buFont typeface="Arial" panose="020B0604020202020204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108712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/>
              <a:buNone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1C1C1C">
                    <a:lumMod val="50000"/>
                  </a:srgbClr>
                </a:solidFill>
                <a:effectLst/>
                <a:uLnTx/>
                <a:uFillTx/>
                <a:latin typeface="Raleway" panose="020B0503030101060003" pitchFamily="34" charset="0"/>
                <a:ea typeface="Poppins Light" charset="0"/>
                <a:cs typeface="Poppins Light" charset="0"/>
              </a:rPr>
              <a:t>Frequently, your initial font choice is taken out of your awesome hands also we are companies</a:t>
            </a: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srgbClr val="1C1C1C">
                  <a:lumMod val="50000"/>
                </a:srgbClr>
              </a:solidFill>
              <a:effectLst/>
              <a:uLnTx/>
              <a:uFillTx/>
              <a:latin typeface="Raleway" panose="020B0503030101060003" pitchFamily="34" charset="0"/>
              <a:ea typeface="Poppins Light" charset="0"/>
              <a:cs typeface="Poppins Light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6611015" y="1934627"/>
            <a:ext cx="3751348" cy="338554"/>
          </a:xfrm>
          <a:prstGeom prst="rect">
            <a:avLst/>
          </a:prstGeom>
          <a:noFill/>
        </p:spPr>
        <p:txBody>
          <a:bodyPr wrap="non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1C1C1C">
                    <a:lumMod val="50000"/>
                  </a:srgbClr>
                </a:solidFill>
                <a:effectLst/>
                <a:uLnTx/>
                <a:uFillTx/>
                <a:latin typeface="Raleway" panose="020B0503030101060003" pitchFamily="34" charset="0"/>
                <a:ea typeface="Poppins SemiBold" charset="0"/>
                <a:cs typeface="Poppins SemiBold" charset="0"/>
              </a:rPr>
              <a:t>ALL ELEMENTS ARE VECTOR BASED</a:t>
            </a:r>
            <a:endParaRPr kumimoji="0" lang="en-US" sz="1600" b="1" i="0" u="none" strike="noStrike" kern="1200" cap="none" spc="0" normalizeH="0" baseline="0" noProof="0" dirty="0">
              <a:ln>
                <a:noFill/>
              </a:ln>
              <a:solidFill>
                <a:srgbClr val="1C1C1C">
                  <a:lumMod val="50000"/>
                </a:srgbClr>
              </a:solidFill>
              <a:effectLst/>
              <a:uLnTx/>
              <a:uFillTx/>
              <a:latin typeface="Raleway" panose="020B0503030101060003" pitchFamily="34" charset="0"/>
              <a:ea typeface="Poppins SemiBold" charset="0"/>
              <a:cs typeface="Poppins SemiBold" charset="0"/>
            </a:endParaRPr>
          </a:p>
        </p:txBody>
      </p:sp>
      <p:sp>
        <p:nvSpPr>
          <p:cNvPr id="11" name="Subtitle 2"/>
          <p:cNvSpPr txBox="1"/>
          <p:nvPr/>
        </p:nvSpPr>
        <p:spPr>
          <a:xfrm>
            <a:off x="6467993" y="3596795"/>
            <a:ext cx="4164772" cy="865945"/>
          </a:xfrm>
          <a:prstGeom prst="rect">
            <a:avLst/>
          </a:prstGeom>
        </p:spPr>
        <p:txBody>
          <a:bodyPr vert="horz" wrap="square" lIns="217490" tIns="108745" rIns="217490" bIns="108745" rtlCol="0">
            <a:spAutoFit/>
          </a:bodyPr>
          <a:lstStyle>
            <a:lvl1pPr marL="0" indent="0" algn="ctr" defTabSz="1087120" rtl="0" eaLnBrk="1" latinLnBrk="0" hangingPunct="1">
              <a:lnSpc>
                <a:spcPct val="120000"/>
              </a:lnSpc>
              <a:spcBef>
                <a:spcPct val="20000"/>
              </a:spcBef>
              <a:buFont typeface="Arial" panose="020B0604020202020204"/>
              <a:buNone/>
              <a:defRPr sz="2400" kern="1200">
                <a:solidFill>
                  <a:schemeClr val="tx2"/>
                </a:solidFill>
                <a:latin typeface="Open Sans Light"/>
                <a:ea typeface="+mn-ea"/>
                <a:cs typeface="Open Sans Light"/>
              </a:defRPr>
            </a:lvl1pPr>
            <a:lvl2pPr marL="1087755" indent="0" algn="ctr" defTabSz="1087120" rtl="0" eaLnBrk="1" latinLnBrk="0" hangingPunct="1">
              <a:lnSpc>
                <a:spcPct val="130000"/>
              </a:lnSpc>
              <a:spcBef>
                <a:spcPct val="20000"/>
              </a:spcBef>
              <a:buFont typeface="Arial" panose="020B0604020202020204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2pPr>
            <a:lvl3pPr marL="2175510" indent="0" algn="ctr" defTabSz="1087120" rtl="0" eaLnBrk="1" latinLnBrk="0" hangingPunct="1">
              <a:lnSpc>
                <a:spcPct val="130000"/>
              </a:lnSpc>
              <a:spcBef>
                <a:spcPct val="20000"/>
              </a:spcBef>
              <a:buFont typeface="Arial" panose="020B0604020202020204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3pPr>
            <a:lvl4pPr marL="3262630" indent="0" algn="ctr" defTabSz="1087120" rtl="0" eaLnBrk="1" latinLnBrk="0" hangingPunct="1">
              <a:lnSpc>
                <a:spcPct val="130000"/>
              </a:lnSpc>
              <a:spcBef>
                <a:spcPct val="20000"/>
              </a:spcBef>
              <a:buFont typeface="Arial" panose="020B0604020202020204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4pPr>
            <a:lvl5pPr marL="4350385" indent="0" algn="ctr" defTabSz="1087120" rtl="0" eaLnBrk="1" latinLnBrk="0" hangingPunct="1">
              <a:lnSpc>
                <a:spcPct val="130000"/>
              </a:lnSpc>
              <a:spcBef>
                <a:spcPct val="20000"/>
              </a:spcBef>
              <a:buFont typeface="Arial" panose="020B0604020202020204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5pPr>
            <a:lvl6pPr marL="5438140" indent="0" algn="ctr" defTabSz="1087120" rtl="0" eaLnBrk="1" latinLnBrk="0" hangingPunct="1">
              <a:spcBef>
                <a:spcPct val="20000"/>
              </a:spcBef>
              <a:buFont typeface="Arial" panose="020B0604020202020204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6525895" indent="0" algn="ctr" defTabSz="1087120" rtl="0" eaLnBrk="1" latinLnBrk="0" hangingPunct="1">
              <a:spcBef>
                <a:spcPct val="20000"/>
              </a:spcBef>
              <a:buFont typeface="Arial" panose="020B0604020202020204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7613650" indent="0" algn="ctr" defTabSz="1087120" rtl="0" eaLnBrk="1" latinLnBrk="0" hangingPunct="1">
              <a:spcBef>
                <a:spcPct val="20000"/>
              </a:spcBef>
              <a:buFont typeface="Arial" panose="020B0604020202020204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8701405" indent="0" algn="ctr" defTabSz="1087120" rtl="0" eaLnBrk="1" latinLnBrk="0" hangingPunct="1">
              <a:spcBef>
                <a:spcPct val="20000"/>
              </a:spcBef>
              <a:buFont typeface="Arial" panose="020B0604020202020204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108712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/>
              <a:buNone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1C1C1C">
                    <a:lumMod val="50000"/>
                  </a:srgbClr>
                </a:solidFill>
                <a:effectLst/>
                <a:uLnTx/>
                <a:uFillTx/>
                <a:latin typeface="Raleway" panose="020B0503030101060003" pitchFamily="34" charset="0"/>
                <a:ea typeface="Poppins Light" charset="0"/>
                <a:cs typeface="Poppins Light" charset="0"/>
              </a:rPr>
              <a:t>Frequently, your initial font choice is taken out of your awesome hands also we are companies</a:t>
            </a: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srgbClr val="1C1C1C">
                  <a:lumMod val="50000"/>
                </a:srgbClr>
              </a:solidFill>
              <a:effectLst/>
              <a:uLnTx/>
              <a:uFillTx/>
              <a:latin typeface="Raleway" panose="020B0503030101060003" pitchFamily="34" charset="0"/>
              <a:ea typeface="Poppins Light" charset="0"/>
              <a:cs typeface="Poppins Light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6594501" y="3363454"/>
            <a:ext cx="3751348" cy="338554"/>
          </a:xfrm>
          <a:prstGeom prst="rect">
            <a:avLst/>
          </a:prstGeom>
          <a:noFill/>
        </p:spPr>
        <p:txBody>
          <a:bodyPr wrap="non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1C1C1C">
                    <a:lumMod val="50000"/>
                  </a:srgbClr>
                </a:solidFill>
                <a:effectLst/>
                <a:uLnTx/>
                <a:uFillTx/>
                <a:latin typeface="Raleway" panose="020B0503030101060003" pitchFamily="34" charset="0"/>
                <a:ea typeface="Poppins SemiBold" charset="0"/>
                <a:cs typeface="Poppins SemiBold" charset="0"/>
              </a:rPr>
              <a:t>ALL ELEMENTS ARE VECTOR BASED</a:t>
            </a:r>
            <a:endParaRPr kumimoji="0" lang="en-US" sz="1600" b="1" i="0" u="none" strike="noStrike" kern="1200" cap="none" spc="0" normalizeH="0" baseline="0" noProof="0" dirty="0">
              <a:ln>
                <a:noFill/>
              </a:ln>
              <a:solidFill>
                <a:srgbClr val="1C1C1C">
                  <a:lumMod val="50000"/>
                </a:srgbClr>
              </a:solidFill>
              <a:effectLst/>
              <a:uLnTx/>
              <a:uFillTx/>
              <a:latin typeface="Raleway" panose="020B0503030101060003" pitchFamily="34" charset="0"/>
              <a:ea typeface="Poppins SemiBold" charset="0"/>
              <a:cs typeface="Poppins SemiBold" charset="0"/>
            </a:endParaRPr>
          </a:p>
        </p:txBody>
      </p:sp>
      <p:sp>
        <p:nvSpPr>
          <p:cNvPr id="13" name="Subtitle 2"/>
          <p:cNvSpPr txBox="1"/>
          <p:nvPr/>
        </p:nvSpPr>
        <p:spPr>
          <a:xfrm>
            <a:off x="6484507" y="5059674"/>
            <a:ext cx="4164772" cy="865945"/>
          </a:xfrm>
          <a:prstGeom prst="rect">
            <a:avLst/>
          </a:prstGeom>
        </p:spPr>
        <p:txBody>
          <a:bodyPr vert="horz" wrap="square" lIns="217490" tIns="108745" rIns="217490" bIns="108745" rtlCol="0">
            <a:spAutoFit/>
          </a:bodyPr>
          <a:lstStyle>
            <a:lvl1pPr marL="0" indent="0" algn="ctr" defTabSz="1087120" rtl="0" eaLnBrk="1" latinLnBrk="0" hangingPunct="1">
              <a:lnSpc>
                <a:spcPct val="120000"/>
              </a:lnSpc>
              <a:spcBef>
                <a:spcPct val="20000"/>
              </a:spcBef>
              <a:buFont typeface="Arial" panose="020B0604020202020204"/>
              <a:buNone/>
              <a:defRPr sz="2400" kern="1200">
                <a:solidFill>
                  <a:schemeClr val="tx2"/>
                </a:solidFill>
                <a:latin typeface="Open Sans Light"/>
                <a:ea typeface="+mn-ea"/>
                <a:cs typeface="Open Sans Light"/>
              </a:defRPr>
            </a:lvl1pPr>
            <a:lvl2pPr marL="1087755" indent="0" algn="ctr" defTabSz="1087120" rtl="0" eaLnBrk="1" latinLnBrk="0" hangingPunct="1">
              <a:lnSpc>
                <a:spcPct val="130000"/>
              </a:lnSpc>
              <a:spcBef>
                <a:spcPct val="20000"/>
              </a:spcBef>
              <a:buFont typeface="Arial" panose="020B0604020202020204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2pPr>
            <a:lvl3pPr marL="2175510" indent="0" algn="ctr" defTabSz="1087120" rtl="0" eaLnBrk="1" latinLnBrk="0" hangingPunct="1">
              <a:lnSpc>
                <a:spcPct val="130000"/>
              </a:lnSpc>
              <a:spcBef>
                <a:spcPct val="20000"/>
              </a:spcBef>
              <a:buFont typeface="Arial" panose="020B0604020202020204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3pPr>
            <a:lvl4pPr marL="3262630" indent="0" algn="ctr" defTabSz="1087120" rtl="0" eaLnBrk="1" latinLnBrk="0" hangingPunct="1">
              <a:lnSpc>
                <a:spcPct val="130000"/>
              </a:lnSpc>
              <a:spcBef>
                <a:spcPct val="20000"/>
              </a:spcBef>
              <a:buFont typeface="Arial" panose="020B0604020202020204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4pPr>
            <a:lvl5pPr marL="4350385" indent="0" algn="ctr" defTabSz="1087120" rtl="0" eaLnBrk="1" latinLnBrk="0" hangingPunct="1">
              <a:lnSpc>
                <a:spcPct val="130000"/>
              </a:lnSpc>
              <a:spcBef>
                <a:spcPct val="20000"/>
              </a:spcBef>
              <a:buFont typeface="Arial" panose="020B0604020202020204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5pPr>
            <a:lvl6pPr marL="5438140" indent="0" algn="ctr" defTabSz="1087120" rtl="0" eaLnBrk="1" latinLnBrk="0" hangingPunct="1">
              <a:spcBef>
                <a:spcPct val="20000"/>
              </a:spcBef>
              <a:buFont typeface="Arial" panose="020B0604020202020204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6525895" indent="0" algn="ctr" defTabSz="1087120" rtl="0" eaLnBrk="1" latinLnBrk="0" hangingPunct="1">
              <a:spcBef>
                <a:spcPct val="20000"/>
              </a:spcBef>
              <a:buFont typeface="Arial" panose="020B0604020202020204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7613650" indent="0" algn="ctr" defTabSz="1087120" rtl="0" eaLnBrk="1" latinLnBrk="0" hangingPunct="1">
              <a:spcBef>
                <a:spcPct val="20000"/>
              </a:spcBef>
              <a:buFont typeface="Arial" panose="020B0604020202020204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8701405" indent="0" algn="ctr" defTabSz="1087120" rtl="0" eaLnBrk="1" latinLnBrk="0" hangingPunct="1">
              <a:spcBef>
                <a:spcPct val="20000"/>
              </a:spcBef>
              <a:buFont typeface="Arial" panose="020B0604020202020204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108712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/>
              <a:buNone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1C1C1C">
                    <a:lumMod val="50000"/>
                  </a:srgbClr>
                </a:solidFill>
                <a:effectLst/>
                <a:uLnTx/>
                <a:uFillTx/>
                <a:latin typeface="Raleway" panose="020B0503030101060003" pitchFamily="34" charset="0"/>
                <a:ea typeface="Poppins Light" charset="0"/>
                <a:cs typeface="Poppins Light" charset="0"/>
              </a:rPr>
              <a:t>Frequently, your initial font choice is taken out of your awesome hands also we are companies</a:t>
            </a: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srgbClr val="1C1C1C">
                  <a:lumMod val="50000"/>
                </a:srgbClr>
              </a:solidFill>
              <a:effectLst/>
              <a:uLnTx/>
              <a:uFillTx/>
              <a:latin typeface="Raleway" panose="020B0503030101060003" pitchFamily="34" charset="0"/>
              <a:ea typeface="Poppins Light" charset="0"/>
              <a:cs typeface="Poppins Light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6611015" y="4826333"/>
            <a:ext cx="3751348" cy="338554"/>
          </a:xfrm>
          <a:prstGeom prst="rect">
            <a:avLst/>
          </a:prstGeom>
          <a:noFill/>
        </p:spPr>
        <p:txBody>
          <a:bodyPr wrap="non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1C1C1C">
                    <a:lumMod val="50000"/>
                  </a:srgbClr>
                </a:solidFill>
                <a:effectLst/>
                <a:uLnTx/>
                <a:uFillTx/>
                <a:latin typeface="Raleway" panose="020B0503030101060003" pitchFamily="34" charset="0"/>
                <a:ea typeface="Poppins SemiBold" charset="0"/>
                <a:cs typeface="Poppins SemiBold" charset="0"/>
              </a:rPr>
              <a:t>ALL ELEMENTS ARE VECTOR BASED</a:t>
            </a:r>
            <a:endParaRPr kumimoji="0" lang="en-US" sz="1600" b="1" i="0" u="none" strike="noStrike" kern="1200" cap="none" spc="0" normalizeH="0" baseline="0" noProof="0" dirty="0">
              <a:ln>
                <a:noFill/>
              </a:ln>
              <a:solidFill>
                <a:srgbClr val="1C1C1C">
                  <a:lumMod val="50000"/>
                </a:srgbClr>
              </a:solidFill>
              <a:effectLst/>
              <a:uLnTx/>
              <a:uFillTx/>
              <a:latin typeface="Raleway" panose="020B0503030101060003" pitchFamily="34" charset="0"/>
              <a:ea typeface="Poppins SemiBold" charset="0"/>
              <a:cs typeface="Poppins SemiBold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1250">
        <p15:prstTrans prst="pageCurlDouble"/>
      </p:transition>
    </mc:Choice>
    <mc:Fallback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图片占位符 15"/>
          <p:cNvPicPr>
            <a:picLocks noGrp="1" noChangeAspect="1"/>
          </p:cNvPicPr>
          <p:nvPr>
            <p:ph type="pic" sz="quarter" idx="25"/>
          </p:nvPr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943" b="5943"/>
          <a:stretch>
            <a:fillRect/>
          </a:stretch>
        </p:blipFill>
        <p:spPr/>
      </p:pic>
      <p:sp>
        <p:nvSpPr>
          <p:cNvPr id="5" name="TextBox 4"/>
          <p:cNvSpPr txBox="1"/>
          <p:nvPr/>
        </p:nvSpPr>
        <p:spPr>
          <a:xfrm>
            <a:off x="6081831" y="925657"/>
            <a:ext cx="498944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GB" sz="3600" b="0" i="0" u="none" strike="noStrike" kern="1200" cap="none" spc="600" normalizeH="0" baseline="0" noProof="0" dirty="0">
                <a:ln>
                  <a:noFill/>
                </a:ln>
                <a:solidFill>
                  <a:srgbClr val="1C1C1C">
                    <a:lumMod val="75000"/>
                    <a:lumOff val="25000"/>
                  </a:srgbClr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OPPERTUNITIES</a:t>
            </a:r>
            <a:endParaRPr kumimoji="0" lang="en-GB" sz="3600" b="0" i="0" u="none" strike="noStrike" kern="1200" cap="none" spc="600" normalizeH="0" baseline="0" noProof="0" dirty="0">
              <a:ln>
                <a:noFill/>
              </a:ln>
              <a:solidFill>
                <a:srgbClr val="1C1C1C">
                  <a:lumMod val="75000"/>
                  <a:lumOff val="25000"/>
                </a:srgbClr>
              </a:solidFill>
              <a:effectLst/>
              <a:uLnTx/>
              <a:uFillTx/>
              <a:latin typeface="Raleway" panose="020B0503030101060003" pitchFamily="34" charset="0"/>
              <a:ea typeface="+mn-ea"/>
              <a:cs typeface="+mn-cs"/>
            </a:endParaRPr>
          </a:p>
        </p:txBody>
      </p:sp>
      <p:sp>
        <p:nvSpPr>
          <p:cNvPr id="6" name="Shape 2706"/>
          <p:cNvSpPr/>
          <p:nvPr/>
        </p:nvSpPr>
        <p:spPr>
          <a:xfrm>
            <a:off x="6130273" y="2027045"/>
            <a:ext cx="286662" cy="39415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0250" y="13745"/>
                </a:moveTo>
                <a:cubicBezTo>
                  <a:pt x="20250" y="14016"/>
                  <a:pt x="19948" y="14236"/>
                  <a:pt x="19575" y="14236"/>
                </a:cubicBezTo>
                <a:cubicBezTo>
                  <a:pt x="19202" y="14236"/>
                  <a:pt x="18900" y="14016"/>
                  <a:pt x="18900" y="13745"/>
                </a:cubicBezTo>
                <a:lnTo>
                  <a:pt x="18900" y="6873"/>
                </a:lnTo>
                <a:cubicBezTo>
                  <a:pt x="18900" y="6602"/>
                  <a:pt x="19202" y="6382"/>
                  <a:pt x="19575" y="6382"/>
                </a:cubicBezTo>
                <a:cubicBezTo>
                  <a:pt x="19948" y="6382"/>
                  <a:pt x="20250" y="6602"/>
                  <a:pt x="20250" y="6873"/>
                </a:cubicBezTo>
                <a:cubicBezTo>
                  <a:pt x="20250" y="6873"/>
                  <a:pt x="20250" y="13745"/>
                  <a:pt x="20250" y="13745"/>
                </a:cubicBezTo>
                <a:close/>
                <a:moveTo>
                  <a:pt x="17550" y="16691"/>
                </a:moveTo>
                <a:lnTo>
                  <a:pt x="4050" y="16691"/>
                </a:lnTo>
                <a:lnTo>
                  <a:pt x="4050" y="6382"/>
                </a:lnTo>
                <a:lnTo>
                  <a:pt x="17550" y="6382"/>
                </a:lnTo>
                <a:cubicBezTo>
                  <a:pt x="17550" y="6382"/>
                  <a:pt x="17550" y="16691"/>
                  <a:pt x="17550" y="16691"/>
                </a:cubicBezTo>
                <a:close/>
                <a:moveTo>
                  <a:pt x="14850" y="20127"/>
                </a:moveTo>
                <a:cubicBezTo>
                  <a:pt x="14850" y="20399"/>
                  <a:pt x="14548" y="20618"/>
                  <a:pt x="14175" y="20618"/>
                </a:cubicBezTo>
                <a:cubicBezTo>
                  <a:pt x="13802" y="20618"/>
                  <a:pt x="13500" y="20399"/>
                  <a:pt x="13500" y="20127"/>
                </a:cubicBezTo>
                <a:lnTo>
                  <a:pt x="13500" y="17673"/>
                </a:lnTo>
                <a:lnTo>
                  <a:pt x="14850" y="17673"/>
                </a:lnTo>
                <a:cubicBezTo>
                  <a:pt x="14850" y="17673"/>
                  <a:pt x="14850" y="20127"/>
                  <a:pt x="14850" y="20127"/>
                </a:cubicBezTo>
                <a:close/>
                <a:moveTo>
                  <a:pt x="8100" y="20127"/>
                </a:moveTo>
                <a:cubicBezTo>
                  <a:pt x="8100" y="20399"/>
                  <a:pt x="7798" y="20618"/>
                  <a:pt x="7425" y="20618"/>
                </a:cubicBezTo>
                <a:cubicBezTo>
                  <a:pt x="7052" y="20618"/>
                  <a:pt x="6750" y="20399"/>
                  <a:pt x="6750" y="20127"/>
                </a:cubicBezTo>
                <a:lnTo>
                  <a:pt x="6750" y="17673"/>
                </a:lnTo>
                <a:lnTo>
                  <a:pt x="8100" y="17673"/>
                </a:lnTo>
                <a:cubicBezTo>
                  <a:pt x="8100" y="17673"/>
                  <a:pt x="8100" y="20127"/>
                  <a:pt x="8100" y="20127"/>
                </a:cubicBezTo>
                <a:close/>
                <a:moveTo>
                  <a:pt x="10800" y="1964"/>
                </a:moveTo>
                <a:cubicBezTo>
                  <a:pt x="14242" y="1964"/>
                  <a:pt x="17075" y="3464"/>
                  <a:pt x="17492" y="5400"/>
                </a:cubicBezTo>
                <a:lnTo>
                  <a:pt x="4108" y="5400"/>
                </a:lnTo>
                <a:cubicBezTo>
                  <a:pt x="4525" y="3464"/>
                  <a:pt x="7358" y="1964"/>
                  <a:pt x="10800" y="1964"/>
                </a:cubicBezTo>
                <a:moveTo>
                  <a:pt x="2700" y="13745"/>
                </a:moveTo>
                <a:cubicBezTo>
                  <a:pt x="2700" y="14016"/>
                  <a:pt x="2398" y="14236"/>
                  <a:pt x="2025" y="14236"/>
                </a:cubicBezTo>
                <a:cubicBezTo>
                  <a:pt x="1652" y="14236"/>
                  <a:pt x="1350" y="14016"/>
                  <a:pt x="1350" y="13745"/>
                </a:cubicBezTo>
                <a:lnTo>
                  <a:pt x="1350" y="6873"/>
                </a:lnTo>
                <a:cubicBezTo>
                  <a:pt x="1350" y="6602"/>
                  <a:pt x="1652" y="6382"/>
                  <a:pt x="2025" y="6382"/>
                </a:cubicBezTo>
                <a:cubicBezTo>
                  <a:pt x="2398" y="6382"/>
                  <a:pt x="2700" y="6602"/>
                  <a:pt x="2700" y="6873"/>
                </a:cubicBezTo>
                <a:cubicBezTo>
                  <a:pt x="2700" y="6873"/>
                  <a:pt x="2700" y="13745"/>
                  <a:pt x="2700" y="13745"/>
                </a:cubicBezTo>
                <a:close/>
                <a:moveTo>
                  <a:pt x="19575" y="5400"/>
                </a:moveTo>
                <a:cubicBezTo>
                  <a:pt x="19336" y="5400"/>
                  <a:pt x="19112" y="5435"/>
                  <a:pt x="18900" y="5491"/>
                </a:cubicBezTo>
                <a:lnTo>
                  <a:pt x="18900" y="5400"/>
                </a:lnTo>
                <a:lnTo>
                  <a:pt x="18847" y="5400"/>
                </a:lnTo>
                <a:cubicBezTo>
                  <a:pt x="18595" y="3873"/>
                  <a:pt x="17191" y="2553"/>
                  <a:pt x="15171" y="1763"/>
                </a:cubicBezTo>
                <a:lnTo>
                  <a:pt x="16087" y="763"/>
                </a:lnTo>
                <a:lnTo>
                  <a:pt x="16076" y="758"/>
                </a:lnTo>
                <a:cubicBezTo>
                  <a:pt x="16148" y="681"/>
                  <a:pt x="16200" y="592"/>
                  <a:pt x="16200" y="491"/>
                </a:cubicBezTo>
                <a:cubicBezTo>
                  <a:pt x="16200" y="220"/>
                  <a:pt x="15898" y="0"/>
                  <a:pt x="15525" y="0"/>
                </a:cubicBezTo>
                <a:cubicBezTo>
                  <a:pt x="15291" y="0"/>
                  <a:pt x="15095" y="93"/>
                  <a:pt x="14974" y="223"/>
                </a:cubicBezTo>
                <a:lnTo>
                  <a:pt x="14963" y="219"/>
                </a:lnTo>
                <a:lnTo>
                  <a:pt x="13915" y="1362"/>
                </a:lnTo>
                <a:cubicBezTo>
                  <a:pt x="12956" y="1119"/>
                  <a:pt x="11905" y="982"/>
                  <a:pt x="10800" y="982"/>
                </a:cubicBezTo>
                <a:cubicBezTo>
                  <a:pt x="9695" y="982"/>
                  <a:pt x="8644" y="1119"/>
                  <a:pt x="7685" y="1362"/>
                </a:cubicBezTo>
                <a:lnTo>
                  <a:pt x="6637" y="219"/>
                </a:lnTo>
                <a:lnTo>
                  <a:pt x="6626" y="223"/>
                </a:lnTo>
                <a:cubicBezTo>
                  <a:pt x="6505" y="93"/>
                  <a:pt x="6309" y="0"/>
                  <a:pt x="6075" y="0"/>
                </a:cubicBezTo>
                <a:cubicBezTo>
                  <a:pt x="5702" y="0"/>
                  <a:pt x="5400" y="220"/>
                  <a:pt x="5400" y="491"/>
                </a:cubicBezTo>
                <a:cubicBezTo>
                  <a:pt x="5400" y="592"/>
                  <a:pt x="5452" y="681"/>
                  <a:pt x="5524" y="758"/>
                </a:cubicBezTo>
                <a:lnTo>
                  <a:pt x="5513" y="763"/>
                </a:lnTo>
                <a:lnTo>
                  <a:pt x="6430" y="1763"/>
                </a:lnTo>
                <a:cubicBezTo>
                  <a:pt x="4409" y="2553"/>
                  <a:pt x="3005" y="3873"/>
                  <a:pt x="2753" y="5400"/>
                </a:cubicBezTo>
                <a:lnTo>
                  <a:pt x="2700" y="5400"/>
                </a:lnTo>
                <a:lnTo>
                  <a:pt x="2700" y="5491"/>
                </a:lnTo>
                <a:cubicBezTo>
                  <a:pt x="2488" y="5435"/>
                  <a:pt x="2263" y="5400"/>
                  <a:pt x="2025" y="5400"/>
                </a:cubicBezTo>
                <a:cubicBezTo>
                  <a:pt x="907" y="5400"/>
                  <a:pt x="0" y="6060"/>
                  <a:pt x="0" y="6873"/>
                </a:cubicBezTo>
                <a:lnTo>
                  <a:pt x="0" y="13745"/>
                </a:lnTo>
                <a:cubicBezTo>
                  <a:pt x="0" y="14559"/>
                  <a:pt x="907" y="15218"/>
                  <a:pt x="2025" y="15218"/>
                </a:cubicBezTo>
                <a:cubicBezTo>
                  <a:pt x="2263" y="15218"/>
                  <a:pt x="2488" y="15183"/>
                  <a:pt x="2700" y="15128"/>
                </a:cubicBezTo>
                <a:lnTo>
                  <a:pt x="2700" y="16691"/>
                </a:lnTo>
                <a:cubicBezTo>
                  <a:pt x="2700" y="17233"/>
                  <a:pt x="3305" y="17673"/>
                  <a:pt x="4050" y="17673"/>
                </a:cubicBezTo>
                <a:lnTo>
                  <a:pt x="5400" y="17673"/>
                </a:lnTo>
                <a:lnTo>
                  <a:pt x="5400" y="20127"/>
                </a:lnTo>
                <a:cubicBezTo>
                  <a:pt x="5400" y="20941"/>
                  <a:pt x="6307" y="21600"/>
                  <a:pt x="7425" y="21600"/>
                </a:cubicBezTo>
                <a:cubicBezTo>
                  <a:pt x="8543" y="21600"/>
                  <a:pt x="9450" y="20941"/>
                  <a:pt x="9450" y="20127"/>
                </a:cubicBezTo>
                <a:lnTo>
                  <a:pt x="9450" y="17673"/>
                </a:lnTo>
                <a:lnTo>
                  <a:pt x="12150" y="17673"/>
                </a:lnTo>
                <a:lnTo>
                  <a:pt x="12150" y="20127"/>
                </a:lnTo>
                <a:cubicBezTo>
                  <a:pt x="12150" y="20941"/>
                  <a:pt x="13056" y="21600"/>
                  <a:pt x="14175" y="21600"/>
                </a:cubicBezTo>
                <a:cubicBezTo>
                  <a:pt x="15294" y="21600"/>
                  <a:pt x="16200" y="20941"/>
                  <a:pt x="16200" y="20127"/>
                </a:cubicBezTo>
                <a:lnTo>
                  <a:pt x="16200" y="17673"/>
                </a:lnTo>
                <a:lnTo>
                  <a:pt x="17550" y="17673"/>
                </a:lnTo>
                <a:cubicBezTo>
                  <a:pt x="18295" y="17673"/>
                  <a:pt x="18900" y="17233"/>
                  <a:pt x="18900" y="16691"/>
                </a:cubicBezTo>
                <a:lnTo>
                  <a:pt x="18900" y="15128"/>
                </a:lnTo>
                <a:cubicBezTo>
                  <a:pt x="19112" y="15183"/>
                  <a:pt x="19336" y="15218"/>
                  <a:pt x="19575" y="15218"/>
                </a:cubicBezTo>
                <a:cubicBezTo>
                  <a:pt x="20694" y="15218"/>
                  <a:pt x="21600" y="14559"/>
                  <a:pt x="21600" y="13745"/>
                </a:cubicBezTo>
                <a:lnTo>
                  <a:pt x="21600" y="6873"/>
                </a:lnTo>
                <a:cubicBezTo>
                  <a:pt x="21600" y="6060"/>
                  <a:pt x="20694" y="5400"/>
                  <a:pt x="19575" y="5400"/>
                </a:cubicBezTo>
                <a:moveTo>
                  <a:pt x="12825" y="3436"/>
                </a:moveTo>
                <a:cubicBezTo>
                  <a:pt x="12452" y="3436"/>
                  <a:pt x="12150" y="3656"/>
                  <a:pt x="12150" y="3927"/>
                </a:cubicBezTo>
                <a:cubicBezTo>
                  <a:pt x="12150" y="4199"/>
                  <a:pt x="12452" y="4418"/>
                  <a:pt x="12825" y="4418"/>
                </a:cubicBezTo>
                <a:cubicBezTo>
                  <a:pt x="13198" y="4418"/>
                  <a:pt x="13500" y="4199"/>
                  <a:pt x="13500" y="3927"/>
                </a:cubicBezTo>
                <a:cubicBezTo>
                  <a:pt x="13500" y="3656"/>
                  <a:pt x="13198" y="3436"/>
                  <a:pt x="12825" y="3436"/>
                </a:cubicBezTo>
                <a:moveTo>
                  <a:pt x="8775" y="3436"/>
                </a:moveTo>
                <a:cubicBezTo>
                  <a:pt x="8402" y="3436"/>
                  <a:pt x="8100" y="3656"/>
                  <a:pt x="8100" y="3927"/>
                </a:cubicBezTo>
                <a:cubicBezTo>
                  <a:pt x="8100" y="4199"/>
                  <a:pt x="8402" y="4418"/>
                  <a:pt x="8775" y="4418"/>
                </a:cubicBezTo>
                <a:cubicBezTo>
                  <a:pt x="9148" y="4418"/>
                  <a:pt x="9450" y="4199"/>
                  <a:pt x="9450" y="3927"/>
                </a:cubicBezTo>
                <a:cubicBezTo>
                  <a:pt x="9450" y="3656"/>
                  <a:pt x="9148" y="3436"/>
                  <a:pt x="8775" y="3436"/>
                </a:cubicBezTo>
              </a:path>
            </a:pathLst>
          </a:custGeom>
          <a:solidFill>
            <a:schemeClr val="tx1">
              <a:lumMod val="75000"/>
              <a:lumOff val="25000"/>
            </a:schemeClr>
          </a:solidFill>
          <a:ln w="12700">
            <a:miter lim="400000"/>
          </a:ln>
        </p:spPr>
        <p:txBody>
          <a:bodyPr lIns="19045" tIns="19045" rIns="19045" bIns="19045" anchor="ctr"/>
          <a:lstStyle/>
          <a:p>
            <a:pPr marL="0" marR="0" lvl="0" indent="0" algn="l" defTabSz="22796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000" cap="none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 kumimoji="0" sz="15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>
                <a:outerShdw blurRad="38100" dist="12700" dir="5400000" rotWithShape="0">
                  <a:srgbClr val="000000">
                    <a:alpha val="50000"/>
                  </a:srgbClr>
                </a:outerShdw>
              </a:effectLst>
              <a:uLnTx/>
              <a:uFillTx/>
              <a:latin typeface="Raleway" panose="020B0503030101060003" pitchFamily="34" charset="0"/>
              <a:sym typeface="Gill Sans"/>
            </a:endParaRPr>
          </a:p>
        </p:txBody>
      </p:sp>
      <p:sp>
        <p:nvSpPr>
          <p:cNvPr id="7" name="Shape 2754"/>
          <p:cNvSpPr/>
          <p:nvPr/>
        </p:nvSpPr>
        <p:spPr>
          <a:xfrm>
            <a:off x="6094441" y="3505247"/>
            <a:ext cx="358327" cy="39415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0800" y="15709"/>
                </a:moveTo>
                <a:cubicBezTo>
                  <a:pt x="10203" y="15709"/>
                  <a:pt x="9720" y="16149"/>
                  <a:pt x="9720" y="16691"/>
                </a:cubicBezTo>
                <a:cubicBezTo>
                  <a:pt x="9720" y="17233"/>
                  <a:pt x="10203" y="17673"/>
                  <a:pt x="10800" y="17673"/>
                </a:cubicBezTo>
                <a:cubicBezTo>
                  <a:pt x="11396" y="17673"/>
                  <a:pt x="11880" y="17233"/>
                  <a:pt x="11880" y="16691"/>
                </a:cubicBezTo>
                <a:cubicBezTo>
                  <a:pt x="11880" y="16149"/>
                  <a:pt x="11396" y="15709"/>
                  <a:pt x="10800" y="15709"/>
                </a:cubicBezTo>
                <a:moveTo>
                  <a:pt x="12960" y="10800"/>
                </a:moveTo>
                <a:cubicBezTo>
                  <a:pt x="12363" y="10800"/>
                  <a:pt x="11880" y="11240"/>
                  <a:pt x="11880" y="11782"/>
                </a:cubicBezTo>
                <a:cubicBezTo>
                  <a:pt x="11880" y="12324"/>
                  <a:pt x="12363" y="12764"/>
                  <a:pt x="12960" y="12764"/>
                </a:cubicBezTo>
                <a:cubicBezTo>
                  <a:pt x="13556" y="12764"/>
                  <a:pt x="14040" y="12324"/>
                  <a:pt x="14040" y="11782"/>
                </a:cubicBezTo>
                <a:cubicBezTo>
                  <a:pt x="14040" y="11240"/>
                  <a:pt x="13556" y="10800"/>
                  <a:pt x="12960" y="10800"/>
                </a:cubicBezTo>
                <a:moveTo>
                  <a:pt x="15660" y="14727"/>
                </a:moveTo>
                <a:cubicBezTo>
                  <a:pt x="15362" y="14727"/>
                  <a:pt x="15120" y="14947"/>
                  <a:pt x="15120" y="15218"/>
                </a:cubicBezTo>
                <a:cubicBezTo>
                  <a:pt x="15120" y="15490"/>
                  <a:pt x="15362" y="15709"/>
                  <a:pt x="15660" y="15709"/>
                </a:cubicBezTo>
                <a:cubicBezTo>
                  <a:pt x="15958" y="15709"/>
                  <a:pt x="16200" y="15490"/>
                  <a:pt x="16200" y="15218"/>
                </a:cubicBezTo>
                <a:cubicBezTo>
                  <a:pt x="16200" y="14947"/>
                  <a:pt x="15958" y="14727"/>
                  <a:pt x="15660" y="14727"/>
                </a:cubicBezTo>
                <a:moveTo>
                  <a:pt x="16740" y="17673"/>
                </a:moveTo>
                <a:cubicBezTo>
                  <a:pt x="16442" y="17673"/>
                  <a:pt x="16200" y="17892"/>
                  <a:pt x="16200" y="18164"/>
                </a:cubicBezTo>
                <a:cubicBezTo>
                  <a:pt x="16200" y="18435"/>
                  <a:pt x="16442" y="18655"/>
                  <a:pt x="16740" y="18655"/>
                </a:cubicBezTo>
                <a:cubicBezTo>
                  <a:pt x="17038" y="18655"/>
                  <a:pt x="17280" y="18435"/>
                  <a:pt x="17280" y="18164"/>
                </a:cubicBezTo>
                <a:cubicBezTo>
                  <a:pt x="17280" y="17892"/>
                  <a:pt x="17038" y="17673"/>
                  <a:pt x="16740" y="17673"/>
                </a:cubicBezTo>
                <a:moveTo>
                  <a:pt x="7020" y="13745"/>
                </a:moveTo>
                <a:cubicBezTo>
                  <a:pt x="6722" y="13745"/>
                  <a:pt x="6480" y="13525"/>
                  <a:pt x="6480" y="13255"/>
                </a:cubicBezTo>
                <a:cubicBezTo>
                  <a:pt x="6480" y="12983"/>
                  <a:pt x="6722" y="12764"/>
                  <a:pt x="7020" y="12764"/>
                </a:cubicBezTo>
                <a:cubicBezTo>
                  <a:pt x="7318" y="12764"/>
                  <a:pt x="7560" y="12983"/>
                  <a:pt x="7560" y="13255"/>
                </a:cubicBezTo>
                <a:cubicBezTo>
                  <a:pt x="7560" y="13525"/>
                  <a:pt x="7318" y="13745"/>
                  <a:pt x="7020" y="13745"/>
                </a:cubicBezTo>
                <a:moveTo>
                  <a:pt x="7020" y="11782"/>
                </a:moveTo>
                <a:cubicBezTo>
                  <a:pt x="6126" y="11782"/>
                  <a:pt x="5400" y="12441"/>
                  <a:pt x="5400" y="13255"/>
                </a:cubicBezTo>
                <a:cubicBezTo>
                  <a:pt x="5400" y="14068"/>
                  <a:pt x="6126" y="14727"/>
                  <a:pt x="7020" y="14727"/>
                </a:cubicBezTo>
                <a:cubicBezTo>
                  <a:pt x="7914" y="14727"/>
                  <a:pt x="8640" y="14068"/>
                  <a:pt x="8640" y="13255"/>
                </a:cubicBezTo>
                <a:cubicBezTo>
                  <a:pt x="8640" y="12441"/>
                  <a:pt x="7914" y="11782"/>
                  <a:pt x="7020" y="11782"/>
                </a:cubicBezTo>
                <a:moveTo>
                  <a:pt x="16200" y="20618"/>
                </a:moveTo>
                <a:lnTo>
                  <a:pt x="5400" y="20618"/>
                </a:lnTo>
                <a:cubicBezTo>
                  <a:pt x="5224" y="20618"/>
                  <a:pt x="1080" y="20574"/>
                  <a:pt x="1080" y="16691"/>
                </a:cubicBezTo>
                <a:cubicBezTo>
                  <a:pt x="1080" y="12965"/>
                  <a:pt x="3149" y="11214"/>
                  <a:pt x="4975" y="9670"/>
                </a:cubicBezTo>
                <a:cubicBezTo>
                  <a:pt x="6031" y="8777"/>
                  <a:pt x="7028" y="7920"/>
                  <a:pt x="7400" y="6808"/>
                </a:cubicBezTo>
                <a:cubicBezTo>
                  <a:pt x="7683" y="6848"/>
                  <a:pt x="7974" y="6878"/>
                  <a:pt x="8279" y="6878"/>
                </a:cubicBezTo>
                <a:cubicBezTo>
                  <a:pt x="9182" y="6878"/>
                  <a:pt x="10166" y="6687"/>
                  <a:pt x="11184" y="6177"/>
                </a:cubicBezTo>
                <a:cubicBezTo>
                  <a:pt x="12256" y="5642"/>
                  <a:pt x="13226" y="5425"/>
                  <a:pt x="14040" y="5367"/>
                </a:cubicBezTo>
                <a:lnTo>
                  <a:pt x="14040" y="5891"/>
                </a:lnTo>
                <a:cubicBezTo>
                  <a:pt x="14040" y="7483"/>
                  <a:pt x="15296" y="8546"/>
                  <a:pt x="16625" y="9670"/>
                </a:cubicBezTo>
                <a:cubicBezTo>
                  <a:pt x="18451" y="11214"/>
                  <a:pt x="20520" y="12965"/>
                  <a:pt x="20520" y="16691"/>
                </a:cubicBezTo>
                <a:cubicBezTo>
                  <a:pt x="20520" y="20474"/>
                  <a:pt x="16637" y="20614"/>
                  <a:pt x="16200" y="20618"/>
                </a:cubicBezTo>
                <a:moveTo>
                  <a:pt x="14040" y="2945"/>
                </a:moveTo>
                <a:lnTo>
                  <a:pt x="14040" y="4432"/>
                </a:lnTo>
                <a:cubicBezTo>
                  <a:pt x="13069" y="4489"/>
                  <a:pt x="11917" y="4734"/>
                  <a:pt x="10654" y="5365"/>
                </a:cubicBezTo>
                <a:cubicBezTo>
                  <a:pt x="9547" y="5920"/>
                  <a:pt x="8485" y="6015"/>
                  <a:pt x="7560" y="5894"/>
                </a:cubicBezTo>
                <a:lnTo>
                  <a:pt x="7560" y="5891"/>
                </a:lnTo>
                <a:lnTo>
                  <a:pt x="7560" y="2945"/>
                </a:lnTo>
                <a:cubicBezTo>
                  <a:pt x="7560" y="2945"/>
                  <a:pt x="14040" y="2945"/>
                  <a:pt x="14040" y="2945"/>
                </a:cubicBezTo>
                <a:close/>
                <a:moveTo>
                  <a:pt x="5400" y="982"/>
                </a:moveTo>
                <a:lnTo>
                  <a:pt x="16200" y="982"/>
                </a:lnTo>
                <a:lnTo>
                  <a:pt x="16200" y="1964"/>
                </a:lnTo>
                <a:lnTo>
                  <a:pt x="5400" y="1964"/>
                </a:lnTo>
                <a:cubicBezTo>
                  <a:pt x="5400" y="1964"/>
                  <a:pt x="5400" y="982"/>
                  <a:pt x="5400" y="982"/>
                </a:cubicBezTo>
                <a:close/>
                <a:moveTo>
                  <a:pt x="15120" y="5891"/>
                </a:moveTo>
                <a:lnTo>
                  <a:pt x="15120" y="2945"/>
                </a:lnTo>
                <a:lnTo>
                  <a:pt x="16200" y="2945"/>
                </a:lnTo>
                <a:cubicBezTo>
                  <a:pt x="16796" y="2945"/>
                  <a:pt x="17280" y="2505"/>
                  <a:pt x="17280" y="1964"/>
                </a:cubicBezTo>
                <a:lnTo>
                  <a:pt x="17280" y="982"/>
                </a:lnTo>
                <a:cubicBezTo>
                  <a:pt x="17280" y="440"/>
                  <a:pt x="16796" y="0"/>
                  <a:pt x="16200" y="0"/>
                </a:cubicBezTo>
                <a:lnTo>
                  <a:pt x="5400" y="0"/>
                </a:lnTo>
                <a:cubicBezTo>
                  <a:pt x="4803" y="0"/>
                  <a:pt x="4320" y="440"/>
                  <a:pt x="4320" y="982"/>
                </a:cubicBezTo>
                <a:lnTo>
                  <a:pt x="4320" y="1964"/>
                </a:lnTo>
                <a:cubicBezTo>
                  <a:pt x="4320" y="2505"/>
                  <a:pt x="4803" y="2945"/>
                  <a:pt x="5400" y="2945"/>
                </a:cubicBezTo>
                <a:lnTo>
                  <a:pt x="6480" y="2945"/>
                </a:lnTo>
                <a:lnTo>
                  <a:pt x="6480" y="5891"/>
                </a:lnTo>
                <a:cubicBezTo>
                  <a:pt x="6480" y="8836"/>
                  <a:pt x="0" y="9818"/>
                  <a:pt x="0" y="16691"/>
                </a:cubicBezTo>
                <a:cubicBezTo>
                  <a:pt x="0" y="21600"/>
                  <a:pt x="5400" y="21600"/>
                  <a:pt x="5400" y="21600"/>
                </a:cubicBezTo>
                <a:lnTo>
                  <a:pt x="16200" y="21600"/>
                </a:lnTo>
                <a:cubicBezTo>
                  <a:pt x="16200" y="21600"/>
                  <a:pt x="21600" y="21600"/>
                  <a:pt x="21600" y="16691"/>
                </a:cubicBezTo>
                <a:cubicBezTo>
                  <a:pt x="21600" y="9818"/>
                  <a:pt x="15120" y="8836"/>
                  <a:pt x="15120" y="5891"/>
                </a:cubicBezTo>
                <a:moveTo>
                  <a:pt x="5940" y="16691"/>
                </a:moveTo>
                <a:cubicBezTo>
                  <a:pt x="5642" y="16691"/>
                  <a:pt x="5400" y="16910"/>
                  <a:pt x="5400" y="17182"/>
                </a:cubicBezTo>
                <a:cubicBezTo>
                  <a:pt x="5400" y="17453"/>
                  <a:pt x="5642" y="17673"/>
                  <a:pt x="5940" y="17673"/>
                </a:cubicBezTo>
                <a:cubicBezTo>
                  <a:pt x="6238" y="17673"/>
                  <a:pt x="6480" y="17453"/>
                  <a:pt x="6480" y="17182"/>
                </a:cubicBezTo>
                <a:cubicBezTo>
                  <a:pt x="6480" y="16910"/>
                  <a:pt x="6238" y="16691"/>
                  <a:pt x="5940" y="16691"/>
                </a:cubicBezTo>
              </a:path>
            </a:pathLst>
          </a:custGeom>
          <a:solidFill>
            <a:schemeClr val="tx1">
              <a:lumMod val="75000"/>
              <a:lumOff val="25000"/>
            </a:schemeClr>
          </a:solidFill>
          <a:ln w="12700">
            <a:miter lim="400000"/>
          </a:ln>
        </p:spPr>
        <p:txBody>
          <a:bodyPr lIns="19045" tIns="19045" rIns="19045" bIns="19045" anchor="ctr"/>
          <a:lstStyle/>
          <a:p>
            <a:pPr marL="0" marR="0" lvl="0" indent="0" algn="l" defTabSz="22796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000" cap="none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 kumimoji="0" sz="15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>
                <a:outerShdw blurRad="38100" dist="12700" dir="5400000" rotWithShape="0">
                  <a:srgbClr val="000000">
                    <a:alpha val="50000"/>
                  </a:srgbClr>
                </a:outerShdw>
              </a:effectLst>
              <a:uLnTx/>
              <a:uFillTx/>
              <a:latin typeface="Raleway" panose="020B0503030101060003" pitchFamily="34" charset="0"/>
              <a:sym typeface="Gill Sans"/>
            </a:endParaRPr>
          </a:p>
        </p:txBody>
      </p:sp>
      <p:sp>
        <p:nvSpPr>
          <p:cNvPr id="8" name="Shape 2787"/>
          <p:cNvSpPr/>
          <p:nvPr/>
        </p:nvSpPr>
        <p:spPr>
          <a:xfrm>
            <a:off x="6081831" y="4983449"/>
            <a:ext cx="393915" cy="39417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086" h="21600" extrusionOk="0">
                <a:moveTo>
                  <a:pt x="11502" y="10309"/>
                </a:moveTo>
                <a:cubicBezTo>
                  <a:pt x="11767" y="10309"/>
                  <a:pt x="11981" y="10090"/>
                  <a:pt x="11981" y="9818"/>
                </a:cubicBezTo>
                <a:cubicBezTo>
                  <a:pt x="11981" y="9547"/>
                  <a:pt x="11767" y="9327"/>
                  <a:pt x="11502" y="9327"/>
                </a:cubicBezTo>
                <a:cubicBezTo>
                  <a:pt x="11237" y="9327"/>
                  <a:pt x="11022" y="9547"/>
                  <a:pt x="11022" y="9818"/>
                </a:cubicBezTo>
                <a:cubicBezTo>
                  <a:pt x="11022" y="10090"/>
                  <a:pt x="11237" y="10309"/>
                  <a:pt x="11502" y="10309"/>
                </a:cubicBezTo>
                <a:moveTo>
                  <a:pt x="15818" y="4909"/>
                </a:moveTo>
                <a:cubicBezTo>
                  <a:pt x="16083" y="4909"/>
                  <a:pt x="16297" y="5129"/>
                  <a:pt x="16297" y="5400"/>
                </a:cubicBezTo>
                <a:cubicBezTo>
                  <a:pt x="16297" y="5672"/>
                  <a:pt x="16083" y="5891"/>
                  <a:pt x="15818" y="5891"/>
                </a:cubicBezTo>
                <a:cubicBezTo>
                  <a:pt x="15553" y="5891"/>
                  <a:pt x="15338" y="5672"/>
                  <a:pt x="15338" y="5400"/>
                </a:cubicBezTo>
                <a:cubicBezTo>
                  <a:pt x="15338" y="5129"/>
                  <a:pt x="15553" y="4909"/>
                  <a:pt x="15818" y="4909"/>
                </a:cubicBezTo>
                <a:moveTo>
                  <a:pt x="15818" y="6873"/>
                </a:moveTo>
                <a:cubicBezTo>
                  <a:pt x="16612" y="6873"/>
                  <a:pt x="17256" y="6213"/>
                  <a:pt x="17256" y="5400"/>
                </a:cubicBezTo>
                <a:cubicBezTo>
                  <a:pt x="17256" y="4587"/>
                  <a:pt x="16612" y="3928"/>
                  <a:pt x="15818" y="3928"/>
                </a:cubicBezTo>
                <a:cubicBezTo>
                  <a:pt x="15023" y="3928"/>
                  <a:pt x="14379" y="4587"/>
                  <a:pt x="14379" y="5400"/>
                </a:cubicBezTo>
                <a:cubicBezTo>
                  <a:pt x="14379" y="6213"/>
                  <a:pt x="15023" y="6873"/>
                  <a:pt x="15818" y="6873"/>
                </a:cubicBezTo>
                <a:moveTo>
                  <a:pt x="12941" y="11782"/>
                </a:moveTo>
                <a:cubicBezTo>
                  <a:pt x="13206" y="11782"/>
                  <a:pt x="13420" y="11562"/>
                  <a:pt x="13420" y="11291"/>
                </a:cubicBezTo>
                <a:cubicBezTo>
                  <a:pt x="13420" y="11020"/>
                  <a:pt x="13206" y="10800"/>
                  <a:pt x="12941" y="10800"/>
                </a:cubicBezTo>
                <a:cubicBezTo>
                  <a:pt x="12675" y="10800"/>
                  <a:pt x="12461" y="11020"/>
                  <a:pt x="12461" y="11291"/>
                </a:cubicBezTo>
                <a:cubicBezTo>
                  <a:pt x="12461" y="11562"/>
                  <a:pt x="12675" y="11782"/>
                  <a:pt x="12941" y="11782"/>
                </a:cubicBezTo>
                <a:moveTo>
                  <a:pt x="10063" y="7855"/>
                </a:moveTo>
                <a:cubicBezTo>
                  <a:pt x="9798" y="7855"/>
                  <a:pt x="9584" y="8074"/>
                  <a:pt x="9584" y="8346"/>
                </a:cubicBezTo>
                <a:cubicBezTo>
                  <a:pt x="9584" y="8617"/>
                  <a:pt x="9798" y="8836"/>
                  <a:pt x="10063" y="8836"/>
                </a:cubicBezTo>
                <a:cubicBezTo>
                  <a:pt x="10328" y="8836"/>
                  <a:pt x="10543" y="8617"/>
                  <a:pt x="10543" y="8346"/>
                </a:cubicBezTo>
                <a:cubicBezTo>
                  <a:pt x="10543" y="8074"/>
                  <a:pt x="10328" y="7855"/>
                  <a:pt x="10063" y="7855"/>
                </a:cubicBezTo>
                <a:moveTo>
                  <a:pt x="1718" y="19842"/>
                </a:moveTo>
                <a:lnTo>
                  <a:pt x="3451" y="15392"/>
                </a:lnTo>
                <a:cubicBezTo>
                  <a:pt x="3684" y="15834"/>
                  <a:pt x="3973" y="16253"/>
                  <a:pt x="4312" y="16642"/>
                </a:cubicBezTo>
                <a:cubicBezTo>
                  <a:pt x="4824" y="17230"/>
                  <a:pt x="5418" y="17711"/>
                  <a:pt x="6061" y="18068"/>
                </a:cubicBezTo>
                <a:cubicBezTo>
                  <a:pt x="6061" y="18068"/>
                  <a:pt x="1718" y="19842"/>
                  <a:pt x="1718" y="19842"/>
                </a:cubicBezTo>
                <a:close/>
                <a:moveTo>
                  <a:pt x="3717" y="12060"/>
                </a:moveTo>
                <a:lnTo>
                  <a:pt x="0" y="21600"/>
                </a:lnTo>
                <a:lnTo>
                  <a:pt x="9319" y="17795"/>
                </a:lnTo>
                <a:cubicBezTo>
                  <a:pt x="9153" y="17815"/>
                  <a:pt x="8987" y="17824"/>
                  <a:pt x="8822" y="17824"/>
                </a:cubicBezTo>
                <a:cubicBezTo>
                  <a:pt x="5971" y="17824"/>
                  <a:pt x="3389" y="15002"/>
                  <a:pt x="3717" y="12060"/>
                </a:cubicBezTo>
                <a:moveTo>
                  <a:pt x="16115" y="10657"/>
                </a:moveTo>
                <a:cubicBezTo>
                  <a:pt x="15925" y="10851"/>
                  <a:pt x="15627" y="11171"/>
                  <a:pt x="15280" y="11542"/>
                </a:cubicBezTo>
                <a:cubicBezTo>
                  <a:pt x="14662" y="12204"/>
                  <a:pt x="13712" y="13221"/>
                  <a:pt x="13147" y="13753"/>
                </a:cubicBezTo>
                <a:lnTo>
                  <a:pt x="7665" y="8141"/>
                </a:lnTo>
                <a:cubicBezTo>
                  <a:pt x="8185" y="7563"/>
                  <a:pt x="9179" y="6590"/>
                  <a:pt x="9825" y="5958"/>
                </a:cubicBezTo>
                <a:cubicBezTo>
                  <a:pt x="10188" y="5603"/>
                  <a:pt x="10500" y="5298"/>
                  <a:pt x="10690" y="5103"/>
                </a:cubicBezTo>
                <a:cubicBezTo>
                  <a:pt x="13284" y="2447"/>
                  <a:pt x="18271" y="993"/>
                  <a:pt x="20136" y="982"/>
                </a:cubicBezTo>
                <a:cubicBezTo>
                  <a:pt x="20132" y="2572"/>
                  <a:pt x="18824" y="7884"/>
                  <a:pt x="16115" y="10657"/>
                </a:cubicBezTo>
                <a:moveTo>
                  <a:pt x="12477" y="14563"/>
                </a:moveTo>
                <a:cubicBezTo>
                  <a:pt x="12127" y="15873"/>
                  <a:pt x="11665" y="17072"/>
                  <a:pt x="11154" y="18035"/>
                </a:cubicBezTo>
                <a:cubicBezTo>
                  <a:pt x="10943" y="17454"/>
                  <a:pt x="10642" y="16798"/>
                  <a:pt x="10214" y="16110"/>
                </a:cubicBezTo>
                <a:cubicBezTo>
                  <a:pt x="10035" y="15823"/>
                  <a:pt x="9728" y="15656"/>
                  <a:pt x="9405" y="15656"/>
                </a:cubicBezTo>
                <a:cubicBezTo>
                  <a:pt x="9329" y="15656"/>
                  <a:pt x="9252" y="15665"/>
                  <a:pt x="9176" y="15684"/>
                </a:cubicBezTo>
                <a:cubicBezTo>
                  <a:pt x="8990" y="15731"/>
                  <a:pt x="8799" y="15755"/>
                  <a:pt x="8610" y="15755"/>
                </a:cubicBezTo>
                <a:cubicBezTo>
                  <a:pt x="7905" y="15755"/>
                  <a:pt x="7217" y="15432"/>
                  <a:pt x="6621" y="14822"/>
                </a:cubicBezTo>
                <a:cubicBezTo>
                  <a:pt x="5861" y="14044"/>
                  <a:pt x="5561" y="13114"/>
                  <a:pt x="5779" y="12206"/>
                </a:cubicBezTo>
                <a:cubicBezTo>
                  <a:pt x="5877" y="11797"/>
                  <a:pt x="5709" y="11370"/>
                  <a:pt x="5363" y="11144"/>
                </a:cubicBezTo>
                <a:cubicBezTo>
                  <a:pt x="4690" y="10706"/>
                  <a:pt x="4050" y="10398"/>
                  <a:pt x="3482" y="10183"/>
                </a:cubicBezTo>
                <a:cubicBezTo>
                  <a:pt x="4423" y="9658"/>
                  <a:pt x="5594" y="9186"/>
                  <a:pt x="6874" y="8827"/>
                </a:cubicBezTo>
                <a:cubicBezTo>
                  <a:pt x="6900" y="8820"/>
                  <a:pt x="6921" y="8803"/>
                  <a:pt x="6946" y="8793"/>
                </a:cubicBezTo>
                <a:lnTo>
                  <a:pt x="12510" y="14490"/>
                </a:lnTo>
                <a:cubicBezTo>
                  <a:pt x="12501" y="14515"/>
                  <a:pt x="12484" y="14536"/>
                  <a:pt x="12477" y="14563"/>
                </a:cubicBezTo>
                <a:moveTo>
                  <a:pt x="20922" y="167"/>
                </a:moveTo>
                <a:cubicBezTo>
                  <a:pt x="20813" y="55"/>
                  <a:pt x="20545" y="0"/>
                  <a:pt x="20157" y="0"/>
                </a:cubicBezTo>
                <a:cubicBezTo>
                  <a:pt x="18131" y="0"/>
                  <a:pt x="12842" y="1511"/>
                  <a:pt x="10012" y="4409"/>
                </a:cubicBezTo>
                <a:cubicBezTo>
                  <a:pt x="9345" y="5092"/>
                  <a:pt x="7134" y="7175"/>
                  <a:pt x="6621" y="7880"/>
                </a:cubicBezTo>
                <a:cubicBezTo>
                  <a:pt x="4961" y="8346"/>
                  <a:pt x="2544" y="9277"/>
                  <a:pt x="1196" y="10657"/>
                </a:cubicBezTo>
                <a:cubicBezTo>
                  <a:pt x="1196" y="10657"/>
                  <a:pt x="2841" y="10663"/>
                  <a:pt x="4848" y="11972"/>
                </a:cubicBezTo>
                <a:cubicBezTo>
                  <a:pt x="4556" y="13190"/>
                  <a:pt x="4926" y="14475"/>
                  <a:pt x="5943" y="15516"/>
                </a:cubicBezTo>
                <a:cubicBezTo>
                  <a:pt x="6735" y="16327"/>
                  <a:pt x="7672" y="16737"/>
                  <a:pt x="8610" y="16737"/>
                </a:cubicBezTo>
                <a:cubicBezTo>
                  <a:pt x="8876" y="16737"/>
                  <a:pt x="9142" y="16704"/>
                  <a:pt x="9405" y="16637"/>
                </a:cubicBezTo>
                <a:cubicBezTo>
                  <a:pt x="10683" y="18692"/>
                  <a:pt x="10690" y="20376"/>
                  <a:pt x="10690" y="20376"/>
                </a:cubicBezTo>
                <a:cubicBezTo>
                  <a:pt x="12038" y="18996"/>
                  <a:pt x="12948" y="16521"/>
                  <a:pt x="13402" y="14822"/>
                </a:cubicBezTo>
                <a:cubicBezTo>
                  <a:pt x="14091" y="14297"/>
                  <a:pt x="16126" y="12034"/>
                  <a:pt x="16793" y="11351"/>
                </a:cubicBezTo>
                <a:cubicBezTo>
                  <a:pt x="20164" y="7900"/>
                  <a:pt x="21600" y="861"/>
                  <a:pt x="20922" y="167"/>
                </a:cubicBezTo>
              </a:path>
            </a:pathLst>
          </a:custGeom>
          <a:solidFill>
            <a:schemeClr val="tx1">
              <a:lumMod val="75000"/>
              <a:lumOff val="25000"/>
            </a:schemeClr>
          </a:solidFill>
          <a:ln w="12700">
            <a:miter lim="400000"/>
          </a:ln>
        </p:spPr>
        <p:txBody>
          <a:bodyPr lIns="19045" tIns="19045" rIns="19045" bIns="19045" anchor="ctr"/>
          <a:lstStyle/>
          <a:p>
            <a:pPr marL="0" marR="0" lvl="0" indent="0" algn="l" defTabSz="22796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000" cap="none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 kumimoji="0" sz="15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>
                <a:outerShdw blurRad="38100" dist="12700" dir="5400000" rotWithShape="0">
                  <a:srgbClr val="000000">
                    <a:alpha val="50000"/>
                  </a:srgbClr>
                </a:outerShdw>
              </a:effectLst>
              <a:uLnTx/>
              <a:uFillTx/>
              <a:latin typeface="Raleway" panose="020B0503030101060003" pitchFamily="34" charset="0"/>
              <a:sym typeface="Gill Sans"/>
            </a:endParaRPr>
          </a:p>
        </p:txBody>
      </p:sp>
      <p:sp>
        <p:nvSpPr>
          <p:cNvPr id="9" name="Subtitle 2"/>
          <p:cNvSpPr txBox="1"/>
          <p:nvPr/>
        </p:nvSpPr>
        <p:spPr>
          <a:xfrm>
            <a:off x="6484507" y="2167968"/>
            <a:ext cx="4164772" cy="865945"/>
          </a:xfrm>
          <a:prstGeom prst="rect">
            <a:avLst/>
          </a:prstGeom>
        </p:spPr>
        <p:txBody>
          <a:bodyPr vert="horz" wrap="square" lIns="217490" tIns="108745" rIns="217490" bIns="108745" rtlCol="0">
            <a:spAutoFit/>
          </a:bodyPr>
          <a:lstStyle>
            <a:lvl1pPr marL="0" indent="0" algn="ctr" defTabSz="1087120" rtl="0" eaLnBrk="1" latinLnBrk="0" hangingPunct="1">
              <a:lnSpc>
                <a:spcPct val="120000"/>
              </a:lnSpc>
              <a:spcBef>
                <a:spcPct val="20000"/>
              </a:spcBef>
              <a:buFont typeface="Arial" panose="020B0604020202020204"/>
              <a:buNone/>
              <a:defRPr sz="2400" kern="1200">
                <a:solidFill>
                  <a:schemeClr val="tx2"/>
                </a:solidFill>
                <a:latin typeface="Open Sans Light"/>
                <a:ea typeface="+mn-ea"/>
                <a:cs typeface="Open Sans Light"/>
              </a:defRPr>
            </a:lvl1pPr>
            <a:lvl2pPr marL="1087755" indent="0" algn="ctr" defTabSz="1087120" rtl="0" eaLnBrk="1" latinLnBrk="0" hangingPunct="1">
              <a:lnSpc>
                <a:spcPct val="130000"/>
              </a:lnSpc>
              <a:spcBef>
                <a:spcPct val="20000"/>
              </a:spcBef>
              <a:buFont typeface="Arial" panose="020B0604020202020204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2pPr>
            <a:lvl3pPr marL="2175510" indent="0" algn="ctr" defTabSz="1087120" rtl="0" eaLnBrk="1" latinLnBrk="0" hangingPunct="1">
              <a:lnSpc>
                <a:spcPct val="130000"/>
              </a:lnSpc>
              <a:spcBef>
                <a:spcPct val="20000"/>
              </a:spcBef>
              <a:buFont typeface="Arial" panose="020B0604020202020204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3pPr>
            <a:lvl4pPr marL="3262630" indent="0" algn="ctr" defTabSz="1087120" rtl="0" eaLnBrk="1" latinLnBrk="0" hangingPunct="1">
              <a:lnSpc>
                <a:spcPct val="130000"/>
              </a:lnSpc>
              <a:spcBef>
                <a:spcPct val="20000"/>
              </a:spcBef>
              <a:buFont typeface="Arial" panose="020B0604020202020204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4pPr>
            <a:lvl5pPr marL="4350385" indent="0" algn="ctr" defTabSz="1087120" rtl="0" eaLnBrk="1" latinLnBrk="0" hangingPunct="1">
              <a:lnSpc>
                <a:spcPct val="130000"/>
              </a:lnSpc>
              <a:spcBef>
                <a:spcPct val="20000"/>
              </a:spcBef>
              <a:buFont typeface="Arial" panose="020B0604020202020204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5pPr>
            <a:lvl6pPr marL="5438140" indent="0" algn="ctr" defTabSz="1087120" rtl="0" eaLnBrk="1" latinLnBrk="0" hangingPunct="1">
              <a:spcBef>
                <a:spcPct val="20000"/>
              </a:spcBef>
              <a:buFont typeface="Arial" panose="020B0604020202020204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6525895" indent="0" algn="ctr" defTabSz="1087120" rtl="0" eaLnBrk="1" latinLnBrk="0" hangingPunct="1">
              <a:spcBef>
                <a:spcPct val="20000"/>
              </a:spcBef>
              <a:buFont typeface="Arial" panose="020B0604020202020204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7613650" indent="0" algn="ctr" defTabSz="1087120" rtl="0" eaLnBrk="1" latinLnBrk="0" hangingPunct="1">
              <a:spcBef>
                <a:spcPct val="20000"/>
              </a:spcBef>
              <a:buFont typeface="Arial" panose="020B0604020202020204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8701405" indent="0" algn="ctr" defTabSz="1087120" rtl="0" eaLnBrk="1" latinLnBrk="0" hangingPunct="1">
              <a:spcBef>
                <a:spcPct val="20000"/>
              </a:spcBef>
              <a:buFont typeface="Arial" panose="020B0604020202020204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108712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/>
              <a:buNone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1C1C1C">
                    <a:lumMod val="50000"/>
                  </a:srgbClr>
                </a:solidFill>
                <a:effectLst/>
                <a:uLnTx/>
                <a:uFillTx/>
                <a:latin typeface="Raleway" panose="020B0503030101060003" pitchFamily="34" charset="0"/>
                <a:ea typeface="Poppins Light" charset="0"/>
                <a:cs typeface="Poppins Light" charset="0"/>
              </a:rPr>
              <a:t>Frequently, your initial font choice is taken out of your awesome hands also we are companies</a:t>
            </a: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srgbClr val="1C1C1C">
                  <a:lumMod val="50000"/>
                </a:srgbClr>
              </a:solidFill>
              <a:effectLst/>
              <a:uLnTx/>
              <a:uFillTx/>
              <a:latin typeface="Raleway" panose="020B0503030101060003" pitchFamily="34" charset="0"/>
              <a:ea typeface="Poppins Light" charset="0"/>
              <a:cs typeface="Poppins Light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6611015" y="1934627"/>
            <a:ext cx="3751348" cy="338554"/>
          </a:xfrm>
          <a:prstGeom prst="rect">
            <a:avLst/>
          </a:prstGeom>
          <a:noFill/>
        </p:spPr>
        <p:txBody>
          <a:bodyPr wrap="non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1C1C1C">
                    <a:lumMod val="50000"/>
                  </a:srgbClr>
                </a:solidFill>
                <a:effectLst/>
                <a:uLnTx/>
                <a:uFillTx/>
                <a:latin typeface="Raleway" panose="020B0503030101060003" pitchFamily="34" charset="0"/>
                <a:ea typeface="Poppins SemiBold" charset="0"/>
                <a:cs typeface="Poppins SemiBold" charset="0"/>
              </a:rPr>
              <a:t>ALL ELEMENTS ARE VECTOR BASED</a:t>
            </a:r>
            <a:endParaRPr kumimoji="0" lang="en-US" sz="1600" b="1" i="0" u="none" strike="noStrike" kern="1200" cap="none" spc="0" normalizeH="0" baseline="0" noProof="0" dirty="0">
              <a:ln>
                <a:noFill/>
              </a:ln>
              <a:solidFill>
                <a:srgbClr val="1C1C1C">
                  <a:lumMod val="50000"/>
                </a:srgbClr>
              </a:solidFill>
              <a:effectLst/>
              <a:uLnTx/>
              <a:uFillTx/>
              <a:latin typeface="Raleway" panose="020B0503030101060003" pitchFamily="34" charset="0"/>
              <a:ea typeface="Poppins SemiBold" charset="0"/>
              <a:cs typeface="Poppins SemiBold" charset="0"/>
            </a:endParaRPr>
          </a:p>
        </p:txBody>
      </p:sp>
      <p:sp>
        <p:nvSpPr>
          <p:cNvPr id="11" name="Subtitle 2"/>
          <p:cNvSpPr txBox="1"/>
          <p:nvPr/>
        </p:nvSpPr>
        <p:spPr>
          <a:xfrm>
            <a:off x="6467993" y="3596795"/>
            <a:ext cx="4164772" cy="865945"/>
          </a:xfrm>
          <a:prstGeom prst="rect">
            <a:avLst/>
          </a:prstGeom>
        </p:spPr>
        <p:txBody>
          <a:bodyPr vert="horz" wrap="square" lIns="217490" tIns="108745" rIns="217490" bIns="108745" rtlCol="0">
            <a:spAutoFit/>
          </a:bodyPr>
          <a:lstStyle>
            <a:lvl1pPr marL="0" indent="0" algn="ctr" defTabSz="1087120" rtl="0" eaLnBrk="1" latinLnBrk="0" hangingPunct="1">
              <a:lnSpc>
                <a:spcPct val="120000"/>
              </a:lnSpc>
              <a:spcBef>
                <a:spcPct val="20000"/>
              </a:spcBef>
              <a:buFont typeface="Arial" panose="020B0604020202020204"/>
              <a:buNone/>
              <a:defRPr sz="2400" kern="1200">
                <a:solidFill>
                  <a:schemeClr val="tx2"/>
                </a:solidFill>
                <a:latin typeface="Open Sans Light"/>
                <a:ea typeface="+mn-ea"/>
                <a:cs typeface="Open Sans Light"/>
              </a:defRPr>
            </a:lvl1pPr>
            <a:lvl2pPr marL="1087755" indent="0" algn="ctr" defTabSz="1087120" rtl="0" eaLnBrk="1" latinLnBrk="0" hangingPunct="1">
              <a:lnSpc>
                <a:spcPct val="130000"/>
              </a:lnSpc>
              <a:spcBef>
                <a:spcPct val="20000"/>
              </a:spcBef>
              <a:buFont typeface="Arial" panose="020B0604020202020204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2pPr>
            <a:lvl3pPr marL="2175510" indent="0" algn="ctr" defTabSz="1087120" rtl="0" eaLnBrk="1" latinLnBrk="0" hangingPunct="1">
              <a:lnSpc>
                <a:spcPct val="130000"/>
              </a:lnSpc>
              <a:spcBef>
                <a:spcPct val="20000"/>
              </a:spcBef>
              <a:buFont typeface="Arial" panose="020B0604020202020204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3pPr>
            <a:lvl4pPr marL="3262630" indent="0" algn="ctr" defTabSz="1087120" rtl="0" eaLnBrk="1" latinLnBrk="0" hangingPunct="1">
              <a:lnSpc>
                <a:spcPct val="130000"/>
              </a:lnSpc>
              <a:spcBef>
                <a:spcPct val="20000"/>
              </a:spcBef>
              <a:buFont typeface="Arial" panose="020B0604020202020204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4pPr>
            <a:lvl5pPr marL="4350385" indent="0" algn="ctr" defTabSz="1087120" rtl="0" eaLnBrk="1" latinLnBrk="0" hangingPunct="1">
              <a:lnSpc>
                <a:spcPct val="130000"/>
              </a:lnSpc>
              <a:spcBef>
                <a:spcPct val="20000"/>
              </a:spcBef>
              <a:buFont typeface="Arial" panose="020B0604020202020204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5pPr>
            <a:lvl6pPr marL="5438140" indent="0" algn="ctr" defTabSz="1087120" rtl="0" eaLnBrk="1" latinLnBrk="0" hangingPunct="1">
              <a:spcBef>
                <a:spcPct val="20000"/>
              </a:spcBef>
              <a:buFont typeface="Arial" panose="020B0604020202020204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6525895" indent="0" algn="ctr" defTabSz="1087120" rtl="0" eaLnBrk="1" latinLnBrk="0" hangingPunct="1">
              <a:spcBef>
                <a:spcPct val="20000"/>
              </a:spcBef>
              <a:buFont typeface="Arial" panose="020B0604020202020204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7613650" indent="0" algn="ctr" defTabSz="1087120" rtl="0" eaLnBrk="1" latinLnBrk="0" hangingPunct="1">
              <a:spcBef>
                <a:spcPct val="20000"/>
              </a:spcBef>
              <a:buFont typeface="Arial" panose="020B0604020202020204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8701405" indent="0" algn="ctr" defTabSz="1087120" rtl="0" eaLnBrk="1" latinLnBrk="0" hangingPunct="1">
              <a:spcBef>
                <a:spcPct val="20000"/>
              </a:spcBef>
              <a:buFont typeface="Arial" panose="020B0604020202020204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108712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/>
              <a:buNone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1C1C1C">
                    <a:lumMod val="50000"/>
                  </a:srgbClr>
                </a:solidFill>
                <a:effectLst/>
                <a:uLnTx/>
                <a:uFillTx/>
                <a:latin typeface="Raleway" panose="020B0503030101060003" pitchFamily="34" charset="0"/>
                <a:ea typeface="Poppins Light" charset="0"/>
                <a:cs typeface="Poppins Light" charset="0"/>
              </a:rPr>
              <a:t>Frequently, your initial font choice is taken out of your awesome hands also we are companies</a:t>
            </a: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srgbClr val="1C1C1C">
                  <a:lumMod val="50000"/>
                </a:srgbClr>
              </a:solidFill>
              <a:effectLst/>
              <a:uLnTx/>
              <a:uFillTx/>
              <a:latin typeface="Raleway" panose="020B0503030101060003" pitchFamily="34" charset="0"/>
              <a:ea typeface="Poppins Light" charset="0"/>
              <a:cs typeface="Poppins Light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6594501" y="3363454"/>
            <a:ext cx="3751348" cy="338554"/>
          </a:xfrm>
          <a:prstGeom prst="rect">
            <a:avLst/>
          </a:prstGeom>
          <a:noFill/>
        </p:spPr>
        <p:txBody>
          <a:bodyPr wrap="non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1C1C1C">
                    <a:lumMod val="50000"/>
                  </a:srgbClr>
                </a:solidFill>
                <a:effectLst/>
                <a:uLnTx/>
                <a:uFillTx/>
                <a:latin typeface="Raleway" panose="020B0503030101060003" pitchFamily="34" charset="0"/>
                <a:ea typeface="Poppins SemiBold" charset="0"/>
                <a:cs typeface="Poppins SemiBold" charset="0"/>
              </a:rPr>
              <a:t>ALL ELEMENTS ARE VECTOR BASED</a:t>
            </a:r>
            <a:endParaRPr kumimoji="0" lang="en-US" sz="1600" b="1" i="0" u="none" strike="noStrike" kern="1200" cap="none" spc="0" normalizeH="0" baseline="0" noProof="0" dirty="0">
              <a:ln>
                <a:noFill/>
              </a:ln>
              <a:solidFill>
                <a:srgbClr val="1C1C1C">
                  <a:lumMod val="50000"/>
                </a:srgbClr>
              </a:solidFill>
              <a:effectLst/>
              <a:uLnTx/>
              <a:uFillTx/>
              <a:latin typeface="Raleway" panose="020B0503030101060003" pitchFamily="34" charset="0"/>
              <a:ea typeface="Poppins SemiBold" charset="0"/>
              <a:cs typeface="Poppins SemiBold" charset="0"/>
            </a:endParaRPr>
          </a:p>
        </p:txBody>
      </p:sp>
      <p:sp>
        <p:nvSpPr>
          <p:cNvPr id="13" name="Subtitle 2"/>
          <p:cNvSpPr txBox="1"/>
          <p:nvPr/>
        </p:nvSpPr>
        <p:spPr>
          <a:xfrm>
            <a:off x="6484507" y="5059674"/>
            <a:ext cx="4164772" cy="865945"/>
          </a:xfrm>
          <a:prstGeom prst="rect">
            <a:avLst/>
          </a:prstGeom>
        </p:spPr>
        <p:txBody>
          <a:bodyPr vert="horz" wrap="square" lIns="217490" tIns="108745" rIns="217490" bIns="108745" rtlCol="0">
            <a:spAutoFit/>
          </a:bodyPr>
          <a:lstStyle>
            <a:lvl1pPr marL="0" indent="0" algn="ctr" defTabSz="1087120" rtl="0" eaLnBrk="1" latinLnBrk="0" hangingPunct="1">
              <a:lnSpc>
                <a:spcPct val="120000"/>
              </a:lnSpc>
              <a:spcBef>
                <a:spcPct val="20000"/>
              </a:spcBef>
              <a:buFont typeface="Arial" panose="020B0604020202020204"/>
              <a:buNone/>
              <a:defRPr sz="2400" kern="1200">
                <a:solidFill>
                  <a:schemeClr val="tx2"/>
                </a:solidFill>
                <a:latin typeface="Open Sans Light"/>
                <a:ea typeface="+mn-ea"/>
                <a:cs typeface="Open Sans Light"/>
              </a:defRPr>
            </a:lvl1pPr>
            <a:lvl2pPr marL="1087755" indent="0" algn="ctr" defTabSz="1087120" rtl="0" eaLnBrk="1" latinLnBrk="0" hangingPunct="1">
              <a:lnSpc>
                <a:spcPct val="130000"/>
              </a:lnSpc>
              <a:spcBef>
                <a:spcPct val="20000"/>
              </a:spcBef>
              <a:buFont typeface="Arial" panose="020B0604020202020204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2pPr>
            <a:lvl3pPr marL="2175510" indent="0" algn="ctr" defTabSz="1087120" rtl="0" eaLnBrk="1" latinLnBrk="0" hangingPunct="1">
              <a:lnSpc>
                <a:spcPct val="130000"/>
              </a:lnSpc>
              <a:spcBef>
                <a:spcPct val="20000"/>
              </a:spcBef>
              <a:buFont typeface="Arial" panose="020B0604020202020204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3pPr>
            <a:lvl4pPr marL="3262630" indent="0" algn="ctr" defTabSz="1087120" rtl="0" eaLnBrk="1" latinLnBrk="0" hangingPunct="1">
              <a:lnSpc>
                <a:spcPct val="130000"/>
              </a:lnSpc>
              <a:spcBef>
                <a:spcPct val="20000"/>
              </a:spcBef>
              <a:buFont typeface="Arial" panose="020B0604020202020204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4pPr>
            <a:lvl5pPr marL="4350385" indent="0" algn="ctr" defTabSz="1087120" rtl="0" eaLnBrk="1" latinLnBrk="0" hangingPunct="1">
              <a:lnSpc>
                <a:spcPct val="130000"/>
              </a:lnSpc>
              <a:spcBef>
                <a:spcPct val="20000"/>
              </a:spcBef>
              <a:buFont typeface="Arial" panose="020B0604020202020204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5pPr>
            <a:lvl6pPr marL="5438140" indent="0" algn="ctr" defTabSz="1087120" rtl="0" eaLnBrk="1" latinLnBrk="0" hangingPunct="1">
              <a:spcBef>
                <a:spcPct val="20000"/>
              </a:spcBef>
              <a:buFont typeface="Arial" panose="020B0604020202020204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6525895" indent="0" algn="ctr" defTabSz="1087120" rtl="0" eaLnBrk="1" latinLnBrk="0" hangingPunct="1">
              <a:spcBef>
                <a:spcPct val="20000"/>
              </a:spcBef>
              <a:buFont typeface="Arial" panose="020B0604020202020204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7613650" indent="0" algn="ctr" defTabSz="1087120" rtl="0" eaLnBrk="1" latinLnBrk="0" hangingPunct="1">
              <a:spcBef>
                <a:spcPct val="20000"/>
              </a:spcBef>
              <a:buFont typeface="Arial" panose="020B0604020202020204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8701405" indent="0" algn="ctr" defTabSz="1087120" rtl="0" eaLnBrk="1" latinLnBrk="0" hangingPunct="1">
              <a:spcBef>
                <a:spcPct val="20000"/>
              </a:spcBef>
              <a:buFont typeface="Arial" panose="020B0604020202020204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108712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/>
              <a:buNone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1C1C1C">
                    <a:lumMod val="50000"/>
                  </a:srgbClr>
                </a:solidFill>
                <a:effectLst/>
                <a:uLnTx/>
                <a:uFillTx/>
                <a:latin typeface="Raleway" panose="020B0503030101060003" pitchFamily="34" charset="0"/>
                <a:ea typeface="Poppins Light" charset="0"/>
                <a:cs typeface="Poppins Light" charset="0"/>
              </a:rPr>
              <a:t>Frequently, your initial font choice is taken out of your awesome hands also we are companies</a:t>
            </a: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srgbClr val="1C1C1C">
                  <a:lumMod val="50000"/>
                </a:srgbClr>
              </a:solidFill>
              <a:effectLst/>
              <a:uLnTx/>
              <a:uFillTx/>
              <a:latin typeface="Raleway" panose="020B0503030101060003" pitchFamily="34" charset="0"/>
              <a:ea typeface="Poppins Light" charset="0"/>
              <a:cs typeface="Poppins Light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6611015" y="4826333"/>
            <a:ext cx="3751348" cy="338554"/>
          </a:xfrm>
          <a:prstGeom prst="rect">
            <a:avLst/>
          </a:prstGeom>
          <a:noFill/>
        </p:spPr>
        <p:txBody>
          <a:bodyPr wrap="non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1C1C1C">
                    <a:lumMod val="50000"/>
                  </a:srgbClr>
                </a:solidFill>
                <a:effectLst/>
                <a:uLnTx/>
                <a:uFillTx/>
                <a:latin typeface="Raleway" panose="020B0503030101060003" pitchFamily="34" charset="0"/>
                <a:ea typeface="Poppins SemiBold" charset="0"/>
                <a:cs typeface="Poppins SemiBold" charset="0"/>
              </a:rPr>
              <a:t>ALL ELEMENTS ARE VECTOR BASED</a:t>
            </a:r>
            <a:endParaRPr kumimoji="0" lang="en-US" sz="1600" b="1" i="0" u="none" strike="noStrike" kern="1200" cap="none" spc="0" normalizeH="0" baseline="0" noProof="0" dirty="0">
              <a:ln>
                <a:noFill/>
              </a:ln>
              <a:solidFill>
                <a:srgbClr val="1C1C1C">
                  <a:lumMod val="50000"/>
                </a:srgbClr>
              </a:solidFill>
              <a:effectLst/>
              <a:uLnTx/>
              <a:uFillTx/>
              <a:latin typeface="Raleway" panose="020B0503030101060003" pitchFamily="34" charset="0"/>
              <a:ea typeface="Poppins SemiBold" charset="0"/>
              <a:cs typeface="Poppins SemiBold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1250">
        <p15:prstTrans prst="pageCurlDouble"/>
      </p:transition>
    </mc:Choice>
    <mc:Fallback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图片占位符 15"/>
          <p:cNvPicPr>
            <a:picLocks noGrp="1" noChangeAspect="1"/>
          </p:cNvPicPr>
          <p:nvPr>
            <p:ph type="pic" sz="quarter" idx="30"/>
          </p:nvPr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88" r="1488"/>
          <a:stretch>
            <a:fillRect/>
          </a:stretch>
        </p:blipFill>
        <p:spPr/>
      </p:pic>
      <p:sp>
        <p:nvSpPr>
          <p:cNvPr id="5" name="TextBox 4"/>
          <p:cNvSpPr txBox="1"/>
          <p:nvPr/>
        </p:nvSpPr>
        <p:spPr>
          <a:xfrm>
            <a:off x="6081831" y="925657"/>
            <a:ext cx="498944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GB" sz="3600" b="0" i="0" u="none" strike="noStrike" kern="1200" cap="none" spc="600" normalizeH="0" baseline="0" noProof="0" dirty="0">
                <a:ln>
                  <a:noFill/>
                </a:ln>
                <a:solidFill>
                  <a:srgbClr val="1C1C1C">
                    <a:lumMod val="75000"/>
                    <a:lumOff val="25000"/>
                  </a:srgbClr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THREATS</a:t>
            </a:r>
            <a:endParaRPr kumimoji="0" lang="en-GB" sz="3600" b="0" i="0" u="none" strike="noStrike" kern="1200" cap="none" spc="600" normalizeH="0" baseline="0" noProof="0" dirty="0">
              <a:ln>
                <a:noFill/>
              </a:ln>
              <a:solidFill>
                <a:srgbClr val="1C1C1C">
                  <a:lumMod val="75000"/>
                  <a:lumOff val="25000"/>
                </a:srgbClr>
              </a:solidFill>
              <a:effectLst/>
              <a:uLnTx/>
              <a:uFillTx/>
              <a:latin typeface="Raleway" panose="020B0503030101060003" pitchFamily="34" charset="0"/>
              <a:ea typeface="+mn-ea"/>
              <a:cs typeface="+mn-cs"/>
            </a:endParaRPr>
          </a:p>
        </p:txBody>
      </p:sp>
      <p:sp>
        <p:nvSpPr>
          <p:cNvPr id="6" name="Shape 2706"/>
          <p:cNvSpPr/>
          <p:nvPr/>
        </p:nvSpPr>
        <p:spPr>
          <a:xfrm>
            <a:off x="6130273" y="2027045"/>
            <a:ext cx="286662" cy="39415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0250" y="13745"/>
                </a:moveTo>
                <a:cubicBezTo>
                  <a:pt x="20250" y="14016"/>
                  <a:pt x="19948" y="14236"/>
                  <a:pt x="19575" y="14236"/>
                </a:cubicBezTo>
                <a:cubicBezTo>
                  <a:pt x="19202" y="14236"/>
                  <a:pt x="18900" y="14016"/>
                  <a:pt x="18900" y="13745"/>
                </a:cubicBezTo>
                <a:lnTo>
                  <a:pt x="18900" y="6873"/>
                </a:lnTo>
                <a:cubicBezTo>
                  <a:pt x="18900" y="6602"/>
                  <a:pt x="19202" y="6382"/>
                  <a:pt x="19575" y="6382"/>
                </a:cubicBezTo>
                <a:cubicBezTo>
                  <a:pt x="19948" y="6382"/>
                  <a:pt x="20250" y="6602"/>
                  <a:pt x="20250" y="6873"/>
                </a:cubicBezTo>
                <a:cubicBezTo>
                  <a:pt x="20250" y="6873"/>
                  <a:pt x="20250" y="13745"/>
                  <a:pt x="20250" y="13745"/>
                </a:cubicBezTo>
                <a:close/>
                <a:moveTo>
                  <a:pt x="17550" y="16691"/>
                </a:moveTo>
                <a:lnTo>
                  <a:pt x="4050" y="16691"/>
                </a:lnTo>
                <a:lnTo>
                  <a:pt x="4050" y="6382"/>
                </a:lnTo>
                <a:lnTo>
                  <a:pt x="17550" y="6382"/>
                </a:lnTo>
                <a:cubicBezTo>
                  <a:pt x="17550" y="6382"/>
                  <a:pt x="17550" y="16691"/>
                  <a:pt x="17550" y="16691"/>
                </a:cubicBezTo>
                <a:close/>
                <a:moveTo>
                  <a:pt x="14850" y="20127"/>
                </a:moveTo>
                <a:cubicBezTo>
                  <a:pt x="14850" y="20399"/>
                  <a:pt x="14548" y="20618"/>
                  <a:pt x="14175" y="20618"/>
                </a:cubicBezTo>
                <a:cubicBezTo>
                  <a:pt x="13802" y="20618"/>
                  <a:pt x="13500" y="20399"/>
                  <a:pt x="13500" y="20127"/>
                </a:cubicBezTo>
                <a:lnTo>
                  <a:pt x="13500" y="17673"/>
                </a:lnTo>
                <a:lnTo>
                  <a:pt x="14850" y="17673"/>
                </a:lnTo>
                <a:cubicBezTo>
                  <a:pt x="14850" y="17673"/>
                  <a:pt x="14850" y="20127"/>
                  <a:pt x="14850" y="20127"/>
                </a:cubicBezTo>
                <a:close/>
                <a:moveTo>
                  <a:pt x="8100" y="20127"/>
                </a:moveTo>
                <a:cubicBezTo>
                  <a:pt x="8100" y="20399"/>
                  <a:pt x="7798" y="20618"/>
                  <a:pt x="7425" y="20618"/>
                </a:cubicBezTo>
                <a:cubicBezTo>
                  <a:pt x="7052" y="20618"/>
                  <a:pt x="6750" y="20399"/>
                  <a:pt x="6750" y="20127"/>
                </a:cubicBezTo>
                <a:lnTo>
                  <a:pt x="6750" y="17673"/>
                </a:lnTo>
                <a:lnTo>
                  <a:pt x="8100" y="17673"/>
                </a:lnTo>
                <a:cubicBezTo>
                  <a:pt x="8100" y="17673"/>
                  <a:pt x="8100" y="20127"/>
                  <a:pt x="8100" y="20127"/>
                </a:cubicBezTo>
                <a:close/>
                <a:moveTo>
                  <a:pt x="10800" y="1964"/>
                </a:moveTo>
                <a:cubicBezTo>
                  <a:pt x="14242" y="1964"/>
                  <a:pt x="17075" y="3464"/>
                  <a:pt x="17492" y="5400"/>
                </a:cubicBezTo>
                <a:lnTo>
                  <a:pt x="4108" y="5400"/>
                </a:lnTo>
                <a:cubicBezTo>
                  <a:pt x="4525" y="3464"/>
                  <a:pt x="7358" y="1964"/>
                  <a:pt x="10800" y="1964"/>
                </a:cubicBezTo>
                <a:moveTo>
                  <a:pt x="2700" y="13745"/>
                </a:moveTo>
                <a:cubicBezTo>
                  <a:pt x="2700" y="14016"/>
                  <a:pt x="2398" y="14236"/>
                  <a:pt x="2025" y="14236"/>
                </a:cubicBezTo>
                <a:cubicBezTo>
                  <a:pt x="1652" y="14236"/>
                  <a:pt x="1350" y="14016"/>
                  <a:pt x="1350" y="13745"/>
                </a:cubicBezTo>
                <a:lnTo>
                  <a:pt x="1350" y="6873"/>
                </a:lnTo>
                <a:cubicBezTo>
                  <a:pt x="1350" y="6602"/>
                  <a:pt x="1652" y="6382"/>
                  <a:pt x="2025" y="6382"/>
                </a:cubicBezTo>
                <a:cubicBezTo>
                  <a:pt x="2398" y="6382"/>
                  <a:pt x="2700" y="6602"/>
                  <a:pt x="2700" y="6873"/>
                </a:cubicBezTo>
                <a:cubicBezTo>
                  <a:pt x="2700" y="6873"/>
                  <a:pt x="2700" y="13745"/>
                  <a:pt x="2700" y="13745"/>
                </a:cubicBezTo>
                <a:close/>
                <a:moveTo>
                  <a:pt x="19575" y="5400"/>
                </a:moveTo>
                <a:cubicBezTo>
                  <a:pt x="19336" y="5400"/>
                  <a:pt x="19112" y="5435"/>
                  <a:pt x="18900" y="5491"/>
                </a:cubicBezTo>
                <a:lnTo>
                  <a:pt x="18900" y="5400"/>
                </a:lnTo>
                <a:lnTo>
                  <a:pt x="18847" y="5400"/>
                </a:lnTo>
                <a:cubicBezTo>
                  <a:pt x="18595" y="3873"/>
                  <a:pt x="17191" y="2553"/>
                  <a:pt x="15171" y="1763"/>
                </a:cubicBezTo>
                <a:lnTo>
                  <a:pt x="16087" y="763"/>
                </a:lnTo>
                <a:lnTo>
                  <a:pt x="16076" y="758"/>
                </a:lnTo>
                <a:cubicBezTo>
                  <a:pt x="16148" y="681"/>
                  <a:pt x="16200" y="592"/>
                  <a:pt x="16200" y="491"/>
                </a:cubicBezTo>
                <a:cubicBezTo>
                  <a:pt x="16200" y="220"/>
                  <a:pt x="15898" y="0"/>
                  <a:pt x="15525" y="0"/>
                </a:cubicBezTo>
                <a:cubicBezTo>
                  <a:pt x="15291" y="0"/>
                  <a:pt x="15095" y="93"/>
                  <a:pt x="14974" y="223"/>
                </a:cubicBezTo>
                <a:lnTo>
                  <a:pt x="14963" y="219"/>
                </a:lnTo>
                <a:lnTo>
                  <a:pt x="13915" y="1362"/>
                </a:lnTo>
                <a:cubicBezTo>
                  <a:pt x="12956" y="1119"/>
                  <a:pt x="11905" y="982"/>
                  <a:pt x="10800" y="982"/>
                </a:cubicBezTo>
                <a:cubicBezTo>
                  <a:pt x="9695" y="982"/>
                  <a:pt x="8644" y="1119"/>
                  <a:pt x="7685" y="1362"/>
                </a:cubicBezTo>
                <a:lnTo>
                  <a:pt x="6637" y="219"/>
                </a:lnTo>
                <a:lnTo>
                  <a:pt x="6626" y="223"/>
                </a:lnTo>
                <a:cubicBezTo>
                  <a:pt x="6505" y="93"/>
                  <a:pt x="6309" y="0"/>
                  <a:pt x="6075" y="0"/>
                </a:cubicBezTo>
                <a:cubicBezTo>
                  <a:pt x="5702" y="0"/>
                  <a:pt x="5400" y="220"/>
                  <a:pt x="5400" y="491"/>
                </a:cubicBezTo>
                <a:cubicBezTo>
                  <a:pt x="5400" y="592"/>
                  <a:pt x="5452" y="681"/>
                  <a:pt x="5524" y="758"/>
                </a:cubicBezTo>
                <a:lnTo>
                  <a:pt x="5513" y="763"/>
                </a:lnTo>
                <a:lnTo>
                  <a:pt x="6430" y="1763"/>
                </a:lnTo>
                <a:cubicBezTo>
                  <a:pt x="4409" y="2553"/>
                  <a:pt x="3005" y="3873"/>
                  <a:pt x="2753" y="5400"/>
                </a:cubicBezTo>
                <a:lnTo>
                  <a:pt x="2700" y="5400"/>
                </a:lnTo>
                <a:lnTo>
                  <a:pt x="2700" y="5491"/>
                </a:lnTo>
                <a:cubicBezTo>
                  <a:pt x="2488" y="5435"/>
                  <a:pt x="2263" y="5400"/>
                  <a:pt x="2025" y="5400"/>
                </a:cubicBezTo>
                <a:cubicBezTo>
                  <a:pt x="907" y="5400"/>
                  <a:pt x="0" y="6060"/>
                  <a:pt x="0" y="6873"/>
                </a:cubicBezTo>
                <a:lnTo>
                  <a:pt x="0" y="13745"/>
                </a:lnTo>
                <a:cubicBezTo>
                  <a:pt x="0" y="14559"/>
                  <a:pt x="907" y="15218"/>
                  <a:pt x="2025" y="15218"/>
                </a:cubicBezTo>
                <a:cubicBezTo>
                  <a:pt x="2263" y="15218"/>
                  <a:pt x="2488" y="15183"/>
                  <a:pt x="2700" y="15128"/>
                </a:cubicBezTo>
                <a:lnTo>
                  <a:pt x="2700" y="16691"/>
                </a:lnTo>
                <a:cubicBezTo>
                  <a:pt x="2700" y="17233"/>
                  <a:pt x="3305" y="17673"/>
                  <a:pt x="4050" y="17673"/>
                </a:cubicBezTo>
                <a:lnTo>
                  <a:pt x="5400" y="17673"/>
                </a:lnTo>
                <a:lnTo>
                  <a:pt x="5400" y="20127"/>
                </a:lnTo>
                <a:cubicBezTo>
                  <a:pt x="5400" y="20941"/>
                  <a:pt x="6307" y="21600"/>
                  <a:pt x="7425" y="21600"/>
                </a:cubicBezTo>
                <a:cubicBezTo>
                  <a:pt x="8543" y="21600"/>
                  <a:pt x="9450" y="20941"/>
                  <a:pt x="9450" y="20127"/>
                </a:cubicBezTo>
                <a:lnTo>
                  <a:pt x="9450" y="17673"/>
                </a:lnTo>
                <a:lnTo>
                  <a:pt x="12150" y="17673"/>
                </a:lnTo>
                <a:lnTo>
                  <a:pt x="12150" y="20127"/>
                </a:lnTo>
                <a:cubicBezTo>
                  <a:pt x="12150" y="20941"/>
                  <a:pt x="13056" y="21600"/>
                  <a:pt x="14175" y="21600"/>
                </a:cubicBezTo>
                <a:cubicBezTo>
                  <a:pt x="15294" y="21600"/>
                  <a:pt x="16200" y="20941"/>
                  <a:pt x="16200" y="20127"/>
                </a:cubicBezTo>
                <a:lnTo>
                  <a:pt x="16200" y="17673"/>
                </a:lnTo>
                <a:lnTo>
                  <a:pt x="17550" y="17673"/>
                </a:lnTo>
                <a:cubicBezTo>
                  <a:pt x="18295" y="17673"/>
                  <a:pt x="18900" y="17233"/>
                  <a:pt x="18900" y="16691"/>
                </a:cubicBezTo>
                <a:lnTo>
                  <a:pt x="18900" y="15128"/>
                </a:lnTo>
                <a:cubicBezTo>
                  <a:pt x="19112" y="15183"/>
                  <a:pt x="19336" y="15218"/>
                  <a:pt x="19575" y="15218"/>
                </a:cubicBezTo>
                <a:cubicBezTo>
                  <a:pt x="20694" y="15218"/>
                  <a:pt x="21600" y="14559"/>
                  <a:pt x="21600" y="13745"/>
                </a:cubicBezTo>
                <a:lnTo>
                  <a:pt x="21600" y="6873"/>
                </a:lnTo>
                <a:cubicBezTo>
                  <a:pt x="21600" y="6060"/>
                  <a:pt x="20694" y="5400"/>
                  <a:pt x="19575" y="5400"/>
                </a:cubicBezTo>
                <a:moveTo>
                  <a:pt x="12825" y="3436"/>
                </a:moveTo>
                <a:cubicBezTo>
                  <a:pt x="12452" y="3436"/>
                  <a:pt x="12150" y="3656"/>
                  <a:pt x="12150" y="3927"/>
                </a:cubicBezTo>
                <a:cubicBezTo>
                  <a:pt x="12150" y="4199"/>
                  <a:pt x="12452" y="4418"/>
                  <a:pt x="12825" y="4418"/>
                </a:cubicBezTo>
                <a:cubicBezTo>
                  <a:pt x="13198" y="4418"/>
                  <a:pt x="13500" y="4199"/>
                  <a:pt x="13500" y="3927"/>
                </a:cubicBezTo>
                <a:cubicBezTo>
                  <a:pt x="13500" y="3656"/>
                  <a:pt x="13198" y="3436"/>
                  <a:pt x="12825" y="3436"/>
                </a:cubicBezTo>
                <a:moveTo>
                  <a:pt x="8775" y="3436"/>
                </a:moveTo>
                <a:cubicBezTo>
                  <a:pt x="8402" y="3436"/>
                  <a:pt x="8100" y="3656"/>
                  <a:pt x="8100" y="3927"/>
                </a:cubicBezTo>
                <a:cubicBezTo>
                  <a:pt x="8100" y="4199"/>
                  <a:pt x="8402" y="4418"/>
                  <a:pt x="8775" y="4418"/>
                </a:cubicBezTo>
                <a:cubicBezTo>
                  <a:pt x="9148" y="4418"/>
                  <a:pt x="9450" y="4199"/>
                  <a:pt x="9450" y="3927"/>
                </a:cubicBezTo>
                <a:cubicBezTo>
                  <a:pt x="9450" y="3656"/>
                  <a:pt x="9148" y="3436"/>
                  <a:pt x="8775" y="3436"/>
                </a:cubicBezTo>
              </a:path>
            </a:pathLst>
          </a:custGeom>
          <a:solidFill>
            <a:schemeClr val="tx1">
              <a:lumMod val="75000"/>
              <a:lumOff val="25000"/>
            </a:schemeClr>
          </a:solidFill>
          <a:ln w="12700">
            <a:miter lim="400000"/>
          </a:ln>
        </p:spPr>
        <p:txBody>
          <a:bodyPr lIns="19045" tIns="19045" rIns="19045" bIns="19045" anchor="ctr"/>
          <a:lstStyle/>
          <a:p>
            <a:pPr marL="0" marR="0" lvl="0" indent="0" algn="l" defTabSz="22796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000" cap="none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 kumimoji="0" sz="15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>
                <a:outerShdw blurRad="38100" dist="12700" dir="5400000" rotWithShape="0">
                  <a:srgbClr val="000000">
                    <a:alpha val="50000"/>
                  </a:srgbClr>
                </a:outerShdw>
              </a:effectLst>
              <a:uLnTx/>
              <a:uFillTx/>
              <a:latin typeface="Raleway" panose="020B0503030101060003" pitchFamily="34" charset="0"/>
              <a:sym typeface="Gill Sans"/>
            </a:endParaRPr>
          </a:p>
        </p:txBody>
      </p:sp>
      <p:sp>
        <p:nvSpPr>
          <p:cNvPr id="7" name="Shape 2754"/>
          <p:cNvSpPr/>
          <p:nvPr/>
        </p:nvSpPr>
        <p:spPr>
          <a:xfrm>
            <a:off x="6094441" y="3505247"/>
            <a:ext cx="358327" cy="39415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0800" y="15709"/>
                </a:moveTo>
                <a:cubicBezTo>
                  <a:pt x="10203" y="15709"/>
                  <a:pt x="9720" y="16149"/>
                  <a:pt x="9720" y="16691"/>
                </a:cubicBezTo>
                <a:cubicBezTo>
                  <a:pt x="9720" y="17233"/>
                  <a:pt x="10203" y="17673"/>
                  <a:pt x="10800" y="17673"/>
                </a:cubicBezTo>
                <a:cubicBezTo>
                  <a:pt x="11396" y="17673"/>
                  <a:pt x="11880" y="17233"/>
                  <a:pt x="11880" y="16691"/>
                </a:cubicBezTo>
                <a:cubicBezTo>
                  <a:pt x="11880" y="16149"/>
                  <a:pt x="11396" y="15709"/>
                  <a:pt x="10800" y="15709"/>
                </a:cubicBezTo>
                <a:moveTo>
                  <a:pt x="12960" y="10800"/>
                </a:moveTo>
                <a:cubicBezTo>
                  <a:pt x="12363" y="10800"/>
                  <a:pt x="11880" y="11240"/>
                  <a:pt x="11880" y="11782"/>
                </a:cubicBezTo>
                <a:cubicBezTo>
                  <a:pt x="11880" y="12324"/>
                  <a:pt x="12363" y="12764"/>
                  <a:pt x="12960" y="12764"/>
                </a:cubicBezTo>
                <a:cubicBezTo>
                  <a:pt x="13556" y="12764"/>
                  <a:pt x="14040" y="12324"/>
                  <a:pt x="14040" y="11782"/>
                </a:cubicBezTo>
                <a:cubicBezTo>
                  <a:pt x="14040" y="11240"/>
                  <a:pt x="13556" y="10800"/>
                  <a:pt x="12960" y="10800"/>
                </a:cubicBezTo>
                <a:moveTo>
                  <a:pt x="15660" y="14727"/>
                </a:moveTo>
                <a:cubicBezTo>
                  <a:pt x="15362" y="14727"/>
                  <a:pt x="15120" y="14947"/>
                  <a:pt x="15120" y="15218"/>
                </a:cubicBezTo>
                <a:cubicBezTo>
                  <a:pt x="15120" y="15490"/>
                  <a:pt x="15362" y="15709"/>
                  <a:pt x="15660" y="15709"/>
                </a:cubicBezTo>
                <a:cubicBezTo>
                  <a:pt x="15958" y="15709"/>
                  <a:pt x="16200" y="15490"/>
                  <a:pt x="16200" y="15218"/>
                </a:cubicBezTo>
                <a:cubicBezTo>
                  <a:pt x="16200" y="14947"/>
                  <a:pt x="15958" y="14727"/>
                  <a:pt x="15660" y="14727"/>
                </a:cubicBezTo>
                <a:moveTo>
                  <a:pt x="16740" y="17673"/>
                </a:moveTo>
                <a:cubicBezTo>
                  <a:pt x="16442" y="17673"/>
                  <a:pt x="16200" y="17892"/>
                  <a:pt x="16200" y="18164"/>
                </a:cubicBezTo>
                <a:cubicBezTo>
                  <a:pt x="16200" y="18435"/>
                  <a:pt x="16442" y="18655"/>
                  <a:pt x="16740" y="18655"/>
                </a:cubicBezTo>
                <a:cubicBezTo>
                  <a:pt x="17038" y="18655"/>
                  <a:pt x="17280" y="18435"/>
                  <a:pt x="17280" y="18164"/>
                </a:cubicBezTo>
                <a:cubicBezTo>
                  <a:pt x="17280" y="17892"/>
                  <a:pt x="17038" y="17673"/>
                  <a:pt x="16740" y="17673"/>
                </a:cubicBezTo>
                <a:moveTo>
                  <a:pt x="7020" y="13745"/>
                </a:moveTo>
                <a:cubicBezTo>
                  <a:pt x="6722" y="13745"/>
                  <a:pt x="6480" y="13525"/>
                  <a:pt x="6480" y="13255"/>
                </a:cubicBezTo>
                <a:cubicBezTo>
                  <a:pt x="6480" y="12983"/>
                  <a:pt x="6722" y="12764"/>
                  <a:pt x="7020" y="12764"/>
                </a:cubicBezTo>
                <a:cubicBezTo>
                  <a:pt x="7318" y="12764"/>
                  <a:pt x="7560" y="12983"/>
                  <a:pt x="7560" y="13255"/>
                </a:cubicBezTo>
                <a:cubicBezTo>
                  <a:pt x="7560" y="13525"/>
                  <a:pt x="7318" y="13745"/>
                  <a:pt x="7020" y="13745"/>
                </a:cubicBezTo>
                <a:moveTo>
                  <a:pt x="7020" y="11782"/>
                </a:moveTo>
                <a:cubicBezTo>
                  <a:pt x="6126" y="11782"/>
                  <a:pt x="5400" y="12441"/>
                  <a:pt x="5400" y="13255"/>
                </a:cubicBezTo>
                <a:cubicBezTo>
                  <a:pt x="5400" y="14068"/>
                  <a:pt x="6126" y="14727"/>
                  <a:pt x="7020" y="14727"/>
                </a:cubicBezTo>
                <a:cubicBezTo>
                  <a:pt x="7914" y="14727"/>
                  <a:pt x="8640" y="14068"/>
                  <a:pt x="8640" y="13255"/>
                </a:cubicBezTo>
                <a:cubicBezTo>
                  <a:pt x="8640" y="12441"/>
                  <a:pt x="7914" y="11782"/>
                  <a:pt x="7020" y="11782"/>
                </a:cubicBezTo>
                <a:moveTo>
                  <a:pt x="16200" y="20618"/>
                </a:moveTo>
                <a:lnTo>
                  <a:pt x="5400" y="20618"/>
                </a:lnTo>
                <a:cubicBezTo>
                  <a:pt x="5224" y="20618"/>
                  <a:pt x="1080" y="20574"/>
                  <a:pt x="1080" y="16691"/>
                </a:cubicBezTo>
                <a:cubicBezTo>
                  <a:pt x="1080" y="12965"/>
                  <a:pt x="3149" y="11214"/>
                  <a:pt x="4975" y="9670"/>
                </a:cubicBezTo>
                <a:cubicBezTo>
                  <a:pt x="6031" y="8777"/>
                  <a:pt x="7028" y="7920"/>
                  <a:pt x="7400" y="6808"/>
                </a:cubicBezTo>
                <a:cubicBezTo>
                  <a:pt x="7683" y="6848"/>
                  <a:pt x="7974" y="6878"/>
                  <a:pt x="8279" y="6878"/>
                </a:cubicBezTo>
                <a:cubicBezTo>
                  <a:pt x="9182" y="6878"/>
                  <a:pt x="10166" y="6687"/>
                  <a:pt x="11184" y="6177"/>
                </a:cubicBezTo>
                <a:cubicBezTo>
                  <a:pt x="12256" y="5642"/>
                  <a:pt x="13226" y="5425"/>
                  <a:pt x="14040" y="5367"/>
                </a:cubicBezTo>
                <a:lnTo>
                  <a:pt x="14040" y="5891"/>
                </a:lnTo>
                <a:cubicBezTo>
                  <a:pt x="14040" y="7483"/>
                  <a:pt x="15296" y="8546"/>
                  <a:pt x="16625" y="9670"/>
                </a:cubicBezTo>
                <a:cubicBezTo>
                  <a:pt x="18451" y="11214"/>
                  <a:pt x="20520" y="12965"/>
                  <a:pt x="20520" y="16691"/>
                </a:cubicBezTo>
                <a:cubicBezTo>
                  <a:pt x="20520" y="20474"/>
                  <a:pt x="16637" y="20614"/>
                  <a:pt x="16200" y="20618"/>
                </a:cubicBezTo>
                <a:moveTo>
                  <a:pt x="14040" y="2945"/>
                </a:moveTo>
                <a:lnTo>
                  <a:pt x="14040" y="4432"/>
                </a:lnTo>
                <a:cubicBezTo>
                  <a:pt x="13069" y="4489"/>
                  <a:pt x="11917" y="4734"/>
                  <a:pt x="10654" y="5365"/>
                </a:cubicBezTo>
                <a:cubicBezTo>
                  <a:pt x="9547" y="5920"/>
                  <a:pt x="8485" y="6015"/>
                  <a:pt x="7560" y="5894"/>
                </a:cubicBezTo>
                <a:lnTo>
                  <a:pt x="7560" y="5891"/>
                </a:lnTo>
                <a:lnTo>
                  <a:pt x="7560" y="2945"/>
                </a:lnTo>
                <a:cubicBezTo>
                  <a:pt x="7560" y="2945"/>
                  <a:pt x="14040" y="2945"/>
                  <a:pt x="14040" y="2945"/>
                </a:cubicBezTo>
                <a:close/>
                <a:moveTo>
                  <a:pt x="5400" y="982"/>
                </a:moveTo>
                <a:lnTo>
                  <a:pt x="16200" y="982"/>
                </a:lnTo>
                <a:lnTo>
                  <a:pt x="16200" y="1964"/>
                </a:lnTo>
                <a:lnTo>
                  <a:pt x="5400" y="1964"/>
                </a:lnTo>
                <a:cubicBezTo>
                  <a:pt x="5400" y="1964"/>
                  <a:pt x="5400" y="982"/>
                  <a:pt x="5400" y="982"/>
                </a:cubicBezTo>
                <a:close/>
                <a:moveTo>
                  <a:pt x="15120" y="5891"/>
                </a:moveTo>
                <a:lnTo>
                  <a:pt x="15120" y="2945"/>
                </a:lnTo>
                <a:lnTo>
                  <a:pt x="16200" y="2945"/>
                </a:lnTo>
                <a:cubicBezTo>
                  <a:pt x="16796" y="2945"/>
                  <a:pt x="17280" y="2505"/>
                  <a:pt x="17280" y="1964"/>
                </a:cubicBezTo>
                <a:lnTo>
                  <a:pt x="17280" y="982"/>
                </a:lnTo>
                <a:cubicBezTo>
                  <a:pt x="17280" y="440"/>
                  <a:pt x="16796" y="0"/>
                  <a:pt x="16200" y="0"/>
                </a:cubicBezTo>
                <a:lnTo>
                  <a:pt x="5400" y="0"/>
                </a:lnTo>
                <a:cubicBezTo>
                  <a:pt x="4803" y="0"/>
                  <a:pt x="4320" y="440"/>
                  <a:pt x="4320" y="982"/>
                </a:cubicBezTo>
                <a:lnTo>
                  <a:pt x="4320" y="1964"/>
                </a:lnTo>
                <a:cubicBezTo>
                  <a:pt x="4320" y="2505"/>
                  <a:pt x="4803" y="2945"/>
                  <a:pt x="5400" y="2945"/>
                </a:cubicBezTo>
                <a:lnTo>
                  <a:pt x="6480" y="2945"/>
                </a:lnTo>
                <a:lnTo>
                  <a:pt x="6480" y="5891"/>
                </a:lnTo>
                <a:cubicBezTo>
                  <a:pt x="6480" y="8836"/>
                  <a:pt x="0" y="9818"/>
                  <a:pt x="0" y="16691"/>
                </a:cubicBezTo>
                <a:cubicBezTo>
                  <a:pt x="0" y="21600"/>
                  <a:pt x="5400" y="21600"/>
                  <a:pt x="5400" y="21600"/>
                </a:cubicBezTo>
                <a:lnTo>
                  <a:pt x="16200" y="21600"/>
                </a:lnTo>
                <a:cubicBezTo>
                  <a:pt x="16200" y="21600"/>
                  <a:pt x="21600" y="21600"/>
                  <a:pt x="21600" y="16691"/>
                </a:cubicBezTo>
                <a:cubicBezTo>
                  <a:pt x="21600" y="9818"/>
                  <a:pt x="15120" y="8836"/>
                  <a:pt x="15120" y="5891"/>
                </a:cubicBezTo>
                <a:moveTo>
                  <a:pt x="5940" y="16691"/>
                </a:moveTo>
                <a:cubicBezTo>
                  <a:pt x="5642" y="16691"/>
                  <a:pt x="5400" y="16910"/>
                  <a:pt x="5400" y="17182"/>
                </a:cubicBezTo>
                <a:cubicBezTo>
                  <a:pt x="5400" y="17453"/>
                  <a:pt x="5642" y="17673"/>
                  <a:pt x="5940" y="17673"/>
                </a:cubicBezTo>
                <a:cubicBezTo>
                  <a:pt x="6238" y="17673"/>
                  <a:pt x="6480" y="17453"/>
                  <a:pt x="6480" y="17182"/>
                </a:cubicBezTo>
                <a:cubicBezTo>
                  <a:pt x="6480" y="16910"/>
                  <a:pt x="6238" y="16691"/>
                  <a:pt x="5940" y="16691"/>
                </a:cubicBezTo>
              </a:path>
            </a:pathLst>
          </a:custGeom>
          <a:solidFill>
            <a:schemeClr val="tx1">
              <a:lumMod val="75000"/>
              <a:lumOff val="25000"/>
            </a:schemeClr>
          </a:solidFill>
          <a:ln w="12700">
            <a:miter lim="400000"/>
          </a:ln>
        </p:spPr>
        <p:txBody>
          <a:bodyPr lIns="19045" tIns="19045" rIns="19045" bIns="19045" anchor="ctr"/>
          <a:lstStyle/>
          <a:p>
            <a:pPr marL="0" marR="0" lvl="0" indent="0" algn="l" defTabSz="22796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000" cap="none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 kumimoji="0" sz="15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>
                <a:outerShdw blurRad="38100" dist="12700" dir="5400000" rotWithShape="0">
                  <a:srgbClr val="000000">
                    <a:alpha val="50000"/>
                  </a:srgbClr>
                </a:outerShdw>
              </a:effectLst>
              <a:uLnTx/>
              <a:uFillTx/>
              <a:latin typeface="Raleway" panose="020B0503030101060003" pitchFamily="34" charset="0"/>
              <a:sym typeface="Gill Sans"/>
            </a:endParaRPr>
          </a:p>
        </p:txBody>
      </p:sp>
      <p:sp>
        <p:nvSpPr>
          <p:cNvPr id="8" name="Shape 2787"/>
          <p:cNvSpPr/>
          <p:nvPr/>
        </p:nvSpPr>
        <p:spPr>
          <a:xfrm>
            <a:off x="6081831" y="4983449"/>
            <a:ext cx="393915" cy="39417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086" h="21600" extrusionOk="0">
                <a:moveTo>
                  <a:pt x="11502" y="10309"/>
                </a:moveTo>
                <a:cubicBezTo>
                  <a:pt x="11767" y="10309"/>
                  <a:pt x="11981" y="10090"/>
                  <a:pt x="11981" y="9818"/>
                </a:cubicBezTo>
                <a:cubicBezTo>
                  <a:pt x="11981" y="9547"/>
                  <a:pt x="11767" y="9327"/>
                  <a:pt x="11502" y="9327"/>
                </a:cubicBezTo>
                <a:cubicBezTo>
                  <a:pt x="11237" y="9327"/>
                  <a:pt x="11022" y="9547"/>
                  <a:pt x="11022" y="9818"/>
                </a:cubicBezTo>
                <a:cubicBezTo>
                  <a:pt x="11022" y="10090"/>
                  <a:pt x="11237" y="10309"/>
                  <a:pt x="11502" y="10309"/>
                </a:cubicBezTo>
                <a:moveTo>
                  <a:pt x="15818" y="4909"/>
                </a:moveTo>
                <a:cubicBezTo>
                  <a:pt x="16083" y="4909"/>
                  <a:pt x="16297" y="5129"/>
                  <a:pt x="16297" y="5400"/>
                </a:cubicBezTo>
                <a:cubicBezTo>
                  <a:pt x="16297" y="5672"/>
                  <a:pt x="16083" y="5891"/>
                  <a:pt x="15818" y="5891"/>
                </a:cubicBezTo>
                <a:cubicBezTo>
                  <a:pt x="15553" y="5891"/>
                  <a:pt x="15338" y="5672"/>
                  <a:pt x="15338" y="5400"/>
                </a:cubicBezTo>
                <a:cubicBezTo>
                  <a:pt x="15338" y="5129"/>
                  <a:pt x="15553" y="4909"/>
                  <a:pt x="15818" y="4909"/>
                </a:cubicBezTo>
                <a:moveTo>
                  <a:pt x="15818" y="6873"/>
                </a:moveTo>
                <a:cubicBezTo>
                  <a:pt x="16612" y="6873"/>
                  <a:pt x="17256" y="6213"/>
                  <a:pt x="17256" y="5400"/>
                </a:cubicBezTo>
                <a:cubicBezTo>
                  <a:pt x="17256" y="4587"/>
                  <a:pt x="16612" y="3928"/>
                  <a:pt x="15818" y="3928"/>
                </a:cubicBezTo>
                <a:cubicBezTo>
                  <a:pt x="15023" y="3928"/>
                  <a:pt x="14379" y="4587"/>
                  <a:pt x="14379" y="5400"/>
                </a:cubicBezTo>
                <a:cubicBezTo>
                  <a:pt x="14379" y="6213"/>
                  <a:pt x="15023" y="6873"/>
                  <a:pt x="15818" y="6873"/>
                </a:cubicBezTo>
                <a:moveTo>
                  <a:pt x="12941" y="11782"/>
                </a:moveTo>
                <a:cubicBezTo>
                  <a:pt x="13206" y="11782"/>
                  <a:pt x="13420" y="11562"/>
                  <a:pt x="13420" y="11291"/>
                </a:cubicBezTo>
                <a:cubicBezTo>
                  <a:pt x="13420" y="11020"/>
                  <a:pt x="13206" y="10800"/>
                  <a:pt x="12941" y="10800"/>
                </a:cubicBezTo>
                <a:cubicBezTo>
                  <a:pt x="12675" y="10800"/>
                  <a:pt x="12461" y="11020"/>
                  <a:pt x="12461" y="11291"/>
                </a:cubicBezTo>
                <a:cubicBezTo>
                  <a:pt x="12461" y="11562"/>
                  <a:pt x="12675" y="11782"/>
                  <a:pt x="12941" y="11782"/>
                </a:cubicBezTo>
                <a:moveTo>
                  <a:pt x="10063" y="7855"/>
                </a:moveTo>
                <a:cubicBezTo>
                  <a:pt x="9798" y="7855"/>
                  <a:pt x="9584" y="8074"/>
                  <a:pt x="9584" y="8346"/>
                </a:cubicBezTo>
                <a:cubicBezTo>
                  <a:pt x="9584" y="8617"/>
                  <a:pt x="9798" y="8836"/>
                  <a:pt x="10063" y="8836"/>
                </a:cubicBezTo>
                <a:cubicBezTo>
                  <a:pt x="10328" y="8836"/>
                  <a:pt x="10543" y="8617"/>
                  <a:pt x="10543" y="8346"/>
                </a:cubicBezTo>
                <a:cubicBezTo>
                  <a:pt x="10543" y="8074"/>
                  <a:pt x="10328" y="7855"/>
                  <a:pt x="10063" y="7855"/>
                </a:cubicBezTo>
                <a:moveTo>
                  <a:pt x="1718" y="19842"/>
                </a:moveTo>
                <a:lnTo>
                  <a:pt x="3451" y="15392"/>
                </a:lnTo>
                <a:cubicBezTo>
                  <a:pt x="3684" y="15834"/>
                  <a:pt x="3973" y="16253"/>
                  <a:pt x="4312" y="16642"/>
                </a:cubicBezTo>
                <a:cubicBezTo>
                  <a:pt x="4824" y="17230"/>
                  <a:pt x="5418" y="17711"/>
                  <a:pt x="6061" y="18068"/>
                </a:cubicBezTo>
                <a:cubicBezTo>
                  <a:pt x="6061" y="18068"/>
                  <a:pt x="1718" y="19842"/>
                  <a:pt x="1718" y="19842"/>
                </a:cubicBezTo>
                <a:close/>
                <a:moveTo>
                  <a:pt x="3717" y="12060"/>
                </a:moveTo>
                <a:lnTo>
                  <a:pt x="0" y="21600"/>
                </a:lnTo>
                <a:lnTo>
                  <a:pt x="9319" y="17795"/>
                </a:lnTo>
                <a:cubicBezTo>
                  <a:pt x="9153" y="17815"/>
                  <a:pt x="8987" y="17824"/>
                  <a:pt x="8822" y="17824"/>
                </a:cubicBezTo>
                <a:cubicBezTo>
                  <a:pt x="5971" y="17824"/>
                  <a:pt x="3389" y="15002"/>
                  <a:pt x="3717" y="12060"/>
                </a:cubicBezTo>
                <a:moveTo>
                  <a:pt x="16115" y="10657"/>
                </a:moveTo>
                <a:cubicBezTo>
                  <a:pt x="15925" y="10851"/>
                  <a:pt x="15627" y="11171"/>
                  <a:pt x="15280" y="11542"/>
                </a:cubicBezTo>
                <a:cubicBezTo>
                  <a:pt x="14662" y="12204"/>
                  <a:pt x="13712" y="13221"/>
                  <a:pt x="13147" y="13753"/>
                </a:cubicBezTo>
                <a:lnTo>
                  <a:pt x="7665" y="8141"/>
                </a:lnTo>
                <a:cubicBezTo>
                  <a:pt x="8185" y="7563"/>
                  <a:pt x="9179" y="6590"/>
                  <a:pt x="9825" y="5958"/>
                </a:cubicBezTo>
                <a:cubicBezTo>
                  <a:pt x="10188" y="5603"/>
                  <a:pt x="10500" y="5298"/>
                  <a:pt x="10690" y="5103"/>
                </a:cubicBezTo>
                <a:cubicBezTo>
                  <a:pt x="13284" y="2447"/>
                  <a:pt x="18271" y="993"/>
                  <a:pt x="20136" y="982"/>
                </a:cubicBezTo>
                <a:cubicBezTo>
                  <a:pt x="20132" y="2572"/>
                  <a:pt x="18824" y="7884"/>
                  <a:pt x="16115" y="10657"/>
                </a:cubicBezTo>
                <a:moveTo>
                  <a:pt x="12477" y="14563"/>
                </a:moveTo>
                <a:cubicBezTo>
                  <a:pt x="12127" y="15873"/>
                  <a:pt x="11665" y="17072"/>
                  <a:pt x="11154" y="18035"/>
                </a:cubicBezTo>
                <a:cubicBezTo>
                  <a:pt x="10943" y="17454"/>
                  <a:pt x="10642" y="16798"/>
                  <a:pt x="10214" y="16110"/>
                </a:cubicBezTo>
                <a:cubicBezTo>
                  <a:pt x="10035" y="15823"/>
                  <a:pt x="9728" y="15656"/>
                  <a:pt x="9405" y="15656"/>
                </a:cubicBezTo>
                <a:cubicBezTo>
                  <a:pt x="9329" y="15656"/>
                  <a:pt x="9252" y="15665"/>
                  <a:pt x="9176" y="15684"/>
                </a:cubicBezTo>
                <a:cubicBezTo>
                  <a:pt x="8990" y="15731"/>
                  <a:pt x="8799" y="15755"/>
                  <a:pt x="8610" y="15755"/>
                </a:cubicBezTo>
                <a:cubicBezTo>
                  <a:pt x="7905" y="15755"/>
                  <a:pt x="7217" y="15432"/>
                  <a:pt x="6621" y="14822"/>
                </a:cubicBezTo>
                <a:cubicBezTo>
                  <a:pt x="5861" y="14044"/>
                  <a:pt x="5561" y="13114"/>
                  <a:pt x="5779" y="12206"/>
                </a:cubicBezTo>
                <a:cubicBezTo>
                  <a:pt x="5877" y="11797"/>
                  <a:pt x="5709" y="11370"/>
                  <a:pt x="5363" y="11144"/>
                </a:cubicBezTo>
                <a:cubicBezTo>
                  <a:pt x="4690" y="10706"/>
                  <a:pt x="4050" y="10398"/>
                  <a:pt x="3482" y="10183"/>
                </a:cubicBezTo>
                <a:cubicBezTo>
                  <a:pt x="4423" y="9658"/>
                  <a:pt x="5594" y="9186"/>
                  <a:pt x="6874" y="8827"/>
                </a:cubicBezTo>
                <a:cubicBezTo>
                  <a:pt x="6900" y="8820"/>
                  <a:pt x="6921" y="8803"/>
                  <a:pt x="6946" y="8793"/>
                </a:cubicBezTo>
                <a:lnTo>
                  <a:pt x="12510" y="14490"/>
                </a:lnTo>
                <a:cubicBezTo>
                  <a:pt x="12501" y="14515"/>
                  <a:pt x="12484" y="14536"/>
                  <a:pt x="12477" y="14563"/>
                </a:cubicBezTo>
                <a:moveTo>
                  <a:pt x="20922" y="167"/>
                </a:moveTo>
                <a:cubicBezTo>
                  <a:pt x="20813" y="55"/>
                  <a:pt x="20545" y="0"/>
                  <a:pt x="20157" y="0"/>
                </a:cubicBezTo>
                <a:cubicBezTo>
                  <a:pt x="18131" y="0"/>
                  <a:pt x="12842" y="1511"/>
                  <a:pt x="10012" y="4409"/>
                </a:cubicBezTo>
                <a:cubicBezTo>
                  <a:pt x="9345" y="5092"/>
                  <a:pt x="7134" y="7175"/>
                  <a:pt x="6621" y="7880"/>
                </a:cubicBezTo>
                <a:cubicBezTo>
                  <a:pt x="4961" y="8346"/>
                  <a:pt x="2544" y="9277"/>
                  <a:pt x="1196" y="10657"/>
                </a:cubicBezTo>
                <a:cubicBezTo>
                  <a:pt x="1196" y="10657"/>
                  <a:pt x="2841" y="10663"/>
                  <a:pt x="4848" y="11972"/>
                </a:cubicBezTo>
                <a:cubicBezTo>
                  <a:pt x="4556" y="13190"/>
                  <a:pt x="4926" y="14475"/>
                  <a:pt x="5943" y="15516"/>
                </a:cubicBezTo>
                <a:cubicBezTo>
                  <a:pt x="6735" y="16327"/>
                  <a:pt x="7672" y="16737"/>
                  <a:pt x="8610" y="16737"/>
                </a:cubicBezTo>
                <a:cubicBezTo>
                  <a:pt x="8876" y="16737"/>
                  <a:pt x="9142" y="16704"/>
                  <a:pt x="9405" y="16637"/>
                </a:cubicBezTo>
                <a:cubicBezTo>
                  <a:pt x="10683" y="18692"/>
                  <a:pt x="10690" y="20376"/>
                  <a:pt x="10690" y="20376"/>
                </a:cubicBezTo>
                <a:cubicBezTo>
                  <a:pt x="12038" y="18996"/>
                  <a:pt x="12948" y="16521"/>
                  <a:pt x="13402" y="14822"/>
                </a:cubicBezTo>
                <a:cubicBezTo>
                  <a:pt x="14091" y="14297"/>
                  <a:pt x="16126" y="12034"/>
                  <a:pt x="16793" y="11351"/>
                </a:cubicBezTo>
                <a:cubicBezTo>
                  <a:pt x="20164" y="7900"/>
                  <a:pt x="21600" y="861"/>
                  <a:pt x="20922" y="167"/>
                </a:cubicBezTo>
              </a:path>
            </a:pathLst>
          </a:custGeom>
          <a:solidFill>
            <a:schemeClr val="tx1">
              <a:lumMod val="75000"/>
              <a:lumOff val="25000"/>
            </a:schemeClr>
          </a:solidFill>
          <a:ln w="12700">
            <a:miter lim="400000"/>
          </a:ln>
        </p:spPr>
        <p:txBody>
          <a:bodyPr lIns="19045" tIns="19045" rIns="19045" bIns="19045" anchor="ctr"/>
          <a:lstStyle/>
          <a:p>
            <a:pPr marL="0" marR="0" lvl="0" indent="0" algn="l" defTabSz="22796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000" cap="none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 kumimoji="0" sz="15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>
                <a:outerShdw blurRad="38100" dist="12700" dir="5400000" rotWithShape="0">
                  <a:srgbClr val="000000">
                    <a:alpha val="50000"/>
                  </a:srgbClr>
                </a:outerShdw>
              </a:effectLst>
              <a:uLnTx/>
              <a:uFillTx/>
              <a:latin typeface="Raleway" panose="020B0503030101060003" pitchFamily="34" charset="0"/>
              <a:sym typeface="Gill Sans"/>
            </a:endParaRPr>
          </a:p>
        </p:txBody>
      </p:sp>
      <p:sp>
        <p:nvSpPr>
          <p:cNvPr id="9" name="Subtitle 2"/>
          <p:cNvSpPr txBox="1"/>
          <p:nvPr/>
        </p:nvSpPr>
        <p:spPr>
          <a:xfrm>
            <a:off x="6484507" y="2167968"/>
            <a:ext cx="4164772" cy="865945"/>
          </a:xfrm>
          <a:prstGeom prst="rect">
            <a:avLst/>
          </a:prstGeom>
        </p:spPr>
        <p:txBody>
          <a:bodyPr vert="horz" wrap="square" lIns="217490" tIns="108745" rIns="217490" bIns="108745" rtlCol="0">
            <a:spAutoFit/>
          </a:bodyPr>
          <a:lstStyle>
            <a:lvl1pPr marL="0" indent="0" algn="ctr" defTabSz="1087120" rtl="0" eaLnBrk="1" latinLnBrk="0" hangingPunct="1">
              <a:lnSpc>
                <a:spcPct val="120000"/>
              </a:lnSpc>
              <a:spcBef>
                <a:spcPct val="20000"/>
              </a:spcBef>
              <a:buFont typeface="Arial" panose="020B0604020202020204"/>
              <a:buNone/>
              <a:defRPr sz="2400" kern="1200">
                <a:solidFill>
                  <a:schemeClr val="tx2"/>
                </a:solidFill>
                <a:latin typeface="Open Sans Light"/>
                <a:ea typeface="+mn-ea"/>
                <a:cs typeface="Open Sans Light"/>
              </a:defRPr>
            </a:lvl1pPr>
            <a:lvl2pPr marL="1087755" indent="0" algn="ctr" defTabSz="1087120" rtl="0" eaLnBrk="1" latinLnBrk="0" hangingPunct="1">
              <a:lnSpc>
                <a:spcPct val="130000"/>
              </a:lnSpc>
              <a:spcBef>
                <a:spcPct val="20000"/>
              </a:spcBef>
              <a:buFont typeface="Arial" panose="020B0604020202020204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2pPr>
            <a:lvl3pPr marL="2175510" indent="0" algn="ctr" defTabSz="1087120" rtl="0" eaLnBrk="1" latinLnBrk="0" hangingPunct="1">
              <a:lnSpc>
                <a:spcPct val="130000"/>
              </a:lnSpc>
              <a:spcBef>
                <a:spcPct val="20000"/>
              </a:spcBef>
              <a:buFont typeface="Arial" panose="020B0604020202020204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3pPr>
            <a:lvl4pPr marL="3262630" indent="0" algn="ctr" defTabSz="1087120" rtl="0" eaLnBrk="1" latinLnBrk="0" hangingPunct="1">
              <a:lnSpc>
                <a:spcPct val="130000"/>
              </a:lnSpc>
              <a:spcBef>
                <a:spcPct val="20000"/>
              </a:spcBef>
              <a:buFont typeface="Arial" panose="020B0604020202020204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4pPr>
            <a:lvl5pPr marL="4350385" indent="0" algn="ctr" defTabSz="1087120" rtl="0" eaLnBrk="1" latinLnBrk="0" hangingPunct="1">
              <a:lnSpc>
                <a:spcPct val="130000"/>
              </a:lnSpc>
              <a:spcBef>
                <a:spcPct val="20000"/>
              </a:spcBef>
              <a:buFont typeface="Arial" panose="020B0604020202020204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5pPr>
            <a:lvl6pPr marL="5438140" indent="0" algn="ctr" defTabSz="1087120" rtl="0" eaLnBrk="1" latinLnBrk="0" hangingPunct="1">
              <a:spcBef>
                <a:spcPct val="20000"/>
              </a:spcBef>
              <a:buFont typeface="Arial" panose="020B0604020202020204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6525895" indent="0" algn="ctr" defTabSz="1087120" rtl="0" eaLnBrk="1" latinLnBrk="0" hangingPunct="1">
              <a:spcBef>
                <a:spcPct val="20000"/>
              </a:spcBef>
              <a:buFont typeface="Arial" panose="020B0604020202020204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7613650" indent="0" algn="ctr" defTabSz="1087120" rtl="0" eaLnBrk="1" latinLnBrk="0" hangingPunct="1">
              <a:spcBef>
                <a:spcPct val="20000"/>
              </a:spcBef>
              <a:buFont typeface="Arial" panose="020B0604020202020204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8701405" indent="0" algn="ctr" defTabSz="1087120" rtl="0" eaLnBrk="1" latinLnBrk="0" hangingPunct="1">
              <a:spcBef>
                <a:spcPct val="20000"/>
              </a:spcBef>
              <a:buFont typeface="Arial" panose="020B0604020202020204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108712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/>
              <a:buNone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1C1C1C">
                    <a:lumMod val="50000"/>
                  </a:srgbClr>
                </a:solidFill>
                <a:effectLst/>
                <a:uLnTx/>
                <a:uFillTx/>
                <a:latin typeface="Raleway" panose="020B0503030101060003" pitchFamily="34" charset="0"/>
                <a:ea typeface="Poppins Light" charset="0"/>
                <a:cs typeface="Poppins Light" charset="0"/>
              </a:rPr>
              <a:t>Frequently, your initial font choice is taken out of your awesome hands also we are companies</a:t>
            </a: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srgbClr val="1C1C1C">
                  <a:lumMod val="50000"/>
                </a:srgbClr>
              </a:solidFill>
              <a:effectLst/>
              <a:uLnTx/>
              <a:uFillTx/>
              <a:latin typeface="Raleway" panose="020B0503030101060003" pitchFamily="34" charset="0"/>
              <a:ea typeface="Poppins Light" charset="0"/>
              <a:cs typeface="Poppins Light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6611015" y="1934627"/>
            <a:ext cx="3751348" cy="338554"/>
          </a:xfrm>
          <a:prstGeom prst="rect">
            <a:avLst/>
          </a:prstGeom>
          <a:noFill/>
        </p:spPr>
        <p:txBody>
          <a:bodyPr wrap="non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1C1C1C">
                    <a:lumMod val="50000"/>
                  </a:srgbClr>
                </a:solidFill>
                <a:effectLst/>
                <a:uLnTx/>
                <a:uFillTx/>
                <a:latin typeface="Raleway" panose="020B0503030101060003" pitchFamily="34" charset="0"/>
                <a:ea typeface="Poppins SemiBold" charset="0"/>
                <a:cs typeface="Poppins SemiBold" charset="0"/>
              </a:rPr>
              <a:t>ALL ELEMENTS ARE VECTOR BASED</a:t>
            </a:r>
            <a:endParaRPr kumimoji="0" lang="en-US" sz="1600" b="1" i="0" u="none" strike="noStrike" kern="1200" cap="none" spc="0" normalizeH="0" baseline="0" noProof="0" dirty="0">
              <a:ln>
                <a:noFill/>
              </a:ln>
              <a:solidFill>
                <a:srgbClr val="1C1C1C">
                  <a:lumMod val="50000"/>
                </a:srgbClr>
              </a:solidFill>
              <a:effectLst/>
              <a:uLnTx/>
              <a:uFillTx/>
              <a:latin typeface="Raleway" panose="020B0503030101060003" pitchFamily="34" charset="0"/>
              <a:ea typeface="Poppins SemiBold" charset="0"/>
              <a:cs typeface="Poppins SemiBold" charset="0"/>
            </a:endParaRPr>
          </a:p>
        </p:txBody>
      </p:sp>
      <p:sp>
        <p:nvSpPr>
          <p:cNvPr id="11" name="Subtitle 2"/>
          <p:cNvSpPr txBox="1"/>
          <p:nvPr/>
        </p:nvSpPr>
        <p:spPr>
          <a:xfrm>
            <a:off x="6467993" y="3596795"/>
            <a:ext cx="4164772" cy="865945"/>
          </a:xfrm>
          <a:prstGeom prst="rect">
            <a:avLst/>
          </a:prstGeom>
        </p:spPr>
        <p:txBody>
          <a:bodyPr vert="horz" wrap="square" lIns="217490" tIns="108745" rIns="217490" bIns="108745" rtlCol="0">
            <a:spAutoFit/>
          </a:bodyPr>
          <a:lstStyle>
            <a:lvl1pPr marL="0" indent="0" algn="ctr" defTabSz="1087120" rtl="0" eaLnBrk="1" latinLnBrk="0" hangingPunct="1">
              <a:lnSpc>
                <a:spcPct val="120000"/>
              </a:lnSpc>
              <a:spcBef>
                <a:spcPct val="20000"/>
              </a:spcBef>
              <a:buFont typeface="Arial" panose="020B0604020202020204"/>
              <a:buNone/>
              <a:defRPr sz="2400" kern="1200">
                <a:solidFill>
                  <a:schemeClr val="tx2"/>
                </a:solidFill>
                <a:latin typeface="Open Sans Light"/>
                <a:ea typeface="+mn-ea"/>
                <a:cs typeface="Open Sans Light"/>
              </a:defRPr>
            </a:lvl1pPr>
            <a:lvl2pPr marL="1087755" indent="0" algn="ctr" defTabSz="1087120" rtl="0" eaLnBrk="1" latinLnBrk="0" hangingPunct="1">
              <a:lnSpc>
                <a:spcPct val="130000"/>
              </a:lnSpc>
              <a:spcBef>
                <a:spcPct val="20000"/>
              </a:spcBef>
              <a:buFont typeface="Arial" panose="020B0604020202020204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2pPr>
            <a:lvl3pPr marL="2175510" indent="0" algn="ctr" defTabSz="1087120" rtl="0" eaLnBrk="1" latinLnBrk="0" hangingPunct="1">
              <a:lnSpc>
                <a:spcPct val="130000"/>
              </a:lnSpc>
              <a:spcBef>
                <a:spcPct val="20000"/>
              </a:spcBef>
              <a:buFont typeface="Arial" panose="020B0604020202020204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3pPr>
            <a:lvl4pPr marL="3262630" indent="0" algn="ctr" defTabSz="1087120" rtl="0" eaLnBrk="1" latinLnBrk="0" hangingPunct="1">
              <a:lnSpc>
                <a:spcPct val="130000"/>
              </a:lnSpc>
              <a:spcBef>
                <a:spcPct val="20000"/>
              </a:spcBef>
              <a:buFont typeface="Arial" panose="020B0604020202020204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4pPr>
            <a:lvl5pPr marL="4350385" indent="0" algn="ctr" defTabSz="1087120" rtl="0" eaLnBrk="1" latinLnBrk="0" hangingPunct="1">
              <a:lnSpc>
                <a:spcPct val="130000"/>
              </a:lnSpc>
              <a:spcBef>
                <a:spcPct val="20000"/>
              </a:spcBef>
              <a:buFont typeface="Arial" panose="020B0604020202020204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5pPr>
            <a:lvl6pPr marL="5438140" indent="0" algn="ctr" defTabSz="1087120" rtl="0" eaLnBrk="1" latinLnBrk="0" hangingPunct="1">
              <a:spcBef>
                <a:spcPct val="20000"/>
              </a:spcBef>
              <a:buFont typeface="Arial" panose="020B0604020202020204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6525895" indent="0" algn="ctr" defTabSz="1087120" rtl="0" eaLnBrk="1" latinLnBrk="0" hangingPunct="1">
              <a:spcBef>
                <a:spcPct val="20000"/>
              </a:spcBef>
              <a:buFont typeface="Arial" panose="020B0604020202020204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7613650" indent="0" algn="ctr" defTabSz="1087120" rtl="0" eaLnBrk="1" latinLnBrk="0" hangingPunct="1">
              <a:spcBef>
                <a:spcPct val="20000"/>
              </a:spcBef>
              <a:buFont typeface="Arial" panose="020B0604020202020204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8701405" indent="0" algn="ctr" defTabSz="1087120" rtl="0" eaLnBrk="1" latinLnBrk="0" hangingPunct="1">
              <a:spcBef>
                <a:spcPct val="20000"/>
              </a:spcBef>
              <a:buFont typeface="Arial" panose="020B0604020202020204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108712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/>
              <a:buNone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1C1C1C">
                    <a:lumMod val="50000"/>
                  </a:srgbClr>
                </a:solidFill>
                <a:effectLst/>
                <a:uLnTx/>
                <a:uFillTx/>
                <a:latin typeface="Raleway" panose="020B0503030101060003" pitchFamily="34" charset="0"/>
                <a:ea typeface="Poppins Light" charset="0"/>
                <a:cs typeface="Poppins Light" charset="0"/>
              </a:rPr>
              <a:t>Frequently, your initial font choice is taken out of your awesome hands also we are companies</a:t>
            </a: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srgbClr val="1C1C1C">
                  <a:lumMod val="50000"/>
                </a:srgbClr>
              </a:solidFill>
              <a:effectLst/>
              <a:uLnTx/>
              <a:uFillTx/>
              <a:latin typeface="Raleway" panose="020B0503030101060003" pitchFamily="34" charset="0"/>
              <a:ea typeface="Poppins Light" charset="0"/>
              <a:cs typeface="Poppins Light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6594501" y="3363454"/>
            <a:ext cx="3751348" cy="338554"/>
          </a:xfrm>
          <a:prstGeom prst="rect">
            <a:avLst/>
          </a:prstGeom>
          <a:noFill/>
        </p:spPr>
        <p:txBody>
          <a:bodyPr wrap="non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1C1C1C">
                    <a:lumMod val="50000"/>
                  </a:srgbClr>
                </a:solidFill>
                <a:effectLst/>
                <a:uLnTx/>
                <a:uFillTx/>
                <a:latin typeface="Raleway" panose="020B0503030101060003" pitchFamily="34" charset="0"/>
                <a:ea typeface="Poppins SemiBold" charset="0"/>
                <a:cs typeface="Poppins SemiBold" charset="0"/>
              </a:rPr>
              <a:t>ALL ELEMENTS ARE VECTOR BASED</a:t>
            </a:r>
            <a:endParaRPr kumimoji="0" lang="en-US" sz="1600" b="1" i="0" u="none" strike="noStrike" kern="1200" cap="none" spc="0" normalizeH="0" baseline="0" noProof="0" dirty="0">
              <a:ln>
                <a:noFill/>
              </a:ln>
              <a:solidFill>
                <a:srgbClr val="1C1C1C">
                  <a:lumMod val="50000"/>
                </a:srgbClr>
              </a:solidFill>
              <a:effectLst/>
              <a:uLnTx/>
              <a:uFillTx/>
              <a:latin typeface="Raleway" panose="020B0503030101060003" pitchFamily="34" charset="0"/>
              <a:ea typeface="Poppins SemiBold" charset="0"/>
              <a:cs typeface="Poppins SemiBold" charset="0"/>
            </a:endParaRPr>
          </a:p>
        </p:txBody>
      </p:sp>
      <p:sp>
        <p:nvSpPr>
          <p:cNvPr id="13" name="Subtitle 2"/>
          <p:cNvSpPr txBox="1"/>
          <p:nvPr/>
        </p:nvSpPr>
        <p:spPr>
          <a:xfrm>
            <a:off x="6484507" y="5059674"/>
            <a:ext cx="4164772" cy="865945"/>
          </a:xfrm>
          <a:prstGeom prst="rect">
            <a:avLst/>
          </a:prstGeom>
        </p:spPr>
        <p:txBody>
          <a:bodyPr vert="horz" wrap="square" lIns="217490" tIns="108745" rIns="217490" bIns="108745" rtlCol="0">
            <a:spAutoFit/>
          </a:bodyPr>
          <a:lstStyle>
            <a:lvl1pPr marL="0" indent="0" algn="ctr" defTabSz="1087120" rtl="0" eaLnBrk="1" latinLnBrk="0" hangingPunct="1">
              <a:lnSpc>
                <a:spcPct val="120000"/>
              </a:lnSpc>
              <a:spcBef>
                <a:spcPct val="20000"/>
              </a:spcBef>
              <a:buFont typeface="Arial" panose="020B0604020202020204"/>
              <a:buNone/>
              <a:defRPr sz="2400" kern="1200">
                <a:solidFill>
                  <a:schemeClr val="tx2"/>
                </a:solidFill>
                <a:latin typeface="Open Sans Light"/>
                <a:ea typeface="+mn-ea"/>
                <a:cs typeface="Open Sans Light"/>
              </a:defRPr>
            </a:lvl1pPr>
            <a:lvl2pPr marL="1087755" indent="0" algn="ctr" defTabSz="1087120" rtl="0" eaLnBrk="1" latinLnBrk="0" hangingPunct="1">
              <a:lnSpc>
                <a:spcPct val="130000"/>
              </a:lnSpc>
              <a:spcBef>
                <a:spcPct val="20000"/>
              </a:spcBef>
              <a:buFont typeface="Arial" panose="020B0604020202020204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2pPr>
            <a:lvl3pPr marL="2175510" indent="0" algn="ctr" defTabSz="1087120" rtl="0" eaLnBrk="1" latinLnBrk="0" hangingPunct="1">
              <a:lnSpc>
                <a:spcPct val="130000"/>
              </a:lnSpc>
              <a:spcBef>
                <a:spcPct val="20000"/>
              </a:spcBef>
              <a:buFont typeface="Arial" panose="020B0604020202020204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3pPr>
            <a:lvl4pPr marL="3262630" indent="0" algn="ctr" defTabSz="1087120" rtl="0" eaLnBrk="1" latinLnBrk="0" hangingPunct="1">
              <a:lnSpc>
                <a:spcPct val="130000"/>
              </a:lnSpc>
              <a:spcBef>
                <a:spcPct val="20000"/>
              </a:spcBef>
              <a:buFont typeface="Arial" panose="020B0604020202020204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4pPr>
            <a:lvl5pPr marL="4350385" indent="0" algn="ctr" defTabSz="1087120" rtl="0" eaLnBrk="1" latinLnBrk="0" hangingPunct="1">
              <a:lnSpc>
                <a:spcPct val="130000"/>
              </a:lnSpc>
              <a:spcBef>
                <a:spcPct val="20000"/>
              </a:spcBef>
              <a:buFont typeface="Arial" panose="020B0604020202020204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5pPr>
            <a:lvl6pPr marL="5438140" indent="0" algn="ctr" defTabSz="1087120" rtl="0" eaLnBrk="1" latinLnBrk="0" hangingPunct="1">
              <a:spcBef>
                <a:spcPct val="20000"/>
              </a:spcBef>
              <a:buFont typeface="Arial" panose="020B0604020202020204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6525895" indent="0" algn="ctr" defTabSz="1087120" rtl="0" eaLnBrk="1" latinLnBrk="0" hangingPunct="1">
              <a:spcBef>
                <a:spcPct val="20000"/>
              </a:spcBef>
              <a:buFont typeface="Arial" panose="020B0604020202020204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7613650" indent="0" algn="ctr" defTabSz="1087120" rtl="0" eaLnBrk="1" latinLnBrk="0" hangingPunct="1">
              <a:spcBef>
                <a:spcPct val="20000"/>
              </a:spcBef>
              <a:buFont typeface="Arial" panose="020B0604020202020204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8701405" indent="0" algn="ctr" defTabSz="1087120" rtl="0" eaLnBrk="1" latinLnBrk="0" hangingPunct="1">
              <a:spcBef>
                <a:spcPct val="20000"/>
              </a:spcBef>
              <a:buFont typeface="Arial" panose="020B0604020202020204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108712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/>
              <a:buNone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1C1C1C">
                    <a:lumMod val="50000"/>
                  </a:srgbClr>
                </a:solidFill>
                <a:effectLst/>
                <a:uLnTx/>
                <a:uFillTx/>
                <a:latin typeface="Raleway" panose="020B0503030101060003" pitchFamily="34" charset="0"/>
                <a:ea typeface="Poppins Light" charset="0"/>
                <a:cs typeface="Poppins Light" charset="0"/>
              </a:rPr>
              <a:t>Frequently, your initial font choice is taken out of your awesome hands also we are companies</a:t>
            </a: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srgbClr val="1C1C1C">
                  <a:lumMod val="50000"/>
                </a:srgbClr>
              </a:solidFill>
              <a:effectLst/>
              <a:uLnTx/>
              <a:uFillTx/>
              <a:latin typeface="Raleway" panose="020B0503030101060003" pitchFamily="34" charset="0"/>
              <a:ea typeface="Poppins Light" charset="0"/>
              <a:cs typeface="Poppins Light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6611015" y="4826333"/>
            <a:ext cx="3751348" cy="338554"/>
          </a:xfrm>
          <a:prstGeom prst="rect">
            <a:avLst/>
          </a:prstGeom>
          <a:noFill/>
        </p:spPr>
        <p:txBody>
          <a:bodyPr wrap="non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1C1C1C">
                    <a:lumMod val="50000"/>
                  </a:srgbClr>
                </a:solidFill>
                <a:effectLst/>
                <a:uLnTx/>
                <a:uFillTx/>
                <a:latin typeface="Raleway" panose="020B0503030101060003" pitchFamily="34" charset="0"/>
                <a:ea typeface="Poppins SemiBold" charset="0"/>
                <a:cs typeface="Poppins SemiBold" charset="0"/>
              </a:rPr>
              <a:t>ALL ELEMENTS ARE VECTOR BASED</a:t>
            </a:r>
            <a:endParaRPr kumimoji="0" lang="en-US" sz="1600" b="1" i="0" u="none" strike="noStrike" kern="1200" cap="none" spc="0" normalizeH="0" baseline="0" noProof="0" dirty="0">
              <a:ln>
                <a:noFill/>
              </a:ln>
              <a:solidFill>
                <a:srgbClr val="1C1C1C">
                  <a:lumMod val="50000"/>
                </a:srgbClr>
              </a:solidFill>
              <a:effectLst/>
              <a:uLnTx/>
              <a:uFillTx/>
              <a:latin typeface="Raleway" panose="020B0503030101060003" pitchFamily="34" charset="0"/>
              <a:ea typeface="Poppins SemiBold" charset="0"/>
              <a:cs typeface="Poppins SemiBold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1250">
        <p15:prstTrans prst="pageCurlDouble"/>
      </p:transition>
    </mc:Choice>
    <mc:Fallback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占位符 3"/>
          <p:cNvPicPr>
            <a:picLocks noGrp="1" noChangeAspect="1"/>
          </p:cNvPicPr>
          <p:nvPr>
            <p:ph type="pic" sz="quarter" idx="4294967295"/>
          </p:nvPr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7495" b="2749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Picture Placeholder 1"/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4958F">
              <a:alpha val="30000"/>
            </a:srgbClr>
          </a:solidFill>
        </p:spPr>
      </p:sp>
      <p:sp>
        <p:nvSpPr>
          <p:cNvPr id="7" name="Rectangle 6"/>
          <p:cNvSpPr/>
          <p:nvPr/>
        </p:nvSpPr>
        <p:spPr>
          <a:xfrm>
            <a:off x="6353548" y="4932084"/>
            <a:ext cx="823036" cy="498562"/>
          </a:xfrm>
          <a:prstGeom prst="rect">
            <a:avLst/>
          </a:prstGeom>
          <a:noFill/>
        </p:spPr>
        <p:txBody>
          <a:bodyPr wrap="none" lIns="219419" tIns="109710" rIns="219419" bIns="10971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aleway" panose="020B0503030101060003" pitchFamily="34" charset="0"/>
                <a:ea typeface="Open Sans Light" panose="020B0306030504020204" pitchFamily="34" charset="0"/>
                <a:cs typeface="Lato Regular"/>
              </a:rPr>
              <a:t>Apr</a:t>
            </a:r>
            <a:endParaRPr kumimoji="0" lang="bg-BG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Raleway" panose="020B0503030101060003" pitchFamily="34" charset="0"/>
              <a:ea typeface="+mn-ea"/>
              <a:cs typeface="Lato Regular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4952847" y="4932084"/>
            <a:ext cx="851890" cy="498562"/>
          </a:xfrm>
          <a:prstGeom prst="rect">
            <a:avLst/>
          </a:prstGeom>
          <a:noFill/>
        </p:spPr>
        <p:txBody>
          <a:bodyPr wrap="none" lIns="219419" tIns="109710" rIns="219419" bIns="10971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aleway" panose="020B0503030101060003" pitchFamily="34" charset="0"/>
                <a:ea typeface="Open Sans Light" panose="020B0306030504020204" pitchFamily="34" charset="0"/>
                <a:cs typeface="Lato Regular"/>
              </a:rPr>
              <a:t>Mar</a:t>
            </a:r>
            <a:endParaRPr kumimoji="0" lang="bg-BG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Raleway" panose="020B0503030101060003" pitchFamily="34" charset="0"/>
              <a:ea typeface="+mn-ea"/>
              <a:cs typeface="Lato Regular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3857813" y="4932084"/>
            <a:ext cx="858302" cy="498562"/>
          </a:xfrm>
          <a:prstGeom prst="rect">
            <a:avLst/>
          </a:prstGeom>
          <a:noFill/>
        </p:spPr>
        <p:txBody>
          <a:bodyPr wrap="none" lIns="219419" tIns="109710" rIns="219419" bIns="10971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aleway" panose="020B0503030101060003" pitchFamily="34" charset="0"/>
                <a:ea typeface="Open Sans Light" panose="020B0306030504020204" pitchFamily="34" charset="0"/>
                <a:cs typeface="Lato Regular"/>
              </a:rPr>
              <a:t>Feb</a:t>
            </a:r>
            <a:endParaRPr kumimoji="0" lang="bg-BG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Raleway" panose="020B0503030101060003" pitchFamily="34" charset="0"/>
              <a:ea typeface="+mn-ea"/>
              <a:cs typeface="Lato Regular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2303444" y="4932084"/>
            <a:ext cx="813418" cy="498562"/>
          </a:xfrm>
          <a:prstGeom prst="rect">
            <a:avLst/>
          </a:prstGeom>
          <a:noFill/>
        </p:spPr>
        <p:txBody>
          <a:bodyPr wrap="none" lIns="219419" tIns="109710" rIns="219419" bIns="10971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aleway" panose="020B0503030101060003" pitchFamily="34" charset="0"/>
                <a:ea typeface="Open Sans Light" panose="020B0306030504020204" pitchFamily="34" charset="0"/>
                <a:cs typeface="Lato Regular"/>
              </a:rPr>
              <a:t>Jan</a:t>
            </a:r>
            <a:endParaRPr kumimoji="0" lang="bg-BG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Raleway" panose="020B0503030101060003" pitchFamily="34" charset="0"/>
              <a:ea typeface="+mn-ea"/>
              <a:cs typeface="Lato Regular"/>
            </a:endParaRPr>
          </a:p>
        </p:txBody>
      </p:sp>
      <p:sp>
        <p:nvSpPr>
          <p:cNvPr id="11" name="Isosceles Triangle 26"/>
          <p:cNvSpPr/>
          <p:nvPr/>
        </p:nvSpPr>
        <p:spPr>
          <a:xfrm>
            <a:off x="511628" y="2348560"/>
            <a:ext cx="4542050" cy="2315352"/>
          </a:xfrm>
          <a:custGeom>
            <a:avLst/>
            <a:gdLst>
              <a:gd name="connsiteX0" fmla="*/ 0 w 1523036"/>
              <a:gd name="connsiteY0" fmla="*/ 1312962 h 1312962"/>
              <a:gd name="connsiteX1" fmla="*/ 761518 w 1523036"/>
              <a:gd name="connsiteY1" fmla="*/ 0 h 1312962"/>
              <a:gd name="connsiteX2" fmla="*/ 1523036 w 1523036"/>
              <a:gd name="connsiteY2" fmla="*/ 1312962 h 1312962"/>
              <a:gd name="connsiteX3" fmla="*/ 0 w 1523036"/>
              <a:gd name="connsiteY3" fmla="*/ 1312962 h 1312962"/>
              <a:gd name="connsiteX0-1" fmla="*/ 0 w 1523036"/>
              <a:gd name="connsiteY0-2" fmla="*/ 1122131 h 1122131"/>
              <a:gd name="connsiteX1-3" fmla="*/ 761518 w 1523036"/>
              <a:gd name="connsiteY1-4" fmla="*/ 0 h 1122131"/>
              <a:gd name="connsiteX2-5" fmla="*/ 1523036 w 1523036"/>
              <a:gd name="connsiteY2-6" fmla="*/ 1122131 h 1122131"/>
              <a:gd name="connsiteX3-7" fmla="*/ 0 w 1523036"/>
              <a:gd name="connsiteY3-8" fmla="*/ 1122131 h 1122131"/>
              <a:gd name="connsiteX0-9" fmla="*/ 0 w 1523036"/>
              <a:gd name="connsiteY0-10" fmla="*/ 1122198 h 1122198"/>
              <a:gd name="connsiteX1-11" fmla="*/ 761518 w 1523036"/>
              <a:gd name="connsiteY1-12" fmla="*/ 67 h 1122198"/>
              <a:gd name="connsiteX2-13" fmla="*/ 1523036 w 1523036"/>
              <a:gd name="connsiteY2-14" fmla="*/ 1122198 h 1122198"/>
              <a:gd name="connsiteX3-15" fmla="*/ 0 w 1523036"/>
              <a:gd name="connsiteY3-16" fmla="*/ 1122198 h 1122198"/>
              <a:gd name="connsiteX0-17" fmla="*/ 0 w 1523036"/>
              <a:gd name="connsiteY0-18" fmla="*/ 1678761 h 1678761"/>
              <a:gd name="connsiteX1-19" fmla="*/ 769469 w 1523036"/>
              <a:gd name="connsiteY1-20" fmla="*/ 39 h 1678761"/>
              <a:gd name="connsiteX2-21" fmla="*/ 1523036 w 1523036"/>
              <a:gd name="connsiteY2-22" fmla="*/ 1678761 h 1678761"/>
              <a:gd name="connsiteX3-23" fmla="*/ 0 w 1523036"/>
              <a:gd name="connsiteY3-24" fmla="*/ 1678761 h 1678761"/>
              <a:gd name="connsiteX0-25" fmla="*/ 0 w 1523036"/>
              <a:gd name="connsiteY0-26" fmla="*/ 1678756 h 1678756"/>
              <a:gd name="connsiteX1-27" fmla="*/ 769469 w 1523036"/>
              <a:gd name="connsiteY1-28" fmla="*/ 34 h 1678756"/>
              <a:gd name="connsiteX2-29" fmla="*/ 1523036 w 1523036"/>
              <a:gd name="connsiteY2-30" fmla="*/ 1678756 h 1678756"/>
              <a:gd name="connsiteX3-31" fmla="*/ 0 w 1523036"/>
              <a:gd name="connsiteY3-32" fmla="*/ 1678756 h 1678756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</a:cxnLst>
            <a:rect l="l" t="t" r="r" b="b"/>
            <a:pathLst>
              <a:path w="1523036" h="1678756">
                <a:moveTo>
                  <a:pt x="0" y="1678756"/>
                </a:moveTo>
                <a:cubicBezTo>
                  <a:pt x="253839" y="1304712"/>
                  <a:pt x="634900" y="7652"/>
                  <a:pt x="769469" y="34"/>
                </a:cubicBezTo>
                <a:cubicBezTo>
                  <a:pt x="904038" y="-7584"/>
                  <a:pt x="1269197" y="1304712"/>
                  <a:pt x="1523036" y="1678756"/>
                </a:cubicBezTo>
                <a:lnTo>
                  <a:pt x="0" y="1678756"/>
                </a:lnTo>
                <a:close/>
              </a:path>
            </a:pathLst>
          </a:custGeom>
          <a:solidFill>
            <a:schemeClr val="bg1">
              <a:alpha val="80000"/>
            </a:schemeClr>
          </a:solidFill>
          <a:ln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Raleway" panose="020B0503030101060003" pitchFamily="34" charset="0"/>
              <a:ea typeface="+mn-ea"/>
              <a:cs typeface="+mn-cs"/>
            </a:endParaRPr>
          </a:p>
        </p:txBody>
      </p:sp>
      <p:sp>
        <p:nvSpPr>
          <p:cNvPr id="12" name="Isosceles Triangle 26"/>
          <p:cNvSpPr/>
          <p:nvPr/>
        </p:nvSpPr>
        <p:spPr>
          <a:xfrm>
            <a:off x="2699501" y="3069938"/>
            <a:ext cx="3226157" cy="1593974"/>
          </a:xfrm>
          <a:custGeom>
            <a:avLst/>
            <a:gdLst>
              <a:gd name="connsiteX0" fmla="*/ 0 w 1523036"/>
              <a:gd name="connsiteY0" fmla="*/ 1312962 h 1312962"/>
              <a:gd name="connsiteX1" fmla="*/ 761518 w 1523036"/>
              <a:gd name="connsiteY1" fmla="*/ 0 h 1312962"/>
              <a:gd name="connsiteX2" fmla="*/ 1523036 w 1523036"/>
              <a:gd name="connsiteY2" fmla="*/ 1312962 h 1312962"/>
              <a:gd name="connsiteX3" fmla="*/ 0 w 1523036"/>
              <a:gd name="connsiteY3" fmla="*/ 1312962 h 1312962"/>
              <a:gd name="connsiteX0-1" fmla="*/ 0 w 1523036"/>
              <a:gd name="connsiteY0-2" fmla="*/ 1122131 h 1122131"/>
              <a:gd name="connsiteX1-3" fmla="*/ 761518 w 1523036"/>
              <a:gd name="connsiteY1-4" fmla="*/ 0 h 1122131"/>
              <a:gd name="connsiteX2-5" fmla="*/ 1523036 w 1523036"/>
              <a:gd name="connsiteY2-6" fmla="*/ 1122131 h 1122131"/>
              <a:gd name="connsiteX3-7" fmla="*/ 0 w 1523036"/>
              <a:gd name="connsiteY3-8" fmla="*/ 1122131 h 1122131"/>
              <a:gd name="connsiteX0-9" fmla="*/ 0 w 1523036"/>
              <a:gd name="connsiteY0-10" fmla="*/ 1122198 h 1122198"/>
              <a:gd name="connsiteX1-11" fmla="*/ 761518 w 1523036"/>
              <a:gd name="connsiteY1-12" fmla="*/ 67 h 1122198"/>
              <a:gd name="connsiteX2-13" fmla="*/ 1523036 w 1523036"/>
              <a:gd name="connsiteY2-14" fmla="*/ 1122198 h 1122198"/>
              <a:gd name="connsiteX3-15" fmla="*/ 0 w 1523036"/>
              <a:gd name="connsiteY3-16" fmla="*/ 1122198 h 1122198"/>
              <a:gd name="connsiteX0-17" fmla="*/ 0 w 1523036"/>
              <a:gd name="connsiteY0-18" fmla="*/ 1678761 h 1678761"/>
              <a:gd name="connsiteX1-19" fmla="*/ 769469 w 1523036"/>
              <a:gd name="connsiteY1-20" fmla="*/ 39 h 1678761"/>
              <a:gd name="connsiteX2-21" fmla="*/ 1523036 w 1523036"/>
              <a:gd name="connsiteY2-22" fmla="*/ 1678761 h 1678761"/>
              <a:gd name="connsiteX3-23" fmla="*/ 0 w 1523036"/>
              <a:gd name="connsiteY3-24" fmla="*/ 1678761 h 1678761"/>
              <a:gd name="connsiteX0-25" fmla="*/ 0 w 1523036"/>
              <a:gd name="connsiteY0-26" fmla="*/ 1678756 h 1678756"/>
              <a:gd name="connsiteX1-27" fmla="*/ 769469 w 1523036"/>
              <a:gd name="connsiteY1-28" fmla="*/ 34 h 1678756"/>
              <a:gd name="connsiteX2-29" fmla="*/ 1523036 w 1523036"/>
              <a:gd name="connsiteY2-30" fmla="*/ 1678756 h 1678756"/>
              <a:gd name="connsiteX3-31" fmla="*/ 0 w 1523036"/>
              <a:gd name="connsiteY3-32" fmla="*/ 1678756 h 1678756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</a:cxnLst>
            <a:rect l="l" t="t" r="r" b="b"/>
            <a:pathLst>
              <a:path w="1523036" h="1678756">
                <a:moveTo>
                  <a:pt x="0" y="1678756"/>
                </a:moveTo>
                <a:cubicBezTo>
                  <a:pt x="253839" y="1304712"/>
                  <a:pt x="634900" y="7652"/>
                  <a:pt x="769469" y="34"/>
                </a:cubicBezTo>
                <a:cubicBezTo>
                  <a:pt x="904038" y="-7584"/>
                  <a:pt x="1269197" y="1304712"/>
                  <a:pt x="1523036" y="1678756"/>
                </a:cubicBezTo>
                <a:lnTo>
                  <a:pt x="0" y="1678756"/>
                </a:lnTo>
                <a:close/>
              </a:path>
            </a:pathLst>
          </a:custGeom>
          <a:solidFill>
            <a:schemeClr val="accent2">
              <a:alpha val="80000"/>
            </a:schemeClr>
          </a:solidFill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Raleway" panose="020B0503030101060003" pitchFamily="34" charset="0"/>
              <a:ea typeface="+mn-ea"/>
              <a:cs typeface="+mn-cs"/>
            </a:endParaRPr>
          </a:p>
        </p:txBody>
      </p:sp>
      <p:sp>
        <p:nvSpPr>
          <p:cNvPr id="13" name="Isosceles Triangle 26"/>
          <p:cNvSpPr/>
          <p:nvPr/>
        </p:nvSpPr>
        <p:spPr>
          <a:xfrm>
            <a:off x="3415711" y="3761772"/>
            <a:ext cx="3825838" cy="902139"/>
          </a:xfrm>
          <a:custGeom>
            <a:avLst/>
            <a:gdLst>
              <a:gd name="connsiteX0" fmla="*/ 0 w 1523036"/>
              <a:gd name="connsiteY0" fmla="*/ 1312962 h 1312962"/>
              <a:gd name="connsiteX1" fmla="*/ 761518 w 1523036"/>
              <a:gd name="connsiteY1" fmla="*/ 0 h 1312962"/>
              <a:gd name="connsiteX2" fmla="*/ 1523036 w 1523036"/>
              <a:gd name="connsiteY2" fmla="*/ 1312962 h 1312962"/>
              <a:gd name="connsiteX3" fmla="*/ 0 w 1523036"/>
              <a:gd name="connsiteY3" fmla="*/ 1312962 h 1312962"/>
              <a:gd name="connsiteX0-1" fmla="*/ 0 w 1523036"/>
              <a:gd name="connsiteY0-2" fmla="*/ 1122131 h 1122131"/>
              <a:gd name="connsiteX1-3" fmla="*/ 761518 w 1523036"/>
              <a:gd name="connsiteY1-4" fmla="*/ 0 h 1122131"/>
              <a:gd name="connsiteX2-5" fmla="*/ 1523036 w 1523036"/>
              <a:gd name="connsiteY2-6" fmla="*/ 1122131 h 1122131"/>
              <a:gd name="connsiteX3-7" fmla="*/ 0 w 1523036"/>
              <a:gd name="connsiteY3-8" fmla="*/ 1122131 h 1122131"/>
              <a:gd name="connsiteX0-9" fmla="*/ 0 w 1523036"/>
              <a:gd name="connsiteY0-10" fmla="*/ 1122198 h 1122198"/>
              <a:gd name="connsiteX1-11" fmla="*/ 761518 w 1523036"/>
              <a:gd name="connsiteY1-12" fmla="*/ 67 h 1122198"/>
              <a:gd name="connsiteX2-13" fmla="*/ 1523036 w 1523036"/>
              <a:gd name="connsiteY2-14" fmla="*/ 1122198 h 1122198"/>
              <a:gd name="connsiteX3-15" fmla="*/ 0 w 1523036"/>
              <a:gd name="connsiteY3-16" fmla="*/ 1122198 h 1122198"/>
              <a:gd name="connsiteX0-17" fmla="*/ 0 w 1523036"/>
              <a:gd name="connsiteY0-18" fmla="*/ 1678761 h 1678761"/>
              <a:gd name="connsiteX1-19" fmla="*/ 769469 w 1523036"/>
              <a:gd name="connsiteY1-20" fmla="*/ 39 h 1678761"/>
              <a:gd name="connsiteX2-21" fmla="*/ 1523036 w 1523036"/>
              <a:gd name="connsiteY2-22" fmla="*/ 1678761 h 1678761"/>
              <a:gd name="connsiteX3-23" fmla="*/ 0 w 1523036"/>
              <a:gd name="connsiteY3-24" fmla="*/ 1678761 h 1678761"/>
              <a:gd name="connsiteX0-25" fmla="*/ 0 w 1523036"/>
              <a:gd name="connsiteY0-26" fmla="*/ 1678756 h 1678756"/>
              <a:gd name="connsiteX1-27" fmla="*/ 769469 w 1523036"/>
              <a:gd name="connsiteY1-28" fmla="*/ 34 h 1678756"/>
              <a:gd name="connsiteX2-29" fmla="*/ 1523036 w 1523036"/>
              <a:gd name="connsiteY2-30" fmla="*/ 1678756 h 1678756"/>
              <a:gd name="connsiteX3-31" fmla="*/ 0 w 1523036"/>
              <a:gd name="connsiteY3-32" fmla="*/ 1678756 h 1678756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</a:cxnLst>
            <a:rect l="l" t="t" r="r" b="b"/>
            <a:pathLst>
              <a:path w="1523036" h="1678756">
                <a:moveTo>
                  <a:pt x="0" y="1678756"/>
                </a:moveTo>
                <a:cubicBezTo>
                  <a:pt x="253839" y="1304712"/>
                  <a:pt x="634900" y="7652"/>
                  <a:pt x="769469" y="34"/>
                </a:cubicBezTo>
                <a:cubicBezTo>
                  <a:pt x="904038" y="-7584"/>
                  <a:pt x="1269197" y="1304712"/>
                  <a:pt x="1523036" y="1678756"/>
                </a:cubicBezTo>
                <a:lnTo>
                  <a:pt x="0" y="1678756"/>
                </a:lnTo>
                <a:close/>
              </a:path>
            </a:pathLst>
          </a:custGeom>
          <a:solidFill>
            <a:schemeClr val="bg1">
              <a:alpha val="80000"/>
            </a:schemeClr>
          </a:solidFill>
          <a:ln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Raleway" panose="020B0503030101060003" pitchFamily="34" charset="0"/>
              <a:ea typeface="+mn-ea"/>
              <a:cs typeface="+mn-cs"/>
            </a:endParaRPr>
          </a:p>
        </p:txBody>
      </p:sp>
      <p:sp>
        <p:nvSpPr>
          <p:cNvPr id="14" name="Isosceles Triangle 26"/>
          <p:cNvSpPr/>
          <p:nvPr/>
        </p:nvSpPr>
        <p:spPr>
          <a:xfrm>
            <a:off x="4869784" y="3641093"/>
            <a:ext cx="3825838" cy="1022819"/>
          </a:xfrm>
          <a:custGeom>
            <a:avLst/>
            <a:gdLst>
              <a:gd name="connsiteX0" fmla="*/ 0 w 1523036"/>
              <a:gd name="connsiteY0" fmla="*/ 1312962 h 1312962"/>
              <a:gd name="connsiteX1" fmla="*/ 761518 w 1523036"/>
              <a:gd name="connsiteY1" fmla="*/ 0 h 1312962"/>
              <a:gd name="connsiteX2" fmla="*/ 1523036 w 1523036"/>
              <a:gd name="connsiteY2" fmla="*/ 1312962 h 1312962"/>
              <a:gd name="connsiteX3" fmla="*/ 0 w 1523036"/>
              <a:gd name="connsiteY3" fmla="*/ 1312962 h 1312962"/>
              <a:gd name="connsiteX0-1" fmla="*/ 0 w 1523036"/>
              <a:gd name="connsiteY0-2" fmla="*/ 1122131 h 1122131"/>
              <a:gd name="connsiteX1-3" fmla="*/ 761518 w 1523036"/>
              <a:gd name="connsiteY1-4" fmla="*/ 0 h 1122131"/>
              <a:gd name="connsiteX2-5" fmla="*/ 1523036 w 1523036"/>
              <a:gd name="connsiteY2-6" fmla="*/ 1122131 h 1122131"/>
              <a:gd name="connsiteX3-7" fmla="*/ 0 w 1523036"/>
              <a:gd name="connsiteY3-8" fmla="*/ 1122131 h 1122131"/>
              <a:gd name="connsiteX0-9" fmla="*/ 0 w 1523036"/>
              <a:gd name="connsiteY0-10" fmla="*/ 1122198 h 1122198"/>
              <a:gd name="connsiteX1-11" fmla="*/ 761518 w 1523036"/>
              <a:gd name="connsiteY1-12" fmla="*/ 67 h 1122198"/>
              <a:gd name="connsiteX2-13" fmla="*/ 1523036 w 1523036"/>
              <a:gd name="connsiteY2-14" fmla="*/ 1122198 h 1122198"/>
              <a:gd name="connsiteX3-15" fmla="*/ 0 w 1523036"/>
              <a:gd name="connsiteY3-16" fmla="*/ 1122198 h 1122198"/>
              <a:gd name="connsiteX0-17" fmla="*/ 0 w 1523036"/>
              <a:gd name="connsiteY0-18" fmla="*/ 1678761 h 1678761"/>
              <a:gd name="connsiteX1-19" fmla="*/ 769469 w 1523036"/>
              <a:gd name="connsiteY1-20" fmla="*/ 39 h 1678761"/>
              <a:gd name="connsiteX2-21" fmla="*/ 1523036 w 1523036"/>
              <a:gd name="connsiteY2-22" fmla="*/ 1678761 h 1678761"/>
              <a:gd name="connsiteX3-23" fmla="*/ 0 w 1523036"/>
              <a:gd name="connsiteY3-24" fmla="*/ 1678761 h 1678761"/>
              <a:gd name="connsiteX0-25" fmla="*/ 0 w 1523036"/>
              <a:gd name="connsiteY0-26" fmla="*/ 1678756 h 1678756"/>
              <a:gd name="connsiteX1-27" fmla="*/ 769469 w 1523036"/>
              <a:gd name="connsiteY1-28" fmla="*/ 34 h 1678756"/>
              <a:gd name="connsiteX2-29" fmla="*/ 1523036 w 1523036"/>
              <a:gd name="connsiteY2-30" fmla="*/ 1678756 h 1678756"/>
              <a:gd name="connsiteX3-31" fmla="*/ 0 w 1523036"/>
              <a:gd name="connsiteY3-32" fmla="*/ 1678756 h 1678756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</a:cxnLst>
            <a:rect l="l" t="t" r="r" b="b"/>
            <a:pathLst>
              <a:path w="1523036" h="1678756">
                <a:moveTo>
                  <a:pt x="0" y="1678756"/>
                </a:moveTo>
                <a:cubicBezTo>
                  <a:pt x="253839" y="1304712"/>
                  <a:pt x="634900" y="7652"/>
                  <a:pt x="769469" y="34"/>
                </a:cubicBezTo>
                <a:cubicBezTo>
                  <a:pt x="904038" y="-7584"/>
                  <a:pt x="1269197" y="1304712"/>
                  <a:pt x="1523036" y="1678756"/>
                </a:cubicBezTo>
                <a:lnTo>
                  <a:pt x="0" y="1678756"/>
                </a:lnTo>
                <a:close/>
              </a:path>
            </a:pathLst>
          </a:custGeom>
          <a:solidFill>
            <a:schemeClr val="bg1">
              <a:alpha val="80000"/>
            </a:schemeClr>
          </a:solidFill>
          <a:ln>
            <a:noFill/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Raleway" panose="020B0503030101060003" pitchFamily="34" charset="0"/>
              <a:ea typeface="+mn-ea"/>
              <a:cs typeface="+mn-cs"/>
            </a:endParaRPr>
          </a:p>
        </p:txBody>
      </p:sp>
      <p:sp>
        <p:nvSpPr>
          <p:cNvPr id="15" name="Isosceles Triangle 26"/>
          <p:cNvSpPr/>
          <p:nvPr/>
        </p:nvSpPr>
        <p:spPr>
          <a:xfrm>
            <a:off x="6254767" y="3327456"/>
            <a:ext cx="3825838" cy="1336456"/>
          </a:xfrm>
          <a:custGeom>
            <a:avLst/>
            <a:gdLst>
              <a:gd name="connsiteX0" fmla="*/ 0 w 1523036"/>
              <a:gd name="connsiteY0" fmla="*/ 1312962 h 1312962"/>
              <a:gd name="connsiteX1" fmla="*/ 761518 w 1523036"/>
              <a:gd name="connsiteY1" fmla="*/ 0 h 1312962"/>
              <a:gd name="connsiteX2" fmla="*/ 1523036 w 1523036"/>
              <a:gd name="connsiteY2" fmla="*/ 1312962 h 1312962"/>
              <a:gd name="connsiteX3" fmla="*/ 0 w 1523036"/>
              <a:gd name="connsiteY3" fmla="*/ 1312962 h 1312962"/>
              <a:gd name="connsiteX0-1" fmla="*/ 0 w 1523036"/>
              <a:gd name="connsiteY0-2" fmla="*/ 1122131 h 1122131"/>
              <a:gd name="connsiteX1-3" fmla="*/ 761518 w 1523036"/>
              <a:gd name="connsiteY1-4" fmla="*/ 0 h 1122131"/>
              <a:gd name="connsiteX2-5" fmla="*/ 1523036 w 1523036"/>
              <a:gd name="connsiteY2-6" fmla="*/ 1122131 h 1122131"/>
              <a:gd name="connsiteX3-7" fmla="*/ 0 w 1523036"/>
              <a:gd name="connsiteY3-8" fmla="*/ 1122131 h 1122131"/>
              <a:gd name="connsiteX0-9" fmla="*/ 0 w 1523036"/>
              <a:gd name="connsiteY0-10" fmla="*/ 1122198 h 1122198"/>
              <a:gd name="connsiteX1-11" fmla="*/ 761518 w 1523036"/>
              <a:gd name="connsiteY1-12" fmla="*/ 67 h 1122198"/>
              <a:gd name="connsiteX2-13" fmla="*/ 1523036 w 1523036"/>
              <a:gd name="connsiteY2-14" fmla="*/ 1122198 h 1122198"/>
              <a:gd name="connsiteX3-15" fmla="*/ 0 w 1523036"/>
              <a:gd name="connsiteY3-16" fmla="*/ 1122198 h 1122198"/>
              <a:gd name="connsiteX0-17" fmla="*/ 0 w 1523036"/>
              <a:gd name="connsiteY0-18" fmla="*/ 1678761 h 1678761"/>
              <a:gd name="connsiteX1-19" fmla="*/ 769469 w 1523036"/>
              <a:gd name="connsiteY1-20" fmla="*/ 39 h 1678761"/>
              <a:gd name="connsiteX2-21" fmla="*/ 1523036 w 1523036"/>
              <a:gd name="connsiteY2-22" fmla="*/ 1678761 h 1678761"/>
              <a:gd name="connsiteX3-23" fmla="*/ 0 w 1523036"/>
              <a:gd name="connsiteY3-24" fmla="*/ 1678761 h 1678761"/>
              <a:gd name="connsiteX0-25" fmla="*/ 0 w 1523036"/>
              <a:gd name="connsiteY0-26" fmla="*/ 1678756 h 1678756"/>
              <a:gd name="connsiteX1-27" fmla="*/ 769469 w 1523036"/>
              <a:gd name="connsiteY1-28" fmla="*/ 34 h 1678756"/>
              <a:gd name="connsiteX2-29" fmla="*/ 1523036 w 1523036"/>
              <a:gd name="connsiteY2-30" fmla="*/ 1678756 h 1678756"/>
              <a:gd name="connsiteX3-31" fmla="*/ 0 w 1523036"/>
              <a:gd name="connsiteY3-32" fmla="*/ 1678756 h 1678756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</a:cxnLst>
            <a:rect l="l" t="t" r="r" b="b"/>
            <a:pathLst>
              <a:path w="1523036" h="1678756">
                <a:moveTo>
                  <a:pt x="0" y="1678756"/>
                </a:moveTo>
                <a:cubicBezTo>
                  <a:pt x="253839" y="1304712"/>
                  <a:pt x="634900" y="7652"/>
                  <a:pt x="769469" y="34"/>
                </a:cubicBezTo>
                <a:cubicBezTo>
                  <a:pt x="904038" y="-7584"/>
                  <a:pt x="1269197" y="1304712"/>
                  <a:pt x="1523036" y="1678756"/>
                </a:cubicBezTo>
                <a:lnTo>
                  <a:pt x="0" y="1678756"/>
                </a:lnTo>
                <a:close/>
              </a:path>
            </a:pathLst>
          </a:custGeom>
          <a:solidFill>
            <a:schemeClr val="bg1">
              <a:alpha val="80000"/>
            </a:schemeClr>
          </a:solidFill>
          <a:ln>
            <a:noFill/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Raleway" panose="020B0503030101060003" pitchFamily="34" charset="0"/>
              <a:ea typeface="+mn-ea"/>
              <a:cs typeface="+mn-cs"/>
            </a:endParaRPr>
          </a:p>
        </p:txBody>
      </p:sp>
      <p:sp>
        <p:nvSpPr>
          <p:cNvPr id="16" name="Isosceles Triangle 26"/>
          <p:cNvSpPr/>
          <p:nvPr/>
        </p:nvSpPr>
        <p:spPr>
          <a:xfrm>
            <a:off x="7854533" y="3069938"/>
            <a:ext cx="3825838" cy="1593971"/>
          </a:xfrm>
          <a:custGeom>
            <a:avLst/>
            <a:gdLst>
              <a:gd name="connsiteX0" fmla="*/ 0 w 1523036"/>
              <a:gd name="connsiteY0" fmla="*/ 1312962 h 1312962"/>
              <a:gd name="connsiteX1" fmla="*/ 761518 w 1523036"/>
              <a:gd name="connsiteY1" fmla="*/ 0 h 1312962"/>
              <a:gd name="connsiteX2" fmla="*/ 1523036 w 1523036"/>
              <a:gd name="connsiteY2" fmla="*/ 1312962 h 1312962"/>
              <a:gd name="connsiteX3" fmla="*/ 0 w 1523036"/>
              <a:gd name="connsiteY3" fmla="*/ 1312962 h 1312962"/>
              <a:gd name="connsiteX0-1" fmla="*/ 0 w 1523036"/>
              <a:gd name="connsiteY0-2" fmla="*/ 1122131 h 1122131"/>
              <a:gd name="connsiteX1-3" fmla="*/ 761518 w 1523036"/>
              <a:gd name="connsiteY1-4" fmla="*/ 0 h 1122131"/>
              <a:gd name="connsiteX2-5" fmla="*/ 1523036 w 1523036"/>
              <a:gd name="connsiteY2-6" fmla="*/ 1122131 h 1122131"/>
              <a:gd name="connsiteX3-7" fmla="*/ 0 w 1523036"/>
              <a:gd name="connsiteY3-8" fmla="*/ 1122131 h 1122131"/>
              <a:gd name="connsiteX0-9" fmla="*/ 0 w 1523036"/>
              <a:gd name="connsiteY0-10" fmla="*/ 1122198 h 1122198"/>
              <a:gd name="connsiteX1-11" fmla="*/ 761518 w 1523036"/>
              <a:gd name="connsiteY1-12" fmla="*/ 67 h 1122198"/>
              <a:gd name="connsiteX2-13" fmla="*/ 1523036 w 1523036"/>
              <a:gd name="connsiteY2-14" fmla="*/ 1122198 h 1122198"/>
              <a:gd name="connsiteX3-15" fmla="*/ 0 w 1523036"/>
              <a:gd name="connsiteY3-16" fmla="*/ 1122198 h 1122198"/>
              <a:gd name="connsiteX0-17" fmla="*/ 0 w 1523036"/>
              <a:gd name="connsiteY0-18" fmla="*/ 1678761 h 1678761"/>
              <a:gd name="connsiteX1-19" fmla="*/ 769469 w 1523036"/>
              <a:gd name="connsiteY1-20" fmla="*/ 39 h 1678761"/>
              <a:gd name="connsiteX2-21" fmla="*/ 1523036 w 1523036"/>
              <a:gd name="connsiteY2-22" fmla="*/ 1678761 h 1678761"/>
              <a:gd name="connsiteX3-23" fmla="*/ 0 w 1523036"/>
              <a:gd name="connsiteY3-24" fmla="*/ 1678761 h 1678761"/>
              <a:gd name="connsiteX0-25" fmla="*/ 0 w 1523036"/>
              <a:gd name="connsiteY0-26" fmla="*/ 1678756 h 1678756"/>
              <a:gd name="connsiteX1-27" fmla="*/ 769469 w 1523036"/>
              <a:gd name="connsiteY1-28" fmla="*/ 34 h 1678756"/>
              <a:gd name="connsiteX2-29" fmla="*/ 1523036 w 1523036"/>
              <a:gd name="connsiteY2-30" fmla="*/ 1678756 h 1678756"/>
              <a:gd name="connsiteX3-31" fmla="*/ 0 w 1523036"/>
              <a:gd name="connsiteY3-32" fmla="*/ 1678756 h 1678756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</a:cxnLst>
            <a:rect l="l" t="t" r="r" b="b"/>
            <a:pathLst>
              <a:path w="1523036" h="1678756">
                <a:moveTo>
                  <a:pt x="0" y="1678756"/>
                </a:moveTo>
                <a:cubicBezTo>
                  <a:pt x="253839" y="1304712"/>
                  <a:pt x="634900" y="7652"/>
                  <a:pt x="769469" y="34"/>
                </a:cubicBezTo>
                <a:cubicBezTo>
                  <a:pt x="904038" y="-7584"/>
                  <a:pt x="1269197" y="1304712"/>
                  <a:pt x="1523036" y="1678756"/>
                </a:cubicBezTo>
                <a:lnTo>
                  <a:pt x="0" y="1678756"/>
                </a:lnTo>
                <a:close/>
              </a:path>
            </a:pathLst>
          </a:custGeom>
          <a:solidFill>
            <a:schemeClr val="bg1">
              <a:alpha val="80000"/>
            </a:schemeClr>
          </a:solidFill>
          <a:ln>
            <a:noFill/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Raleway" panose="020B0503030101060003" pitchFamily="34" charset="0"/>
              <a:ea typeface="+mn-ea"/>
              <a:cs typeface="+mn-cs"/>
            </a:endParaRPr>
          </a:p>
        </p:txBody>
      </p:sp>
      <p:sp>
        <p:nvSpPr>
          <p:cNvPr id="17" name="Rounded Rectangle 16"/>
          <p:cNvSpPr/>
          <p:nvPr/>
        </p:nvSpPr>
        <p:spPr>
          <a:xfrm flipV="1">
            <a:off x="546682" y="4794323"/>
            <a:ext cx="11004394" cy="92942"/>
          </a:xfrm>
          <a:prstGeom prst="roundRect">
            <a:avLst>
              <a:gd name="adj" fmla="val 50000"/>
            </a:avLst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19419" tIns="109710" rIns="219419" bIns="10971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bg-BG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Raleway" panose="020B0503030101060003" pitchFamily="34" charset="0"/>
              <a:ea typeface="+mn-ea"/>
              <a:cs typeface="+mn-cs"/>
            </a:endParaRPr>
          </a:p>
        </p:txBody>
      </p:sp>
      <p:sp>
        <p:nvSpPr>
          <p:cNvPr id="18" name="Oval 17"/>
          <p:cNvSpPr>
            <a:spLocks noChangeAspect="1"/>
          </p:cNvSpPr>
          <p:nvPr/>
        </p:nvSpPr>
        <p:spPr>
          <a:xfrm>
            <a:off x="2613851" y="4772218"/>
            <a:ext cx="115059" cy="115091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19419" tIns="109710" rIns="219419" bIns="10971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bg-BG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Raleway" panose="020B0503030101060003" pitchFamily="34" charset="0"/>
              <a:ea typeface="+mn-ea"/>
              <a:cs typeface="+mn-cs"/>
            </a:endParaRPr>
          </a:p>
        </p:txBody>
      </p:sp>
      <p:sp>
        <p:nvSpPr>
          <p:cNvPr id="19" name="Oval 18"/>
          <p:cNvSpPr>
            <a:spLocks noChangeAspect="1"/>
          </p:cNvSpPr>
          <p:nvPr/>
        </p:nvSpPr>
        <p:spPr>
          <a:xfrm>
            <a:off x="6688947" y="4772218"/>
            <a:ext cx="115059" cy="115091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19419" tIns="109710" rIns="219419" bIns="10971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bg-BG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Raleway" panose="020B0503030101060003" pitchFamily="34" charset="0"/>
              <a:ea typeface="+mn-ea"/>
              <a:cs typeface="+mn-cs"/>
            </a:endParaRPr>
          </a:p>
        </p:txBody>
      </p:sp>
      <p:sp>
        <p:nvSpPr>
          <p:cNvPr id="20" name="Oval 19"/>
          <p:cNvSpPr>
            <a:spLocks noChangeAspect="1"/>
          </p:cNvSpPr>
          <p:nvPr/>
        </p:nvSpPr>
        <p:spPr>
          <a:xfrm>
            <a:off x="5294730" y="4772218"/>
            <a:ext cx="115059" cy="115091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19419" tIns="109710" rIns="219419" bIns="10971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bg-BG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Raleway" panose="020B0503030101060003" pitchFamily="34" charset="0"/>
              <a:ea typeface="+mn-ea"/>
              <a:cs typeface="+mn-cs"/>
            </a:endParaRPr>
          </a:p>
        </p:txBody>
      </p:sp>
      <p:sp>
        <p:nvSpPr>
          <p:cNvPr id="21" name="Oval 20"/>
          <p:cNvSpPr>
            <a:spLocks noChangeAspect="1"/>
          </p:cNvSpPr>
          <p:nvPr/>
        </p:nvSpPr>
        <p:spPr>
          <a:xfrm>
            <a:off x="4210821" y="4772218"/>
            <a:ext cx="115059" cy="115091"/>
          </a:xfrm>
          <a:prstGeom prst="ellipse">
            <a:avLst/>
          </a:prstGeom>
          <a:solidFill>
            <a:schemeClr val="accent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19419" tIns="109710" rIns="219419" bIns="10971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bg-BG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Raleway" panose="020B0503030101060003" pitchFamily="34" charset="0"/>
              <a:ea typeface="+mn-ea"/>
              <a:cs typeface="+mn-cs"/>
            </a:endParaRPr>
          </a:p>
        </p:txBody>
      </p:sp>
      <p:sp>
        <p:nvSpPr>
          <p:cNvPr id="22" name="Oval 21"/>
          <p:cNvSpPr>
            <a:spLocks noChangeAspect="1"/>
          </p:cNvSpPr>
          <p:nvPr/>
        </p:nvSpPr>
        <p:spPr>
          <a:xfrm>
            <a:off x="9761829" y="4772218"/>
            <a:ext cx="115059" cy="115091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19419" tIns="109710" rIns="219419" bIns="10971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bg-BG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Raleway" panose="020B0503030101060003" pitchFamily="34" charset="0"/>
              <a:ea typeface="+mn-ea"/>
              <a:cs typeface="+mn-cs"/>
            </a:endParaRPr>
          </a:p>
        </p:txBody>
      </p:sp>
      <p:sp>
        <p:nvSpPr>
          <p:cNvPr id="23" name="Oval 22"/>
          <p:cNvSpPr>
            <a:spLocks noChangeAspect="1"/>
          </p:cNvSpPr>
          <p:nvPr/>
        </p:nvSpPr>
        <p:spPr>
          <a:xfrm>
            <a:off x="8109022" y="4772218"/>
            <a:ext cx="115059" cy="115091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19419" tIns="109710" rIns="219419" bIns="10971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bg-BG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Raleway" panose="020B0503030101060003" pitchFamily="34" charset="0"/>
              <a:ea typeface="+mn-ea"/>
              <a:cs typeface="+mn-cs"/>
            </a:endParaRPr>
          </a:p>
        </p:txBody>
      </p:sp>
      <p:sp>
        <p:nvSpPr>
          <p:cNvPr id="24" name="Rectangle 23"/>
          <p:cNvSpPr/>
          <p:nvPr/>
        </p:nvSpPr>
        <p:spPr>
          <a:xfrm>
            <a:off x="9432104" y="4932084"/>
            <a:ext cx="826242" cy="498562"/>
          </a:xfrm>
          <a:prstGeom prst="rect">
            <a:avLst/>
          </a:prstGeom>
          <a:noFill/>
        </p:spPr>
        <p:txBody>
          <a:bodyPr wrap="none" lIns="219419" tIns="109710" rIns="219419" bIns="10971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aleway" panose="020B0503030101060003" pitchFamily="34" charset="0"/>
                <a:ea typeface="Open Sans Light" panose="020B0306030504020204" pitchFamily="34" charset="0"/>
                <a:cs typeface="Lato Regular"/>
              </a:rPr>
              <a:t>Jun</a:t>
            </a:r>
            <a:endParaRPr kumimoji="0" lang="bg-BG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Raleway" panose="020B0503030101060003" pitchFamily="34" charset="0"/>
              <a:ea typeface="+mn-ea"/>
              <a:cs typeface="Lato Regular"/>
            </a:endParaRPr>
          </a:p>
        </p:txBody>
      </p:sp>
      <p:sp>
        <p:nvSpPr>
          <p:cNvPr id="25" name="Rectangle 24"/>
          <p:cNvSpPr/>
          <p:nvPr/>
        </p:nvSpPr>
        <p:spPr>
          <a:xfrm>
            <a:off x="7749032" y="4932084"/>
            <a:ext cx="895171" cy="498562"/>
          </a:xfrm>
          <a:prstGeom prst="rect">
            <a:avLst/>
          </a:prstGeom>
          <a:noFill/>
        </p:spPr>
        <p:txBody>
          <a:bodyPr wrap="none" lIns="219419" tIns="109710" rIns="219419" bIns="10971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aleway" panose="020B0503030101060003" pitchFamily="34" charset="0"/>
                <a:ea typeface="Open Sans Light" panose="020B0306030504020204" pitchFamily="34" charset="0"/>
                <a:cs typeface="Lato Regular"/>
              </a:rPr>
              <a:t>May</a:t>
            </a:r>
            <a:endParaRPr kumimoji="0" lang="bg-BG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Raleway" panose="020B0503030101060003" pitchFamily="34" charset="0"/>
              <a:ea typeface="+mn-ea"/>
              <a:cs typeface="Lato Regular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2357113" y="5528767"/>
            <a:ext cx="63511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GB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78%</a:t>
            </a:r>
            <a:endParaRPr kumimoji="0" lang="en-GB" sz="18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Raleway" panose="020B0503030101060003" pitchFamily="34" charset="0"/>
              <a:ea typeface="+mn-ea"/>
              <a:cs typeface="+mn-cs"/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3933807" y="5528765"/>
            <a:ext cx="64472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GB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66%</a:t>
            </a:r>
            <a:endParaRPr kumimoji="0" lang="en-GB" sz="18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Raleway" panose="020B0503030101060003" pitchFamily="34" charset="0"/>
              <a:ea typeface="+mn-ea"/>
              <a:cs typeface="+mn-cs"/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4999102" y="5528765"/>
            <a:ext cx="6335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GB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38%</a:t>
            </a:r>
            <a:endParaRPr kumimoji="0" lang="en-GB" sz="18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Raleway" panose="020B0503030101060003" pitchFamily="34" charset="0"/>
              <a:ea typeface="+mn-ea"/>
              <a:cs typeface="+mn-cs"/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6393320" y="5528765"/>
            <a:ext cx="63671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GB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46%</a:t>
            </a:r>
            <a:endParaRPr kumimoji="0" lang="en-GB" sz="18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Raleway" panose="020B0503030101060003" pitchFamily="34" charset="0"/>
              <a:ea typeface="+mn-ea"/>
              <a:cs typeface="+mn-cs"/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7813395" y="5528765"/>
            <a:ext cx="62388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GB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57%</a:t>
            </a:r>
            <a:endParaRPr kumimoji="0" lang="en-GB" sz="18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Raleway" panose="020B0503030101060003" pitchFamily="34" charset="0"/>
              <a:ea typeface="+mn-ea"/>
              <a:cs typeface="+mn-cs"/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9466201" y="5528765"/>
            <a:ext cx="62549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GB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54%</a:t>
            </a:r>
            <a:endParaRPr kumimoji="0" lang="en-GB" sz="18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Raleway" panose="020B0503030101060003" pitchFamily="34" charset="0"/>
              <a:ea typeface="+mn-ea"/>
              <a:cs typeface="+mn-cs"/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3855643" y="598040"/>
            <a:ext cx="448071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GB" sz="3600" b="0" i="0" u="none" strike="noStrike" kern="1200" cap="none" spc="60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INFOGRPAHICS</a:t>
            </a:r>
            <a:endParaRPr kumimoji="0" lang="en-GB" sz="3600" b="0" i="0" u="none" strike="noStrike" kern="1200" cap="none" spc="60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Raleway" panose="020B0503030101060003" pitchFamily="34" charset="0"/>
              <a:ea typeface="+mn-ea"/>
              <a:cs typeface="+mn-cs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1250">
        <p15:prstTrans prst="pageCurlDouble"/>
      </p:transition>
    </mc:Choice>
    <mc:Fallback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占位符 3"/>
          <p:cNvPicPr>
            <a:picLocks noGrp="1" noChangeAspect="1"/>
          </p:cNvPicPr>
          <p:nvPr>
            <p:ph type="pic" sz="quarter" idx="12"/>
          </p:nvPr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7495" b="27495"/>
          <a:stretch>
            <a:fillRect/>
          </a:stretch>
        </p:blipFill>
        <p:spPr/>
      </p:pic>
      <p:sp>
        <p:nvSpPr>
          <p:cNvPr id="3" name="Picture Placeholder 1"/>
          <p:cNvSpPr txBox="1"/>
          <p:nvPr/>
        </p:nvSpPr>
        <p:spPr>
          <a:xfrm>
            <a:off x="0" y="-3830"/>
            <a:ext cx="12192000" cy="6858000"/>
          </a:xfrm>
          <a:prstGeom prst="rect">
            <a:avLst/>
          </a:prstGeom>
          <a:solidFill>
            <a:srgbClr val="F4958F">
              <a:alpha val="30000"/>
            </a:srgbClr>
          </a:solidFill>
        </p:spPr>
      </p:sp>
      <p:sp>
        <p:nvSpPr>
          <p:cNvPr id="7" name="TextBox 6"/>
          <p:cNvSpPr txBox="1"/>
          <p:nvPr/>
        </p:nvSpPr>
        <p:spPr>
          <a:xfrm>
            <a:off x="7290405" y="4545974"/>
            <a:ext cx="1111202" cy="646331"/>
          </a:xfrm>
          <a:prstGeom prst="rect">
            <a:avLst/>
          </a:prstGeom>
          <a:noFill/>
        </p:spPr>
        <p:txBody>
          <a:bodyPr wrap="none" rtlCol="0" anchor="ctr" anchorCtr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aleway" panose="020B0503030101060003" pitchFamily="34" charset="0"/>
                <a:ea typeface="Poppins Medium" charset="0"/>
                <a:cs typeface="Poppins Medium" charset="0"/>
              </a:rPr>
              <a:t>60%</a:t>
            </a:r>
            <a:endParaRPr kumimoji="0" lang="en-US" sz="36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Raleway" panose="020B0503030101060003" pitchFamily="34" charset="0"/>
              <a:ea typeface="Poppins Medium" charset="0"/>
              <a:cs typeface="Poppins Medium" charset="0"/>
            </a:endParaRPr>
          </a:p>
        </p:txBody>
      </p:sp>
      <p:sp>
        <p:nvSpPr>
          <p:cNvPr id="8" name="Subtitle 2"/>
          <p:cNvSpPr txBox="1"/>
          <p:nvPr/>
        </p:nvSpPr>
        <p:spPr>
          <a:xfrm>
            <a:off x="6329426" y="5181369"/>
            <a:ext cx="3033159" cy="958278"/>
          </a:xfrm>
          <a:prstGeom prst="rect">
            <a:avLst/>
          </a:prstGeom>
        </p:spPr>
        <p:txBody>
          <a:bodyPr vert="horz" wrap="square" lIns="217490" tIns="108745" rIns="217490" bIns="108745" rtlCol="0">
            <a:spAutoFit/>
          </a:bodyPr>
          <a:lstStyle>
            <a:lvl1pPr marL="0" indent="0" algn="ctr" defTabSz="1087120" rtl="0" eaLnBrk="1" latinLnBrk="0" hangingPunct="1">
              <a:lnSpc>
                <a:spcPct val="120000"/>
              </a:lnSpc>
              <a:spcBef>
                <a:spcPct val="20000"/>
              </a:spcBef>
              <a:buFont typeface="Arial" panose="020B0604020202020204"/>
              <a:buNone/>
              <a:defRPr sz="2400" kern="1200">
                <a:solidFill>
                  <a:schemeClr val="tx2"/>
                </a:solidFill>
                <a:latin typeface="Open Sans Light"/>
                <a:ea typeface="+mn-ea"/>
                <a:cs typeface="Open Sans Light"/>
              </a:defRPr>
            </a:lvl1pPr>
            <a:lvl2pPr marL="1087755" indent="0" algn="ctr" defTabSz="1087120" rtl="0" eaLnBrk="1" latinLnBrk="0" hangingPunct="1">
              <a:lnSpc>
                <a:spcPct val="130000"/>
              </a:lnSpc>
              <a:spcBef>
                <a:spcPct val="20000"/>
              </a:spcBef>
              <a:buFont typeface="Arial" panose="020B0604020202020204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2pPr>
            <a:lvl3pPr marL="2175510" indent="0" algn="ctr" defTabSz="1087120" rtl="0" eaLnBrk="1" latinLnBrk="0" hangingPunct="1">
              <a:lnSpc>
                <a:spcPct val="130000"/>
              </a:lnSpc>
              <a:spcBef>
                <a:spcPct val="20000"/>
              </a:spcBef>
              <a:buFont typeface="Arial" panose="020B0604020202020204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3pPr>
            <a:lvl4pPr marL="3262630" indent="0" algn="ctr" defTabSz="1087120" rtl="0" eaLnBrk="1" latinLnBrk="0" hangingPunct="1">
              <a:lnSpc>
                <a:spcPct val="130000"/>
              </a:lnSpc>
              <a:spcBef>
                <a:spcPct val="20000"/>
              </a:spcBef>
              <a:buFont typeface="Arial" panose="020B0604020202020204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4pPr>
            <a:lvl5pPr marL="4350385" indent="0" algn="ctr" defTabSz="1087120" rtl="0" eaLnBrk="1" latinLnBrk="0" hangingPunct="1">
              <a:lnSpc>
                <a:spcPct val="130000"/>
              </a:lnSpc>
              <a:spcBef>
                <a:spcPct val="20000"/>
              </a:spcBef>
              <a:buFont typeface="Arial" panose="020B0604020202020204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5pPr>
            <a:lvl6pPr marL="5438140" indent="0" algn="ctr" defTabSz="1087120" rtl="0" eaLnBrk="1" latinLnBrk="0" hangingPunct="1">
              <a:spcBef>
                <a:spcPct val="20000"/>
              </a:spcBef>
              <a:buFont typeface="Arial" panose="020B0604020202020204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6525895" indent="0" algn="ctr" defTabSz="1087120" rtl="0" eaLnBrk="1" latinLnBrk="0" hangingPunct="1">
              <a:spcBef>
                <a:spcPct val="20000"/>
              </a:spcBef>
              <a:buFont typeface="Arial" panose="020B0604020202020204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7613650" indent="0" algn="ctr" defTabSz="1087120" rtl="0" eaLnBrk="1" latinLnBrk="0" hangingPunct="1">
              <a:spcBef>
                <a:spcPct val="20000"/>
              </a:spcBef>
              <a:buFont typeface="Arial" panose="020B0604020202020204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8701405" indent="0" algn="ctr" defTabSz="1087120" rtl="0" eaLnBrk="1" latinLnBrk="0" hangingPunct="1">
              <a:spcBef>
                <a:spcPct val="20000"/>
              </a:spcBef>
              <a:buFont typeface="Arial" panose="020B0604020202020204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108712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/>
              <a:buNone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aleway" panose="020B0503030101060003" pitchFamily="34" charset="0"/>
                <a:ea typeface="Poppins Light" charset="0"/>
                <a:cs typeface="Poppins Light" charset="0"/>
              </a:rPr>
              <a:t>“Frequently, your initial font choice is taken out of your awesome hands”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Raleway" panose="020B0503030101060003" pitchFamily="34" charset="0"/>
              <a:ea typeface="Poppins Light" charset="0"/>
              <a:cs typeface="Poppins Light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3794676" y="4525063"/>
            <a:ext cx="1109598" cy="646331"/>
          </a:xfrm>
          <a:prstGeom prst="rect">
            <a:avLst/>
          </a:prstGeom>
          <a:noFill/>
        </p:spPr>
        <p:txBody>
          <a:bodyPr wrap="none" rtlCol="0" anchor="ctr" anchorCtr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aleway" panose="020B0503030101060003" pitchFamily="34" charset="0"/>
                <a:ea typeface="Poppins Medium" charset="0"/>
                <a:cs typeface="Poppins Medium" charset="0"/>
              </a:rPr>
              <a:t>80%</a:t>
            </a:r>
            <a:endParaRPr kumimoji="0" lang="en-US" sz="36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Raleway" panose="020B0503030101060003" pitchFamily="34" charset="0"/>
              <a:ea typeface="Poppins Medium" charset="0"/>
              <a:cs typeface="Poppins Medium" charset="0"/>
            </a:endParaRPr>
          </a:p>
        </p:txBody>
      </p:sp>
      <p:sp>
        <p:nvSpPr>
          <p:cNvPr id="10" name="Subtitle 2"/>
          <p:cNvSpPr txBox="1"/>
          <p:nvPr/>
        </p:nvSpPr>
        <p:spPr>
          <a:xfrm>
            <a:off x="2820168" y="5181369"/>
            <a:ext cx="3033159" cy="958278"/>
          </a:xfrm>
          <a:prstGeom prst="rect">
            <a:avLst/>
          </a:prstGeom>
        </p:spPr>
        <p:txBody>
          <a:bodyPr vert="horz" wrap="square" lIns="217490" tIns="108745" rIns="217490" bIns="108745" rtlCol="0">
            <a:spAutoFit/>
          </a:bodyPr>
          <a:lstStyle>
            <a:lvl1pPr marL="0" indent="0" algn="ctr" defTabSz="1087120" rtl="0" eaLnBrk="1" latinLnBrk="0" hangingPunct="1">
              <a:lnSpc>
                <a:spcPct val="120000"/>
              </a:lnSpc>
              <a:spcBef>
                <a:spcPct val="20000"/>
              </a:spcBef>
              <a:buFont typeface="Arial" panose="020B0604020202020204"/>
              <a:buNone/>
              <a:defRPr sz="2400" kern="1200">
                <a:solidFill>
                  <a:schemeClr val="tx2"/>
                </a:solidFill>
                <a:latin typeface="Open Sans Light"/>
                <a:ea typeface="+mn-ea"/>
                <a:cs typeface="Open Sans Light"/>
              </a:defRPr>
            </a:lvl1pPr>
            <a:lvl2pPr marL="1087755" indent="0" algn="ctr" defTabSz="1087120" rtl="0" eaLnBrk="1" latinLnBrk="0" hangingPunct="1">
              <a:lnSpc>
                <a:spcPct val="130000"/>
              </a:lnSpc>
              <a:spcBef>
                <a:spcPct val="20000"/>
              </a:spcBef>
              <a:buFont typeface="Arial" panose="020B0604020202020204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2pPr>
            <a:lvl3pPr marL="2175510" indent="0" algn="ctr" defTabSz="1087120" rtl="0" eaLnBrk="1" latinLnBrk="0" hangingPunct="1">
              <a:lnSpc>
                <a:spcPct val="130000"/>
              </a:lnSpc>
              <a:spcBef>
                <a:spcPct val="20000"/>
              </a:spcBef>
              <a:buFont typeface="Arial" panose="020B0604020202020204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3pPr>
            <a:lvl4pPr marL="3262630" indent="0" algn="ctr" defTabSz="1087120" rtl="0" eaLnBrk="1" latinLnBrk="0" hangingPunct="1">
              <a:lnSpc>
                <a:spcPct val="130000"/>
              </a:lnSpc>
              <a:spcBef>
                <a:spcPct val="20000"/>
              </a:spcBef>
              <a:buFont typeface="Arial" panose="020B0604020202020204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4pPr>
            <a:lvl5pPr marL="4350385" indent="0" algn="ctr" defTabSz="1087120" rtl="0" eaLnBrk="1" latinLnBrk="0" hangingPunct="1">
              <a:lnSpc>
                <a:spcPct val="130000"/>
              </a:lnSpc>
              <a:spcBef>
                <a:spcPct val="20000"/>
              </a:spcBef>
              <a:buFont typeface="Arial" panose="020B0604020202020204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5pPr>
            <a:lvl6pPr marL="5438140" indent="0" algn="ctr" defTabSz="1087120" rtl="0" eaLnBrk="1" latinLnBrk="0" hangingPunct="1">
              <a:spcBef>
                <a:spcPct val="20000"/>
              </a:spcBef>
              <a:buFont typeface="Arial" panose="020B0604020202020204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6525895" indent="0" algn="ctr" defTabSz="1087120" rtl="0" eaLnBrk="1" latinLnBrk="0" hangingPunct="1">
              <a:spcBef>
                <a:spcPct val="20000"/>
              </a:spcBef>
              <a:buFont typeface="Arial" panose="020B0604020202020204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7613650" indent="0" algn="ctr" defTabSz="1087120" rtl="0" eaLnBrk="1" latinLnBrk="0" hangingPunct="1">
              <a:spcBef>
                <a:spcPct val="20000"/>
              </a:spcBef>
              <a:buFont typeface="Arial" panose="020B0604020202020204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8701405" indent="0" algn="ctr" defTabSz="1087120" rtl="0" eaLnBrk="1" latinLnBrk="0" hangingPunct="1">
              <a:spcBef>
                <a:spcPct val="20000"/>
              </a:spcBef>
              <a:buFont typeface="Arial" panose="020B0604020202020204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108712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/>
              <a:buNone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aleway" panose="020B0503030101060003" pitchFamily="34" charset="0"/>
                <a:ea typeface="Poppins Light" charset="0"/>
                <a:cs typeface="Poppins Light" charset="0"/>
              </a:rPr>
              <a:t>“Frequently, your initial font choice is taken out of your awesome hands”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Raleway" panose="020B0503030101060003" pitchFamily="34" charset="0"/>
              <a:ea typeface="Poppins Light" charset="0"/>
              <a:cs typeface="Poppins Light" charset="0"/>
            </a:endParaRPr>
          </a:p>
        </p:txBody>
      </p:sp>
      <p:sp>
        <p:nvSpPr>
          <p:cNvPr id="11" name="Round Same Side Corner Rectangle 10"/>
          <p:cNvSpPr/>
          <p:nvPr/>
        </p:nvSpPr>
        <p:spPr>
          <a:xfrm rot="5400000">
            <a:off x="4158602" y="2595502"/>
            <a:ext cx="381746" cy="1277590"/>
          </a:xfrm>
          <a:prstGeom prst="round2SameRect">
            <a:avLst>
              <a:gd name="adj1" fmla="val 50000"/>
              <a:gd name="adj2" fmla="val 50000"/>
            </a:avLst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19419" tIns="109710" rIns="219419" bIns="109710" rtlCol="0" anchor="ctr"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bg-BG" sz="16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Raleway" panose="020B0503030101060003" pitchFamily="34" charset="0"/>
              <a:ea typeface="+mn-ea"/>
              <a:cs typeface="+mn-cs"/>
            </a:endParaRPr>
          </a:p>
        </p:txBody>
      </p:sp>
      <p:grpSp>
        <p:nvGrpSpPr>
          <p:cNvPr id="12" name="Group 18"/>
          <p:cNvGrpSpPr>
            <a:grpSpLocks noChangeAspect="1"/>
          </p:cNvGrpSpPr>
          <p:nvPr/>
        </p:nvGrpSpPr>
        <p:grpSpPr bwMode="auto">
          <a:xfrm flipH="1">
            <a:off x="6361383" y="3816683"/>
            <a:ext cx="266585" cy="501005"/>
            <a:chOff x="3241" y="1291"/>
            <a:chExt cx="421" cy="791"/>
          </a:xfrm>
          <a:solidFill>
            <a:schemeClr val="accent2"/>
          </a:solidFill>
        </p:grpSpPr>
        <p:sp>
          <p:nvSpPr>
            <p:cNvPr id="13" name="Freeform 19"/>
            <p:cNvSpPr/>
            <p:nvPr/>
          </p:nvSpPr>
          <p:spPr bwMode="auto">
            <a:xfrm>
              <a:off x="3241" y="1432"/>
              <a:ext cx="421" cy="650"/>
            </a:xfrm>
            <a:custGeom>
              <a:avLst/>
              <a:gdLst>
                <a:gd name="T0" fmla="*/ 113 w 175"/>
                <a:gd name="T1" fmla="*/ 0 h 273"/>
                <a:gd name="T2" fmla="*/ 148 w 175"/>
                <a:gd name="T3" fmla="*/ 24 h 273"/>
                <a:gd name="T4" fmla="*/ 171 w 175"/>
                <a:gd name="T5" fmla="*/ 99 h 273"/>
                <a:gd name="T6" fmla="*/ 150 w 175"/>
                <a:gd name="T7" fmla="*/ 106 h 273"/>
                <a:gd name="T8" fmla="*/ 129 w 175"/>
                <a:gd name="T9" fmla="*/ 37 h 273"/>
                <a:gd name="T10" fmla="*/ 117 w 175"/>
                <a:gd name="T11" fmla="*/ 37 h 273"/>
                <a:gd name="T12" fmla="*/ 152 w 175"/>
                <a:gd name="T13" fmla="*/ 160 h 273"/>
                <a:gd name="T14" fmla="*/ 119 w 175"/>
                <a:gd name="T15" fmla="*/ 160 h 273"/>
                <a:gd name="T16" fmla="*/ 119 w 175"/>
                <a:gd name="T17" fmla="*/ 256 h 273"/>
                <a:gd name="T18" fmla="*/ 94 w 175"/>
                <a:gd name="T19" fmla="*/ 256 h 273"/>
                <a:gd name="T20" fmla="*/ 94 w 175"/>
                <a:gd name="T21" fmla="*/ 160 h 273"/>
                <a:gd name="T22" fmla="*/ 81 w 175"/>
                <a:gd name="T23" fmla="*/ 160 h 273"/>
                <a:gd name="T24" fmla="*/ 81 w 175"/>
                <a:gd name="T25" fmla="*/ 256 h 273"/>
                <a:gd name="T26" fmla="*/ 57 w 175"/>
                <a:gd name="T27" fmla="*/ 256 h 273"/>
                <a:gd name="T28" fmla="*/ 57 w 175"/>
                <a:gd name="T29" fmla="*/ 160 h 273"/>
                <a:gd name="T30" fmla="*/ 23 w 175"/>
                <a:gd name="T31" fmla="*/ 160 h 273"/>
                <a:gd name="T32" fmla="*/ 58 w 175"/>
                <a:gd name="T33" fmla="*/ 37 h 273"/>
                <a:gd name="T34" fmla="*/ 46 w 175"/>
                <a:gd name="T35" fmla="*/ 37 h 273"/>
                <a:gd name="T36" fmla="*/ 26 w 175"/>
                <a:gd name="T37" fmla="*/ 107 h 273"/>
                <a:gd name="T38" fmla="*/ 5 w 175"/>
                <a:gd name="T39" fmla="*/ 99 h 273"/>
                <a:gd name="T40" fmla="*/ 28 w 175"/>
                <a:gd name="T41" fmla="*/ 24 h 273"/>
                <a:gd name="T42" fmla="*/ 60 w 175"/>
                <a:gd name="T43" fmla="*/ 0 h 273"/>
                <a:gd name="T44" fmla="*/ 113 w 175"/>
                <a:gd name="T45" fmla="*/ 0 h 2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175" h="273">
                  <a:moveTo>
                    <a:pt x="113" y="0"/>
                  </a:moveTo>
                  <a:cubicBezTo>
                    <a:pt x="131" y="0"/>
                    <a:pt x="145" y="15"/>
                    <a:pt x="148" y="24"/>
                  </a:cubicBezTo>
                  <a:cubicBezTo>
                    <a:pt x="171" y="99"/>
                    <a:pt x="171" y="99"/>
                    <a:pt x="171" y="99"/>
                  </a:cubicBezTo>
                  <a:cubicBezTo>
                    <a:pt x="175" y="115"/>
                    <a:pt x="154" y="122"/>
                    <a:pt x="150" y="106"/>
                  </a:cubicBezTo>
                  <a:cubicBezTo>
                    <a:pt x="129" y="37"/>
                    <a:pt x="129" y="37"/>
                    <a:pt x="129" y="37"/>
                  </a:cubicBezTo>
                  <a:cubicBezTo>
                    <a:pt x="117" y="37"/>
                    <a:pt x="117" y="37"/>
                    <a:pt x="117" y="37"/>
                  </a:cubicBezTo>
                  <a:cubicBezTo>
                    <a:pt x="152" y="160"/>
                    <a:pt x="152" y="160"/>
                    <a:pt x="152" y="160"/>
                  </a:cubicBezTo>
                  <a:cubicBezTo>
                    <a:pt x="119" y="160"/>
                    <a:pt x="119" y="160"/>
                    <a:pt x="119" y="160"/>
                  </a:cubicBezTo>
                  <a:cubicBezTo>
                    <a:pt x="119" y="256"/>
                    <a:pt x="119" y="256"/>
                    <a:pt x="119" y="256"/>
                  </a:cubicBezTo>
                  <a:cubicBezTo>
                    <a:pt x="119" y="273"/>
                    <a:pt x="94" y="273"/>
                    <a:pt x="94" y="256"/>
                  </a:cubicBezTo>
                  <a:cubicBezTo>
                    <a:pt x="94" y="160"/>
                    <a:pt x="94" y="160"/>
                    <a:pt x="94" y="160"/>
                  </a:cubicBezTo>
                  <a:cubicBezTo>
                    <a:pt x="81" y="160"/>
                    <a:pt x="81" y="160"/>
                    <a:pt x="81" y="160"/>
                  </a:cubicBezTo>
                  <a:cubicBezTo>
                    <a:pt x="81" y="256"/>
                    <a:pt x="81" y="256"/>
                    <a:pt x="81" y="256"/>
                  </a:cubicBezTo>
                  <a:cubicBezTo>
                    <a:pt x="81" y="273"/>
                    <a:pt x="57" y="273"/>
                    <a:pt x="57" y="256"/>
                  </a:cubicBezTo>
                  <a:cubicBezTo>
                    <a:pt x="57" y="160"/>
                    <a:pt x="57" y="160"/>
                    <a:pt x="57" y="160"/>
                  </a:cubicBezTo>
                  <a:cubicBezTo>
                    <a:pt x="23" y="160"/>
                    <a:pt x="23" y="160"/>
                    <a:pt x="23" y="160"/>
                  </a:cubicBezTo>
                  <a:cubicBezTo>
                    <a:pt x="58" y="37"/>
                    <a:pt x="58" y="37"/>
                    <a:pt x="58" y="37"/>
                  </a:cubicBezTo>
                  <a:cubicBezTo>
                    <a:pt x="46" y="37"/>
                    <a:pt x="46" y="37"/>
                    <a:pt x="46" y="37"/>
                  </a:cubicBezTo>
                  <a:cubicBezTo>
                    <a:pt x="26" y="107"/>
                    <a:pt x="26" y="107"/>
                    <a:pt x="26" y="107"/>
                  </a:cubicBezTo>
                  <a:cubicBezTo>
                    <a:pt x="21" y="122"/>
                    <a:pt x="0" y="116"/>
                    <a:pt x="5" y="99"/>
                  </a:cubicBezTo>
                  <a:cubicBezTo>
                    <a:pt x="28" y="24"/>
                    <a:pt x="28" y="24"/>
                    <a:pt x="28" y="24"/>
                  </a:cubicBezTo>
                  <a:cubicBezTo>
                    <a:pt x="30" y="15"/>
                    <a:pt x="41" y="0"/>
                    <a:pt x="60" y="0"/>
                  </a:cubicBezTo>
                  <a:cubicBezTo>
                    <a:pt x="113" y="0"/>
                    <a:pt x="113" y="0"/>
                    <a:pt x="113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bg-BG" sz="1600" b="0" i="0" u="none" strike="noStrike" kern="1200" cap="none" spc="0" normalizeH="0" baseline="0" noProof="0" dirty="0">
                <a:ln>
                  <a:noFill/>
                </a:ln>
                <a:solidFill>
                  <a:srgbClr val="1C1C1C">
                    <a:lumMod val="50000"/>
                  </a:srgbClr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endParaRPr>
            </a:p>
          </p:txBody>
        </p:sp>
        <p:sp>
          <p:nvSpPr>
            <p:cNvPr id="14" name="Oval 20"/>
            <p:cNvSpPr>
              <a:spLocks noChangeArrowheads="1"/>
            </p:cNvSpPr>
            <p:nvPr/>
          </p:nvSpPr>
          <p:spPr bwMode="auto">
            <a:xfrm>
              <a:off x="3388" y="1291"/>
              <a:ext cx="127" cy="127"/>
            </a:xfrm>
            <a:prstGeom prst="ellipse">
              <a:avLst/>
            </a:pr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bg-BG" sz="1600" b="0" i="0" u="none" strike="noStrike" kern="1200" cap="none" spc="0" normalizeH="0" baseline="0" noProof="0" dirty="0">
                <a:ln>
                  <a:noFill/>
                </a:ln>
                <a:solidFill>
                  <a:srgbClr val="1C1C1C">
                    <a:lumMod val="50000"/>
                  </a:srgbClr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endParaRPr>
            </a:p>
          </p:txBody>
        </p:sp>
      </p:grpSp>
      <p:sp>
        <p:nvSpPr>
          <p:cNvPr id="15" name="Rectangle 14"/>
          <p:cNvSpPr/>
          <p:nvPr/>
        </p:nvSpPr>
        <p:spPr>
          <a:xfrm>
            <a:off x="3881148" y="3002480"/>
            <a:ext cx="911201" cy="467784"/>
          </a:xfrm>
          <a:prstGeom prst="rect">
            <a:avLst/>
          </a:prstGeom>
        </p:spPr>
        <p:txBody>
          <a:bodyPr wrap="none" lIns="219419" tIns="109710" rIns="219419" bIns="109710" anchor="ctr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aleway" panose="020B0503030101060003" pitchFamily="34" charset="0"/>
                <a:ea typeface="Open Sans Light" panose="020B0306030504020204" pitchFamily="34" charset="0"/>
                <a:cs typeface="Lato Regular"/>
              </a:rPr>
              <a:t>Male</a:t>
            </a:r>
            <a:endParaRPr kumimoji="0" lang="bg-BG" sz="16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Raleway" panose="020B0503030101060003" pitchFamily="34" charset="0"/>
              <a:ea typeface="+mn-ea"/>
              <a:cs typeface="Lato Regular"/>
            </a:endParaRPr>
          </a:p>
        </p:txBody>
      </p:sp>
      <p:sp>
        <p:nvSpPr>
          <p:cNvPr id="16" name="Round Same Side Corner Rectangle 15"/>
          <p:cNvSpPr/>
          <p:nvPr/>
        </p:nvSpPr>
        <p:spPr>
          <a:xfrm rot="5400000">
            <a:off x="7655133" y="2607081"/>
            <a:ext cx="381746" cy="1277590"/>
          </a:xfrm>
          <a:prstGeom prst="round2SameRect">
            <a:avLst>
              <a:gd name="adj1" fmla="val 50000"/>
              <a:gd name="adj2" fmla="val 50000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19419" tIns="109710" rIns="219419" bIns="109710" rtlCol="0" anchor="ctr"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bg-BG" sz="16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Raleway" panose="020B0503030101060003" pitchFamily="34" charset="0"/>
              <a:ea typeface="+mn-ea"/>
              <a:cs typeface="+mn-cs"/>
            </a:endParaRPr>
          </a:p>
        </p:txBody>
      </p:sp>
      <p:sp>
        <p:nvSpPr>
          <p:cNvPr id="17" name="Rectangle 16"/>
          <p:cNvSpPr/>
          <p:nvPr/>
        </p:nvSpPr>
        <p:spPr>
          <a:xfrm>
            <a:off x="7265370" y="3008989"/>
            <a:ext cx="1161270" cy="467784"/>
          </a:xfrm>
          <a:prstGeom prst="rect">
            <a:avLst/>
          </a:prstGeom>
        </p:spPr>
        <p:txBody>
          <a:bodyPr wrap="none" lIns="219419" tIns="109710" rIns="219419" bIns="109710" anchor="ctr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aleway" panose="020B0503030101060003" pitchFamily="34" charset="0"/>
                <a:ea typeface="Open Sans Light" panose="020B0306030504020204" pitchFamily="34" charset="0"/>
                <a:cs typeface="Lato Regular"/>
              </a:rPr>
              <a:t>Female</a:t>
            </a:r>
            <a:endParaRPr kumimoji="0" lang="bg-BG" sz="16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Raleway" panose="020B0503030101060003" pitchFamily="34" charset="0"/>
              <a:ea typeface="+mn-ea"/>
              <a:cs typeface="Lato Regular"/>
            </a:endParaRPr>
          </a:p>
        </p:txBody>
      </p:sp>
      <p:grpSp>
        <p:nvGrpSpPr>
          <p:cNvPr id="18" name="Group 18"/>
          <p:cNvGrpSpPr>
            <a:grpSpLocks noChangeAspect="1"/>
          </p:cNvGrpSpPr>
          <p:nvPr/>
        </p:nvGrpSpPr>
        <p:grpSpPr bwMode="auto">
          <a:xfrm flipH="1">
            <a:off x="6656794" y="3816683"/>
            <a:ext cx="266585" cy="501005"/>
            <a:chOff x="3241" y="1291"/>
            <a:chExt cx="421" cy="791"/>
          </a:xfrm>
          <a:solidFill>
            <a:schemeClr val="accent2"/>
          </a:solidFill>
        </p:grpSpPr>
        <p:sp>
          <p:nvSpPr>
            <p:cNvPr id="19" name="Freeform 19"/>
            <p:cNvSpPr/>
            <p:nvPr/>
          </p:nvSpPr>
          <p:spPr bwMode="auto">
            <a:xfrm>
              <a:off x="3241" y="1432"/>
              <a:ext cx="421" cy="650"/>
            </a:xfrm>
            <a:custGeom>
              <a:avLst/>
              <a:gdLst>
                <a:gd name="T0" fmla="*/ 113 w 175"/>
                <a:gd name="T1" fmla="*/ 0 h 273"/>
                <a:gd name="T2" fmla="*/ 148 w 175"/>
                <a:gd name="T3" fmla="*/ 24 h 273"/>
                <a:gd name="T4" fmla="*/ 171 w 175"/>
                <a:gd name="T5" fmla="*/ 99 h 273"/>
                <a:gd name="T6" fmla="*/ 150 w 175"/>
                <a:gd name="T7" fmla="*/ 106 h 273"/>
                <a:gd name="T8" fmla="*/ 129 w 175"/>
                <a:gd name="T9" fmla="*/ 37 h 273"/>
                <a:gd name="T10" fmla="*/ 117 w 175"/>
                <a:gd name="T11" fmla="*/ 37 h 273"/>
                <a:gd name="T12" fmla="*/ 152 w 175"/>
                <a:gd name="T13" fmla="*/ 160 h 273"/>
                <a:gd name="T14" fmla="*/ 119 w 175"/>
                <a:gd name="T15" fmla="*/ 160 h 273"/>
                <a:gd name="T16" fmla="*/ 119 w 175"/>
                <a:gd name="T17" fmla="*/ 256 h 273"/>
                <a:gd name="T18" fmla="*/ 94 w 175"/>
                <a:gd name="T19" fmla="*/ 256 h 273"/>
                <a:gd name="T20" fmla="*/ 94 w 175"/>
                <a:gd name="T21" fmla="*/ 160 h 273"/>
                <a:gd name="T22" fmla="*/ 81 w 175"/>
                <a:gd name="T23" fmla="*/ 160 h 273"/>
                <a:gd name="T24" fmla="*/ 81 w 175"/>
                <a:gd name="T25" fmla="*/ 256 h 273"/>
                <a:gd name="T26" fmla="*/ 57 w 175"/>
                <a:gd name="T27" fmla="*/ 256 h 273"/>
                <a:gd name="T28" fmla="*/ 57 w 175"/>
                <a:gd name="T29" fmla="*/ 160 h 273"/>
                <a:gd name="T30" fmla="*/ 23 w 175"/>
                <a:gd name="T31" fmla="*/ 160 h 273"/>
                <a:gd name="T32" fmla="*/ 58 w 175"/>
                <a:gd name="T33" fmla="*/ 37 h 273"/>
                <a:gd name="T34" fmla="*/ 46 w 175"/>
                <a:gd name="T35" fmla="*/ 37 h 273"/>
                <a:gd name="T36" fmla="*/ 26 w 175"/>
                <a:gd name="T37" fmla="*/ 107 h 273"/>
                <a:gd name="T38" fmla="*/ 5 w 175"/>
                <a:gd name="T39" fmla="*/ 99 h 273"/>
                <a:gd name="T40" fmla="*/ 28 w 175"/>
                <a:gd name="T41" fmla="*/ 24 h 273"/>
                <a:gd name="T42" fmla="*/ 60 w 175"/>
                <a:gd name="T43" fmla="*/ 0 h 273"/>
                <a:gd name="T44" fmla="*/ 113 w 175"/>
                <a:gd name="T45" fmla="*/ 0 h 2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175" h="273">
                  <a:moveTo>
                    <a:pt x="113" y="0"/>
                  </a:moveTo>
                  <a:cubicBezTo>
                    <a:pt x="131" y="0"/>
                    <a:pt x="145" y="15"/>
                    <a:pt x="148" y="24"/>
                  </a:cubicBezTo>
                  <a:cubicBezTo>
                    <a:pt x="171" y="99"/>
                    <a:pt x="171" y="99"/>
                    <a:pt x="171" y="99"/>
                  </a:cubicBezTo>
                  <a:cubicBezTo>
                    <a:pt x="175" y="115"/>
                    <a:pt x="154" y="122"/>
                    <a:pt x="150" y="106"/>
                  </a:cubicBezTo>
                  <a:cubicBezTo>
                    <a:pt x="129" y="37"/>
                    <a:pt x="129" y="37"/>
                    <a:pt x="129" y="37"/>
                  </a:cubicBezTo>
                  <a:cubicBezTo>
                    <a:pt x="117" y="37"/>
                    <a:pt x="117" y="37"/>
                    <a:pt x="117" y="37"/>
                  </a:cubicBezTo>
                  <a:cubicBezTo>
                    <a:pt x="152" y="160"/>
                    <a:pt x="152" y="160"/>
                    <a:pt x="152" y="160"/>
                  </a:cubicBezTo>
                  <a:cubicBezTo>
                    <a:pt x="119" y="160"/>
                    <a:pt x="119" y="160"/>
                    <a:pt x="119" y="160"/>
                  </a:cubicBezTo>
                  <a:cubicBezTo>
                    <a:pt x="119" y="256"/>
                    <a:pt x="119" y="256"/>
                    <a:pt x="119" y="256"/>
                  </a:cubicBezTo>
                  <a:cubicBezTo>
                    <a:pt x="119" y="273"/>
                    <a:pt x="94" y="273"/>
                    <a:pt x="94" y="256"/>
                  </a:cubicBezTo>
                  <a:cubicBezTo>
                    <a:pt x="94" y="160"/>
                    <a:pt x="94" y="160"/>
                    <a:pt x="94" y="160"/>
                  </a:cubicBezTo>
                  <a:cubicBezTo>
                    <a:pt x="81" y="160"/>
                    <a:pt x="81" y="160"/>
                    <a:pt x="81" y="160"/>
                  </a:cubicBezTo>
                  <a:cubicBezTo>
                    <a:pt x="81" y="256"/>
                    <a:pt x="81" y="256"/>
                    <a:pt x="81" y="256"/>
                  </a:cubicBezTo>
                  <a:cubicBezTo>
                    <a:pt x="81" y="273"/>
                    <a:pt x="57" y="273"/>
                    <a:pt x="57" y="256"/>
                  </a:cubicBezTo>
                  <a:cubicBezTo>
                    <a:pt x="57" y="160"/>
                    <a:pt x="57" y="160"/>
                    <a:pt x="57" y="160"/>
                  </a:cubicBezTo>
                  <a:cubicBezTo>
                    <a:pt x="23" y="160"/>
                    <a:pt x="23" y="160"/>
                    <a:pt x="23" y="160"/>
                  </a:cubicBezTo>
                  <a:cubicBezTo>
                    <a:pt x="58" y="37"/>
                    <a:pt x="58" y="37"/>
                    <a:pt x="58" y="37"/>
                  </a:cubicBezTo>
                  <a:cubicBezTo>
                    <a:pt x="46" y="37"/>
                    <a:pt x="46" y="37"/>
                    <a:pt x="46" y="37"/>
                  </a:cubicBezTo>
                  <a:cubicBezTo>
                    <a:pt x="26" y="107"/>
                    <a:pt x="26" y="107"/>
                    <a:pt x="26" y="107"/>
                  </a:cubicBezTo>
                  <a:cubicBezTo>
                    <a:pt x="21" y="122"/>
                    <a:pt x="0" y="116"/>
                    <a:pt x="5" y="99"/>
                  </a:cubicBezTo>
                  <a:cubicBezTo>
                    <a:pt x="28" y="24"/>
                    <a:pt x="28" y="24"/>
                    <a:pt x="28" y="24"/>
                  </a:cubicBezTo>
                  <a:cubicBezTo>
                    <a:pt x="30" y="15"/>
                    <a:pt x="41" y="0"/>
                    <a:pt x="60" y="0"/>
                  </a:cubicBezTo>
                  <a:cubicBezTo>
                    <a:pt x="113" y="0"/>
                    <a:pt x="113" y="0"/>
                    <a:pt x="113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bg-BG" sz="1600" b="0" i="0" u="none" strike="noStrike" kern="1200" cap="none" spc="0" normalizeH="0" baseline="0" noProof="0" dirty="0">
                <a:ln>
                  <a:noFill/>
                </a:ln>
                <a:solidFill>
                  <a:srgbClr val="1C1C1C">
                    <a:lumMod val="50000"/>
                  </a:srgbClr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endParaRPr>
            </a:p>
          </p:txBody>
        </p:sp>
        <p:sp>
          <p:nvSpPr>
            <p:cNvPr id="20" name="Oval 20"/>
            <p:cNvSpPr>
              <a:spLocks noChangeArrowheads="1"/>
            </p:cNvSpPr>
            <p:nvPr/>
          </p:nvSpPr>
          <p:spPr bwMode="auto">
            <a:xfrm>
              <a:off x="3388" y="1291"/>
              <a:ext cx="127" cy="127"/>
            </a:xfrm>
            <a:prstGeom prst="ellipse">
              <a:avLst/>
            </a:pr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bg-BG" sz="1600" b="0" i="0" u="none" strike="noStrike" kern="1200" cap="none" spc="0" normalizeH="0" baseline="0" noProof="0" dirty="0">
                <a:ln>
                  <a:noFill/>
                </a:ln>
                <a:solidFill>
                  <a:srgbClr val="1C1C1C">
                    <a:lumMod val="50000"/>
                  </a:srgbClr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endParaRPr>
            </a:p>
          </p:txBody>
        </p:sp>
      </p:grpSp>
      <p:grpSp>
        <p:nvGrpSpPr>
          <p:cNvPr id="21" name="Group 18"/>
          <p:cNvGrpSpPr>
            <a:grpSpLocks noChangeAspect="1"/>
          </p:cNvGrpSpPr>
          <p:nvPr/>
        </p:nvGrpSpPr>
        <p:grpSpPr bwMode="auto">
          <a:xfrm flipH="1">
            <a:off x="6952203" y="3816683"/>
            <a:ext cx="266585" cy="501005"/>
            <a:chOff x="3241" y="1291"/>
            <a:chExt cx="421" cy="791"/>
          </a:xfrm>
          <a:solidFill>
            <a:schemeClr val="accent2"/>
          </a:solidFill>
        </p:grpSpPr>
        <p:sp>
          <p:nvSpPr>
            <p:cNvPr id="22" name="Freeform 19"/>
            <p:cNvSpPr/>
            <p:nvPr/>
          </p:nvSpPr>
          <p:spPr bwMode="auto">
            <a:xfrm>
              <a:off x="3241" y="1432"/>
              <a:ext cx="421" cy="650"/>
            </a:xfrm>
            <a:custGeom>
              <a:avLst/>
              <a:gdLst>
                <a:gd name="T0" fmla="*/ 113 w 175"/>
                <a:gd name="T1" fmla="*/ 0 h 273"/>
                <a:gd name="T2" fmla="*/ 148 w 175"/>
                <a:gd name="T3" fmla="*/ 24 h 273"/>
                <a:gd name="T4" fmla="*/ 171 w 175"/>
                <a:gd name="T5" fmla="*/ 99 h 273"/>
                <a:gd name="T6" fmla="*/ 150 w 175"/>
                <a:gd name="T7" fmla="*/ 106 h 273"/>
                <a:gd name="T8" fmla="*/ 129 w 175"/>
                <a:gd name="T9" fmla="*/ 37 h 273"/>
                <a:gd name="T10" fmla="*/ 117 w 175"/>
                <a:gd name="T11" fmla="*/ 37 h 273"/>
                <a:gd name="T12" fmla="*/ 152 w 175"/>
                <a:gd name="T13" fmla="*/ 160 h 273"/>
                <a:gd name="T14" fmla="*/ 119 w 175"/>
                <a:gd name="T15" fmla="*/ 160 h 273"/>
                <a:gd name="T16" fmla="*/ 119 w 175"/>
                <a:gd name="T17" fmla="*/ 256 h 273"/>
                <a:gd name="T18" fmla="*/ 94 w 175"/>
                <a:gd name="T19" fmla="*/ 256 h 273"/>
                <a:gd name="T20" fmla="*/ 94 w 175"/>
                <a:gd name="T21" fmla="*/ 160 h 273"/>
                <a:gd name="T22" fmla="*/ 81 w 175"/>
                <a:gd name="T23" fmla="*/ 160 h 273"/>
                <a:gd name="T24" fmla="*/ 81 w 175"/>
                <a:gd name="T25" fmla="*/ 256 h 273"/>
                <a:gd name="T26" fmla="*/ 57 w 175"/>
                <a:gd name="T27" fmla="*/ 256 h 273"/>
                <a:gd name="T28" fmla="*/ 57 w 175"/>
                <a:gd name="T29" fmla="*/ 160 h 273"/>
                <a:gd name="T30" fmla="*/ 23 w 175"/>
                <a:gd name="T31" fmla="*/ 160 h 273"/>
                <a:gd name="T32" fmla="*/ 58 w 175"/>
                <a:gd name="T33" fmla="*/ 37 h 273"/>
                <a:gd name="T34" fmla="*/ 46 w 175"/>
                <a:gd name="T35" fmla="*/ 37 h 273"/>
                <a:gd name="T36" fmla="*/ 26 w 175"/>
                <a:gd name="T37" fmla="*/ 107 h 273"/>
                <a:gd name="T38" fmla="*/ 5 w 175"/>
                <a:gd name="T39" fmla="*/ 99 h 273"/>
                <a:gd name="T40" fmla="*/ 28 w 175"/>
                <a:gd name="T41" fmla="*/ 24 h 273"/>
                <a:gd name="T42" fmla="*/ 60 w 175"/>
                <a:gd name="T43" fmla="*/ 0 h 273"/>
                <a:gd name="T44" fmla="*/ 113 w 175"/>
                <a:gd name="T45" fmla="*/ 0 h 2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175" h="273">
                  <a:moveTo>
                    <a:pt x="113" y="0"/>
                  </a:moveTo>
                  <a:cubicBezTo>
                    <a:pt x="131" y="0"/>
                    <a:pt x="145" y="15"/>
                    <a:pt x="148" y="24"/>
                  </a:cubicBezTo>
                  <a:cubicBezTo>
                    <a:pt x="171" y="99"/>
                    <a:pt x="171" y="99"/>
                    <a:pt x="171" y="99"/>
                  </a:cubicBezTo>
                  <a:cubicBezTo>
                    <a:pt x="175" y="115"/>
                    <a:pt x="154" y="122"/>
                    <a:pt x="150" y="106"/>
                  </a:cubicBezTo>
                  <a:cubicBezTo>
                    <a:pt x="129" y="37"/>
                    <a:pt x="129" y="37"/>
                    <a:pt x="129" y="37"/>
                  </a:cubicBezTo>
                  <a:cubicBezTo>
                    <a:pt x="117" y="37"/>
                    <a:pt x="117" y="37"/>
                    <a:pt x="117" y="37"/>
                  </a:cubicBezTo>
                  <a:cubicBezTo>
                    <a:pt x="152" y="160"/>
                    <a:pt x="152" y="160"/>
                    <a:pt x="152" y="160"/>
                  </a:cubicBezTo>
                  <a:cubicBezTo>
                    <a:pt x="119" y="160"/>
                    <a:pt x="119" y="160"/>
                    <a:pt x="119" y="160"/>
                  </a:cubicBezTo>
                  <a:cubicBezTo>
                    <a:pt x="119" y="256"/>
                    <a:pt x="119" y="256"/>
                    <a:pt x="119" y="256"/>
                  </a:cubicBezTo>
                  <a:cubicBezTo>
                    <a:pt x="119" y="273"/>
                    <a:pt x="94" y="273"/>
                    <a:pt x="94" y="256"/>
                  </a:cubicBezTo>
                  <a:cubicBezTo>
                    <a:pt x="94" y="160"/>
                    <a:pt x="94" y="160"/>
                    <a:pt x="94" y="160"/>
                  </a:cubicBezTo>
                  <a:cubicBezTo>
                    <a:pt x="81" y="160"/>
                    <a:pt x="81" y="160"/>
                    <a:pt x="81" y="160"/>
                  </a:cubicBezTo>
                  <a:cubicBezTo>
                    <a:pt x="81" y="256"/>
                    <a:pt x="81" y="256"/>
                    <a:pt x="81" y="256"/>
                  </a:cubicBezTo>
                  <a:cubicBezTo>
                    <a:pt x="81" y="273"/>
                    <a:pt x="57" y="273"/>
                    <a:pt x="57" y="256"/>
                  </a:cubicBezTo>
                  <a:cubicBezTo>
                    <a:pt x="57" y="160"/>
                    <a:pt x="57" y="160"/>
                    <a:pt x="57" y="160"/>
                  </a:cubicBezTo>
                  <a:cubicBezTo>
                    <a:pt x="23" y="160"/>
                    <a:pt x="23" y="160"/>
                    <a:pt x="23" y="160"/>
                  </a:cubicBezTo>
                  <a:cubicBezTo>
                    <a:pt x="58" y="37"/>
                    <a:pt x="58" y="37"/>
                    <a:pt x="58" y="37"/>
                  </a:cubicBezTo>
                  <a:cubicBezTo>
                    <a:pt x="46" y="37"/>
                    <a:pt x="46" y="37"/>
                    <a:pt x="46" y="37"/>
                  </a:cubicBezTo>
                  <a:cubicBezTo>
                    <a:pt x="26" y="107"/>
                    <a:pt x="26" y="107"/>
                    <a:pt x="26" y="107"/>
                  </a:cubicBezTo>
                  <a:cubicBezTo>
                    <a:pt x="21" y="122"/>
                    <a:pt x="0" y="116"/>
                    <a:pt x="5" y="99"/>
                  </a:cubicBezTo>
                  <a:cubicBezTo>
                    <a:pt x="28" y="24"/>
                    <a:pt x="28" y="24"/>
                    <a:pt x="28" y="24"/>
                  </a:cubicBezTo>
                  <a:cubicBezTo>
                    <a:pt x="30" y="15"/>
                    <a:pt x="41" y="0"/>
                    <a:pt x="60" y="0"/>
                  </a:cubicBezTo>
                  <a:cubicBezTo>
                    <a:pt x="113" y="0"/>
                    <a:pt x="113" y="0"/>
                    <a:pt x="113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bg-BG" sz="1600" b="0" i="0" u="none" strike="noStrike" kern="1200" cap="none" spc="0" normalizeH="0" baseline="0" noProof="0" dirty="0">
                <a:ln>
                  <a:noFill/>
                </a:ln>
                <a:solidFill>
                  <a:srgbClr val="1C1C1C">
                    <a:lumMod val="50000"/>
                  </a:srgbClr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endParaRPr>
            </a:p>
          </p:txBody>
        </p:sp>
        <p:sp>
          <p:nvSpPr>
            <p:cNvPr id="23" name="Oval 20"/>
            <p:cNvSpPr>
              <a:spLocks noChangeArrowheads="1"/>
            </p:cNvSpPr>
            <p:nvPr/>
          </p:nvSpPr>
          <p:spPr bwMode="auto">
            <a:xfrm>
              <a:off x="3388" y="1291"/>
              <a:ext cx="127" cy="127"/>
            </a:xfrm>
            <a:prstGeom prst="ellipse">
              <a:avLst/>
            </a:pr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bg-BG" sz="1600" b="0" i="0" u="none" strike="noStrike" kern="1200" cap="none" spc="0" normalizeH="0" baseline="0" noProof="0" dirty="0">
                <a:ln>
                  <a:noFill/>
                </a:ln>
                <a:solidFill>
                  <a:srgbClr val="1C1C1C">
                    <a:lumMod val="50000"/>
                  </a:srgbClr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endParaRPr>
            </a:p>
          </p:txBody>
        </p:sp>
      </p:grpSp>
      <p:grpSp>
        <p:nvGrpSpPr>
          <p:cNvPr id="24" name="Group 18"/>
          <p:cNvGrpSpPr>
            <a:grpSpLocks noChangeAspect="1"/>
          </p:cNvGrpSpPr>
          <p:nvPr/>
        </p:nvGrpSpPr>
        <p:grpSpPr bwMode="auto">
          <a:xfrm flipH="1">
            <a:off x="7247614" y="3816683"/>
            <a:ext cx="266585" cy="501005"/>
            <a:chOff x="3241" y="1291"/>
            <a:chExt cx="421" cy="791"/>
          </a:xfrm>
          <a:solidFill>
            <a:schemeClr val="accent2"/>
          </a:solidFill>
        </p:grpSpPr>
        <p:sp>
          <p:nvSpPr>
            <p:cNvPr id="25" name="Freeform 19"/>
            <p:cNvSpPr/>
            <p:nvPr/>
          </p:nvSpPr>
          <p:spPr bwMode="auto">
            <a:xfrm>
              <a:off x="3241" y="1432"/>
              <a:ext cx="421" cy="650"/>
            </a:xfrm>
            <a:custGeom>
              <a:avLst/>
              <a:gdLst>
                <a:gd name="T0" fmla="*/ 113 w 175"/>
                <a:gd name="T1" fmla="*/ 0 h 273"/>
                <a:gd name="T2" fmla="*/ 148 w 175"/>
                <a:gd name="T3" fmla="*/ 24 h 273"/>
                <a:gd name="T4" fmla="*/ 171 w 175"/>
                <a:gd name="T5" fmla="*/ 99 h 273"/>
                <a:gd name="T6" fmla="*/ 150 w 175"/>
                <a:gd name="T7" fmla="*/ 106 h 273"/>
                <a:gd name="T8" fmla="*/ 129 w 175"/>
                <a:gd name="T9" fmla="*/ 37 h 273"/>
                <a:gd name="T10" fmla="*/ 117 w 175"/>
                <a:gd name="T11" fmla="*/ 37 h 273"/>
                <a:gd name="T12" fmla="*/ 152 w 175"/>
                <a:gd name="T13" fmla="*/ 160 h 273"/>
                <a:gd name="T14" fmla="*/ 119 w 175"/>
                <a:gd name="T15" fmla="*/ 160 h 273"/>
                <a:gd name="T16" fmla="*/ 119 w 175"/>
                <a:gd name="T17" fmla="*/ 256 h 273"/>
                <a:gd name="T18" fmla="*/ 94 w 175"/>
                <a:gd name="T19" fmla="*/ 256 h 273"/>
                <a:gd name="T20" fmla="*/ 94 w 175"/>
                <a:gd name="T21" fmla="*/ 160 h 273"/>
                <a:gd name="T22" fmla="*/ 81 w 175"/>
                <a:gd name="T23" fmla="*/ 160 h 273"/>
                <a:gd name="T24" fmla="*/ 81 w 175"/>
                <a:gd name="T25" fmla="*/ 256 h 273"/>
                <a:gd name="T26" fmla="*/ 57 w 175"/>
                <a:gd name="T27" fmla="*/ 256 h 273"/>
                <a:gd name="T28" fmla="*/ 57 w 175"/>
                <a:gd name="T29" fmla="*/ 160 h 273"/>
                <a:gd name="T30" fmla="*/ 23 w 175"/>
                <a:gd name="T31" fmla="*/ 160 h 273"/>
                <a:gd name="T32" fmla="*/ 58 w 175"/>
                <a:gd name="T33" fmla="*/ 37 h 273"/>
                <a:gd name="T34" fmla="*/ 46 w 175"/>
                <a:gd name="T35" fmla="*/ 37 h 273"/>
                <a:gd name="T36" fmla="*/ 26 w 175"/>
                <a:gd name="T37" fmla="*/ 107 h 273"/>
                <a:gd name="T38" fmla="*/ 5 w 175"/>
                <a:gd name="T39" fmla="*/ 99 h 273"/>
                <a:gd name="T40" fmla="*/ 28 w 175"/>
                <a:gd name="T41" fmla="*/ 24 h 273"/>
                <a:gd name="T42" fmla="*/ 60 w 175"/>
                <a:gd name="T43" fmla="*/ 0 h 273"/>
                <a:gd name="T44" fmla="*/ 113 w 175"/>
                <a:gd name="T45" fmla="*/ 0 h 2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175" h="273">
                  <a:moveTo>
                    <a:pt x="113" y="0"/>
                  </a:moveTo>
                  <a:cubicBezTo>
                    <a:pt x="131" y="0"/>
                    <a:pt x="145" y="15"/>
                    <a:pt x="148" y="24"/>
                  </a:cubicBezTo>
                  <a:cubicBezTo>
                    <a:pt x="171" y="99"/>
                    <a:pt x="171" y="99"/>
                    <a:pt x="171" y="99"/>
                  </a:cubicBezTo>
                  <a:cubicBezTo>
                    <a:pt x="175" y="115"/>
                    <a:pt x="154" y="122"/>
                    <a:pt x="150" y="106"/>
                  </a:cubicBezTo>
                  <a:cubicBezTo>
                    <a:pt x="129" y="37"/>
                    <a:pt x="129" y="37"/>
                    <a:pt x="129" y="37"/>
                  </a:cubicBezTo>
                  <a:cubicBezTo>
                    <a:pt x="117" y="37"/>
                    <a:pt x="117" y="37"/>
                    <a:pt x="117" y="37"/>
                  </a:cubicBezTo>
                  <a:cubicBezTo>
                    <a:pt x="152" y="160"/>
                    <a:pt x="152" y="160"/>
                    <a:pt x="152" y="160"/>
                  </a:cubicBezTo>
                  <a:cubicBezTo>
                    <a:pt x="119" y="160"/>
                    <a:pt x="119" y="160"/>
                    <a:pt x="119" y="160"/>
                  </a:cubicBezTo>
                  <a:cubicBezTo>
                    <a:pt x="119" y="256"/>
                    <a:pt x="119" y="256"/>
                    <a:pt x="119" y="256"/>
                  </a:cubicBezTo>
                  <a:cubicBezTo>
                    <a:pt x="119" y="273"/>
                    <a:pt x="94" y="273"/>
                    <a:pt x="94" y="256"/>
                  </a:cubicBezTo>
                  <a:cubicBezTo>
                    <a:pt x="94" y="160"/>
                    <a:pt x="94" y="160"/>
                    <a:pt x="94" y="160"/>
                  </a:cubicBezTo>
                  <a:cubicBezTo>
                    <a:pt x="81" y="160"/>
                    <a:pt x="81" y="160"/>
                    <a:pt x="81" y="160"/>
                  </a:cubicBezTo>
                  <a:cubicBezTo>
                    <a:pt x="81" y="256"/>
                    <a:pt x="81" y="256"/>
                    <a:pt x="81" y="256"/>
                  </a:cubicBezTo>
                  <a:cubicBezTo>
                    <a:pt x="81" y="273"/>
                    <a:pt x="57" y="273"/>
                    <a:pt x="57" y="256"/>
                  </a:cubicBezTo>
                  <a:cubicBezTo>
                    <a:pt x="57" y="160"/>
                    <a:pt x="57" y="160"/>
                    <a:pt x="57" y="160"/>
                  </a:cubicBezTo>
                  <a:cubicBezTo>
                    <a:pt x="23" y="160"/>
                    <a:pt x="23" y="160"/>
                    <a:pt x="23" y="160"/>
                  </a:cubicBezTo>
                  <a:cubicBezTo>
                    <a:pt x="58" y="37"/>
                    <a:pt x="58" y="37"/>
                    <a:pt x="58" y="37"/>
                  </a:cubicBezTo>
                  <a:cubicBezTo>
                    <a:pt x="46" y="37"/>
                    <a:pt x="46" y="37"/>
                    <a:pt x="46" y="37"/>
                  </a:cubicBezTo>
                  <a:cubicBezTo>
                    <a:pt x="26" y="107"/>
                    <a:pt x="26" y="107"/>
                    <a:pt x="26" y="107"/>
                  </a:cubicBezTo>
                  <a:cubicBezTo>
                    <a:pt x="21" y="122"/>
                    <a:pt x="0" y="116"/>
                    <a:pt x="5" y="99"/>
                  </a:cubicBezTo>
                  <a:cubicBezTo>
                    <a:pt x="28" y="24"/>
                    <a:pt x="28" y="24"/>
                    <a:pt x="28" y="24"/>
                  </a:cubicBezTo>
                  <a:cubicBezTo>
                    <a:pt x="30" y="15"/>
                    <a:pt x="41" y="0"/>
                    <a:pt x="60" y="0"/>
                  </a:cubicBezTo>
                  <a:cubicBezTo>
                    <a:pt x="113" y="0"/>
                    <a:pt x="113" y="0"/>
                    <a:pt x="113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bg-BG" sz="1600" b="0" i="0" u="none" strike="noStrike" kern="1200" cap="none" spc="0" normalizeH="0" baseline="0" noProof="0" dirty="0">
                <a:ln>
                  <a:noFill/>
                </a:ln>
                <a:solidFill>
                  <a:srgbClr val="1C1C1C">
                    <a:lumMod val="50000"/>
                  </a:srgbClr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endParaRPr>
            </a:p>
          </p:txBody>
        </p:sp>
        <p:sp>
          <p:nvSpPr>
            <p:cNvPr id="28" name="Oval 20"/>
            <p:cNvSpPr>
              <a:spLocks noChangeArrowheads="1"/>
            </p:cNvSpPr>
            <p:nvPr/>
          </p:nvSpPr>
          <p:spPr bwMode="auto">
            <a:xfrm>
              <a:off x="3388" y="1291"/>
              <a:ext cx="127" cy="127"/>
            </a:xfrm>
            <a:prstGeom prst="ellipse">
              <a:avLst/>
            </a:pr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bg-BG" sz="1600" b="0" i="0" u="none" strike="noStrike" kern="1200" cap="none" spc="0" normalizeH="0" baseline="0" noProof="0" dirty="0">
                <a:ln>
                  <a:noFill/>
                </a:ln>
                <a:solidFill>
                  <a:srgbClr val="1C1C1C">
                    <a:lumMod val="50000"/>
                  </a:srgbClr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endParaRPr>
            </a:p>
          </p:txBody>
        </p:sp>
      </p:grpSp>
      <p:grpSp>
        <p:nvGrpSpPr>
          <p:cNvPr id="29" name="Group 18"/>
          <p:cNvGrpSpPr>
            <a:grpSpLocks noChangeAspect="1"/>
          </p:cNvGrpSpPr>
          <p:nvPr/>
        </p:nvGrpSpPr>
        <p:grpSpPr bwMode="auto">
          <a:xfrm flipH="1">
            <a:off x="7543024" y="3816683"/>
            <a:ext cx="266585" cy="501005"/>
            <a:chOff x="3241" y="1291"/>
            <a:chExt cx="421" cy="791"/>
          </a:xfrm>
          <a:solidFill>
            <a:schemeClr val="accent2"/>
          </a:solidFill>
        </p:grpSpPr>
        <p:sp>
          <p:nvSpPr>
            <p:cNvPr id="30" name="Freeform 19"/>
            <p:cNvSpPr/>
            <p:nvPr/>
          </p:nvSpPr>
          <p:spPr bwMode="auto">
            <a:xfrm>
              <a:off x="3241" y="1432"/>
              <a:ext cx="421" cy="650"/>
            </a:xfrm>
            <a:custGeom>
              <a:avLst/>
              <a:gdLst>
                <a:gd name="T0" fmla="*/ 113 w 175"/>
                <a:gd name="T1" fmla="*/ 0 h 273"/>
                <a:gd name="T2" fmla="*/ 148 w 175"/>
                <a:gd name="T3" fmla="*/ 24 h 273"/>
                <a:gd name="T4" fmla="*/ 171 w 175"/>
                <a:gd name="T5" fmla="*/ 99 h 273"/>
                <a:gd name="T6" fmla="*/ 150 w 175"/>
                <a:gd name="T7" fmla="*/ 106 h 273"/>
                <a:gd name="T8" fmla="*/ 129 w 175"/>
                <a:gd name="T9" fmla="*/ 37 h 273"/>
                <a:gd name="T10" fmla="*/ 117 w 175"/>
                <a:gd name="T11" fmla="*/ 37 h 273"/>
                <a:gd name="T12" fmla="*/ 152 w 175"/>
                <a:gd name="T13" fmla="*/ 160 h 273"/>
                <a:gd name="T14" fmla="*/ 119 w 175"/>
                <a:gd name="T15" fmla="*/ 160 h 273"/>
                <a:gd name="T16" fmla="*/ 119 w 175"/>
                <a:gd name="T17" fmla="*/ 256 h 273"/>
                <a:gd name="T18" fmla="*/ 94 w 175"/>
                <a:gd name="T19" fmla="*/ 256 h 273"/>
                <a:gd name="T20" fmla="*/ 94 w 175"/>
                <a:gd name="T21" fmla="*/ 160 h 273"/>
                <a:gd name="T22" fmla="*/ 81 w 175"/>
                <a:gd name="T23" fmla="*/ 160 h 273"/>
                <a:gd name="T24" fmla="*/ 81 w 175"/>
                <a:gd name="T25" fmla="*/ 256 h 273"/>
                <a:gd name="T26" fmla="*/ 57 w 175"/>
                <a:gd name="T27" fmla="*/ 256 h 273"/>
                <a:gd name="T28" fmla="*/ 57 w 175"/>
                <a:gd name="T29" fmla="*/ 160 h 273"/>
                <a:gd name="T30" fmla="*/ 23 w 175"/>
                <a:gd name="T31" fmla="*/ 160 h 273"/>
                <a:gd name="T32" fmla="*/ 58 w 175"/>
                <a:gd name="T33" fmla="*/ 37 h 273"/>
                <a:gd name="T34" fmla="*/ 46 w 175"/>
                <a:gd name="T35" fmla="*/ 37 h 273"/>
                <a:gd name="T36" fmla="*/ 26 w 175"/>
                <a:gd name="T37" fmla="*/ 107 h 273"/>
                <a:gd name="T38" fmla="*/ 5 w 175"/>
                <a:gd name="T39" fmla="*/ 99 h 273"/>
                <a:gd name="T40" fmla="*/ 28 w 175"/>
                <a:gd name="T41" fmla="*/ 24 h 273"/>
                <a:gd name="T42" fmla="*/ 60 w 175"/>
                <a:gd name="T43" fmla="*/ 0 h 273"/>
                <a:gd name="T44" fmla="*/ 113 w 175"/>
                <a:gd name="T45" fmla="*/ 0 h 2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175" h="273">
                  <a:moveTo>
                    <a:pt x="113" y="0"/>
                  </a:moveTo>
                  <a:cubicBezTo>
                    <a:pt x="131" y="0"/>
                    <a:pt x="145" y="15"/>
                    <a:pt x="148" y="24"/>
                  </a:cubicBezTo>
                  <a:cubicBezTo>
                    <a:pt x="171" y="99"/>
                    <a:pt x="171" y="99"/>
                    <a:pt x="171" y="99"/>
                  </a:cubicBezTo>
                  <a:cubicBezTo>
                    <a:pt x="175" y="115"/>
                    <a:pt x="154" y="122"/>
                    <a:pt x="150" y="106"/>
                  </a:cubicBezTo>
                  <a:cubicBezTo>
                    <a:pt x="129" y="37"/>
                    <a:pt x="129" y="37"/>
                    <a:pt x="129" y="37"/>
                  </a:cubicBezTo>
                  <a:cubicBezTo>
                    <a:pt x="117" y="37"/>
                    <a:pt x="117" y="37"/>
                    <a:pt x="117" y="37"/>
                  </a:cubicBezTo>
                  <a:cubicBezTo>
                    <a:pt x="152" y="160"/>
                    <a:pt x="152" y="160"/>
                    <a:pt x="152" y="160"/>
                  </a:cubicBezTo>
                  <a:cubicBezTo>
                    <a:pt x="119" y="160"/>
                    <a:pt x="119" y="160"/>
                    <a:pt x="119" y="160"/>
                  </a:cubicBezTo>
                  <a:cubicBezTo>
                    <a:pt x="119" y="256"/>
                    <a:pt x="119" y="256"/>
                    <a:pt x="119" y="256"/>
                  </a:cubicBezTo>
                  <a:cubicBezTo>
                    <a:pt x="119" y="273"/>
                    <a:pt x="94" y="273"/>
                    <a:pt x="94" y="256"/>
                  </a:cubicBezTo>
                  <a:cubicBezTo>
                    <a:pt x="94" y="160"/>
                    <a:pt x="94" y="160"/>
                    <a:pt x="94" y="160"/>
                  </a:cubicBezTo>
                  <a:cubicBezTo>
                    <a:pt x="81" y="160"/>
                    <a:pt x="81" y="160"/>
                    <a:pt x="81" y="160"/>
                  </a:cubicBezTo>
                  <a:cubicBezTo>
                    <a:pt x="81" y="256"/>
                    <a:pt x="81" y="256"/>
                    <a:pt x="81" y="256"/>
                  </a:cubicBezTo>
                  <a:cubicBezTo>
                    <a:pt x="81" y="273"/>
                    <a:pt x="57" y="273"/>
                    <a:pt x="57" y="256"/>
                  </a:cubicBezTo>
                  <a:cubicBezTo>
                    <a:pt x="57" y="160"/>
                    <a:pt x="57" y="160"/>
                    <a:pt x="57" y="160"/>
                  </a:cubicBezTo>
                  <a:cubicBezTo>
                    <a:pt x="23" y="160"/>
                    <a:pt x="23" y="160"/>
                    <a:pt x="23" y="160"/>
                  </a:cubicBezTo>
                  <a:cubicBezTo>
                    <a:pt x="58" y="37"/>
                    <a:pt x="58" y="37"/>
                    <a:pt x="58" y="37"/>
                  </a:cubicBezTo>
                  <a:cubicBezTo>
                    <a:pt x="46" y="37"/>
                    <a:pt x="46" y="37"/>
                    <a:pt x="46" y="37"/>
                  </a:cubicBezTo>
                  <a:cubicBezTo>
                    <a:pt x="26" y="107"/>
                    <a:pt x="26" y="107"/>
                    <a:pt x="26" y="107"/>
                  </a:cubicBezTo>
                  <a:cubicBezTo>
                    <a:pt x="21" y="122"/>
                    <a:pt x="0" y="116"/>
                    <a:pt x="5" y="99"/>
                  </a:cubicBezTo>
                  <a:cubicBezTo>
                    <a:pt x="28" y="24"/>
                    <a:pt x="28" y="24"/>
                    <a:pt x="28" y="24"/>
                  </a:cubicBezTo>
                  <a:cubicBezTo>
                    <a:pt x="30" y="15"/>
                    <a:pt x="41" y="0"/>
                    <a:pt x="60" y="0"/>
                  </a:cubicBezTo>
                  <a:cubicBezTo>
                    <a:pt x="113" y="0"/>
                    <a:pt x="113" y="0"/>
                    <a:pt x="113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bg-BG" sz="1600" b="0" i="0" u="none" strike="noStrike" kern="1200" cap="none" spc="0" normalizeH="0" baseline="0" noProof="0" dirty="0">
                <a:ln>
                  <a:noFill/>
                </a:ln>
                <a:solidFill>
                  <a:srgbClr val="1C1C1C">
                    <a:lumMod val="50000"/>
                  </a:srgbClr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endParaRPr>
            </a:p>
          </p:txBody>
        </p:sp>
        <p:sp>
          <p:nvSpPr>
            <p:cNvPr id="31" name="Oval 20"/>
            <p:cNvSpPr>
              <a:spLocks noChangeArrowheads="1"/>
            </p:cNvSpPr>
            <p:nvPr/>
          </p:nvSpPr>
          <p:spPr bwMode="auto">
            <a:xfrm>
              <a:off x="3388" y="1291"/>
              <a:ext cx="127" cy="127"/>
            </a:xfrm>
            <a:prstGeom prst="ellipse">
              <a:avLst/>
            </a:pr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bg-BG" sz="1600" b="0" i="0" u="none" strike="noStrike" kern="1200" cap="none" spc="0" normalizeH="0" baseline="0" noProof="0" dirty="0">
                <a:ln>
                  <a:noFill/>
                </a:ln>
                <a:solidFill>
                  <a:srgbClr val="1C1C1C">
                    <a:lumMod val="50000"/>
                  </a:srgbClr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endParaRPr>
            </a:p>
          </p:txBody>
        </p:sp>
      </p:grpSp>
      <p:grpSp>
        <p:nvGrpSpPr>
          <p:cNvPr id="32" name="Group 18"/>
          <p:cNvGrpSpPr>
            <a:grpSpLocks noChangeAspect="1"/>
          </p:cNvGrpSpPr>
          <p:nvPr/>
        </p:nvGrpSpPr>
        <p:grpSpPr bwMode="auto">
          <a:xfrm flipH="1">
            <a:off x="7838434" y="3829976"/>
            <a:ext cx="266585" cy="501005"/>
            <a:chOff x="3241" y="1291"/>
            <a:chExt cx="421" cy="791"/>
          </a:xfrm>
          <a:solidFill>
            <a:schemeClr val="accent2"/>
          </a:solidFill>
        </p:grpSpPr>
        <p:sp>
          <p:nvSpPr>
            <p:cNvPr id="33" name="Freeform 19"/>
            <p:cNvSpPr/>
            <p:nvPr/>
          </p:nvSpPr>
          <p:spPr bwMode="auto">
            <a:xfrm>
              <a:off x="3241" y="1432"/>
              <a:ext cx="421" cy="650"/>
            </a:xfrm>
            <a:custGeom>
              <a:avLst/>
              <a:gdLst>
                <a:gd name="T0" fmla="*/ 113 w 175"/>
                <a:gd name="T1" fmla="*/ 0 h 273"/>
                <a:gd name="T2" fmla="*/ 148 w 175"/>
                <a:gd name="T3" fmla="*/ 24 h 273"/>
                <a:gd name="T4" fmla="*/ 171 w 175"/>
                <a:gd name="T5" fmla="*/ 99 h 273"/>
                <a:gd name="T6" fmla="*/ 150 w 175"/>
                <a:gd name="T7" fmla="*/ 106 h 273"/>
                <a:gd name="T8" fmla="*/ 129 w 175"/>
                <a:gd name="T9" fmla="*/ 37 h 273"/>
                <a:gd name="T10" fmla="*/ 117 w 175"/>
                <a:gd name="T11" fmla="*/ 37 h 273"/>
                <a:gd name="T12" fmla="*/ 152 w 175"/>
                <a:gd name="T13" fmla="*/ 160 h 273"/>
                <a:gd name="T14" fmla="*/ 119 w 175"/>
                <a:gd name="T15" fmla="*/ 160 h 273"/>
                <a:gd name="T16" fmla="*/ 119 w 175"/>
                <a:gd name="T17" fmla="*/ 256 h 273"/>
                <a:gd name="T18" fmla="*/ 94 w 175"/>
                <a:gd name="T19" fmla="*/ 256 h 273"/>
                <a:gd name="T20" fmla="*/ 94 w 175"/>
                <a:gd name="T21" fmla="*/ 160 h 273"/>
                <a:gd name="T22" fmla="*/ 81 w 175"/>
                <a:gd name="T23" fmla="*/ 160 h 273"/>
                <a:gd name="T24" fmla="*/ 81 w 175"/>
                <a:gd name="T25" fmla="*/ 256 h 273"/>
                <a:gd name="T26" fmla="*/ 57 w 175"/>
                <a:gd name="T27" fmla="*/ 256 h 273"/>
                <a:gd name="T28" fmla="*/ 57 w 175"/>
                <a:gd name="T29" fmla="*/ 160 h 273"/>
                <a:gd name="T30" fmla="*/ 23 w 175"/>
                <a:gd name="T31" fmla="*/ 160 h 273"/>
                <a:gd name="T32" fmla="*/ 58 w 175"/>
                <a:gd name="T33" fmla="*/ 37 h 273"/>
                <a:gd name="T34" fmla="*/ 46 w 175"/>
                <a:gd name="T35" fmla="*/ 37 h 273"/>
                <a:gd name="T36" fmla="*/ 26 w 175"/>
                <a:gd name="T37" fmla="*/ 107 h 273"/>
                <a:gd name="T38" fmla="*/ 5 w 175"/>
                <a:gd name="T39" fmla="*/ 99 h 273"/>
                <a:gd name="T40" fmla="*/ 28 w 175"/>
                <a:gd name="T41" fmla="*/ 24 h 273"/>
                <a:gd name="T42" fmla="*/ 60 w 175"/>
                <a:gd name="T43" fmla="*/ 0 h 273"/>
                <a:gd name="T44" fmla="*/ 113 w 175"/>
                <a:gd name="T45" fmla="*/ 0 h 2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175" h="273">
                  <a:moveTo>
                    <a:pt x="113" y="0"/>
                  </a:moveTo>
                  <a:cubicBezTo>
                    <a:pt x="131" y="0"/>
                    <a:pt x="145" y="15"/>
                    <a:pt x="148" y="24"/>
                  </a:cubicBezTo>
                  <a:cubicBezTo>
                    <a:pt x="171" y="99"/>
                    <a:pt x="171" y="99"/>
                    <a:pt x="171" y="99"/>
                  </a:cubicBezTo>
                  <a:cubicBezTo>
                    <a:pt x="175" y="115"/>
                    <a:pt x="154" y="122"/>
                    <a:pt x="150" y="106"/>
                  </a:cubicBezTo>
                  <a:cubicBezTo>
                    <a:pt x="129" y="37"/>
                    <a:pt x="129" y="37"/>
                    <a:pt x="129" y="37"/>
                  </a:cubicBezTo>
                  <a:cubicBezTo>
                    <a:pt x="117" y="37"/>
                    <a:pt x="117" y="37"/>
                    <a:pt x="117" y="37"/>
                  </a:cubicBezTo>
                  <a:cubicBezTo>
                    <a:pt x="152" y="160"/>
                    <a:pt x="152" y="160"/>
                    <a:pt x="152" y="160"/>
                  </a:cubicBezTo>
                  <a:cubicBezTo>
                    <a:pt x="119" y="160"/>
                    <a:pt x="119" y="160"/>
                    <a:pt x="119" y="160"/>
                  </a:cubicBezTo>
                  <a:cubicBezTo>
                    <a:pt x="119" y="256"/>
                    <a:pt x="119" y="256"/>
                    <a:pt x="119" y="256"/>
                  </a:cubicBezTo>
                  <a:cubicBezTo>
                    <a:pt x="119" y="273"/>
                    <a:pt x="94" y="273"/>
                    <a:pt x="94" y="256"/>
                  </a:cubicBezTo>
                  <a:cubicBezTo>
                    <a:pt x="94" y="160"/>
                    <a:pt x="94" y="160"/>
                    <a:pt x="94" y="160"/>
                  </a:cubicBezTo>
                  <a:cubicBezTo>
                    <a:pt x="81" y="160"/>
                    <a:pt x="81" y="160"/>
                    <a:pt x="81" y="160"/>
                  </a:cubicBezTo>
                  <a:cubicBezTo>
                    <a:pt x="81" y="256"/>
                    <a:pt x="81" y="256"/>
                    <a:pt x="81" y="256"/>
                  </a:cubicBezTo>
                  <a:cubicBezTo>
                    <a:pt x="81" y="273"/>
                    <a:pt x="57" y="273"/>
                    <a:pt x="57" y="256"/>
                  </a:cubicBezTo>
                  <a:cubicBezTo>
                    <a:pt x="57" y="160"/>
                    <a:pt x="57" y="160"/>
                    <a:pt x="57" y="160"/>
                  </a:cubicBezTo>
                  <a:cubicBezTo>
                    <a:pt x="23" y="160"/>
                    <a:pt x="23" y="160"/>
                    <a:pt x="23" y="160"/>
                  </a:cubicBezTo>
                  <a:cubicBezTo>
                    <a:pt x="58" y="37"/>
                    <a:pt x="58" y="37"/>
                    <a:pt x="58" y="37"/>
                  </a:cubicBezTo>
                  <a:cubicBezTo>
                    <a:pt x="46" y="37"/>
                    <a:pt x="46" y="37"/>
                    <a:pt x="46" y="37"/>
                  </a:cubicBezTo>
                  <a:cubicBezTo>
                    <a:pt x="26" y="107"/>
                    <a:pt x="26" y="107"/>
                    <a:pt x="26" y="107"/>
                  </a:cubicBezTo>
                  <a:cubicBezTo>
                    <a:pt x="21" y="122"/>
                    <a:pt x="0" y="116"/>
                    <a:pt x="5" y="99"/>
                  </a:cubicBezTo>
                  <a:cubicBezTo>
                    <a:pt x="28" y="24"/>
                    <a:pt x="28" y="24"/>
                    <a:pt x="28" y="24"/>
                  </a:cubicBezTo>
                  <a:cubicBezTo>
                    <a:pt x="30" y="15"/>
                    <a:pt x="41" y="0"/>
                    <a:pt x="60" y="0"/>
                  </a:cubicBezTo>
                  <a:cubicBezTo>
                    <a:pt x="113" y="0"/>
                    <a:pt x="113" y="0"/>
                    <a:pt x="113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bg-BG" sz="1600" b="0" i="0" u="none" strike="noStrike" kern="1200" cap="none" spc="0" normalizeH="0" baseline="0" noProof="0" dirty="0">
                <a:ln>
                  <a:noFill/>
                </a:ln>
                <a:solidFill>
                  <a:srgbClr val="1C1C1C">
                    <a:lumMod val="50000"/>
                  </a:srgbClr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endParaRPr>
            </a:p>
          </p:txBody>
        </p:sp>
        <p:sp>
          <p:nvSpPr>
            <p:cNvPr id="34" name="Oval 20"/>
            <p:cNvSpPr>
              <a:spLocks noChangeArrowheads="1"/>
            </p:cNvSpPr>
            <p:nvPr/>
          </p:nvSpPr>
          <p:spPr bwMode="auto">
            <a:xfrm>
              <a:off x="3388" y="1291"/>
              <a:ext cx="127" cy="127"/>
            </a:xfrm>
            <a:prstGeom prst="ellipse">
              <a:avLst/>
            </a:pr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bg-BG" sz="1600" b="0" i="0" u="none" strike="noStrike" kern="1200" cap="none" spc="0" normalizeH="0" baseline="0" noProof="0" dirty="0">
                <a:ln>
                  <a:noFill/>
                </a:ln>
                <a:solidFill>
                  <a:srgbClr val="1C1C1C">
                    <a:lumMod val="50000"/>
                  </a:srgbClr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endParaRPr>
            </a:p>
          </p:txBody>
        </p:sp>
      </p:grpSp>
      <p:grpSp>
        <p:nvGrpSpPr>
          <p:cNvPr id="35" name="Group 13"/>
          <p:cNvGrpSpPr>
            <a:grpSpLocks noChangeAspect="1"/>
          </p:cNvGrpSpPr>
          <p:nvPr/>
        </p:nvGrpSpPr>
        <p:grpSpPr bwMode="auto">
          <a:xfrm flipH="1">
            <a:off x="2895494" y="3807585"/>
            <a:ext cx="214028" cy="494672"/>
            <a:chOff x="3696" y="1271"/>
            <a:chExt cx="338" cy="781"/>
          </a:xfrm>
          <a:solidFill>
            <a:schemeClr val="accent3"/>
          </a:solidFill>
        </p:grpSpPr>
        <p:sp>
          <p:nvSpPr>
            <p:cNvPr id="36" name="Oval 14"/>
            <p:cNvSpPr>
              <a:spLocks noChangeArrowheads="1"/>
            </p:cNvSpPr>
            <p:nvPr/>
          </p:nvSpPr>
          <p:spPr bwMode="auto">
            <a:xfrm>
              <a:off x="3800" y="1271"/>
              <a:ext cx="130" cy="129"/>
            </a:xfrm>
            <a:prstGeom prst="ellipse">
              <a:avLst/>
            </a:pr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bg-BG" sz="1600" b="0" i="0" u="none" strike="noStrike" kern="1200" cap="none" spc="0" normalizeH="0" baseline="0" noProof="0" dirty="0">
                <a:ln>
                  <a:noFill/>
                </a:ln>
                <a:solidFill>
                  <a:srgbClr val="1C1C1C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endParaRPr>
            </a:p>
          </p:txBody>
        </p:sp>
        <p:sp>
          <p:nvSpPr>
            <p:cNvPr id="37" name="Freeform 15"/>
            <p:cNvSpPr/>
            <p:nvPr/>
          </p:nvSpPr>
          <p:spPr bwMode="auto">
            <a:xfrm>
              <a:off x="3696" y="1412"/>
              <a:ext cx="338" cy="640"/>
            </a:xfrm>
            <a:custGeom>
              <a:avLst/>
              <a:gdLst>
                <a:gd name="T0" fmla="*/ 34 w 140"/>
                <a:gd name="T1" fmla="*/ 254 h 269"/>
                <a:gd name="T2" fmla="*/ 49 w 140"/>
                <a:gd name="T3" fmla="*/ 269 h 269"/>
                <a:gd name="T4" fmla="*/ 64 w 140"/>
                <a:gd name="T5" fmla="*/ 254 h 269"/>
                <a:gd name="T6" fmla="*/ 64 w 140"/>
                <a:gd name="T7" fmla="*/ 128 h 269"/>
                <a:gd name="T8" fmla="*/ 76 w 140"/>
                <a:gd name="T9" fmla="*/ 128 h 269"/>
                <a:gd name="T10" fmla="*/ 76 w 140"/>
                <a:gd name="T11" fmla="*/ 254 h 269"/>
                <a:gd name="T12" fmla="*/ 91 w 140"/>
                <a:gd name="T13" fmla="*/ 269 h 269"/>
                <a:gd name="T14" fmla="*/ 106 w 140"/>
                <a:gd name="T15" fmla="*/ 254 h 269"/>
                <a:gd name="T16" fmla="*/ 106 w 140"/>
                <a:gd name="T17" fmla="*/ 37 h 269"/>
                <a:gd name="T18" fmla="*/ 119 w 140"/>
                <a:gd name="T19" fmla="*/ 37 h 269"/>
                <a:gd name="T20" fmla="*/ 119 w 140"/>
                <a:gd name="T21" fmla="*/ 117 h 269"/>
                <a:gd name="T22" fmla="*/ 140 w 140"/>
                <a:gd name="T23" fmla="*/ 117 h 269"/>
                <a:gd name="T24" fmla="*/ 140 w 140"/>
                <a:gd name="T25" fmla="*/ 36 h 269"/>
                <a:gd name="T26" fmla="*/ 105 w 140"/>
                <a:gd name="T27" fmla="*/ 0 h 269"/>
                <a:gd name="T28" fmla="*/ 34 w 140"/>
                <a:gd name="T29" fmla="*/ 0 h 269"/>
                <a:gd name="T30" fmla="*/ 0 w 140"/>
                <a:gd name="T31" fmla="*/ 35 h 269"/>
                <a:gd name="T32" fmla="*/ 0 w 140"/>
                <a:gd name="T33" fmla="*/ 117 h 269"/>
                <a:gd name="T34" fmla="*/ 21 w 140"/>
                <a:gd name="T35" fmla="*/ 117 h 269"/>
                <a:gd name="T36" fmla="*/ 21 w 140"/>
                <a:gd name="T37" fmla="*/ 37 h 269"/>
                <a:gd name="T38" fmla="*/ 34 w 140"/>
                <a:gd name="T39" fmla="*/ 37 h 269"/>
                <a:gd name="T40" fmla="*/ 34 w 140"/>
                <a:gd name="T41" fmla="*/ 254 h 2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140" h="269">
                  <a:moveTo>
                    <a:pt x="34" y="254"/>
                  </a:moveTo>
                  <a:cubicBezTo>
                    <a:pt x="34" y="263"/>
                    <a:pt x="40" y="269"/>
                    <a:pt x="49" y="269"/>
                  </a:cubicBezTo>
                  <a:cubicBezTo>
                    <a:pt x="57" y="269"/>
                    <a:pt x="64" y="263"/>
                    <a:pt x="64" y="254"/>
                  </a:cubicBezTo>
                  <a:cubicBezTo>
                    <a:pt x="64" y="128"/>
                    <a:pt x="64" y="128"/>
                    <a:pt x="64" y="128"/>
                  </a:cubicBezTo>
                  <a:cubicBezTo>
                    <a:pt x="76" y="128"/>
                    <a:pt x="76" y="128"/>
                    <a:pt x="76" y="128"/>
                  </a:cubicBezTo>
                  <a:cubicBezTo>
                    <a:pt x="76" y="254"/>
                    <a:pt x="76" y="254"/>
                    <a:pt x="76" y="254"/>
                  </a:cubicBezTo>
                  <a:cubicBezTo>
                    <a:pt x="76" y="263"/>
                    <a:pt x="83" y="269"/>
                    <a:pt x="91" y="269"/>
                  </a:cubicBezTo>
                  <a:cubicBezTo>
                    <a:pt x="100" y="269"/>
                    <a:pt x="106" y="263"/>
                    <a:pt x="106" y="254"/>
                  </a:cubicBezTo>
                  <a:cubicBezTo>
                    <a:pt x="106" y="37"/>
                    <a:pt x="106" y="37"/>
                    <a:pt x="106" y="37"/>
                  </a:cubicBezTo>
                  <a:cubicBezTo>
                    <a:pt x="119" y="37"/>
                    <a:pt x="119" y="37"/>
                    <a:pt x="119" y="37"/>
                  </a:cubicBezTo>
                  <a:cubicBezTo>
                    <a:pt x="119" y="117"/>
                    <a:pt x="119" y="117"/>
                    <a:pt x="119" y="117"/>
                  </a:cubicBezTo>
                  <a:cubicBezTo>
                    <a:pt x="119" y="133"/>
                    <a:pt x="140" y="133"/>
                    <a:pt x="140" y="117"/>
                  </a:cubicBezTo>
                  <a:cubicBezTo>
                    <a:pt x="140" y="36"/>
                    <a:pt x="140" y="36"/>
                    <a:pt x="140" y="36"/>
                  </a:cubicBezTo>
                  <a:cubicBezTo>
                    <a:pt x="140" y="18"/>
                    <a:pt x="126" y="0"/>
                    <a:pt x="105" y="0"/>
                  </a:cubicBezTo>
                  <a:cubicBezTo>
                    <a:pt x="34" y="0"/>
                    <a:pt x="34" y="0"/>
                    <a:pt x="34" y="0"/>
                  </a:cubicBezTo>
                  <a:cubicBezTo>
                    <a:pt x="15" y="0"/>
                    <a:pt x="0" y="16"/>
                    <a:pt x="0" y="35"/>
                  </a:cubicBezTo>
                  <a:cubicBezTo>
                    <a:pt x="0" y="117"/>
                    <a:pt x="0" y="117"/>
                    <a:pt x="0" y="117"/>
                  </a:cubicBezTo>
                  <a:cubicBezTo>
                    <a:pt x="0" y="133"/>
                    <a:pt x="21" y="133"/>
                    <a:pt x="21" y="117"/>
                  </a:cubicBezTo>
                  <a:cubicBezTo>
                    <a:pt x="21" y="37"/>
                    <a:pt x="21" y="37"/>
                    <a:pt x="21" y="37"/>
                  </a:cubicBezTo>
                  <a:cubicBezTo>
                    <a:pt x="34" y="37"/>
                    <a:pt x="34" y="37"/>
                    <a:pt x="34" y="37"/>
                  </a:cubicBezTo>
                  <a:cubicBezTo>
                    <a:pt x="34" y="254"/>
                    <a:pt x="34" y="254"/>
                    <a:pt x="34" y="25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bg-BG" sz="1600" b="0" i="0" u="none" strike="noStrike" kern="1200" cap="none" spc="0" normalizeH="0" baseline="0" noProof="0" dirty="0">
                <a:ln>
                  <a:noFill/>
                </a:ln>
                <a:solidFill>
                  <a:srgbClr val="1C1C1C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endParaRPr>
            </a:p>
          </p:txBody>
        </p:sp>
      </p:grpSp>
      <p:grpSp>
        <p:nvGrpSpPr>
          <p:cNvPr id="38" name="Group 13"/>
          <p:cNvGrpSpPr>
            <a:grpSpLocks noChangeAspect="1"/>
          </p:cNvGrpSpPr>
          <p:nvPr/>
        </p:nvGrpSpPr>
        <p:grpSpPr bwMode="auto">
          <a:xfrm flipH="1">
            <a:off x="3192278" y="3807585"/>
            <a:ext cx="214028" cy="494672"/>
            <a:chOff x="3696" y="1271"/>
            <a:chExt cx="338" cy="781"/>
          </a:xfrm>
          <a:solidFill>
            <a:schemeClr val="accent3"/>
          </a:solidFill>
        </p:grpSpPr>
        <p:sp>
          <p:nvSpPr>
            <p:cNvPr id="41" name="Oval 14"/>
            <p:cNvSpPr>
              <a:spLocks noChangeArrowheads="1"/>
            </p:cNvSpPr>
            <p:nvPr/>
          </p:nvSpPr>
          <p:spPr bwMode="auto">
            <a:xfrm>
              <a:off x="3800" y="1271"/>
              <a:ext cx="130" cy="129"/>
            </a:xfrm>
            <a:prstGeom prst="ellipse">
              <a:avLst/>
            </a:pr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bg-BG" sz="1600" b="0" i="0" u="none" strike="noStrike" kern="1200" cap="none" spc="0" normalizeH="0" baseline="0" noProof="0" dirty="0">
                <a:ln>
                  <a:noFill/>
                </a:ln>
                <a:solidFill>
                  <a:srgbClr val="1C1C1C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endParaRPr>
            </a:p>
          </p:txBody>
        </p:sp>
        <p:sp>
          <p:nvSpPr>
            <p:cNvPr id="42" name="Freeform 15"/>
            <p:cNvSpPr/>
            <p:nvPr/>
          </p:nvSpPr>
          <p:spPr bwMode="auto">
            <a:xfrm>
              <a:off x="3696" y="1412"/>
              <a:ext cx="338" cy="640"/>
            </a:xfrm>
            <a:custGeom>
              <a:avLst/>
              <a:gdLst>
                <a:gd name="T0" fmla="*/ 34 w 140"/>
                <a:gd name="T1" fmla="*/ 254 h 269"/>
                <a:gd name="T2" fmla="*/ 49 w 140"/>
                <a:gd name="T3" fmla="*/ 269 h 269"/>
                <a:gd name="T4" fmla="*/ 64 w 140"/>
                <a:gd name="T5" fmla="*/ 254 h 269"/>
                <a:gd name="T6" fmla="*/ 64 w 140"/>
                <a:gd name="T7" fmla="*/ 128 h 269"/>
                <a:gd name="T8" fmla="*/ 76 w 140"/>
                <a:gd name="T9" fmla="*/ 128 h 269"/>
                <a:gd name="T10" fmla="*/ 76 w 140"/>
                <a:gd name="T11" fmla="*/ 254 h 269"/>
                <a:gd name="T12" fmla="*/ 91 w 140"/>
                <a:gd name="T13" fmla="*/ 269 h 269"/>
                <a:gd name="T14" fmla="*/ 106 w 140"/>
                <a:gd name="T15" fmla="*/ 254 h 269"/>
                <a:gd name="T16" fmla="*/ 106 w 140"/>
                <a:gd name="T17" fmla="*/ 37 h 269"/>
                <a:gd name="T18" fmla="*/ 119 w 140"/>
                <a:gd name="T19" fmla="*/ 37 h 269"/>
                <a:gd name="T20" fmla="*/ 119 w 140"/>
                <a:gd name="T21" fmla="*/ 117 h 269"/>
                <a:gd name="T22" fmla="*/ 140 w 140"/>
                <a:gd name="T23" fmla="*/ 117 h 269"/>
                <a:gd name="T24" fmla="*/ 140 w 140"/>
                <a:gd name="T25" fmla="*/ 36 h 269"/>
                <a:gd name="T26" fmla="*/ 105 w 140"/>
                <a:gd name="T27" fmla="*/ 0 h 269"/>
                <a:gd name="T28" fmla="*/ 34 w 140"/>
                <a:gd name="T29" fmla="*/ 0 h 269"/>
                <a:gd name="T30" fmla="*/ 0 w 140"/>
                <a:gd name="T31" fmla="*/ 35 h 269"/>
                <a:gd name="T32" fmla="*/ 0 w 140"/>
                <a:gd name="T33" fmla="*/ 117 h 269"/>
                <a:gd name="T34" fmla="*/ 21 w 140"/>
                <a:gd name="T35" fmla="*/ 117 h 269"/>
                <a:gd name="T36" fmla="*/ 21 w 140"/>
                <a:gd name="T37" fmla="*/ 37 h 269"/>
                <a:gd name="T38" fmla="*/ 34 w 140"/>
                <a:gd name="T39" fmla="*/ 37 h 269"/>
                <a:gd name="T40" fmla="*/ 34 w 140"/>
                <a:gd name="T41" fmla="*/ 254 h 2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140" h="269">
                  <a:moveTo>
                    <a:pt x="34" y="254"/>
                  </a:moveTo>
                  <a:cubicBezTo>
                    <a:pt x="34" y="263"/>
                    <a:pt x="40" y="269"/>
                    <a:pt x="49" y="269"/>
                  </a:cubicBezTo>
                  <a:cubicBezTo>
                    <a:pt x="57" y="269"/>
                    <a:pt x="64" y="263"/>
                    <a:pt x="64" y="254"/>
                  </a:cubicBezTo>
                  <a:cubicBezTo>
                    <a:pt x="64" y="128"/>
                    <a:pt x="64" y="128"/>
                    <a:pt x="64" y="128"/>
                  </a:cubicBezTo>
                  <a:cubicBezTo>
                    <a:pt x="76" y="128"/>
                    <a:pt x="76" y="128"/>
                    <a:pt x="76" y="128"/>
                  </a:cubicBezTo>
                  <a:cubicBezTo>
                    <a:pt x="76" y="254"/>
                    <a:pt x="76" y="254"/>
                    <a:pt x="76" y="254"/>
                  </a:cubicBezTo>
                  <a:cubicBezTo>
                    <a:pt x="76" y="263"/>
                    <a:pt x="83" y="269"/>
                    <a:pt x="91" y="269"/>
                  </a:cubicBezTo>
                  <a:cubicBezTo>
                    <a:pt x="100" y="269"/>
                    <a:pt x="106" y="263"/>
                    <a:pt x="106" y="254"/>
                  </a:cubicBezTo>
                  <a:cubicBezTo>
                    <a:pt x="106" y="37"/>
                    <a:pt x="106" y="37"/>
                    <a:pt x="106" y="37"/>
                  </a:cubicBezTo>
                  <a:cubicBezTo>
                    <a:pt x="119" y="37"/>
                    <a:pt x="119" y="37"/>
                    <a:pt x="119" y="37"/>
                  </a:cubicBezTo>
                  <a:cubicBezTo>
                    <a:pt x="119" y="117"/>
                    <a:pt x="119" y="117"/>
                    <a:pt x="119" y="117"/>
                  </a:cubicBezTo>
                  <a:cubicBezTo>
                    <a:pt x="119" y="133"/>
                    <a:pt x="140" y="133"/>
                    <a:pt x="140" y="117"/>
                  </a:cubicBezTo>
                  <a:cubicBezTo>
                    <a:pt x="140" y="36"/>
                    <a:pt x="140" y="36"/>
                    <a:pt x="140" y="36"/>
                  </a:cubicBezTo>
                  <a:cubicBezTo>
                    <a:pt x="140" y="18"/>
                    <a:pt x="126" y="0"/>
                    <a:pt x="105" y="0"/>
                  </a:cubicBezTo>
                  <a:cubicBezTo>
                    <a:pt x="34" y="0"/>
                    <a:pt x="34" y="0"/>
                    <a:pt x="34" y="0"/>
                  </a:cubicBezTo>
                  <a:cubicBezTo>
                    <a:pt x="15" y="0"/>
                    <a:pt x="0" y="16"/>
                    <a:pt x="0" y="35"/>
                  </a:cubicBezTo>
                  <a:cubicBezTo>
                    <a:pt x="0" y="117"/>
                    <a:pt x="0" y="117"/>
                    <a:pt x="0" y="117"/>
                  </a:cubicBezTo>
                  <a:cubicBezTo>
                    <a:pt x="0" y="133"/>
                    <a:pt x="21" y="133"/>
                    <a:pt x="21" y="117"/>
                  </a:cubicBezTo>
                  <a:cubicBezTo>
                    <a:pt x="21" y="37"/>
                    <a:pt x="21" y="37"/>
                    <a:pt x="21" y="37"/>
                  </a:cubicBezTo>
                  <a:cubicBezTo>
                    <a:pt x="34" y="37"/>
                    <a:pt x="34" y="37"/>
                    <a:pt x="34" y="37"/>
                  </a:cubicBezTo>
                  <a:cubicBezTo>
                    <a:pt x="34" y="254"/>
                    <a:pt x="34" y="254"/>
                    <a:pt x="34" y="25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bg-BG" sz="1600" b="0" i="0" u="none" strike="noStrike" kern="1200" cap="none" spc="0" normalizeH="0" baseline="0" noProof="0" dirty="0">
                <a:ln>
                  <a:noFill/>
                </a:ln>
                <a:solidFill>
                  <a:srgbClr val="1C1C1C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endParaRPr>
            </a:p>
          </p:txBody>
        </p:sp>
      </p:grpSp>
      <p:grpSp>
        <p:nvGrpSpPr>
          <p:cNvPr id="43" name="Group 13"/>
          <p:cNvGrpSpPr>
            <a:grpSpLocks noChangeAspect="1"/>
          </p:cNvGrpSpPr>
          <p:nvPr/>
        </p:nvGrpSpPr>
        <p:grpSpPr bwMode="auto">
          <a:xfrm flipH="1">
            <a:off x="3489062" y="3807585"/>
            <a:ext cx="214028" cy="494672"/>
            <a:chOff x="3696" y="1271"/>
            <a:chExt cx="338" cy="781"/>
          </a:xfrm>
          <a:solidFill>
            <a:schemeClr val="accent3"/>
          </a:solidFill>
        </p:grpSpPr>
        <p:sp>
          <p:nvSpPr>
            <p:cNvPr id="44" name="Oval 14"/>
            <p:cNvSpPr>
              <a:spLocks noChangeArrowheads="1"/>
            </p:cNvSpPr>
            <p:nvPr/>
          </p:nvSpPr>
          <p:spPr bwMode="auto">
            <a:xfrm>
              <a:off x="3800" y="1271"/>
              <a:ext cx="130" cy="129"/>
            </a:xfrm>
            <a:prstGeom prst="ellipse">
              <a:avLst/>
            </a:pr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bg-BG" sz="1600" b="0" i="0" u="none" strike="noStrike" kern="1200" cap="none" spc="0" normalizeH="0" baseline="0" noProof="0" dirty="0">
                <a:ln>
                  <a:noFill/>
                </a:ln>
                <a:solidFill>
                  <a:srgbClr val="1C1C1C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endParaRPr>
            </a:p>
          </p:txBody>
        </p:sp>
        <p:sp>
          <p:nvSpPr>
            <p:cNvPr id="45" name="Freeform 15"/>
            <p:cNvSpPr/>
            <p:nvPr/>
          </p:nvSpPr>
          <p:spPr bwMode="auto">
            <a:xfrm>
              <a:off x="3696" y="1412"/>
              <a:ext cx="338" cy="640"/>
            </a:xfrm>
            <a:custGeom>
              <a:avLst/>
              <a:gdLst>
                <a:gd name="T0" fmla="*/ 34 w 140"/>
                <a:gd name="T1" fmla="*/ 254 h 269"/>
                <a:gd name="T2" fmla="*/ 49 w 140"/>
                <a:gd name="T3" fmla="*/ 269 h 269"/>
                <a:gd name="T4" fmla="*/ 64 w 140"/>
                <a:gd name="T5" fmla="*/ 254 h 269"/>
                <a:gd name="T6" fmla="*/ 64 w 140"/>
                <a:gd name="T7" fmla="*/ 128 h 269"/>
                <a:gd name="T8" fmla="*/ 76 w 140"/>
                <a:gd name="T9" fmla="*/ 128 h 269"/>
                <a:gd name="T10" fmla="*/ 76 w 140"/>
                <a:gd name="T11" fmla="*/ 254 h 269"/>
                <a:gd name="T12" fmla="*/ 91 w 140"/>
                <a:gd name="T13" fmla="*/ 269 h 269"/>
                <a:gd name="T14" fmla="*/ 106 w 140"/>
                <a:gd name="T15" fmla="*/ 254 h 269"/>
                <a:gd name="T16" fmla="*/ 106 w 140"/>
                <a:gd name="T17" fmla="*/ 37 h 269"/>
                <a:gd name="T18" fmla="*/ 119 w 140"/>
                <a:gd name="T19" fmla="*/ 37 h 269"/>
                <a:gd name="T20" fmla="*/ 119 w 140"/>
                <a:gd name="T21" fmla="*/ 117 h 269"/>
                <a:gd name="T22" fmla="*/ 140 w 140"/>
                <a:gd name="T23" fmla="*/ 117 h 269"/>
                <a:gd name="T24" fmla="*/ 140 w 140"/>
                <a:gd name="T25" fmla="*/ 36 h 269"/>
                <a:gd name="T26" fmla="*/ 105 w 140"/>
                <a:gd name="T27" fmla="*/ 0 h 269"/>
                <a:gd name="T28" fmla="*/ 34 w 140"/>
                <a:gd name="T29" fmla="*/ 0 h 269"/>
                <a:gd name="T30" fmla="*/ 0 w 140"/>
                <a:gd name="T31" fmla="*/ 35 h 269"/>
                <a:gd name="T32" fmla="*/ 0 w 140"/>
                <a:gd name="T33" fmla="*/ 117 h 269"/>
                <a:gd name="T34" fmla="*/ 21 w 140"/>
                <a:gd name="T35" fmla="*/ 117 h 269"/>
                <a:gd name="T36" fmla="*/ 21 w 140"/>
                <a:gd name="T37" fmla="*/ 37 h 269"/>
                <a:gd name="T38" fmla="*/ 34 w 140"/>
                <a:gd name="T39" fmla="*/ 37 h 269"/>
                <a:gd name="T40" fmla="*/ 34 w 140"/>
                <a:gd name="T41" fmla="*/ 254 h 2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140" h="269">
                  <a:moveTo>
                    <a:pt x="34" y="254"/>
                  </a:moveTo>
                  <a:cubicBezTo>
                    <a:pt x="34" y="263"/>
                    <a:pt x="40" y="269"/>
                    <a:pt x="49" y="269"/>
                  </a:cubicBezTo>
                  <a:cubicBezTo>
                    <a:pt x="57" y="269"/>
                    <a:pt x="64" y="263"/>
                    <a:pt x="64" y="254"/>
                  </a:cubicBezTo>
                  <a:cubicBezTo>
                    <a:pt x="64" y="128"/>
                    <a:pt x="64" y="128"/>
                    <a:pt x="64" y="128"/>
                  </a:cubicBezTo>
                  <a:cubicBezTo>
                    <a:pt x="76" y="128"/>
                    <a:pt x="76" y="128"/>
                    <a:pt x="76" y="128"/>
                  </a:cubicBezTo>
                  <a:cubicBezTo>
                    <a:pt x="76" y="254"/>
                    <a:pt x="76" y="254"/>
                    <a:pt x="76" y="254"/>
                  </a:cubicBezTo>
                  <a:cubicBezTo>
                    <a:pt x="76" y="263"/>
                    <a:pt x="83" y="269"/>
                    <a:pt x="91" y="269"/>
                  </a:cubicBezTo>
                  <a:cubicBezTo>
                    <a:pt x="100" y="269"/>
                    <a:pt x="106" y="263"/>
                    <a:pt x="106" y="254"/>
                  </a:cubicBezTo>
                  <a:cubicBezTo>
                    <a:pt x="106" y="37"/>
                    <a:pt x="106" y="37"/>
                    <a:pt x="106" y="37"/>
                  </a:cubicBezTo>
                  <a:cubicBezTo>
                    <a:pt x="119" y="37"/>
                    <a:pt x="119" y="37"/>
                    <a:pt x="119" y="37"/>
                  </a:cubicBezTo>
                  <a:cubicBezTo>
                    <a:pt x="119" y="117"/>
                    <a:pt x="119" y="117"/>
                    <a:pt x="119" y="117"/>
                  </a:cubicBezTo>
                  <a:cubicBezTo>
                    <a:pt x="119" y="133"/>
                    <a:pt x="140" y="133"/>
                    <a:pt x="140" y="117"/>
                  </a:cubicBezTo>
                  <a:cubicBezTo>
                    <a:pt x="140" y="36"/>
                    <a:pt x="140" y="36"/>
                    <a:pt x="140" y="36"/>
                  </a:cubicBezTo>
                  <a:cubicBezTo>
                    <a:pt x="140" y="18"/>
                    <a:pt x="126" y="0"/>
                    <a:pt x="105" y="0"/>
                  </a:cubicBezTo>
                  <a:cubicBezTo>
                    <a:pt x="34" y="0"/>
                    <a:pt x="34" y="0"/>
                    <a:pt x="34" y="0"/>
                  </a:cubicBezTo>
                  <a:cubicBezTo>
                    <a:pt x="15" y="0"/>
                    <a:pt x="0" y="16"/>
                    <a:pt x="0" y="35"/>
                  </a:cubicBezTo>
                  <a:cubicBezTo>
                    <a:pt x="0" y="117"/>
                    <a:pt x="0" y="117"/>
                    <a:pt x="0" y="117"/>
                  </a:cubicBezTo>
                  <a:cubicBezTo>
                    <a:pt x="0" y="133"/>
                    <a:pt x="21" y="133"/>
                    <a:pt x="21" y="117"/>
                  </a:cubicBezTo>
                  <a:cubicBezTo>
                    <a:pt x="21" y="37"/>
                    <a:pt x="21" y="37"/>
                    <a:pt x="21" y="37"/>
                  </a:cubicBezTo>
                  <a:cubicBezTo>
                    <a:pt x="34" y="37"/>
                    <a:pt x="34" y="37"/>
                    <a:pt x="34" y="37"/>
                  </a:cubicBezTo>
                  <a:cubicBezTo>
                    <a:pt x="34" y="254"/>
                    <a:pt x="34" y="254"/>
                    <a:pt x="34" y="25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bg-BG" sz="1600" b="0" i="0" u="none" strike="noStrike" kern="1200" cap="none" spc="0" normalizeH="0" baseline="0" noProof="0" dirty="0">
                <a:ln>
                  <a:noFill/>
                </a:ln>
                <a:solidFill>
                  <a:srgbClr val="1C1C1C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endParaRPr>
            </a:p>
          </p:txBody>
        </p:sp>
      </p:grpSp>
      <p:grpSp>
        <p:nvGrpSpPr>
          <p:cNvPr id="46" name="Group 13"/>
          <p:cNvGrpSpPr>
            <a:grpSpLocks noChangeAspect="1"/>
          </p:cNvGrpSpPr>
          <p:nvPr/>
        </p:nvGrpSpPr>
        <p:grpSpPr bwMode="auto">
          <a:xfrm flipH="1">
            <a:off x="3785846" y="3807585"/>
            <a:ext cx="214028" cy="494672"/>
            <a:chOff x="3696" y="1271"/>
            <a:chExt cx="338" cy="781"/>
          </a:xfrm>
          <a:solidFill>
            <a:schemeClr val="accent3"/>
          </a:solidFill>
        </p:grpSpPr>
        <p:sp>
          <p:nvSpPr>
            <p:cNvPr id="47" name="Oval 14"/>
            <p:cNvSpPr>
              <a:spLocks noChangeArrowheads="1"/>
            </p:cNvSpPr>
            <p:nvPr/>
          </p:nvSpPr>
          <p:spPr bwMode="auto">
            <a:xfrm>
              <a:off x="3800" y="1271"/>
              <a:ext cx="130" cy="129"/>
            </a:xfrm>
            <a:prstGeom prst="ellipse">
              <a:avLst/>
            </a:pr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bg-BG" sz="1600" b="0" i="0" u="none" strike="noStrike" kern="1200" cap="none" spc="0" normalizeH="0" baseline="0" noProof="0" dirty="0">
                <a:ln>
                  <a:noFill/>
                </a:ln>
                <a:solidFill>
                  <a:srgbClr val="1C1C1C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endParaRPr>
            </a:p>
          </p:txBody>
        </p:sp>
        <p:sp>
          <p:nvSpPr>
            <p:cNvPr id="48" name="Freeform 15"/>
            <p:cNvSpPr/>
            <p:nvPr/>
          </p:nvSpPr>
          <p:spPr bwMode="auto">
            <a:xfrm>
              <a:off x="3696" y="1412"/>
              <a:ext cx="338" cy="640"/>
            </a:xfrm>
            <a:custGeom>
              <a:avLst/>
              <a:gdLst>
                <a:gd name="T0" fmla="*/ 34 w 140"/>
                <a:gd name="T1" fmla="*/ 254 h 269"/>
                <a:gd name="T2" fmla="*/ 49 w 140"/>
                <a:gd name="T3" fmla="*/ 269 h 269"/>
                <a:gd name="T4" fmla="*/ 64 w 140"/>
                <a:gd name="T5" fmla="*/ 254 h 269"/>
                <a:gd name="T6" fmla="*/ 64 w 140"/>
                <a:gd name="T7" fmla="*/ 128 h 269"/>
                <a:gd name="T8" fmla="*/ 76 w 140"/>
                <a:gd name="T9" fmla="*/ 128 h 269"/>
                <a:gd name="T10" fmla="*/ 76 w 140"/>
                <a:gd name="T11" fmla="*/ 254 h 269"/>
                <a:gd name="T12" fmla="*/ 91 w 140"/>
                <a:gd name="T13" fmla="*/ 269 h 269"/>
                <a:gd name="T14" fmla="*/ 106 w 140"/>
                <a:gd name="T15" fmla="*/ 254 h 269"/>
                <a:gd name="T16" fmla="*/ 106 w 140"/>
                <a:gd name="T17" fmla="*/ 37 h 269"/>
                <a:gd name="T18" fmla="*/ 119 w 140"/>
                <a:gd name="T19" fmla="*/ 37 h 269"/>
                <a:gd name="T20" fmla="*/ 119 w 140"/>
                <a:gd name="T21" fmla="*/ 117 h 269"/>
                <a:gd name="T22" fmla="*/ 140 w 140"/>
                <a:gd name="T23" fmla="*/ 117 h 269"/>
                <a:gd name="T24" fmla="*/ 140 w 140"/>
                <a:gd name="T25" fmla="*/ 36 h 269"/>
                <a:gd name="T26" fmla="*/ 105 w 140"/>
                <a:gd name="T27" fmla="*/ 0 h 269"/>
                <a:gd name="T28" fmla="*/ 34 w 140"/>
                <a:gd name="T29" fmla="*/ 0 h 269"/>
                <a:gd name="T30" fmla="*/ 0 w 140"/>
                <a:gd name="T31" fmla="*/ 35 h 269"/>
                <a:gd name="T32" fmla="*/ 0 w 140"/>
                <a:gd name="T33" fmla="*/ 117 h 269"/>
                <a:gd name="T34" fmla="*/ 21 w 140"/>
                <a:gd name="T35" fmla="*/ 117 h 269"/>
                <a:gd name="T36" fmla="*/ 21 w 140"/>
                <a:gd name="T37" fmla="*/ 37 h 269"/>
                <a:gd name="T38" fmla="*/ 34 w 140"/>
                <a:gd name="T39" fmla="*/ 37 h 269"/>
                <a:gd name="T40" fmla="*/ 34 w 140"/>
                <a:gd name="T41" fmla="*/ 254 h 2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140" h="269">
                  <a:moveTo>
                    <a:pt x="34" y="254"/>
                  </a:moveTo>
                  <a:cubicBezTo>
                    <a:pt x="34" y="263"/>
                    <a:pt x="40" y="269"/>
                    <a:pt x="49" y="269"/>
                  </a:cubicBezTo>
                  <a:cubicBezTo>
                    <a:pt x="57" y="269"/>
                    <a:pt x="64" y="263"/>
                    <a:pt x="64" y="254"/>
                  </a:cubicBezTo>
                  <a:cubicBezTo>
                    <a:pt x="64" y="128"/>
                    <a:pt x="64" y="128"/>
                    <a:pt x="64" y="128"/>
                  </a:cubicBezTo>
                  <a:cubicBezTo>
                    <a:pt x="76" y="128"/>
                    <a:pt x="76" y="128"/>
                    <a:pt x="76" y="128"/>
                  </a:cubicBezTo>
                  <a:cubicBezTo>
                    <a:pt x="76" y="254"/>
                    <a:pt x="76" y="254"/>
                    <a:pt x="76" y="254"/>
                  </a:cubicBezTo>
                  <a:cubicBezTo>
                    <a:pt x="76" y="263"/>
                    <a:pt x="83" y="269"/>
                    <a:pt x="91" y="269"/>
                  </a:cubicBezTo>
                  <a:cubicBezTo>
                    <a:pt x="100" y="269"/>
                    <a:pt x="106" y="263"/>
                    <a:pt x="106" y="254"/>
                  </a:cubicBezTo>
                  <a:cubicBezTo>
                    <a:pt x="106" y="37"/>
                    <a:pt x="106" y="37"/>
                    <a:pt x="106" y="37"/>
                  </a:cubicBezTo>
                  <a:cubicBezTo>
                    <a:pt x="119" y="37"/>
                    <a:pt x="119" y="37"/>
                    <a:pt x="119" y="37"/>
                  </a:cubicBezTo>
                  <a:cubicBezTo>
                    <a:pt x="119" y="117"/>
                    <a:pt x="119" y="117"/>
                    <a:pt x="119" y="117"/>
                  </a:cubicBezTo>
                  <a:cubicBezTo>
                    <a:pt x="119" y="133"/>
                    <a:pt x="140" y="133"/>
                    <a:pt x="140" y="117"/>
                  </a:cubicBezTo>
                  <a:cubicBezTo>
                    <a:pt x="140" y="36"/>
                    <a:pt x="140" y="36"/>
                    <a:pt x="140" y="36"/>
                  </a:cubicBezTo>
                  <a:cubicBezTo>
                    <a:pt x="140" y="18"/>
                    <a:pt x="126" y="0"/>
                    <a:pt x="105" y="0"/>
                  </a:cubicBezTo>
                  <a:cubicBezTo>
                    <a:pt x="34" y="0"/>
                    <a:pt x="34" y="0"/>
                    <a:pt x="34" y="0"/>
                  </a:cubicBezTo>
                  <a:cubicBezTo>
                    <a:pt x="15" y="0"/>
                    <a:pt x="0" y="16"/>
                    <a:pt x="0" y="35"/>
                  </a:cubicBezTo>
                  <a:cubicBezTo>
                    <a:pt x="0" y="117"/>
                    <a:pt x="0" y="117"/>
                    <a:pt x="0" y="117"/>
                  </a:cubicBezTo>
                  <a:cubicBezTo>
                    <a:pt x="0" y="133"/>
                    <a:pt x="21" y="133"/>
                    <a:pt x="21" y="117"/>
                  </a:cubicBezTo>
                  <a:cubicBezTo>
                    <a:pt x="21" y="37"/>
                    <a:pt x="21" y="37"/>
                    <a:pt x="21" y="37"/>
                  </a:cubicBezTo>
                  <a:cubicBezTo>
                    <a:pt x="34" y="37"/>
                    <a:pt x="34" y="37"/>
                    <a:pt x="34" y="37"/>
                  </a:cubicBezTo>
                  <a:cubicBezTo>
                    <a:pt x="34" y="254"/>
                    <a:pt x="34" y="254"/>
                    <a:pt x="34" y="25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bg-BG" sz="1600" b="0" i="0" u="none" strike="noStrike" kern="1200" cap="none" spc="0" normalizeH="0" baseline="0" noProof="0" dirty="0">
                <a:ln>
                  <a:noFill/>
                </a:ln>
                <a:solidFill>
                  <a:srgbClr val="1C1C1C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endParaRPr>
            </a:p>
          </p:txBody>
        </p:sp>
      </p:grpSp>
      <p:grpSp>
        <p:nvGrpSpPr>
          <p:cNvPr id="49" name="Group 13"/>
          <p:cNvGrpSpPr>
            <a:grpSpLocks noChangeAspect="1"/>
          </p:cNvGrpSpPr>
          <p:nvPr/>
        </p:nvGrpSpPr>
        <p:grpSpPr bwMode="auto">
          <a:xfrm flipH="1">
            <a:off x="4082631" y="3807585"/>
            <a:ext cx="214028" cy="494672"/>
            <a:chOff x="3696" y="1271"/>
            <a:chExt cx="338" cy="781"/>
          </a:xfrm>
          <a:solidFill>
            <a:schemeClr val="accent3"/>
          </a:solidFill>
        </p:grpSpPr>
        <p:sp>
          <p:nvSpPr>
            <p:cNvPr id="50" name="Oval 14"/>
            <p:cNvSpPr>
              <a:spLocks noChangeArrowheads="1"/>
            </p:cNvSpPr>
            <p:nvPr/>
          </p:nvSpPr>
          <p:spPr bwMode="auto">
            <a:xfrm>
              <a:off x="3800" y="1271"/>
              <a:ext cx="130" cy="129"/>
            </a:xfrm>
            <a:prstGeom prst="ellipse">
              <a:avLst/>
            </a:pr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bg-BG" sz="1600" b="0" i="0" u="none" strike="noStrike" kern="1200" cap="none" spc="0" normalizeH="0" baseline="0" noProof="0" dirty="0">
                <a:ln>
                  <a:noFill/>
                </a:ln>
                <a:solidFill>
                  <a:srgbClr val="1C1C1C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endParaRPr>
            </a:p>
          </p:txBody>
        </p:sp>
        <p:sp>
          <p:nvSpPr>
            <p:cNvPr id="51" name="Freeform 15"/>
            <p:cNvSpPr/>
            <p:nvPr/>
          </p:nvSpPr>
          <p:spPr bwMode="auto">
            <a:xfrm>
              <a:off x="3696" y="1412"/>
              <a:ext cx="338" cy="640"/>
            </a:xfrm>
            <a:custGeom>
              <a:avLst/>
              <a:gdLst>
                <a:gd name="T0" fmla="*/ 34 w 140"/>
                <a:gd name="T1" fmla="*/ 254 h 269"/>
                <a:gd name="T2" fmla="*/ 49 w 140"/>
                <a:gd name="T3" fmla="*/ 269 h 269"/>
                <a:gd name="T4" fmla="*/ 64 w 140"/>
                <a:gd name="T5" fmla="*/ 254 h 269"/>
                <a:gd name="T6" fmla="*/ 64 w 140"/>
                <a:gd name="T7" fmla="*/ 128 h 269"/>
                <a:gd name="T8" fmla="*/ 76 w 140"/>
                <a:gd name="T9" fmla="*/ 128 h 269"/>
                <a:gd name="T10" fmla="*/ 76 w 140"/>
                <a:gd name="T11" fmla="*/ 254 h 269"/>
                <a:gd name="T12" fmla="*/ 91 w 140"/>
                <a:gd name="T13" fmla="*/ 269 h 269"/>
                <a:gd name="T14" fmla="*/ 106 w 140"/>
                <a:gd name="T15" fmla="*/ 254 h 269"/>
                <a:gd name="T16" fmla="*/ 106 w 140"/>
                <a:gd name="T17" fmla="*/ 37 h 269"/>
                <a:gd name="T18" fmla="*/ 119 w 140"/>
                <a:gd name="T19" fmla="*/ 37 h 269"/>
                <a:gd name="T20" fmla="*/ 119 w 140"/>
                <a:gd name="T21" fmla="*/ 117 h 269"/>
                <a:gd name="T22" fmla="*/ 140 w 140"/>
                <a:gd name="T23" fmla="*/ 117 h 269"/>
                <a:gd name="T24" fmla="*/ 140 w 140"/>
                <a:gd name="T25" fmla="*/ 36 h 269"/>
                <a:gd name="T26" fmla="*/ 105 w 140"/>
                <a:gd name="T27" fmla="*/ 0 h 269"/>
                <a:gd name="T28" fmla="*/ 34 w 140"/>
                <a:gd name="T29" fmla="*/ 0 h 269"/>
                <a:gd name="T30" fmla="*/ 0 w 140"/>
                <a:gd name="T31" fmla="*/ 35 h 269"/>
                <a:gd name="T32" fmla="*/ 0 w 140"/>
                <a:gd name="T33" fmla="*/ 117 h 269"/>
                <a:gd name="T34" fmla="*/ 21 w 140"/>
                <a:gd name="T35" fmla="*/ 117 h 269"/>
                <a:gd name="T36" fmla="*/ 21 w 140"/>
                <a:gd name="T37" fmla="*/ 37 h 269"/>
                <a:gd name="T38" fmla="*/ 34 w 140"/>
                <a:gd name="T39" fmla="*/ 37 h 269"/>
                <a:gd name="T40" fmla="*/ 34 w 140"/>
                <a:gd name="T41" fmla="*/ 254 h 2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140" h="269">
                  <a:moveTo>
                    <a:pt x="34" y="254"/>
                  </a:moveTo>
                  <a:cubicBezTo>
                    <a:pt x="34" y="263"/>
                    <a:pt x="40" y="269"/>
                    <a:pt x="49" y="269"/>
                  </a:cubicBezTo>
                  <a:cubicBezTo>
                    <a:pt x="57" y="269"/>
                    <a:pt x="64" y="263"/>
                    <a:pt x="64" y="254"/>
                  </a:cubicBezTo>
                  <a:cubicBezTo>
                    <a:pt x="64" y="128"/>
                    <a:pt x="64" y="128"/>
                    <a:pt x="64" y="128"/>
                  </a:cubicBezTo>
                  <a:cubicBezTo>
                    <a:pt x="76" y="128"/>
                    <a:pt x="76" y="128"/>
                    <a:pt x="76" y="128"/>
                  </a:cubicBezTo>
                  <a:cubicBezTo>
                    <a:pt x="76" y="254"/>
                    <a:pt x="76" y="254"/>
                    <a:pt x="76" y="254"/>
                  </a:cubicBezTo>
                  <a:cubicBezTo>
                    <a:pt x="76" y="263"/>
                    <a:pt x="83" y="269"/>
                    <a:pt x="91" y="269"/>
                  </a:cubicBezTo>
                  <a:cubicBezTo>
                    <a:pt x="100" y="269"/>
                    <a:pt x="106" y="263"/>
                    <a:pt x="106" y="254"/>
                  </a:cubicBezTo>
                  <a:cubicBezTo>
                    <a:pt x="106" y="37"/>
                    <a:pt x="106" y="37"/>
                    <a:pt x="106" y="37"/>
                  </a:cubicBezTo>
                  <a:cubicBezTo>
                    <a:pt x="119" y="37"/>
                    <a:pt x="119" y="37"/>
                    <a:pt x="119" y="37"/>
                  </a:cubicBezTo>
                  <a:cubicBezTo>
                    <a:pt x="119" y="117"/>
                    <a:pt x="119" y="117"/>
                    <a:pt x="119" y="117"/>
                  </a:cubicBezTo>
                  <a:cubicBezTo>
                    <a:pt x="119" y="133"/>
                    <a:pt x="140" y="133"/>
                    <a:pt x="140" y="117"/>
                  </a:cubicBezTo>
                  <a:cubicBezTo>
                    <a:pt x="140" y="36"/>
                    <a:pt x="140" y="36"/>
                    <a:pt x="140" y="36"/>
                  </a:cubicBezTo>
                  <a:cubicBezTo>
                    <a:pt x="140" y="18"/>
                    <a:pt x="126" y="0"/>
                    <a:pt x="105" y="0"/>
                  </a:cubicBezTo>
                  <a:cubicBezTo>
                    <a:pt x="34" y="0"/>
                    <a:pt x="34" y="0"/>
                    <a:pt x="34" y="0"/>
                  </a:cubicBezTo>
                  <a:cubicBezTo>
                    <a:pt x="15" y="0"/>
                    <a:pt x="0" y="16"/>
                    <a:pt x="0" y="35"/>
                  </a:cubicBezTo>
                  <a:cubicBezTo>
                    <a:pt x="0" y="117"/>
                    <a:pt x="0" y="117"/>
                    <a:pt x="0" y="117"/>
                  </a:cubicBezTo>
                  <a:cubicBezTo>
                    <a:pt x="0" y="133"/>
                    <a:pt x="21" y="133"/>
                    <a:pt x="21" y="117"/>
                  </a:cubicBezTo>
                  <a:cubicBezTo>
                    <a:pt x="21" y="37"/>
                    <a:pt x="21" y="37"/>
                    <a:pt x="21" y="37"/>
                  </a:cubicBezTo>
                  <a:cubicBezTo>
                    <a:pt x="34" y="37"/>
                    <a:pt x="34" y="37"/>
                    <a:pt x="34" y="37"/>
                  </a:cubicBezTo>
                  <a:cubicBezTo>
                    <a:pt x="34" y="254"/>
                    <a:pt x="34" y="254"/>
                    <a:pt x="34" y="25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bg-BG" sz="1600" b="0" i="0" u="none" strike="noStrike" kern="1200" cap="none" spc="0" normalizeH="0" baseline="0" noProof="0" dirty="0">
                <a:ln>
                  <a:noFill/>
                </a:ln>
                <a:solidFill>
                  <a:srgbClr val="1C1C1C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endParaRPr>
            </a:p>
          </p:txBody>
        </p:sp>
      </p:grpSp>
      <p:grpSp>
        <p:nvGrpSpPr>
          <p:cNvPr id="52" name="Group 13"/>
          <p:cNvGrpSpPr>
            <a:grpSpLocks noChangeAspect="1"/>
          </p:cNvGrpSpPr>
          <p:nvPr/>
        </p:nvGrpSpPr>
        <p:grpSpPr bwMode="auto">
          <a:xfrm flipH="1">
            <a:off x="4377907" y="3799562"/>
            <a:ext cx="214028" cy="494672"/>
            <a:chOff x="3696" y="1271"/>
            <a:chExt cx="338" cy="781"/>
          </a:xfrm>
          <a:solidFill>
            <a:schemeClr val="accent3"/>
          </a:solidFill>
        </p:grpSpPr>
        <p:sp>
          <p:nvSpPr>
            <p:cNvPr id="53" name="Oval 14"/>
            <p:cNvSpPr>
              <a:spLocks noChangeArrowheads="1"/>
            </p:cNvSpPr>
            <p:nvPr/>
          </p:nvSpPr>
          <p:spPr bwMode="auto">
            <a:xfrm>
              <a:off x="3800" y="1271"/>
              <a:ext cx="130" cy="129"/>
            </a:xfrm>
            <a:prstGeom prst="ellipse">
              <a:avLst/>
            </a:pr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bg-BG" sz="1600" b="0" i="0" u="none" strike="noStrike" kern="1200" cap="none" spc="0" normalizeH="0" baseline="0" noProof="0" dirty="0">
                <a:ln>
                  <a:noFill/>
                </a:ln>
                <a:solidFill>
                  <a:srgbClr val="1C1C1C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endParaRPr>
            </a:p>
          </p:txBody>
        </p:sp>
        <p:sp>
          <p:nvSpPr>
            <p:cNvPr id="54" name="Freeform 15"/>
            <p:cNvSpPr/>
            <p:nvPr/>
          </p:nvSpPr>
          <p:spPr bwMode="auto">
            <a:xfrm>
              <a:off x="3696" y="1412"/>
              <a:ext cx="338" cy="640"/>
            </a:xfrm>
            <a:custGeom>
              <a:avLst/>
              <a:gdLst>
                <a:gd name="T0" fmla="*/ 34 w 140"/>
                <a:gd name="T1" fmla="*/ 254 h 269"/>
                <a:gd name="T2" fmla="*/ 49 w 140"/>
                <a:gd name="T3" fmla="*/ 269 h 269"/>
                <a:gd name="T4" fmla="*/ 64 w 140"/>
                <a:gd name="T5" fmla="*/ 254 h 269"/>
                <a:gd name="T6" fmla="*/ 64 w 140"/>
                <a:gd name="T7" fmla="*/ 128 h 269"/>
                <a:gd name="T8" fmla="*/ 76 w 140"/>
                <a:gd name="T9" fmla="*/ 128 h 269"/>
                <a:gd name="T10" fmla="*/ 76 w 140"/>
                <a:gd name="T11" fmla="*/ 254 h 269"/>
                <a:gd name="T12" fmla="*/ 91 w 140"/>
                <a:gd name="T13" fmla="*/ 269 h 269"/>
                <a:gd name="T14" fmla="*/ 106 w 140"/>
                <a:gd name="T15" fmla="*/ 254 h 269"/>
                <a:gd name="T16" fmla="*/ 106 w 140"/>
                <a:gd name="T17" fmla="*/ 37 h 269"/>
                <a:gd name="T18" fmla="*/ 119 w 140"/>
                <a:gd name="T19" fmla="*/ 37 h 269"/>
                <a:gd name="T20" fmla="*/ 119 w 140"/>
                <a:gd name="T21" fmla="*/ 117 h 269"/>
                <a:gd name="T22" fmla="*/ 140 w 140"/>
                <a:gd name="T23" fmla="*/ 117 h 269"/>
                <a:gd name="T24" fmla="*/ 140 w 140"/>
                <a:gd name="T25" fmla="*/ 36 h 269"/>
                <a:gd name="T26" fmla="*/ 105 w 140"/>
                <a:gd name="T27" fmla="*/ 0 h 269"/>
                <a:gd name="T28" fmla="*/ 34 w 140"/>
                <a:gd name="T29" fmla="*/ 0 h 269"/>
                <a:gd name="T30" fmla="*/ 0 w 140"/>
                <a:gd name="T31" fmla="*/ 35 h 269"/>
                <a:gd name="T32" fmla="*/ 0 w 140"/>
                <a:gd name="T33" fmla="*/ 117 h 269"/>
                <a:gd name="T34" fmla="*/ 21 w 140"/>
                <a:gd name="T35" fmla="*/ 117 h 269"/>
                <a:gd name="T36" fmla="*/ 21 w 140"/>
                <a:gd name="T37" fmla="*/ 37 h 269"/>
                <a:gd name="T38" fmla="*/ 34 w 140"/>
                <a:gd name="T39" fmla="*/ 37 h 269"/>
                <a:gd name="T40" fmla="*/ 34 w 140"/>
                <a:gd name="T41" fmla="*/ 254 h 2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140" h="269">
                  <a:moveTo>
                    <a:pt x="34" y="254"/>
                  </a:moveTo>
                  <a:cubicBezTo>
                    <a:pt x="34" y="263"/>
                    <a:pt x="40" y="269"/>
                    <a:pt x="49" y="269"/>
                  </a:cubicBezTo>
                  <a:cubicBezTo>
                    <a:pt x="57" y="269"/>
                    <a:pt x="64" y="263"/>
                    <a:pt x="64" y="254"/>
                  </a:cubicBezTo>
                  <a:cubicBezTo>
                    <a:pt x="64" y="128"/>
                    <a:pt x="64" y="128"/>
                    <a:pt x="64" y="128"/>
                  </a:cubicBezTo>
                  <a:cubicBezTo>
                    <a:pt x="76" y="128"/>
                    <a:pt x="76" y="128"/>
                    <a:pt x="76" y="128"/>
                  </a:cubicBezTo>
                  <a:cubicBezTo>
                    <a:pt x="76" y="254"/>
                    <a:pt x="76" y="254"/>
                    <a:pt x="76" y="254"/>
                  </a:cubicBezTo>
                  <a:cubicBezTo>
                    <a:pt x="76" y="263"/>
                    <a:pt x="83" y="269"/>
                    <a:pt x="91" y="269"/>
                  </a:cubicBezTo>
                  <a:cubicBezTo>
                    <a:pt x="100" y="269"/>
                    <a:pt x="106" y="263"/>
                    <a:pt x="106" y="254"/>
                  </a:cubicBezTo>
                  <a:cubicBezTo>
                    <a:pt x="106" y="37"/>
                    <a:pt x="106" y="37"/>
                    <a:pt x="106" y="37"/>
                  </a:cubicBezTo>
                  <a:cubicBezTo>
                    <a:pt x="119" y="37"/>
                    <a:pt x="119" y="37"/>
                    <a:pt x="119" y="37"/>
                  </a:cubicBezTo>
                  <a:cubicBezTo>
                    <a:pt x="119" y="117"/>
                    <a:pt x="119" y="117"/>
                    <a:pt x="119" y="117"/>
                  </a:cubicBezTo>
                  <a:cubicBezTo>
                    <a:pt x="119" y="133"/>
                    <a:pt x="140" y="133"/>
                    <a:pt x="140" y="117"/>
                  </a:cubicBezTo>
                  <a:cubicBezTo>
                    <a:pt x="140" y="36"/>
                    <a:pt x="140" y="36"/>
                    <a:pt x="140" y="36"/>
                  </a:cubicBezTo>
                  <a:cubicBezTo>
                    <a:pt x="140" y="18"/>
                    <a:pt x="126" y="0"/>
                    <a:pt x="105" y="0"/>
                  </a:cubicBezTo>
                  <a:cubicBezTo>
                    <a:pt x="34" y="0"/>
                    <a:pt x="34" y="0"/>
                    <a:pt x="34" y="0"/>
                  </a:cubicBezTo>
                  <a:cubicBezTo>
                    <a:pt x="15" y="0"/>
                    <a:pt x="0" y="16"/>
                    <a:pt x="0" y="35"/>
                  </a:cubicBezTo>
                  <a:cubicBezTo>
                    <a:pt x="0" y="117"/>
                    <a:pt x="0" y="117"/>
                    <a:pt x="0" y="117"/>
                  </a:cubicBezTo>
                  <a:cubicBezTo>
                    <a:pt x="0" y="133"/>
                    <a:pt x="21" y="133"/>
                    <a:pt x="21" y="117"/>
                  </a:cubicBezTo>
                  <a:cubicBezTo>
                    <a:pt x="21" y="37"/>
                    <a:pt x="21" y="37"/>
                    <a:pt x="21" y="37"/>
                  </a:cubicBezTo>
                  <a:cubicBezTo>
                    <a:pt x="34" y="37"/>
                    <a:pt x="34" y="37"/>
                    <a:pt x="34" y="37"/>
                  </a:cubicBezTo>
                  <a:cubicBezTo>
                    <a:pt x="34" y="254"/>
                    <a:pt x="34" y="254"/>
                    <a:pt x="34" y="25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bg-BG" sz="1600" b="0" i="0" u="none" strike="noStrike" kern="1200" cap="none" spc="0" normalizeH="0" baseline="0" noProof="0" dirty="0">
                <a:ln>
                  <a:noFill/>
                </a:ln>
                <a:solidFill>
                  <a:srgbClr val="1C1C1C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endParaRPr>
            </a:p>
          </p:txBody>
        </p:sp>
      </p:grpSp>
      <p:grpSp>
        <p:nvGrpSpPr>
          <p:cNvPr id="55" name="Group 13"/>
          <p:cNvGrpSpPr>
            <a:grpSpLocks noChangeAspect="1"/>
          </p:cNvGrpSpPr>
          <p:nvPr/>
        </p:nvGrpSpPr>
        <p:grpSpPr bwMode="auto">
          <a:xfrm flipH="1">
            <a:off x="4676413" y="3799562"/>
            <a:ext cx="214028" cy="494672"/>
            <a:chOff x="3696" y="1271"/>
            <a:chExt cx="338" cy="781"/>
          </a:xfrm>
          <a:solidFill>
            <a:schemeClr val="accent3"/>
          </a:solidFill>
        </p:grpSpPr>
        <p:sp>
          <p:nvSpPr>
            <p:cNvPr id="56" name="Oval 14"/>
            <p:cNvSpPr>
              <a:spLocks noChangeArrowheads="1"/>
            </p:cNvSpPr>
            <p:nvPr/>
          </p:nvSpPr>
          <p:spPr bwMode="auto">
            <a:xfrm>
              <a:off x="3800" y="1271"/>
              <a:ext cx="130" cy="129"/>
            </a:xfrm>
            <a:prstGeom prst="ellipse">
              <a:avLst/>
            </a:pr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bg-BG" sz="1600" b="0" i="0" u="none" strike="noStrike" kern="1200" cap="none" spc="0" normalizeH="0" baseline="0" noProof="0" dirty="0">
                <a:ln>
                  <a:noFill/>
                </a:ln>
                <a:solidFill>
                  <a:srgbClr val="1C1C1C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endParaRPr>
            </a:p>
          </p:txBody>
        </p:sp>
        <p:sp>
          <p:nvSpPr>
            <p:cNvPr id="57" name="Freeform 15"/>
            <p:cNvSpPr/>
            <p:nvPr/>
          </p:nvSpPr>
          <p:spPr bwMode="auto">
            <a:xfrm>
              <a:off x="3696" y="1412"/>
              <a:ext cx="338" cy="640"/>
            </a:xfrm>
            <a:custGeom>
              <a:avLst/>
              <a:gdLst>
                <a:gd name="T0" fmla="*/ 34 w 140"/>
                <a:gd name="T1" fmla="*/ 254 h 269"/>
                <a:gd name="T2" fmla="*/ 49 w 140"/>
                <a:gd name="T3" fmla="*/ 269 h 269"/>
                <a:gd name="T4" fmla="*/ 64 w 140"/>
                <a:gd name="T5" fmla="*/ 254 h 269"/>
                <a:gd name="T6" fmla="*/ 64 w 140"/>
                <a:gd name="T7" fmla="*/ 128 h 269"/>
                <a:gd name="T8" fmla="*/ 76 w 140"/>
                <a:gd name="T9" fmla="*/ 128 h 269"/>
                <a:gd name="T10" fmla="*/ 76 w 140"/>
                <a:gd name="T11" fmla="*/ 254 h 269"/>
                <a:gd name="T12" fmla="*/ 91 w 140"/>
                <a:gd name="T13" fmla="*/ 269 h 269"/>
                <a:gd name="T14" fmla="*/ 106 w 140"/>
                <a:gd name="T15" fmla="*/ 254 h 269"/>
                <a:gd name="T16" fmla="*/ 106 w 140"/>
                <a:gd name="T17" fmla="*/ 37 h 269"/>
                <a:gd name="T18" fmla="*/ 119 w 140"/>
                <a:gd name="T19" fmla="*/ 37 h 269"/>
                <a:gd name="T20" fmla="*/ 119 w 140"/>
                <a:gd name="T21" fmla="*/ 117 h 269"/>
                <a:gd name="T22" fmla="*/ 140 w 140"/>
                <a:gd name="T23" fmla="*/ 117 h 269"/>
                <a:gd name="T24" fmla="*/ 140 w 140"/>
                <a:gd name="T25" fmla="*/ 36 h 269"/>
                <a:gd name="T26" fmla="*/ 105 w 140"/>
                <a:gd name="T27" fmla="*/ 0 h 269"/>
                <a:gd name="T28" fmla="*/ 34 w 140"/>
                <a:gd name="T29" fmla="*/ 0 h 269"/>
                <a:gd name="T30" fmla="*/ 0 w 140"/>
                <a:gd name="T31" fmla="*/ 35 h 269"/>
                <a:gd name="T32" fmla="*/ 0 w 140"/>
                <a:gd name="T33" fmla="*/ 117 h 269"/>
                <a:gd name="T34" fmla="*/ 21 w 140"/>
                <a:gd name="T35" fmla="*/ 117 h 269"/>
                <a:gd name="T36" fmla="*/ 21 w 140"/>
                <a:gd name="T37" fmla="*/ 37 h 269"/>
                <a:gd name="T38" fmla="*/ 34 w 140"/>
                <a:gd name="T39" fmla="*/ 37 h 269"/>
                <a:gd name="T40" fmla="*/ 34 w 140"/>
                <a:gd name="T41" fmla="*/ 254 h 2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140" h="269">
                  <a:moveTo>
                    <a:pt x="34" y="254"/>
                  </a:moveTo>
                  <a:cubicBezTo>
                    <a:pt x="34" y="263"/>
                    <a:pt x="40" y="269"/>
                    <a:pt x="49" y="269"/>
                  </a:cubicBezTo>
                  <a:cubicBezTo>
                    <a:pt x="57" y="269"/>
                    <a:pt x="64" y="263"/>
                    <a:pt x="64" y="254"/>
                  </a:cubicBezTo>
                  <a:cubicBezTo>
                    <a:pt x="64" y="128"/>
                    <a:pt x="64" y="128"/>
                    <a:pt x="64" y="128"/>
                  </a:cubicBezTo>
                  <a:cubicBezTo>
                    <a:pt x="76" y="128"/>
                    <a:pt x="76" y="128"/>
                    <a:pt x="76" y="128"/>
                  </a:cubicBezTo>
                  <a:cubicBezTo>
                    <a:pt x="76" y="254"/>
                    <a:pt x="76" y="254"/>
                    <a:pt x="76" y="254"/>
                  </a:cubicBezTo>
                  <a:cubicBezTo>
                    <a:pt x="76" y="263"/>
                    <a:pt x="83" y="269"/>
                    <a:pt x="91" y="269"/>
                  </a:cubicBezTo>
                  <a:cubicBezTo>
                    <a:pt x="100" y="269"/>
                    <a:pt x="106" y="263"/>
                    <a:pt x="106" y="254"/>
                  </a:cubicBezTo>
                  <a:cubicBezTo>
                    <a:pt x="106" y="37"/>
                    <a:pt x="106" y="37"/>
                    <a:pt x="106" y="37"/>
                  </a:cubicBezTo>
                  <a:cubicBezTo>
                    <a:pt x="119" y="37"/>
                    <a:pt x="119" y="37"/>
                    <a:pt x="119" y="37"/>
                  </a:cubicBezTo>
                  <a:cubicBezTo>
                    <a:pt x="119" y="117"/>
                    <a:pt x="119" y="117"/>
                    <a:pt x="119" y="117"/>
                  </a:cubicBezTo>
                  <a:cubicBezTo>
                    <a:pt x="119" y="133"/>
                    <a:pt x="140" y="133"/>
                    <a:pt x="140" y="117"/>
                  </a:cubicBezTo>
                  <a:cubicBezTo>
                    <a:pt x="140" y="36"/>
                    <a:pt x="140" y="36"/>
                    <a:pt x="140" y="36"/>
                  </a:cubicBezTo>
                  <a:cubicBezTo>
                    <a:pt x="140" y="18"/>
                    <a:pt x="126" y="0"/>
                    <a:pt x="105" y="0"/>
                  </a:cubicBezTo>
                  <a:cubicBezTo>
                    <a:pt x="34" y="0"/>
                    <a:pt x="34" y="0"/>
                    <a:pt x="34" y="0"/>
                  </a:cubicBezTo>
                  <a:cubicBezTo>
                    <a:pt x="15" y="0"/>
                    <a:pt x="0" y="16"/>
                    <a:pt x="0" y="35"/>
                  </a:cubicBezTo>
                  <a:cubicBezTo>
                    <a:pt x="0" y="117"/>
                    <a:pt x="0" y="117"/>
                    <a:pt x="0" y="117"/>
                  </a:cubicBezTo>
                  <a:cubicBezTo>
                    <a:pt x="0" y="133"/>
                    <a:pt x="21" y="133"/>
                    <a:pt x="21" y="117"/>
                  </a:cubicBezTo>
                  <a:cubicBezTo>
                    <a:pt x="21" y="37"/>
                    <a:pt x="21" y="37"/>
                    <a:pt x="21" y="37"/>
                  </a:cubicBezTo>
                  <a:cubicBezTo>
                    <a:pt x="34" y="37"/>
                    <a:pt x="34" y="37"/>
                    <a:pt x="34" y="37"/>
                  </a:cubicBezTo>
                  <a:cubicBezTo>
                    <a:pt x="34" y="254"/>
                    <a:pt x="34" y="254"/>
                    <a:pt x="34" y="25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bg-BG" sz="1600" b="0" i="0" u="none" strike="noStrike" kern="1200" cap="none" spc="0" normalizeH="0" baseline="0" noProof="0" dirty="0">
                <a:ln>
                  <a:noFill/>
                </a:ln>
                <a:solidFill>
                  <a:srgbClr val="1C1C1C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endParaRPr>
            </a:p>
          </p:txBody>
        </p:sp>
      </p:grpSp>
      <p:grpSp>
        <p:nvGrpSpPr>
          <p:cNvPr id="58" name="Group 13"/>
          <p:cNvGrpSpPr>
            <a:grpSpLocks noChangeAspect="1"/>
          </p:cNvGrpSpPr>
          <p:nvPr/>
        </p:nvGrpSpPr>
        <p:grpSpPr bwMode="auto">
          <a:xfrm flipH="1">
            <a:off x="4974919" y="3799562"/>
            <a:ext cx="214028" cy="494672"/>
            <a:chOff x="3696" y="1271"/>
            <a:chExt cx="338" cy="781"/>
          </a:xfrm>
          <a:solidFill>
            <a:schemeClr val="accent3"/>
          </a:solidFill>
        </p:grpSpPr>
        <p:sp>
          <p:nvSpPr>
            <p:cNvPr id="59" name="Oval 14"/>
            <p:cNvSpPr>
              <a:spLocks noChangeArrowheads="1"/>
            </p:cNvSpPr>
            <p:nvPr/>
          </p:nvSpPr>
          <p:spPr bwMode="auto">
            <a:xfrm>
              <a:off x="3800" y="1271"/>
              <a:ext cx="130" cy="129"/>
            </a:xfrm>
            <a:prstGeom prst="ellipse">
              <a:avLst/>
            </a:pr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bg-BG" sz="1600" b="0" i="0" u="none" strike="noStrike" kern="1200" cap="none" spc="0" normalizeH="0" baseline="0" noProof="0" dirty="0">
                <a:ln>
                  <a:noFill/>
                </a:ln>
                <a:solidFill>
                  <a:srgbClr val="1C1C1C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endParaRPr>
            </a:p>
          </p:txBody>
        </p:sp>
        <p:sp>
          <p:nvSpPr>
            <p:cNvPr id="60" name="Freeform 15"/>
            <p:cNvSpPr/>
            <p:nvPr/>
          </p:nvSpPr>
          <p:spPr bwMode="auto">
            <a:xfrm>
              <a:off x="3696" y="1412"/>
              <a:ext cx="338" cy="640"/>
            </a:xfrm>
            <a:custGeom>
              <a:avLst/>
              <a:gdLst>
                <a:gd name="T0" fmla="*/ 34 w 140"/>
                <a:gd name="T1" fmla="*/ 254 h 269"/>
                <a:gd name="T2" fmla="*/ 49 w 140"/>
                <a:gd name="T3" fmla="*/ 269 h 269"/>
                <a:gd name="T4" fmla="*/ 64 w 140"/>
                <a:gd name="T5" fmla="*/ 254 h 269"/>
                <a:gd name="T6" fmla="*/ 64 w 140"/>
                <a:gd name="T7" fmla="*/ 128 h 269"/>
                <a:gd name="T8" fmla="*/ 76 w 140"/>
                <a:gd name="T9" fmla="*/ 128 h 269"/>
                <a:gd name="T10" fmla="*/ 76 w 140"/>
                <a:gd name="T11" fmla="*/ 254 h 269"/>
                <a:gd name="T12" fmla="*/ 91 w 140"/>
                <a:gd name="T13" fmla="*/ 269 h 269"/>
                <a:gd name="T14" fmla="*/ 106 w 140"/>
                <a:gd name="T15" fmla="*/ 254 h 269"/>
                <a:gd name="T16" fmla="*/ 106 w 140"/>
                <a:gd name="T17" fmla="*/ 37 h 269"/>
                <a:gd name="T18" fmla="*/ 119 w 140"/>
                <a:gd name="T19" fmla="*/ 37 h 269"/>
                <a:gd name="T20" fmla="*/ 119 w 140"/>
                <a:gd name="T21" fmla="*/ 117 h 269"/>
                <a:gd name="T22" fmla="*/ 140 w 140"/>
                <a:gd name="T23" fmla="*/ 117 h 269"/>
                <a:gd name="T24" fmla="*/ 140 w 140"/>
                <a:gd name="T25" fmla="*/ 36 h 269"/>
                <a:gd name="T26" fmla="*/ 105 w 140"/>
                <a:gd name="T27" fmla="*/ 0 h 269"/>
                <a:gd name="T28" fmla="*/ 34 w 140"/>
                <a:gd name="T29" fmla="*/ 0 h 269"/>
                <a:gd name="T30" fmla="*/ 0 w 140"/>
                <a:gd name="T31" fmla="*/ 35 h 269"/>
                <a:gd name="T32" fmla="*/ 0 w 140"/>
                <a:gd name="T33" fmla="*/ 117 h 269"/>
                <a:gd name="T34" fmla="*/ 21 w 140"/>
                <a:gd name="T35" fmla="*/ 117 h 269"/>
                <a:gd name="T36" fmla="*/ 21 w 140"/>
                <a:gd name="T37" fmla="*/ 37 h 269"/>
                <a:gd name="T38" fmla="*/ 34 w 140"/>
                <a:gd name="T39" fmla="*/ 37 h 269"/>
                <a:gd name="T40" fmla="*/ 34 w 140"/>
                <a:gd name="T41" fmla="*/ 254 h 2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140" h="269">
                  <a:moveTo>
                    <a:pt x="34" y="254"/>
                  </a:moveTo>
                  <a:cubicBezTo>
                    <a:pt x="34" y="263"/>
                    <a:pt x="40" y="269"/>
                    <a:pt x="49" y="269"/>
                  </a:cubicBezTo>
                  <a:cubicBezTo>
                    <a:pt x="57" y="269"/>
                    <a:pt x="64" y="263"/>
                    <a:pt x="64" y="254"/>
                  </a:cubicBezTo>
                  <a:cubicBezTo>
                    <a:pt x="64" y="128"/>
                    <a:pt x="64" y="128"/>
                    <a:pt x="64" y="128"/>
                  </a:cubicBezTo>
                  <a:cubicBezTo>
                    <a:pt x="76" y="128"/>
                    <a:pt x="76" y="128"/>
                    <a:pt x="76" y="128"/>
                  </a:cubicBezTo>
                  <a:cubicBezTo>
                    <a:pt x="76" y="254"/>
                    <a:pt x="76" y="254"/>
                    <a:pt x="76" y="254"/>
                  </a:cubicBezTo>
                  <a:cubicBezTo>
                    <a:pt x="76" y="263"/>
                    <a:pt x="83" y="269"/>
                    <a:pt x="91" y="269"/>
                  </a:cubicBezTo>
                  <a:cubicBezTo>
                    <a:pt x="100" y="269"/>
                    <a:pt x="106" y="263"/>
                    <a:pt x="106" y="254"/>
                  </a:cubicBezTo>
                  <a:cubicBezTo>
                    <a:pt x="106" y="37"/>
                    <a:pt x="106" y="37"/>
                    <a:pt x="106" y="37"/>
                  </a:cubicBezTo>
                  <a:cubicBezTo>
                    <a:pt x="119" y="37"/>
                    <a:pt x="119" y="37"/>
                    <a:pt x="119" y="37"/>
                  </a:cubicBezTo>
                  <a:cubicBezTo>
                    <a:pt x="119" y="117"/>
                    <a:pt x="119" y="117"/>
                    <a:pt x="119" y="117"/>
                  </a:cubicBezTo>
                  <a:cubicBezTo>
                    <a:pt x="119" y="133"/>
                    <a:pt x="140" y="133"/>
                    <a:pt x="140" y="117"/>
                  </a:cubicBezTo>
                  <a:cubicBezTo>
                    <a:pt x="140" y="36"/>
                    <a:pt x="140" y="36"/>
                    <a:pt x="140" y="36"/>
                  </a:cubicBezTo>
                  <a:cubicBezTo>
                    <a:pt x="140" y="18"/>
                    <a:pt x="126" y="0"/>
                    <a:pt x="105" y="0"/>
                  </a:cubicBezTo>
                  <a:cubicBezTo>
                    <a:pt x="34" y="0"/>
                    <a:pt x="34" y="0"/>
                    <a:pt x="34" y="0"/>
                  </a:cubicBezTo>
                  <a:cubicBezTo>
                    <a:pt x="15" y="0"/>
                    <a:pt x="0" y="16"/>
                    <a:pt x="0" y="35"/>
                  </a:cubicBezTo>
                  <a:cubicBezTo>
                    <a:pt x="0" y="117"/>
                    <a:pt x="0" y="117"/>
                    <a:pt x="0" y="117"/>
                  </a:cubicBezTo>
                  <a:cubicBezTo>
                    <a:pt x="0" y="133"/>
                    <a:pt x="21" y="133"/>
                    <a:pt x="21" y="117"/>
                  </a:cubicBezTo>
                  <a:cubicBezTo>
                    <a:pt x="21" y="37"/>
                    <a:pt x="21" y="37"/>
                    <a:pt x="21" y="37"/>
                  </a:cubicBezTo>
                  <a:cubicBezTo>
                    <a:pt x="34" y="37"/>
                    <a:pt x="34" y="37"/>
                    <a:pt x="34" y="37"/>
                  </a:cubicBezTo>
                  <a:cubicBezTo>
                    <a:pt x="34" y="254"/>
                    <a:pt x="34" y="254"/>
                    <a:pt x="34" y="25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bg-BG" sz="1600" b="0" i="0" u="none" strike="noStrike" kern="1200" cap="none" spc="0" normalizeH="0" baseline="0" noProof="0" dirty="0">
                <a:ln>
                  <a:noFill/>
                </a:ln>
                <a:solidFill>
                  <a:srgbClr val="1C1C1C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endParaRPr>
            </a:p>
          </p:txBody>
        </p:sp>
      </p:grpSp>
      <p:grpSp>
        <p:nvGrpSpPr>
          <p:cNvPr id="61" name="Group 13"/>
          <p:cNvGrpSpPr>
            <a:grpSpLocks noChangeAspect="1"/>
          </p:cNvGrpSpPr>
          <p:nvPr/>
        </p:nvGrpSpPr>
        <p:grpSpPr bwMode="auto">
          <a:xfrm flipH="1">
            <a:off x="5273427" y="3799562"/>
            <a:ext cx="214028" cy="494672"/>
            <a:chOff x="3696" y="1271"/>
            <a:chExt cx="338" cy="781"/>
          </a:xfrm>
          <a:solidFill>
            <a:schemeClr val="bg1"/>
          </a:solidFill>
        </p:grpSpPr>
        <p:sp>
          <p:nvSpPr>
            <p:cNvPr id="62" name="Oval 14"/>
            <p:cNvSpPr>
              <a:spLocks noChangeArrowheads="1"/>
            </p:cNvSpPr>
            <p:nvPr/>
          </p:nvSpPr>
          <p:spPr bwMode="auto">
            <a:xfrm>
              <a:off x="3800" y="1271"/>
              <a:ext cx="130" cy="129"/>
            </a:xfrm>
            <a:prstGeom prst="ellipse">
              <a:avLst/>
            </a:pr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bg-BG" sz="1600" b="0" i="0" u="none" strike="noStrike" kern="1200" cap="none" spc="0" normalizeH="0" baseline="0" noProof="0" dirty="0">
                <a:ln>
                  <a:noFill/>
                </a:ln>
                <a:solidFill>
                  <a:srgbClr val="1C1C1C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endParaRPr>
            </a:p>
          </p:txBody>
        </p:sp>
        <p:sp>
          <p:nvSpPr>
            <p:cNvPr id="63" name="Freeform 15"/>
            <p:cNvSpPr/>
            <p:nvPr/>
          </p:nvSpPr>
          <p:spPr bwMode="auto">
            <a:xfrm>
              <a:off x="3696" y="1412"/>
              <a:ext cx="338" cy="640"/>
            </a:xfrm>
            <a:custGeom>
              <a:avLst/>
              <a:gdLst>
                <a:gd name="T0" fmla="*/ 34 w 140"/>
                <a:gd name="T1" fmla="*/ 254 h 269"/>
                <a:gd name="T2" fmla="*/ 49 w 140"/>
                <a:gd name="T3" fmla="*/ 269 h 269"/>
                <a:gd name="T4" fmla="*/ 64 w 140"/>
                <a:gd name="T5" fmla="*/ 254 h 269"/>
                <a:gd name="T6" fmla="*/ 64 w 140"/>
                <a:gd name="T7" fmla="*/ 128 h 269"/>
                <a:gd name="T8" fmla="*/ 76 w 140"/>
                <a:gd name="T9" fmla="*/ 128 h 269"/>
                <a:gd name="T10" fmla="*/ 76 w 140"/>
                <a:gd name="T11" fmla="*/ 254 h 269"/>
                <a:gd name="T12" fmla="*/ 91 w 140"/>
                <a:gd name="T13" fmla="*/ 269 h 269"/>
                <a:gd name="T14" fmla="*/ 106 w 140"/>
                <a:gd name="T15" fmla="*/ 254 h 269"/>
                <a:gd name="T16" fmla="*/ 106 w 140"/>
                <a:gd name="T17" fmla="*/ 37 h 269"/>
                <a:gd name="T18" fmla="*/ 119 w 140"/>
                <a:gd name="T19" fmla="*/ 37 h 269"/>
                <a:gd name="T20" fmla="*/ 119 w 140"/>
                <a:gd name="T21" fmla="*/ 117 h 269"/>
                <a:gd name="T22" fmla="*/ 140 w 140"/>
                <a:gd name="T23" fmla="*/ 117 h 269"/>
                <a:gd name="T24" fmla="*/ 140 w 140"/>
                <a:gd name="T25" fmla="*/ 36 h 269"/>
                <a:gd name="T26" fmla="*/ 105 w 140"/>
                <a:gd name="T27" fmla="*/ 0 h 269"/>
                <a:gd name="T28" fmla="*/ 34 w 140"/>
                <a:gd name="T29" fmla="*/ 0 h 269"/>
                <a:gd name="T30" fmla="*/ 0 w 140"/>
                <a:gd name="T31" fmla="*/ 35 h 269"/>
                <a:gd name="T32" fmla="*/ 0 w 140"/>
                <a:gd name="T33" fmla="*/ 117 h 269"/>
                <a:gd name="T34" fmla="*/ 21 w 140"/>
                <a:gd name="T35" fmla="*/ 117 h 269"/>
                <a:gd name="T36" fmla="*/ 21 w 140"/>
                <a:gd name="T37" fmla="*/ 37 h 269"/>
                <a:gd name="T38" fmla="*/ 34 w 140"/>
                <a:gd name="T39" fmla="*/ 37 h 269"/>
                <a:gd name="T40" fmla="*/ 34 w 140"/>
                <a:gd name="T41" fmla="*/ 254 h 2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140" h="269">
                  <a:moveTo>
                    <a:pt x="34" y="254"/>
                  </a:moveTo>
                  <a:cubicBezTo>
                    <a:pt x="34" y="263"/>
                    <a:pt x="40" y="269"/>
                    <a:pt x="49" y="269"/>
                  </a:cubicBezTo>
                  <a:cubicBezTo>
                    <a:pt x="57" y="269"/>
                    <a:pt x="64" y="263"/>
                    <a:pt x="64" y="254"/>
                  </a:cubicBezTo>
                  <a:cubicBezTo>
                    <a:pt x="64" y="128"/>
                    <a:pt x="64" y="128"/>
                    <a:pt x="64" y="128"/>
                  </a:cubicBezTo>
                  <a:cubicBezTo>
                    <a:pt x="76" y="128"/>
                    <a:pt x="76" y="128"/>
                    <a:pt x="76" y="128"/>
                  </a:cubicBezTo>
                  <a:cubicBezTo>
                    <a:pt x="76" y="254"/>
                    <a:pt x="76" y="254"/>
                    <a:pt x="76" y="254"/>
                  </a:cubicBezTo>
                  <a:cubicBezTo>
                    <a:pt x="76" y="263"/>
                    <a:pt x="83" y="269"/>
                    <a:pt x="91" y="269"/>
                  </a:cubicBezTo>
                  <a:cubicBezTo>
                    <a:pt x="100" y="269"/>
                    <a:pt x="106" y="263"/>
                    <a:pt x="106" y="254"/>
                  </a:cubicBezTo>
                  <a:cubicBezTo>
                    <a:pt x="106" y="37"/>
                    <a:pt x="106" y="37"/>
                    <a:pt x="106" y="37"/>
                  </a:cubicBezTo>
                  <a:cubicBezTo>
                    <a:pt x="119" y="37"/>
                    <a:pt x="119" y="37"/>
                    <a:pt x="119" y="37"/>
                  </a:cubicBezTo>
                  <a:cubicBezTo>
                    <a:pt x="119" y="117"/>
                    <a:pt x="119" y="117"/>
                    <a:pt x="119" y="117"/>
                  </a:cubicBezTo>
                  <a:cubicBezTo>
                    <a:pt x="119" y="133"/>
                    <a:pt x="140" y="133"/>
                    <a:pt x="140" y="117"/>
                  </a:cubicBezTo>
                  <a:cubicBezTo>
                    <a:pt x="140" y="36"/>
                    <a:pt x="140" y="36"/>
                    <a:pt x="140" y="36"/>
                  </a:cubicBezTo>
                  <a:cubicBezTo>
                    <a:pt x="140" y="18"/>
                    <a:pt x="126" y="0"/>
                    <a:pt x="105" y="0"/>
                  </a:cubicBezTo>
                  <a:cubicBezTo>
                    <a:pt x="34" y="0"/>
                    <a:pt x="34" y="0"/>
                    <a:pt x="34" y="0"/>
                  </a:cubicBezTo>
                  <a:cubicBezTo>
                    <a:pt x="15" y="0"/>
                    <a:pt x="0" y="16"/>
                    <a:pt x="0" y="35"/>
                  </a:cubicBezTo>
                  <a:cubicBezTo>
                    <a:pt x="0" y="117"/>
                    <a:pt x="0" y="117"/>
                    <a:pt x="0" y="117"/>
                  </a:cubicBezTo>
                  <a:cubicBezTo>
                    <a:pt x="0" y="133"/>
                    <a:pt x="21" y="133"/>
                    <a:pt x="21" y="117"/>
                  </a:cubicBezTo>
                  <a:cubicBezTo>
                    <a:pt x="21" y="37"/>
                    <a:pt x="21" y="37"/>
                    <a:pt x="21" y="37"/>
                  </a:cubicBezTo>
                  <a:cubicBezTo>
                    <a:pt x="34" y="37"/>
                    <a:pt x="34" y="37"/>
                    <a:pt x="34" y="37"/>
                  </a:cubicBezTo>
                  <a:cubicBezTo>
                    <a:pt x="34" y="254"/>
                    <a:pt x="34" y="254"/>
                    <a:pt x="34" y="25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bg-BG" sz="1600" b="0" i="0" u="none" strike="noStrike" kern="1200" cap="none" spc="0" normalizeH="0" baseline="0" noProof="0" dirty="0">
                <a:ln>
                  <a:noFill/>
                </a:ln>
                <a:solidFill>
                  <a:srgbClr val="1C1C1C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endParaRPr>
            </a:p>
          </p:txBody>
        </p:sp>
      </p:grpSp>
      <p:grpSp>
        <p:nvGrpSpPr>
          <p:cNvPr id="64" name="Group 13"/>
          <p:cNvGrpSpPr>
            <a:grpSpLocks noChangeAspect="1"/>
          </p:cNvGrpSpPr>
          <p:nvPr/>
        </p:nvGrpSpPr>
        <p:grpSpPr bwMode="auto">
          <a:xfrm flipH="1">
            <a:off x="5579725" y="3799562"/>
            <a:ext cx="214028" cy="494672"/>
            <a:chOff x="3696" y="1271"/>
            <a:chExt cx="338" cy="781"/>
          </a:xfrm>
          <a:solidFill>
            <a:schemeClr val="bg1"/>
          </a:solidFill>
        </p:grpSpPr>
        <p:sp>
          <p:nvSpPr>
            <p:cNvPr id="65" name="Oval 14"/>
            <p:cNvSpPr>
              <a:spLocks noChangeArrowheads="1"/>
            </p:cNvSpPr>
            <p:nvPr/>
          </p:nvSpPr>
          <p:spPr bwMode="auto">
            <a:xfrm>
              <a:off x="3800" y="1271"/>
              <a:ext cx="130" cy="129"/>
            </a:xfrm>
            <a:prstGeom prst="ellipse">
              <a:avLst/>
            </a:pr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bg-BG" sz="1600" b="0" i="0" u="none" strike="noStrike" kern="1200" cap="none" spc="0" normalizeH="0" baseline="0" noProof="0" dirty="0">
                <a:ln>
                  <a:noFill/>
                </a:ln>
                <a:solidFill>
                  <a:srgbClr val="1C1C1C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endParaRPr>
            </a:p>
          </p:txBody>
        </p:sp>
        <p:sp>
          <p:nvSpPr>
            <p:cNvPr id="66" name="Freeform 15"/>
            <p:cNvSpPr/>
            <p:nvPr/>
          </p:nvSpPr>
          <p:spPr bwMode="auto">
            <a:xfrm>
              <a:off x="3696" y="1412"/>
              <a:ext cx="338" cy="640"/>
            </a:xfrm>
            <a:custGeom>
              <a:avLst/>
              <a:gdLst>
                <a:gd name="T0" fmla="*/ 34 w 140"/>
                <a:gd name="T1" fmla="*/ 254 h 269"/>
                <a:gd name="T2" fmla="*/ 49 w 140"/>
                <a:gd name="T3" fmla="*/ 269 h 269"/>
                <a:gd name="T4" fmla="*/ 64 w 140"/>
                <a:gd name="T5" fmla="*/ 254 h 269"/>
                <a:gd name="T6" fmla="*/ 64 w 140"/>
                <a:gd name="T7" fmla="*/ 128 h 269"/>
                <a:gd name="T8" fmla="*/ 76 w 140"/>
                <a:gd name="T9" fmla="*/ 128 h 269"/>
                <a:gd name="T10" fmla="*/ 76 w 140"/>
                <a:gd name="T11" fmla="*/ 254 h 269"/>
                <a:gd name="T12" fmla="*/ 91 w 140"/>
                <a:gd name="T13" fmla="*/ 269 h 269"/>
                <a:gd name="T14" fmla="*/ 106 w 140"/>
                <a:gd name="T15" fmla="*/ 254 h 269"/>
                <a:gd name="T16" fmla="*/ 106 w 140"/>
                <a:gd name="T17" fmla="*/ 37 h 269"/>
                <a:gd name="T18" fmla="*/ 119 w 140"/>
                <a:gd name="T19" fmla="*/ 37 h 269"/>
                <a:gd name="T20" fmla="*/ 119 w 140"/>
                <a:gd name="T21" fmla="*/ 117 h 269"/>
                <a:gd name="T22" fmla="*/ 140 w 140"/>
                <a:gd name="T23" fmla="*/ 117 h 269"/>
                <a:gd name="T24" fmla="*/ 140 w 140"/>
                <a:gd name="T25" fmla="*/ 36 h 269"/>
                <a:gd name="T26" fmla="*/ 105 w 140"/>
                <a:gd name="T27" fmla="*/ 0 h 269"/>
                <a:gd name="T28" fmla="*/ 34 w 140"/>
                <a:gd name="T29" fmla="*/ 0 h 269"/>
                <a:gd name="T30" fmla="*/ 0 w 140"/>
                <a:gd name="T31" fmla="*/ 35 h 269"/>
                <a:gd name="T32" fmla="*/ 0 w 140"/>
                <a:gd name="T33" fmla="*/ 117 h 269"/>
                <a:gd name="T34" fmla="*/ 21 w 140"/>
                <a:gd name="T35" fmla="*/ 117 h 269"/>
                <a:gd name="T36" fmla="*/ 21 w 140"/>
                <a:gd name="T37" fmla="*/ 37 h 269"/>
                <a:gd name="T38" fmla="*/ 34 w 140"/>
                <a:gd name="T39" fmla="*/ 37 h 269"/>
                <a:gd name="T40" fmla="*/ 34 w 140"/>
                <a:gd name="T41" fmla="*/ 254 h 2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140" h="269">
                  <a:moveTo>
                    <a:pt x="34" y="254"/>
                  </a:moveTo>
                  <a:cubicBezTo>
                    <a:pt x="34" y="263"/>
                    <a:pt x="40" y="269"/>
                    <a:pt x="49" y="269"/>
                  </a:cubicBezTo>
                  <a:cubicBezTo>
                    <a:pt x="57" y="269"/>
                    <a:pt x="64" y="263"/>
                    <a:pt x="64" y="254"/>
                  </a:cubicBezTo>
                  <a:cubicBezTo>
                    <a:pt x="64" y="128"/>
                    <a:pt x="64" y="128"/>
                    <a:pt x="64" y="128"/>
                  </a:cubicBezTo>
                  <a:cubicBezTo>
                    <a:pt x="76" y="128"/>
                    <a:pt x="76" y="128"/>
                    <a:pt x="76" y="128"/>
                  </a:cubicBezTo>
                  <a:cubicBezTo>
                    <a:pt x="76" y="254"/>
                    <a:pt x="76" y="254"/>
                    <a:pt x="76" y="254"/>
                  </a:cubicBezTo>
                  <a:cubicBezTo>
                    <a:pt x="76" y="263"/>
                    <a:pt x="83" y="269"/>
                    <a:pt x="91" y="269"/>
                  </a:cubicBezTo>
                  <a:cubicBezTo>
                    <a:pt x="100" y="269"/>
                    <a:pt x="106" y="263"/>
                    <a:pt x="106" y="254"/>
                  </a:cubicBezTo>
                  <a:cubicBezTo>
                    <a:pt x="106" y="37"/>
                    <a:pt x="106" y="37"/>
                    <a:pt x="106" y="37"/>
                  </a:cubicBezTo>
                  <a:cubicBezTo>
                    <a:pt x="119" y="37"/>
                    <a:pt x="119" y="37"/>
                    <a:pt x="119" y="37"/>
                  </a:cubicBezTo>
                  <a:cubicBezTo>
                    <a:pt x="119" y="117"/>
                    <a:pt x="119" y="117"/>
                    <a:pt x="119" y="117"/>
                  </a:cubicBezTo>
                  <a:cubicBezTo>
                    <a:pt x="119" y="133"/>
                    <a:pt x="140" y="133"/>
                    <a:pt x="140" y="117"/>
                  </a:cubicBezTo>
                  <a:cubicBezTo>
                    <a:pt x="140" y="36"/>
                    <a:pt x="140" y="36"/>
                    <a:pt x="140" y="36"/>
                  </a:cubicBezTo>
                  <a:cubicBezTo>
                    <a:pt x="140" y="18"/>
                    <a:pt x="126" y="0"/>
                    <a:pt x="105" y="0"/>
                  </a:cubicBezTo>
                  <a:cubicBezTo>
                    <a:pt x="34" y="0"/>
                    <a:pt x="34" y="0"/>
                    <a:pt x="34" y="0"/>
                  </a:cubicBezTo>
                  <a:cubicBezTo>
                    <a:pt x="15" y="0"/>
                    <a:pt x="0" y="16"/>
                    <a:pt x="0" y="35"/>
                  </a:cubicBezTo>
                  <a:cubicBezTo>
                    <a:pt x="0" y="117"/>
                    <a:pt x="0" y="117"/>
                    <a:pt x="0" y="117"/>
                  </a:cubicBezTo>
                  <a:cubicBezTo>
                    <a:pt x="0" y="133"/>
                    <a:pt x="21" y="133"/>
                    <a:pt x="21" y="117"/>
                  </a:cubicBezTo>
                  <a:cubicBezTo>
                    <a:pt x="21" y="37"/>
                    <a:pt x="21" y="37"/>
                    <a:pt x="21" y="37"/>
                  </a:cubicBezTo>
                  <a:cubicBezTo>
                    <a:pt x="34" y="37"/>
                    <a:pt x="34" y="37"/>
                    <a:pt x="34" y="37"/>
                  </a:cubicBezTo>
                  <a:cubicBezTo>
                    <a:pt x="34" y="254"/>
                    <a:pt x="34" y="254"/>
                    <a:pt x="34" y="25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bg-BG" sz="1600" b="0" i="0" u="none" strike="noStrike" kern="1200" cap="none" spc="0" normalizeH="0" baseline="0" noProof="0" dirty="0">
                <a:ln>
                  <a:noFill/>
                </a:ln>
                <a:solidFill>
                  <a:srgbClr val="1C1C1C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endParaRPr>
            </a:p>
          </p:txBody>
        </p:sp>
      </p:grpSp>
      <p:grpSp>
        <p:nvGrpSpPr>
          <p:cNvPr id="67" name="Group 18"/>
          <p:cNvGrpSpPr>
            <a:grpSpLocks noChangeAspect="1"/>
          </p:cNvGrpSpPr>
          <p:nvPr/>
        </p:nvGrpSpPr>
        <p:grpSpPr bwMode="auto">
          <a:xfrm flipH="1">
            <a:off x="8151307" y="3812492"/>
            <a:ext cx="266585" cy="501005"/>
            <a:chOff x="3241" y="1291"/>
            <a:chExt cx="421" cy="791"/>
          </a:xfrm>
          <a:solidFill>
            <a:schemeClr val="bg1"/>
          </a:solidFill>
        </p:grpSpPr>
        <p:sp>
          <p:nvSpPr>
            <p:cNvPr id="68" name="Freeform 19"/>
            <p:cNvSpPr/>
            <p:nvPr/>
          </p:nvSpPr>
          <p:spPr bwMode="auto">
            <a:xfrm>
              <a:off x="3241" y="1432"/>
              <a:ext cx="421" cy="650"/>
            </a:xfrm>
            <a:custGeom>
              <a:avLst/>
              <a:gdLst>
                <a:gd name="T0" fmla="*/ 113 w 175"/>
                <a:gd name="T1" fmla="*/ 0 h 273"/>
                <a:gd name="T2" fmla="*/ 148 w 175"/>
                <a:gd name="T3" fmla="*/ 24 h 273"/>
                <a:gd name="T4" fmla="*/ 171 w 175"/>
                <a:gd name="T5" fmla="*/ 99 h 273"/>
                <a:gd name="T6" fmla="*/ 150 w 175"/>
                <a:gd name="T7" fmla="*/ 106 h 273"/>
                <a:gd name="T8" fmla="*/ 129 w 175"/>
                <a:gd name="T9" fmla="*/ 37 h 273"/>
                <a:gd name="T10" fmla="*/ 117 w 175"/>
                <a:gd name="T11" fmla="*/ 37 h 273"/>
                <a:gd name="T12" fmla="*/ 152 w 175"/>
                <a:gd name="T13" fmla="*/ 160 h 273"/>
                <a:gd name="T14" fmla="*/ 119 w 175"/>
                <a:gd name="T15" fmla="*/ 160 h 273"/>
                <a:gd name="T16" fmla="*/ 119 w 175"/>
                <a:gd name="T17" fmla="*/ 256 h 273"/>
                <a:gd name="T18" fmla="*/ 94 w 175"/>
                <a:gd name="T19" fmla="*/ 256 h 273"/>
                <a:gd name="T20" fmla="*/ 94 w 175"/>
                <a:gd name="T21" fmla="*/ 160 h 273"/>
                <a:gd name="T22" fmla="*/ 81 w 175"/>
                <a:gd name="T23" fmla="*/ 160 h 273"/>
                <a:gd name="T24" fmla="*/ 81 w 175"/>
                <a:gd name="T25" fmla="*/ 256 h 273"/>
                <a:gd name="T26" fmla="*/ 57 w 175"/>
                <a:gd name="T27" fmla="*/ 256 h 273"/>
                <a:gd name="T28" fmla="*/ 57 w 175"/>
                <a:gd name="T29" fmla="*/ 160 h 273"/>
                <a:gd name="T30" fmla="*/ 23 w 175"/>
                <a:gd name="T31" fmla="*/ 160 h 273"/>
                <a:gd name="T32" fmla="*/ 58 w 175"/>
                <a:gd name="T33" fmla="*/ 37 h 273"/>
                <a:gd name="T34" fmla="*/ 46 w 175"/>
                <a:gd name="T35" fmla="*/ 37 h 273"/>
                <a:gd name="T36" fmla="*/ 26 w 175"/>
                <a:gd name="T37" fmla="*/ 107 h 273"/>
                <a:gd name="T38" fmla="*/ 5 w 175"/>
                <a:gd name="T39" fmla="*/ 99 h 273"/>
                <a:gd name="T40" fmla="*/ 28 w 175"/>
                <a:gd name="T41" fmla="*/ 24 h 273"/>
                <a:gd name="T42" fmla="*/ 60 w 175"/>
                <a:gd name="T43" fmla="*/ 0 h 273"/>
                <a:gd name="T44" fmla="*/ 113 w 175"/>
                <a:gd name="T45" fmla="*/ 0 h 2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175" h="273">
                  <a:moveTo>
                    <a:pt x="113" y="0"/>
                  </a:moveTo>
                  <a:cubicBezTo>
                    <a:pt x="131" y="0"/>
                    <a:pt x="145" y="15"/>
                    <a:pt x="148" y="24"/>
                  </a:cubicBezTo>
                  <a:cubicBezTo>
                    <a:pt x="171" y="99"/>
                    <a:pt x="171" y="99"/>
                    <a:pt x="171" y="99"/>
                  </a:cubicBezTo>
                  <a:cubicBezTo>
                    <a:pt x="175" y="115"/>
                    <a:pt x="154" y="122"/>
                    <a:pt x="150" y="106"/>
                  </a:cubicBezTo>
                  <a:cubicBezTo>
                    <a:pt x="129" y="37"/>
                    <a:pt x="129" y="37"/>
                    <a:pt x="129" y="37"/>
                  </a:cubicBezTo>
                  <a:cubicBezTo>
                    <a:pt x="117" y="37"/>
                    <a:pt x="117" y="37"/>
                    <a:pt x="117" y="37"/>
                  </a:cubicBezTo>
                  <a:cubicBezTo>
                    <a:pt x="152" y="160"/>
                    <a:pt x="152" y="160"/>
                    <a:pt x="152" y="160"/>
                  </a:cubicBezTo>
                  <a:cubicBezTo>
                    <a:pt x="119" y="160"/>
                    <a:pt x="119" y="160"/>
                    <a:pt x="119" y="160"/>
                  </a:cubicBezTo>
                  <a:cubicBezTo>
                    <a:pt x="119" y="256"/>
                    <a:pt x="119" y="256"/>
                    <a:pt x="119" y="256"/>
                  </a:cubicBezTo>
                  <a:cubicBezTo>
                    <a:pt x="119" y="273"/>
                    <a:pt x="94" y="273"/>
                    <a:pt x="94" y="256"/>
                  </a:cubicBezTo>
                  <a:cubicBezTo>
                    <a:pt x="94" y="160"/>
                    <a:pt x="94" y="160"/>
                    <a:pt x="94" y="160"/>
                  </a:cubicBezTo>
                  <a:cubicBezTo>
                    <a:pt x="81" y="160"/>
                    <a:pt x="81" y="160"/>
                    <a:pt x="81" y="160"/>
                  </a:cubicBezTo>
                  <a:cubicBezTo>
                    <a:pt x="81" y="256"/>
                    <a:pt x="81" y="256"/>
                    <a:pt x="81" y="256"/>
                  </a:cubicBezTo>
                  <a:cubicBezTo>
                    <a:pt x="81" y="273"/>
                    <a:pt x="57" y="273"/>
                    <a:pt x="57" y="256"/>
                  </a:cubicBezTo>
                  <a:cubicBezTo>
                    <a:pt x="57" y="160"/>
                    <a:pt x="57" y="160"/>
                    <a:pt x="57" y="160"/>
                  </a:cubicBezTo>
                  <a:cubicBezTo>
                    <a:pt x="23" y="160"/>
                    <a:pt x="23" y="160"/>
                    <a:pt x="23" y="160"/>
                  </a:cubicBezTo>
                  <a:cubicBezTo>
                    <a:pt x="58" y="37"/>
                    <a:pt x="58" y="37"/>
                    <a:pt x="58" y="37"/>
                  </a:cubicBezTo>
                  <a:cubicBezTo>
                    <a:pt x="46" y="37"/>
                    <a:pt x="46" y="37"/>
                    <a:pt x="46" y="37"/>
                  </a:cubicBezTo>
                  <a:cubicBezTo>
                    <a:pt x="26" y="107"/>
                    <a:pt x="26" y="107"/>
                    <a:pt x="26" y="107"/>
                  </a:cubicBezTo>
                  <a:cubicBezTo>
                    <a:pt x="21" y="122"/>
                    <a:pt x="0" y="116"/>
                    <a:pt x="5" y="99"/>
                  </a:cubicBezTo>
                  <a:cubicBezTo>
                    <a:pt x="28" y="24"/>
                    <a:pt x="28" y="24"/>
                    <a:pt x="28" y="24"/>
                  </a:cubicBezTo>
                  <a:cubicBezTo>
                    <a:pt x="30" y="15"/>
                    <a:pt x="41" y="0"/>
                    <a:pt x="60" y="0"/>
                  </a:cubicBezTo>
                  <a:cubicBezTo>
                    <a:pt x="113" y="0"/>
                    <a:pt x="113" y="0"/>
                    <a:pt x="113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bg-BG" sz="1600" b="0" i="0" u="none" strike="noStrike" kern="1200" cap="none" spc="0" normalizeH="0" baseline="0" noProof="0" dirty="0">
                <a:ln>
                  <a:noFill/>
                </a:ln>
                <a:solidFill>
                  <a:srgbClr val="1C1C1C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endParaRPr>
            </a:p>
          </p:txBody>
        </p:sp>
        <p:sp>
          <p:nvSpPr>
            <p:cNvPr id="69" name="Oval 20"/>
            <p:cNvSpPr>
              <a:spLocks noChangeArrowheads="1"/>
            </p:cNvSpPr>
            <p:nvPr/>
          </p:nvSpPr>
          <p:spPr bwMode="auto">
            <a:xfrm>
              <a:off x="3388" y="1291"/>
              <a:ext cx="127" cy="127"/>
            </a:xfrm>
            <a:prstGeom prst="ellipse">
              <a:avLst/>
            </a:pr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bg-BG" sz="1600" b="0" i="0" u="none" strike="noStrike" kern="1200" cap="none" spc="0" normalizeH="0" baseline="0" noProof="0" dirty="0">
                <a:ln>
                  <a:noFill/>
                </a:ln>
                <a:solidFill>
                  <a:srgbClr val="1C1C1C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endParaRPr>
            </a:p>
          </p:txBody>
        </p:sp>
      </p:grpSp>
      <p:grpSp>
        <p:nvGrpSpPr>
          <p:cNvPr id="70" name="Group 18"/>
          <p:cNvGrpSpPr>
            <a:grpSpLocks noChangeAspect="1"/>
          </p:cNvGrpSpPr>
          <p:nvPr/>
        </p:nvGrpSpPr>
        <p:grpSpPr bwMode="auto">
          <a:xfrm flipH="1">
            <a:off x="8446717" y="3825785"/>
            <a:ext cx="266585" cy="501005"/>
            <a:chOff x="3241" y="1291"/>
            <a:chExt cx="421" cy="791"/>
          </a:xfrm>
          <a:solidFill>
            <a:schemeClr val="bg1"/>
          </a:solidFill>
        </p:grpSpPr>
        <p:sp>
          <p:nvSpPr>
            <p:cNvPr id="71" name="Freeform 19"/>
            <p:cNvSpPr/>
            <p:nvPr/>
          </p:nvSpPr>
          <p:spPr bwMode="auto">
            <a:xfrm>
              <a:off x="3241" y="1432"/>
              <a:ext cx="421" cy="650"/>
            </a:xfrm>
            <a:custGeom>
              <a:avLst/>
              <a:gdLst>
                <a:gd name="T0" fmla="*/ 113 w 175"/>
                <a:gd name="T1" fmla="*/ 0 h 273"/>
                <a:gd name="T2" fmla="*/ 148 w 175"/>
                <a:gd name="T3" fmla="*/ 24 h 273"/>
                <a:gd name="T4" fmla="*/ 171 w 175"/>
                <a:gd name="T5" fmla="*/ 99 h 273"/>
                <a:gd name="T6" fmla="*/ 150 w 175"/>
                <a:gd name="T7" fmla="*/ 106 h 273"/>
                <a:gd name="T8" fmla="*/ 129 w 175"/>
                <a:gd name="T9" fmla="*/ 37 h 273"/>
                <a:gd name="T10" fmla="*/ 117 w 175"/>
                <a:gd name="T11" fmla="*/ 37 h 273"/>
                <a:gd name="T12" fmla="*/ 152 w 175"/>
                <a:gd name="T13" fmla="*/ 160 h 273"/>
                <a:gd name="T14" fmla="*/ 119 w 175"/>
                <a:gd name="T15" fmla="*/ 160 h 273"/>
                <a:gd name="T16" fmla="*/ 119 w 175"/>
                <a:gd name="T17" fmla="*/ 256 h 273"/>
                <a:gd name="T18" fmla="*/ 94 w 175"/>
                <a:gd name="T19" fmla="*/ 256 h 273"/>
                <a:gd name="T20" fmla="*/ 94 w 175"/>
                <a:gd name="T21" fmla="*/ 160 h 273"/>
                <a:gd name="T22" fmla="*/ 81 w 175"/>
                <a:gd name="T23" fmla="*/ 160 h 273"/>
                <a:gd name="T24" fmla="*/ 81 w 175"/>
                <a:gd name="T25" fmla="*/ 256 h 273"/>
                <a:gd name="T26" fmla="*/ 57 w 175"/>
                <a:gd name="T27" fmla="*/ 256 h 273"/>
                <a:gd name="T28" fmla="*/ 57 w 175"/>
                <a:gd name="T29" fmla="*/ 160 h 273"/>
                <a:gd name="T30" fmla="*/ 23 w 175"/>
                <a:gd name="T31" fmla="*/ 160 h 273"/>
                <a:gd name="T32" fmla="*/ 58 w 175"/>
                <a:gd name="T33" fmla="*/ 37 h 273"/>
                <a:gd name="T34" fmla="*/ 46 w 175"/>
                <a:gd name="T35" fmla="*/ 37 h 273"/>
                <a:gd name="T36" fmla="*/ 26 w 175"/>
                <a:gd name="T37" fmla="*/ 107 h 273"/>
                <a:gd name="T38" fmla="*/ 5 w 175"/>
                <a:gd name="T39" fmla="*/ 99 h 273"/>
                <a:gd name="T40" fmla="*/ 28 w 175"/>
                <a:gd name="T41" fmla="*/ 24 h 273"/>
                <a:gd name="T42" fmla="*/ 60 w 175"/>
                <a:gd name="T43" fmla="*/ 0 h 273"/>
                <a:gd name="T44" fmla="*/ 113 w 175"/>
                <a:gd name="T45" fmla="*/ 0 h 2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175" h="273">
                  <a:moveTo>
                    <a:pt x="113" y="0"/>
                  </a:moveTo>
                  <a:cubicBezTo>
                    <a:pt x="131" y="0"/>
                    <a:pt x="145" y="15"/>
                    <a:pt x="148" y="24"/>
                  </a:cubicBezTo>
                  <a:cubicBezTo>
                    <a:pt x="171" y="99"/>
                    <a:pt x="171" y="99"/>
                    <a:pt x="171" y="99"/>
                  </a:cubicBezTo>
                  <a:cubicBezTo>
                    <a:pt x="175" y="115"/>
                    <a:pt x="154" y="122"/>
                    <a:pt x="150" y="106"/>
                  </a:cubicBezTo>
                  <a:cubicBezTo>
                    <a:pt x="129" y="37"/>
                    <a:pt x="129" y="37"/>
                    <a:pt x="129" y="37"/>
                  </a:cubicBezTo>
                  <a:cubicBezTo>
                    <a:pt x="117" y="37"/>
                    <a:pt x="117" y="37"/>
                    <a:pt x="117" y="37"/>
                  </a:cubicBezTo>
                  <a:cubicBezTo>
                    <a:pt x="152" y="160"/>
                    <a:pt x="152" y="160"/>
                    <a:pt x="152" y="160"/>
                  </a:cubicBezTo>
                  <a:cubicBezTo>
                    <a:pt x="119" y="160"/>
                    <a:pt x="119" y="160"/>
                    <a:pt x="119" y="160"/>
                  </a:cubicBezTo>
                  <a:cubicBezTo>
                    <a:pt x="119" y="256"/>
                    <a:pt x="119" y="256"/>
                    <a:pt x="119" y="256"/>
                  </a:cubicBezTo>
                  <a:cubicBezTo>
                    <a:pt x="119" y="273"/>
                    <a:pt x="94" y="273"/>
                    <a:pt x="94" y="256"/>
                  </a:cubicBezTo>
                  <a:cubicBezTo>
                    <a:pt x="94" y="160"/>
                    <a:pt x="94" y="160"/>
                    <a:pt x="94" y="160"/>
                  </a:cubicBezTo>
                  <a:cubicBezTo>
                    <a:pt x="81" y="160"/>
                    <a:pt x="81" y="160"/>
                    <a:pt x="81" y="160"/>
                  </a:cubicBezTo>
                  <a:cubicBezTo>
                    <a:pt x="81" y="256"/>
                    <a:pt x="81" y="256"/>
                    <a:pt x="81" y="256"/>
                  </a:cubicBezTo>
                  <a:cubicBezTo>
                    <a:pt x="81" y="273"/>
                    <a:pt x="57" y="273"/>
                    <a:pt x="57" y="256"/>
                  </a:cubicBezTo>
                  <a:cubicBezTo>
                    <a:pt x="57" y="160"/>
                    <a:pt x="57" y="160"/>
                    <a:pt x="57" y="160"/>
                  </a:cubicBezTo>
                  <a:cubicBezTo>
                    <a:pt x="23" y="160"/>
                    <a:pt x="23" y="160"/>
                    <a:pt x="23" y="160"/>
                  </a:cubicBezTo>
                  <a:cubicBezTo>
                    <a:pt x="58" y="37"/>
                    <a:pt x="58" y="37"/>
                    <a:pt x="58" y="37"/>
                  </a:cubicBezTo>
                  <a:cubicBezTo>
                    <a:pt x="46" y="37"/>
                    <a:pt x="46" y="37"/>
                    <a:pt x="46" y="37"/>
                  </a:cubicBezTo>
                  <a:cubicBezTo>
                    <a:pt x="26" y="107"/>
                    <a:pt x="26" y="107"/>
                    <a:pt x="26" y="107"/>
                  </a:cubicBezTo>
                  <a:cubicBezTo>
                    <a:pt x="21" y="122"/>
                    <a:pt x="0" y="116"/>
                    <a:pt x="5" y="99"/>
                  </a:cubicBezTo>
                  <a:cubicBezTo>
                    <a:pt x="28" y="24"/>
                    <a:pt x="28" y="24"/>
                    <a:pt x="28" y="24"/>
                  </a:cubicBezTo>
                  <a:cubicBezTo>
                    <a:pt x="30" y="15"/>
                    <a:pt x="41" y="0"/>
                    <a:pt x="60" y="0"/>
                  </a:cubicBezTo>
                  <a:cubicBezTo>
                    <a:pt x="113" y="0"/>
                    <a:pt x="113" y="0"/>
                    <a:pt x="113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bg-BG" sz="1600" b="0" i="0" u="none" strike="noStrike" kern="1200" cap="none" spc="0" normalizeH="0" baseline="0" noProof="0" dirty="0">
                <a:ln>
                  <a:noFill/>
                </a:ln>
                <a:solidFill>
                  <a:srgbClr val="1C1C1C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endParaRPr>
            </a:p>
          </p:txBody>
        </p:sp>
        <p:sp>
          <p:nvSpPr>
            <p:cNvPr id="72" name="Oval 20"/>
            <p:cNvSpPr>
              <a:spLocks noChangeArrowheads="1"/>
            </p:cNvSpPr>
            <p:nvPr/>
          </p:nvSpPr>
          <p:spPr bwMode="auto">
            <a:xfrm>
              <a:off x="3388" y="1291"/>
              <a:ext cx="127" cy="127"/>
            </a:xfrm>
            <a:prstGeom prst="ellipse">
              <a:avLst/>
            </a:pr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bg-BG" sz="1600" b="0" i="0" u="none" strike="noStrike" kern="1200" cap="none" spc="0" normalizeH="0" baseline="0" noProof="0" dirty="0">
                <a:ln>
                  <a:noFill/>
                </a:ln>
                <a:solidFill>
                  <a:srgbClr val="1C1C1C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endParaRPr>
            </a:p>
          </p:txBody>
        </p:sp>
      </p:grpSp>
      <p:grpSp>
        <p:nvGrpSpPr>
          <p:cNvPr id="73" name="Group 18"/>
          <p:cNvGrpSpPr>
            <a:grpSpLocks noChangeAspect="1"/>
          </p:cNvGrpSpPr>
          <p:nvPr/>
        </p:nvGrpSpPr>
        <p:grpSpPr bwMode="auto">
          <a:xfrm flipH="1">
            <a:off x="8742127" y="3825785"/>
            <a:ext cx="266585" cy="501005"/>
            <a:chOff x="3241" y="1291"/>
            <a:chExt cx="421" cy="791"/>
          </a:xfrm>
          <a:solidFill>
            <a:schemeClr val="bg1"/>
          </a:solidFill>
        </p:grpSpPr>
        <p:sp>
          <p:nvSpPr>
            <p:cNvPr id="74" name="Freeform 19"/>
            <p:cNvSpPr/>
            <p:nvPr/>
          </p:nvSpPr>
          <p:spPr bwMode="auto">
            <a:xfrm>
              <a:off x="3241" y="1432"/>
              <a:ext cx="421" cy="650"/>
            </a:xfrm>
            <a:custGeom>
              <a:avLst/>
              <a:gdLst>
                <a:gd name="T0" fmla="*/ 113 w 175"/>
                <a:gd name="T1" fmla="*/ 0 h 273"/>
                <a:gd name="T2" fmla="*/ 148 w 175"/>
                <a:gd name="T3" fmla="*/ 24 h 273"/>
                <a:gd name="T4" fmla="*/ 171 w 175"/>
                <a:gd name="T5" fmla="*/ 99 h 273"/>
                <a:gd name="T6" fmla="*/ 150 w 175"/>
                <a:gd name="T7" fmla="*/ 106 h 273"/>
                <a:gd name="T8" fmla="*/ 129 w 175"/>
                <a:gd name="T9" fmla="*/ 37 h 273"/>
                <a:gd name="T10" fmla="*/ 117 w 175"/>
                <a:gd name="T11" fmla="*/ 37 h 273"/>
                <a:gd name="T12" fmla="*/ 152 w 175"/>
                <a:gd name="T13" fmla="*/ 160 h 273"/>
                <a:gd name="T14" fmla="*/ 119 w 175"/>
                <a:gd name="T15" fmla="*/ 160 h 273"/>
                <a:gd name="T16" fmla="*/ 119 w 175"/>
                <a:gd name="T17" fmla="*/ 256 h 273"/>
                <a:gd name="T18" fmla="*/ 94 w 175"/>
                <a:gd name="T19" fmla="*/ 256 h 273"/>
                <a:gd name="T20" fmla="*/ 94 w 175"/>
                <a:gd name="T21" fmla="*/ 160 h 273"/>
                <a:gd name="T22" fmla="*/ 81 w 175"/>
                <a:gd name="T23" fmla="*/ 160 h 273"/>
                <a:gd name="T24" fmla="*/ 81 w 175"/>
                <a:gd name="T25" fmla="*/ 256 h 273"/>
                <a:gd name="T26" fmla="*/ 57 w 175"/>
                <a:gd name="T27" fmla="*/ 256 h 273"/>
                <a:gd name="T28" fmla="*/ 57 w 175"/>
                <a:gd name="T29" fmla="*/ 160 h 273"/>
                <a:gd name="T30" fmla="*/ 23 w 175"/>
                <a:gd name="T31" fmla="*/ 160 h 273"/>
                <a:gd name="T32" fmla="*/ 58 w 175"/>
                <a:gd name="T33" fmla="*/ 37 h 273"/>
                <a:gd name="T34" fmla="*/ 46 w 175"/>
                <a:gd name="T35" fmla="*/ 37 h 273"/>
                <a:gd name="T36" fmla="*/ 26 w 175"/>
                <a:gd name="T37" fmla="*/ 107 h 273"/>
                <a:gd name="T38" fmla="*/ 5 w 175"/>
                <a:gd name="T39" fmla="*/ 99 h 273"/>
                <a:gd name="T40" fmla="*/ 28 w 175"/>
                <a:gd name="T41" fmla="*/ 24 h 273"/>
                <a:gd name="T42" fmla="*/ 60 w 175"/>
                <a:gd name="T43" fmla="*/ 0 h 273"/>
                <a:gd name="T44" fmla="*/ 113 w 175"/>
                <a:gd name="T45" fmla="*/ 0 h 2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175" h="273">
                  <a:moveTo>
                    <a:pt x="113" y="0"/>
                  </a:moveTo>
                  <a:cubicBezTo>
                    <a:pt x="131" y="0"/>
                    <a:pt x="145" y="15"/>
                    <a:pt x="148" y="24"/>
                  </a:cubicBezTo>
                  <a:cubicBezTo>
                    <a:pt x="171" y="99"/>
                    <a:pt x="171" y="99"/>
                    <a:pt x="171" y="99"/>
                  </a:cubicBezTo>
                  <a:cubicBezTo>
                    <a:pt x="175" y="115"/>
                    <a:pt x="154" y="122"/>
                    <a:pt x="150" y="106"/>
                  </a:cubicBezTo>
                  <a:cubicBezTo>
                    <a:pt x="129" y="37"/>
                    <a:pt x="129" y="37"/>
                    <a:pt x="129" y="37"/>
                  </a:cubicBezTo>
                  <a:cubicBezTo>
                    <a:pt x="117" y="37"/>
                    <a:pt x="117" y="37"/>
                    <a:pt x="117" y="37"/>
                  </a:cubicBezTo>
                  <a:cubicBezTo>
                    <a:pt x="152" y="160"/>
                    <a:pt x="152" y="160"/>
                    <a:pt x="152" y="160"/>
                  </a:cubicBezTo>
                  <a:cubicBezTo>
                    <a:pt x="119" y="160"/>
                    <a:pt x="119" y="160"/>
                    <a:pt x="119" y="160"/>
                  </a:cubicBezTo>
                  <a:cubicBezTo>
                    <a:pt x="119" y="256"/>
                    <a:pt x="119" y="256"/>
                    <a:pt x="119" y="256"/>
                  </a:cubicBezTo>
                  <a:cubicBezTo>
                    <a:pt x="119" y="273"/>
                    <a:pt x="94" y="273"/>
                    <a:pt x="94" y="256"/>
                  </a:cubicBezTo>
                  <a:cubicBezTo>
                    <a:pt x="94" y="160"/>
                    <a:pt x="94" y="160"/>
                    <a:pt x="94" y="160"/>
                  </a:cubicBezTo>
                  <a:cubicBezTo>
                    <a:pt x="81" y="160"/>
                    <a:pt x="81" y="160"/>
                    <a:pt x="81" y="160"/>
                  </a:cubicBezTo>
                  <a:cubicBezTo>
                    <a:pt x="81" y="256"/>
                    <a:pt x="81" y="256"/>
                    <a:pt x="81" y="256"/>
                  </a:cubicBezTo>
                  <a:cubicBezTo>
                    <a:pt x="81" y="273"/>
                    <a:pt x="57" y="273"/>
                    <a:pt x="57" y="256"/>
                  </a:cubicBezTo>
                  <a:cubicBezTo>
                    <a:pt x="57" y="160"/>
                    <a:pt x="57" y="160"/>
                    <a:pt x="57" y="160"/>
                  </a:cubicBezTo>
                  <a:cubicBezTo>
                    <a:pt x="23" y="160"/>
                    <a:pt x="23" y="160"/>
                    <a:pt x="23" y="160"/>
                  </a:cubicBezTo>
                  <a:cubicBezTo>
                    <a:pt x="58" y="37"/>
                    <a:pt x="58" y="37"/>
                    <a:pt x="58" y="37"/>
                  </a:cubicBezTo>
                  <a:cubicBezTo>
                    <a:pt x="46" y="37"/>
                    <a:pt x="46" y="37"/>
                    <a:pt x="46" y="37"/>
                  </a:cubicBezTo>
                  <a:cubicBezTo>
                    <a:pt x="26" y="107"/>
                    <a:pt x="26" y="107"/>
                    <a:pt x="26" y="107"/>
                  </a:cubicBezTo>
                  <a:cubicBezTo>
                    <a:pt x="21" y="122"/>
                    <a:pt x="0" y="116"/>
                    <a:pt x="5" y="99"/>
                  </a:cubicBezTo>
                  <a:cubicBezTo>
                    <a:pt x="28" y="24"/>
                    <a:pt x="28" y="24"/>
                    <a:pt x="28" y="24"/>
                  </a:cubicBezTo>
                  <a:cubicBezTo>
                    <a:pt x="30" y="15"/>
                    <a:pt x="41" y="0"/>
                    <a:pt x="60" y="0"/>
                  </a:cubicBezTo>
                  <a:cubicBezTo>
                    <a:pt x="113" y="0"/>
                    <a:pt x="113" y="0"/>
                    <a:pt x="113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bg-BG" sz="1600" b="0" i="0" u="none" strike="noStrike" kern="1200" cap="none" spc="0" normalizeH="0" baseline="0" noProof="0" dirty="0">
                <a:ln>
                  <a:noFill/>
                </a:ln>
                <a:solidFill>
                  <a:srgbClr val="1C1C1C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endParaRPr>
            </a:p>
          </p:txBody>
        </p:sp>
        <p:sp>
          <p:nvSpPr>
            <p:cNvPr id="75" name="Oval 20"/>
            <p:cNvSpPr>
              <a:spLocks noChangeArrowheads="1"/>
            </p:cNvSpPr>
            <p:nvPr/>
          </p:nvSpPr>
          <p:spPr bwMode="auto">
            <a:xfrm>
              <a:off x="3388" y="1291"/>
              <a:ext cx="127" cy="127"/>
            </a:xfrm>
            <a:prstGeom prst="ellipse">
              <a:avLst/>
            </a:pr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bg-BG" sz="1600" b="0" i="0" u="none" strike="noStrike" kern="1200" cap="none" spc="0" normalizeH="0" baseline="0" noProof="0" dirty="0">
                <a:ln>
                  <a:noFill/>
                </a:ln>
                <a:solidFill>
                  <a:srgbClr val="1C1C1C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endParaRPr>
            </a:p>
          </p:txBody>
        </p:sp>
      </p:grpSp>
      <p:grpSp>
        <p:nvGrpSpPr>
          <p:cNvPr id="76" name="Group 18"/>
          <p:cNvGrpSpPr>
            <a:grpSpLocks noChangeAspect="1"/>
          </p:cNvGrpSpPr>
          <p:nvPr/>
        </p:nvGrpSpPr>
        <p:grpSpPr bwMode="auto">
          <a:xfrm flipH="1">
            <a:off x="9037537" y="3825785"/>
            <a:ext cx="266585" cy="501005"/>
            <a:chOff x="3241" y="1291"/>
            <a:chExt cx="421" cy="791"/>
          </a:xfrm>
          <a:solidFill>
            <a:schemeClr val="bg1"/>
          </a:solidFill>
        </p:grpSpPr>
        <p:sp>
          <p:nvSpPr>
            <p:cNvPr id="77" name="Freeform 19"/>
            <p:cNvSpPr/>
            <p:nvPr/>
          </p:nvSpPr>
          <p:spPr bwMode="auto">
            <a:xfrm>
              <a:off x="3241" y="1432"/>
              <a:ext cx="421" cy="650"/>
            </a:xfrm>
            <a:custGeom>
              <a:avLst/>
              <a:gdLst>
                <a:gd name="T0" fmla="*/ 113 w 175"/>
                <a:gd name="T1" fmla="*/ 0 h 273"/>
                <a:gd name="T2" fmla="*/ 148 w 175"/>
                <a:gd name="T3" fmla="*/ 24 h 273"/>
                <a:gd name="T4" fmla="*/ 171 w 175"/>
                <a:gd name="T5" fmla="*/ 99 h 273"/>
                <a:gd name="T6" fmla="*/ 150 w 175"/>
                <a:gd name="T7" fmla="*/ 106 h 273"/>
                <a:gd name="T8" fmla="*/ 129 w 175"/>
                <a:gd name="T9" fmla="*/ 37 h 273"/>
                <a:gd name="T10" fmla="*/ 117 w 175"/>
                <a:gd name="T11" fmla="*/ 37 h 273"/>
                <a:gd name="T12" fmla="*/ 152 w 175"/>
                <a:gd name="T13" fmla="*/ 160 h 273"/>
                <a:gd name="T14" fmla="*/ 119 w 175"/>
                <a:gd name="T15" fmla="*/ 160 h 273"/>
                <a:gd name="T16" fmla="*/ 119 w 175"/>
                <a:gd name="T17" fmla="*/ 256 h 273"/>
                <a:gd name="T18" fmla="*/ 94 w 175"/>
                <a:gd name="T19" fmla="*/ 256 h 273"/>
                <a:gd name="T20" fmla="*/ 94 w 175"/>
                <a:gd name="T21" fmla="*/ 160 h 273"/>
                <a:gd name="T22" fmla="*/ 81 w 175"/>
                <a:gd name="T23" fmla="*/ 160 h 273"/>
                <a:gd name="T24" fmla="*/ 81 w 175"/>
                <a:gd name="T25" fmla="*/ 256 h 273"/>
                <a:gd name="T26" fmla="*/ 57 w 175"/>
                <a:gd name="T27" fmla="*/ 256 h 273"/>
                <a:gd name="T28" fmla="*/ 57 w 175"/>
                <a:gd name="T29" fmla="*/ 160 h 273"/>
                <a:gd name="T30" fmla="*/ 23 w 175"/>
                <a:gd name="T31" fmla="*/ 160 h 273"/>
                <a:gd name="T32" fmla="*/ 58 w 175"/>
                <a:gd name="T33" fmla="*/ 37 h 273"/>
                <a:gd name="T34" fmla="*/ 46 w 175"/>
                <a:gd name="T35" fmla="*/ 37 h 273"/>
                <a:gd name="T36" fmla="*/ 26 w 175"/>
                <a:gd name="T37" fmla="*/ 107 h 273"/>
                <a:gd name="T38" fmla="*/ 5 w 175"/>
                <a:gd name="T39" fmla="*/ 99 h 273"/>
                <a:gd name="T40" fmla="*/ 28 w 175"/>
                <a:gd name="T41" fmla="*/ 24 h 273"/>
                <a:gd name="T42" fmla="*/ 60 w 175"/>
                <a:gd name="T43" fmla="*/ 0 h 273"/>
                <a:gd name="T44" fmla="*/ 113 w 175"/>
                <a:gd name="T45" fmla="*/ 0 h 2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175" h="273">
                  <a:moveTo>
                    <a:pt x="113" y="0"/>
                  </a:moveTo>
                  <a:cubicBezTo>
                    <a:pt x="131" y="0"/>
                    <a:pt x="145" y="15"/>
                    <a:pt x="148" y="24"/>
                  </a:cubicBezTo>
                  <a:cubicBezTo>
                    <a:pt x="171" y="99"/>
                    <a:pt x="171" y="99"/>
                    <a:pt x="171" y="99"/>
                  </a:cubicBezTo>
                  <a:cubicBezTo>
                    <a:pt x="175" y="115"/>
                    <a:pt x="154" y="122"/>
                    <a:pt x="150" y="106"/>
                  </a:cubicBezTo>
                  <a:cubicBezTo>
                    <a:pt x="129" y="37"/>
                    <a:pt x="129" y="37"/>
                    <a:pt x="129" y="37"/>
                  </a:cubicBezTo>
                  <a:cubicBezTo>
                    <a:pt x="117" y="37"/>
                    <a:pt x="117" y="37"/>
                    <a:pt x="117" y="37"/>
                  </a:cubicBezTo>
                  <a:cubicBezTo>
                    <a:pt x="152" y="160"/>
                    <a:pt x="152" y="160"/>
                    <a:pt x="152" y="160"/>
                  </a:cubicBezTo>
                  <a:cubicBezTo>
                    <a:pt x="119" y="160"/>
                    <a:pt x="119" y="160"/>
                    <a:pt x="119" y="160"/>
                  </a:cubicBezTo>
                  <a:cubicBezTo>
                    <a:pt x="119" y="256"/>
                    <a:pt x="119" y="256"/>
                    <a:pt x="119" y="256"/>
                  </a:cubicBezTo>
                  <a:cubicBezTo>
                    <a:pt x="119" y="273"/>
                    <a:pt x="94" y="273"/>
                    <a:pt x="94" y="256"/>
                  </a:cubicBezTo>
                  <a:cubicBezTo>
                    <a:pt x="94" y="160"/>
                    <a:pt x="94" y="160"/>
                    <a:pt x="94" y="160"/>
                  </a:cubicBezTo>
                  <a:cubicBezTo>
                    <a:pt x="81" y="160"/>
                    <a:pt x="81" y="160"/>
                    <a:pt x="81" y="160"/>
                  </a:cubicBezTo>
                  <a:cubicBezTo>
                    <a:pt x="81" y="256"/>
                    <a:pt x="81" y="256"/>
                    <a:pt x="81" y="256"/>
                  </a:cubicBezTo>
                  <a:cubicBezTo>
                    <a:pt x="81" y="273"/>
                    <a:pt x="57" y="273"/>
                    <a:pt x="57" y="256"/>
                  </a:cubicBezTo>
                  <a:cubicBezTo>
                    <a:pt x="57" y="160"/>
                    <a:pt x="57" y="160"/>
                    <a:pt x="57" y="160"/>
                  </a:cubicBezTo>
                  <a:cubicBezTo>
                    <a:pt x="23" y="160"/>
                    <a:pt x="23" y="160"/>
                    <a:pt x="23" y="160"/>
                  </a:cubicBezTo>
                  <a:cubicBezTo>
                    <a:pt x="58" y="37"/>
                    <a:pt x="58" y="37"/>
                    <a:pt x="58" y="37"/>
                  </a:cubicBezTo>
                  <a:cubicBezTo>
                    <a:pt x="46" y="37"/>
                    <a:pt x="46" y="37"/>
                    <a:pt x="46" y="37"/>
                  </a:cubicBezTo>
                  <a:cubicBezTo>
                    <a:pt x="26" y="107"/>
                    <a:pt x="26" y="107"/>
                    <a:pt x="26" y="107"/>
                  </a:cubicBezTo>
                  <a:cubicBezTo>
                    <a:pt x="21" y="122"/>
                    <a:pt x="0" y="116"/>
                    <a:pt x="5" y="99"/>
                  </a:cubicBezTo>
                  <a:cubicBezTo>
                    <a:pt x="28" y="24"/>
                    <a:pt x="28" y="24"/>
                    <a:pt x="28" y="24"/>
                  </a:cubicBezTo>
                  <a:cubicBezTo>
                    <a:pt x="30" y="15"/>
                    <a:pt x="41" y="0"/>
                    <a:pt x="60" y="0"/>
                  </a:cubicBezTo>
                  <a:cubicBezTo>
                    <a:pt x="113" y="0"/>
                    <a:pt x="113" y="0"/>
                    <a:pt x="113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bg-BG" sz="1600" b="0" i="0" u="none" strike="noStrike" kern="1200" cap="none" spc="0" normalizeH="0" baseline="0" noProof="0" dirty="0">
                <a:ln>
                  <a:noFill/>
                </a:ln>
                <a:solidFill>
                  <a:srgbClr val="1C1C1C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endParaRPr>
            </a:p>
          </p:txBody>
        </p:sp>
        <p:sp>
          <p:nvSpPr>
            <p:cNvPr id="78" name="Oval 20"/>
            <p:cNvSpPr>
              <a:spLocks noChangeArrowheads="1"/>
            </p:cNvSpPr>
            <p:nvPr/>
          </p:nvSpPr>
          <p:spPr bwMode="auto">
            <a:xfrm>
              <a:off x="3388" y="1291"/>
              <a:ext cx="127" cy="127"/>
            </a:xfrm>
            <a:prstGeom prst="ellipse">
              <a:avLst/>
            </a:pr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bg-BG" sz="1600" b="0" i="0" u="none" strike="noStrike" kern="1200" cap="none" spc="0" normalizeH="0" baseline="0" noProof="0" dirty="0">
                <a:ln>
                  <a:noFill/>
                </a:ln>
                <a:solidFill>
                  <a:srgbClr val="1C1C1C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endParaRPr>
            </a:p>
          </p:txBody>
        </p:sp>
      </p:grpSp>
      <p:grpSp>
        <p:nvGrpSpPr>
          <p:cNvPr id="79" name="Group 18"/>
          <p:cNvGrpSpPr>
            <a:grpSpLocks noChangeAspect="1"/>
          </p:cNvGrpSpPr>
          <p:nvPr/>
        </p:nvGrpSpPr>
        <p:grpSpPr bwMode="auto">
          <a:xfrm flipH="1">
            <a:off x="7704809" y="2494495"/>
            <a:ext cx="266585" cy="501005"/>
            <a:chOff x="3241" y="1291"/>
            <a:chExt cx="421" cy="791"/>
          </a:xfrm>
          <a:solidFill>
            <a:schemeClr val="accent2"/>
          </a:solidFill>
        </p:grpSpPr>
        <p:sp>
          <p:nvSpPr>
            <p:cNvPr id="80" name="Freeform 19"/>
            <p:cNvSpPr/>
            <p:nvPr/>
          </p:nvSpPr>
          <p:spPr bwMode="auto">
            <a:xfrm>
              <a:off x="3241" y="1432"/>
              <a:ext cx="421" cy="650"/>
            </a:xfrm>
            <a:custGeom>
              <a:avLst/>
              <a:gdLst>
                <a:gd name="T0" fmla="*/ 113 w 175"/>
                <a:gd name="T1" fmla="*/ 0 h 273"/>
                <a:gd name="T2" fmla="*/ 148 w 175"/>
                <a:gd name="T3" fmla="*/ 24 h 273"/>
                <a:gd name="T4" fmla="*/ 171 w 175"/>
                <a:gd name="T5" fmla="*/ 99 h 273"/>
                <a:gd name="T6" fmla="*/ 150 w 175"/>
                <a:gd name="T7" fmla="*/ 106 h 273"/>
                <a:gd name="T8" fmla="*/ 129 w 175"/>
                <a:gd name="T9" fmla="*/ 37 h 273"/>
                <a:gd name="T10" fmla="*/ 117 w 175"/>
                <a:gd name="T11" fmla="*/ 37 h 273"/>
                <a:gd name="T12" fmla="*/ 152 w 175"/>
                <a:gd name="T13" fmla="*/ 160 h 273"/>
                <a:gd name="T14" fmla="*/ 119 w 175"/>
                <a:gd name="T15" fmla="*/ 160 h 273"/>
                <a:gd name="T16" fmla="*/ 119 w 175"/>
                <a:gd name="T17" fmla="*/ 256 h 273"/>
                <a:gd name="T18" fmla="*/ 94 w 175"/>
                <a:gd name="T19" fmla="*/ 256 h 273"/>
                <a:gd name="T20" fmla="*/ 94 w 175"/>
                <a:gd name="T21" fmla="*/ 160 h 273"/>
                <a:gd name="T22" fmla="*/ 81 w 175"/>
                <a:gd name="T23" fmla="*/ 160 h 273"/>
                <a:gd name="T24" fmla="*/ 81 w 175"/>
                <a:gd name="T25" fmla="*/ 256 h 273"/>
                <a:gd name="T26" fmla="*/ 57 w 175"/>
                <a:gd name="T27" fmla="*/ 256 h 273"/>
                <a:gd name="T28" fmla="*/ 57 w 175"/>
                <a:gd name="T29" fmla="*/ 160 h 273"/>
                <a:gd name="T30" fmla="*/ 23 w 175"/>
                <a:gd name="T31" fmla="*/ 160 h 273"/>
                <a:gd name="T32" fmla="*/ 58 w 175"/>
                <a:gd name="T33" fmla="*/ 37 h 273"/>
                <a:gd name="T34" fmla="*/ 46 w 175"/>
                <a:gd name="T35" fmla="*/ 37 h 273"/>
                <a:gd name="T36" fmla="*/ 26 w 175"/>
                <a:gd name="T37" fmla="*/ 107 h 273"/>
                <a:gd name="T38" fmla="*/ 5 w 175"/>
                <a:gd name="T39" fmla="*/ 99 h 273"/>
                <a:gd name="T40" fmla="*/ 28 w 175"/>
                <a:gd name="T41" fmla="*/ 24 h 273"/>
                <a:gd name="T42" fmla="*/ 60 w 175"/>
                <a:gd name="T43" fmla="*/ 0 h 273"/>
                <a:gd name="T44" fmla="*/ 113 w 175"/>
                <a:gd name="T45" fmla="*/ 0 h 2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175" h="273">
                  <a:moveTo>
                    <a:pt x="113" y="0"/>
                  </a:moveTo>
                  <a:cubicBezTo>
                    <a:pt x="131" y="0"/>
                    <a:pt x="145" y="15"/>
                    <a:pt x="148" y="24"/>
                  </a:cubicBezTo>
                  <a:cubicBezTo>
                    <a:pt x="171" y="99"/>
                    <a:pt x="171" y="99"/>
                    <a:pt x="171" y="99"/>
                  </a:cubicBezTo>
                  <a:cubicBezTo>
                    <a:pt x="175" y="115"/>
                    <a:pt x="154" y="122"/>
                    <a:pt x="150" y="106"/>
                  </a:cubicBezTo>
                  <a:cubicBezTo>
                    <a:pt x="129" y="37"/>
                    <a:pt x="129" y="37"/>
                    <a:pt x="129" y="37"/>
                  </a:cubicBezTo>
                  <a:cubicBezTo>
                    <a:pt x="117" y="37"/>
                    <a:pt x="117" y="37"/>
                    <a:pt x="117" y="37"/>
                  </a:cubicBezTo>
                  <a:cubicBezTo>
                    <a:pt x="152" y="160"/>
                    <a:pt x="152" y="160"/>
                    <a:pt x="152" y="160"/>
                  </a:cubicBezTo>
                  <a:cubicBezTo>
                    <a:pt x="119" y="160"/>
                    <a:pt x="119" y="160"/>
                    <a:pt x="119" y="160"/>
                  </a:cubicBezTo>
                  <a:cubicBezTo>
                    <a:pt x="119" y="256"/>
                    <a:pt x="119" y="256"/>
                    <a:pt x="119" y="256"/>
                  </a:cubicBezTo>
                  <a:cubicBezTo>
                    <a:pt x="119" y="273"/>
                    <a:pt x="94" y="273"/>
                    <a:pt x="94" y="256"/>
                  </a:cubicBezTo>
                  <a:cubicBezTo>
                    <a:pt x="94" y="160"/>
                    <a:pt x="94" y="160"/>
                    <a:pt x="94" y="160"/>
                  </a:cubicBezTo>
                  <a:cubicBezTo>
                    <a:pt x="81" y="160"/>
                    <a:pt x="81" y="160"/>
                    <a:pt x="81" y="160"/>
                  </a:cubicBezTo>
                  <a:cubicBezTo>
                    <a:pt x="81" y="256"/>
                    <a:pt x="81" y="256"/>
                    <a:pt x="81" y="256"/>
                  </a:cubicBezTo>
                  <a:cubicBezTo>
                    <a:pt x="81" y="273"/>
                    <a:pt x="57" y="273"/>
                    <a:pt x="57" y="256"/>
                  </a:cubicBezTo>
                  <a:cubicBezTo>
                    <a:pt x="57" y="160"/>
                    <a:pt x="57" y="160"/>
                    <a:pt x="57" y="160"/>
                  </a:cubicBezTo>
                  <a:cubicBezTo>
                    <a:pt x="23" y="160"/>
                    <a:pt x="23" y="160"/>
                    <a:pt x="23" y="160"/>
                  </a:cubicBezTo>
                  <a:cubicBezTo>
                    <a:pt x="58" y="37"/>
                    <a:pt x="58" y="37"/>
                    <a:pt x="58" y="37"/>
                  </a:cubicBezTo>
                  <a:cubicBezTo>
                    <a:pt x="46" y="37"/>
                    <a:pt x="46" y="37"/>
                    <a:pt x="46" y="37"/>
                  </a:cubicBezTo>
                  <a:cubicBezTo>
                    <a:pt x="26" y="107"/>
                    <a:pt x="26" y="107"/>
                    <a:pt x="26" y="107"/>
                  </a:cubicBezTo>
                  <a:cubicBezTo>
                    <a:pt x="21" y="122"/>
                    <a:pt x="0" y="116"/>
                    <a:pt x="5" y="99"/>
                  </a:cubicBezTo>
                  <a:cubicBezTo>
                    <a:pt x="28" y="24"/>
                    <a:pt x="28" y="24"/>
                    <a:pt x="28" y="24"/>
                  </a:cubicBezTo>
                  <a:cubicBezTo>
                    <a:pt x="30" y="15"/>
                    <a:pt x="41" y="0"/>
                    <a:pt x="60" y="0"/>
                  </a:cubicBezTo>
                  <a:cubicBezTo>
                    <a:pt x="113" y="0"/>
                    <a:pt x="113" y="0"/>
                    <a:pt x="113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bg-BG" sz="1600" b="0" i="0" u="none" strike="noStrike" kern="1200" cap="none" spc="0" normalizeH="0" baseline="0" noProof="0" dirty="0">
                <a:ln>
                  <a:noFill/>
                </a:ln>
                <a:solidFill>
                  <a:srgbClr val="1C1C1C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endParaRPr>
            </a:p>
          </p:txBody>
        </p:sp>
        <p:sp>
          <p:nvSpPr>
            <p:cNvPr id="81" name="Oval 20"/>
            <p:cNvSpPr>
              <a:spLocks noChangeArrowheads="1"/>
            </p:cNvSpPr>
            <p:nvPr/>
          </p:nvSpPr>
          <p:spPr bwMode="auto">
            <a:xfrm>
              <a:off x="3388" y="1291"/>
              <a:ext cx="127" cy="127"/>
            </a:xfrm>
            <a:prstGeom prst="ellipse">
              <a:avLst/>
            </a:pr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bg-BG" sz="1600" b="0" i="0" u="none" strike="noStrike" kern="1200" cap="none" spc="0" normalizeH="0" baseline="0" noProof="0" dirty="0">
                <a:ln>
                  <a:noFill/>
                </a:ln>
                <a:solidFill>
                  <a:srgbClr val="1C1C1C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endParaRPr>
            </a:p>
          </p:txBody>
        </p:sp>
      </p:grpSp>
      <p:grpSp>
        <p:nvGrpSpPr>
          <p:cNvPr id="82" name="Group 13"/>
          <p:cNvGrpSpPr>
            <a:grpSpLocks noChangeAspect="1"/>
          </p:cNvGrpSpPr>
          <p:nvPr/>
        </p:nvGrpSpPr>
        <p:grpSpPr bwMode="auto">
          <a:xfrm flipH="1">
            <a:off x="4229734" y="2489782"/>
            <a:ext cx="214028" cy="494672"/>
            <a:chOff x="3696" y="1271"/>
            <a:chExt cx="338" cy="781"/>
          </a:xfrm>
          <a:solidFill>
            <a:schemeClr val="accent3"/>
          </a:solidFill>
        </p:grpSpPr>
        <p:sp>
          <p:nvSpPr>
            <p:cNvPr id="83" name="Oval 14"/>
            <p:cNvSpPr>
              <a:spLocks noChangeArrowheads="1"/>
            </p:cNvSpPr>
            <p:nvPr/>
          </p:nvSpPr>
          <p:spPr bwMode="auto">
            <a:xfrm>
              <a:off x="3800" y="1271"/>
              <a:ext cx="130" cy="129"/>
            </a:xfrm>
            <a:prstGeom prst="ellipse">
              <a:avLst/>
            </a:pr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bg-BG" sz="1600" b="0" i="0" u="none" strike="noStrike" kern="1200" cap="none" spc="0" normalizeH="0" baseline="0" noProof="0" dirty="0">
                <a:ln>
                  <a:noFill/>
                </a:ln>
                <a:solidFill>
                  <a:srgbClr val="1C1C1C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endParaRPr>
            </a:p>
          </p:txBody>
        </p:sp>
        <p:sp>
          <p:nvSpPr>
            <p:cNvPr id="84" name="Freeform 15"/>
            <p:cNvSpPr/>
            <p:nvPr/>
          </p:nvSpPr>
          <p:spPr bwMode="auto">
            <a:xfrm>
              <a:off x="3696" y="1412"/>
              <a:ext cx="338" cy="640"/>
            </a:xfrm>
            <a:custGeom>
              <a:avLst/>
              <a:gdLst>
                <a:gd name="T0" fmla="*/ 34 w 140"/>
                <a:gd name="T1" fmla="*/ 254 h 269"/>
                <a:gd name="T2" fmla="*/ 49 w 140"/>
                <a:gd name="T3" fmla="*/ 269 h 269"/>
                <a:gd name="T4" fmla="*/ 64 w 140"/>
                <a:gd name="T5" fmla="*/ 254 h 269"/>
                <a:gd name="T6" fmla="*/ 64 w 140"/>
                <a:gd name="T7" fmla="*/ 128 h 269"/>
                <a:gd name="T8" fmla="*/ 76 w 140"/>
                <a:gd name="T9" fmla="*/ 128 h 269"/>
                <a:gd name="T10" fmla="*/ 76 w 140"/>
                <a:gd name="T11" fmla="*/ 254 h 269"/>
                <a:gd name="T12" fmla="*/ 91 w 140"/>
                <a:gd name="T13" fmla="*/ 269 h 269"/>
                <a:gd name="T14" fmla="*/ 106 w 140"/>
                <a:gd name="T15" fmla="*/ 254 h 269"/>
                <a:gd name="T16" fmla="*/ 106 w 140"/>
                <a:gd name="T17" fmla="*/ 37 h 269"/>
                <a:gd name="T18" fmla="*/ 119 w 140"/>
                <a:gd name="T19" fmla="*/ 37 h 269"/>
                <a:gd name="T20" fmla="*/ 119 w 140"/>
                <a:gd name="T21" fmla="*/ 117 h 269"/>
                <a:gd name="T22" fmla="*/ 140 w 140"/>
                <a:gd name="T23" fmla="*/ 117 h 269"/>
                <a:gd name="T24" fmla="*/ 140 w 140"/>
                <a:gd name="T25" fmla="*/ 36 h 269"/>
                <a:gd name="T26" fmla="*/ 105 w 140"/>
                <a:gd name="T27" fmla="*/ 0 h 269"/>
                <a:gd name="T28" fmla="*/ 34 w 140"/>
                <a:gd name="T29" fmla="*/ 0 h 269"/>
                <a:gd name="T30" fmla="*/ 0 w 140"/>
                <a:gd name="T31" fmla="*/ 35 h 269"/>
                <a:gd name="T32" fmla="*/ 0 w 140"/>
                <a:gd name="T33" fmla="*/ 117 h 269"/>
                <a:gd name="T34" fmla="*/ 21 w 140"/>
                <a:gd name="T35" fmla="*/ 117 h 269"/>
                <a:gd name="T36" fmla="*/ 21 w 140"/>
                <a:gd name="T37" fmla="*/ 37 h 269"/>
                <a:gd name="T38" fmla="*/ 34 w 140"/>
                <a:gd name="T39" fmla="*/ 37 h 269"/>
                <a:gd name="T40" fmla="*/ 34 w 140"/>
                <a:gd name="T41" fmla="*/ 254 h 2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140" h="269">
                  <a:moveTo>
                    <a:pt x="34" y="254"/>
                  </a:moveTo>
                  <a:cubicBezTo>
                    <a:pt x="34" y="263"/>
                    <a:pt x="40" y="269"/>
                    <a:pt x="49" y="269"/>
                  </a:cubicBezTo>
                  <a:cubicBezTo>
                    <a:pt x="57" y="269"/>
                    <a:pt x="64" y="263"/>
                    <a:pt x="64" y="254"/>
                  </a:cubicBezTo>
                  <a:cubicBezTo>
                    <a:pt x="64" y="128"/>
                    <a:pt x="64" y="128"/>
                    <a:pt x="64" y="128"/>
                  </a:cubicBezTo>
                  <a:cubicBezTo>
                    <a:pt x="76" y="128"/>
                    <a:pt x="76" y="128"/>
                    <a:pt x="76" y="128"/>
                  </a:cubicBezTo>
                  <a:cubicBezTo>
                    <a:pt x="76" y="254"/>
                    <a:pt x="76" y="254"/>
                    <a:pt x="76" y="254"/>
                  </a:cubicBezTo>
                  <a:cubicBezTo>
                    <a:pt x="76" y="263"/>
                    <a:pt x="83" y="269"/>
                    <a:pt x="91" y="269"/>
                  </a:cubicBezTo>
                  <a:cubicBezTo>
                    <a:pt x="100" y="269"/>
                    <a:pt x="106" y="263"/>
                    <a:pt x="106" y="254"/>
                  </a:cubicBezTo>
                  <a:cubicBezTo>
                    <a:pt x="106" y="37"/>
                    <a:pt x="106" y="37"/>
                    <a:pt x="106" y="37"/>
                  </a:cubicBezTo>
                  <a:cubicBezTo>
                    <a:pt x="119" y="37"/>
                    <a:pt x="119" y="37"/>
                    <a:pt x="119" y="37"/>
                  </a:cubicBezTo>
                  <a:cubicBezTo>
                    <a:pt x="119" y="117"/>
                    <a:pt x="119" y="117"/>
                    <a:pt x="119" y="117"/>
                  </a:cubicBezTo>
                  <a:cubicBezTo>
                    <a:pt x="119" y="133"/>
                    <a:pt x="140" y="133"/>
                    <a:pt x="140" y="117"/>
                  </a:cubicBezTo>
                  <a:cubicBezTo>
                    <a:pt x="140" y="36"/>
                    <a:pt x="140" y="36"/>
                    <a:pt x="140" y="36"/>
                  </a:cubicBezTo>
                  <a:cubicBezTo>
                    <a:pt x="140" y="18"/>
                    <a:pt x="126" y="0"/>
                    <a:pt x="105" y="0"/>
                  </a:cubicBezTo>
                  <a:cubicBezTo>
                    <a:pt x="34" y="0"/>
                    <a:pt x="34" y="0"/>
                    <a:pt x="34" y="0"/>
                  </a:cubicBezTo>
                  <a:cubicBezTo>
                    <a:pt x="15" y="0"/>
                    <a:pt x="0" y="16"/>
                    <a:pt x="0" y="35"/>
                  </a:cubicBezTo>
                  <a:cubicBezTo>
                    <a:pt x="0" y="117"/>
                    <a:pt x="0" y="117"/>
                    <a:pt x="0" y="117"/>
                  </a:cubicBezTo>
                  <a:cubicBezTo>
                    <a:pt x="0" y="133"/>
                    <a:pt x="21" y="133"/>
                    <a:pt x="21" y="117"/>
                  </a:cubicBezTo>
                  <a:cubicBezTo>
                    <a:pt x="21" y="37"/>
                    <a:pt x="21" y="37"/>
                    <a:pt x="21" y="37"/>
                  </a:cubicBezTo>
                  <a:cubicBezTo>
                    <a:pt x="34" y="37"/>
                    <a:pt x="34" y="37"/>
                    <a:pt x="34" y="37"/>
                  </a:cubicBezTo>
                  <a:cubicBezTo>
                    <a:pt x="34" y="254"/>
                    <a:pt x="34" y="254"/>
                    <a:pt x="34" y="25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bg-BG" sz="1600" b="0" i="0" u="none" strike="noStrike" kern="1200" cap="none" spc="0" normalizeH="0" baseline="0" noProof="0" dirty="0">
                <a:ln>
                  <a:noFill/>
                </a:ln>
                <a:solidFill>
                  <a:srgbClr val="1C1C1C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endParaRPr>
            </a:p>
          </p:txBody>
        </p:sp>
      </p:grpSp>
      <p:sp>
        <p:nvSpPr>
          <p:cNvPr id="85" name="TextBox 84"/>
          <p:cNvSpPr txBox="1"/>
          <p:nvPr/>
        </p:nvSpPr>
        <p:spPr>
          <a:xfrm>
            <a:off x="3855643" y="598040"/>
            <a:ext cx="448071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GB" sz="3600" b="0" i="0" u="none" strike="noStrike" kern="1200" cap="none" spc="60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INFOGRPAHICS</a:t>
            </a:r>
            <a:endParaRPr kumimoji="0" lang="en-GB" sz="3600" b="0" i="0" u="none" strike="noStrike" kern="1200" cap="none" spc="60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Raleway" panose="020B0503030101060003" pitchFamily="34" charset="0"/>
              <a:ea typeface="+mn-ea"/>
              <a:cs typeface="+mn-cs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1250">
        <p15:prstTrans prst="pageCurlDouble"/>
      </p:transition>
    </mc:Choice>
    <mc:Fallback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占位符 4"/>
          <p:cNvPicPr>
            <a:picLocks noGrp="1" noChangeAspect="1"/>
          </p:cNvPicPr>
          <p:nvPr>
            <p:ph type="pic" sz="quarter" idx="12"/>
          </p:nvPr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7495" b="27495"/>
          <a:stretch>
            <a:fillRect/>
          </a:stretch>
        </p:blipFill>
        <p:spPr/>
      </p:pic>
      <p:sp>
        <p:nvSpPr>
          <p:cNvPr id="3" name="Picture Placeholder 1"/>
          <p:cNvSpPr txBox="1"/>
          <p:nvPr/>
        </p:nvSpPr>
        <p:spPr>
          <a:xfrm>
            <a:off x="-16212" y="38436"/>
            <a:ext cx="12192000" cy="6858000"/>
          </a:xfrm>
          <a:prstGeom prst="rect">
            <a:avLst/>
          </a:prstGeom>
          <a:solidFill>
            <a:srgbClr val="F4958F">
              <a:alpha val="30000"/>
            </a:srgbClr>
          </a:solidFill>
        </p:spPr>
      </p:sp>
      <p:sp>
        <p:nvSpPr>
          <p:cNvPr id="85" name="TextBox 84"/>
          <p:cNvSpPr txBox="1"/>
          <p:nvPr/>
        </p:nvSpPr>
        <p:spPr>
          <a:xfrm>
            <a:off x="3855643" y="598040"/>
            <a:ext cx="448071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GB" sz="3600" b="0" i="0" u="none" strike="noStrike" kern="1200" cap="none" spc="60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INFOGRPAHICS</a:t>
            </a:r>
            <a:endParaRPr kumimoji="0" lang="en-GB" sz="3600" b="0" i="0" u="none" strike="noStrike" kern="1200" cap="none" spc="60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Raleway" panose="020B0503030101060003" pitchFamily="34" charset="0"/>
              <a:ea typeface="+mn-ea"/>
              <a:cs typeface="+mn-cs"/>
            </a:endParaRPr>
          </a:p>
        </p:txBody>
      </p:sp>
      <p:grpSp>
        <p:nvGrpSpPr>
          <p:cNvPr id="86" name="Group 85"/>
          <p:cNvGrpSpPr/>
          <p:nvPr/>
        </p:nvGrpSpPr>
        <p:grpSpPr>
          <a:xfrm>
            <a:off x="-16212" y="2345635"/>
            <a:ext cx="12224424" cy="4512365"/>
            <a:chOff x="2783860" y="5086350"/>
            <a:chExt cx="19134255" cy="6915738"/>
          </a:xfrm>
        </p:grpSpPr>
        <p:grpSp>
          <p:nvGrpSpPr>
            <p:cNvPr id="87" name="Group 4"/>
            <p:cNvGrpSpPr>
              <a:grpSpLocks noChangeAspect="1"/>
            </p:cNvGrpSpPr>
            <p:nvPr/>
          </p:nvGrpSpPr>
          <p:grpSpPr bwMode="auto">
            <a:xfrm>
              <a:off x="2783860" y="9614749"/>
              <a:ext cx="4380493" cy="2387339"/>
              <a:chOff x="2814" y="1405"/>
              <a:chExt cx="2052" cy="1510"/>
            </a:xfrm>
          </p:grpSpPr>
          <p:sp>
            <p:nvSpPr>
              <p:cNvPr id="121" name="Freeform 5"/>
              <p:cNvSpPr/>
              <p:nvPr/>
            </p:nvSpPr>
            <p:spPr bwMode="auto">
              <a:xfrm>
                <a:off x="2814" y="1405"/>
                <a:ext cx="2052" cy="1510"/>
              </a:xfrm>
              <a:custGeom>
                <a:avLst/>
                <a:gdLst>
                  <a:gd name="T0" fmla="*/ 433 w 866"/>
                  <a:gd name="T1" fmla="*/ 0 h 636"/>
                  <a:gd name="T2" fmla="*/ 0 w 866"/>
                  <a:gd name="T3" fmla="*/ 636 h 636"/>
                  <a:gd name="T4" fmla="*/ 433 w 866"/>
                  <a:gd name="T5" fmla="*/ 636 h 636"/>
                  <a:gd name="T6" fmla="*/ 866 w 866"/>
                  <a:gd name="T7" fmla="*/ 636 h 636"/>
                  <a:gd name="T8" fmla="*/ 433 w 866"/>
                  <a:gd name="T9" fmla="*/ 0 h 6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66" h="636">
                    <a:moveTo>
                      <a:pt x="433" y="0"/>
                    </a:moveTo>
                    <a:cubicBezTo>
                      <a:pt x="235" y="0"/>
                      <a:pt x="229" y="546"/>
                      <a:pt x="0" y="636"/>
                    </a:cubicBezTo>
                    <a:cubicBezTo>
                      <a:pt x="433" y="636"/>
                      <a:pt x="433" y="636"/>
                      <a:pt x="433" y="636"/>
                    </a:cubicBezTo>
                    <a:cubicBezTo>
                      <a:pt x="866" y="636"/>
                      <a:pt x="866" y="636"/>
                      <a:pt x="866" y="636"/>
                    </a:cubicBezTo>
                    <a:cubicBezTo>
                      <a:pt x="637" y="546"/>
                      <a:pt x="631" y="0"/>
                      <a:pt x="433" y="0"/>
                    </a:cubicBezTo>
                    <a:close/>
                  </a:path>
                </a:pathLst>
              </a:custGeom>
              <a:solidFill>
                <a:schemeClr val="accent1">
                  <a:alpha val="91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1C1C1C"/>
                  </a:solidFill>
                  <a:effectLst/>
                  <a:uLnTx/>
                  <a:uFillTx/>
                  <a:latin typeface="Raleway" panose="020B0503030101060003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122" name="Freeform 6"/>
              <p:cNvSpPr/>
              <p:nvPr/>
            </p:nvSpPr>
            <p:spPr bwMode="auto">
              <a:xfrm>
                <a:off x="3840" y="1405"/>
                <a:ext cx="1026" cy="1510"/>
              </a:xfrm>
              <a:custGeom>
                <a:avLst/>
                <a:gdLst>
                  <a:gd name="T0" fmla="*/ 433 w 433"/>
                  <a:gd name="T1" fmla="*/ 636 h 636"/>
                  <a:gd name="T2" fmla="*/ 0 w 433"/>
                  <a:gd name="T3" fmla="*/ 0 h 636"/>
                  <a:gd name="T4" fmla="*/ 0 w 433"/>
                  <a:gd name="T5" fmla="*/ 636 h 636"/>
                  <a:gd name="T6" fmla="*/ 433 w 433"/>
                  <a:gd name="T7" fmla="*/ 636 h 6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433" h="636">
                    <a:moveTo>
                      <a:pt x="433" y="636"/>
                    </a:moveTo>
                    <a:cubicBezTo>
                      <a:pt x="204" y="546"/>
                      <a:pt x="198" y="0"/>
                      <a:pt x="0" y="0"/>
                    </a:cubicBezTo>
                    <a:cubicBezTo>
                      <a:pt x="0" y="636"/>
                      <a:pt x="0" y="636"/>
                      <a:pt x="0" y="636"/>
                    </a:cubicBezTo>
                    <a:lnTo>
                      <a:pt x="433" y="636"/>
                    </a:lnTo>
                    <a:close/>
                  </a:path>
                </a:pathLst>
              </a:custGeom>
              <a:solidFill>
                <a:schemeClr val="accent1">
                  <a:lumMod val="50000"/>
                  <a:alpha val="15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1C1C1C"/>
                  </a:solidFill>
                  <a:effectLst/>
                  <a:uLnTx/>
                  <a:uFillTx/>
                  <a:latin typeface="Raleway" panose="020B0503030101060003" pitchFamily="34" charset="0"/>
                  <a:ea typeface="+mn-ea"/>
                  <a:cs typeface="+mn-cs"/>
                </a:endParaRPr>
              </a:p>
            </p:txBody>
          </p:sp>
        </p:grpSp>
        <p:grpSp>
          <p:nvGrpSpPr>
            <p:cNvPr id="88" name="Group 87"/>
            <p:cNvGrpSpPr>
              <a:grpSpLocks noChangeAspect="1"/>
            </p:cNvGrpSpPr>
            <p:nvPr/>
          </p:nvGrpSpPr>
          <p:grpSpPr bwMode="auto">
            <a:xfrm>
              <a:off x="5734613" y="8897302"/>
              <a:ext cx="4380493" cy="3104785"/>
              <a:chOff x="2814" y="1405"/>
              <a:chExt cx="2052" cy="1510"/>
            </a:xfrm>
          </p:grpSpPr>
          <p:sp>
            <p:nvSpPr>
              <p:cNvPr id="119" name="Freeform 118"/>
              <p:cNvSpPr/>
              <p:nvPr/>
            </p:nvSpPr>
            <p:spPr bwMode="auto">
              <a:xfrm>
                <a:off x="2814" y="1405"/>
                <a:ext cx="2052" cy="1510"/>
              </a:xfrm>
              <a:custGeom>
                <a:avLst/>
                <a:gdLst>
                  <a:gd name="T0" fmla="*/ 433 w 866"/>
                  <a:gd name="T1" fmla="*/ 0 h 636"/>
                  <a:gd name="T2" fmla="*/ 0 w 866"/>
                  <a:gd name="T3" fmla="*/ 636 h 636"/>
                  <a:gd name="T4" fmla="*/ 433 w 866"/>
                  <a:gd name="T5" fmla="*/ 636 h 636"/>
                  <a:gd name="T6" fmla="*/ 866 w 866"/>
                  <a:gd name="T7" fmla="*/ 636 h 636"/>
                  <a:gd name="T8" fmla="*/ 433 w 866"/>
                  <a:gd name="T9" fmla="*/ 0 h 6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66" h="636">
                    <a:moveTo>
                      <a:pt x="433" y="0"/>
                    </a:moveTo>
                    <a:cubicBezTo>
                      <a:pt x="235" y="0"/>
                      <a:pt x="229" y="546"/>
                      <a:pt x="0" y="636"/>
                    </a:cubicBezTo>
                    <a:cubicBezTo>
                      <a:pt x="433" y="636"/>
                      <a:pt x="433" y="636"/>
                      <a:pt x="433" y="636"/>
                    </a:cubicBezTo>
                    <a:cubicBezTo>
                      <a:pt x="866" y="636"/>
                      <a:pt x="866" y="636"/>
                      <a:pt x="866" y="636"/>
                    </a:cubicBezTo>
                    <a:cubicBezTo>
                      <a:pt x="637" y="546"/>
                      <a:pt x="631" y="0"/>
                      <a:pt x="433" y="0"/>
                    </a:cubicBezTo>
                    <a:close/>
                  </a:path>
                </a:pathLst>
              </a:custGeom>
              <a:solidFill>
                <a:schemeClr val="accent2">
                  <a:alpha val="91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1C1C1C"/>
                  </a:solidFill>
                  <a:effectLst/>
                  <a:uLnTx/>
                  <a:uFillTx/>
                  <a:latin typeface="Raleway" panose="020B0503030101060003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120" name="Freeform 119"/>
              <p:cNvSpPr/>
              <p:nvPr/>
            </p:nvSpPr>
            <p:spPr bwMode="auto">
              <a:xfrm>
                <a:off x="3840" y="1405"/>
                <a:ext cx="1026" cy="1510"/>
              </a:xfrm>
              <a:custGeom>
                <a:avLst/>
                <a:gdLst>
                  <a:gd name="T0" fmla="*/ 433 w 433"/>
                  <a:gd name="T1" fmla="*/ 636 h 636"/>
                  <a:gd name="T2" fmla="*/ 0 w 433"/>
                  <a:gd name="T3" fmla="*/ 0 h 636"/>
                  <a:gd name="T4" fmla="*/ 0 w 433"/>
                  <a:gd name="T5" fmla="*/ 636 h 636"/>
                  <a:gd name="T6" fmla="*/ 433 w 433"/>
                  <a:gd name="T7" fmla="*/ 636 h 6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433" h="636">
                    <a:moveTo>
                      <a:pt x="433" y="636"/>
                    </a:moveTo>
                    <a:cubicBezTo>
                      <a:pt x="204" y="546"/>
                      <a:pt x="198" y="0"/>
                      <a:pt x="0" y="0"/>
                    </a:cubicBezTo>
                    <a:cubicBezTo>
                      <a:pt x="0" y="636"/>
                      <a:pt x="0" y="636"/>
                      <a:pt x="0" y="636"/>
                    </a:cubicBezTo>
                    <a:lnTo>
                      <a:pt x="433" y="636"/>
                    </a:lnTo>
                    <a:close/>
                  </a:path>
                </a:pathLst>
              </a:custGeom>
              <a:solidFill>
                <a:schemeClr val="accent2">
                  <a:lumMod val="50000"/>
                  <a:alpha val="15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1C1C1C"/>
                  </a:solidFill>
                  <a:effectLst/>
                  <a:uLnTx/>
                  <a:uFillTx/>
                  <a:latin typeface="Raleway" panose="020B0503030101060003" pitchFamily="34" charset="0"/>
                  <a:ea typeface="+mn-ea"/>
                  <a:cs typeface="+mn-cs"/>
                </a:endParaRPr>
              </a:p>
            </p:txBody>
          </p:sp>
        </p:grpSp>
        <p:grpSp>
          <p:nvGrpSpPr>
            <p:cNvPr id="89" name="Group 4"/>
            <p:cNvGrpSpPr>
              <a:grpSpLocks noChangeAspect="1"/>
            </p:cNvGrpSpPr>
            <p:nvPr/>
          </p:nvGrpSpPr>
          <p:grpSpPr bwMode="auto">
            <a:xfrm>
              <a:off x="8685366" y="7509992"/>
              <a:ext cx="4380493" cy="4492094"/>
              <a:chOff x="2814" y="1405"/>
              <a:chExt cx="2052" cy="1510"/>
            </a:xfrm>
          </p:grpSpPr>
          <p:sp>
            <p:nvSpPr>
              <p:cNvPr id="117" name="Freeform 5"/>
              <p:cNvSpPr/>
              <p:nvPr/>
            </p:nvSpPr>
            <p:spPr bwMode="auto">
              <a:xfrm>
                <a:off x="2814" y="1405"/>
                <a:ext cx="2052" cy="1510"/>
              </a:xfrm>
              <a:custGeom>
                <a:avLst/>
                <a:gdLst>
                  <a:gd name="T0" fmla="*/ 433 w 866"/>
                  <a:gd name="T1" fmla="*/ 0 h 636"/>
                  <a:gd name="T2" fmla="*/ 0 w 866"/>
                  <a:gd name="T3" fmla="*/ 636 h 636"/>
                  <a:gd name="T4" fmla="*/ 433 w 866"/>
                  <a:gd name="T5" fmla="*/ 636 h 636"/>
                  <a:gd name="T6" fmla="*/ 866 w 866"/>
                  <a:gd name="T7" fmla="*/ 636 h 636"/>
                  <a:gd name="T8" fmla="*/ 433 w 866"/>
                  <a:gd name="T9" fmla="*/ 0 h 6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66" h="636">
                    <a:moveTo>
                      <a:pt x="433" y="0"/>
                    </a:moveTo>
                    <a:cubicBezTo>
                      <a:pt x="235" y="0"/>
                      <a:pt x="229" y="546"/>
                      <a:pt x="0" y="636"/>
                    </a:cubicBezTo>
                    <a:cubicBezTo>
                      <a:pt x="433" y="636"/>
                      <a:pt x="433" y="636"/>
                      <a:pt x="433" y="636"/>
                    </a:cubicBezTo>
                    <a:cubicBezTo>
                      <a:pt x="866" y="636"/>
                      <a:pt x="866" y="636"/>
                      <a:pt x="866" y="636"/>
                    </a:cubicBezTo>
                    <a:cubicBezTo>
                      <a:pt x="637" y="546"/>
                      <a:pt x="631" y="0"/>
                      <a:pt x="433" y="0"/>
                    </a:cubicBezTo>
                    <a:close/>
                  </a:path>
                </a:pathLst>
              </a:custGeom>
              <a:solidFill>
                <a:schemeClr val="accent3">
                  <a:alpha val="91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1C1C1C"/>
                  </a:solidFill>
                  <a:effectLst/>
                  <a:uLnTx/>
                  <a:uFillTx/>
                  <a:latin typeface="Raleway" panose="020B0503030101060003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118" name="Freeform 6"/>
              <p:cNvSpPr/>
              <p:nvPr/>
            </p:nvSpPr>
            <p:spPr bwMode="auto">
              <a:xfrm>
                <a:off x="3840" y="1405"/>
                <a:ext cx="1026" cy="1510"/>
              </a:xfrm>
              <a:custGeom>
                <a:avLst/>
                <a:gdLst>
                  <a:gd name="T0" fmla="*/ 433 w 433"/>
                  <a:gd name="T1" fmla="*/ 636 h 636"/>
                  <a:gd name="T2" fmla="*/ 0 w 433"/>
                  <a:gd name="T3" fmla="*/ 0 h 636"/>
                  <a:gd name="T4" fmla="*/ 0 w 433"/>
                  <a:gd name="T5" fmla="*/ 636 h 636"/>
                  <a:gd name="T6" fmla="*/ 433 w 433"/>
                  <a:gd name="T7" fmla="*/ 636 h 6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433" h="636">
                    <a:moveTo>
                      <a:pt x="433" y="636"/>
                    </a:moveTo>
                    <a:cubicBezTo>
                      <a:pt x="204" y="546"/>
                      <a:pt x="198" y="0"/>
                      <a:pt x="0" y="0"/>
                    </a:cubicBezTo>
                    <a:cubicBezTo>
                      <a:pt x="0" y="636"/>
                      <a:pt x="0" y="636"/>
                      <a:pt x="0" y="636"/>
                    </a:cubicBezTo>
                    <a:lnTo>
                      <a:pt x="433" y="636"/>
                    </a:lnTo>
                    <a:close/>
                  </a:path>
                </a:pathLst>
              </a:custGeom>
              <a:solidFill>
                <a:schemeClr val="accent3">
                  <a:lumMod val="50000"/>
                  <a:alpha val="15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1C1C1C"/>
                  </a:solidFill>
                  <a:effectLst/>
                  <a:uLnTx/>
                  <a:uFillTx/>
                  <a:latin typeface="Raleway" panose="020B0503030101060003" pitchFamily="34" charset="0"/>
                  <a:ea typeface="+mn-ea"/>
                  <a:cs typeface="+mn-cs"/>
                </a:endParaRPr>
              </a:p>
            </p:txBody>
          </p:sp>
        </p:grpSp>
        <p:grpSp>
          <p:nvGrpSpPr>
            <p:cNvPr id="90" name="Group 4"/>
            <p:cNvGrpSpPr>
              <a:grpSpLocks noChangeAspect="1"/>
            </p:cNvGrpSpPr>
            <p:nvPr/>
          </p:nvGrpSpPr>
          <p:grpSpPr bwMode="auto">
            <a:xfrm>
              <a:off x="11636115" y="9857571"/>
              <a:ext cx="4380493" cy="2144515"/>
              <a:chOff x="2814" y="1405"/>
              <a:chExt cx="2052" cy="1510"/>
            </a:xfrm>
          </p:grpSpPr>
          <p:sp>
            <p:nvSpPr>
              <p:cNvPr id="115" name="Freeform 5"/>
              <p:cNvSpPr/>
              <p:nvPr/>
            </p:nvSpPr>
            <p:spPr bwMode="auto">
              <a:xfrm>
                <a:off x="2814" y="1405"/>
                <a:ext cx="2052" cy="1510"/>
              </a:xfrm>
              <a:custGeom>
                <a:avLst/>
                <a:gdLst>
                  <a:gd name="T0" fmla="*/ 433 w 866"/>
                  <a:gd name="T1" fmla="*/ 0 h 636"/>
                  <a:gd name="T2" fmla="*/ 0 w 866"/>
                  <a:gd name="T3" fmla="*/ 636 h 636"/>
                  <a:gd name="T4" fmla="*/ 433 w 866"/>
                  <a:gd name="T5" fmla="*/ 636 h 636"/>
                  <a:gd name="T6" fmla="*/ 866 w 866"/>
                  <a:gd name="T7" fmla="*/ 636 h 636"/>
                  <a:gd name="T8" fmla="*/ 433 w 866"/>
                  <a:gd name="T9" fmla="*/ 0 h 6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66" h="636">
                    <a:moveTo>
                      <a:pt x="433" y="0"/>
                    </a:moveTo>
                    <a:cubicBezTo>
                      <a:pt x="235" y="0"/>
                      <a:pt x="229" y="546"/>
                      <a:pt x="0" y="636"/>
                    </a:cubicBezTo>
                    <a:cubicBezTo>
                      <a:pt x="433" y="636"/>
                      <a:pt x="433" y="636"/>
                      <a:pt x="433" y="636"/>
                    </a:cubicBezTo>
                    <a:cubicBezTo>
                      <a:pt x="866" y="636"/>
                      <a:pt x="866" y="636"/>
                      <a:pt x="866" y="636"/>
                    </a:cubicBezTo>
                    <a:cubicBezTo>
                      <a:pt x="637" y="546"/>
                      <a:pt x="631" y="0"/>
                      <a:pt x="433" y="0"/>
                    </a:cubicBezTo>
                    <a:close/>
                  </a:path>
                </a:pathLst>
              </a:custGeom>
              <a:solidFill>
                <a:schemeClr val="accent4">
                  <a:alpha val="91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1C1C1C"/>
                  </a:solidFill>
                  <a:effectLst/>
                  <a:uLnTx/>
                  <a:uFillTx/>
                  <a:latin typeface="Raleway" panose="020B0503030101060003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116" name="Freeform 6"/>
              <p:cNvSpPr/>
              <p:nvPr/>
            </p:nvSpPr>
            <p:spPr bwMode="auto">
              <a:xfrm>
                <a:off x="3840" y="1405"/>
                <a:ext cx="1026" cy="1510"/>
              </a:xfrm>
              <a:custGeom>
                <a:avLst/>
                <a:gdLst>
                  <a:gd name="T0" fmla="*/ 433 w 433"/>
                  <a:gd name="T1" fmla="*/ 636 h 636"/>
                  <a:gd name="T2" fmla="*/ 0 w 433"/>
                  <a:gd name="T3" fmla="*/ 0 h 636"/>
                  <a:gd name="T4" fmla="*/ 0 w 433"/>
                  <a:gd name="T5" fmla="*/ 636 h 636"/>
                  <a:gd name="T6" fmla="*/ 433 w 433"/>
                  <a:gd name="T7" fmla="*/ 636 h 6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433" h="636">
                    <a:moveTo>
                      <a:pt x="433" y="636"/>
                    </a:moveTo>
                    <a:cubicBezTo>
                      <a:pt x="204" y="546"/>
                      <a:pt x="198" y="0"/>
                      <a:pt x="0" y="0"/>
                    </a:cubicBezTo>
                    <a:cubicBezTo>
                      <a:pt x="0" y="636"/>
                      <a:pt x="0" y="636"/>
                      <a:pt x="0" y="636"/>
                    </a:cubicBezTo>
                    <a:lnTo>
                      <a:pt x="433" y="636"/>
                    </a:lnTo>
                    <a:close/>
                  </a:path>
                </a:pathLst>
              </a:custGeom>
              <a:solidFill>
                <a:schemeClr val="accent4">
                  <a:lumMod val="50000"/>
                  <a:alpha val="15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1C1C1C"/>
                  </a:solidFill>
                  <a:effectLst/>
                  <a:uLnTx/>
                  <a:uFillTx/>
                  <a:latin typeface="Raleway" panose="020B0503030101060003" pitchFamily="34" charset="0"/>
                  <a:ea typeface="+mn-ea"/>
                  <a:cs typeface="+mn-cs"/>
                </a:endParaRPr>
              </a:p>
            </p:txBody>
          </p:sp>
        </p:grpSp>
        <p:grpSp>
          <p:nvGrpSpPr>
            <p:cNvPr id="91" name="Group 4"/>
            <p:cNvGrpSpPr>
              <a:grpSpLocks noChangeAspect="1"/>
            </p:cNvGrpSpPr>
            <p:nvPr/>
          </p:nvGrpSpPr>
          <p:grpSpPr bwMode="auto">
            <a:xfrm>
              <a:off x="14586871" y="6805644"/>
              <a:ext cx="4380493" cy="5196444"/>
              <a:chOff x="2814" y="1405"/>
              <a:chExt cx="2052" cy="1510"/>
            </a:xfrm>
          </p:grpSpPr>
          <p:sp>
            <p:nvSpPr>
              <p:cNvPr id="113" name="Freeform 5"/>
              <p:cNvSpPr/>
              <p:nvPr/>
            </p:nvSpPr>
            <p:spPr bwMode="auto">
              <a:xfrm>
                <a:off x="2814" y="1405"/>
                <a:ext cx="2052" cy="1510"/>
              </a:xfrm>
              <a:custGeom>
                <a:avLst/>
                <a:gdLst>
                  <a:gd name="T0" fmla="*/ 433 w 866"/>
                  <a:gd name="T1" fmla="*/ 0 h 636"/>
                  <a:gd name="T2" fmla="*/ 0 w 866"/>
                  <a:gd name="T3" fmla="*/ 636 h 636"/>
                  <a:gd name="T4" fmla="*/ 433 w 866"/>
                  <a:gd name="T5" fmla="*/ 636 h 636"/>
                  <a:gd name="T6" fmla="*/ 866 w 866"/>
                  <a:gd name="T7" fmla="*/ 636 h 636"/>
                  <a:gd name="T8" fmla="*/ 433 w 866"/>
                  <a:gd name="T9" fmla="*/ 0 h 6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66" h="636">
                    <a:moveTo>
                      <a:pt x="433" y="0"/>
                    </a:moveTo>
                    <a:cubicBezTo>
                      <a:pt x="235" y="0"/>
                      <a:pt x="229" y="546"/>
                      <a:pt x="0" y="636"/>
                    </a:cubicBezTo>
                    <a:cubicBezTo>
                      <a:pt x="433" y="636"/>
                      <a:pt x="433" y="636"/>
                      <a:pt x="433" y="636"/>
                    </a:cubicBezTo>
                    <a:cubicBezTo>
                      <a:pt x="866" y="636"/>
                      <a:pt x="866" y="636"/>
                      <a:pt x="866" y="636"/>
                    </a:cubicBezTo>
                    <a:cubicBezTo>
                      <a:pt x="637" y="546"/>
                      <a:pt x="631" y="0"/>
                      <a:pt x="433" y="0"/>
                    </a:cubicBezTo>
                    <a:close/>
                  </a:path>
                </a:pathLst>
              </a:custGeom>
              <a:solidFill>
                <a:schemeClr val="accent5">
                  <a:alpha val="91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1C1C1C"/>
                  </a:solidFill>
                  <a:effectLst/>
                  <a:uLnTx/>
                  <a:uFillTx/>
                  <a:latin typeface="Raleway" panose="020B0503030101060003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114" name="Freeform 6"/>
              <p:cNvSpPr/>
              <p:nvPr/>
            </p:nvSpPr>
            <p:spPr bwMode="auto">
              <a:xfrm>
                <a:off x="3840" y="1405"/>
                <a:ext cx="1026" cy="1510"/>
              </a:xfrm>
              <a:custGeom>
                <a:avLst/>
                <a:gdLst>
                  <a:gd name="T0" fmla="*/ 433 w 433"/>
                  <a:gd name="T1" fmla="*/ 636 h 636"/>
                  <a:gd name="T2" fmla="*/ 0 w 433"/>
                  <a:gd name="T3" fmla="*/ 0 h 636"/>
                  <a:gd name="T4" fmla="*/ 0 w 433"/>
                  <a:gd name="T5" fmla="*/ 636 h 636"/>
                  <a:gd name="T6" fmla="*/ 433 w 433"/>
                  <a:gd name="T7" fmla="*/ 636 h 6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433" h="636">
                    <a:moveTo>
                      <a:pt x="433" y="636"/>
                    </a:moveTo>
                    <a:cubicBezTo>
                      <a:pt x="204" y="546"/>
                      <a:pt x="198" y="0"/>
                      <a:pt x="0" y="0"/>
                    </a:cubicBezTo>
                    <a:cubicBezTo>
                      <a:pt x="0" y="636"/>
                      <a:pt x="0" y="636"/>
                      <a:pt x="0" y="636"/>
                    </a:cubicBezTo>
                    <a:lnTo>
                      <a:pt x="433" y="636"/>
                    </a:lnTo>
                    <a:close/>
                  </a:path>
                </a:pathLst>
              </a:custGeom>
              <a:solidFill>
                <a:schemeClr val="accent5">
                  <a:lumMod val="50000"/>
                  <a:alpha val="15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1C1C1C"/>
                  </a:solidFill>
                  <a:effectLst/>
                  <a:uLnTx/>
                  <a:uFillTx/>
                  <a:latin typeface="Raleway" panose="020B0503030101060003" pitchFamily="34" charset="0"/>
                  <a:ea typeface="+mn-ea"/>
                  <a:cs typeface="+mn-cs"/>
                </a:endParaRPr>
              </a:p>
            </p:txBody>
          </p:sp>
        </p:grpSp>
        <p:grpSp>
          <p:nvGrpSpPr>
            <p:cNvPr id="92" name="Group 4"/>
            <p:cNvGrpSpPr>
              <a:grpSpLocks noChangeAspect="1"/>
            </p:cNvGrpSpPr>
            <p:nvPr/>
          </p:nvGrpSpPr>
          <p:grpSpPr bwMode="auto">
            <a:xfrm>
              <a:off x="17537622" y="8444642"/>
              <a:ext cx="4380493" cy="3557446"/>
              <a:chOff x="2814" y="1405"/>
              <a:chExt cx="2052" cy="1510"/>
            </a:xfrm>
          </p:grpSpPr>
          <p:sp>
            <p:nvSpPr>
              <p:cNvPr id="111" name="Freeform 5"/>
              <p:cNvSpPr/>
              <p:nvPr/>
            </p:nvSpPr>
            <p:spPr bwMode="auto">
              <a:xfrm>
                <a:off x="2814" y="1405"/>
                <a:ext cx="2052" cy="1510"/>
              </a:xfrm>
              <a:custGeom>
                <a:avLst/>
                <a:gdLst>
                  <a:gd name="T0" fmla="*/ 433 w 866"/>
                  <a:gd name="T1" fmla="*/ 0 h 636"/>
                  <a:gd name="T2" fmla="*/ 0 w 866"/>
                  <a:gd name="T3" fmla="*/ 636 h 636"/>
                  <a:gd name="T4" fmla="*/ 433 w 866"/>
                  <a:gd name="T5" fmla="*/ 636 h 636"/>
                  <a:gd name="T6" fmla="*/ 866 w 866"/>
                  <a:gd name="T7" fmla="*/ 636 h 636"/>
                  <a:gd name="T8" fmla="*/ 433 w 866"/>
                  <a:gd name="T9" fmla="*/ 0 h 6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66" h="636">
                    <a:moveTo>
                      <a:pt x="433" y="0"/>
                    </a:moveTo>
                    <a:cubicBezTo>
                      <a:pt x="235" y="0"/>
                      <a:pt x="229" y="546"/>
                      <a:pt x="0" y="636"/>
                    </a:cubicBezTo>
                    <a:cubicBezTo>
                      <a:pt x="433" y="636"/>
                      <a:pt x="433" y="636"/>
                      <a:pt x="433" y="636"/>
                    </a:cubicBezTo>
                    <a:cubicBezTo>
                      <a:pt x="866" y="636"/>
                      <a:pt x="866" y="636"/>
                      <a:pt x="866" y="636"/>
                    </a:cubicBezTo>
                    <a:cubicBezTo>
                      <a:pt x="637" y="546"/>
                      <a:pt x="631" y="0"/>
                      <a:pt x="433" y="0"/>
                    </a:cubicBezTo>
                    <a:close/>
                  </a:path>
                </a:pathLst>
              </a:custGeom>
              <a:solidFill>
                <a:schemeClr val="accent6">
                  <a:alpha val="91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1C1C1C"/>
                  </a:solidFill>
                  <a:effectLst/>
                  <a:uLnTx/>
                  <a:uFillTx/>
                  <a:latin typeface="Raleway" panose="020B0503030101060003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112" name="Freeform 6"/>
              <p:cNvSpPr/>
              <p:nvPr/>
            </p:nvSpPr>
            <p:spPr bwMode="auto">
              <a:xfrm>
                <a:off x="3840" y="1405"/>
                <a:ext cx="1026" cy="1510"/>
              </a:xfrm>
              <a:custGeom>
                <a:avLst/>
                <a:gdLst>
                  <a:gd name="T0" fmla="*/ 433 w 433"/>
                  <a:gd name="T1" fmla="*/ 636 h 636"/>
                  <a:gd name="T2" fmla="*/ 0 w 433"/>
                  <a:gd name="T3" fmla="*/ 0 h 636"/>
                  <a:gd name="T4" fmla="*/ 0 w 433"/>
                  <a:gd name="T5" fmla="*/ 636 h 636"/>
                  <a:gd name="T6" fmla="*/ 433 w 433"/>
                  <a:gd name="T7" fmla="*/ 636 h 6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433" h="636">
                    <a:moveTo>
                      <a:pt x="433" y="636"/>
                    </a:moveTo>
                    <a:cubicBezTo>
                      <a:pt x="204" y="546"/>
                      <a:pt x="198" y="0"/>
                      <a:pt x="0" y="0"/>
                    </a:cubicBezTo>
                    <a:cubicBezTo>
                      <a:pt x="0" y="636"/>
                      <a:pt x="0" y="636"/>
                      <a:pt x="0" y="636"/>
                    </a:cubicBezTo>
                    <a:lnTo>
                      <a:pt x="433" y="636"/>
                    </a:lnTo>
                    <a:close/>
                  </a:path>
                </a:pathLst>
              </a:custGeom>
              <a:solidFill>
                <a:schemeClr val="accent6">
                  <a:lumMod val="50000"/>
                  <a:alpha val="15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1C1C1C"/>
                  </a:solidFill>
                  <a:effectLst/>
                  <a:uLnTx/>
                  <a:uFillTx/>
                  <a:latin typeface="Raleway" panose="020B0503030101060003" pitchFamily="34" charset="0"/>
                  <a:ea typeface="+mn-ea"/>
                  <a:cs typeface="+mn-cs"/>
                </a:endParaRPr>
              </a:p>
            </p:txBody>
          </p:sp>
        </p:grpSp>
        <p:sp>
          <p:nvSpPr>
            <p:cNvPr id="93" name="Oval 5"/>
            <p:cNvSpPr>
              <a:spLocks noChangeArrowheads="1"/>
            </p:cNvSpPr>
            <p:nvPr/>
          </p:nvSpPr>
          <p:spPr bwMode="auto">
            <a:xfrm>
              <a:off x="7322796" y="5086350"/>
              <a:ext cx="1245058" cy="1197174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txBody>
            <a:bodyPr vert="horz" wrap="square" lIns="0" tIns="0" rIns="0" bIns="0" numCol="1" anchor="ctr" anchorCtr="0" compatLnSpc="1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Raleway" panose="020B0503030101060003" pitchFamily="34" charset="0"/>
                  <a:ea typeface="+mn-ea"/>
                  <a:cs typeface="+mn-cs"/>
                </a:rPr>
                <a:t>55%</a:t>
              </a: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endParaRPr>
            </a:p>
          </p:txBody>
        </p:sp>
        <p:sp>
          <p:nvSpPr>
            <p:cNvPr id="94" name="Freeform 6"/>
            <p:cNvSpPr/>
            <p:nvPr/>
          </p:nvSpPr>
          <p:spPr bwMode="auto">
            <a:xfrm rot="10800000">
              <a:off x="7505518" y="6109575"/>
              <a:ext cx="879615" cy="423615"/>
            </a:xfrm>
            <a:custGeom>
              <a:avLst/>
              <a:gdLst>
                <a:gd name="T0" fmla="*/ 0 w 414"/>
                <a:gd name="T1" fmla="*/ 207 h 207"/>
                <a:gd name="T2" fmla="*/ 206 w 414"/>
                <a:gd name="T3" fmla="*/ 0 h 207"/>
                <a:gd name="T4" fmla="*/ 414 w 414"/>
                <a:gd name="T5" fmla="*/ 207 h 207"/>
                <a:gd name="T6" fmla="*/ 0 w 414"/>
                <a:gd name="T7" fmla="*/ 207 h 2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14" h="207">
                  <a:moveTo>
                    <a:pt x="0" y="207"/>
                  </a:moveTo>
                  <a:lnTo>
                    <a:pt x="206" y="0"/>
                  </a:lnTo>
                  <a:lnTo>
                    <a:pt x="414" y="207"/>
                  </a:lnTo>
                  <a:lnTo>
                    <a:pt x="0" y="207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1C1C1C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endParaRPr>
            </a:p>
          </p:txBody>
        </p:sp>
        <p:sp>
          <p:nvSpPr>
            <p:cNvPr id="95" name="Oval 5"/>
            <p:cNvSpPr>
              <a:spLocks noChangeArrowheads="1"/>
            </p:cNvSpPr>
            <p:nvPr/>
          </p:nvSpPr>
          <p:spPr bwMode="auto">
            <a:xfrm>
              <a:off x="10243032" y="5108191"/>
              <a:ext cx="1245058" cy="1197174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txBody>
            <a:bodyPr vert="horz" wrap="square" lIns="0" tIns="0" rIns="0" bIns="0" numCol="1" anchor="ctr" anchorCtr="0" compatLnSpc="1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Raleway" panose="020B0503030101060003" pitchFamily="34" charset="0"/>
                  <a:ea typeface="+mn-ea"/>
                  <a:cs typeface="+mn-cs"/>
                </a:rPr>
                <a:t>66%</a:t>
              </a: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endParaRPr>
            </a:p>
          </p:txBody>
        </p:sp>
        <p:sp>
          <p:nvSpPr>
            <p:cNvPr id="96" name="Freeform 6"/>
            <p:cNvSpPr/>
            <p:nvPr/>
          </p:nvSpPr>
          <p:spPr bwMode="auto">
            <a:xfrm rot="10800000">
              <a:off x="10425754" y="6131417"/>
              <a:ext cx="879615" cy="423615"/>
            </a:xfrm>
            <a:custGeom>
              <a:avLst/>
              <a:gdLst>
                <a:gd name="T0" fmla="*/ 0 w 414"/>
                <a:gd name="T1" fmla="*/ 207 h 207"/>
                <a:gd name="T2" fmla="*/ 206 w 414"/>
                <a:gd name="T3" fmla="*/ 0 h 207"/>
                <a:gd name="T4" fmla="*/ 414 w 414"/>
                <a:gd name="T5" fmla="*/ 207 h 207"/>
                <a:gd name="T6" fmla="*/ 0 w 414"/>
                <a:gd name="T7" fmla="*/ 207 h 2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14" h="207">
                  <a:moveTo>
                    <a:pt x="0" y="207"/>
                  </a:moveTo>
                  <a:lnTo>
                    <a:pt x="206" y="0"/>
                  </a:lnTo>
                  <a:lnTo>
                    <a:pt x="414" y="207"/>
                  </a:lnTo>
                  <a:lnTo>
                    <a:pt x="0" y="207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1C1C1C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endParaRPr>
            </a:p>
          </p:txBody>
        </p:sp>
        <p:sp>
          <p:nvSpPr>
            <p:cNvPr id="97" name="Oval 5"/>
            <p:cNvSpPr>
              <a:spLocks noChangeArrowheads="1"/>
            </p:cNvSpPr>
            <p:nvPr/>
          </p:nvSpPr>
          <p:spPr bwMode="auto">
            <a:xfrm>
              <a:off x="13181156" y="5086742"/>
              <a:ext cx="1245058" cy="1197174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txBody>
            <a:bodyPr vert="horz" wrap="square" lIns="0" tIns="0" rIns="0" bIns="0" numCol="1" anchor="ctr" anchorCtr="0" compatLnSpc="1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Raleway" panose="020B0503030101060003" pitchFamily="34" charset="0"/>
                  <a:ea typeface="+mn-ea"/>
                  <a:cs typeface="+mn-cs"/>
                </a:rPr>
                <a:t>35%</a:t>
              </a: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endParaRPr>
            </a:p>
          </p:txBody>
        </p:sp>
        <p:sp>
          <p:nvSpPr>
            <p:cNvPr id="98" name="Freeform 6"/>
            <p:cNvSpPr/>
            <p:nvPr/>
          </p:nvSpPr>
          <p:spPr bwMode="auto">
            <a:xfrm rot="10800000">
              <a:off x="13363878" y="6109967"/>
              <a:ext cx="879615" cy="423615"/>
            </a:xfrm>
            <a:custGeom>
              <a:avLst/>
              <a:gdLst>
                <a:gd name="T0" fmla="*/ 0 w 414"/>
                <a:gd name="T1" fmla="*/ 207 h 207"/>
                <a:gd name="T2" fmla="*/ 206 w 414"/>
                <a:gd name="T3" fmla="*/ 0 h 207"/>
                <a:gd name="T4" fmla="*/ 414 w 414"/>
                <a:gd name="T5" fmla="*/ 207 h 207"/>
                <a:gd name="T6" fmla="*/ 0 w 414"/>
                <a:gd name="T7" fmla="*/ 207 h 2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14" h="207">
                  <a:moveTo>
                    <a:pt x="0" y="207"/>
                  </a:moveTo>
                  <a:lnTo>
                    <a:pt x="206" y="0"/>
                  </a:lnTo>
                  <a:lnTo>
                    <a:pt x="414" y="207"/>
                  </a:lnTo>
                  <a:lnTo>
                    <a:pt x="0" y="207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1C1C1C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endParaRPr>
            </a:p>
          </p:txBody>
        </p:sp>
        <p:sp>
          <p:nvSpPr>
            <p:cNvPr id="99" name="Oval 5"/>
            <p:cNvSpPr>
              <a:spLocks noChangeArrowheads="1"/>
            </p:cNvSpPr>
            <p:nvPr/>
          </p:nvSpPr>
          <p:spPr bwMode="auto">
            <a:xfrm>
              <a:off x="16170697" y="5086350"/>
              <a:ext cx="1245058" cy="1197174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txBody>
            <a:bodyPr vert="horz" wrap="square" lIns="0" tIns="0" rIns="0" bIns="0" numCol="1" anchor="ctr" anchorCtr="0" compatLnSpc="1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Raleway" panose="020B0503030101060003" pitchFamily="34" charset="0"/>
                  <a:ea typeface="+mn-ea"/>
                  <a:cs typeface="+mn-cs"/>
                </a:rPr>
                <a:t>75%</a:t>
              </a: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endParaRPr>
            </a:p>
          </p:txBody>
        </p:sp>
        <p:sp>
          <p:nvSpPr>
            <p:cNvPr id="100" name="Freeform 6"/>
            <p:cNvSpPr/>
            <p:nvPr/>
          </p:nvSpPr>
          <p:spPr bwMode="auto">
            <a:xfrm rot="10800000">
              <a:off x="16353419" y="6109575"/>
              <a:ext cx="879615" cy="423615"/>
            </a:xfrm>
            <a:custGeom>
              <a:avLst/>
              <a:gdLst>
                <a:gd name="T0" fmla="*/ 0 w 414"/>
                <a:gd name="T1" fmla="*/ 207 h 207"/>
                <a:gd name="T2" fmla="*/ 206 w 414"/>
                <a:gd name="T3" fmla="*/ 0 h 207"/>
                <a:gd name="T4" fmla="*/ 414 w 414"/>
                <a:gd name="T5" fmla="*/ 207 h 207"/>
                <a:gd name="T6" fmla="*/ 0 w 414"/>
                <a:gd name="T7" fmla="*/ 207 h 2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14" h="207">
                  <a:moveTo>
                    <a:pt x="0" y="207"/>
                  </a:moveTo>
                  <a:lnTo>
                    <a:pt x="206" y="0"/>
                  </a:lnTo>
                  <a:lnTo>
                    <a:pt x="414" y="207"/>
                  </a:lnTo>
                  <a:lnTo>
                    <a:pt x="0" y="207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1C1C1C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endParaRPr>
            </a:p>
          </p:txBody>
        </p:sp>
        <p:sp>
          <p:nvSpPr>
            <p:cNvPr id="101" name="Oval 5"/>
            <p:cNvSpPr>
              <a:spLocks noChangeArrowheads="1"/>
            </p:cNvSpPr>
            <p:nvPr/>
          </p:nvSpPr>
          <p:spPr bwMode="auto">
            <a:xfrm>
              <a:off x="19126009" y="5093549"/>
              <a:ext cx="1245058" cy="1197174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txBody>
            <a:bodyPr vert="horz" wrap="square" lIns="0" tIns="0" rIns="0" bIns="0" numCol="1" anchor="ctr" anchorCtr="0" compatLnSpc="1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Raleway" panose="020B0503030101060003" pitchFamily="34" charset="0"/>
                  <a:ea typeface="+mn-ea"/>
                  <a:cs typeface="+mn-cs"/>
                </a:rPr>
                <a:t>50%</a:t>
              </a: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endParaRPr>
            </a:p>
          </p:txBody>
        </p:sp>
        <p:sp>
          <p:nvSpPr>
            <p:cNvPr id="102" name="Freeform 6"/>
            <p:cNvSpPr/>
            <p:nvPr/>
          </p:nvSpPr>
          <p:spPr bwMode="auto">
            <a:xfrm rot="10800000">
              <a:off x="19308731" y="6116775"/>
              <a:ext cx="879615" cy="423615"/>
            </a:xfrm>
            <a:custGeom>
              <a:avLst/>
              <a:gdLst>
                <a:gd name="T0" fmla="*/ 0 w 414"/>
                <a:gd name="T1" fmla="*/ 207 h 207"/>
                <a:gd name="T2" fmla="*/ 206 w 414"/>
                <a:gd name="T3" fmla="*/ 0 h 207"/>
                <a:gd name="T4" fmla="*/ 414 w 414"/>
                <a:gd name="T5" fmla="*/ 207 h 207"/>
                <a:gd name="T6" fmla="*/ 0 w 414"/>
                <a:gd name="T7" fmla="*/ 207 h 2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14" h="207">
                  <a:moveTo>
                    <a:pt x="0" y="207"/>
                  </a:moveTo>
                  <a:lnTo>
                    <a:pt x="206" y="0"/>
                  </a:lnTo>
                  <a:lnTo>
                    <a:pt x="414" y="207"/>
                  </a:lnTo>
                  <a:lnTo>
                    <a:pt x="0" y="207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1C1C1C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endParaRPr>
            </a:p>
          </p:txBody>
        </p:sp>
        <p:sp>
          <p:nvSpPr>
            <p:cNvPr id="103" name="Oval 5"/>
            <p:cNvSpPr>
              <a:spLocks noChangeArrowheads="1"/>
            </p:cNvSpPr>
            <p:nvPr/>
          </p:nvSpPr>
          <p:spPr bwMode="auto">
            <a:xfrm>
              <a:off x="4340545" y="5086350"/>
              <a:ext cx="1245058" cy="1197174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txBody>
            <a:bodyPr vert="horz" wrap="square" lIns="0" tIns="0" rIns="0" bIns="0" numCol="1" anchor="ctr" anchorCtr="0" compatLnSpc="1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Raleway" panose="020B0503030101060003" pitchFamily="34" charset="0"/>
                  <a:ea typeface="+mn-ea"/>
                  <a:cs typeface="Lato Black"/>
                </a:rPr>
                <a:t>46%</a:t>
              </a: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Lato Black"/>
              </a:endParaRPr>
            </a:p>
          </p:txBody>
        </p:sp>
        <p:sp>
          <p:nvSpPr>
            <p:cNvPr id="104" name="Freeform 6"/>
            <p:cNvSpPr/>
            <p:nvPr/>
          </p:nvSpPr>
          <p:spPr bwMode="auto">
            <a:xfrm rot="10800000">
              <a:off x="4523268" y="6109575"/>
              <a:ext cx="879615" cy="423615"/>
            </a:xfrm>
            <a:custGeom>
              <a:avLst/>
              <a:gdLst>
                <a:gd name="T0" fmla="*/ 0 w 414"/>
                <a:gd name="T1" fmla="*/ 207 h 207"/>
                <a:gd name="T2" fmla="*/ 206 w 414"/>
                <a:gd name="T3" fmla="*/ 0 h 207"/>
                <a:gd name="T4" fmla="*/ 414 w 414"/>
                <a:gd name="T5" fmla="*/ 207 h 207"/>
                <a:gd name="T6" fmla="*/ 0 w 414"/>
                <a:gd name="T7" fmla="*/ 207 h 2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14" h="207">
                  <a:moveTo>
                    <a:pt x="0" y="207"/>
                  </a:moveTo>
                  <a:lnTo>
                    <a:pt x="206" y="0"/>
                  </a:lnTo>
                  <a:lnTo>
                    <a:pt x="414" y="207"/>
                  </a:lnTo>
                  <a:lnTo>
                    <a:pt x="0" y="207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1C1C1C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endParaRPr>
            </a:p>
          </p:txBody>
        </p:sp>
        <p:sp>
          <p:nvSpPr>
            <p:cNvPr id="105" name="TextBox 104"/>
            <p:cNvSpPr txBox="1"/>
            <p:nvPr/>
          </p:nvSpPr>
          <p:spPr>
            <a:xfrm>
              <a:off x="4427560" y="11057206"/>
              <a:ext cx="986577" cy="67164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GB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Raleway" panose="020B0503030101060003" pitchFamily="34" charset="0"/>
                  <a:ea typeface="+mn-ea"/>
                  <a:cs typeface="+mn-cs"/>
                </a:rPr>
                <a:t>JAN</a:t>
              </a:r>
              <a:endParaRPr kumimoji="0" lang="en-GB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endParaRPr>
            </a:p>
          </p:txBody>
        </p:sp>
        <p:sp>
          <p:nvSpPr>
            <p:cNvPr id="106" name="TextBox 105"/>
            <p:cNvSpPr txBox="1"/>
            <p:nvPr/>
          </p:nvSpPr>
          <p:spPr>
            <a:xfrm>
              <a:off x="7529814" y="11057206"/>
              <a:ext cx="961486" cy="67164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GB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Raleway" panose="020B0503030101060003" pitchFamily="34" charset="0"/>
                  <a:ea typeface="+mn-ea"/>
                  <a:cs typeface="+mn-cs"/>
                </a:rPr>
                <a:t>FEB</a:t>
              </a:r>
              <a:endParaRPr kumimoji="0" lang="en-GB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endParaRPr>
            </a:p>
          </p:txBody>
        </p:sp>
        <p:sp>
          <p:nvSpPr>
            <p:cNvPr id="107" name="TextBox 106"/>
            <p:cNvSpPr txBox="1"/>
            <p:nvPr/>
          </p:nvSpPr>
          <p:spPr>
            <a:xfrm>
              <a:off x="10322090" y="11057143"/>
              <a:ext cx="1086941" cy="67164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GB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Raleway" panose="020B0503030101060003" pitchFamily="34" charset="0"/>
                  <a:ea typeface="+mn-ea"/>
                  <a:cs typeface="+mn-cs"/>
                </a:rPr>
                <a:t>MAR</a:t>
              </a:r>
              <a:endParaRPr kumimoji="0" lang="en-GB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endParaRPr>
            </a:p>
          </p:txBody>
        </p:sp>
        <p:sp>
          <p:nvSpPr>
            <p:cNvPr id="108" name="TextBox 107"/>
            <p:cNvSpPr txBox="1"/>
            <p:nvPr/>
          </p:nvSpPr>
          <p:spPr>
            <a:xfrm>
              <a:off x="13326650" y="11057143"/>
              <a:ext cx="999121" cy="67164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GB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Raleway" panose="020B0503030101060003" pitchFamily="34" charset="0"/>
                  <a:ea typeface="+mn-ea"/>
                  <a:cs typeface="+mn-cs"/>
                </a:rPr>
                <a:t>APR</a:t>
              </a:r>
              <a:endParaRPr kumimoji="0" lang="en-GB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endParaRPr>
            </a:p>
          </p:txBody>
        </p:sp>
        <p:sp>
          <p:nvSpPr>
            <p:cNvPr id="109" name="TextBox 108"/>
            <p:cNvSpPr txBox="1"/>
            <p:nvPr/>
          </p:nvSpPr>
          <p:spPr>
            <a:xfrm>
              <a:off x="16246214" y="11057143"/>
              <a:ext cx="1084430" cy="67164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GB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Raleway" panose="020B0503030101060003" pitchFamily="34" charset="0"/>
                  <a:ea typeface="+mn-ea"/>
                  <a:cs typeface="+mn-cs"/>
                </a:rPr>
                <a:t>MAY</a:t>
              </a:r>
              <a:endParaRPr kumimoji="0" lang="en-GB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endParaRPr>
            </a:p>
          </p:txBody>
        </p:sp>
        <p:sp>
          <p:nvSpPr>
            <p:cNvPr id="110" name="TextBox 109"/>
            <p:cNvSpPr txBox="1"/>
            <p:nvPr/>
          </p:nvSpPr>
          <p:spPr>
            <a:xfrm>
              <a:off x="19220783" y="11057206"/>
              <a:ext cx="1014176" cy="67164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GB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Raleway" panose="020B0503030101060003" pitchFamily="34" charset="0"/>
                  <a:ea typeface="+mn-ea"/>
                  <a:cs typeface="+mn-cs"/>
                </a:rPr>
                <a:t>JUN</a:t>
              </a:r>
              <a:endParaRPr kumimoji="0" lang="en-GB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1250">
        <p15:prstTrans prst="pageCurlDouble"/>
      </p:transition>
    </mc:Choice>
    <mc:Fallback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弧形 37"/>
          <p:cNvSpPr/>
          <p:nvPr/>
        </p:nvSpPr>
        <p:spPr>
          <a:xfrm>
            <a:off x="9260038" y="2117906"/>
            <a:ext cx="1817010" cy="1817011"/>
          </a:xfrm>
          <a:prstGeom prst="arc">
            <a:avLst>
              <a:gd name="adj1" fmla="val 16251690"/>
              <a:gd name="adj2" fmla="val 9639758"/>
            </a:avLst>
          </a:prstGeom>
          <a:solidFill>
            <a:schemeClr val="accent4">
              <a:lumMod val="20000"/>
              <a:lumOff val="80000"/>
            </a:schemeClr>
          </a:solidFill>
          <a:ln w="254000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GB" altLang="zh-CN" sz="3200" b="0" i="0" u="none" strike="noStrike" kern="1200" cap="none" spc="0" normalizeH="0" baseline="0" noProof="0" dirty="0">
                <a:ln>
                  <a:noFill/>
                </a:ln>
                <a:solidFill>
                  <a:srgbClr val="1C1C1C">
                    <a:lumMod val="50000"/>
                  </a:srgbClr>
                </a:solidFill>
                <a:effectLst/>
                <a:uLnTx/>
                <a:uFillTx/>
                <a:latin typeface="Raleway" panose="020B0503030101060003" pitchFamily="34" charset="0"/>
                <a:ea typeface="宋体" panose="02010600030101010101" pitchFamily="2" charset="-122"/>
                <a:cs typeface="+mn-cs"/>
              </a:rPr>
              <a:t>69%</a:t>
            </a:r>
            <a:endParaRPr kumimoji="0" lang="zh-CN" altLang="en-US" sz="3200" b="0" i="0" u="none" strike="noStrike" kern="1200" cap="none" spc="0" normalizeH="0" baseline="0" noProof="0" dirty="0">
              <a:ln>
                <a:noFill/>
              </a:ln>
              <a:solidFill>
                <a:srgbClr val="1C1C1C">
                  <a:lumMod val="50000"/>
                </a:srgbClr>
              </a:solidFill>
              <a:effectLst/>
              <a:uLnTx/>
              <a:uFillTx/>
              <a:latin typeface="Raleway" panose="020B0503030101060003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47" name="弧形 37"/>
          <p:cNvSpPr/>
          <p:nvPr/>
        </p:nvSpPr>
        <p:spPr>
          <a:xfrm>
            <a:off x="3803304" y="2105043"/>
            <a:ext cx="1817010" cy="1817011"/>
          </a:xfrm>
          <a:prstGeom prst="arc">
            <a:avLst>
              <a:gd name="adj1" fmla="val 16165758"/>
              <a:gd name="adj2" fmla="val 12934925"/>
            </a:avLst>
          </a:prstGeom>
          <a:solidFill>
            <a:schemeClr val="accent2">
              <a:lumMod val="20000"/>
              <a:lumOff val="80000"/>
            </a:schemeClr>
          </a:solidFill>
          <a:ln w="2540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GB" altLang="zh-CN" sz="3200" b="0" i="0" u="none" strike="noStrike" kern="1200" cap="none" spc="0" normalizeH="0" baseline="0" noProof="0" dirty="0">
                <a:ln>
                  <a:noFill/>
                </a:ln>
                <a:solidFill>
                  <a:srgbClr val="1C1C1C">
                    <a:lumMod val="50000"/>
                  </a:srgbClr>
                </a:solidFill>
                <a:effectLst/>
                <a:uLnTx/>
                <a:uFillTx/>
                <a:latin typeface="Raleway" panose="020B0503030101060003" pitchFamily="34" charset="0"/>
                <a:ea typeface="宋体" panose="02010600030101010101" pitchFamily="2" charset="-122"/>
                <a:cs typeface="+mn-cs"/>
              </a:rPr>
              <a:t>90%</a:t>
            </a:r>
            <a:endParaRPr kumimoji="0" lang="zh-CN" altLang="en-US" sz="3200" b="0" i="0" u="none" strike="noStrike" kern="1200" cap="none" spc="0" normalizeH="0" baseline="0" noProof="0" dirty="0">
              <a:ln>
                <a:noFill/>
              </a:ln>
              <a:solidFill>
                <a:srgbClr val="1C1C1C">
                  <a:lumMod val="50000"/>
                </a:srgbClr>
              </a:solidFill>
              <a:effectLst/>
              <a:uLnTx/>
              <a:uFillTx/>
              <a:latin typeface="Raleway" panose="020B0503030101060003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50" name="弧形 37"/>
          <p:cNvSpPr/>
          <p:nvPr/>
        </p:nvSpPr>
        <p:spPr>
          <a:xfrm>
            <a:off x="6392834" y="2117906"/>
            <a:ext cx="1817010" cy="1817011"/>
          </a:xfrm>
          <a:prstGeom prst="arc">
            <a:avLst>
              <a:gd name="adj1" fmla="val 16245848"/>
              <a:gd name="adj2" fmla="val 10647966"/>
            </a:avLst>
          </a:prstGeom>
          <a:solidFill>
            <a:schemeClr val="accent3">
              <a:lumMod val="20000"/>
              <a:lumOff val="80000"/>
            </a:schemeClr>
          </a:solidFill>
          <a:ln w="254000">
            <a:solidFill>
              <a:schemeClr val="accent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GB" altLang="zh-CN" sz="3200" b="0" i="0" u="none" strike="noStrike" kern="1200" cap="none" spc="0" normalizeH="0" baseline="0" noProof="0" dirty="0">
                <a:ln>
                  <a:noFill/>
                </a:ln>
                <a:solidFill>
                  <a:srgbClr val="1C1C1C">
                    <a:lumMod val="50000"/>
                  </a:srgbClr>
                </a:solidFill>
                <a:effectLst/>
                <a:uLnTx/>
                <a:uFillTx/>
                <a:latin typeface="Raleway" panose="020B0503030101060003" pitchFamily="34" charset="0"/>
                <a:ea typeface="宋体" panose="02010600030101010101" pitchFamily="2" charset="-122"/>
                <a:cs typeface="+mn-cs"/>
              </a:rPr>
              <a:t>75%</a:t>
            </a:r>
            <a:endParaRPr kumimoji="0" lang="zh-CN" altLang="en-US" sz="3200" b="0" i="0" u="none" strike="noStrike" kern="1200" cap="none" spc="0" normalizeH="0" baseline="0" noProof="0" dirty="0">
              <a:ln>
                <a:noFill/>
              </a:ln>
              <a:solidFill>
                <a:srgbClr val="1C1C1C">
                  <a:lumMod val="50000"/>
                </a:srgbClr>
              </a:solidFill>
              <a:effectLst/>
              <a:uLnTx/>
              <a:uFillTx/>
              <a:latin typeface="Raleway" panose="020B0503030101060003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53" name="弧形 37"/>
          <p:cNvSpPr/>
          <p:nvPr/>
        </p:nvSpPr>
        <p:spPr>
          <a:xfrm>
            <a:off x="1110041" y="2117906"/>
            <a:ext cx="1817010" cy="1817011"/>
          </a:xfrm>
          <a:prstGeom prst="arc">
            <a:avLst>
              <a:gd name="adj1" fmla="val 16253055"/>
              <a:gd name="adj2" fmla="val 8418352"/>
            </a:avLst>
          </a:prstGeom>
          <a:solidFill>
            <a:schemeClr val="accent1">
              <a:lumMod val="20000"/>
              <a:lumOff val="80000"/>
            </a:schemeClr>
          </a:solidFill>
          <a:ln w="2540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GB" altLang="zh-CN" sz="3200" b="0" i="0" u="none" strike="noStrike" kern="1200" cap="none" spc="0" normalizeH="0" baseline="0" noProof="0" dirty="0">
                <a:ln>
                  <a:noFill/>
                </a:ln>
                <a:solidFill>
                  <a:srgbClr val="1C1C1C">
                    <a:lumMod val="50000"/>
                  </a:srgbClr>
                </a:solidFill>
                <a:effectLst/>
                <a:uLnTx/>
                <a:uFillTx/>
                <a:latin typeface="Raleway" panose="020B0503030101060003" pitchFamily="34" charset="0"/>
                <a:ea typeface="宋体" panose="02010600030101010101" pitchFamily="2" charset="-122"/>
                <a:cs typeface="+mn-cs"/>
              </a:rPr>
              <a:t>68%</a:t>
            </a:r>
            <a:endParaRPr kumimoji="0" lang="zh-CN" altLang="en-US" sz="3200" b="0" i="0" u="none" strike="noStrike" kern="1200" cap="none" spc="0" normalizeH="0" baseline="0" noProof="0" dirty="0">
              <a:ln>
                <a:noFill/>
              </a:ln>
              <a:solidFill>
                <a:srgbClr val="1C1C1C">
                  <a:lumMod val="50000"/>
                </a:srgbClr>
              </a:solidFill>
              <a:effectLst/>
              <a:uLnTx/>
              <a:uFillTx/>
              <a:latin typeface="Raleway" panose="020B0503030101060003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54" name="TextBox 53"/>
          <p:cNvSpPr txBox="1"/>
          <p:nvPr/>
        </p:nvSpPr>
        <p:spPr>
          <a:xfrm>
            <a:off x="4320979" y="4297524"/>
            <a:ext cx="782587" cy="400110"/>
          </a:xfrm>
          <a:prstGeom prst="rect">
            <a:avLst/>
          </a:prstGeom>
          <a:noFill/>
        </p:spPr>
        <p:txBody>
          <a:bodyPr wrap="none" rtlCol="0" anchor="ctr" anchorCtr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1C1C1C">
                    <a:lumMod val="50000"/>
                  </a:srgbClr>
                </a:solidFill>
                <a:effectLst/>
                <a:uLnTx/>
                <a:uFillTx/>
                <a:latin typeface="Raleway" panose="020B0503030101060003" pitchFamily="34" charset="0"/>
                <a:ea typeface="Poppins Medium" charset="0"/>
                <a:cs typeface="Poppins Medium" charset="0"/>
              </a:rPr>
              <a:t>Price</a:t>
            </a: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srgbClr val="1C1C1C">
                  <a:lumMod val="50000"/>
                </a:srgbClr>
              </a:solidFill>
              <a:effectLst/>
              <a:uLnTx/>
              <a:uFillTx/>
              <a:latin typeface="Raleway" panose="020B0503030101060003" pitchFamily="34" charset="0"/>
              <a:ea typeface="Poppins Medium" charset="0"/>
              <a:cs typeface="Poppins Medium" charset="0"/>
            </a:endParaRPr>
          </a:p>
        </p:txBody>
      </p:sp>
      <p:sp>
        <p:nvSpPr>
          <p:cNvPr id="55" name="Subtitle 2"/>
          <p:cNvSpPr txBox="1"/>
          <p:nvPr/>
        </p:nvSpPr>
        <p:spPr>
          <a:xfrm>
            <a:off x="3552330" y="4850189"/>
            <a:ext cx="2319883" cy="1204499"/>
          </a:xfrm>
          <a:prstGeom prst="rect">
            <a:avLst/>
          </a:prstGeom>
        </p:spPr>
        <p:txBody>
          <a:bodyPr vert="horz" wrap="square" lIns="217490" tIns="108745" rIns="217490" bIns="108745" rtlCol="0">
            <a:spAutoFit/>
          </a:bodyPr>
          <a:lstStyle>
            <a:lvl1pPr marL="0" indent="0" algn="ctr" defTabSz="1087120" rtl="0" eaLnBrk="1" latinLnBrk="0" hangingPunct="1">
              <a:lnSpc>
                <a:spcPct val="120000"/>
              </a:lnSpc>
              <a:spcBef>
                <a:spcPct val="20000"/>
              </a:spcBef>
              <a:buFont typeface="Arial" panose="020B0604020202020204"/>
              <a:buNone/>
              <a:defRPr sz="2400" kern="1200">
                <a:solidFill>
                  <a:schemeClr val="tx2"/>
                </a:solidFill>
                <a:latin typeface="Open Sans Light"/>
                <a:ea typeface="+mn-ea"/>
                <a:cs typeface="Open Sans Light"/>
              </a:defRPr>
            </a:lvl1pPr>
            <a:lvl2pPr marL="1087755" indent="0" algn="ctr" defTabSz="1087120" rtl="0" eaLnBrk="1" latinLnBrk="0" hangingPunct="1">
              <a:lnSpc>
                <a:spcPct val="130000"/>
              </a:lnSpc>
              <a:spcBef>
                <a:spcPct val="20000"/>
              </a:spcBef>
              <a:buFont typeface="Arial" panose="020B0604020202020204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2pPr>
            <a:lvl3pPr marL="2175510" indent="0" algn="ctr" defTabSz="1087120" rtl="0" eaLnBrk="1" latinLnBrk="0" hangingPunct="1">
              <a:lnSpc>
                <a:spcPct val="130000"/>
              </a:lnSpc>
              <a:spcBef>
                <a:spcPct val="20000"/>
              </a:spcBef>
              <a:buFont typeface="Arial" panose="020B0604020202020204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3pPr>
            <a:lvl4pPr marL="3262630" indent="0" algn="ctr" defTabSz="1087120" rtl="0" eaLnBrk="1" latinLnBrk="0" hangingPunct="1">
              <a:lnSpc>
                <a:spcPct val="130000"/>
              </a:lnSpc>
              <a:spcBef>
                <a:spcPct val="20000"/>
              </a:spcBef>
              <a:buFont typeface="Arial" panose="020B0604020202020204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4pPr>
            <a:lvl5pPr marL="4350385" indent="0" algn="ctr" defTabSz="1087120" rtl="0" eaLnBrk="1" latinLnBrk="0" hangingPunct="1">
              <a:lnSpc>
                <a:spcPct val="130000"/>
              </a:lnSpc>
              <a:spcBef>
                <a:spcPct val="20000"/>
              </a:spcBef>
              <a:buFont typeface="Arial" panose="020B0604020202020204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5pPr>
            <a:lvl6pPr marL="5438140" indent="0" algn="ctr" defTabSz="1087120" rtl="0" eaLnBrk="1" latinLnBrk="0" hangingPunct="1">
              <a:spcBef>
                <a:spcPct val="20000"/>
              </a:spcBef>
              <a:buFont typeface="Arial" panose="020B0604020202020204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6525895" indent="0" algn="ctr" defTabSz="1087120" rtl="0" eaLnBrk="1" latinLnBrk="0" hangingPunct="1">
              <a:spcBef>
                <a:spcPct val="20000"/>
              </a:spcBef>
              <a:buFont typeface="Arial" panose="020B0604020202020204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7613650" indent="0" algn="ctr" defTabSz="1087120" rtl="0" eaLnBrk="1" latinLnBrk="0" hangingPunct="1">
              <a:spcBef>
                <a:spcPct val="20000"/>
              </a:spcBef>
              <a:buFont typeface="Arial" panose="020B0604020202020204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8701405" indent="0" algn="ctr" defTabSz="1087120" rtl="0" eaLnBrk="1" latinLnBrk="0" hangingPunct="1">
              <a:spcBef>
                <a:spcPct val="20000"/>
              </a:spcBef>
              <a:buFont typeface="Arial" panose="020B0604020202020204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108712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/>
              <a:buNone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1C1C1C">
                    <a:lumMod val="50000"/>
                  </a:srgbClr>
                </a:solidFill>
                <a:effectLst/>
                <a:uLnTx/>
                <a:uFillTx/>
                <a:latin typeface="Raleway" panose="020B0503030101060003" pitchFamily="34" charset="0"/>
                <a:ea typeface="Poppins Light" charset="0"/>
                <a:cs typeface="Poppins Light" charset="0"/>
              </a:rPr>
              <a:t>“Frequently, your initial font choice is taken out of your awesome hands”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1C1C1C">
                  <a:lumMod val="50000"/>
                </a:srgbClr>
              </a:solidFill>
              <a:effectLst/>
              <a:uLnTx/>
              <a:uFillTx/>
              <a:latin typeface="Raleway" panose="020B0503030101060003" pitchFamily="34" charset="0"/>
              <a:ea typeface="Poppins Light" charset="0"/>
              <a:cs typeface="Poppins Light" charset="0"/>
            </a:endParaRPr>
          </a:p>
        </p:txBody>
      </p:sp>
      <p:sp>
        <p:nvSpPr>
          <p:cNvPr id="56" name="TextBox 55"/>
          <p:cNvSpPr txBox="1"/>
          <p:nvPr/>
        </p:nvSpPr>
        <p:spPr>
          <a:xfrm>
            <a:off x="6923786" y="4297524"/>
            <a:ext cx="756938" cy="400110"/>
          </a:xfrm>
          <a:prstGeom prst="rect">
            <a:avLst/>
          </a:prstGeom>
          <a:noFill/>
        </p:spPr>
        <p:txBody>
          <a:bodyPr wrap="none" rtlCol="0" anchor="ctr" anchorCtr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1C1C1C">
                    <a:lumMod val="50000"/>
                  </a:srgbClr>
                </a:solidFill>
                <a:effectLst/>
                <a:uLnTx/>
                <a:uFillTx/>
                <a:latin typeface="Raleway" panose="020B0503030101060003" pitchFamily="34" charset="0"/>
                <a:ea typeface="Poppins Medium" charset="0"/>
                <a:cs typeface="Poppins Medium" charset="0"/>
              </a:rPr>
              <a:t>Sells</a:t>
            </a: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srgbClr val="1C1C1C">
                  <a:lumMod val="50000"/>
                </a:srgbClr>
              </a:solidFill>
              <a:effectLst/>
              <a:uLnTx/>
              <a:uFillTx/>
              <a:latin typeface="Raleway" panose="020B0503030101060003" pitchFamily="34" charset="0"/>
              <a:ea typeface="Poppins Medium" charset="0"/>
              <a:cs typeface="Poppins Medium" charset="0"/>
            </a:endParaRPr>
          </a:p>
        </p:txBody>
      </p:sp>
      <p:sp>
        <p:nvSpPr>
          <p:cNvPr id="57" name="Subtitle 2"/>
          <p:cNvSpPr txBox="1"/>
          <p:nvPr/>
        </p:nvSpPr>
        <p:spPr>
          <a:xfrm>
            <a:off x="6142313" y="4850189"/>
            <a:ext cx="2319883" cy="1204499"/>
          </a:xfrm>
          <a:prstGeom prst="rect">
            <a:avLst/>
          </a:prstGeom>
        </p:spPr>
        <p:txBody>
          <a:bodyPr vert="horz" wrap="square" lIns="217490" tIns="108745" rIns="217490" bIns="108745" rtlCol="0">
            <a:spAutoFit/>
          </a:bodyPr>
          <a:lstStyle>
            <a:lvl1pPr marL="0" indent="0" algn="ctr" defTabSz="1087120" rtl="0" eaLnBrk="1" latinLnBrk="0" hangingPunct="1">
              <a:lnSpc>
                <a:spcPct val="120000"/>
              </a:lnSpc>
              <a:spcBef>
                <a:spcPct val="20000"/>
              </a:spcBef>
              <a:buFont typeface="Arial" panose="020B0604020202020204"/>
              <a:buNone/>
              <a:defRPr sz="2400" kern="1200">
                <a:solidFill>
                  <a:schemeClr val="tx2"/>
                </a:solidFill>
                <a:latin typeface="Open Sans Light"/>
                <a:ea typeface="+mn-ea"/>
                <a:cs typeface="Open Sans Light"/>
              </a:defRPr>
            </a:lvl1pPr>
            <a:lvl2pPr marL="1087755" indent="0" algn="ctr" defTabSz="1087120" rtl="0" eaLnBrk="1" latinLnBrk="0" hangingPunct="1">
              <a:lnSpc>
                <a:spcPct val="130000"/>
              </a:lnSpc>
              <a:spcBef>
                <a:spcPct val="20000"/>
              </a:spcBef>
              <a:buFont typeface="Arial" panose="020B0604020202020204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2pPr>
            <a:lvl3pPr marL="2175510" indent="0" algn="ctr" defTabSz="1087120" rtl="0" eaLnBrk="1" latinLnBrk="0" hangingPunct="1">
              <a:lnSpc>
                <a:spcPct val="130000"/>
              </a:lnSpc>
              <a:spcBef>
                <a:spcPct val="20000"/>
              </a:spcBef>
              <a:buFont typeface="Arial" panose="020B0604020202020204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3pPr>
            <a:lvl4pPr marL="3262630" indent="0" algn="ctr" defTabSz="1087120" rtl="0" eaLnBrk="1" latinLnBrk="0" hangingPunct="1">
              <a:lnSpc>
                <a:spcPct val="130000"/>
              </a:lnSpc>
              <a:spcBef>
                <a:spcPct val="20000"/>
              </a:spcBef>
              <a:buFont typeface="Arial" panose="020B0604020202020204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4pPr>
            <a:lvl5pPr marL="4350385" indent="0" algn="ctr" defTabSz="1087120" rtl="0" eaLnBrk="1" latinLnBrk="0" hangingPunct="1">
              <a:lnSpc>
                <a:spcPct val="130000"/>
              </a:lnSpc>
              <a:spcBef>
                <a:spcPct val="20000"/>
              </a:spcBef>
              <a:buFont typeface="Arial" panose="020B0604020202020204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5pPr>
            <a:lvl6pPr marL="5438140" indent="0" algn="ctr" defTabSz="1087120" rtl="0" eaLnBrk="1" latinLnBrk="0" hangingPunct="1">
              <a:spcBef>
                <a:spcPct val="20000"/>
              </a:spcBef>
              <a:buFont typeface="Arial" panose="020B0604020202020204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6525895" indent="0" algn="ctr" defTabSz="1087120" rtl="0" eaLnBrk="1" latinLnBrk="0" hangingPunct="1">
              <a:spcBef>
                <a:spcPct val="20000"/>
              </a:spcBef>
              <a:buFont typeface="Arial" panose="020B0604020202020204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7613650" indent="0" algn="ctr" defTabSz="1087120" rtl="0" eaLnBrk="1" latinLnBrk="0" hangingPunct="1">
              <a:spcBef>
                <a:spcPct val="20000"/>
              </a:spcBef>
              <a:buFont typeface="Arial" panose="020B0604020202020204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8701405" indent="0" algn="ctr" defTabSz="1087120" rtl="0" eaLnBrk="1" latinLnBrk="0" hangingPunct="1">
              <a:spcBef>
                <a:spcPct val="20000"/>
              </a:spcBef>
              <a:buFont typeface="Arial" panose="020B0604020202020204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108712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/>
              <a:buNone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1C1C1C">
                    <a:lumMod val="50000"/>
                  </a:srgbClr>
                </a:solidFill>
                <a:effectLst/>
                <a:uLnTx/>
                <a:uFillTx/>
                <a:latin typeface="Raleway" panose="020B0503030101060003" pitchFamily="34" charset="0"/>
                <a:ea typeface="Poppins Light" charset="0"/>
                <a:cs typeface="Poppins Light" charset="0"/>
              </a:rPr>
              <a:t>“Frequently, your initial font choice is taken out of your awesome hands”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1C1C1C">
                  <a:lumMod val="50000"/>
                </a:srgbClr>
              </a:solidFill>
              <a:effectLst/>
              <a:uLnTx/>
              <a:uFillTx/>
              <a:latin typeface="Raleway" panose="020B0503030101060003" pitchFamily="34" charset="0"/>
              <a:ea typeface="Poppins Light" charset="0"/>
              <a:cs typeface="Poppins Light" charset="0"/>
            </a:endParaRPr>
          </a:p>
        </p:txBody>
      </p:sp>
      <p:sp>
        <p:nvSpPr>
          <p:cNvPr id="58" name="TextBox 57"/>
          <p:cNvSpPr txBox="1"/>
          <p:nvPr/>
        </p:nvSpPr>
        <p:spPr>
          <a:xfrm>
            <a:off x="9808560" y="4294026"/>
            <a:ext cx="724878" cy="400110"/>
          </a:xfrm>
          <a:prstGeom prst="rect">
            <a:avLst/>
          </a:prstGeom>
          <a:noFill/>
        </p:spPr>
        <p:txBody>
          <a:bodyPr wrap="none" rtlCol="0" anchor="ctr" anchorCtr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1C1C1C">
                    <a:lumMod val="50000"/>
                  </a:srgbClr>
                </a:solidFill>
                <a:effectLst/>
                <a:uLnTx/>
                <a:uFillTx/>
                <a:latin typeface="Raleway" panose="020B0503030101060003" pitchFamily="34" charset="0"/>
                <a:ea typeface="Poppins Medium" charset="0"/>
                <a:cs typeface="Poppins Medium" charset="0"/>
              </a:rPr>
              <a:t>Cost</a:t>
            </a: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srgbClr val="1C1C1C">
                  <a:lumMod val="50000"/>
                </a:srgbClr>
              </a:solidFill>
              <a:effectLst/>
              <a:uLnTx/>
              <a:uFillTx/>
              <a:latin typeface="Raleway" panose="020B0503030101060003" pitchFamily="34" charset="0"/>
              <a:ea typeface="Poppins Medium" charset="0"/>
              <a:cs typeface="Poppins Medium" charset="0"/>
            </a:endParaRPr>
          </a:p>
        </p:txBody>
      </p:sp>
      <p:sp>
        <p:nvSpPr>
          <p:cNvPr id="59" name="Subtitle 2"/>
          <p:cNvSpPr txBox="1"/>
          <p:nvPr/>
        </p:nvSpPr>
        <p:spPr>
          <a:xfrm>
            <a:off x="9011057" y="4846691"/>
            <a:ext cx="2319883" cy="1204499"/>
          </a:xfrm>
          <a:prstGeom prst="rect">
            <a:avLst/>
          </a:prstGeom>
        </p:spPr>
        <p:txBody>
          <a:bodyPr vert="horz" wrap="square" lIns="217490" tIns="108745" rIns="217490" bIns="108745" rtlCol="0">
            <a:spAutoFit/>
          </a:bodyPr>
          <a:lstStyle>
            <a:lvl1pPr marL="0" indent="0" algn="ctr" defTabSz="1087120" rtl="0" eaLnBrk="1" latinLnBrk="0" hangingPunct="1">
              <a:lnSpc>
                <a:spcPct val="120000"/>
              </a:lnSpc>
              <a:spcBef>
                <a:spcPct val="20000"/>
              </a:spcBef>
              <a:buFont typeface="Arial" panose="020B0604020202020204"/>
              <a:buNone/>
              <a:defRPr sz="2400" kern="1200">
                <a:solidFill>
                  <a:schemeClr val="tx2"/>
                </a:solidFill>
                <a:latin typeface="Open Sans Light"/>
                <a:ea typeface="+mn-ea"/>
                <a:cs typeface="Open Sans Light"/>
              </a:defRPr>
            </a:lvl1pPr>
            <a:lvl2pPr marL="1087755" indent="0" algn="ctr" defTabSz="1087120" rtl="0" eaLnBrk="1" latinLnBrk="0" hangingPunct="1">
              <a:lnSpc>
                <a:spcPct val="130000"/>
              </a:lnSpc>
              <a:spcBef>
                <a:spcPct val="20000"/>
              </a:spcBef>
              <a:buFont typeface="Arial" panose="020B0604020202020204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2pPr>
            <a:lvl3pPr marL="2175510" indent="0" algn="ctr" defTabSz="1087120" rtl="0" eaLnBrk="1" latinLnBrk="0" hangingPunct="1">
              <a:lnSpc>
                <a:spcPct val="130000"/>
              </a:lnSpc>
              <a:spcBef>
                <a:spcPct val="20000"/>
              </a:spcBef>
              <a:buFont typeface="Arial" panose="020B0604020202020204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3pPr>
            <a:lvl4pPr marL="3262630" indent="0" algn="ctr" defTabSz="1087120" rtl="0" eaLnBrk="1" latinLnBrk="0" hangingPunct="1">
              <a:lnSpc>
                <a:spcPct val="130000"/>
              </a:lnSpc>
              <a:spcBef>
                <a:spcPct val="20000"/>
              </a:spcBef>
              <a:buFont typeface="Arial" panose="020B0604020202020204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4pPr>
            <a:lvl5pPr marL="4350385" indent="0" algn="ctr" defTabSz="1087120" rtl="0" eaLnBrk="1" latinLnBrk="0" hangingPunct="1">
              <a:lnSpc>
                <a:spcPct val="130000"/>
              </a:lnSpc>
              <a:spcBef>
                <a:spcPct val="20000"/>
              </a:spcBef>
              <a:buFont typeface="Arial" panose="020B0604020202020204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5pPr>
            <a:lvl6pPr marL="5438140" indent="0" algn="ctr" defTabSz="1087120" rtl="0" eaLnBrk="1" latinLnBrk="0" hangingPunct="1">
              <a:spcBef>
                <a:spcPct val="20000"/>
              </a:spcBef>
              <a:buFont typeface="Arial" panose="020B0604020202020204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6525895" indent="0" algn="ctr" defTabSz="1087120" rtl="0" eaLnBrk="1" latinLnBrk="0" hangingPunct="1">
              <a:spcBef>
                <a:spcPct val="20000"/>
              </a:spcBef>
              <a:buFont typeface="Arial" panose="020B0604020202020204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7613650" indent="0" algn="ctr" defTabSz="1087120" rtl="0" eaLnBrk="1" latinLnBrk="0" hangingPunct="1">
              <a:spcBef>
                <a:spcPct val="20000"/>
              </a:spcBef>
              <a:buFont typeface="Arial" panose="020B0604020202020204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8701405" indent="0" algn="ctr" defTabSz="1087120" rtl="0" eaLnBrk="1" latinLnBrk="0" hangingPunct="1">
              <a:spcBef>
                <a:spcPct val="20000"/>
              </a:spcBef>
              <a:buFont typeface="Arial" panose="020B0604020202020204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108712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/>
              <a:buNone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1C1C1C">
                    <a:lumMod val="50000"/>
                  </a:srgbClr>
                </a:solidFill>
                <a:effectLst/>
                <a:uLnTx/>
                <a:uFillTx/>
                <a:latin typeface="Raleway" panose="020B0503030101060003" pitchFamily="34" charset="0"/>
                <a:ea typeface="Poppins Light" charset="0"/>
                <a:cs typeface="Poppins Light" charset="0"/>
              </a:rPr>
              <a:t>“Frequently, your initial font choice is taken out of your awesome hands”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1C1C1C">
                  <a:lumMod val="50000"/>
                </a:srgbClr>
              </a:solidFill>
              <a:effectLst/>
              <a:uLnTx/>
              <a:uFillTx/>
              <a:latin typeface="Raleway" panose="020B0503030101060003" pitchFamily="34" charset="0"/>
              <a:ea typeface="Poppins Light" charset="0"/>
              <a:cs typeface="Poppins Light" charset="0"/>
            </a:endParaRPr>
          </a:p>
        </p:txBody>
      </p:sp>
      <p:sp>
        <p:nvSpPr>
          <p:cNvPr id="60" name="TextBox 59"/>
          <p:cNvSpPr txBox="1"/>
          <p:nvPr/>
        </p:nvSpPr>
        <p:spPr>
          <a:xfrm>
            <a:off x="1515095" y="4297524"/>
            <a:ext cx="1011816" cy="400110"/>
          </a:xfrm>
          <a:prstGeom prst="rect">
            <a:avLst/>
          </a:prstGeom>
          <a:noFill/>
        </p:spPr>
        <p:txBody>
          <a:bodyPr wrap="none" rtlCol="0" anchor="ctr" anchorCtr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1C1C1C">
                    <a:lumMod val="50000"/>
                  </a:srgbClr>
                </a:solidFill>
                <a:effectLst/>
                <a:uLnTx/>
                <a:uFillTx/>
                <a:latin typeface="Raleway" panose="020B0503030101060003" pitchFamily="34" charset="0"/>
                <a:ea typeface="Poppins Medium" charset="0"/>
                <a:cs typeface="Poppins Medium" charset="0"/>
              </a:rPr>
              <a:t>Market</a:t>
            </a: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srgbClr val="1C1C1C">
                  <a:lumMod val="50000"/>
                </a:srgbClr>
              </a:solidFill>
              <a:effectLst/>
              <a:uLnTx/>
              <a:uFillTx/>
              <a:latin typeface="Raleway" panose="020B0503030101060003" pitchFamily="34" charset="0"/>
              <a:ea typeface="Poppins Medium" charset="0"/>
              <a:cs typeface="Poppins Medium" charset="0"/>
            </a:endParaRPr>
          </a:p>
        </p:txBody>
      </p:sp>
      <p:sp>
        <p:nvSpPr>
          <p:cNvPr id="61" name="Subtitle 2"/>
          <p:cNvSpPr txBox="1"/>
          <p:nvPr/>
        </p:nvSpPr>
        <p:spPr>
          <a:xfrm>
            <a:off x="861060" y="4850189"/>
            <a:ext cx="2319883" cy="1204499"/>
          </a:xfrm>
          <a:prstGeom prst="rect">
            <a:avLst/>
          </a:prstGeom>
        </p:spPr>
        <p:txBody>
          <a:bodyPr vert="horz" wrap="square" lIns="217490" tIns="108745" rIns="217490" bIns="108745" rtlCol="0">
            <a:spAutoFit/>
          </a:bodyPr>
          <a:lstStyle>
            <a:lvl1pPr marL="0" indent="0" algn="ctr" defTabSz="1087120" rtl="0" eaLnBrk="1" latinLnBrk="0" hangingPunct="1">
              <a:lnSpc>
                <a:spcPct val="120000"/>
              </a:lnSpc>
              <a:spcBef>
                <a:spcPct val="20000"/>
              </a:spcBef>
              <a:buFont typeface="Arial" panose="020B0604020202020204"/>
              <a:buNone/>
              <a:defRPr sz="2400" kern="1200">
                <a:solidFill>
                  <a:schemeClr val="tx2"/>
                </a:solidFill>
                <a:latin typeface="Open Sans Light"/>
                <a:ea typeface="+mn-ea"/>
                <a:cs typeface="Open Sans Light"/>
              </a:defRPr>
            </a:lvl1pPr>
            <a:lvl2pPr marL="1087755" indent="0" algn="ctr" defTabSz="1087120" rtl="0" eaLnBrk="1" latinLnBrk="0" hangingPunct="1">
              <a:lnSpc>
                <a:spcPct val="130000"/>
              </a:lnSpc>
              <a:spcBef>
                <a:spcPct val="20000"/>
              </a:spcBef>
              <a:buFont typeface="Arial" panose="020B0604020202020204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2pPr>
            <a:lvl3pPr marL="2175510" indent="0" algn="ctr" defTabSz="1087120" rtl="0" eaLnBrk="1" latinLnBrk="0" hangingPunct="1">
              <a:lnSpc>
                <a:spcPct val="130000"/>
              </a:lnSpc>
              <a:spcBef>
                <a:spcPct val="20000"/>
              </a:spcBef>
              <a:buFont typeface="Arial" panose="020B0604020202020204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3pPr>
            <a:lvl4pPr marL="3262630" indent="0" algn="ctr" defTabSz="1087120" rtl="0" eaLnBrk="1" latinLnBrk="0" hangingPunct="1">
              <a:lnSpc>
                <a:spcPct val="130000"/>
              </a:lnSpc>
              <a:spcBef>
                <a:spcPct val="20000"/>
              </a:spcBef>
              <a:buFont typeface="Arial" panose="020B0604020202020204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4pPr>
            <a:lvl5pPr marL="4350385" indent="0" algn="ctr" defTabSz="1087120" rtl="0" eaLnBrk="1" latinLnBrk="0" hangingPunct="1">
              <a:lnSpc>
                <a:spcPct val="130000"/>
              </a:lnSpc>
              <a:spcBef>
                <a:spcPct val="20000"/>
              </a:spcBef>
              <a:buFont typeface="Arial" panose="020B0604020202020204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5pPr>
            <a:lvl6pPr marL="5438140" indent="0" algn="ctr" defTabSz="1087120" rtl="0" eaLnBrk="1" latinLnBrk="0" hangingPunct="1">
              <a:spcBef>
                <a:spcPct val="20000"/>
              </a:spcBef>
              <a:buFont typeface="Arial" panose="020B0604020202020204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6525895" indent="0" algn="ctr" defTabSz="1087120" rtl="0" eaLnBrk="1" latinLnBrk="0" hangingPunct="1">
              <a:spcBef>
                <a:spcPct val="20000"/>
              </a:spcBef>
              <a:buFont typeface="Arial" panose="020B0604020202020204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7613650" indent="0" algn="ctr" defTabSz="1087120" rtl="0" eaLnBrk="1" latinLnBrk="0" hangingPunct="1">
              <a:spcBef>
                <a:spcPct val="20000"/>
              </a:spcBef>
              <a:buFont typeface="Arial" panose="020B0604020202020204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8701405" indent="0" algn="ctr" defTabSz="1087120" rtl="0" eaLnBrk="1" latinLnBrk="0" hangingPunct="1">
              <a:spcBef>
                <a:spcPct val="20000"/>
              </a:spcBef>
              <a:buFont typeface="Arial" panose="020B0604020202020204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108712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/>
              <a:buNone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1C1C1C">
                    <a:lumMod val="50000"/>
                  </a:srgbClr>
                </a:solidFill>
                <a:effectLst/>
                <a:uLnTx/>
                <a:uFillTx/>
                <a:latin typeface="Raleway" panose="020B0503030101060003" pitchFamily="34" charset="0"/>
                <a:ea typeface="Poppins Light" charset="0"/>
                <a:cs typeface="Poppins Light" charset="0"/>
              </a:rPr>
              <a:t>“Frequently, your initial font choice is taken out of your awesome hands”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1C1C1C">
                  <a:lumMod val="50000"/>
                </a:srgbClr>
              </a:solidFill>
              <a:effectLst/>
              <a:uLnTx/>
              <a:uFillTx/>
              <a:latin typeface="Raleway" panose="020B0503030101060003" pitchFamily="34" charset="0"/>
              <a:ea typeface="Poppins Light" charset="0"/>
              <a:cs typeface="Poppins Light" charset="0"/>
            </a:endParaRPr>
          </a:p>
        </p:txBody>
      </p:sp>
      <p:sp>
        <p:nvSpPr>
          <p:cNvPr id="63" name="TextBox 62"/>
          <p:cNvSpPr txBox="1"/>
          <p:nvPr/>
        </p:nvSpPr>
        <p:spPr>
          <a:xfrm>
            <a:off x="3855643" y="598040"/>
            <a:ext cx="448071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GB" sz="3600" b="0" i="0" u="none" strike="noStrike" kern="1200" cap="none" spc="600" normalizeH="0" baseline="0" noProof="0" dirty="0">
                <a:ln>
                  <a:noFill/>
                </a:ln>
                <a:solidFill>
                  <a:srgbClr val="1C1C1C">
                    <a:lumMod val="75000"/>
                    <a:lumOff val="25000"/>
                  </a:srgbClr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INFOGRPAHICS</a:t>
            </a:r>
            <a:endParaRPr kumimoji="0" lang="en-GB" sz="3600" b="0" i="0" u="none" strike="noStrike" kern="1200" cap="none" spc="600" normalizeH="0" baseline="0" noProof="0" dirty="0">
              <a:ln>
                <a:noFill/>
              </a:ln>
              <a:solidFill>
                <a:srgbClr val="1C1C1C">
                  <a:lumMod val="75000"/>
                  <a:lumOff val="25000"/>
                </a:srgbClr>
              </a:solidFill>
              <a:effectLst/>
              <a:uLnTx/>
              <a:uFillTx/>
              <a:latin typeface="Raleway" panose="020B0503030101060003" pitchFamily="34" charset="0"/>
              <a:ea typeface="+mn-ea"/>
              <a:cs typeface="+mn-cs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1250">
        <p15:prstTrans prst="pageCurlDouble"/>
      </p:transition>
    </mc:Choice>
    <mc:Fallback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4" name="直線コネクタ 27"/>
          <p:cNvCxnSpPr/>
          <p:nvPr/>
        </p:nvCxnSpPr>
        <p:spPr>
          <a:xfrm>
            <a:off x="1248754" y="2548021"/>
            <a:ext cx="10024533" cy="0"/>
          </a:xfrm>
          <a:prstGeom prst="line">
            <a:avLst/>
          </a:prstGeom>
          <a:ln w="28575">
            <a:solidFill>
              <a:schemeClr val="bg1">
                <a:lumMod val="75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直線コネクタ 28"/>
          <p:cNvCxnSpPr/>
          <p:nvPr/>
        </p:nvCxnSpPr>
        <p:spPr>
          <a:xfrm>
            <a:off x="1248754" y="1122167"/>
            <a:ext cx="10024533" cy="0"/>
          </a:xfrm>
          <a:prstGeom prst="line">
            <a:avLst/>
          </a:prstGeom>
          <a:ln w="28575">
            <a:solidFill>
              <a:schemeClr val="bg1">
                <a:lumMod val="75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7" name="角丸四角形 22"/>
          <p:cNvSpPr/>
          <p:nvPr/>
        </p:nvSpPr>
        <p:spPr>
          <a:xfrm rot="5400000">
            <a:off x="8861726" y="2610283"/>
            <a:ext cx="3741781" cy="435959"/>
          </a:xfrm>
          <a:prstGeom prst="roundRect">
            <a:avLst>
              <a:gd name="adj" fmla="val 50000"/>
            </a:avLst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1" lang="ja-JP" altLang="en-US" sz="12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Raleway" panose="020B0503030101060003" pitchFamily="34" charset="0"/>
              <a:ea typeface="MS PGothic" panose="020B0600070205080204" pitchFamily="34" charset="-128"/>
              <a:cs typeface="+mn-cs"/>
            </a:endParaRPr>
          </a:p>
        </p:txBody>
      </p:sp>
      <p:sp>
        <p:nvSpPr>
          <p:cNvPr id="38" name="角丸四角形 16"/>
          <p:cNvSpPr/>
          <p:nvPr/>
        </p:nvSpPr>
        <p:spPr>
          <a:xfrm rot="5400000">
            <a:off x="371080" y="2978942"/>
            <a:ext cx="3004455" cy="435959"/>
          </a:xfrm>
          <a:prstGeom prst="roundRect">
            <a:avLst>
              <a:gd name="adj" fmla="val 50000"/>
            </a:avLst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1" lang="ja-JP" altLang="en-US" sz="12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Raleway" panose="020B0503030101060003" pitchFamily="34" charset="0"/>
              <a:ea typeface="MS PGothic" panose="020B0600070205080204" pitchFamily="34" charset="-128"/>
              <a:cs typeface="+mn-cs"/>
            </a:endParaRPr>
          </a:p>
        </p:txBody>
      </p:sp>
      <p:sp>
        <p:nvSpPr>
          <p:cNvPr id="39" name="角丸四角形 19"/>
          <p:cNvSpPr/>
          <p:nvPr/>
        </p:nvSpPr>
        <p:spPr>
          <a:xfrm rot="5400000">
            <a:off x="3547705" y="3202463"/>
            <a:ext cx="2557412" cy="435959"/>
          </a:xfrm>
          <a:prstGeom prst="roundRect">
            <a:avLst>
              <a:gd name="adj" fmla="val 50000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1" lang="ja-JP" altLang="en-US" sz="12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Raleway" panose="020B0503030101060003" pitchFamily="34" charset="0"/>
              <a:ea typeface="MS PGothic" panose="020B0600070205080204" pitchFamily="34" charset="-128"/>
              <a:cs typeface="+mn-cs"/>
            </a:endParaRPr>
          </a:p>
        </p:txBody>
      </p:sp>
      <p:sp>
        <p:nvSpPr>
          <p:cNvPr id="66" name="角丸四角形 22"/>
          <p:cNvSpPr/>
          <p:nvPr/>
        </p:nvSpPr>
        <p:spPr>
          <a:xfrm rot="5400000">
            <a:off x="6112655" y="2814313"/>
            <a:ext cx="3333720" cy="435959"/>
          </a:xfrm>
          <a:prstGeom prst="roundRect">
            <a:avLst>
              <a:gd name="adj" fmla="val 50000"/>
            </a:avLst>
          </a:prstGeo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1" lang="ja-JP" altLang="en-US" sz="12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Raleway" panose="020B0503030101060003" pitchFamily="34" charset="0"/>
              <a:ea typeface="MS PGothic" panose="020B0600070205080204" pitchFamily="34" charset="-128"/>
              <a:cs typeface="+mn-cs"/>
            </a:endParaRPr>
          </a:p>
        </p:txBody>
      </p:sp>
      <p:sp>
        <p:nvSpPr>
          <p:cNvPr id="33" name="角丸四角形 16"/>
          <p:cNvSpPr/>
          <p:nvPr/>
        </p:nvSpPr>
        <p:spPr>
          <a:xfrm rot="5400000">
            <a:off x="2754927" y="3394053"/>
            <a:ext cx="2174233" cy="435959"/>
          </a:xfrm>
          <a:prstGeom prst="roundRect">
            <a:avLst>
              <a:gd name="adj" fmla="val 50000"/>
            </a:avLst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1" lang="ja-JP" altLang="en-US" sz="12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Raleway" panose="020B0503030101060003" pitchFamily="34" charset="0"/>
              <a:ea typeface="MS PGothic" panose="020B0600070205080204" pitchFamily="34" charset="-128"/>
              <a:cs typeface="+mn-cs"/>
            </a:endParaRPr>
          </a:p>
        </p:txBody>
      </p:sp>
      <p:sp>
        <p:nvSpPr>
          <p:cNvPr id="35" name="角丸四角形 19"/>
          <p:cNvSpPr/>
          <p:nvPr/>
        </p:nvSpPr>
        <p:spPr>
          <a:xfrm rot="5400000">
            <a:off x="5516441" y="3202463"/>
            <a:ext cx="2557412" cy="435959"/>
          </a:xfrm>
          <a:prstGeom prst="roundRect">
            <a:avLst>
              <a:gd name="adj" fmla="val 50000"/>
            </a:avLst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1" lang="ja-JP" altLang="en-US" sz="12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Raleway" panose="020B0503030101060003" pitchFamily="34" charset="0"/>
              <a:ea typeface="MS PGothic" panose="020B0600070205080204" pitchFamily="34" charset="-128"/>
              <a:cs typeface="+mn-cs"/>
            </a:endParaRPr>
          </a:p>
        </p:txBody>
      </p:sp>
      <p:sp>
        <p:nvSpPr>
          <p:cNvPr id="36" name="角丸四角形 22"/>
          <p:cNvSpPr/>
          <p:nvPr/>
        </p:nvSpPr>
        <p:spPr>
          <a:xfrm rot="5400000">
            <a:off x="8081391" y="2814313"/>
            <a:ext cx="3333720" cy="435959"/>
          </a:xfrm>
          <a:prstGeom prst="roundRect">
            <a:avLst>
              <a:gd name="adj" fmla="val 50000"/>
            </a:avLst>
          </a:prstGeom>
          <a:solidFill>
            <a:schemeClr val="accent5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1" lang="ja-JP" altLang="en-US" sz="12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Raleway" panose="020B0503030101060003" pitchFamily="34" charset="0"/>
              <a:ea typeface="MS PGothic" panose="020B0600070205080204" pitchFamily="34" charset="-128"/>
              <a:cs typeface="+mn-cs"/>
            </a:endParaRPr>
          </a:p>
        </p:txBody>
      </p:sp>
      <p:sp>
        <p:nvSpPr>
          <p:cNvPr id="50" name="テキスト ボックス 29"/>
          <p:cNvSpPr txBox="1"/>
          <p:nvPr/>
        </p:nvSpPr>
        <p:spPr>
          <a:xfrm>
            <a:off x="358606" y="952891"/>
            <a:ext cx="840295" cy="338554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1" lang="en-US" altLang="ja-JP" sz="1600" b="0" i="0" u="none" strike="noStrike" kern="1200" cap="none" spc="0" normalizeH="0" baseline="0" noProof="0" dirty="0">
                <a:ln>
                  <a:noFill/>
                </a:ln>
                <a:solidFill>
                  <a:srgbClr val="1C1C1C">
                    <a:lumMod val="75000"/>
                    <a:lumOff val="25000"/>
                  </a:srgbClr>
                </a:solidFill>
                <a:effectLst/>
                <a:uLnTx/>
                <a:uFillTx/>
                <a:latin typeface="Raleway" panose="020B0503030101060003" pitchFamily="34" charset="0"/>
                <a:ea typeface="MS PGothic" panose="020B0600070205080204" pitchFamily="34" charset="-128"/>
                <a:cs typeface="+mn-cs"/>
              </a:rPr>
              <a:t>10,000</a:t>
            </a:r>
            <a:endParaRPr kumimoji="1" lang="ja-JP" altLang="en-US" sz="1600" b="0" i="0" u="none" strike="noStrike" kern="1200" cap="none" spc="0" normalizeH="0" baseline="0" noProof="0" dirty="0">
              <a:ln>
                <a:noFill/>
              </a:ln>
              <a:solidFill>
                <a:srgbClr val="1C1C1C">
                  <a:lumMod val="75000"/>
                  <a:lumOff val="25000"/>
                </a:srgbClr>
              </a:solidFill>
              <a:effectLst/>
              <a:uLnTx/>
              <a:uFillTx/>
              <a:latin typeface="Raleway" panose="020B0503030101060003" pitchFamily="34" charset="0"/>
              <a:ea typeface="MS PGothic" panose="020B0600070205080204" pitchFamily="34" charset="-128"/>
              <a:cs typeface="+mn-cs"/>
            </a:endParaRPr>
          </a:p>
        </p:txBody>
      </p:sp>
      <p:sp>
        <p:nvSpPr>
          <p:cNvPr id="51" name="テキスト ボックス 30"/>
          <p:cNvSpPr txBox="1"/>
          <p:nvPr/>
        </p:nvSpPr>
        <p:spPr>
          <a:xfrm>
            <a:off x="475625" y="2378744"/>
            <a:ext cx="723276" cy="338554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1" lang="en-US" altLang="ja-JP" sz="1600" b="0" i="0" u="none" strike="noStrike" kern="1200" cap="none" spc="0" normalizeH="0" baseline="0" noProof="0" dirty="0">
                <a:ln>
                  <a:noFill/>
                </a:ln>
                <a:solidFill>
                  <a:srgbClr val="1C1C1C">
                    <a:lumMod val="75000"/>
                    <a:lumOff val="25000"/>
                  </a:srgbClr>
                </a:solidFill>
                <a:effectLst/>
                <a:uLnTx/>
                <a:uFillTx/>
                <a:latin typeface="Raleway" panose="020B0503030101060003" pitchFamily="34" charset="0"/>
                <a:ea typeface="MS PGothic" panose="020B0600070205080204" pitchFamily="34" charset="-128"/>
                <a:cs typeface="+mn-cs"/>
              </a:rPr>
              <a:t>5,000</a:t>
            </a:r>
            <a:endParaRPr kumimoji="1" lang="ja-JP" altLang="en-US" sz="1600" b="0" i="0" u="none" strike="noStrike" kern="1200" cap="none" spc="0" normalizeH="0" baseline="0" noProof="0" dirty="0">
              <a:ln>
                <a:noFill/>
              </a:ln>
              <a:solidFill>
                <a:srgbClr val="1C1C1C">
                  <a:lumMod val="75000"/>
                  <a:lumOff val="25000"/>
                </a:srgbClr>
              </a:solidFill>
              <a:effectLst/>
              <a:uLnTx/>
              <a:uFillTx/>
              <a:latin typeface="Raleway" panose="020B0503030101060003" pitchFamily="34" charset="0"/>
              <a:ea typeface="MS PGothic" panose="020B0600070205080204" pitchFamily="34" charset="-128"/>
              <a:cs typeface="+mn-cs"/>
            </a:endParaRPr>
          </a:p>
        </p:txBody>
      </p:sp>
      <p:sp>
        <p:nvSpPr>
          <p:cNvPr id="41" name="角丸四角形 16"/>
          <p:cNvSpPr/>
          <p:nvPr/>
        </p:nvSpPr>
        <p:spPr>
          <a:xfrm rot="5400000">
            <a:off x="1474465" y="3097963"/>
            <a:ext cx="2766421" cy="435959"/>
          </a:xfrm>
          <a:prstGeom prst="roundRect">
            <a:avLst>
              <a:gd name="adj" fmla="val 50000"/>
            </a:avLst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1" lang="ja-JP" altLang="en-US" sz="12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Raleway" panose="020B0503030101060003" pitchFamily="34" charset="0"/>
              <a:ea typeface="MS PGothic" panose="020B0600070205080204" pitchFamily="34" charset="-128"/>
              <a:cs typeface="+mn-cs"/>
            </a:endParaRPr>
          </a:p>
        </p:txBody>
      </p:sp>
      <p:sp>
        <p:nvSpPr>
          <p:cNvPr id="44" name="角丸四角形 19"/>
          <p:cNvSpPr/>
          <p:nvPr/>
        </p:nvSpPr>
        <p:spPr>
          <a:xfrm rot="5400000">
            <a:off x="4308550" y="2978944"/>
            <a:ext cx="3004459" cy="435959"/>
          </a:xfrm>
          <a:prstGeom prst="roundRect">
            <a:avLst>
              <a:gd name="adj" fmla="val 50000"/>
            </a:avLst>
          </a:prstGeom>
          <a:solidFill>
            <a:schemeClr val="accent3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1" lang="ja-JP" altLang="en-US" sz="12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Raleway" panose="020B0503030101060003" pitchFamily="34" charset="0"/>
              <a:ea typeface="MS PGothic" panose="020B0600070205080204" pitchFamily="34" charset="-128"/>
              <a:cs typeface="+mn-cs"/>
            </a:endParaRPr>
          </a:p>
        </p:txBody>
      </p:sp>
      <p:sp>
        <p:nvSpPr>
          <p:cNvPr id="47" name="角丸四角形 22"/>
          <p:cNvSpPr/>
          <p:nvPr/>
        </p:nvSpPr>
        <p:spPr>
          <a:xfrm rot="5400000">
            <a:off x="7261652" y="2978946"/>
            <a:ext cx="3004463" cy="435959"/>
          </a:xfrm>
          <a:prstGeom prst="roundRect">
            <a:avLst>
              <a:gd name="adj" fmla="val 50000"/>
            </a:avLst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1" lang="ja-JP" altLang="en-US" sz="12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Raleway" panose="020B0503030101060003" pitchFamily="34" charset="0"/>
              <a:ea typeface="MS PGothic" panose="020B0600070205080204" pitchFamily="34" charset="-128"/>
              <a:cs typeface="+mn-cs"/>
            </a:endParaRPr>
          </a:p>
        </p:txBody>
      </p:sp>
      <p:sp>
        <p:nvSpPr>
          <p:cNvPr id="49" name="正方形/長方形 13"/>
          <p:cNvSpPr/>
          <p:nvPr/>
        </p:nvSpPr>
        <p:spPr>
          <a:xfrm>
            <a:off x="529" y="3976048"/>
            <a:ext cx="12190942" cy="2881952"/>
          </a:xfrm>
          <a:prstGeom prst="rect">
            <a:avLst/>
          </a:prstGeom>
          <a:solidFill>
            <a:srgbClr val="F4958F">
              <a:alpha val="91000"/>
            </a:srgbClr>
          </a:solidFill>
          <a:ln>
            <a:noFill/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0960" tIns="30480" rIns="60960" bIns="30480" numCol="1" spcCol="0" rtlCol="0" fromWordArt="0" anchor="ctr" anchorCtr="0" forceAA="0" compatLnSpc="1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1" lang="ja-JP" altLang="en-US" sz="12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Raleway" panose="020B0503030101060003" pitchFamily="34" charset="0"/>
              <a:ea typeface="MS PGothic" panose="020B0600070205080204" pitchFamily="34" charset="-128"/>
              <a:cs typeface="+mn-cs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569764" y="4813241"/>
            <a:ext cx="705247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GB" sz="4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Bar Data Analysis</a:t>
            </a:r>
            <a:endParaRPr kumimoji="0" lang="en-GB" sz="4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Raleway" panose="020B0503030101060003" pitchFamily="34" charset="0"/>
              <a:ea typeface="+mn-ea"/>
              <a:cs typeface="+mn-cs"/>
            </a:endParaRPr>
          </a:p>
        </p:txBody>
      </p:sp>
      <p:sp>
        <p:nvSpPr>
          <p:cNvPr id="64" name="Rectangle 63"/>
          <p:cNvSpPr/>
          <p:nvPr/>
        </p:nvSpPr>
        <p:spPr>
          <a:xfrm>
            <a:off x="3185791" y="5565745"/>
            <a:ext cx="6035039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ja-JP" sz="1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aleway" panose="020B0503030101060003" pitchFamily="34" charset="0"/>
                <a:ea typeface="Roboto" panose="02000000000000000000" pitchFamily="2" charset="0"/>
                <a:cs typeface="+mn-cs"/>
              </a:rPr>
              <a:t>Nulla quando imperdiet id vim, use nib errant an, Evert iudicabit contentions au vim. </a:t>
            </a:r>
            <a:endParaRPr kumimoji="0" lang="en-US" altLang="ja-JP" sz="16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Raleway" panose="020B0503030101060003" pitchFamily="34" charset="0"/>
              <a:ea typeface="Roboto" panose="02000000000000000000" pitchFamily="2" charset="0"/>
              <a:cs typeface="+mn-cs"/>
            </a:endParaRPr>
          </a:p>
        </p:txBody>
      </p:sp>
      <p:sp>
        <p:nvSpPr>
          <p:cNvPr id="68" name="テキスト ボックス 31"/>
          <p:cNvSpPr txBox="1"/>
          <p:nvPr/>
        </p:nvSpPr>
        <p:spPr>
          <a:xfrm>
            <a:off x="1546134" y="4079596"/>
            <a:ext cx="654346" cy="338554"/>
          </a:xfrm>
          <a:prstGeom prst="rect">
            <a:avLst/>
          </a:prstGeom>
          <a:noFill/>
        </p:spPr>
        <p:txBody>
          <a:bodyPr wrap="none" rtlCol="0" anchor="b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ja-JP" sz="1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aleway" panose="020B0503030101060003" pitchFamily="34" charset="0"/>
                <a:ea typeface="MS PGothic" panose="020B0600070205080204" pitchFamily="34" charset="-128"/>
                <a:cs typeface="+mn-cs"/>
              </a:rPr>
              <a:t>2010</a:t>
            </a:r>
            <a:endParaRPr kumimoji="1" lang="ja-JP" altLang="en-US" sz="16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Raleway" panose="020B0503030101060003" pitchFamily="34" charset="0"/>
              <a:ea typeface="MS PGothic" panose="020B0600070205080204" pitchFamily="34" charset="-128"/>
              <a:cs typeface="+mn-cs"/>
            </a:endParaRPr>
          </a:p>
        </p:txBody>
      </p:sp>
      <p:sp>
        <p:nvSpPr>
          <p:cNvPr id="69" name="テキスト ボックス 31"/>
          <p:cNvSpPr txBox="1"/>
          <p:nvPr/>
        </p:nvSpPr>
        <p:spPr>
          <a:xfrm>
            <a:off x="2561980" y="4079596"/>
            <a:ext cx="593432" cy="338554"/>
          </a:xfrm>
          <a:prstGeom prst="rect">
            <a:avLst/>
          </a:prstGeom>
          <a:noFill/>
        </p:spPr>
        <p:txBody>
          <a:bodyPr wrap="none" rtlCol="0" anchor="b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ja-JP" sz="1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aleway" panose="020B0503030101060003" pitchFamily="34" charset="0"/>
                <a:ea typeface="MS PGothic" panose="020B0600070205080204" pitchFamily="34" charset="-128"/>
                <a:cs typeface="+mn-cs"/>
              </a:rPr>
              <a:t>2011</a:t>
            </a:r>
            <a:endParaRPr kumimoji="1" lang="ja-JP" altLang="en-US" sz="16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Raleway" panose="020B0503030101060003" pitchFamily="34" charset="0"/>
              <a:ea typeface="MS PGothic" panose="020B0600070205080204" pitchFamily="34" charset="-128"/>
              <a:cs typeface="+mn-cs"/>
            </a:endParaRPr>
          </a:p>
        </p:txBody>
      </p:sp>
      <p:sp>
        <p:nvSpPr>
          <p:cNvPr id="70" name="テキスト ボックス 31"/>
          <p:cNvSpPr txBox="1"/>
          <p:nvPr/>
        </p:nvSpPr>
        <p:spPr>
          <a:xfrm>
            <a:off x="3537752" y="4079596"/>
            <a:ext cx="612667" cy="338554"/>
          </a:xfrm>
          <a:prstGeom prst="rect">
            <a:avLst/>
          </a:prstGeom>
          <a:noFill/>
        </p:spPr>
        <p:txBody>
          <a:bodyPr wrap="none" rtlCol="0" anchor="b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ja-JP" sz="1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aleway" panose="020B0503030101060003" pitchFamily="34" charset="0"/>
                <a:ea typeface="MS PGothic" panose="020B0600070205080204" pitchFamily="34" charset="-128"/>
                <a:cs typeface="+mn-cs"/>
              </a:rPr>
              <a:t>2012</a:t>
            </a:r>
            <a:endParaRPr kumimoji="1" lang="ja-JP" altLang="en-US" sz="16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Raleway" panose="020B0503030101060003" pitchFamily="34" charset="0"/>
              <a:ea typeface="MS PGothic" panose="020B0600070205080204" pitchFamily="34" charset="-128"/>
              <a:cs typeface="+mn-cs"/>
            </a:endParaRPr>
          </a:p>
        </p:txBody>
      </p:sp>
      <p:sp>
        <p:nvSpPr>
          <p:cNvPr id="71" name="テキスト ボックス 31"/>
          <p:cNvSpPr txBox="1"/>
          <p:nvPr/>
        </p:nvSpPr>
        <p:spPr>
          <a:xfrm>
            <a:off x="4522337" y="4079596"/>
            <a:ext cx="614271" cy="338554"/>
          </a:xfrm>
          <a:prstGeom prst="rect">
            <a:avLst/>
          </a:prstGeom>
          <a:noFill/>
        </p:spPr>
        <p:txBody>
          <a:bodyPr wrap="none" rtlCol="0" anchor="b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ja-JP" sz="1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aleway" panose="020B0503030101060003" pitchFamily="34" charset="0"/>
                <a:ea typeface="MS PGothic" panose="020B0600070205080204" pitchFamily="34" charset="-128"/>
                <a:cs typeface="+mn-cs"/>
              </a:rPr>
              <a:t>2013</a:t>
            </a:r>
            <a:endParaRPr kumimoji="1" lang="ja-JP" altLang="en-US" sz="16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Raleway" panose="020B0503030101060003" pitchFamily="34" charset="0"/>
              <a:ea typeface="MS PGothic" panose="020B0600070205080204" pitchFamily="34" charset="-128"/>
              <a:cs typeface="+mn-cs"/>
            </a:endParaRPr>
          </a:p>
        </p:txBody>
      </p:sp>
      <p:sp>
        <p:nvSpPr>
          <p:cNvPr id="72" name="テキスト ボックス 31"/>
          <p:cNvSpPr txBox="1"/>
          <p:nvPr/>
        </p:nvSpPr>
        <p:spPr>
          <a:xfrm>
            <a:off x="5506123" y="4079596"/>
            <a:ext cx="617477" cy="338554"/>
          </a:xfrm>
          <a:prstGeom prst="rect">
            <a:avLst/>
          </a:prstGeom>
          <a:noFill/>
        </p:spPr>
        <p:txBody>
          <a:bodyPr wrap="none" rtlCol="0" anchor="b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ja-JP" sz="1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aleway" panose="020B0503030101060003" pitchFamily="34" charset="0"/>
                <a:ea typeface="MS PGothic" panose="020B0600070205080204" pitchFamily="34" charset="-128"/>
                <a:cs typeface="+mn-cs"/>
              </a:rPr>
              <a:t>2014</a:t>
            </a:r>
            <a:endParaRPr kumimoji="1" lang="ja-JP" altLang="en-US" sz="16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Raleway" panose="020B0503030101060003" pitchFamily="34" charset="0"/>
              <a:ea typeface="MS PGothic" panose="020B0600070205080204" pitchFamily="34" charset="-128"/>
              <a:cs typeface="+mn-cs"/>
            </a:endParaRPr>
          </a:p>
        </p:txBody>
      </p:sp>
      <p:sp>
        <p:nvSpPr>
          <p:cNvPr id="73" name="テキスト ボックス 31"/>
          <p:cNvSpPr txBox="1"/>
          <p:nvPr/>
        </p:nvSpPr>
        <p:spPr>
          <a:xfrm>
            <a:off x="6479490" y="4079596"/>
            <a:ext cx="641522" cy="338554"/>
          </a:xfrm>
          <a:prstGeom prst="rect">
            <a:avLst/>
          </a:prstGeom>
          <a:noFill/>
        </p:spPr>
        <p:txBody>
          <a:bodyPr wrap="none" rtlCol="0" anchor="b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ja-JP" sz="1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aleway" panose="020B0503030101060003" pitchFamily="34" charset="0"/>
                <a:ea typeface="MS PGothic" panose="020B0600070205080204" pitchFamily="34" charset="-128"/>
                <a:cs typeface="+mn-cs"/>
              </a:rPr>
              <a:t>2015</a:t>
            </a:r>
            <a:endParaRPr kumimoji="1" lang="ja-JP" altLang="en-US" sz="16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Raleway" panose="020B0503030101060003" pitchFamily="34" charset="0"/>
              <a:ea typeface="MS PGothic" panose="020B0600070205080204" pitchFamily="34" charset="-128"/>
              <a:cs typeface="+mn-cs"/>
            </a:endParaRPr>
          </a:p>
        </p:txBody>
      </p:sp>
      <p:sp>
        <p:nvSpPr>
          <p:cNvPr id="74" name="テキスト ボックス 31"/>
          <p:cNvSpPr txBox="1"/>
          <p:nvPr/>
        </p:nvSpPr>
        <p:spPr>
          <a:xfrm>
            <a:off x="7459267" y="4079596"/>
            <a:ext cx="652743" cy="338554"/>
          </a:xfrm>
          <a:prstGeom prst="rect">
            <a:avLst/>
          </a:prstGeom>
          <a:noFill/>
        </p:spPr>
        <p:txBody>
          <a:bodyPr wrap="none" rtlCol="0" anchor="b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ja-JP" sz="1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aleway" panose="020B0503030101060003" pitchFamily="34" charset="0"/>
                <a:ea typeface="MS PGothic" panose="020B0600070205080204" pitchFamily="34" charset="-128"/>
                <a:cs typeface="+mn-cs"/>
              </a:rPr>
              <a:t>2016</a:t>
            </a:r>
            <a:endParaRPr kumimoji="1" lang="ja-JP" altLang="en-US" sz="16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Raleway" panose="020B0503030101060003" pitchFamily="34" charset="0"/>
              <a:ea typeface="MS PGothic" panose="020B0600070205080204" pitchFamily="34" charset="-128"/>
              <a:cs typeface="+mn-cs"/>
            </a:endParaRPr>
          </a:p>
        </p:txBody>
      </p:sp>
      <p:sp>
        <p:nvSpPr>
          <p:cNvPr id="75" name="テキスト ボックス 31"/>
          <p:cNvSpPr txBox="1"/>
          <p:nvPr/>
        </p:nvSpPr>
        <p:spPr>
          <a:xfrm>
            <a:off x="8463891" y="4079596"/>
            <a:ext cx="614271" cy="338554"/>
          </a:xfrm>
          <a:prstGeom prst="rect">
            <a:avLst/>
          </a:prstGeom>
          <a:noFill/>
        </p:spPr>
        <p:txBody>
          <a:bodyPr wrap="none" rtlCol="0" anchor="b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ja-JP" sz="1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aleway" panose="020B0503030101060003" pitchFamily="34" charset="0"/>
                <a:ea typeface="MS PGothic" panose="020B0600070205080204" pitchFamily="34" charset="-128"/>
                <a:cs typeface="+mn-cs"/>
              </a:rPr>
              <a:t>2017</a:t>
            </a:r>
            <a:endParaRPr kumimoji="1" lang="ja-JP" altLang="en-US" sz="16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Raleway" panose="020B0503030101060003" pitchFamily="34" charset="0"/>
              <a:ea typeface="MS PGothic" panose="020B0600070205080204" pitchFamily="34" charset="-128"/>
              <a:cs typeface="+mn-cs"/>
            </a:endParaRPr>
          </a:p>
        </p:txBody>
      </p:sp>
      <p:sp>
        <p:nvSpPr>
          <p:cNvPr id="76" name="テキスト ボックス 31"/>
          <p:cNvSpPr txBox="1"/>
          <p:nvPr/>
        </p:nvSpPr>
        <p:spPr>
          <a:xfrm>
            <a:off x="9430847" y="4079596"/>
            <a:ext cx="651140" cy="338554"/>
          </a:xfrm>
          <a:prstGeom prst="rect">
            <a:avLst/>
          </a:prstGeom>
          <a:noFill/>
        </p:spPr>
        <p:txBody>
          <a:bodyPr wrap="none" rtlCol="0" anchor="b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ja-JP" sz="1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aleway" panose="020B0503030101060003" pitchFamily="34" charset="0"/>
                <a:ea typeface="MS PGothic" panose="020B0600070205080204" pitchFamily="34" charset="-128"/>
                <a:cs typeface="+mn-cs"/>
              </a:rPr>
              <a:t>2018</a:t>
            </a:r>
            <a:endParaRPr kumimoji="1" lang="ja-JP" altLang="en-US" sz="16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Raleway" panose="020B0503030101060003" pitchFamily="34" charset="0"/>
              <a:ea typeface="MS PGothic" panose="020B0600070205080204" pitchFamily="34" charset="-128"/>
              <a:cs typeface="+mn-cs"/>
            </a:endParaRPr>
          </a:p>
        </p:txBody>
      </p:sp>
      <p:sp>
        <p:nvSpPr>
          <p:cNvPr id="77" name="テキスト ボックス 31"/>
          <p:cNvSpPr txBox="1"/>
          <p:nvPr/>
        </p:nvSpPr>
        <p:spPr>
          <a:xfrm>
            <a:off x="10417836" y="4079596"/>
            <a:ext cx="647934" cy="338554"/>
          </a:xfrm>
          <a:prstGeom prst="rect">
            <a:avLst/>
          </a:prstGeom>
          <a:noFill/>
        </p:spPr>
        <p:txBody>
          <a:bodyPr wrap="none" rtlCol="0" anchor="b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ja-JP" sz="1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aleway" panose="020B0503030101060003" pitchFamily="34" charset="0"/>
                <a:ea typeface="MS PGothic" panose="020B0600070205080204" pitchFamily="34" charset="-128"/>
                <a:cs typeface="+mn-cs"/>
              </a:rPr>
              <a:t>2019</a:t>
            </a:r>
            <a:endParaRPr kumimoji="1" lang="ja-JP" altLang="en-US" sz="16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Raleway" panose="020B0503030101060003" pitchFamily="34" charset="0"/>
              <a:ea typeface="MS PGothic" panose="020B0600070205080204" pitchFamily="34" charset="-128"/>
              <a:cs typeface="+mn-cs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1250">
        <p15:prstTrans prst="pageCurlDouble"/>
      </p:transition>
    </mc:Choice>
    <mc:Fallback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ounded Rectangle 19"/>
          <p:cNvSpPr/>
          <p:nvPr/>
        </p:nvSpPr>
        <p:spPr>
          <a:xfrm>
            <a:off x="1364547" y="2198013"/>
            <a:ext cx="3042576" cy="3645405"/>
          </a:xfrm>
          <a:prstGeom prst="roundRect">
            <a:avLst>
              <a:gd name="adj" fmla="val 5454"/>
            </a:avLst>
          </a:prstGeom>
          <a:solidFill>
            <a:srgbClr val="F9F9F9"/>
          </a:solidFill>
          <a:ln w="38100" cap="sq" cmpd="sng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id-ID" sz="1600" b="0" i="0" u="none" strike="noStrike" kern="1200" cap="none" spc="0" normalizeH="0" baseline="0" noProof="0">
              <a:ln>
                <a:noFill/>
              </a:ln>
              <a:solidFill>
                <a:srgbClr val="1C1C1C">
                  <a:lumMod val="50000"/>
                </a:srgbClr>
              </a:solidFill>
              <a:effectLst/>
              <a:uLnTx/>
              <a:uFillTx/>
              <a:latin typeface="Raleway" panose="020B0503030101060003" pitchFamily="34" charset="0"/>
              <a:ea typeface="+mn-ea"/>
              <a:cs typeface="+mn-cs"/>
            </a:endParaRPr>
          </a:p>
        </p:txBody>
      </p:sp>
      <p:sp>
        <p:nvSpPr>
          <p:cNvPr id="21" name="Round Same Side Corner Rectangle 20"/>
          <p:cNvSpPr/>
          <p:nvPr/>
        </p:nvSpPr>
        <p:spPr>
          <a:xfrm>
            <a:off x="1364547" y="2091321"/>
            <a:ext cx="3042576" cy="433649"/>
          </a:xfrm>
          <a:prstGeom prst="round2SameRect">
            <a:avLst>
              <a:gd name="adj1" fmla="val 50000"/>
              <a:gd name="adj2" fmla="val 0"/>
            </a:avLst>
          </a:prstGeom>
          <a:solidFill>
            <a:schemeClr val="accent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id-ID" sz="1600" b="0" i="0" u="none" strike="noStrike" kern="1200" cap="none" spc="0" normalizeH="0" baseline="0" noProof="0">
              <a:ln>
                <a:noFill/>
              </a:ln>
              <a:solidFill>
                <a:srgbClr val="1C1C1C">
                  <a:lumMod val="50000"/>
                </a:srgbClr>
              </a:solidFill>
              <a:effectLst/>
              <a:uLnTx/>
              <a:uFillTx/>
              <a:latin typeface="Raleway" panose="020B0503030101060003" pitchFamily="34" charset="0"/>
              <a:ea typeface="+mn-ea"/>
              <a:cs typeface="+mn-cs"/>
            </a:endParaRPr>
          </a:p>
        </p:txBody>
      </p:sp>
      <p:sp>
        <p:nvSpPr>
          <p:cNvPr id="63" name="TextBox 62"/>
          <p:cNvSpPr txBox="1"/>
          <p:nvPr/>
        </p:nvSpPr>
        <p:spPr>
          <a:xfrm>
            <a:off x="3809160" y="598040"/>
            <a:ext cx="457368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GB" sz="3600" b="0" i="0" u="none" strike="noStrike" kern="1200" cap="none" spc="600" normalizeH="0" baseline="0" noProof="0" dirty="0">
                <a:ln>
                  <a:noFill/>
                </a:ln>
                <a:solidFill>
                  <a:srgbClr val="1C1C1C">
                    <a:lumMod val="75000"/>
                    <a:lumOff val="25000"/>
                  </a:srgbClr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PRICING TABLE</a:t>
            </a:r>
            <a:endParaRPr kumimoji="0" lang="en-GB" sz="3600" b="0" i="0" u="none" strike="noStrike" kern="1200" cap="none" spc="600" normalizeH="0" baseline="0" noProof="0" dirty="0">
              <a:ln>
                <a:noFill/>
              </a:ln>
              <a:solidFill>
                <a:srgbClr val="1C1C1C">
                  <a:lumMod val="75000"/>
                  <a:lumOff val="25000"/>
                </a:srgbClr>
              </a:solidFill>
              <a:effectLst/>
              <a:uLnTx/>
              <a:uFillTx/>
              <a:latin typeface="Raleway" panose="020B0503030101060003" pitchFamily="34" charset="0"/>
              <a:ea typeface="+mn-ea"/>
              <a:cs typeface="+mn-cs"/>
            </a:endParaRPr>
          </a:p>
        </p:txBody>
      </p:sp>
      <p:sp>
        <p:nvSpPr>
          <p:cNvPr id="16" name="Rectangle 15"/>
          <p:cNvSpPr/>
          <p:nvPr/>
        </p:nvSpPr>
        <p:spPr>
          <a:xfrm>
            <a:off x="1364547" y="4864895"/>
            <a:ext cx="3042576" cy="346576"/>
          </a:xfrm>
          <a:prstGeom prst="rect">
            <a:avLst/>
          </a:prstGeom>
          <a:solidFill>
            <a:srgbClr val="FDFDFD"/>
          </a:solidFill>
          <a:ln w="63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id-ID" sz="1600" b="0" i="0" u="none" strike="noStrike" kern="1200" cap="none" spc="0" normalizeH="0" baseline="0" noProof="0">
              <a:ln>
                <a:noFill/>
              </a:ln>
              <a:solidFill>
                <a:srgbClr val="1C1C1C">
                  <a:lumMod val="50000"/>
                </a:srgbClr>
              </a:solidFill>
              <a:effectLst/>
              <a:uLnTx/>
              <a:uFillTx/>
              <a:latin typeface="Raleway" panose="020B0503030101060003" pitchFamily="34" charset="0"/>
              <a:ea typeface="+mn-ea"/>
              <a:cs typeface="+mn-cs"/>
            </a:endParaRPr>
          </a:p>
        </p:txBody>
      </p:sp>
      <p:sp>
        <p:nvSpPr>
          <p:cNvPr id="17" name="Rectangle 16"/>
          <p:cNvSpPr/>
          <p:nvPr/>
        </p:nvSpPr>
        <p:spPr>
          <a:xfrm>
            <a:off x="1364547" y="3825168"/>
            <a:ext cx="3042576" cy="346576"/>
          </a:xfrm>
          <a:prstGeom prst="rect">
            <a:avLst/>
          </a:prstGeom>
          <a:solidFill>
            <a:srgbClr val="F9F9F9"/>
          </a:solidFill>
          <a:ln w="63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id-ID" sz="1600" b="0" i="0" u="none" strike="noStrike" kern="1200" cap="none" spc="0" normalizeH="0" baseline="0" noProof="0">
              <a:ln>
                <a:noFill/>
              </a:ln>
              <a:solidFill>
                <a:srgbClr val="1C1C1C">
                  <a:lumMod val="50000"/>
                </a:srgbClr>
              </a:solidFill>
              <a:effectLst/>
              <a:uLnTx/>
              <a:uFillTx/>
              <a:latin typeface="Raleway" panose="020B0503030101060003" pitchFamily="34" charset="0"/>
              <a:ea typeface="+mn-ea"/>
              <a:cs typeface="+mn-cs"/>
            </a:endParaRPr>
          </a:p>
        </p:txBody>
      </p:sp>
      <p:sp>
        <p:nvSpPr>
          <p:cNvPr id="18" name="Rectangle 17"/>
          <p:cNvSpPr/>
          <p:nvPr/>
        </p:nvSpPr>
        <p:spPr>
          <a:xfrm>
            <a:off x="1364547" y="4171744"/>
            <a:ext cx="3042576" cy="346576"/>
          </a:xfrm>
          <a:prstGeom prst="rect">
            <a:avLst/>
          </a:prstGeom>
          <a:solidFill>
            <a:srgbClr val="FDFDFD"/>
          </a:solidFill>
          <a:ln w="63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id-ID" sz="1600" b="0" i="0" u="none" strike="noStrike" kern="1200" cap="none" spc="0" normalizeH="0" baseline="0" noProof="0">
              <a:ln>
                <a:noFill/>
              </a:ln>
              <a:solidFill>
                <a:srgbClr val="1C1C1C">
                  <a:lumMod val="50000"/>
                </a:srgbClr>
              </a:solidFill>
              <a:effectLst/>
              <a:uLnTx/>
              <a:uFillTx/>
              <a:latin typeface="Raleway" panose="020B0503030101060003" pitchFamily="34" charset="0"/>
              <a:ea typeface="+mn-ea"/>
              <a:cs typeface="+mn-cs"/>
            </a:endParaRPr>
          </a:p>
        </p:txBody>
      </p:sp>
      <p:sp>
        <p:nvSpPr>
          <p:cNvPr id="19" name="Rectangle 18"/>
          <p:cNvSpPr/>
          <p:nvPr/>
        </p:nvSpPr>
        <p:spPr>
          <a:xfrm>
            <a:off x="1364547" y="4518319"/>
            <a:ext cx="3042576" cy="346576"/>
          </a:xfrm>
          <a:prstGeom prst="rect">
            <a:avLst/>
          </a:prstGeom>
          <a:solidFill>
            <a:srgbClr val="F9F9F9"/>
          </a:solidFill>
          <a:ln w="63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id-ID" sz="1600" b="0" i="0" u="none" strike="noStrike" kern="1200" cap="none" spc="0" normalizeH="0" baseline="0" noProof="0">
              <a:ln>
                <a:noFill/>
              </a:ln>
              <a:solidFill>
                <a:srgbClr val="1C1C1C">
                  <a:lumMod val="50000"/>
                </a:srgbClr>
              </a:solidFill>
              <a:effectLst/>
              <a:uLnTx/>
              <a:uFillTx/>
              <a:latin typeface="Raleway" panose="020B0503030101060003" pitchFamily="34" charset="0"/>
              <a:ea typeface="+mn-ea"/>
              <a:cs typeface="+mn-cs"/>
            </a:endParaRPr>
          </a:p>
        </p:txBody>
      </p:sp>
      <p:sp>
        <p:nvSpPr>
          <p:cNvPr id="22" name="Rounded Rectangle 21"/>
          <p:cNvSpPr/>
          <p:nvPr/>
        </p:nvSpPr>
        <p:spPr>
          <a:xfrm>
            <a:off x="1364547" y="2178393"/>
            <a:ext cx="3042576" cy="3659216"/>
          </a:xfrm>
          <a:prstGeom prst="roundRect">
            <a:avLst>
              <a:gd name="adj" fmla="val 4987"/>
            </a:avLst>
          </a:prstGeom>
          <a:noFill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1C1C1C">
                  <a:lumMod val="50000"/>
                </a:srgbClr>
              </a:solidFill>
              <a:effectLst/>
              <a:uLnTx/>
              <a:uFillTx/>
              <a:latin typeface="Raleway" panose="020B0503030101060003" pitchFamily="34" charset="0"/>
              <a:ea typeface="+mn-ea"/>
              <a:cs typeface="+mn-cs"/>
            </a:endParaRPr>
          </a:p>
        </p:txBody>
      </p:sp>
      <p:sp>
        <p:nvSpPr>
          <p:cNvPr id="23" name="Rectangle 22"/>
          <p:cNvSpPr/>
          <p:nvPr/>
        </p:nvSpPr>
        <p:spPr>
          <a:xfrm>
            <a:off x="1364547" y="2524969"/>
            <a:ext cx="3042576" cy="1262508"/>
          </a:xfrm>
          <a:prstGeom prst="rect">
            <a:avLst/>
          </a:prstGeom>
          <a:solidFill>
            <a:schemeClr val="accent1">
              <a:lumMod val="90000"/>
              <a:lumOff val="10000"/>
            </a:schemeClr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id-ID" sz="1600" b="0" i="0" u="none" strike="noStrike" kern="1200" cap="none" spc="0" normalizeH="0" baseline="0" noProof="0">
              <a:ln>
                <a:noFill/>
              </a:ln>
              <a:solidFill>
                <a:srgbClr val="1C1C1C">
                  <a:lumMod val="50000"/>
                </a:srgbClr>
              </a:solidFill>
              <a:effectLst/>
              <a:uLnTx/>
              <a:uFillTx/>
              <a:latin typeface="Raleway" panose="020B0503030101060003" pitchFamily="34" charset="0"/>
              <a:ea typeface="+mn-ea"/>
              <a:cs typeface="+mn-cs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2541029" y="2141906"/>
            <a:ext cx="68961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GB" sz="1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Basic</a:t>
            </a:r>
            <a:endParaRPr kumimoji="0" lang="id-ID" sz="16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Raleway" panose="020B0503030101060003" pitchFamily="34" charset="0"/>
              <a:ea typeface="+mn-ea"/>
              <a:cs typeface="+mn-cs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2387942" y="2479834"/>
            <a:ext cx="995786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id-ID" sz="5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30</a:t>
            </a:r>
            <a:endParaRPr kumimoji="0" lang="id-ID" sz="54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Raleway" panose="020B0503030101060003" pitchFamily="34" charset="0"/>
              <a:ea typeface="+mn-ea"/>
              <a:cs typeface="+mn-cs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2017225" y="2749242"/>
            <a:ext cx="444353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id-ID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$</a:t>
            </a:r>
            <a:endParaRPr kumimoji="0" lang="id-ID" sz="3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Raleway" panose="020B0503030101060003" pitchFamily="34" charset="0"/>
              <a:ea typeface="+mn-ea"/>
              <a:cs typeface="+mn-cs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2415196" y="3360668"/>
            <a:ext cx="94128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id-ID" sz="1600" b="0" i="1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per year</a:t>
            </a:r>
            <a:endParaRPr kumimoji="0" lang="id-ID" sz="1600" b="0" i="1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Raleway" panose="020B0503030101060003" pitchFamily="34" charset="0"/>
              <a:ea typeface="+mn-ea"/>
              <a:cs typeface="+mn-cs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2105817" y="3825166"/>
            <a:ext cx="156004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id-ID" sz="1600" b="0" i="0" u="none" strike="noStrike" kern="1200" cap="none" spc="0" normalizeH="0" baseline="0" noProof="0" dirty="0">
                <a:ln>
                  <a:noFill/>
                </a:ln>
                <a:solidFill>
                  <a:srgbClr val="1C1C1C">
                    <a:lumMod val="50000"/>
                  </a:srgbClr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1 GB Bandwith</a:t>
            </a:r>
            <a:endParaRPr kumimoji="0" lang="id-ID" sz="1600" b="0" i="0" u="none" strike="noStrike" kern="1200" cap="none" spc="0" normalizeH="0" baseline="0" noProof="0" dirty="0">
              <a:ln>
                <a:noFill/>
              </a:ln>
              <a:solidFill>
                <a:srgbClr val="1C1C1C">
                  <a:lumMod val="50000"/>
                </a:srgbClr>
              </a:solidFill>
              <a:effectLst/>
              <a:uLnTx/>
              <a:uFillTx/>
              <a:latin typeface="Raleway" panose="020B0503030101060003" pitchFamily="34" charset="0"/>
              <a:ea typeface="+mn-ea"/>
              <a:cs typeface="+mn-cs"/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1858954" y="4181481"/>
            <a:ext cx="205376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id-ID" sz="1600" b="0" i="0" u="none" strike="noStrike" kern="1200" cap="none" spc="0" normalizeH="0" baseline="0" noProof="0" dirty="0">
                <a:ln>
                  <a:noFill/>
                </a:ln>
                <a:solidFill>
                  <a:srgbClr val="1C1C1C">
                    <a:lumMod val="50000"/>
                  </a:srgbClr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10 MB Max File Size</a:t>
            </a:r>
            <a:endParaRPr kumimoji="0" lang="id-ID" sz="1600" b="0" i="0" u="none" strike="noStrike" kern="1200" cap="none" spc="0" normalizeH="0" baseline="0" noProof="0" dirty="0">
              <a:ln>
                <a:noFill/>
              </a:ln>
              <a:solidFill>
                <a:srgbClr val="1C1C1C">
                  <a:lumMod val="50000"/>
                </a:srgbClr>
              </a:solidFill>
              <a:effectLst/>
              <a:uLnTx/>
              <a:uFillTx/>
              <a:latin typeface="Raleway" panose="020B0503030101060003" pitchFamily="34" charset="0"/>
              <a:ea typeface="+mn-ea"/>
              <a:cs typeface="+mn-cs"/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2259704" y="4539642"/>
            <a:ext cx="125226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id-ID" sz="1600" b="0" i="0" u="none" strike="noStrike" kern="1200" cap="none" spc="0" normalizeH="0" baseline="0" noProof="0" dirty="0">
                <a:ln>
                  <a:noFill/>
                </a:ln>
                <a:solidFill>
                  <a:srgbClr val="1C1C1C">
                    <a:lumMod val="50000"/>
                  </a:srgbClr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3 GHZ CPU</a:t>
            </a:r>
            <a:endParaRPr kumimoji="0" lang="id-ID" sz="1600" b="0" i="0" u="none" strike="noStrike" kern="1200" cap="none" spc="0" normalizeH="0" baseline="0" noProof="0" dirty="0">
              <a:ln>
                <a:noFill/>
              </a:ln>
              <a:solidFill>
                <a:srgbClr val="1C1C1C">
                  <a:lumMod val="50000"/>
                </a:srgbClr>
              </a:solidFill>
              <a:effectLst/>
              <a:uLnTx/>
              <a:uFillTx/>
              <a:latin typeface="Raleway" panose="020B0503030101060003" pitchFamily="34" charset="0"/>
              <a:ea typeface="+mn-ea"/>
              <a:cs typeface="+mn-cs"/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2148295" y="4884457"/>
            <a:ext cx="147508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id-ID" sz="1600" b="0" i="0" u="none" strike="noStrike" kern="1200" cap="none" spc="0" normalizeH="0" baseline="0" noProof="0" dirty="0">
                <a:ln>
                  <a:noFill/>
                </a:ln>
                <a:solidFill>
                  <a:srgbClr val="1C1C1C">
                    <a:lumMod val="50000"/>
                  </a:srgbClr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2 GB Memory</a:t>
            </a:r>
            <a:endParaRPr kumimoji="0" lang="id-ID" sz="1600" b="0" i="0" u="none" strike="noStrike" kern="1200" cap="none" spc="0" normalizeH="0" baseline="0" noProof="0" dirty="0">
              <a:ln>
                <a:noFill/>
              </a:ln>
              <a:solidFill>
                <a:srgbClr val="1C1C1C">
                  <a:lumMod val="50000"/>
                </a:srgbClr>
              </a:solidFill>
              <a:effectLst/>
              <a:uLnTx/>
              <a:uFillTx/>
              <a:latin typeface="Raleway" panose="020B0503030101060003" pitchFamily="34" charset="0"/>
              <a:ea typeface="+mn-ea"/>
              <a:cs typeface="+mn-cs"/>
            </a:endParaRPr>
          </a:p>
        </p:txBody>
      </p:sp>
      <p:sp>
        <p:nvSpPr>
          <p:cNvPr id="32" name="Rounded Rectangle 31"/>
          <p:cNvSpPr/>
          <p:nvPr/>
        </p:nvSpPr>
        <p:spPr>
          <a:xfrm>
            <a:off x="2038241" y="5306024"/>
            <a:ext cx="1695194" cy="413603"/>
          </a:xfrm>
          <a:prstGeom prst="roundRect">
            <a:avLst/>
          </a:prstGeom>
          <a:noFill/>
          <a:ln w="317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id-ID" sz="1600" b="0" i="0" u="none" strike="noStrike" kern="1200" cap="none" spc="0" normalizeH="0" baseline="0" noProof="0">
              <a:ln>
                <a:noFill/>
              </a:ln>
              <a:solidFill>
                <a:srgbClr val="1C1C1C">
                  <a:lumMod val="50000"/>
                </a:srgbClr>
              </a:solidFill>
              <a:effectLst/>
              <a:uLnTx/>
              <a:uFillTx/>
              <a:latin typeface="Raleway" panose="020B0503030101060003" pitchFamily="34" charset="0"/>
              <a:ea typeface="+mn-ea"/>
              <a:cs typeface="+mn-cs"/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2021396" y="5338821"/>
            <a:ext cx="169950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id-ID" sz="1600" b="0" i="0" u="none" strike="noStrike" kern="1200" cap="none" spc="0" normalizeH="0" baseline="0" noProof="0" dirty="0">
                <a:ln>
                  <a:noFill/>
                </a:ln>
                <a:solidFill>
                  <a:srgbClr val="1C1C1C">
                    <a:lumMod val="50000"/>
                  </a:srgbClr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Get Private Plan</a:t>
            </a:r>
            <a:endParaRPr kumimoji="0" lang="id-ID" sz="1600" b="0" i="0" u="none" strike="noStrike" kern="1200" cap="none" spc="0" normalizeH="0" baseline="0" noProof="0" dirty="0">
              <a:ln>
                <a:noFill/>
              </a:ln>
              <a:solidFill>
                <a:srgbClr val="1C1C1C">
                  <a:lumMod val="50000"/>
                </a:srgbClr>
              </a:solidFill>
              <a:effectLst/>
              <a:uLnTx/>
              <a:uFillTx/>
              <a:latin typeface="Raleway" panose="020B0503030101060003" pitchFamily="34" charset="0"/>
              <a:ea typeface="+mn-ea"/>
              <a:cs typeface="+mn-cs"/>
            </a:endParaRPr>
          </a:p>
        </p:txBody>
      </p:sp>
      <p:sp>
        <p:nvSpPr>
          <p:cNvPr id="35" name="Rectangle 65"/>
          <p:cNvSpPr/>
          <p:nvPr/>
        </p:nvSpPr>
        <p:spPr>
          <a:xfrm>
            <a:off x="4574457" y="2198013"/>
            <a:ext cx="3042576" cy="3858898"/>
          </a:xfrm>
          <a:prstGeom prst="roundRect">
            <a:avLst/>
          </a:prstGeom>
          <a:solidFill>
            <a:srgbClr val="F9F9F9"/>
          </a:solidFill>
          <a:ln w="12700" cap="sq">
            <a:solidFill>
              <a:schemeClr val="bg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id-ID" sz="1600" b="0" i="0" u="none" strike="noStrike" kern="1200" cap="none" spc="0" normalizeH="0" baseline="0" noProof="0">
              <a:ln>
                <a:noFill/>
              </a:ln>
              <a:solidFill>
                <a:srgbClr val="1C1C1C">
                  <a:lumMod val="50000"/>
                </a:srgbClr>
              </a:solidFill>
              <a:effectLst/>
              <a:uLnTx/>
              <a:uFillTx/>
              <a:latin typeface="Raleway" panose="020B0503030101060003" pitchFamily="34" charset="0"/>
              <a:ea typeface="+mn-ea"/>
              <a:cs typeface="+mn-cs"/>
            </a:endParaRPr>
          </a:p>
        </p:txBody>
      </p:sp>
      <p:sp>
        <p:nvSpPr>
          <p:cNvPr id="36" name="Rectangle 66"/>
          <p:cNvSpPr/>
          <p:nvPr/>
        </p:nvSpPr>
        <p:spPr>
          <a:xfrm>
            <a:off x="4574457" y="2524969"/>
            <a:ext cx="3042576" cy="1225811"/>
          </a:xfrm>
          <a:prstGeom prst="roundRect">
            <a:avLst>
              <a:gd name="adj" fmla="val 0"/>
            </a:avLst>
          </a:prstGeom>
          <a:solidFill>
            <a:schemeClr val="accent2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id-ID" sz="1600" b="0" i="0" u="none" strike="noStrike" kern="1200" cap="none" spc="0" normalizeH="0" baseline="0" noProof="0">
              <a:ln>
                <a:noFill/>
              </a:ln>
              <a:solidFill>
                <a:srgbClr val="1C1C1C">
                  <a:lumMod val="50000"/>
                </a:srgbClr>
              </a:solidFill>
              <a:effectLst/>
              <a:uLnTx/>
              <a:uFillTx/>
              <a:latin typeface="Raleway" panose="020B0503030101060003" pitchFamily="34" charset="0"/>
              <a:ea typeface="+mn-ea"/>
              <a:cs typeface="+mn-cs"/>
            </a:endParaRPr>
          </a:p>
        </p:txBody>
      </p:sp>
      <p:sp>
        <p:nvSpPr>
          <p:cNvPr id="37" name="Rectangle 67"/>
          <p:cNvSpPr/>
          <p:nvPr/>
        </p:nvSpPr>
        <p:spPr>
          <a:xfrm>
            <a:off x="4574457" y="3825167"/>
            <a:ext cx="3042576" cy="346576"/>
          </a:xfrm>
          <a:prstGeom prst="roundRect">
            <a:avLst/>
          </a:prstGeom>
          <a:solidFill>
            <a:srgbClr val="F9F9F9"/>
          </a:solidFill>
          <a:ln w="63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id-ID" sz="1600" b="0" i="0" u="none" strike="noStrike" kern="1200" cap="none" spc="0" normalizeH="0" baseline="0" noProof="0">
              <a:ln>
                <a:noFill/>
              </a:ln>
              <a:solidFill>
                <a:srgbClr val="1C1C1C">
                  <a:lumMod val="50000"/>
                </a:srgbClr>
              </a:solidFill>
              <a:effectLst/>
              <a:uLnTx/>
              <a:uFillTx/>
              <a:latin typeface="Raleway" panose="020B0503030101060003" pitchFamily="34" charset="0"/>
              <a:ea typeface="+mn-ea"/>
              <a:cs typeface="+mn-cs"/>
            </a:endParaRPr>
          </a:p>
        </p:txBody>
      </p:sp>
      <p:sp>
        <p:nvSpPr>
          <p:cNvPr id="38" name="Rectangle 68"/>
          <p:cNvSpPr/>
          <p:nvPr/>
        </p:nvSpPr>
        <p:spPr>
          <a:xfrm>
            <a:off x="4574457" y="4171743"/>
            <a:ext cx="3042576" cy="346576"/>
          </a:xfrm>
          <a:prstGeom prst="roundRect">
            <a:avLst/>
          </a:prstGeom>
          <a:solidFill>
            <a:srgbClr val="FDFDFD"/>
          </a:solidFill>
          <a:ln w="63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id-ID" sz="1600" b="0" i="0" u="none" strike="noStrike" kern="1200" cap="none" spc="0" normalizeH="0" baseline="0" noProof="0">
              <a:ln>
                <a:noFill/>
              </a:ln>
              <a:solidFill>
                <a:srgbClr val="1C1C1C">
                  <a:lumMod val="50000"/>
                </a:srgbClr>
              </a:solidFill>
              <a:effectLst/>
              <a:uLnTx/>
              <a:uFillTx/>
              <a:latin typeface="Raleway" panose="020B0503030101060003" pitchFamily="34" charset="0"/>
              <a:ea typeface="+mn-ea"/>
              <a:cs typeface="+mn-cs"/>
            </a:endParaRPr>
          </a:p>
        </p:txBody>
      </p:sp>
      <p:sp>
        <p:nvSpPr>
          <p:cNvPr id="39" name="Rectangle 69"/>
          <p:cNvSpPr/>
          <p:nvPr/>
        </p:nvSpPr>
        <p:spPr>
          <a:xfrm>
            <a:off x="4574457" y="4518318"/>
            <a:ext cx="3042576" cy="346576"/>
          </a:xfrm>
          <a:prstGeom prst="roundRect">
            <a:avLst/>
          </a:prstGeom>
          <a:solidFill>
            <a:srgbClr val="F9F9F9"/>
          </a:solidFill>
          <a:ln w="63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id-ID" sz="1600" b="0" i="0" u="none" strike="noStrike" kern="1200" cap="none" spc="0" normalizeH="0" baseline="0" noProof="0">
              <a:ln>
                <a:noFill/>
              </a:ln>
              <a:solidFill>
                <a:srgbClr val="1C1C1C">
                  <a:lumMod val="50000"/>
                </a:srgbClr>
              </a:solidFill>
              <a:effectLst/>
              <a:uLnTx/>
              <a:uFillTx/>
              <a:latin typeface="Raleway" panose="020B0503030101060003" pitchFamily="34" charset="0"/>
              <a:ea typeface="+mn-ea"/>
              <a:cs typeface="+mn-cs"/>
            </a:endParaRPr>
          </a:p>
        </p:txBody>
      </p:sp>
      <p:sp>
        <p:nvSpPr>
          <p:cNvPr id="40" name="Rectangle 70"/>
          <p:cNvSpPr/>
          <p:nvPr/>
        </p:nvSpPr>
        <p:spPr>
          <a:xfrm>
            <a:off x="4574457" y="4864894"/>
            <a:ext cx="3042576" cy="346576"/>
          </a:xfrm>
          <a:prstGeom prst="roundRect">
            <a:avLst/>
          </a:prstGeom>
          <a:solidFill>
            <a:srgbClr val="FDFDFD"/>
          </a:solidFill>
          <a:ln w="63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id-ID" sz="1600" b="0" i="0" u="none" strike="noStrike" kern="1200" cap="none" spc="0" normalizeH="0" baseline="0" noProof="0">
              <a:ln>
                <a:noFill/>
              </a:ln>
              <a:solidFill>
                <a:srgbClr val="1C1C1C">
                  <a:lumMod val="50000"/>
                </a:srgbClr>
              </a:solidFill>
              <a:effectLst/>
              <a:uLnTx/>
              <a:uFillTx/>
              <a:latin typeface="Raleway" panose="020B0503030101060003" pitchFamily="34" charset="0"/>
              <a:ea typeface="+mn-ea"/>
              <a:cs typeface="+mn-cs"/>
            </a:endParaRPr>
          </a:p>
        </p:txBody>
      </p:sp>
      <p:sp>
        <p:nvSpPr>
          <p:cNvPr id="41" name="Rectangle 72"/>
          <p:cNvSpPr/>
          <p:nvPr/>
        </p:nvSpPr>
        <p:spPr>
          <a:xfrm>
            <a:off x="4574457" y="1994521"/>
            <a:ext cx="3042576" cy="530449"/>
          </a:xfrm>
          <a:prstGeom prst="round2SameRect">
            <a:avLst>
              <a:gd name="adj1" fmla="val 35426"/>
              <a:gd name="adj2" fmla="val 0"/>
            </a:avLst>
          </a:prstGeom>
          <a:solidFill>
            <a:schemeClr val="accent2">
              <a:lumMod val="75000"/>
            </a:schemeClr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id-ID" sz="1600" b="0" i="0" u="none" strike="noStrike" kern="1200" cap="none" spc="0" normalizeH="0" baseline="0" noProof="0">
              <a:ln>
                <a:noFill/>
              </a:ln>
              <a:solidFill>
                <a:srgbClr val="1C1C1C">
                  <a:lumMod val="50000"/>
                </a:srgbClr>
              </a:solidFill>
              <a:effectLst/>
              <a:uLnTx/>
              <a:uFillTx/>
              <a:latin typeface="Raleway" panose="020B0503030101060003" pitchFamily="34" charset="0"/>
              <a:ea typeface="+mn-ea"/>
              <a:cs typeface="+mn-cs"/>
            </a:endParaRPr>
          </a:p>
        </p:txBody>
      </p:sp>
      <p:sp>
        <p:nvSpPr>
          <p:cNvPr id="42" name="TextBox 41"/>
          <p:cNvSpPr txBox="1"/>
          <p:nvPr/>
        </p:nvSpPr>
        <p:spPr>
          <a:xfrm>
            <a:off x="5555368" y="2091320"/>
            <a:ext cx="1080761" cy="374571"/>
          </a:xfrm>
          <a:prstGeom prst="round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GB" sz="1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Premium</a:t>
            </a:r>
            <a:endParaRPr kumimoji="0" lang="id-ID" sz="16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Raleway" panose="020B0503030101060003" pitchFamily="34" charset="0"/>
              <a:ea typeface="+mn-ea"/>
              <a:cs typeface="+mn-cs"/>
            </a:endParaRPr>
          </a:p>
        </p:txBody>
      </p:sp>
      <p:sp>
        <p:nvSpPr>
          <p:cNvPr id="43" name="TextBox 42"/>
          <p:cNvSpPr txBox="1"/>
          <p:nvPr/>
        </p:nvSpPr>
        <p:spPr>
          <a:xfrm>
            <a:off x="5536224" y="2479834"/>
            <a:ext cx="1119053" cy="1021556"/>
          </a:xfrm>
          <a:prstGeom prst="round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id-ID" sz="5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60</a:t>
            </a:r>
            <a:endParaRPr kumimoji="0" lang="id-ID" sz="54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Raleway" panose="020B0503030101060003" pitchFamily="34" charset="0"/>
              <a:ea typeface="+mn-ea"/>
              <a:cs typeface="+mn-cs"/>
            </a:endParaRPr>
          </a:p>
        </p:txBody>
      </p:sp>
      <p:sp>
        <p:nvSpPr>
          <p:cNvPr id="45" name="TextBox 44"/>
          <p:cNvSpPr txBox="1"/>
          <p:nvPr/>
        </p:nvSpPr>
        <p:spPr>
          <a:xfrm>
            <a:off x="5190857" y="2726620"/>
            <a:ext cx="482568" cy="630019"/>
          </a:xfrm>
          <a:prstGeom prst="round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id-ID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$</a:t>
            </a:r>
            <a:endParaRPr kumimoji="0" lang="id-ID" sz="3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Raleway" panose="020B0503030101060003" pitchFamily="34" charset="0"/>
              <a:ea typeface="+mn-ea"/>
              <a:cs typeface="+mn-cs"/>
            </a:endParaRPr>
          </a:p>
        </p:txBody>
      </p:sp>
      <p:sp>
        <p:nvSpPr>
          <p:cNvPr id="46" name="TextBox 45"/>
          <p:cNvSpPr txBox="1"/>
          <p:nvPr/>
        </p:nvSpPr>
        <p:spPr>
          <a:xfrm>
            <a:off x="5606899" y="3360668"/>
            <a:ext cx="977697" cy="374571"/>
          </a:xfrm>
          <a:prstGeom prst="round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id-ID" sz="1600" b="0" i="1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per year</a:t>
            </a:r>
            <a:endParaRPr kumimoji="0" lang="id-ID" sz="1600" b="0" i="1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Raleway" panose="020B0503030101060003" pitchFamily="34" charset="0"/>
              <a:ea typeface="+mn-ea"/>
              <a:cs typeface="+mn-cs"/>
            </a:endParaRPr>
          </a:p>
        </p:txBody>
      </p:sp>
      <p:sp>
        <p:nvSpPr>
          <p:cNvPr id="48" name="TextBox 47"/>
          <p:cNvSpPr txBox="1"/>
          <p:nvPr/>
        </p:nvSpPr>
        <p:spPr>
          <a:xfrm>
            <a:off x="5236913" y="3825166"/>
            <a:ext cx="1717671" cy="374571"/>
          </a:xfrm>
          <a:prstGeom prst="round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id-ID" sz="1600" b="0" i="0" u="none" strike="noStrike" kern="1200" cap="none" spc="0" normalizeH="0" baseline="0" noProof="0" dirty="0">
                <a:ln>
                  <a:noFill/>
                </a:ln>
                <a:solidFill>
                  <a:srgbClr val="1C1C1C">
                    <a:lumMod val="50000"/>
                  </a:srgbClr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10 GB Bandwith</a:t>
            </a:r>
            <a:endParaRPr kumimoji="0" lang="id-ID" sz="1600" b="0" i="0" u="none" strike="noStrike" kern="1200" cap="none" spc="0" normalizeH="0" baseline="0" noProof="0" dirty="0">
              <a:ln>
                <a:noFill/>
              </a:ln>
              <a:solidFill>
                <a:srgbClr val="1C1C1C">
                  <a:lumMod val="50000"/>
                </a:srgbClr>
              </a:solidFill>
              <a:effectLst/>
              <a:uLnTx/>
              <a:uFillTx/>
              <a:latin typeface="Raleway" panose="020B0503030101060003" pitchFamily="34" charset="0"/>
              <a:ea typeface="+mn-ea"/>
              <a:cs typeface="+mn-cs"/>
            </a:endParaRPr>
          </a:p>
        </p:txBody>
      </p:sp>
      <p:sp>
        <p:nvSpPr>
          <p:cNvPr id="49" name="TextBox 48"/>
          <p:cNvSpPr txBox="1"/>
          <p:nvPr/>
        </p:nvSpPr>
        <p:spPr>
          <a:xfrm>
            <a:off x="5046794" y="4181481"/>
            <a:ext cx="2097908" cy="374571"/>
          </a:xfrm>
          <a:prstGeom prst="round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id-ID" sz="1600" b="0" i="0" u="none" strike="noStrike" kern="1200" cap="none" spc="0" normalizeH="0" baseline="0" noProof="0" dirty="0">
                <a:ln>
                  <a:noFill/>
                </a:ln>
                <a:solidFill>
                  <a:srgbClr val="1C1C1C">
                    <a:lumMod val="50000"/>
                  </a:srgbClr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50 MB Max File Size</a:t>
            </a:r>
            <a:endParaRPr kumimoji="0" lang="id-ID" sz="1600" b="0" i="0" u="none" strike="noStrike" kern="1200" cap="none" spc="0" normalizeH="0" baseline="0" noProof="0" dirty="0">
              <a:ln>
                <a:noFill/>
              </a:ln>
              <a:solidFill>
                <a:srgbClr val="1C1C1C">
                  <a:lumMod val="50000"/>
                </a:srgbClr>
              </a:solidFill>
              <a:effectLst/>
              <a:uLnTx/>
              <a:uFillTx/>
              <a:latin typeface="Raleway" panose="020B0503030101060003" pitchFamily="34" charset="0"/>
              <a:ea typeface="+mn-ea"/>
              <a:cs typeface="+mn-cs"/>
            </a:endParaRPr>
          </a:p>
        </p:txBody>
      </p:sp>
      <p:sp>
        <p:nvSpPr>
          <p:cNvPr id="51" name="TextBox 50"/>
          <p:cNvSpPr txBox="1"/>
          <p:nvPr/>
        </p:nvSpPr>
        <p:spPr>
          <a:xfrm>
            <a:off x="5455868" y="4539642"/>
            <a:ext cx="1279757" cy="374571"/>
          </a:xfrm>
          <a:prstGeom prst="round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id-ID" sz="1600" b="0" i="0" u="none" strike="noStrike" kern="1200" cap="none" spc="0" normalizeH="0" baseline="0" noProof="0" dirty="0">
                <a:ln>
                  <a:noFill/>
                </a:ln>
                <a:solidFill>
                  <a:srgbClr val="1C1C1C">
                    <a:lumMod val="50000"/>
                  </a:srgbClr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5 GHZ CPU</a:t>
            </a:r>
            <a:endParaRPr kumimoji="0" lang="id-ID" sz="1600" b="0" i="0" u="none" strike="noStrike" kern="1200" cap="none" spc="0" normalizeH="0" baseline="0" noProof="0" dirty="0">
              <a:ln>
                <a:noFill/>
              </a:ln>
              <a:solidFill>
                <a:srgbClr val="1C1C1C">
                  <a:lumMod val="50000"/>
                </a:srgbClr>
              </a:solidFill>
              <a:effectLst/>
              <a:uLnTx/>
              <a:uFillTx/>
              <a:latin typeface="Raleway" panose="020B0503030101060003" pitchFamily="34" charset="0"/>
              <a:ea typeface="+mn-ea"/>
              <a:cs typeface="+mn-cs"/>
            </a:endParaRPr>
          </a:p>
        </p:txBody>
      </p:sp>
      <p:sp>
        <p:nvSpPr>
          <p:cNvPr id="52" name="TextBox 51"/>
          <p:cNvSpPr txBox="1"/>
          <p:nvPr/>
        </p:nvSpPr>
        <p:spPr>
          <a:xfrm>
            <a:off x="5341489" y="4884457"/>
            <a:ext cx="1508518" cy="374571"/>
          </a:xfrm>
          <a:prstGeom prst="round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id-ID" sz="1600" b="0" i="0" u="none" strike="noStrike" kern="1200" cap="none" spc="0" normalizeH="0" baseline="0" noProof="0" dirty="0">
                <a:ln>
                  <a:noFill/>
                </a:ln>
                <a:solidFill>
                  <a:srgbClr val="1C1C1C">
                    <a:lumMod val="50000"/>
                  </a:srgbClr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4 GB Memory</a:t>
            </a:r>
            <a:endParaRPr kumimoji="0" lang="id-ID" sz="1600" b="0" i="0" u="none" strike="noStrike" kern="1200" cap="none" spc="0" normalizeH="0" baseline="0" noProof="0" dirty="0">
              <a:ln>
                <a:noFill/>
              </a:ln>
              <a:solidFill>
                <a:srgbClr val="1C1C1C">
                  <a:lumMod val="50000"/>
                </a:srgbClr>
              </a:solidFill>
              <a:effectLst/>
              <a:uLnTx/>
              <a:uFillTx/>
              <a:latin typeface="Raleway" panose="020B0503030101060003" pitchFamily="34" charset="0"/>
              <a:ea typeface="+mn-ea"/>
              <a:cs typeface="+mn-cs"/>
            </a:endParaRPr>
          </a:p>
        </p:txBody>
      </p:sp>
      <p:sp>
        <p:nvSpPr>
          <p:cNvPr id="62" name="Rectangle 81"/>
          <p:cNvSpPr/>
          <p:nvPr/>
        </p:nvSpPr>
        <p:spPr>
          <a:xfrm>
            <a:off x="5132238" y="5424005"/>
            <a:ext cx="1927525" cy="413603"/>
          </a:xfrm>
          <a:prstGeom prst="roundRect">
            <a:avLst/>
          </a:prstGeom>
          <a:solidFill>
            <a:schemeClr val="accent2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id-ID" sz="1600" b="0" i="0" u="none" strike="noStrike" kern="1200" cap="none" spc="0" normalizeH="0" baseline="0" noProof="0">
              <a:ln>
                <a:noFill/>
              </a:ln>
              <a:solidFill>
                <a:srgbClr val="1C1C1C">
                  <a:lumMod val="50000"/>
                </a:srgbClr>
              </a:solidFill>
              <a:effectLst/>
              <a:uLnTx/>
              <a:uFillTx/>
              <a:latin typeface="Raleway" panose="020B0503030101060003" pitchFamily="34" charset="0"/>
              <a:ea typeface="+mn-ea"/>
              <a:cs typeface="+mn-cs"/>
            </a:endParaRPr>
          </a:p>
        </p:txBody>
      </p:sp>
      <p:sp>
        <p:nvSpPr>
          <p:cNvPr id="64" name="TextBox 63"/>
          <p:cNvSpPr txBox="1"/>
          <p:nvPr/>
        </p:nvSpPr>
        <p:spPr>
          <a:xfrm>
            <a:off x="5143901" y="5470854"/>
            <a:ext cx="1903687" cy="374571"/>
          </a:xfrm>
          <a:prstGeom prst="round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id-ID" sz="1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Get Business Plan</a:t>
            </a:r>
            <a:endParaRPr kumimoji="0" lang="id-ID" sz="16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Raleway" panose="020B0503030101060003" pitchFamily="34" charset="0"/>
              <a:ea typeface="+mn-ea"/>
              <a:cs typeface="+mn-cs"/>
            </a:endParaRPr>
          </a:p>
        </p:txBody>
      </p:sp>
      <p:sp>
        <p:nvSpPr>
          <p:cNvPr id="65" name="Rectangle 83"/>
          <p:cNvSpPr/>
          <p:nvPr/>
        </p:nvSpPr>
        <p:spPr>
          <a:xfrm>
            <a:off x="4574457" y="1994521"/>
            <a:ext cx="3042576" cy="4062390"/>
          </a:xfrm>
          <a:prstGeom prst="roundRect">
            <a:avLst>
              <a:gd name="adj" fmla="val 6389"/>
            </a:avLst>
          </a:prstGeom>
          <a:noFill/>
          <a:ln>
            <a:solidFill>
              <a:schemeClr val="accent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1C1C1C">
                  <a:lumMod val="50000"/>
                </a:srgbClr>
              </a:solidFill>
              <a:effectLst/>
              <a:uLnTx/>
              <a:uFillTx/>
              <a:latin typeface="Raleway" panose="020B0503030101060003" pitchFamily="34" charset="0"/>
              <a:ea typeface="+mn-ea"/>
              <a:cs typeface="+mn-cs"/>
            </a:endParaRPr>
          </a:p>
        </p:txBody>
      </p:sp>
      <p:sp>
        <p:nvSpPr>
          <p:cNvPr id="67" name="Rectangle 86"/>
          <p:cNvSpPr/>
          <p:nvPr/>
        </p:nvSpPr>
        <p:spPr>
          <a:xfrm>
            <a:off x="7784877" y="3825168"/>
            <a:ext cx="3042576" cy="346576"/>
          </a:xfrm>
          <a:prstGeom prst="roundRect">
            <a:avLst/>
          </a:prstGeom>
          <a:solidFill>
            <a:srgbClr val="F9F9F9"/>
          </a:solidFill>
          <a:ln w="63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id-ID" sz="1600" b="0" i="0" u="none" strike="noStrike" kern="1200" cap="none" spc="0" normalizeH="0" baseline="0" noProof="0">
              <a:ln>
                <a:noFill/>
              </a:ln>
              <a:solidFill>
                <a:srgbClr val="1C1C1C">
                  <a:lumMod val="50000"/>
                </a:srgbClr>
              </a:solidFill>
              <a:effectLst/>
              <a:uLnTx/>
              <a:uFillTx/>
              <a:latin typeface="Raleway" panose="020B0503030101060003" pitchFamily="34" charset="0"/>
              <a:ea typeface="+mn-ea"/>
              <a:cs typeface="+mn-cs"/>
            </a:endParaRPr>
          </a:p>
        </p:txBody>
      </p:sp>
      <p:sp>
        <p:nvSpPr>
          <p:cNvPr id="68" name="Rectangle 87"/>
          <p:cNvSpPr/>
          <p:nvPr/>
        </p:nvSpPr>
        <p:spPr>
          <a:xfrm>
            <a:off x="7784877" y="4171744"/>
            <a:ext cx="3042576" cy="346576"/>
          </a:xfrm>
          <a:prstGeom prst="roundRect">
            <a:avLst/>
          </a:prstGeom>
          <a:solidFill>
            <a:srgbClr val="FDFDFD"/>
          </a:solidFill>
          <a:ln w="63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id-ID" sz="1600" b="0" i="0" u="none" strike="noStrike" kern="1200" cap="none" spc="0" normalizeH="0" baseline="0" noProof="0">
              <a:ln>
                <a:noFill/>
              </a:ln>
              <a:solidFill>
                <a:srgbClr val="1C1C1C">
                  <a:lumMod val="50000"/>
                </a:srgbClr>
              </a:solidFill>
              <a:effectLst/>
              <a:uLnTx/>
              <a:uFillTx/>
              <a:latin typeface="Raleway" panose="020B0503030101060003" pitchFamily="34" charset="0"/>
              <a:ea typeface="+mn-ea"/>
              <a:cs typeface="+mn-cs"/>
            </a:endParaRPr>
          </a:p>
        </p:txBody>
      </p:sp>
      <p:sp>
        <p:nvSpPr>
          <p:cNvPr id="69" name="Rectangle 88"/>
          <p:cNvSpPr/>
          <p:nvPr/>
        </p:nvSpPr>
        <p:spPr>
          <a:xfrm>
            <a:off x="7784877" y="4518319"/>
            <a:ext cx="3042576" cy="346576"/>
          </a:xfrm>
          <a:prstGeom prst="roundRect">
            <a:avLst/>
          </a:prstGeom>
          <a:solidFill>
            <a:srgbClr val="F9F9F9"/>
          </a:solidFill>
          <a:ln w="63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id-ID" sz="1600" b="0" i="0" u="none" strike="noStrike" kern="1200" cap="none" spc="0" normalizeH="0" baseline="0" noProof="0">
              <a:ln>
                <a:noFill/>
              </a:ln>
              <a:solidFill>
                <a:srgbClr val="1C1C1C">
                  <a:lumMod val="50000"/>
                </a:srgbClr>
              </a:solidFill>
              <a:effectLst/>
              <a:uLnTx/>
              <a:uFillTx/>
              <a:latin typeface="Raleway" panose="020B0503030101060003" pitchFamily="34" charset="0"/>
              <a:ea typeface="+mn-ea"/>
              <a:cs typeface="+mn-cs"/>
            </a:endParaRPr>
          </a:p>
        </p:txBody>
      </p:sp>
      <p:sp>
        <p:nvSpPr>
          <p:cNvPr id="70" name="Rectangle 89"/>
          <p:cNvSpPr/>
          <p:nvPr/>
        </p:nvSpPr>
        <p:spPr>
          <a:xfrm>
            <a:off x="7784877" y="4864895"/>
            <a:ext cx="3042576" cy="346576"/>
          </a:xfrm>
          <a:prstGeom prst="roundRect">
            <a:avLst>
              <a:gd name="adj" fmla="val 0"/>
            </a:avLst>
          </a:prstGeom>
          <a:solidFill>
            <a:srgbClr val="FDFDFD"/>
          </a:solidFill>
          <a:ln w="63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id-ID" sz="1600" b="0" i="0" u="none" strike="noStrike" kern="1200" cap="none" spc="0" normalizeH="0" baseline="0" noProof="0">
              <a:ln>
                <a:noFill/>
              </a:ln>
              <a:solidFill>
                <a:srgbClr val="1C1C1C">
                  <a:lumMod val="50000"/>
                </a:srgbClr>
              </a:solidFill>
              <a:effectLst/>
              <a:uLnTx/>
              <a:uFillTx/>
              <a:latin typeface="Raleway" panose="020B0503030101060003" pitchFamily="34" charset="0"/>
              <a:ea typeface="+mn-ea"/>
              <a:cs typeface="+mn-cs"/>
            </a:endParaRPr>
          </a:p>
        </p:txBody>
      </p:sp>
      <p:sp>
        <p:nvSpPr>
          <p:cNvPr id="71" name="Rectangle 102"/>
          <p:cNvSpPr/>
          <p:nvPr/>
        </p:nvSpPr>
        <p:spPr>
          <a:xfrm>
            <a:off x="7784877" y="2178393"/>
            <a:ext cx="3042576" cy="3659216"/>
          </a:xfrm>
          <a:prstGeom prst="roundRect">
            <a:avLst>
              <a:gd name="adj" fmla="val 5921"/>
            </a:avLst>
          </a:prstGeom>
          <a:noFill/>
          <a:ln>
            <a:solidFill>
              <a:schemeClr val="accent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1C1C1C">
                  <a:lumMod val="50000"/>
                </a:srgbClr>
              </a:solidFill>
              <a:effectLst/>
              <a:uLnTx/>
              <a:uFillTx/>
              <a:latin typeface="Raleway" panose="020B0503030101060003" pitchFamily="34" charset="0"/>
              <a:ea typeface="+mn-ea"/>
              <a:cs typeface="+mn-cs"/>
            </a:endParaRPr>
          </a:p>
        </p:txBody>
      </p:sp>
      <p:sp>
        <p:nvSpPr>
          <p:cNvPr id="72" name="Rectangle 85"/>
          <p:cNvSpPr/>
          <p:nvPr/>
        </p:nvSpPr>
        <p:spPr>
          <a:xfrm>
            <a:off x="7784877" y="2524969"/>
            <a:ext cx="3042576" cy="1262508"/>
          </a:xfrm>
          <a:prstGeom prst="roundRect">
            <a:avLst>
              <a:gd name="adj" fmla="val 0"/>
            </a:avLst>
          </a:prstGeom>
          <a:solidFill>
            <a:schemeClr val="accent3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id-ID" sz="1600" b="0" i="0" u="none" strike="noStrike" kern="1200" cap="none" spc="0" normalizeH="0" baseline="0" noProof="0">
              <a:ln>
                <a:noFill/>
              </a:ln>
              <a:solidFill>
                <a:srgbClr val="1C1C1C">
                  <a:lumMod val="50000"/>
                </a:srgbClr>
              </a:solidFill>
              <a:effectLst/>
              <a:uLnTx/>
              <a:uFillTx/>
              <a:latin typeface="Raleway" panose="020B0503030101060003" pitchFamily="34" charset="0"/>
              <a:ea typeface="+mn-ea"/>
              <a:cs typeface="+mn-cs"/>
            </a:endParaRPr>
          </a:p>
        </p:txBody>
      </p:sp>
      <p:sp>
        <p:nvSpPr>
          <p:cNvPr id="73" name="Rectangle 91"/>
          <p:cNvSpPr/>
          <p:nvPr/>
        </p:nvSpPr>
        <p:spPr>
          <a:xfrm>
            <a:off x="7784877" y="2091320"/>
            <a:ext cx="3042576" cy="433649"/>
          </a:xfrm>
          <a:prstGeom prst="round2SameRect">
            <a:avLst>
              <a:gd name="adj1" fmla="val 50000"/>
              <a:gd name="adj2" fmla="val 0"/>
            </a:avLst>
          </a:prstGeom>
          <a:solidFill>
            <a:schemeClr val="accent3">
              <a:lumMod val="75000"/>
            </a:schemeClr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id-ID" sz="1600" b="0" i="0" u="none" strike="noStrike" kern="1200" cap="none" spc="0" normalizeH="0" baseline="0" noProof="0">
              <a:ln>
                <a:noFill/>
              </a:ln>
              <a:solidFill>
                <a:srgbClr val="1C1C1C">
                  <a:lumMod val="50000"/>
                </a:srgbClr>
              </a:solidFill>
              <a:effectLst/>
              <a:uLnTx/>
              <a:uFillTx/>
              <a:latin typeface="Raleway" panose="020B0503030101060003" pitchFamily="34" charset="0"/>
              <a:ea typeface="+mn-ea"/>
              <a:cs typeface="+mn-cs"/>
            </a:endParaRPr>
          </a:p>
        </p:txBody>
      </p:sp>
      <p:sp>
        <p:nvSpPr>
          <p:cNvPr id="74" name="TextBox 73"/>
          <p:cNvSpPr txBox="1"/>
          <p:nvPr/>
        </p:nvSpPr>
        <p:spPr>
          <a:xfrm>
            <a:off x="8963891" y="2154725"/>
            <a:ext cx="680946" cy="374571"/>
          </a:xfrm>
          <a:prstGeom prst="round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GB" sz="1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Ultra</a:t>
            </a:r>
            <a:endParaRPr kumimoji="0" lang="id-ID" sz="16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Raleway" panose="020B0503030101060003" pitchFamily="34" charset="0"/>
              <a:ea typeface="+mn-ea"/>
              <a:cs typeface="+mn-cs"/>
            </a:endParaRPr>
          </a:p>
        </p:txBody>
      </p:sp>
      <p:sp>
        <p:nvSpPr>
          <p:cNvPr id="75" name="TextBox 74"/>
          <p:cNvSpPr txBox="1"/>
          <p:nvPr/>
        </p:nvSpPr>
        <p:spPr>
          <a:xfrm>
            <a:off x="8751809" y="2420392"/>
            <a:ext cx="1105113" cy="1021556"/>
          </a:xfrm>
          <a:prstGeom prst="round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id-ID" sz="5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90</a:t>
            </a:r>
            <a:endParaRPr kumimoji="0" lang="id-ID" sz="54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Raleway" panose="020B0503030101060003" pitchFamily="34" charset="0"/>
              <a:ea typeface="+mn-ea"/>
              <a:cs typeface="+mn-cs"/>
            </a:endParaRPr>
          </a:p>
        </p:txBody>
      </p:sp>
      <p:sp>
        <p:nvSpPr>
          <p:cNvPr id="76" name="TextBox 75"/>
          <p:cNvSpPr txBox="1"/>
          <p:nvPr/>
        </p:nvSpPr>
        <p:spPr>
          <a:xfrm>
            <a:off x="8408577" y="2726620"/>
            <a:ext cx="491625" cy="630019"/>
          </a:xfrm>
          <a:prstGeom prst="round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id-ID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$</a:t>
            </a:r>
            <a:endParaRPr kumimoji="0" lang="id-ID" sz="3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Raleway" panose="020B0503030101060003" pitchFamily="34" charset="0"/>
              <a:ea typeface="+mn-ea"/>
              <a:cs typeface="+mn-cs"/>
            </a:endParaRPr>
          </a:p>
        </p:txBody>
      </p:sp>
      <p:sp>
        <p:nvSpPr>
          <p:cNvPr id="77" name="TextBox 76"/>
          <p:cNvSpPr txBox="1"/>
          <p:nvPr/>
        </p:nvSpPr>
        <p:spPr>
          <a:xfrm>
            <a:off x="8817319" y="3360668"/>
            <a:ext cx="977697" cy="374571"/>
          </a:xfrm>
          <a:prstGeom prst="round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id-ID" sz="1600" b="0" i="1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per year</a:t>
            </a:r>
            <a:endParaRPr kumimoji="0" lang="id-ID" sz="1600" b="0" i="1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Raleway" panose="020B0503030101060003" pitchFamily="34" charset="0"/>
              <a:ea typeface="+mn-ea"/>
              <a:cs typeface="+mn-cs"/>
            </a:endParaRPr>
          </a:p>
        </p:txBody>
      </p:sp>
      <p:sp>
        <p:nvSpPr>
          <p:cNvPr id="78" name="TextBox 77"/>
          <p:cNvSpPr txBox="1"/>
          <p:nvPr/>
        </p:nvSpPr>
        <p:spPr>
          <a:xfrm>
            <a:off x="8264498" y="3825166"/>
            <a:ext cx="2083342" cy="374571"/>
          </a:xfrm>
          <a:prstGeom prst="round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id-ID" sz="1600" b="0" i="0" u="none" strike="noStrike" kern="1200" cap="none" spc="0" normalizeH="0" baseline="0" noProof="0" dirty="0">
                <a:ln>
                  <a:noFill/>
                </a:ln>
                <a:solidFill>
                  <a:srgbClr val="1C1C1C">
                    <a:lumMod val="50000"/>
                  </a:srgbClr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Unlimited Bandwith</a:t>
            </a:r>
            <a:endParaRPr kumimoji="0" lang="id-ID" sz="1600" b="0" i="0" u="none" strike="noStrike" kern="1200" cap="none" spc="0" normalizeH="0" baseline="0" noProof="0" dirty="0">
              <a:ln>
                <a:noFill/>
              </a:ln>
              <a:solidFill>
                <a:srgbClr val="1C1C1C">
                  <a:lumMod val="50000"/>
                </a:srgbClr>
              </a:solidFill>
              <a:effectLst/>
              <a:uLnTx/>
              <a:uFillTx/>
              <a:latin typeface="Raleway" panose="020B0503030101060003" pitchFamily="34" charset="0"/>
              <a:ea typeface="+mn-ea"/>
              <a:cs typeface="+mn-cs"/>
            </a:endParaRPr>
          </a:p>
        </p:txBody>
      </p:sp>
      <p:sp>
        <p:nvSpPr>
          <p:cNvPr id="79" name="TextBox 78"/>
          <p:cNvSpPr txBox="1"/>
          <p:nvPr/>
        </p:nvSpPr>
        <p:spPr>
          <a:xfrm>
            <a:off x="8146350" y="4181482"/>
            <a:ext cx="2319644" cy="374571"/>
          </a:xfrm>
          <a:prstGeom prst="round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id-ID" sz="1600" b="0" i="0" u="none" strike="noStrike" kern="1200" cap="none" spc="0" normalizeH="0" baseline="0" noProof="0" dirty="0">
                <a:ln>
                  <a:noFill/>
                </a:ln>
                <a:solidFill>
                  <a:srgbClr val="1C1C1C">
                    <a:lumMod val="50000"/>
                  </a:srgbClr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No Maximum File Size</a:t>
            </a:r>
            <a:endParaRPr kumimoji="0" lang="id-ID" sz="1600" b="0" i="0" u="none" strike="noStrike" kern="1200" cap="none" spc="0" normalizeH="0" baseline="0" noProof="0" dirty="0">
              <a:ln>
                <a:noFill/>
              </a:ln>
              <a:solidFill>
                <a:srgbClr val="1C1C1C">
                  <a:lumMod val="50000"/>
                </a:srgbClr>
              </a:solidFill>
              <a:effectLst/>
              <a:uLnTx/>
              <a:uFillTx/>
              <a:latin typeface="Raleway" panose="020B0503030101060003" pitchFamily="34" charset="0"/>
              <a:ea typeface="+mn-ea"/>
              <a:cs typeface="+mn-cs"/>
            </a:endParaRPr>
          </a:p>
        </p:txBody>
      </p:sp>
      <p:sp>
        <p:nvSpPr>
          <p:cNvPr id="80" name="TextBox 79"/>
          <p:cNvSpPr txBox="1"/>
          <p:nvPr/>
        </p:nvSpPr>
        <p:spPr>
          <a:xfrm>
            <a:off x="8661387" y="4539643"/>
            <a:ext cx="1289560" cy="374571"/>
          </a:xfrm>
          <a:prstGeom prst="round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id-ID" sz="1600" b="0" i="0" u="none" strike="noStrike" kern="1200" cap="none" spc="0" normalizeH="0" baseline="0" noProof="0" dirty="0">
                <a:ln>
                  <a:noFill/>
                </a:ln>
                <a:solidFill>
                  <a:srgbClr val="1C1C1C">
                    <a:lumMod val="50000"/>
                  </a:srgbClr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8 GHZ CPU</a:t>
            </a:r>
            <a:endParaRPr kumimoji="0" lang="id-ID" sz="1600" b="0" i="0" u="none" strike="noStrike" kern="1200" cap="none" spc="0" normalizeH="0" baseline="0" noProof="0" dirty="0">
              <a:ln>
                <a:noFill/>
              </a:ln>
              <a:solidFill>
                <a:srgbClr val="1C1C1C">
                  <a:lumMod val="50000"/>
                </a:srgbClr>
              </a:solidFill>
              <a:effectLst/>
              <a:uLnTx/>
              <a:uFillTx/>
              <a:latin typeface="Raleway" panose="020B0503030101060003" pitchFamily="34" charset="0"/>
              <a:ea typeface="+mn-ea"/>
              <a:cs typeface="+mn-cs"/>
            </a:endParaRPr>
          </a:p>
        </p:txBody>
      </p:sp>
      <p:sp>
        <p:nvSpPr>
          <p:cNvPr id="81" name="TextBox 80"/>
          <p:cNvSpPr txBox="1"/>
          <p:nvPr/>
        </p:nvSpPr>
        <p:spPr>
          <a:xfrm>
            <a:off x="8489816" y="4884458"/>
            <a:ext cx="1632702" cy="374571"/>
          </a:xfrm>
          <a:prstGeom prst="round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id-ID" sz="1600" b="0" i="0" u="none" strike="noStrike" kern="1200" cap="none" spc="0" normalizeH="0" baseline="0" noProof="0" dirty="0">
                <a:ln>
                  <a:noFill/>
                </a:ln>
                <a:solidFill>
                  <a:srgbClr val="1C1C1C">
                    <a:lumMod val="50000"/>
                  </a:srgbClr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30 GB Memory</a:t>
            </a:r>
            <a:endParaRPr kumimoji="0" lang="id-ID" sz="1600" b="0" i="0" u="none" strike="noStrike" kern="1200" cap="none" spc="0" normalizeH="0" baseline="0" noProof="0" dirty="0">
              <a:ln>
                <a:noFill/>
              </a:ln>
              <a:solidFill>
                <a:srgbClr val="1C1C1C">
                  <a:lumMod val="50000"/>
                </a:srgbClr>
              </a:solidFill>
              <a:effectLst/>
              <a:uLnTx/>
              <a:uFillTx/>
              <a:latin typeface="Raleway" panose="020B0503030101060003" pitchFamily="34" charset="0"/>
              <a:ea typeface="+mn-ea"/>
              <a:cs typeface="+mn-cs"/>
            </a:endParaRPr>
          </a:p>
        </p:txBody>
      </p:sp>
      <p:sp>
        <p:nvSpPr>
          <p:cNvPr id="82" name="Rectangle 100"/>
          <p:cNvSpPr/>
          <p:nvPr/>
        </p:nvSpPr>
        <p:spPr>
          <a:xfrm>
            <a:off x="8458571" y="5306024"/>
            <a:ext cx="1695194" cy="413603"/>
          </a:xfrm>
          <a:prstGeom prst="roundRect">
            <a:avLst/>
          </a:prstGeom>
          <a:noFill/>
          <a:ln w="317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id-ID" sz="1600" b="0" i="0" u="none" strike="noStrike" kern="1200" cap="none" spc="0" normalizeH="0" baseline="0" noProof="0">
              <a:ln>
                <a:noFill/>
              </a:ln>
              <a:solidFill>
                <a:srgbClr val="1C1C1C">
                  <a:lumMod val="50000"/>
                </a:srgbClr>
              </a:solidFill>
              <a:effectLst/>
              <a:uLnTx/>
              <a:uFillTx/>
              <a:latin typeface="Raleway" panose="020B0503030101060003" pitchFamily="34" charset="0"/>
              <a:ea typeface="+mn-ea"/>
              <a:cs typeface="+mn-cs"/>
            </a:endParaRPr>
          </a:p>
        </p:txBody>
      </p:sp>
      <p:sp>
        <p:nvSpPr>
          <p:cNvPr id="83" name="TextBox 82"/>
          <p:cNvSpPr txBox="1"/>
          <p:nvPr/>
        </p:nvSpPr>
        <p:spPr>
          <a:xfrm>
            <a:off x="8497817" y="5320812"/>
            <a:ext cx="1613095" cy="374571"/>
          </a:xfrm>
          <a:prstGeom prst="round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id-ID" sz="1600" b="0" i="0" u="none" strike="noStrike" kern="1200" cap="none" spc="0" normalizeH="0" baseline="0" noProof="0" dirty="0">
                <a:ln>
                  <a:noFill/>
                </a:ln>
                <a:solidFill>
                  <a:srgbClr val="1C1C1C">
                    <a:lumMod val="50000"/>
                  </a:srgbClr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Get Mega Plan</a:t>
            </a:r>
            <a:endParaRPr kumimoji="0" lang="id-ID" sz="1600" b="0" i="0" u="none" strike="noStrike" kern="1200" cap="none" spc="0" normalizeH="0" baseline="0" noProof="0" dirty="0">
              <a:ln>
                <a:noFill/>
              </a:ln>
              <a:solidFill>
                <a:srgbClr val="1C1C1C">
                  <a:lumMod val="50000"/>
                </a:srgbClr>
              </a:solidFill>
              <a:effectLst/>
              <a:uLnTx/>
              <a:uFillTx/>
              <a:latin typeface="Raleway" panose="020B0503030101060003" pitchFamily="34" charset="0"/>
              <a:ea typeface="+mn-ea"/>
              <a:cs typeface="+mn-cs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1250">
        <p15:prstTrans prst="pageCurlDouble"/>
      </p:transition>
    </mc:Choice>
    <mc:Fallback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图片占位符 3"/>
          <p:cNvSpPr>
            <a:spLocks noGrp="1"/>
          </p:cNvSpPr>
          <p:nvPr>
            <p:ph type="pic" sz="quarter" idx="12"/>
          </p:nvPr>
        </p:nvSpPr>
        <p:spPr/>
      </p:sp>
      <p:sp>
        <p:nvSpPr>
          <p:cNvPr id="17" name="图片占位符 16"/>
          <p:cNvSpPr>
            <a:spLocks noGrp="1"/>
          </p:cNvSpPr>
          <p:nvPr>
            <p:ph type="pic" sz="quarter" idx="13"/>
          </p:nvPr>
        </p:nvSpPr>
        <p:spPr/>
      </p:sp>
      <p:sp>
        <p:nvSpPr>
          <p:cNvPr id="7" name="TextBox 6"/>
          <p:cNvSpPr txBox="1"/>
          <p:nvPr/>
        </p:nvSpPr>
        <p:spPr>
          <a:xfrm>
            <a:off x="6812760" y="2211798"/>
            <a:ext cx="2337499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GB" sz="3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We Are</a:t>
            </a:r>
            <a:br>
              <a:rPr kumimoji="0" lang="en-GB" sz="3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</a:br>
            <a:r>
              <a:rPr kumimoji="0" lang="en-GB" sz="3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Awesome</a:t>
            </a:r>
            <a:endParaRPr kumimoji="0" lang="en-GB" sz="36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Raleway" panose="020B0503030101060003" pitchFamily="34" charset="0"/>
              <a:ea typeface="+mn-ea"/>
              <a:cs typeface="+mn-cs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6812760" y="3638882"/>
            <a:ext cx="4707213" cy="11695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ja-JP" sz="1400" b="0" i="0" u="none" strike="noStrike" kern="1200" cap="none" spc="0" normalizeH="0" baseline="0" noProof="0" dirty="0">
                <a:ln>
                  <a:noFill/>
                </a:ln>
                <a:solidFill>
                  <a:srgbClr val="1C1C1C">
                    <a:lumMod val="90000"/>
                    <a:lumOff val="10000"/>
                  </a:srgbClr>
                </a:solidFill>
                <a:effectLst/>
                <a:uLnTx/>
                <a:uFillTx/>
                <a:latin typeface="Raleway" panose="020B0503030101060003" pitchFamily="34" charset="0"/>
                <a:ea typeface="Roboto" panose="02000000000000000000" pitchFamily="2" charset="0"/>
                <a:cs typeface="+mn-cs"/>
              </a:rPr>
              <a:t>Nulla quando imperdiet id vim, use nib errant an, Evert iudicabit contentions au vim. </a:t>
            </a:r>
            <a:r>
              <a:rPr kumimoji="0" lang="en-US" altLang="ja-JP" sz="1400" b="0" i="0" u="none" strike="noStrike" kern="1200" cap="none" spc="0" normalizeH="0" baseline="0" noProof="0" dirty="0">
                <a:ln>
                  <a:noFill/>
                </a:ln>
                <a:solidFill>
                  <a:srgbClr val="1C1C1C">
                    <a:lumMod val="90000"/>
                    <a:lumOff val="10000"/>
                  </a:srgbClr>
                </a:solidFill>
                <a:effectLst/>
                <a:uLnTx/>
                <a:uFillTx/>
                <a:latin typeface="Raleway" panose="020B0503030101060003" pitchFamily="34" charset="0"/>
                <a:ea typeface="Roboto" panose="02000000000000000000" pitchFamily="2" charset="0"/>
                <a:cs typeface="Open Sans Semibold" panose="020B0706030804020204" pitchFamily="34" charset="0"/>
              </a:rPr>
              <a:t>At labret explicating his</a:t>
            </a:r>
            <a:r>
              <a:rPr kumimoji="0" lang="en-US" altLang="ja-JP" sz="1400" b="0" i="0" u="none" strike="noStrike" kern="1200" cap="none" spc="0" normalizeH="0" baseline="0" noProof="0" dirty="0">
                <a:ln>
                  <a:noFill/>
                </a:ln>
                <a:solidFill>
                  <a:srgbClr val="1C1C1C">
                    <a:lumMod val="90000"/>
                    <a:lumOff val="10000"/>
                  </a:srgbClr>
                </a:solidFill>
                <a:effectLst/>
                <a:uLnTx/>
                <a:uFillTx/>
                <a:latin typeface="Raleway" panose="020B0503030101060003" pitchFamily="34" charset="0"/>
                <a:ea typeface="Roboto" panose="02000000000000000000" pitchFamily="2" charset="0"/>
                <a:cs typeface="+mn-cs"/>
              </a:rPr>
              <a:t>, use no temper doldrums urbanites. Id sensuous contentions pro. Sit ea.. feudist favelas sanserif ex, mutate bunkroom elm.</a:t>
            </a:r>
            <a:endParaRPr kumimoji="0" lang="en-US" altLang="ja-JP" sz="1400" b="0" i="0" u="none" strike="noStrike" kern="1200" cap="none" spc="0" normalizeH="0" baseline="0" noProof="0" dirty="0">
              <a:ln>
                <a:noFill/>
              </a:ln>
              <a:solidFill>
                <a:srgbClr val="1C1C1C">
                  <a:lumMod val="90000"/>
                  <a:lumOff val="10000"/>
                </a:srgbClr>
              </a:solidFill>
              <a:effectLst/>
              <a:uLnTx/>
              <a:uFillTx/>
              <a:latin typeface="Raleway" panose="020B0503030101060003" pitchFamily="34" charset="0"/>
              <a:ea typeface="Roboto" panose="02000000000000000000" pitchFamily="2" charset="0"/>
              <a:cs typeface="+mn-cs"/>
            </a:endParaRPr>
          </a:p>
        </p:txBody>
      </p:sp>
      <p:sp>
        <p:nvSpPr>
          <p:cNvPr id="9" name="Oval 8"/>
          <p:cNvSpPr/>
          <p:nvPr/>
        </p:nvSpPr>
        <p:spPr>
          <a:xfrm>
            <a:off x="6812761" y="5261022"/>
            <a:ext cx="540327" cy="540327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GB" sz="2135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Raleway" panose="020B0503030101060003" pitchFamily="34" charset="0"/>
              <a:ea typeface="+mn-ea"/>
              <a:cs typeface="+mn-cs"/>
            </a:endParaRPr>
          </a:p>
        </p:txBody>
      </p:sp>
      <p:sp>
        <p:nvSpPr>
          <p:cNvPr id="10" name="Oval 9"/>
          <p:cNvSpPr/>
          <p:nvPr/>
        </p:nvSpPr>
        <p:spPr>
          <a:xfrm>
            <a:off x="7568465" y="5257763"/>
            <a:ext cx="540327" cy="540327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GB" sz="2135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Raleway" panose="020B0503030101060003" pitchFamily="34" charset="0"/>
              <a:ea typeface="+mn-ea"/>
              <a:cs typeface="+mn-cs"/>
            </a:endParaRPr>
          </a:p>
        </p:txBody>
      </p:sp>
      <p:sp>
        <p:nvSpPr>
          <p:cNvPr id="11" name="Oval 10"/>
          <p:cNvSpPr/>
          <p:nvPr/>
        </p:nvSpPr>
        <p:spPr>
          <a:xfrm>
            <a:off x="8320040" y="5261943"/>
            <a:ext cx="540327" cy="540327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GB" sz="2135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Raleway" panose="020B0503030101060003" pitchFamily="34" charset="0"/>
              <a:ea typeface="+mn-ea"/>
              <a:cs typeface="+mn-cs"/>
            </a:endParaRPr>
          </a:p>
        </p:txBody>
      </p:sp>
      <p:sp>
        <p:nvSpPr>
          <p:cNvPr id="12" name="Oval 11"/>
          <p:cNvSpPr/>
          <p:nvPr/>
        </p:nvSpPr>
        <p:spPr>
          <a:xfrm>
            <a:off x="9069256" y="5261943"/>
            <a:ext cx="540327" cy="540327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GB" sz="2135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Raleway" panose="020B0503030101060003" pitchFamily="34" charset="0"/>
              <a:ea typeface="+mn-ea"/>
              <a:cs typeface="+mn-cs"/>
            </a:endParaRPr>
          </a:p>
        </p:txBody>
      </p:sp>
      <p:pic>
        <p:nvPicPr>
          <p:cNvPr id="13" name="Picture 12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60321" y="5399869"/>
            <a:ext cx="445206" cy="300862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82917" y="5355120"/>
            <a:ext cx="511423" cy="345611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57534" y="5364857"/>
            <a:ext cx="465338" cy="314467"/>
          </a:xfrm>
          <a:prstGeom prst="rect">
            <a:avLst/>
          </a:prstGeom>
        </p:spPr>
      </p:pic>
      <p:pic>
        <p:nvPicPr>
          <p:cNvPr id="16" name="Picture 1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16816" y="5364857"/>
            <a:ext cx="480774" cy="324898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1250">
        <p15:prstTrans prst="pageCurlDouble"/>
      </p:transition>
    </mc:Choice>
    <mc:Fallback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951235" y="334060"/>
            <a:ext cx="628953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GB" sz="3600" b="0" i="0" u="none" strike="noStrike" kern="1200" cap="none" spc="600" normalizeH="0" baseline="0" noProof="0" dirty="0">
                <a:ln>
                  <a:noFill/>
                </a:ln>
                <a:solidFill>
                  <a:srgbClr val="1C1C1C">
                    <a:lumMod val="75000"/>
                    <a:lumOff val="25000"/>
                  </a:srgbClr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DATA CHART</a:t>
            </a:r>
            <a:endParaRPr kumimoji="0" lang="en-GB" sz="3600" b="0" i="0" u="none" strike="noStrike" kern="1200" cap="none" spc="600" normalizeH="0" baseline="0" noProof="0" dirty="0">
              <a:ln>
                <a:noFill/>
              </a:ln>
              <a:solidFill>
                <a:srgbClr val="1C1C1C">
                  <a:lumMod val="75000"/>
                  <a:lumOff val="25000"/>
                </a:srgbClr>
              </a:solidFill>
              <a:effectLst/>
              <a:uLnTx/>
              <a:uFillTx/>
              <a:latin typeface="Raleway" panose="020B0503030101060003" pitchFamily="34" charset="0"/>
              <a:ea typeface="+mn-ea"/>
              <a:cs typeface="+mn-cs"/>
            </a:endParaRPr>
          </a:p>
        </p:txBody>
      </p:sp>
      <p:graphicFrame>
        <p:nvGraphicFramePr>
          <p:cNvPr id="13" name="グラフ 5"/>
          <p:cNvGraphicFramePr/>
          <p:nvPr/>
        </p:nvGraphicFramePr>
        <p:xfrm>
          <a:off x="683312" y="1468320"/>
          <a:ext cx="10825377" cy="331354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"/>
          </a:graphicData>
        </a:graphic>
      </p:graphicFrame>
      <p:sp>
        <p:nvSpPr>
          <p:cNvPr id="14" name="Text Placeholder 10"/>
          <p:cNvSpPr txBox="1"/>
          <p:nvPr/>
        </p:nvSpPr>
        <p:spPr>
          <a:xfrm>
            <a:off x="979782" y="5204210"/>
            <a:ext cx="10232435" cy="1084048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defPPr>
              <a:defRPr lang="en-US"/>
            </a:defPPr>
            <a:lvl1pPr marL="0" algn="r" defTabSz="914400" rtl="0" eaLnBrk="1" latinLnBrk="0" hangingPunct="1">
              <a:defRPr sz="2400" kern="1200">
                <a:solidFill>
                  <a:schemeClr val="tx1"/>
                </a:solidFill>
                <a:latin typeface="Raleway" panose="020B0503030101060003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GB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1C1C1C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Lorem</a:t>
            </a:r>
            <a:r>
              <a:rPr kumimoji="0" lang="en-GB" sz="1600" b="0" i="0" u="none" strike="noStrike" kern="1200" cap="none" spc="0" normalizeH="0" baseline="0" noProof="0" dirty="0">
                <a:ln>
                  <a:noFill/>
                </a:ln>
                <a:solidFill>
                  <a:srgbClr val="1C1C1C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 </a:t>
            </a:r>
            <a:r>
              <a:rPr kumimoji="0" lang="en-GB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1C1C1C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ipsum</a:t>
            </a:r>
            <a:r>
              <a:rPr kumimoji="0" lang="en-GB" sz="1600" b="0" i="0" u="none" strike="noStrike" kern="1200" cap="none" spc="0" normalizeH="0" baseline="0" noProof="0" dirty="0">
                <a:ln>
                  <a:noFill/>
                </a:ln>
                <a:solidFill>
                  <a:srgbClr val="1C1C1C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 </a:t>
            </a:r>
            <a:r>
              <a:rPr kumimoji="0" lang="en-GB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1C1C1C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dolor</a:t>
            </a:r>
            <a:r>
              <a:rPr kumimoji="0" lang="en-GB" sz="1600" b="0" i="0" u="none" strike="noStrike" kern="1200" cap="none" spc="0" normalizeH="0" baseline="0" noProof="0" dirty="0">
                <a:ln>
                  <a:noFill/>
                </a:ln>
                <a:solidFill>
                  <a:srgbClr val="1C1C1C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 sit </a:t>
            </a:r>
            <a:r>
              <a:rPr kumimoji="0" lang="en-GB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1C1C1C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amet</a:t>
            </a:r>
            <a:r>
              <a:rPr kumimoji="0" lang="en-GB" sz="1600" b="0" i="0" u="none" strike="noStrike" kern="1200" cap="none" spc="0" normalizeH="0" baseline="0" noProof="0" dirty="0">
                <a:ln>
                  <a:noFill/>
                </a:ln>
                <a:solidFill>
                  <a:srgbClr val="1C1C1C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, </a:t>
            </a:r>
            <a:r>
              <a:rPr kumimoji="0" lang="en-GB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1C1C1C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consectetur</a:t>
            </a:r>
            <a:r>
              <a:rPr kumimoji="0" lang="en-GB" sz="1600" b="0" i="0" u="none" strike="noStrike" kern="1200" cap="none" spc="0" normalizeH="0" baseline="0" noProof="0" dirty="0">
                <a:ln>
                  <a:noFill/>
                </a:ln>
                <a:solidFill>
                  <a:srgbClr val="1C1C1C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 </a:t>
            </a:r>
            <a:r>
              <a:rPr kumimoji="0" lang="en-GB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1C1C1C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adipiscing</a:t>
            </a:r>
            <a:r>
              <a:rPr kumimoji="0" lang="en-GB" sz="1600" b="0" i="0" u="none" strike="noStrike" kern="1200" cap="none" spc="0" normalizeH="0" baseline="0" noProof="0" dirty="0">
                <a:ln>
                  <a:noFill/>
                </a:ln>
                <a:solidFill>
                  <a:srgbClr val="1C1C1C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 </a:t>
            </a:r>
            <a:r>
              <a:rPr kumimoji="0" lang="en-GB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1C1C1C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elit</a:t>
            </a:r>
            <a:r>
              <a:rPr kumimoji="0" lang="en-GB" sz="1600" b="0" i="0" u="none" strike="noStrike" kern="1200" cap="none" spc="0" normalizeH="0" baseline="0" noProof="0" dirty="0">
                <a:ln>
                  <a:noFill/>
                </a:ln>
                <a:solidFill>
                  <a:srgbClr val="1C1C1C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. </a:t>
            </a:r>
            <a:r>
              <a:rPr kumimoji="0" lang="en-GB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1C1C1C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Donec</a:t>
            </a:r>
            <a:r>
              <a:rPr kumimoji="0" lang="en-GB" sz="1600" b="0" i="0" u="none" strike="noStrike" kern="1200" cap="none" spc="0" normalizeH="0" baseline="0" noProof="0" dirty="0">
                <a:ln>
                  <a:noFill/>
                </a:ln>
                <a:solidFill>
                  <a:srgbClr val="1C1C1C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 </a:t>
            </a:r>
            <a:r>
              <a:rPr kumimoji="0" lang="en-GB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1C1C1C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diam</a:t>
            </a:r>
            <a:r>
              <a:rPr kumimoji="0" lang="en-GB" sz="1600" b="0" i="0" u="none" strike="noStrike" kern="1200" cap="none" spc="0" normalizeH="0" baseline="0" noProof="0" dirty="0">
                <a:ln>
                  <a:noFill/>
                </a:ln>
                <a:solidFill>
                  <a:srgbClr val="1C1C1C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 ligula, </a:t>
            </a:r>
            <a:r>
              <a:rPr kumimoji="0" lang="en-GB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1C1C1C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volutpat</a:t>
            </a:r>
            <a:r>
              <a:rPr kumimoji="0" lang="en-GB" sz="1600" b="0" i="0" u="none" strike="noStrike" kern="1200" cap="none" spc="0" normalizeH="0" baseline="0" noProof="0" dirty="0">
                <a:ln>
                  <a:noFill/>
                </a:ln>
                <a:solidFill>
                  <a:srgbClr val="1C1C1C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 a </a:t>
            </a:r>
            <a:r>
              <a:rPr kumimoji="0" lang="en-GB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1C1C1C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ullamcorper</a:t>
            </a:r>
            <a:r>
              <a:rPr kumimoji="0" lang="en-GB" sz="1600" b="0" i="0" u="none" strike="noStrike" kern="1200" cap="none" spc="0" normalizeH="0" baseline="0" noProof="0" dirty="0">
                <a:ln>
                  <a:noFill/>
                </a:ln>
                <a:solidFill>
                  <a:srgbClr val="1C1C1C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 </a:t>
            </a:r>
            <a:r>
              <a:rPr kumimoji="0" lang="en-GB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1C1C1C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quis</a:t>
            </a:r>
            <a:r>
              <a:rPr kumimoji="0" lang="en-GB" sz="1600" b="0" i="0" u="none" strike="noStrike" kern="1200" cap="none" spc="0" normalizeH="0" baseline="0" noProof="0" dirty="0">
                <a:ln>
                  <a:noFill/>
                </a:ln>
                <a:solidFill>
                  <a:srgbClr val="1C1C1C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, </a:t>
            </a:r>
            <a:r>
              <a:rPr kumimoji="0" lang="en-GB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1C1C1C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pellentesque</a:t>
            </a:r>
            <a:r>
              <a:rPr kumimoji="0" lang="en-GB" sz="1600" b="0" i="0" u="none" strike="noStrike" kern="1200" cap="none" spc="0" normalizeH="0" baseline="0" noProof="0" dirty="0">
                <a:ln>
                  <a:noFill/>
                </a:ln>
                <a:solidFill>
                  <a:srgbClr val="1C1C1C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 </a:t>
            </a:r>
            <a:r>
              <a:rPr kumimoji="0" lang="en-GB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1C1C1C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tincidunt</a:t>
            </a:r>
            <a:r>
              <a:rPr kumimoji="0" lang="en-GB" sz="1600" b="0" i="0" u="none" strike="noStrike" kern="1200" cap="none" spc="0" normalizeH="0" baseline="0" noProof="0" dirty="0">
                <a:ln>
                  <a:noFill/>
                </a:ln>
                <a:solidFill>
                  <a:srgbClr val="1C1C1C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 </a:t>
            </a:r>
            <a:r>
              <a:rPr kumimoji="0" lang="en-GB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1C1C1C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nisl</a:t>
            </a:r>
            <a:r>
              <a:rPr kumimoji="0" lang="en-GB" sz="1600" b="0" i="0" u="none" strike="noStrike" kern="1200" cap="none" spc="0" normalizeH="0" baseline="0" noProof="0" dirty="0">
                <a:ln>
                  <a:noFill/>
                </a:ln>
                <a:solidFill>
                  <a:srgbClr val="1C1C1C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.  </a:t>
            </a:r>
            <a:r>
              <a:rPr kumimoji="0" lang="en-GB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1C1C1C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Lorem</a:t>
            </a:r>
            <a:r>
              <a:rPr kumimoji="0" lang="en-GB" sz="1600" b="0" i="0" u="none" strike="noStrike" kern="1200" cap="none" spc="0" normalizeH="0" baseline="0" noProof="0" dirty="0">
                <a:ln>
                  <a:noFill/>
                </a:ln>
                <a:solidFill>
                  <a:srgbClr val="1C1C1C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 </a:t>
            </a:r>
            <a:r>
              <a:rPr kumimoji="0" lang="en-GB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1C1C1C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ipsum</a:t>
            </a:r>
            <a:r>
              <a:rPr kumimoji="0" lang="en-GB" sz="1600" b="0" i="0" u="none" strike="noStrike" kern="1200" cap="none" spc="0" normalizeH="0" baseline="0" noProof="0" dirty="0">
                <a:ln>
                  <a:noFill/>
                </a:ln>
                <a:solidFill>
                  <a:srgbClr val="1C1C1C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 </a:t>
            </a:r>
            <a:r>
              <a:rPr kumimoji="0" lang="en-GB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1C1C1C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dolor</a:t>
            </a:r>
            <a:r>
              <a:rPr kumimoji="0" lang="en-GB" sz="1600" b="0" i="0" u="none" strike="noStrike" kern="1200" cap="none" spc="0" normalizeH="0" baseline="0" noProof="0" dirty="0">
                <a:ln>
                  <a:noFill/>
                </a:ln>
                <a:solidFill>
                  <a:srgbClr val="1C1C1C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 sit </a:t>
            </a:r>
            <a:r>
              <a:rPr kumimoji="0" lang="en-GB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1C1C1C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amet</a:t>
            </a:r>
            <a:r>
              <a:rPr kumimoji="0" lang="en-GB" sz="1600" b="0" i="0" u="none" strike="noStrike" kern="1200" cap="none" spc="0" normalizeH="0" baseline="0" noProof="0" dirty="0">
                <a:ln>
                  <a:noFill/>
                </a:ln>
                <a:solidFill>
                  <a:srgbClr val="1C1C1C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, </a:t>
            </a:r>
            <a:r>
              <a:rPr kumimoji="0" lang="en-GB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1C1C1C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consectetur</a:t>
            </a:r>
            <a:r>
              <a:rPr kumimoji="0" lang="en-GB" sz="1600" b="0" i="0" u="none" strike="noStrike" kern="1200" cap="none" spc="0" normalizeH="0" baseline="0" noProof="0" dirty="0">
                <a:ln>
                  <a:noFill/>
                </a:ln>
                <a:solidFill>
                  <a:srgbClr val="1C1C1C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 </a:t>
            </a:r>
            <a:r>
              <a:rPr kumimoji="0" lang="en-GB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1C1C1C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adipiscing</a:t>
            </a:r>
            <a:r>
              <a:rPr kumimoji="0" lang="en-GB" sz="1600" b="0" i="0" u="none" strike="noStrike" kern="1200" cap="none" spc="0" normalizeH="0" baseline="0" noProof="0" dirty="0">
                <a:ln>
                  <a:noFill/>
                </a:ln>
                <a:solidFill>
                  <a:srgbClr val="1C1C1C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 </a:t>
            </a:r>
            <a:r>
              <a:rPr kumimoji="0" lang="en-GB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1C1C1C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elit</a:t>
            </a:r>
            <a:r>
              <a:rPr kumimoji="0" lang="en-GB" sz="1600" b="0" i="0" u="none" strike="noStrike" kern="1200" cap="none" spc="0" normalizeH="0" baseline="0" noProof="0" dirty="0">
                <a:ln>
                  <a:noFill/>
                </a:ln>
                <a:solidFill>
                  <a:srgbClr val="1C1C1C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. </a:t>
            </a:r>
            <a:r>
              <a:rPr kumimoji="0" lang="en-GB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1C1C1C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Donec</a:t>
            </a:r>
            <a:r>
              <a:rPr kumimoji="0" lang="en-GB" sz="1600" b="0" i="0" u="none" strike="noStrike" kern="1200" cap="none" spc="0" normalizeH="0" baseline="0" noProof="0" dirty="0">
                <a:ln>
                  <a:noFill/>
                </a:ln>
                <a:solidFill>
                  <a:srgbClr val="1C1C1C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 </a:t>
            </a:r>
            <a:r>
              <a:rPr kumimoji="0" lang="en-GB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1C1C1C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diam</a:t>
            </a:r>
            <a:r>
              <a:rPr kumimoji="0" lang="en-GB" sz="1600" b="0" i="0" u="none" strike="noStrike" kern="1200" cap="none" spc="0" normalizeH="0" baseline="0" noProof="0" dirty="0">
                <a:ln>
                  <a:noFill/>
                </a:ln>
                <a:solidFill>
                  <a:srgbClr val="1C1C1C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 ligula. </a:t>
            </a:r>
            <a:r>
              <a:rPr kumimoji="0" lang="en-GB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1C1C1C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Lorem</a:t>
            </a:r>
            <a:r>
              <a:rPr kumimoji="0" lang="en-GB" sz="1600" b="0" i="0" u="none" strike="noStrike" kern="1200" cap="none" spc="0" normalizeH="0" baseline="0" noProof="0" dirty="0">
                <a:ln>
                  <a:noFill/>
                </a:ln>
                <a:solidFill>
                  <a:srgbClr val="1C1C1C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 </a:t>
            </a:r>
            <a:r>
              <a:rPr kumimoji="0" lang="en-GB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1C1C1C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ipsum</a:t>
            </a:r>
            <a:r>
              <a:rPr kumimoji="0" lang="en-GB" sz="1600" b="0" i="0" u="none" strike="noStrike" kern="1200" cap="none" spc="0" normalizeH="0" baseline="0" noProof="0" dirty="0">
                <a:ln>
                  <a:noFill/>
                </a:ln>
                <a:solidFill>
                  <a:srgbClr val="1C1C1C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 </a:t>
            </a:r>
            <a:r>
              <a:rPr kumimoji="0" lang="en-GB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1C1C1C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dolr</a:t>
            </a:r>
            <a:r>
              <a:rPr kumimoji="0" lang="en-GB" sz="1600" b="0" i="0" u="none" strike="noStrike" kern="1200" cap="none" spc="0" normalizeH="0" baseline="0" noProof="0" dirty="0">
                <a:ln>
                  <a:noFill/>
                </a:ln>
                <a:solidFill>
                  <a:srgbClr val="1C1C1C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 sit </a:t>
            </a:r>
            <a:r>
              <a:rPr kumimoji="0" lang="en-GB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1C1C1C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amet</a:t>
            </a:r>
            <a:r>
              <a:rPr kumimoji="0" lang="en-GB" sz="1600" b="0" i="0" u="none" strike="noStrike" kern="1200" cap="none" spc="0" normalizeH="0" baseline="0" noProof="0" dirty="0">
                <a:ln>
                  <a:noFill/>
                </a:ln>
                <a:solidFill>
                  <a:srgbClr val="1C1C1C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, </a:t>
            </a:r>
            <a:r>
              <a:rPr kumimoji="0" lang="en-GB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1C1C1C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consectetur</a:t>
            </a:r>
            <a:r>
              <a:rPr kumimoji="0" lang="en-GB" sz="1600" b="0" i="0" u="none" strike="noStrike" kern="1200" cap="none" spc="0" normalizeH="0" baseline="0" noProof="0" dirty="0">
                <a:ln>
                  <a:noFill/>
                </a:ln>
                <a:solidFill>
                  <a:srgbClr val="1C1C1C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, </a:t>
            </a:r>
            <a:r>
              <a:rPr kumimoji="0" lang="en-GB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1C1C1C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volutpat</a:t>
            </a:r>
            <a:r>
              <a:rPr kumimoji="0" lang="en-GB" sz="1600" b="0" i="0" u="none" strike="noStrike" kern="1200" cap="none" spc="0" normalizeH="0" baseline="0" noProof="0" dirty="0">
                <a:ln>
                  <a:noFill/>
                </a:ln>
                <a:solidFill>
                  <a:srgbClr val="1C1C1C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 a </a:t>
            </a:r>
            <a:r>
              <a:rPr kumimoji="0" lang="en-GB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1C1C1C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ullamcorper</a:t>
            </a:r>
            <a:r>
              <a:rPr kumimoji="0" lang="en-GB" sz="1600" b="0" i="0" u="none" strike="noStrike" kern="1200" cap="none" spc="0" normalizeH="0" baseline="0" noProof="0" dirty="0">
                <a:ln>
                  <a:noFill/>
                </a:ln>
                <a:solidFill>
                  <a:srgbClr val="1C1C1C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 </a:t>
            </a:r>
            <a:r>
              <a:rPr kumimoji="0" lang="en-GB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1C1C1C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quis</a:t>
            </a:r>
            <a:r>
              <a:rPr kumimoji="0" lang="en-GB" sz="1600" b="0" i="0" u="none" strike="noStrike" kern="1200" cap="none" spc="0" normalizeH="0" baseline="0" noProof="0" dirty="0">
                <a:ln>
                  <a:noFill/>
                </a:ln>
                <a:solidFill>
                  <a:srgbClr val="1C1C1C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, </a:t>
            </a:r>
            <a:r>
              <a:rPr kumimoji="0" lang="en-GB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1C1C1C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pellentesque</a:t>
            </a:r>
            <a:r>
              <a:rPr kumimoji="0" lang="en-GB" sz="1600" b="0" i="0" u="none" strike="noStrike" kern="1200" cap="none" spc="0" normalizeH="0" baseline="0" noProof="0" dirty="0">
                <a:ln>
                  <a:noFill/>
                </a:ln>
                <a:solidFill>
                  <a:srgbClr val="1C1C1C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 </a:t>
            </a:r>
            <a:r>
              <a:rPr kumimoji="0" lang="en-GB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1C1C1C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tincidunt</a:t>
            </a:r>
            <a:r>
              <a:rPr kumimoji="0" lang="en-GB" sz="1600" b="0" i="0" u="none" strike="noStrike" kern="1200" cap="none" spc="0" normalizeH="0" baseline="0" noProof="0" dirty="0">
                <a:ln>
                  <a:noFill/>
                </a:ln>
                <a:solidFill>
                  <a:srgbClr val="1C1C1C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 </a:t>
            </a:r>
            <a:r>
              <a:rPr kumimoji="0" lang="en-GB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1C1C1C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nisl</a:t>
            </a:r>
            <a:r>
              <a:rPr kumimoji="0" lang="en-GB" sz="1600" b="0" i="0" u="none" strike="noStrike" kern="1200" cap="none" spc="0" normalizeH="0" baseline="0" noProof="0" dirty="0">
                <a:ln>
                  <a:noFill/>
                </a:ln>
                <a:solidFill>
                  <a:srgbClr val="1C1C1C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.</a:t>
            </a:r>
            <a:endParaRPr kumimoji="0" lang="en-GB" sz="1600" b="0" i="0" u="none" strike="noStrike" kern="1200" cap="none" spc="0" normalizeH="0" baseline="0" noProof="0" dirty="0">
              <a:ln>
                <a:noFill/>
              </a:ln>
              <a:solidFill>
                <a:srgbClr val="1C1C1C"/>
              </a:solidFill>
              <a:effectLst/>
              <a:uLnTx/>
              <a:uFillTx/>
              <a:latin typeface="Raleway" panose="020B0503030101060003" pitchFamily="34" charset="0"/>
              <a:ea typeface="+mn-ea"/>
              <a:cs typeface="+mn-cs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1250">
        <p15:prstTrans prst="pageCurlDouble"/>
      </p:transition>
    </mc:Choice>
    <mc:Fallback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951235" y="334060"/>
            <a:ext cx="628953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GB" sz="3600" b="0" i="0" u="none" strike="noStrike" kern="1200" cap="none" spc="600" normalizeH="0" baseline="0" noProof="0" dirty="0">
                <a:ln>
                  <a:noFill/>
                </a:ln>
                <a:solidFill>
                  <a:srgbClr val="1C1C1C">
                    <a:lumMod val="75000"/>
                    <a:lumOff val="25000"/>
                  </a:srgbClr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DATA CHART</a:t>
            </a:r>
            <a:endParaRPr kumimoji="0" lang="en-GB" sz="3600" b="0" i="0" u="none" strike="noStrike" kern="1200" cap="none" spc="600" normalizeH="0" baseline="0" noProof="0" dirty="0">
              <a:ln>
                <a:noFill/>
              </a:ln>
              <a:solidFill>
                <a:srgbClr val="1C1C1C">
                  <a:lumMod val="75000"/>
                  <a:lumOff val="25000"/>
                </a:srgbClr>
              </a:solidFill>
              <a:effectLst/>
              <a:uLnTx/>
              <a:uFillTx/>
              <a:latin typeface="Raleway" panose="020B0503030101060003" pitchFamily="34" charset="0"/>
              <a:ea typeface="+mn-ea"/>
              <a:cs typeface="+mn-cs"/>
            </a:endParaRPr>
          </a:p>
        </p:txBody>
      </p:sp>
      <p:graphicFrame>
        <p:nvGraphicFramePr>
          <p:cNvPr id="13" name="グラフ 5"/>
          <p:cNvGraphicFramePr/>
          <p:nvPr/>
        </p:nvGraphicFramePr>
        <p:xfrm>
          <a:off x="683312" y="1468320"/>
          <a:ext cx="10825377" cy="331354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"/>
          </a:graphicData>
        </a:graphic>
      </p:graphicFrame>
      <p:sp>
        <p:nvSpPr>
          <p:cNvPr id="14" name="Text Placeholder 10"/>
          <p:cNvSpPr txBox="1"/>
          <p:nvPr/>
        </p:nvSpPr>
        <p:spPr>
          <a:xfrm>
            <a:off x="979782" y="5204210"/>
            <a:ext cx="10232435" cy="1084048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defPPr>
              <a:defRPr lang="en-US"/>
            </a:defPPr>
            <a:lvl1pPr marL="0" algn="r" defTabSz="914400" rtl="0" eaLnBrk="1" latinLnBrk="0" hangingPunct="1">
              <a:defRPr sz="2400" kern="1200">
                <a:solidFill>
                  <a:schemeClr val="tx1"/>
                </a:solidFill>
                <a:latin typeface="Raleway" panose="020B0503030101060003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GB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1C1C1C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Lorem</a:t>
            </a:r>
            <a:r>
              <a:rPr kumimoji="0" lang="en-GB" sz="1600" b="0" i="0" u="none" strike="noStrike" kern="1200" cap="none" spc="0" normalizeH="0" baseline="0" noProof="0" dirty="0">
                <a:ln>
                  <a:noFill/>
                </a:ln>
                <a:solidFill>
                  <a:srgbClr val="1C1C1C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 </a:t>
            </a:r>
            <a:r>
              <a:rPr kumimoji="0" lang="en-GB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1C1C1C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ipsum</a:t>
            </a:r>
            <a:r>
              <a:rPr kumimoji="0" lang="en-GB" sz="1600" b="0" i="0" u="none" strike="noStrike" kern="1200" cap="none" spc="0" normalizeH="0" baseline="0" noProof="0" dirty="0">
                <a:ln>
                  <a:noFill/>
                </a:ln>
                <a:solidFill>
                  <a:srgbClr val="1C1C1C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 </a:t>
            </a:r>
            <a:r>
              <a:rPr kumimoji="0" lang="en-GB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1C1C1C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dolor</a:t>
            </a:r>
            <a:r>
              <a:rPr kumimoji="0" lang="en-GB" sz="1600" b="0" i="0" u="none" strike="noStrike" kern="1200" cap="none" spc="0" normalizeH="0" baseline="0" noProof="0" dirty="0">
                <a:ln>
                  <a:noFill/>
                </a:ln>
                <a:solidFill>
                  <a:srgbClr val="1C1C1C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 sit </a:t>
            </a:r>
            <a:r>
              <a:rPr kumimoji="0" lang="en-GB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1C1C1C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amet</a:t>
            </a:r>
            <a:r>
              <a:rPr kumimoji="0" lang="en-GB" sz="1600" b="0" i="0" u="none" strike="noStrike" kern="1200" cap="none" spc="0" normalizeH="0" baseline="0" noProof="0" dirty="0">
                <a:ln>
                  <a:noFill/>
                </a:ln>
                <a:solidFill>
                  <a:srgbClr val="1C1C1C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, </a:t>
            </a:r>
            <a:r>
              <a:rPr kumimoji="0" lang="en-GB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1C1C1C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consectetur</a:t>
            </a:r>
            <a:r>
              <a:rPr kumimoji="0" lang="en-GB" sz="1600" b="0" i="0" u="none" strike="noStrike" kern="1200" cap="none" spc="0" normalizeH="0" baseline="0" noProof="0" dirty="0">
                <a:ln>
                  <a:noFill/>
                </a:ln>
                <a:solidFill>
                  <a:srgbClr val="1C1C1C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 </a:t>
            </a:r>
            <a:r>
              <a:rPr kumimoji="0" lang="en-GB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1C1C1C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adipiscing</a:t>
            </a:r>
            <a:r>
              <a:rPr kumimoji="0" lang="en-GB" sz="1600" b="0" i="0" u="none" strike="noStrike" kern="1200" cap="none" spc="0" normalizeH="0" baseline="0" noProof="0" dirty="0">
                <a:ln>
                  <a:noFill/>
                </a:ln>
                <a:solidFill>
                  <a:srgbClr val="1C1C1C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 </a:t>
            </a:r>
            <a:r>
              <a:rPr kumimoji="0" lang="en-GB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1C1C1C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elit</a:t>
            </a:r>
            <a:r>
              <a:rPr kumimoji="0" lang="en-GB" sz="1600" b="0" i="0" u="none" strike="noStrike" kern="1200" cap="none" spc="0" normalizeH="0" baseline="0" noProof="0" dirty="0">
                <a:ln>
                  <a:noFill/>
                </a:ln>
                <a:solidFill>
                  <a:srgbClr val="1C1C1C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. </a:t>
            </a:r>
            <a:r>
              <a:rPr kumimoji="0" lang="en-GB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1C1C1C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Donec</a:t>
            </a:r>
            <a:r>
              <a:rPr kumimoji="0" lang="en-GB" sz="1600" b="0" i="0" u="none" strike="noStrike" kern="1200" cap="none" spc="0" normalizeH="0" baseline="0" noProof="0" dirty="0">
                <a:ln>
                  <a:noFill/>
                </a:ln>
                <a:solidFill>
                  <a:srgbClr val="1C1C1C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 </a:t>
            </a:r>
            <a:r>
              <a:rPr kumimoji="0" lang="en-GB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1C1C1C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diam</a:t>
            </a:r>
            <a:r>
              <a:rPr kumimoji="0" lang="en-GB" sz="1600" b="0" i="0" u="none" strike="noStrike" kern="1200" cap="none" spc="0" normalizeH="0" baseline="0" noProof="0" dirty="0">
                <a:ln>
                  <a:noFill/>
                </a:ln>
                <a:solidFill>
                  <a:srgbClr val="1C1C1C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 ligula, </a:t>
            </a:r>
            <a:r>
              <a:rPr kumimoji="0" lang="en-GB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1C1C1C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volutpat</a:t>
            </a:r>
            <a:r>
              <a:rPr kumimoji="0" lang="en-GB" sz="1600" b="0" i="0" u="none" strike="noStrike" kern="1200" cap="none" spc="0" normalizeH="0" baseline="0" noProof="0" dirty="0">
                <a:ln>
                  <a:noFill/>
                </a:ln>
                <a:solidFill>
                  <a:srgbClr val="1C1C1C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 a </a:t>
            </a:r>
            <a:r>
              <a:rPr kumimoji="0" lang="en-GB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1C1C1C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ullamcorper</a:t>
            </a:r>
            <a:r>
              <a:rPr kumimoji="0" lang="en-GB" sz="1600" b="0" i="0" u="none" strike="noStrike" kern="1200" cap="none" spc="0" normalizeH="0" baseline="0" noProof="0" dirty="0">
                <a:ln>
                  <a:noFill/>
                </a:ln>
                <a:solidFill>
                  <a:srgbClr val="1C1C1C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 </a:t>
            </a:r>
            <a:r>
              <a:rPr kumimoji="0" lang="en-GB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1C1C1C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quis</a:t>
            </a:r>
            <a:r>
              <a:rPr kumimoji="0" lang="en-GB" sz="1600" b="0" i="0" u="none" strike="noStrike" kern="1200" cap="none" spc="0" normalizeH="0" baseline="0" noProof="0" dirty="0">
                <a:ln>
                  <a:noFill/>
                </a:ln>
                <a:solidFill>
                  <a:srgbClr val="1C1C1C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, </a:t>
            </a:r>
            <a:r>
              <a:rPr kumimoji="0" lang="en-GB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1C1C1C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pellentesque</a:t>
            </a:r>
            <a:r>
              <a:rPr kumimoji="0" lang="en-GB" sz="1600" b="0" i="0" u="none" strike="noStrike" kern="1200" cap="none" spc="0" normalizeH="0" baseline="0" noProof="0" dirty="0">
                <a:ln>
                  <a:noFill/>
                </a:ln>
                <a:solidFill>
                  <a:srgbClr val="1C1C1C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 </a:t>
            </a:r>
            <a:r>
              <a:rPr kumimoji="0" lang="en-GB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1C1C1C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tincidunt</a:t>
            </a:r>
            <a:r>
              <a:rPr kumimoji="0" lang="en-GB" sz="1600" b="0" i="0" u="none" strike="noStrike" kern="1200" cap="none" spc="0" normalizeH="0" baseline="0" noProof="0" dirty="0">
                <a:ln>
                  <a:noFill/>
                </a:ln>
                <a:solidFill>
                  <a:srgbClr val="1C1C1C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 </a:t>
            </a:r>
            <a:r>
              <a:rPr kumimoji="0" lang="en-GB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1C1C1C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nisl</a:t>
            </a:r>
            <a:r>
              <a:rPr kumimoji="0" lang="en-GB" sz="1600" b="0" i="0" u="none" strike="noStrike" kern="1200" cap="none" spc="0" normalizeH="0" baseline="0" noProof="0" dirty="0">
                <a:ln>
                  <a:noFill/>
                </a:ln>
                <a:solidFill>
                  <a:srgbClr val="1C1C1C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.  </a:t>
            </a:r>
            <a:r>
              <a:rPr kumimoji="0" lang="en-GB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1C1C1C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Lorem</a:t>
            </a:r>
            <a:r>
              <a:rPr kumimoji="0" lang="en-GB" sz="1600" b="0" i="0" u="none" strike="noStrike" kern="1200" cap="none" spc="0" normalizeH="0" baseline="0" noProof="0" dirty="0">
                <a:ln>
                  <a:noFill/>
                </a:ln>
                <a:solidFill>
                  <a:srgbClr val="1C1C1C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 </a:t>
            </a:r>
            <a:r>
              <a:rPr kumimoji="0" lang="en-GB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1C1C1C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ipsum</a:t>
            </a:r>
            <a:r>
              <a:rPr kumimoji="0" lang="en-GB" sz="1600" b="0" i="0" u="none" strike="noStrike" kern="1200" cap="none" spc="0" normalizeH="0" baseline="0" noProof="0" dirty="0">
                <a:ln>
                  <a:noFill/>
                </a:ln>
                <a:solidFill>
                  <a:srgbClr val="1C1C1C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 </a:t>
            </a:r>
            <a:r>
              <a:rPr kumimoji="0" lang="en-GB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1C1C1C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dolor</a:t>
            </a:r>
            <a:r>
              <a:rPr kumimoji="0" lang="en-GB" sz="1600" b="0" i="0" u="none" strike="noStrike" kern="1200" cap="none" spc="0" normalizeH="0" baseline="0" noProof="0" dirty="0">
                <a:ln>
                  <a:noFill/>
                </a:ln>
                <a:solidFill>
                  <a:srgbClr val="1C1C1C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 sit </a:t>
            </a:r>
            <a:r>
              <a:rPr kumimoji="0" lang="en-GB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1C1C1C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amet</a:t>
            </a:r>
            <a:r>
              <a:rPr kumimoji="0" lang="en-GB" sz="1600" b="0" i="0" u="none" strike="noStrike" kern="1200" cap="none" spc="0" normalizeH="0" baseline="0" noProof="0" dirty="0">
                <a:ln>
                  <a:noFill/>
                </a:ln>
                <a:solidFill>
                  <a:srgbClr val="1C1C1C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, </a:t>
            </a:r>
            <a:r>
              <a:rPr kumimoji="0" lang="en-GB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1C1C1C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consectetur</a:t>
            </a:r>
            <a:r>
              <a:rPr kumimoji="0" lang="en-GB" sz="1600" b="0" i="0" u="none" strike="noStrike" kern="1200" cap="none" spc="0" normalizeH="0" baseline="0" noProof="0" dirty="0">
                <a:ln>
                  <a:noFill/>
                </a:ln>
                <a:solidFill>
                  <a:srgbClr val="1C1C1C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 </a:t>
            </a:r>
            <a:r>
              <a:rPr kumimoji="0" lang="en-GB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1C1C1C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adipiscing</a:t>
            </a:r>
            <a:r>
              <a:rPr kumimoji="0" lang="en-GB" sz="1600" b="0" i="0" u="none" strike="noStrike" kern="1200" cap="none" spc="0" normalizeH="0" baseline="0" noProof="0" dirty="0">
                <a:ln>
                  <a:noFill/>
                </a:ln>
                <a:solidFill>
                  <a:srgbClr val="1C1C1C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 </a:t>
            </a:r>
            <a:r>
              <a:rPr kumimoji="0" lang="en-GB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1C1C1C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elit</a:t>
            </a:r>
            <a:r>
              <a:rPr kumimoji="0" lang="en-GB" sz="1600" b="0" i="0" u="none" strike="noStrike" kern="1200" cap="none" spc="0" normalizeH="0" baseline="0" noProof="0" dirty="0">
                <a:ln>
                  <a:noFill/>
                </a:ln>
                <a:solidFill>
                  <a:srgbClr val="1C1C1C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. </a:t>
            </a:r>
            <a:r>
              <a:rPr kumimoji="0" lang="en-GB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1C1C1C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Donec</a:t>
            </a:r>
            <a:r>
              <a:rPr kumimoji="0" lang="en-GB" sz="1600" b="0" i="0" u="none" strike="noStrike" kern="1200" cap="none" spc="0" normalizeH="0" baseline="0" noProof="0" dirty="0">
                <a:ln>
                  <a:noFill/>
                </a:ln>
                <a:solidFill>
                  <a:srgbClr val="1C1C1C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 </a:t>
            </a:r>
            <a:r>
              <a:rPr kumimoji="0" lang="en-GB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1C1C1C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diam</a:t>
            </a:r>
            <a:r>
              <a:rPr kumimoji="0" lang="en-GB" sz="1600" b="0" i="0" u="none" strike="noStrike" kern="1200" cap="none" spc="0" normalizeH="0" baseline="0" noProof="0" dirty="0">
                <a:ln>
                  <a:noFill/>
                </a:ln>
                <a:solidFill>
                  <a:srgbClr val="1C1C1C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 ligula. </a:t>
            </a:r>
            <a:r>
              <a:rPr kumimoji="0" lang="en-GB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1C1C1C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Lorem</a:t>
            </a:r>
            <a:r>
              <a:rPr kumimoji="0" lang="en-GB" sz="1600" b="0" i="0" u="none" strike="noStrike" kern="1200" cap="none" spc="0" normalizeH="0" baseline="0" noProof="0" dirty="0">
                <a:ln>
                  <a:noFill/>
                </a:ln>
                <a:solidFill>
                  <a:srgbClr val="1C1C1C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 </a:t>
            </a:r>
            <a:r>
              <a:rPr kumimoji="0" lang="en-GB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1C1C1C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ipsum</a:t>
            </a:r>
            <a:r>
              <a:rPr kumimoji="0" lang="en-GB" sz="1600" b="0" i="0" u="none" strike="noStrike" kern="1200" cap="none" spc="0" normalizeH="0" baseline="0" noProof="0" dirty="0">
                <a:ln>
                  <a:noFill/>
                </a:ln>
                <a:solidFill>
                  <a:srgbClr val="1C1C1C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 </a:t>
            </a:r>
            <a:r>
              <a:rPr kumimoji="0" lang="en-GB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1C1C1C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dolr</a:t>
            </a:r>
            <a:r>
              <a:rPr kumimoji="0" lang="en-GB" sz="1600" b="0" i="0" u="none" strike="noStrike" kern="1200" cap="none" spc="0" normalizeH="0" baseline="0" noProof="0" dirty="0">
                <a:ln>
                  <a:noFill/>
                </a:ln>
                <a:solidFill>
                  <a:srgbClr val="1C1C1C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 sit </a:t>
            </a:r>
            <a:r>
              <a:rPr kumimoji="0" lang="en-GB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1C1C1C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amet</a:t>
            </a:r>
            <a:r>
              <a:rPr kumimoji="0" lang="en-GB" sz="1600" b="0" i="0" u="none" strike="noStrike" kern="1200" cap="none" spc="0" normalizeH="0" baseline="0" noProof="0" dirty="0">
                <a:ln>
                  <a:noFill/>
                </a:ln>
                <a:solidFill>
                  <a:srgbClr val="1C1C1C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, </a:t>
            </a:r>
            <a:r>
              <a:rPr kumimoji="0" lang="en-GB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1C1C1C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consectetur</a:t>
            </a:r>
            <a:r>
              <a:rPr kumimoji="0" lang="en-GB" sz="1600" b="0" i="0" u="none" strike="noStrike" kern="1200" cap="none" spc="0" normalizeH="0" baseline="0" noProof="0" dirty="0">
                <a:ln>
                  <a:noFill/>
                </a:ln>
                <a:solidFill>
                  <a:srgbClr val="1C1C1C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, </a:t>
            </a:r>
            <a:r>
              <a:rPr kumimoji="0" lang="en-GB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1C1C1C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volutpat</a:t>
            </a:r>
            <a:r>
              <a:rPr kumimoji="0" lang="en-GB" sz="1600" b="0" i="0" u="none" strike="noStrike" kern="1200" cap="none" spc="0" normalizeH="0" baseline="0" noProof="0" dirty="0">
                <a:ln>
                  <a:noFill/>
                </a:ln>
                <a:solidFill>
                  <a:srgbClr val="1C1C1C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 a </a:t>
            </a:r>
            <a:r>
              <a:rPr kumimoji="0" lang="en-GB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1C1C1C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ullamcorper</a:t>
            </a:r>
            <a:r>
              <a:rPr kumimoji="0" lang="en-GB" sz="1600" b="0" i="0" u="none" strike="noStrike" kern="1200" cap="none" spc="0" normalizeH="0" baseline="0" noProof="0" dirty="0">
                <a:ln>
                  <a:noFill/>
                </a:ln>
                <a:solidFill>
                  <a:srgbClr val="1C1C1C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 </a:t>
            </a:r>
            <a:r>
              <a:rPr kumimoji="0" lang="en-GB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1C1C1C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quis</a:t>
            </a:r>
            <a:r>
              <a:rPr kumimoji="0" lang="en-GB" sz="1600" b="0" i="0" u="none" strike="noStrike" kern="1200" cap="none" spc="0" normalizeH="0" baseline="0" noProof="0" dirty="0">
                <a:ln>
                  <a:noFill/>
                </a:ln>
                <a:solidFill>
                  <a:srgbClr val="1C1C1C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, </a:t>
            </a:r>
            <a:r>
              <a:rPr kumimoji="0" lang="en-GB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1C1C1C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pellentesque</a:t>
            </a:r>
            <a:r>
              <a:rPr kumimoji="0" lang="en-GB" sz="1600" b="0" i="0" u="none" strike="noStrike" kern="1200" cap="none" spc="0" normalizeH="0" baseline="0" noProof="0" dirty="0">
                <a:ln>
                  <a:noFill/>
                </a:ln>
                <a:solidFill>
                  <a:srgbClr val="1C1C1C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 </a:t>
            </a:r>
            <a:r>
              <a:rPr kumimoji="0" lang="en-GB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1C1C1C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tincidunt</a:t>
            </a:r>
            <a:r>
              <a:rPr kumimoji="0" lang="en-GB" sz="1600" b="0" i="0" u="none" strike="noStrike" kern="1200" cap="none" spc="0" normalizeH="0" baseline="0" noProof="0" dirty="0">
                <a:ln>
                  <a:noFill/>
                </a:ln>
                <a:solidFill>
                  <a:srgbClr val="1C1C1C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 </a:t>
            </a:r>
            <a:r>
              <a:rPr kumimoji="0" lang="en-GB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1C1C1C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nisl</a:t>
            </a:r>
            <a:r>
              <a:rPr kumimoji="0" lang="en-GB" sz="1600" b="0" i="0" u="none" strike="noStrike" kern="1200" cap="none" spc="0" normalizeH="0" baseline="0" noProof="0" dirty="0">
                <a:ln>
                  <a:noFill/>
                </a:ln>
                <a:solidFill>
                  <a:srgbClr val="1C1C1C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.</a:t>
            </a:r>
            <a:endParaRPr kumimoji="0" lang="en-GB" sz="1600" b="0" i="0" u="none" strike="noStrike" kern="1200" cap="none" spc="0" normalizeH="0" baseline="0" noProof="0" dirty="0">
              <a:ln>
                <a:noFill/>
              </a:ln>
              <a:solidFill>
                <a:srgbClr val="1C1C1C"/>
              </a:solidFill>
              <a:effectLst/>
              <a:uLnTx/>
              <a:uFillTx/>
              <a:latin typeface="Raleway" panose="020B0503030101060003" pitchFamily="34" charset="0"/>
              <a:ea typeface="+mn-ea"/>
              <a:cs typeface="+mn-cs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1250">
        <p15:prstTrans prst="pageCurlDouble"/>
      </p:transition>
    </mc:Choice>
    <mc:Fallback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951235" y="334060"/>
            <a:ext cx="628953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GB" sz="3600" b="0" i="0" u="none" strike="noStrike" kern="1200" cap="none" spc="600" normalizeH="0" baseline="0" noProof="0" dirty="0">
                <a:ln>
                  <a:noFill/>
                </a:ln>
                <a:solidFill>
                  <a:srgbClr val="1C1C1C">
                    <a:lumMod val="75000"/>
                    <a:lumOff val="25000"/>
                  </a:srgbClr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DATA CHART</a:t>
            </a:r>
            <a:endParaRPr kumimoji="0" lang="en-GB" sz="3600" b="0" i="0" u="none" strike="noStrike" kern="1200" cap="none" spc="600" normalizeH="0" baseline="0" noProof="0" dirty="0">
              <a:ln>
                <a:noFill/>
              </a:ln>
              <a:solidFill>
                <a:srgbClr val="1C1C1C">
                  <a:lumMod val="75000"/>
                  <a:lumOff val="25000"/>
                </a:srgbClr>
              </a:solidFill>
              <a:effectLst/>
              <a:uLnTx/>
              <a:uFillTx/>
              <a:latin typeface="Raleway" panose="020B0503030101060003" pitchFamily="34" charset="0"/>
              <a:ea typeface="+mn-ea"/>
              <a:cs typeface="+mn-cs"/>
            </a:endParaRPr>
          </a:p>
        </p:txBody>
      </p:sp>
      <p:graphicFrame>
        <p:nvGraphicFramePr>
          <p:cNvPr id="13" name="グラフ 5"/>
          <p:cNvGraphicFramePr/>
          <p:nvPr/>
        </p:nvGraphicFramePr>
        <p:xfrm>
          <a:off x="683312" y="1468320"/>
          <a:ext cx="10825377" cy="331354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"/>
          </a:graphicData>
        </a:graphic>
      </p:graphicFrame>
      <p:sp>
        <p:nvSpPr>
          <p:cNvPr id="14" name="Text Placeholder 10"/>
          <p:cNvSpPr txBox="1"/>
          <p:nvPr/>
        </p:nvSpPr>
        <p:spPr>
          <a:xfrm>
            <a:off x="979782" y="5204210"/>
            <a:ext cx="10232435" cy="1084048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defPPr>
              <a:defRPr lang="en-US"/>
            </a:defPPr>
            <a:lvl1pPr marL="0" algn="r" defTabSz="914400" rtl="0" eaLnBrk="1" latinLnBrk="0" hangingPunct="1">
              <a:defRPr sz="2400" kern="1200">
                <a:solidFill>
                  <a:schemeClr val="tx1"/>
                </a:solidFill>
                <a:latin typeface="Raleway" panose="020B0503030101060003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GB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1C1C1C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Lorem</a:t>
            </a:r>
            <a:r>
              <a:rPr kumimoji="0" lang="en-GB" sz="1600" b="0" i="0" u="none" strike="noStrike" kern="1200" cap="none" spc="0" normalizeH="0" baseline="0" noProof="0" dirty="0">
                <a:ln>
                  <a:noFill/>
                </a:ln>
                <a:solidFill>
                  <a:srgbClr val="1C1C1C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 </a:t>
            </a:r>
            <a:r>
              <a:rPr kumimoji="0" lang="en-GB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1C1C1C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ipsum</a:t>
            </a:r>
            <a:r>
              <a:rPr kumimoji="0" lang="en-GB" sz="1600" b="0" i="0" u="none" strike="noStrike" kern="1200" cap="none" spc="0" normalizeH="0" baseline="0" noProof="0" dirty="0">
                <a:ln>
                  <a:noFill/>
                </a:ln>
                <a:solidFill>
                  <a:srgbClr val="1C1C1C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 </a:t>
            </a:r>
            <a:r>
              <a:rPr kumimoji="0" lang="en-GB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1C1C1C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dolor</a:t>
            </a:r>
            <a:r>
              <a:rPr kumimoji="0" lang="en-GB" sz="1600" b="0" i="0" u="none" strike="noStrike" kern="1200" cap="none" spc="0" normalizeH="0" baseline="0" noProof="0" dirty="0">
                <a:ln>
                  <a:noFill/>
                </a:ln>
                <a:solidFill>
                  <a:srgbClr val="1C1C1C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 sit </a:t>
            </a:r>
            <a:r>
              <a:rPr kumimoji="0" lang="en-GB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1C1C1C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amet</a:t>
            </a:r>
            <a:r>
              <a:rPr kumimoji="0" lang="en-GB" sz="1600" b="0" i="0" u="none" strike="noStrike" kern="1200" cap="none" spc="0" normalizeH="0" baseline="0" noProof="0" dirty="0">
                <a:ln>
                  <a:noFill/>
                </a:ln>
                <a:solidFill>
                  <a:srgbClr val="1C1C1C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, </a:t>
            </a:r>
            <a:r>
              <a:rPr kumimoji="0" lang="en-GB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1C1C1C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consectetur</a:t>
            </a:r>
            <a:r>
              <a:rPr kumimoji="0" lang="en-GB" sz="1600" b="0" i="0" u="none" strike="noStrike" kern="1200" cap="none" spc="0" normalizeH="0" baseline="0" noProof="0" dirty="0">
                <a:ln>
                  <a:noFill/>
                </a:ln>
                <a:solidFill>
                  <a:srgbClr val="1C1C1C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 </a:t>
            </a:r>
            <a:r>
              <a:rPr kumimoji="0" lang="en-GB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1C1C1C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adipiscing</a:t>
            </a:r>
            <a:r>
              <a:rPr kumimoji="0" lang="en-GB" sz="1600" b="0" i="0" u="none" strike="noStrike" kern="1200" cap="none" spc="0" normalizeH="0" baseline="0" noProof="0" dirty="0">
                <a:ln>
                  <a:noFill/>
                </a:ln>
                <a:solidFill>
                  <a:srgbClr val="1C1C1C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 </a:t>
            </a:r>
            <a:r>
              <a:rPr kumimoji="0" lang="en-GB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1C1C1C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elit</a:t>
            </a:r>
            <a:r>
              <a:rPr kumimoji="0" lang="en-GB" sz="1600" b="0" i="0" u="none" strike="noStrike" kern="1200" cap="none" spc="0" normalizeH="0" baseline="0" noProof="0" dirty="0">
                <a:ln>
                  <a:noFill/>
                </a:ln>
                <a:solidFill>
                  <a:srgbClr val="1C1C1C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. </a:t>
            </a:r>
            <a:r>
              <a:rPr kumimoji="0" lang="en-GB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1C1C1C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Donec</a:t>
            </a:r>
            <a:r>
              <a:rPr kumimoji="0" lang="en-GB" sz="1600" b="0" i="0" u="none" strike="noStrike" kern="1200" cap="none" spc="0" normalizeH="0" baseline="0" noProof="0" dirty="0">
                <a:ln>
                  <a:noFill/>
                </a:ln>
                <a:solidFill>
                  <a:srgbClr val="1C1C1C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 </a:t>
            </a:r>
            <a:r>
              <a:rPr kumimoji="0" lang="en-GB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1C1C1C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diam</a:t>
            </a:r>
            <a:r>
              <a:rPr kumimoji="0" lang="en-GB" sz="1600" b="0" i="0" u="none" strike="noStrike" kern="1200" cap="none" spc="0" normalizeH="0" baseline="0" noProof="0" dirty="0">
                <a:ln>
                  <a:noFill/>
                </a:ln>
                <a:solidFill>
                  <a:srgbClr val="1C1C1C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 ligula, </a:t>
            </a:r>
            <a:r>
              <a:rPr kumimoji="0" lang="en-GB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1C1C1C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volutpat</a:t>
            </a:r>
            <a:r>
              <a:rPr kumimoji="0" lang="en-GB" sz="1600" b="0" i="0" u="none" strike="noStrike" kern="1200" cap="none" spc="0" normalizeH="0" baseline="0" noProof="0" dirty="0">
                <a:ln>
                  <a:noFill/>
                </a:ln>
                <a:solidFill>
                  <a:srgbClr val="1C1C1C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 a </a:t>
            </a:r>
            <a:r>
              <a:rPr kumimoji="0" lang="en-GB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1C1C1C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ullamcorper</a:t>
            </a:r>
            <a:r>
              <a:rPr kumimoji="0" lang="en-GB" sz="1600" b="0" i="0" u="none" strike="noStrike" kern="1200" cap="none" spc="0" normalizeH="0" baseline="0" noProof="0" dirty="0">
                <a:ln>
                  <a:noFill/>
                </a:ln>
                <a:solidFill>
                  <a:srgbClr val="1C1C1C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 </a:t>
            </a:r>
            <a:r>
              <a:rPr kumimoji="0" lang="en-GB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1C1C1C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quis</a:t>
            </a:r>
            <a:r>
              <a:rPr kumimoji="0" lang="en-GB" sz="1600" b="0" i="0" u="none" strike="noStrike" kern="1200" cap="none" spc="0" normalizeH="0" baseline="0" noProof="0" dirty="0">
                <a:ln>
                  <a:noFill/>
                </a:ln>
                <a:solidFill>
                  <a:srgbClr val="1C1C1C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, </a:t>
            </a:r>
            <a:r>
              <a:rPr kumimoji="0" lang="en-GB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1C1C1C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pellentesque</a:t>
            </a:r>
            <a:r>
              <a:rPr kumimoji="0" lang="en-GB" sz="1600" b="0" i="0" u="none" strike="noStrike" kern="1200" cap="none" spc="0" normalizeH="0" baseline="0" noProof="0" dirty="0">
                <a:ln>
                  <a:noFill/>
                </a:ln>
                <a:solidFill>
                  <a:srgbClr val="1C1C1C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 </a:t>
            </a:r>
            <a:r>
              <a:rPr kumimoji="0" lang="en-GB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1C1C1C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tincidunt</a:t>
            </a:r>
            <a:r>
              <a:rPr kumimoji="0" lang="en-GB" sz="1600" b="0" i="0" u="none" strike="noStrike" kern="1200" cap="none" spc="0" normalizeH="0" baseline="0" noProof="0" dirty="0">
                <a:ln>
                  <a:noFill/>
                </a:ln>
                <a:solidFill>
                  <a:srgbClr val="1C1C1C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 </a:t>
            </a:r>
            <a:r>
              <a:rPr kumimoji="0" lang="en-GB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1C1C1C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nisl</a:t>
            </a:r>
            <a:r>
              <a:rPr kumimoji="0" lang="en-GB" sz="1600" b="0" i="0" u="none" strike="noStrike" kern="1200" cap="none" spc="0" normalizeH="0" baseline="0" noProof="0" dirty="0">
                <a:ln>
                  <a:noFill/>
                </a:ln>
                <a:solidFill>
                  <a:srgbClr val="1C1C1C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.  </a:t>
            </a:r>
            <a:r>
              <a:rPr kumimoji="0" lang="en-GB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1C1C1C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Lorem</a:t>
            </a:r>
            <a:r>
              <a:rPr kumimoji="0" lang="en-GB" sz="1600" b="0" i="0" u="none" strike="noStrike" kern="1200" cap="none" spc="0" normalizeH="0" baseline="0" noProof="0" dirty="0">
                <a:ln>
                  <a:noFill/>
                </a:ln>
                <a:solidFill>
                  <a:srgbClr val="1C1C1C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 </a:t>
            </a:r>
            <a:r>
              <a:rPr kumimoji="0" lang="en-GB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1C1C1C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ipsum</a:t>
            </a:r>
            <a:r>
              <a:rPr kumimoji="0" lang="en-GB" sz="1600" b="0" i="0" u="none" strike="noStrike" kern="1200" cap="none" spc="0" normalizeH="0" baseline="0" noProof="0" dirty="0">
                <a:ln>
                  <a:noFill/>
                </a:ln>
                <a:solidFill>
                  <a:srgbClr val="1C1C1C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 </a:t>
            </a:r>
            <a:r>
              <a:rPr kumimoji="0" lang="en-GB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1C1C1C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dolor</a:t>
            </a:r>
            <a:r>
              <a:rPr kumimoji="0" lang="en-GB" sz="1600" b="0" i="0" u="none" strike="noStrike" kern="1200" cap="none" spc="0" normalizeH="0" baseline="0" noProof="0" dirty="0">
                <a:ln>
                  <a:noFill/>
                </a:ln>
                <a:solidFill>
                  <a:srgbClr val="1C1C1C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 sit </a:t>
            </a:r>
            <a:r>
              <a:rPr kumimoji="0" lang="en-GB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1C1C1C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amet</a:t>
            </a:r>
            <a:r>
              <a:rPr kumimoji="0" lang="en-GB" sz="1600" b="0" i="0" u="none" strike="noStrike" kern="1200" cap="none" spc="0" normalizeH="0" baseline="0" noProof="0" dirty="0">
                <a:ln>
                  <a:noFill/>
                </a:ln>
                <a:solidFill>
                  <a:srgbClr val="1C1C1C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, </a:t>
            </a:r>
            <a:r>
              <a:rPr kumimoji="0" lang="en-GB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1C1C1C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consectetur</a:t>
            </a:r>
            <a:r>
              <a:rPr kumimoji="0" lang="en-GB" sz="1600" b="0" i="0" u="none" strike="noStrike" kern="1200" cap="none" spc="0" normalizeH="0" baseline="0" noProof="0" dirty="0">
                <a:ln>
                  <a:noFill/>
                </a:ln>
                <a:solidFill>
                  <a:srgbClr val="1C1C1C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 </a:t>
            </a:r>
            <a:r>
              <a:rPr kumimoji="0" lang="en-GB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1C1C1C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adipiscing</a:t>
            </a:r>
            <a:r>
              <a:rPr kumimoji="0" lang="en-GB" sz="1600" b="0" i="0" u="none" strike="noStrike" kern="1200" cap="none" spc="0" normalizeH="0" baseline="0" noProof="0" dirty="0">
                <a:ln>
                  <a:noFill/>
                </a:ln>
                <a:solidFill>
                  <a:srgbClr val="1C1C1C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 </a:t>
            </a:r>
            <a:r>
              <a:rPr kumimoji="0" lang="en-GB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1C1C1C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elit</a:t>
            </a:r>
            <a:r>
              <a:rPr kumimoji="0" lang="en-GB" sz="1600" b="0" i="0" u="none" strike="noStrike" kern="1200" cap="none" spc="0" normalizeH="0" baseline="0" noProof="0" dirty="0">
                <a:ln>
                  <a:noFill/>
                </a:ln>
                <a:solidFill>
                  <a:srgbClr val="1C1C1C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. </a:t>
            </a:r>
            <a:r>
              <a:rPr kumimoji="0" lang="en-GB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1C1C1C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Donec</a:t>
            </a:r>
            <a:r>
              <a:rPr kumimoji="0" lang="en-GB" sz="1600" b="0" i="0" u="none" strike="noStrike" kern="1200" cap="none" spc="0" normalizeH="0" baseline="0" noProof="0" dirty="0">
                <a:ln>
                  <a:noFill/>
                </a:ln>
                <a:solidFill>
                  <a:srgbClr val="1C1C1C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 </a:t>
            </a:r>
            <a:r>
              <a:rPr kumimoji="0" lang="en-GB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1C1C1C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diam</a:t>
            </a:r>
            <a:r>
              <a:rPr kumimoji="0" lang="en-GB" sz="1600" b="0" i="0" u="none" strike="noStrike" kern="1200" cap="none" spc="0" normalizeH="0" baseline="0" noProof="0" dirty="0">
                <a:ln>
                  <a:noFill/>
                </a:ln>
                <a:solidFill>
                  <a:srgbClr val="1C1C1C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 ligula. </a:t>
            </a:r>
            <a:r>
              <a:rPr kumimoji="0" lang="en-GB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1C1C1C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Lorem</a:t>
            </a:r>
            <a:r>
              <a:rPr kumimoji="0" lang="en-GB" sz="1600" b="0" i="0" u="none" strike="noStrike" kern="1200" cap="none" spc="0" normalizeH="0" baseline="0" noProof="0" dirty="0">
                <a:ln>
                  <a:noFill/>
                </a:ln>
                <a:solidFill>
                  <a:srgbClr val="1C1C1C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 </a:t>
            </a:r>
            <a:r>
              <a:rPr kumimoji="0" lang="en-GB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1C1C1C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ipsum</a:t>
            </a:r>
            <a:r>
              <a:rPr kumimoji="0" lang="en-GB" sz="1600" b="0" i="0" u="none" strike="noStrike" kern="1200" cap="none" spc="0" normalizeH="0" baseline="0" noProof="0" dirty="0">
                <a:ln>
                  <a:noFill/>
                </a:ln>
                <a:solidFill>
                  <a:srgbClr val="1C1C1C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 </a:t>
            </a:r>
            <a:r>
              <a:rPr kumimoji="0" lang="en-GB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1C1C1C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dolr</a:t>
            </a:r>
            <a:r>
              <a:rPr kumimoji="0" lang="en-GB" sz="1600" b="0" i="0" u="none" strike="noStrike" kern="1200" cap="none" spc="0" normalizeH="0" baseline="0" noProof="0" dirty="0">
                <a:ln>
                  <a:noFill/>
                </a:ln>
                <a:solidFill>
                  <a:srgbClr val="1C1C1C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 sit </a:t>
            </a:r>
            <a:r>
              <a:rPr kumimoji="0" lang="en-GB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1C1C1C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amet</a:t>
            </a:r>
            <a:r>
              <a:rPr kumimoji="0" lang="en-GB" sz="1600" b="0" i="0" u="none" strike="noStrike" kern="1200" cap="none" spc="0" normalizeH="0" baseline="0" noProof="0" dirty="0">
                <a:ln>
                  <a:noFill/>
                </a:ln>
                <a:solidFill>
                  <a:srgbClr val="1C1C1C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, </a:t>
            </a:r>
            <a:r>
              <a:rPr kumimoji="0" lang="en-GB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1C1C1C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consectetur</a:t>
            </a:r>
            <a:r>
              <a:rPr kumimoji="0" lang="en-GB" sz="1600" b="0" i="0" u="none" strike="noStrike" kern="1200" cap="none" spc="0" normalizeH="0" baseline="0" noProof="0" dirty="0">
                <a:ln>
                  <a:noFill/>
                </a:ln>
                <a:solidFill>
                  <a:srgbClr val="1C1C1C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, </a:t>
            </a:r>
            <a:r>
              <a:rPr kumimoji="0" lang="en-GB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1C1C1C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volutpat</a:t>
            </a:r>
            <a:r>
              <a:rPr kumimoji="0" lang="en-GB" sz="1600" b="0" i="0" u="none" strike="noStrike" kern="1200" cap="none" spc="0" normalizeH="0" baseline="0" noProof="0" dirty="0">
                <a:ln>
                  <a:noFill/>
                </a:ln>
                <a:solidFill>
                  <a:srgbClr val="1C1C1C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 a </a:t>
            </a:r>
            <a:r>
              <a:rPr kumimoji="0" lang="en-GB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1C1C1C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ullamcorper</a:t>
            </a:r>
            <a:r>
              <a:rPr kumimoji="0" lang="en-GB" sz="1600" b="0" i="0" u="none" strike="noStrike" kern="1200" cap="none" spc="0" normalizeH="0" baseline="0" noProof="0" dirty="0">
                <a:ln>
                  <a:noFill/>
                </a:ln>
                <a:solidFill>
                  <a:srgbClr val="1C1C1C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 </a:t>
            </a:r>
            <a:r>
              <a:rPr kumimoji="0" lang="en-GB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1C1C1C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quis</a:t>
            </a:r>
            <a:r>
              <a:rPr kumimoji="0" lang="en-GB" sz="1600" b="0" i="0" u="none" strike="noStrike" kern="1200" cap="none" spc="0" normalizeH="0" baseline="0" noProof="0" dirty="0">
                <a:ln>
                  <a:noFill/>
                </a:ln>
                <a:solidFill>
                  <a:srgbClr val="1C1C1C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, </a:t>
            </a:r>
            <a:r>
              <a:rPr kumimoji="0" lang="en-GB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1C1C1C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pellentesque</a:t>
            </a:r>
            <a:r>
              <a:rPr kumimoji="0" lang="en-GB" sz="1600" b="0" i="0" u="none" strike="noStrike" kern="1200" cap="none" spc="0" normalizeH="0" baseline="0" noProof="0" dirty="0">
                <a:ln>
                  <a:noFill/>
                </a:ln>
                <a:solidFill>
                  <a:srgbClr val="1C1C1C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 </a:t>
            </a:r>
            <a:r>
              <a:rPr kumimoji="0" lang="en-GB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1C1C1C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tincidunt</a:t>
            </a:r>
            <a:r>
              <a:rPr kumimoji="0" lang="en-GB" sz="1600" b="0" i="0" u="none" strike="noStrike" kern="1200" cap="none" spc="0" normalizeH="0" baseline="0" noProof="0" dirty="0">
                <a:ln>
                  <a:noFill/>
                </a:ln>
                <a:solidFill>
                  <a:srgbClr val="1C1C1C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 </a:t>
            </a:r>
            <a:r>
              <a:rPr kumimoji="0" lang="en-GB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1C1C1C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nisl</a:t>
            </a:r>
            <a:r>
              <a:rPr kumimoji="0" lang="en-GB" sz="1600" b="0" i="0" u="none" strike="noStrike" kern="1200" cap="none" spc="0" normalizeH="0" baseline="0" noProof="0" dirty="0">
                <a:ln>
                  <a:noFill/>
                </a:ln>
                <a:solidFill>
                  <a:srgbClr val="1C1C1C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.</a:t>
            </a:r>
            <a:endParaRPr kumimoji="0" lang="en-GB" sz="1600" b="0" i="0" u="none" strike="noStrike" kern="1200" cap="none" spc="0" normalizeH="0" baseline="0" noProof="0" dirty="0">
              <a:ln>
                <a:noFill/>
              </a:ln>
              <a:solidFill>
                <a:srgbClr val="1C1C1C"/>
              </a:solidFill>
              <a:effectLst/>
              <a:uLnTx/>
              <a:uFillTx/>
              <a:latin typeface="Raleway" panose="020B0503030101060003" pitchFamily="34" charset="0"/>
              <a:ea typeface="+mn-ea"/>
              <a:cs typeface="+mn-cs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1250">
        <p15:prstTrans prst="pageCurlDouble"/>
      </p:transition>
    </mc:Choice>
    <mc:Fallback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951235" y="334060"/>
            <a:ext cx="628953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GB" sz="3600" b="0" i="0" u="none" strike="noStrike" kern="1200" cap="none" spc="600" normalizeH="0" baseline="0" noProof="0" dirty="0">
                <a:ln>
                  <a:noFill/>
                </a:ln>
                <a:solidFill>
                  <a:srgbClr val="1C1C1C">
                    <a:lumMod val="75000"/>
                    <a:lumOff val="25000"/>
                  </a:srgbClr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DATA CHART</a:t>
            </a:r>
            <a:endParaRPr kumimoji="0" lang="en-GB" sz="3600" b="0" i="0" u="none" strike="noStrike" kern="1200" cap="none" spc="600" normalizeH="0" baseline="0" noProof="0" dirty="0">
              <a:ln>
                <a:noFill/>
              </a:ln>
              <a:solidFill>
                <a:srgbClr val="1C1C1C">
                  <a:lumMod val="75000"/>
                  <a:lumOff val="25000"/>
                </a:srgbClr>
              </a:solidFill>
              <a:effectLst/>
              <a:uLnTx/>
              <a:uFillTx/>
              <a:latin typeface="Raleway" panose="020B0503030101060003" pitchFamily="34" charset="0"/>
              <a:ea typeface="+mn-ea"/>
              <a:cs typeface="+mn-cs"/>
            </a:endParaRPr>
          </a:p>
        </p:txBody>
      </p:sp>
      <p:graphicFrame>
        <p:nvGraphicFramePr>
          <p:cNvPr id="13" name="グラフ 5"/>
          <p:cNvGraphicFramePr/>
          <p:nvPr/>
        </p:nvGraphicFramePr>
        <p:xfrm>
          <a:off x="683312" y="1468320"/>
          <a:ext cx="10825377" cy="331354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"/>
          </a:graphicData>
        </a:graphic>
      </p:graphicFrame>
      <p:sp>
        <p:nvSpPr>
          <p:cNvPr id="14" name="Text Placeholder 10"/>
          <p:cNvSpPr txBox="1"/>
          <p:nvPr/>
        </p:nvSpPr>
        <p:spPr>
          <a:xfrm>
            <a:off x="979782" y="5204210"/>
            <a:ext cx="10232435" cy="1084048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defPPr>
              <a:defRPr lang="en-US"/>
            </a:defPPr>
            <a:lvl1pPr marL="0" algn="r" defTabSz="914400" rtl="0" eaLnBrk="1" latinLnBrk="0" hangingPunct="1">
              <a:defRPr sz="2400" kern="1200">
                <a:solidFill>
                  <a:schemeClr val="tx1"/>
                </a:solidFill>
                <a:latin typeface="Raleway" panose="020B0503030101060003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GB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1C1C1C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Lorem</a:t>
            </a:r>
            <a:r>
              <a:rPr kumimoji="0" lang="en-GB" sz="1600" b="0" i="0" u="none" strike="noStrike" kern="1200" cap="none" spc="0" normalizeH="0" baseline="0" noProof="0" dirty="0">
                <a:ln>
                  <a:noFill/>
                </a:ln>
                <a:solidFill>
                  <a:srgbClr val="1C1C1C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 </a:t>
            </a:r>
            <a:r>
              <a:rPr kumimoji="0" lang="en-GB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1C1C1C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ipsum</a:t>
            </a:r>
            <a:r>
              <a:rPr kumimoji="0" lang="en-GB" sz="1600" b="0" i="0" u="none" strike="noStrike" kern="1200" cap="none" spc="0" normalizeH="0" baseline="0" noProof="0" dirty="0">
                <a:ln>
                  <a:noFill/>
                </a:ln>
                <a:solidFill>
                  <a:srgbClr val="1C1C1C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 </a:t>
            </a:r>
            <a:r>
              <a:rPr kumimoji="0" lang="en-GB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1C1C1C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dolor</a:t>
            </a:r>
            <a:r>
              <a:rPr kumimoji="0" lang="en-GB" sz="1600" b="0" i="0" u="none" strike="noStrike" kern="1200" cap="none" spc="0" normalizeH="0" baseline="0" noProof="0" dirty="0">
                <a:ln>
                  <a:noFill/>
                </a:ln>
                <a:solidFill>
                  <a:srgbClr val="1C1C1C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 sit </a:t>
            </a:r>
            <a:r>
              <a:rPr kumimoji="0" lang="en-GB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1C1C1C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amet</a:t>
            </a:r>
            <a:r>
              <a:rPr kumimoji="0" lang="en-GB" sz="1600" b="0" i="0" u="none" strike="noStrike" kern="1200" cap="none" spc="0" normalizeH="0" baseline="0" noProof="0" dirty="0">
                <a:ln>
                  <a:noFill/>
                </a:ln>
                <a:solidFill>
                  <a:srgbClr val="1C1C1C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, </a:t>
            </a:r>
            <a:r>
              <a:rPr kumimoji="0" lang="en-GB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1C1C1C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consectetur</a:t>
            </a:r>
            <a:r>
              <a:rPr kumimoji="0" lang="en-GB" sz="1600" b="0" i="0" u="none" strike="noStrike" kern="1200" cap="none" spc="0" normalizeH="0" baseline="0" noProof="0" dirty="0">
                <a:ln>
                  <a:noFill/>
                </a:ln>
                <a:solidFill>
                  <a:srgbClr val="1C1C1C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 </a:t>
            </a:r>
            <a:r>
              <a:rPr kumimoji="0" lang="en-GB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1C1C1C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adipiscing</a:t>
            </a:r>
            <a:r>
              <a:rPr kumimoji="0" lang="en-GB" sz="1600" b="0" i="0" u="none" strike="noStrike" kern="1200" cap="none" spc="0" normalizeH="0" baseline="0" noProof="0" dirty="0">
                <a:ln>
                  <a:noFill/>
                </a:ln>
                <a:solidFill>
                  <a:srgbClr val="1C1C1C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 </a:t>
            </a:r>
            <a:r>
              <a:rPr kumimoji="0" lang="en-GB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1C1C1C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elit</a:t>
            </a:r>
            <a:r>
              <a:rPr kumimoji="0" lang="en-GB" sz="1600" b="0" i="0" u="none" strike="noStrike" kern="1200" cap="none" spc="0" normalizeH="0" baseline="0" noProof="0" dirty="0">
                <a:ln>
                  <a:noFill/>
                </a:ln>
                <a:solidFill>
                  <a:srgbClr val="1C1C1C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. </a:t>
            </a:r>
            <a:r>
              <a:rPr kumimoji="0" lang="en-GB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1C1C1C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Donec</a:t>
            </a:r>
            <a:r>
              <a:rPr kumimoji="0" lang="en-GB" sz="1600" b="0" i="0" u="none" strike="noStrike" kern="1200" cap="none" spc="0" normalizeH="0" baseline="0" noProof="0" dirty="0">
                <a:ln>
                  <a:noFill/>
                </a:ln>
                <a:solidFill>
                  <a:srgbClr val="1C1C1C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 </a:t>
            </a:r>
            <a:r>
              <a:rPr kumimoji="0" lang="en-GB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1C1C1C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diam</a:t>
            </a:r>
            <a:r>
              <a:rPr kumimoji="0" lang="en-GB" sz="1600" b="0" i="0" u="none" strike="noStrike" kern="1200" cap="none" spc="0" normalizeH="0" baseline="0" noProof="0" dirty="0">
                <a:ln>
                  <a:noFill/>
                </a:ln>
                <a:solidFill>
                  <a:srgbClr val="1C1C1C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 ligula, </a:t>
            </a:r>
            <a:r>
              <a:rPr kumimoji="0" lang="en-GB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1C1C1C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volutpat</a:t>
            </a:r>
            <a:r>
              <a:rPr kumimoji="0" lang="en-GB" sz="1600" b="0" i="0" u="none" strike="noStrike" kern="1200" cap="none" spc="0" normalizeH="0" baseline="0" noProof="0" dirty="0">
                <a:ln>
                  <a:noFill/>
                </a:ln>
                <a:solidFill>
                  <a:srgbClr val="1C1C1C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 a </a:t>
            </a:r>
            <a:r>
              <a:rPr kumimoji="0" lang="en-GB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1C1C1C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ullamcorper</a:t>
            </a:r>
            <a:r>
              <a:rPr kumimoji="0" lang="en-GB" sz="1600" b="0" i="0" u="none" strike="noStrike" kern="1200" cap="none" spc="0" normalizeH="0" baseline="0" noProof="0" dirty="0">
                <a:ln>
                  <a:noFill/>
                </a:ln>
                <a:solidFill>
                  <a:srgbClr val="1C1C1C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 </a:t>
            </a:r>
            <a:r>
              <a:rPr kumimoji="0" lang="en-GB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1C1C1C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quis</a:t>
            </a:r>
            <a:r>
              <a:rPr kumimoji="0" lang="en-GB" sz="1600" b="0" i="0" u="none" strike="noStrike" kern="1200" cap="none" spc="0" normalizeH="0" baseline="0" noProof="0" dirty="0">
                <a:ln>
                  <a:noFill/>
                </a:ln>
                <a:solidFill>
                  <a:srgbClr val="1C1C1C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, </a:t>
            </a:r>
            <a:r>
              <a:rPr kumimoji="0" lang="en-GB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1C1C1C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pellentesque</a:t>
            </a:r>
            <a:r>
              <a:rPr kumimoji="0" lang="en-GB" sz="1600" b="0" i="0" u="none" strike="noStrike" kern="1200" cap="none" spc="0" normalizeH="0" baseline="0" noProof="0" dirty="0">
                <a:ln>
                  <a:noFill/>
                </a:ln>
                <a:solidFill>
                  <a:srgbClr val="1C1C1C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 </a:t>
            </a:r>
            <a:r>
              <a:rPr kumimoji="0" lang="en-GB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1C1C1C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tincidunt</a:t>
            </a:r>
            <a:r>
              <a:rPr kumimoji="0" lang="en-GB" sz="1600" b="0" i="0" u="none" strike="noStrike" kern="1200" cap="none" spc="0" normalizeH="0" baseline="0" noProof="0" dirty="0">
                <a:ln>
                  <a:noFill/>
                </a:ln>
                <a:solidFill>
                  <a:srgbClr val="1C1C1C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 </a:t>
            </a:r>
            <a:r>
              <a:rPr kumimoji="0" lang="en-GB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1C1C1C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nisl</a:t>
            </a:r>
            <a:r>
              <a:rPr kumimoji="0" lang="en-GB" sz="1600" b="0" i="0" u="none" strike="noStrike" kern="1200" cap="none" spc="0" normalizeH="0" baseline="0" noProof="0" dirty="0">
                <a:ln>
                  <a:noFill/>
                </a:ln>
                <a:solidFill>
                  <a:srgbClr val="1C1C1C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.  </a:t>
            </a:r>
            <a:r>
              <a:rPr kumimoji="0" lang="en-GB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1C1C1C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Lorem</a:t>
            </a:r>
            <a:r>
              <a:rPr kumimoji="0" lang="en-GB" sz="1600" b="0" i="0" u="none" strike="noStrike" kern="1200" cap="none" spc="0" normalizeH="0" baseline="0" noProof="0" dirty="0">
                <a:ln>
                  <a:noFill/>
                </a:ln>
                <a:solidFill>
                  <a:srgbClr val="1C1C1C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 </a:t>
            </a:r>
            <a:r>
              <a:rPr kumimoji="0" lang="en-GB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1C1C1C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ipsum</a:t>
            </a:r>
            <a:r>
              <a:rPr kumimoji="0" lang="en-GB" sz="1600" b="0" i="0" u="none" strike="noStrike" kern="1200" cap="none" spc="0" normalizeH="0" baseline="0" noProof="0" dirty="0">
                <a:ln>
                  <a:noFill/>
                </a:ln>
                <a:solidFill>
                  <a:srgbClr val="1C1C1C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 </a:t>
            </a:r>
            <a:r>
              <a:rPr kumimoji="0" lang="en-GB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1C1C1C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dolor</a:t>
            </a:r>
            <a:r>
              <a:rPr kumimoji="0" lang="en-GB" sz="1600" b="0" i="0" u="none" strike="noStrike" kern="1200" cap="none" spc="0" normalizeH="0" baseline="0" noProof="0" dirty="0">
                <a:ln>
                  <a:noFill/>
                </a:ln>
                <a:solidFill>
                  <a:srgbClr val="1C1C1C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 sit </a:t>
            </a:r>
            <a:r>
              <a:rPr kumimoji="0" lang="en-GB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1C1C1C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amet</a:t>
            </a:r>
            <a:r>
              <a:rPr kumimoji="0" lang="en-GB" sz="1600" b="0" i="0" u="none" strike="noStrike" kern="1200" cap="none" spc="0" normalizeH="0" baseline="0" noProof="0" dirty="0">
                <a:ln>
                  <a:noFill/>
                </a:ln>
                <a:solidFill>
                  <a:srgbClr val="1C1C1C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, </a:t>
            </a:r>
            <a:r>
              <a:rPr kumimoji="0" lang="en-GB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1C1C1C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consectetur</a:t>
            </a:r>
            <a:r>
              <a:rPr kumimoji="0" lang="en-GB" sz="1600" b="0" i="0" u="none" strike="noStrike" kern="1200" cap="none" spc="0" normalizeH="0" baseline="0" noProof="0" dirty="0">
                <a:ln>
                  <a:noFill/>
                </a:ln>
                <a:solidFill>
                  <a:srgbClr val="1C1C1C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 </a:t>
            </a:r>
            <a:r>
              <a:rPr kumimoji="0" lang="en-GB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1C1C1C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adipiscing</a:t>
            </a:r>
            <a:r>
              <a:rPr kumimoji="0" lang="en-GB" sz="1600" b="0" i="0" u="none" strike="noStrike" kern="1200" cap="none" spc="0" normalizeH="0" baseline="0" noProof="0" dirty="0">
                <a:ln>
                  <a:noFill/>
                </a:ln>
                <a:solidFill>
                  <a:srgbClr val="1C1C1C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 </a:t>
            </a:r>
            <a:r>
              <a:rPr kumimoji="0" lang="en-GB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1C1C1C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elit</a:t>
            </a:r>
            <a:r>
              <a:rPr kumimoji="0" lang="en-GB" sz="1600" b="0" i="0" u="none" strike="noStrike" kern="1200" cap="none" spc="0" normalizeH="0" baseline="0" noProof="0" dirty="0">
                <a:ln>
                  <a:noFill/>
                </a:ln>
                <a:solidFill>
                  <a:srgbClr val="1C1C1C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. </a:t>
            </a:r>
            <a:r>
              <a:rPr kumimoji="0" lang="en-GB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1C1C1C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Donec</a:t>
            </a:r>
            <a:r>
              <a:rPr kumimoji="0" lang="en-GB" sz="1600" b="0" i="0" u="none" strike="noStrike" kern="1200" cap="none" spc="0" normalizeH="0" baseline="0" noProof="0" dirty="0">
                <a:ln>
                  <a:noFill/>
                </a:ln>
                <a:solidFill>
                  <a:srgbClr val="1C1C1C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 </a:t>
            </a:r>
            <a:r>
              <a:rPr kumimoji="0" lang="en-GB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1C1C1C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diam</a:t>
            </a:r>
            <a:r>
              <a:rPr kumimoji="0" lang="en-GB" sz="1600" b="0" i="0" u="none" strike="noStrike" kern="1200" cap="none" spc="0" normalizeH="0" baseline="0" noProof="0" dirty="0">
                <a:ln>
                  <a:noFill/>
                </a:ln>
                <a:solidFill>
                  <a:srgbClr val="1C1C1C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 ligula. </a:t>
            </a:r>
            <a:r>
              <a:rPr kumimoji="0" lang="en-GB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1C1C1C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Lorem</a:t>
            </a:r>
            <a:r>
              <a:rPr kumimoji="0" lang="en-GB" sz="1600" b="0" i="0" u="none" strike="noStrike" kern="1200" cap="none" spc="0" normalizeH="0" baseline="0" noProof="0" dirty="0">
                <a:ln>
                  <a:noFill/>
                </a:ln>
                <a:solidFill>
                  <a:srgbClr val="1C1C1C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 </a:t>
            </a:r>
            <a:r>
              <a:rPr kumimoji="0" lang="en-GB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1C1C1C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ipsum</a:t>
            </a:r>
            <a:r>
              <a:rPr kumimoji="0" lang="en-GB" sz="1600" b="0" i="0" u="none" strike="noStrike" kern="1200" cap="none" spc="0" normalizeH="0" baseline="0" noProof="0" dirty="0">
                <a:ln>
                  <a:noFill/>
                </a:ln>
                <a:solidFill>
                  <a:srgbClr val="1C1C1C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 </a:t>
            </a:r>
            <a:r>
              <a:rPr kumimoji="0" lang="en-GB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1C1C1C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dolr</a:t>
            </a:r>
            <a:r>
              <a:rPr kumimoji="0" lang="en-GB" sz="1600" b="0" i="0" u="none" strike="noStrike" kern="1200" cap="none" spc="0" normalizeH="0" baseline="0" noProof="0" dirty="0">
                <a:ln>
                  <a:noFill/>
                </a:ln>
                <a:solidFill>
                  <a:srgbClr val="1C1C1C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 sit </a:t>
            </a:r>
            <a:r>
              <a:rPr kumimoji="0" lang="en-GB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1C1C1C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amet</a:t>
            </a:r>
            <a:r>
              <a:rPr kumimoji="0" lang="en-GB" sz="1600" b="0" i="0" u="none" strike="noStrike" kern="1200" cap="none" spc="0" normalizeH="0" baseline="0" noProof="0" dirty="0">
                <a:ln>
                  <a:noFill/>
                </a:ln>
                <a:solidFill>
                  <a:srgbClr val="1C1C1C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, </a:t>
            </a:r>
            <a:r>
              <a:rPr kumimoji="0" lang="en-GB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1C1C1C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consectetur</a:t>
            </a:r>
            <a:r>
              <a:rPr kumimoji="0" lang="en-GB" sz="1600" b="0" i="0" u="none" strike="noStrike" kern="1200" cap="none" spc="0" normalizeH="0" baseline="0" noProof="0" dirty="0">
                <a:ln>
                  <a:noFill/>
                </a:ln>
                <a:solidFill>
                  <a:srgbClr val="1C1C1C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, </a:t>
            </a:r>
            <a:r>
              <a:rPr kumimoji="0" lang="en-GB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1C1C1C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volutpat</a:t>
            </a:r>
            <a:r>
              <a:rPr kumimoji="0" lang="en-GB" sz="1600" b="0" i="0" u="none" strike="noStrike" kern="1200" cap="none" spc="0" normalizeH="0" baseline="0" noProof="0" dirty="0">
                <a:ln>
                  <a:noFill/>
                </a:ln>
                <a:solidFill>
                  <a:srgbClr val="1C1C1C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 a </a:t>
            </a:r>
            <a:r>
              <a:rPr kumimoji="0" lang="en-GB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1C1C1C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ullamcorper</a:t>
            </a:r>
            <a:r>
              <a:rPr kumimoji="0" lang="en-GB" sz="1600" b="0" i="0" u="none" strike="noStrike" kern="1200" cap="none" spc="0" normalizeH="0" baseline="0" noProof="0" dirty="0">
                <a:ln>
                  <a:noFill/>
                </a:ln>
                <a:solidFill>
                  <a:srgbClr val="1C1C1C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 </a:t>
            </a:r>
            <a:r>
              <a:rPr kumimoji="0" lang="en-GB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1C1C1C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quis</a:t>
            </a:r>
            <a:r>
              <a:rPr kumimoji="0" lang="en-GB" sz="1600" b="0" i="0" u="none" strike="noStrike" kern="1200" cap="none" spc="0" normalizeH="0" baseline="0" noProof="0" dirty="0">
                <a:ln>
                  <a:noFill/>
                </a:ln>
                <a:solidFill>
                  <a:srgbClr val="1C1C1C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, </a:t>
            </a:r>
            <a:r>
              <a:rPr kumimoji="0" lang="en-GB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1C1C1C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pellentesque</a:t>
            </a:r>
            <a:r>
              <a:rPr kumimoji="0" lang="en-GB" sz="1600" b="0" i="0" u="none" strike="noStrike" kern="1200" cap="none" spc="0" normalizeH="0" baseline="0" noProof="0" dirty="0">
                <a:ln>
                  <a:noFill/>
                </a:ln>
                <a:solidFill>
                  <a:srgbClr val="1C1C1C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 </a:t>
            </a:r>
            <a:r>
              <a:rPr kumimoji="0" lang="en-GB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1C1C1C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tincidunt</a:t>
            </a:r>
            <a:r>
              <a:rPr kumimoji="0" lang="en-GB" sz="1600" b="0" i="0" u="none" strike="noStrike" kern="1200" cap="none" spc="0" normalizeH="0" baseline="0" noProof="0" dirty="0">
                <a:ln>
                  <a:noFill/>
                </a:ln>
                <a:solidFill>
                  <a:srgbClr val="1C1C1C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 </a:t>
            </a:r>
            <a:r>
              <a:rPr kumimoji="0" lang="en-GB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1C1C1C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nisl</a:t>
            </a:r>
            <a:r>
              <a:rPr kumimoji="0" lang="en-GB" sz="1600" b="0" i="0" u="none" strike="noStrike" kern="1200" cap="none" spc="0" normalizeH="0" baseline="0" noProof="0" dirty="0">
                <a:ln>
                  <a:noFill/>
                </a:ln>
                <a:solidFill>
                  <a:srgbClr val="1C1C1C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.</a:t>
            </a:r>
            <a:endParaRPr kumimoji="0" lang="en-GB" sz="1600" b="0" i="0" u="none" strike="noStrike" kern="1200" cap="none" spc="0" normalizeH="0" baseline="0" noProof="0" dirty="0">
              <a:ln>
                <a:noFill/>
              </a:ln>
              <a:solidFill>
                <a:srgbClr val="1C1C1C"/>
              </a:solidFill>
              <a:effectLst/>
              <a:uLnTx/>
              <a:uFillTx/>
              <a:latin typeface="Raleway" panose="020B0503030101060003" pitchFamily="34" charset="0"/>
              <a:ea typeface="+mn-ea"/>
              <a:cs typeface="+mn-cs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1250">
        <p15:prstTrans prst="pageCurlDouble"/>
      </p:transition>
    </mc:Choice>
    <mc:Fallback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951235" y="334060"/>
            <a:ext cx="628953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GB" sz="3600" b="0" i="0" u="none" strike="noStrike" kern="1200" cap="none" spc="600" normalizeH="0" baseline="0" noProof="0" dirty="0">
                <a:ln>
                  <a:noFill/>
                </a:ln>
                <a:solidFill>
                  <a:srgbClr val="1C1C1C">
                    <a:lumMod val="75000"/>
                    <a:lumOff val="25000"/>
                  </a:srgbClr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DATA CHART</a:t>
            </a:r>
            <a:endParaRPr kumimoji="0" lang="en-GB" sz="3600" b="0" i="0" u="none" strike="noStrike" kern="1200" cap="none" spc="600" normalizeH="0" baseline="0" noProof="0" dirty="0">
              <a:ln>
                <a:noFill/>
              </a:ln>
              <a:solidFill>
                <a:srgbClr val="1C1C1C">
                  <a:lumMod val="75000"/>
                  <a:lumOff val="25000"/>
                </a:srgbClr>
              </a:solidFill>
              <a:effectLst/>
              <a:uLnTx/>
              <a:uFillTx/>
              <a:latin typeface="Raleway" panose="020B0503030101060003" pitchFamily="34" charset="0"/>
              <a:ea typeface="+mn-ea"/>
              <a:cs typeface="+mn-cs"/>
            </a:endParaRPr>
          </a:p>
        </p:txBody>
      </p:sp>
      <p:graphicFrame>
        <p:nvGraphicFramePr>
          <p:cNvPr id="13" name="グラフ 5"/>
          <p:cNvGraphicFramePr/>
          <p:nvPr/>
        </p:nvGraphicFramePr>
        <p:xfrm>
          <a:off x="683312" y="1468320"/>
          <a:ext cx="10825377" cy="331354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"/>
          </a:graphicData>
        </a:graphic>
      </p:graphicFrame>
      <p:sp>
        <p:nvSpPr>
          <p:cNvPr id="14" name="Text Placeholder 10"/>
          <p:cNvSpPr txBox="1"/>
          <p:nvPr/>
        </p:nvSpPr>
        <p:spPr>
          <a:xfrm>
            <a:off x="979782" y="5204210"/>
            <a:ext cx="10232435" cy="1084048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defPPr>
              <a:defRPr lang="en-US"/>
            </a:defPPr>
            <a:lvl1pPr marL="0" algn="r" defTabSz="914400" rtl="0" eaLnBrk="1" latinLnBrk="0" hangingPunct="1">
              <a:defRPr sz="2400" kern="1200">
                <a:solidFill>
                  <a:schemeClr val="tx1"/>
                </a:solidFill>
                <a:latin typeface="Raleway" panose="020B0503030101060003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GB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1C1C1C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Lorem</a:t>
            </a:r>
            <a:r>
              <a:rPr kumimoji="0" lang="en-GB" sz="1600" b="0" i="0" u="none" strike="noStrike" kern="1200" cap="none" spc="0" normalizeH="0" baseline="0" noProof="0" dirty="0">
                <a:ln>
                  <a:noFill/>
                </a:ln>
                <a:solidFill>
                  <a:srgbClr val="1C1C1C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 </a:t>
            </a:r>
            <a:r>
              <a:rPr kumimoji="0" lang="en-GB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1C1C1C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ipsum</a:t>
            </a:r>
            <a:r>
              <a:rPr kumimoji="0" lang="en-GB" sz="1600" b="0" i="0" u="none" strike="noStrike" kern="1200" cap="none" spc="0" normalizeH="0" baseline="0" noProof="0" dirty="0">
                <a:ln>
                  <a:noFill/>
                </a:ln>
                <a:solidFill>
                  <a:srgbClr val="1C1C1C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 </a:t>
            </a:r>
            <a:r>
              <a:rPr kumimoji="0" lang="en-GB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1C1C1C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dolor</a:t>
            </a:r>
            <a:r>
              <a:rPr kumimoji="0" lang="en-GB" sz="1600" b="0" i="0" u="none" strike="noStrike" kern="1200" cap="none" spc="0" normalizeH="0" baseline="0" noProof="0" dirty="0">
                <a:ln>
                  <a:noFill/>
                </a:ln>
                <a:solidFill>
                  <a:srgbClr val="1C1C1C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 sit </a:t>
            </a:r>
            <a:r>
              <a:rPr kumimoji="0" lang="en-GB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1C1C1C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amet</a:t>
            </a:r>
            <a:r>
              <a:rPr kumimoji="0" lang="en-GB" sz="1600" b="0" i="0" u="none" strike="noStrike" kern="1200" cap="none" spc="0" normalizeH="0" baseline="0" noProof="0" dirty="0">
                <a:ln>
                  <a:noFill/>
                </a:ln>
                <a:solidFill>
                  <a:srgbClr val="1C1C1C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, </a:t>
            </a:r>
            <a:r>
              <a:rPr kumimoji="0" lang="en-GB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1C1C1C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consectetur</a:t>
            </a:r>
            <a:r>
              <a:rPr kumimoji="0" lang="en-GB" sz="1600" b="0" i="0" u="none" strike="noStrike" kern="1200" cap="none" spc="0" normalizeH="0" baseline="0" noProof="0" dirty="0">
                <a:ln>
                  <a:noFill/>
                </a:ln>
                <a:solidFill>
                  <a:srgbClr val="1C1C1C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 </a:t>
            </a:r>
            <a:r>
              <a:rPr kumimoji="0" lang="en-GB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1C1C1C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adipiscing</a:t>
            </a:r>
            <a:r>
              <a:rPr kumimoji="0" lang="en-GB" sz="1600" b="0" i="0" u="none" strike="noStrike" kern="1200" cap="none" spc="0" normalizeH="0" baseline="0" noProof="0" dirty="0">
                <a:ln>
                  <a:noFill/>
                </a:ln>
                <a:solidFill>
                  <a:srgbClr val="1C1C1C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 </a:t>
            </a:r>
            <a:r>
              <a:rPr kumimoji="0" lang="en-GB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1C1C1C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elit</a:t>
            </a:r>
            <a:r>
              <a:rPr kumimoji="0" lang="en-GB" sz="1600" b="0" i="0" u="none" strike="noStrike" kern="1200" cap="none" spc="0" normalizeH="0" baseline="0" noProof="0" dirty="0">
                <a:ln>
                  <a:noFill/>
                </a:ln>
                <a:solidFill>
                  <a:srgbClr val="1C1C1C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. </a:t>
            </a:r>
            <a:r>
              <a:rPr kumimoji="0" lang="en-GB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1C1C1C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Donec</a:t>
            </a:r>
            <a:r>
              <a:rPr kumimoji="0" lang="en-GB" sz="1600" b="0" i="0" u="none" strike="noStrike" kern="1200" cap="none" spc="0" normalizeH="0" baseline="0" noProof="0" dirty="0">
                <a:ln>
                  <a:noFill/>
                </a:ln>
                <a:solidFill>
                  <a:srgbClr val="1C1C1C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 </a:t>
            </a:r>
            <a:r>
              <a:rPr kumimoji="0" lang="en-GB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1C1C1C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diam</a:t>
            </a:r>
            <a:r>
              <a:rPr kumimoji="0" lang="en-GB" sz="1600" b="0" i="0" u="none" strike="noStrike" kern="1200" cap="none" spc="0" normalizeH="0" baseline="0" noProof="0" dirty="0">
                <a:ln>
                  <a:noFill/>
                </a:ln>
                <a:solidFill>
                  <a:srgbClr val="1C1C1C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 ligula, </a:t>
            </a:r>
            <a:r>
              <a:rPr kumimoji="0" lang="en-GB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1C1C1C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volutpat</a:t>
            </a:r>
            <a:r>
              <a:rPr kumimoji="0" lang="en-GB" sz="1600" b="0" i="0" u="none" strike="noStrike" kern="1200" cap="none" spc="0" normalizeH="0" baseline="0" noProof="0" dirty="0">
                <a:ln>
                  <a:noFill/>
                </a:ln>
                <a:solidFill>
                  <a:srgbClr val="1C1C1C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 a </a:t>
            </a:r>
            <a:r>
              <a:rPr kumimoji="0" lang="en-GB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1C1C1C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ullamcorper</a:t>
            </a:r>
            <a:r>
              <a:rPr kumimoji="0" lang="en-GB" sz="1600" b="0" i="0" u="none" strike="noStrike" kern="1200" cap="none" spc="0" normalizeH="0" baseline="0" noProof="0" dirty="0">
                <a:ln>
                  <a:noFill/>
                </a:ln>
                <a:solidFill>
                  <a:srgbClr val="1C1C1C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 </a:t>
            </a:r>
            <a:r>
              <a:rPr kumimoji="0" lang="en-GB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1C1C1C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quis</a:t>
            </a:r>
            <a:r>
              <a:rPr kumimoji="0" lang="en-GB" sz="1600" b="0" i="0" u="none" strike="noStrike" kern="1200" cap="none" spc="0" normalizeH="0" baseline="0" noProof="0" dirty="0">
                <a:ln>
                  <a:noFill/>
                </a:ln>
                <a:solidFill>
                  <a:srgbClr val="1C1C1C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, </a:t>
            </a:r>
            <a:r>
              <a:rPr kumimoji="0" lang="en-GB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1C1C1C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pellentesque</a:t>
            </a:r>
            <a:r>
              <a:rPr kumimoji="0" lang="en-GB" sz="1600" b="0" i="0" u="none" strike="noStrike" kern="1200" cap="none" spc="0" normalizeH="0" baseline="0" noProof="0" dirty="0">
                <a:ln>
                  <a:noFill/>
                </a:ln>
                <a:solidFill>
                  <a:srgbClr val="1C1C1C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 </a:t>
            </a:r>
            <a:r>
              <a:rPr kumimoji="0" lang="en-GB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1C1C1C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tincidunt</a:t>
            </a:r>
            <a:r>
              <a:rPr kumimoji="0" lang="en-GB" sz="1600" b="0" i="0" u="none" strike="noStrike" kern="1200" cap="none" spc="0" normalizeH="0" baseline="0" noProof="0" dirty="0">
                <a:ln>
                  <a:noFill/>
                </a:ln>
                <a:solidFill>
                  <a:srgbClr val="1C1C1C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 </a:t>
            </a:r>
            <a:r>
              <a:rPr kumimoji="0" lang="en-GB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1C1C1C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nisl</a:t>
            </a:r>
            <a:r>
              <a:rPr kumimoji="0" lang="en-GB" sz="1600" b="0" i="0" u="none" strike="noStrike" kern="1200" cap="none" spc="0" normalizeH="0" baseline="0" noProof="0" dirty="0">
                <a:ln>
                  <a:noFill/>
                </a:ln>
                <a:solidFill>
                  <a:srgbClr val="1C1C1C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.  </a:t>
            </a:r>
            <a:r>
              <a:rPr kumimoji="0" lang="en-GB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1C1C1C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Lorem</a:t>
            </a:r>
            <a:r>
              <a:rPr kumimoji="0" lang="en-GB" sz="1600" b="0" i="0" u="none" strike="noStrike" kern="1200" cap="none" spc="0" normalizeH="0" baseline="0" noProof="0" dirty="0">
                <a:ln>
                  <a:noFill/>
                </a:ln>
                <a:solidFill>
                  <a:srgbClr val="1C1C1C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 </a:t>
            </a:r>
            <a:r>
              <a:rPr kumimoji="0" lang="en-GB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1C1C1C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ipsum</a:t>
            </a:r>
            <a:r>
              <a:rPr kumimoji="0" lang="en-GB" sz="1600" b="0" i="0" u="none" strike="noStrike" kern="1200" cap="none" spc="0" normalizeH="0" baseline="0" noProof="0" dirty="0">
                <a:ln>
                  <a:noFill/>
                </a:ln>
                <a:solidFill>
                  <a:srgbClr val="1C1C1C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 </a:t>
            </a:r>
            <a:r>
              <a:rPr kumimoji="0" lang="en-GB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1C1C1C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dolor</a:t>
            </a:r>
            <a:r>
              <a:rPr kumimoji="0" lang="en-GB" sz="1600" b="0" i="0" u="none" strike="noStrike" kern="1200" cap="none" spc="0" normalizeH="0" baseline="0" noProof="0" dirty="0">
                <a:ln>
                  <a:noFill/>
                </a:ln>
                <a:solidFill>
                  <a:srgbClr val="1C1C1C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 sit </a:t>
            </a:r>
            <a:r>
              <a:rPr kumimoji="0" lang="en-GB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1C1C1C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amet</a:t>
            </a:r>
            <a:r>
              <a:rPr kumimoji="0" lang="en-GB" sz="1600" b="0" i="0" u="none" strike="noStrike" kern="1200" cap="none" spc="0" normalizeH="0" baseline="0" noProof="0" dirty="0">
                <a:ln>
                  <a:noFill/>
                </a:ln>
                <a:solidFill>
                  <a:srgbClr val="1C1C1C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, </a:t>
            </a:r>
            <a:r>
              <a:rPr kumimoji="0" lang="en-GB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1C1C1C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consectetur</a:t>
            </a:r>
            <a:r>
              <a:rPr kumimoji="0" lang="en-GB" sz="1600" b="0" i="0" u="none" strike="noStrike" kern="1200" cap="none" spc="0" normalizeH="0" baseline="0" noProof="0" dirty="0">
                <a:ln>
                  <a:noFill/>
                </a:ln>
                <a:solidFill>
                  <a:srgbClr val="1C1C1C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 </a:t>
            </a:r>
            <a:r>
              <a:rPr kumimoji="0" lang="en-GB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1C1C1C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adipiscing</a:t>
            </a:r>
            <a:r>
              <a:rPr kumimoji="0" lang="en-GB" sz="1600" b="0" i="0" u="none" strike="noStrike" kern="1200" cap="none" spc="0" normalizeH="0" baseline="0" noProof="0" dirty="0">
                <a:ln>
                  <a:noFill/>
                </a:ln>
                <a:solidFill>
                  <a:srgbClr val="1C1C1C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 </a:t>
            </a:r>
            <a:r>
              <a:rPr kumimoji="0" lang="en-GB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1C1C1C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elit</a:t>
            </a:r>
            <a:r>
              <a:rPr kumimoji="0" lang="en-GB" sz="1600" b="0" i="0" u="none" strike="noStrike" kern="1200" cap="none" spc="0" normalizeH="0" baseline="0" noProof="0" dirty="0">
                <a:ln>
                  <a:noFill/>
                </a:ln>
                <a:solidFill>
                  <a:srgbClr val="1C1C1C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. </a:t>
            </a:r>
            <a:r>
              <a:rPr kumimoji="0" lang="en-GB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1C1C1C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Donec</a:t>
            </a:r>
            <a:r>
              <a:rPr kumimoji="0" lang="en-GB" sz="1600" b="0" i="0" u="none" strike="noStrike" kern="1200" cap="none" spc="0" normalizeH="0" baseline="0" noProof="0" dirty="0">
                <a:ln>
                  <a:noFill/>
                </a:ln>
                <a:solidFill>
                  <a:srgbClr val="1C1C1C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 </a:t>
            </a:r>
            <a:r>
              <a:rPr kumimoji="0" lang="en-GB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1C1C1C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diam</a:t>
            </a:r>
            <a:r>
              <a:rPr kumimoji="0" lang="en-GB" sz="1600" b="0" i="0" u="none" strike="noStrike" kern="1200" cap="none" spc="0" normalizeH="0" baseline="0" noProof="0" dirty="0">
                <a:ln>
                  <a:noFill/>
                </a:ln>
                <a:solidFill>
                  <a:srgbClr val="1C1C1C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 ligula. </a:t>
            </a:r>
            <a:r>
              <a:rPr kumimoji="0" lang="en-GB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1C1C1C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Lorem</a:t>
            </a:r>
            <a:r>
              <a:rPr kumimoji="0" lang="en-GB" sz="1600" b="0" i="0" u="none" strike="noStrike" kern="1200" cap="none" spc="0" normalizeH="0" baseline="0" noProof="0" dirty="0">
                <a:ln>
                  <a:noFill/>
                </a:ln>
                <a:solidFill>
                  <a:srgbClr val="1C1C1C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 </a:t>
            </a:r>
            <a:r>
              <a:rPr kumimoji="0" lang="en-GB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1C1C1C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ipsum</a:t>
            </a:r>
            <a:r>
              <a:rPr kumimoji="0" lang="en-GB" sz="1600" b="0" i="0" u="none" strike="noStrike" kern="1200" cap="none" spc="0" normalizeH="0" baseline="0" noProof="0" dirty="0">
                <a:ln>
                  <a:noFill/>
                </a:ln>
                <a:solidFill>
                  <a:srgbClr val="1C1C1C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 </a:t>
            </a:r>
            <a:r>
              <a:rPr kumimoji="0" lang="en-GB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1C1C1C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dolr</a:t>
            </a:r>
            <a:r>
              <a:rPr kumimoji="0" lang="en-GB" sz="1600" b="0" i="0" u="none" strike="noStrike" kern="1200" cap="none" spc="0" normalizeH="0" baseline="0" noProof="0" dirty="0">
                <a:ln>
                  <a:noFill/>
                </a:ln>
                <a:solidFill>
                  <a:srgbClr val="1C1C1C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 sit </a:t>
            </a:r>
            <a:r>
              <a:rPr kumimoji="0" lang="en-GB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1C1C1C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amet</a:t>
            </a:r>
            <a:r>
              <a:rPr kumimoji="0" lang="en-GB" sz="1600" b="0" i="0" u="none" strike="noStrike" kern="1200" cap="none" spc="0" normalizeH="0" baseline="0" noProof="0" dirty="0">
                <a:ln>
                  <a:noFill/>
                </a:ln>
                <a:solidFill>
                  <a:srgbClr val="1C1C1C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, </a:t>
            </a:r>
            <a:r>
              <a:rPr kumimoji="0" lang="en-GB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1C1C1C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consectetur</a:t>
            </a:r>
            <a:r>
              <a:rPr kumimoji="0" lang="en-GB" sz="1600" b="0" i="0" u="none" strike="noStrike" kern="1200" cap="none" spc="0" normalizeH="0" baseline="0" noProof="0" dirty="0">
                <a:ln>
                  <a:noFill/>
                </a:ln>
                <a:solidFill>
                  <a:srgbClr val="1C1C1C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, </a:t>
            </a:r>
            <a:r>
              <a:rPr kumimoji="0" lang="en-GB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1C1C1C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volutpat</a:t>
            </a:r>
            <a:r>
              <a:rPr kumimoji="0" lang="en-GB" sz="1600" b="0" i="0" u="none" strike="noStrike" kern="1200" cap="none" spc="0" normalizeH="0" baseline="0" noProof="0" dirty="0">
                <a:ln>
                  <a:noFill/>
                </a:ln>
                <a:solidFill>
                  <a:srgbClr val="1C1C1C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 a </a:t>
            </a:r>
            <a:r>
              <a:rPr kumimoji="0" lang="en-GB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1C1C1C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ullamcorper</a:t>
            </a:r>
            <a:r>
              <a:rPr kumimoji="0" lang="en-GB" sz="1600" b="0" i="0" u="none" strike="noStrike" kern="1200" cap="none" spc="0" normalizeH="0" baseline="0" noProof="0" dirty="0">
                <a:ln>
                  <a:noFill/>
                </a:ln>
                <a:solidFill>
                  <a:srgbClr val="1C1C1C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 </a:t>
            </a:r>
            <a:r>
              <a:rPr kumimoji="0" lang="en-GB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1C1C1C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quis</a:t>
            </a:r>
            <a:r>
              <a:rPr kumimoji="0" lang="en-GB" sz="1600" b="0" i="0" u="none" strike="noStrike" kern="1200" cap="none" spc="0" normalizeH="0" baseline="0" noProof="0" dirty="0">
                <a:ln>
                  <a:noFill/>
                </a:ln>
                <a:solidFill>
                  <a:srgbClr val="1C1C1C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, </a:t>
            </a:r>
            <a:r>
              <a:rPr kumimoji="0" lang="en-GB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1C1C1C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pellentesque</a:t>
            </a:r>
            <a:r>
              <a:rPr kumimoji="0" lang="en-GB" sz="1600" b="0" i="0" u="none" strike="noStrike" kern="1200" cap="none" spc="0" normalizeH="0" baseline="0" noProof="0" dirty="0">
                <a:ln>
                  <a:noFill/>
                </a:ln>
                <a:solidFill>
                  <a:srgbClr val="1C1C1C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 </a:t>
            </a:r>
            <a:r>
              <a:rPr kumimoji="0" lang="en-GB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1C1C1C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tincidunt</a:t>
            </a:r>
            <a:r>
              <a:rPr kumimoji="0" lang="en-GB" sz="1600" b="0" i="0" u="none" strike="noStrike" kern="1200" cap="none" spc="0" normalizeH="0" baseline="0" noProof="0" dirty="0">
                <a:ln>
                  <a:noFill/>
                </a:ln>
                <a:solidFill>
                  <a:srgbClr val="1C1C1C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 </a:t>
            </a:r>
            <a:r>
              <a:rPr kumimoji="0" lang="en-GB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1C1C1C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nisl</a:t>
            </a:r>
            <a:r>
              <a:rPr kumimoji="0" lang="en-GB" sz="1600" b="0" i="0" u="none" strike="noStrike" kern="1200" cap="none" spc="0" normalizeH="0" baseline="0" noProof="0" dirty="0">
                <a:ln>
                  <a:noFill/>
                </a:ln>
                <a:solidFill>
                  <a:srgbClr val="1C1C1C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.</a:t>
            </a:r>
            <a:endParaRPr kumimoji="0" lang="en-GB" sz="1600" b="0" i="0" u="none" strike="noStrike" kern="1200" cap="none" spc="0" normalizeH="0" baseline="0" noProof="0" dirty="0">
              <a:ln>
                <a:noFill/>
              </a:ln>
              <a:solidFill>
                <a:srgbClr val="1C1C1C"/>
              </a:solidFill>
              <a:effectLst/>
              <a:uLnTx/>
              <a:uFillTx/>
              <a:latin typeface="Raleway" panose="020B0503030101060003" pitchFamily="34" charset="0"/>
              <a:ea typeface="+mn-ea"/>
              <a:cs typeface="+mn-cs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1250">
        <p15:prstTrans prst="pageCurlDouble"/>
      </p:transition>
    </mc:Choice>
    <mc:Fallback>
      <p:transition spd="slow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951235" y="334060"/>
            <a:ext cx="628953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GB" sz="3600" b="0" i="0" u="none" strike="noStrike" kern="1200" cap="none" spc="600" normalizeH="0" baseline="0" noProof="0" dirty="0">
                <a:ln>
                  <a:noFill/>
                </a:ln>
                <a:solidFill>
                  <a:srgbClr val="1C1C1C">
                    <a:lumMod val="75000"/>
                    <a:lumOff val="25000"/>
                  </a:srgbClr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DATA CHART</a:t>
            </a:r>
            <a:endParaRPr kumimoji="0" lang="en-GB" sz="3600" b="0" i="0" u="none" strike="noStrike" kern="1200" cap="none" spc="600" normalizeH="0" baseline="0" noProof="0" dirty="0">
              <a:ln>
                <a:noFill/>
              </a:ln>
              <a:solidFill>
                <a:srgbClr val="1C1C1C">
                  <a:lumMod val="75000"/>
                  <a:lumOff val="25000"/>
                </a:srgbClr>
              </a:solidFill>
              <a:effectLst/>
              <a:uLnTx/>
              <a:uFillTx/>
              <a:latin typeface="Raleway" panose="020B0503030101060003" pitchFamily="34" charset="0"/>
              <a:ea typeface="+mn-ea"/>
              <a:cs typeface="+mn-cs"/>
            </a:endParaRPr>
          </a:p>
        </p:txBody>
      </p:sp>
      <p:graphicFrame>
        <p:nvGraphicFramePr>
          <p:cNvPr id="13" name="グラフ 5"/>
          <p:cNvGraphicFramePr/>
          <p:nvPr/>
        </p:nvGraphicFramePr>
        <p:xfrm>
          <a:off x="683312" y="1468320"/>
          <a:ext cx="10825377" cy="331354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"/>
          </a:graphicData>
        </a:graphic>
      </p:graphicFrame>
      <p:sp>
        <p:nvSpPr>
          <p:cNvPr id="14" name="Text Placeholder 10"/>
          <p:cNvSpPr txBox="1"/>
          <p:nvPr/>
        </p:nvSpPr>
        <p:spPr>
          <a:xfrm>
            <a:off x="979782" y="5204210"/>
            <a:ext cx="10232435" cy="1084048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defPPr>
              <a:defRPr lang="en-US"/>
            </a:defPPr>
            <a:lvl1pPr marL="0" algn="r" defTabSz="914400" rtl="0" eaLnBrk="1" latinLnBrk="0" hangingPunct="1">
              <a:defRPr sz="2400" kern="1200">
                <a:solidFill>
                  <a:schemeClr val="tx1"/>
                </a:solidFill>
                <a:latin typeface="Raleway" panose="020B0503030101060003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GB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1C1C1C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Lorem</a:t>
            </a:r>
            <a:r>
              <a:rPr kumimoji="0" lang="en-GB" sz="1600" b="0" i="0" u="none" strike="noStrike" kern="1200" cap="none" spc="0" normalizeH="0" baseline="0" noProof="0" dirty="0">
                <a:ln>
                  <a:noFill/>
                </a:ln>
                <a:solidFill>
                  <a:srgbClr val="1C1C1C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 </a:t>
            </a:r>
            <a:r>
              <a:rPr kumimoji="0" lang="en-GB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1C1C1C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ipsum</a:t>
            </a:r>
            <a:r>
              <a:rPr kumimoji="0" lang="en-GB" sz="1600" b="0" i="0" u="none" strike="noStrike" kern="1200" cap="none" spc="0" normalizeH="0" baseline="0" noProof="0" dirty="0">
                <a:ln>
                  <a:noFill/>
                </a:ln>
                <a:solidFill>
                  <a:srgbClr val="1C1C1C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 </a:t>
            </a:r>
            <a:r>
              <a:rPr kumimoji="0" lang="en-GB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1C1C1C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dolor</a:t>
            </a:r>
            <a:r>
              <a:rPr kumimoji="0" lang="en-GB" sz="1600" b="0" i="0" u="none" strike="noStrike" kern="1200" cap="none" spc="0" normalizeH="0" baseline="0" noProof="0" dirty="0">
                <a:ln>
                  <a:noFill/>
                </a:ln>
                <a:solidFill>
                  <a:srgbClr val="1C1C1C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 sit </a:t>
            </a:r>
            <a:r>
              <a:rPr kumimoji="0" lang="en-GB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1C1C1C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amet</a:t>
            </a:r>
            <a:r>
              <a:rPr kumimoji="0" lang="en-GB" sz="1600" b="0" i="0" u="none" strike="noStrike" kern="1200" cap="none" spc="0" normalizeH="0" baseline="0" noProof="0" dirty="0">
                <a:ln>
                  <a:noFill/>
                </a:ln>
                <a:solidFill>
                  <a:srgbClr val="1C1C1C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, </a:t>
            </a:r>
            <a:r>
              <a:rPr kumimoji="0" lang="en-GB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1C1C1C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consectetur</a:t>
            </a:r>
            <a:r>
              <a:rPr kumimoji="0" lang="en-GB" sz="1600" b="0" i="0" u="none" strike="noStrike" kern="1200" cap="none" spc="0" normalizeH="0" baseline="0" noProof="0" dirty="0">
                <a:ln>
                  <a:noFill/>
                </a:ln>
                <a:solidFill>
                  <a:srgbClr val="1C1C1C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 </a:t>
            </a:r>
            <a:r>
              <a:rPr kumimoji="0" lang="en-GB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1C1C1C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adipiscing</a:t>
            </a:r>
            <a:r>
              <a:rPr kumimoji="0" lang="en-GB" sz="1600" b="0" i="0" u="none" strike="noStrike" kern="1200" cap="none" spc="0" normalizeH="0" baseline="0" noProof="0" dirty="0">
                <a:ln>
                  <a:noFill/>
                </a:ln>
                <a:solidFill>
                  <a:srgbClr val="1C1C1C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 </a:t>
            </a:r>
            <a:r>
              <a:rPr kumimoji="0" lang="en-GB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1C1C1C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elit</a:t>
            </a:r>
            <a:r>
              <a:rPr kumimoji="0" lang="en-GB" sz="1600" b="0" i="0" u="none" strike="noStrike" kern="1200" cap="none" spc="0" normalizeH="0" baseline="0" noProof="0" dirty="0">
                <a:ln>
                  <a:noFill/>
                </a:ln>
                <a:solidFill>
                  <a:srgbClr val="1C1C1C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. </a:t>
            </a:r>
            <a:r>
              <a:rPr kumimoji="0" lang="en-GB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1C1C1C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Donec</a:t>
            </a:r>
            <a:r>
              <a:rPr kumimoji="0" lang="en-GB" sz="1600" b="0" i="0" u="none" strike="noStrike" kern="1200" cap="none" spc="0" normalizeH="0" baseline="0" noProof="0" dirty="0">
                <a:ln>
                  <a:noFill/>
                </a:ln>
                <a:solidFill>
                  <a:srgbClr val="1C1C1C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 </a:t>
            </a:r>
            <a:r>
              <a:rPr kumimoji="0" lang="en-GB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1C1C1C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diam</a:t>
            </a:r>
            <a:r>
              <a:rPr kumimoji="0" lang="en-GB" sz="1600" b="0" i="0" u="none" strike="noStrike" kern="1200" cap="none" spc="0" normalizeH="0" baseline="0" noProof="0" dirty="0">
                <a:ln>
                  <a:noFill/>
                </a:ln>
                <a:solidFill>
                  <a:srgbClr val="1C1C1C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 ligula, </a:t>
            </a:r>
            <a:r>
              <a:rPr kumimoji="0" lang="en-GB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1C1C1C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volutpat</a:t>
            </a:r>
            <a:r>
              <a:rPr kumimoji="0" lang="en-GB" sz="1600" b="0" i="0" u="none" strike="noStrike" kern="1200" cap="none" spc="0" normalizeH="0" baseline="0" noProof="0" dirty="0">
                <a:ln>
                  <a:noFill/>
                </a:ln>
                <a:solidFill>
                  <a:srgbClr val="1C1C1C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 a </a:t>
            </a:r>
            <a:r>
              <a:rPr kumimoji="0" lang="en-GB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1C1C1C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ullamcorper</a:t>
            </a:r>
            <a:r>
              <a:rPr kumimoji="0" lang="en-GB" sz="1600" b="0" i="0" u="none" strike="noStrike" kern="1200" cap="none" spc="0" normalizeH="0" baseline="0" noProof="0" dirty="0">
                <a:ln>
                  <a:noFill/>
                </a:ln>
                <a:solidFill>
                  <a:srgbClr val="1C1C1C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 </a:t>
            </a:r>
            <a:r>
              <a:rPr kumimoji="0" lang="en-GB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1C1C1C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quis</a:t>
            </a:r>
            <a:r>
              <a:rPr kumimoji="0" lang="en-GB" sz="1600" b="0" i="0" u="none" strike="noStrike" kern="1200" cap="none" spc="0" normalizeH="0" baseline="0" noProof="0" dirty="0">
                <a:ln>
                  <a:noFill/>
                </a:ln>
                <a:solidFill>
                  <a:srgbClr val="1C1C1C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, </a:t>
            </a:r>
            <a:r>
              <a:rPr kumimoji="0" lang="en-GB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1C1C1C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pellentesque</a:t>
            </a:r>
            <a:r>
              <a:rPr kumimoji="0" lang="en-GB" sz="1600" b="0" i="0" u="none" strike="noStrike" kern="1200" cap="none" spc="0" normalizeH="0" baseline="0" noProof="0" dirty="0">
                <a:ln>
                  <a:noFill/>
                </a:ln>
                <a:solidFill>
                  <a:srgbClr val="1C1C1C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 </a:t>
            </a:r>
            <a:r>
              <a:rPr kumimoji="0" lang="en-GB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1C1C1C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tincidunt</a:t>
            </a:r>
            <a:r>
              <a:rPr kumimoji="0" lang="en-GB" sz="1600" b="0" i="0" u="none" strike="noStrike" kern="1200" cap="none" spc="0" normalizeH="0" baseline="0" noProof="0" dirty="0">
                <a:ln>
                  <a:noFill/>
                </a:ln>
                <a:solidFill>
                  <a:srgbClr val="1C1C1C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 </a:t>
            </a:r>
            <a:r>
              <a:rPr kumimoji="0" lang="en-GB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1C1C1C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nisl</a:t>
            </a:r>
            <a:r>
              <a:rPr kumimoji="0" lang="en-GB" sz="1600" b="0" i="0" u="none" strike="noStrike" kern="1200" cap="none" spc="0" normalizeH="0" baseline="0" noProof="0" dirty="0">
                <a:ln>
                  <a:noFill/>
                </a:ln>
                <a:solidFill>
                  <a:srgbClr val="1C1C1C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.  </a:t>
            </a:r>
            <a:r>
              <a:rPr kumimoji="0" lang="en-GB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1C1C1C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Lorem</a:t>
            </a:r>
            <a:r>
              <a:rPr kumimoji="0" lang="en-GB" sz="1600" b="0" i="0" u="none" strike="noStrike" kern="1200" cap="none" spc="0" normalizeH="0" baseline="0" noProof="0" dirty="0">
                <a:ln>
                  <a:noFill/>
                </a:ln>
                <a:solidFill>
                  <a:srgbClr val="1C1C1C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 </a:t>
            </a:r>
            <a:r>
              <a:rPr kumimoji="0" lang="en-GB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1C1C1C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ipsum</a:t>
            </a:r>
            <a:r>
              <a:rPr kumimoji="0" lang="en-GB" sz="1600" b="0" i="0" u="none" strike="noStrike" kern="1200" cap="none" spc="0" normalizeH="0" baseline="0" noProof="0" dirty="0">
                <a:ln>
                  <a:noFill/>
                </a:ln>
                <a:solidFill>
                  <a:srgbClr val="1C1C1C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 </a:t>
            </a:r>
            <a:r>
              <a:rPr kumimoji="0" lang="en-GB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1C1C1C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dolor</a:t>
            </a:r>
            <a:r>
              <a:rPr kumimoji="0" lang="en-GB" sz="1600" b="0" i="0" u="none" strike="noStrike" kern="1200" cap="none" spc="0" normalizeH="0" baseline="0" noProof="0" dirty="0">
                <a:ln>
                  <a:noFill/>
                </a:ln>
                <a:solidFill>
                  <a:srgbClr val="1C1C1C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 sit </a:t>
            </a:r>
            <a:r>
              <a:rPr kumimoji="0" lang="en-GB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1C1C1C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amet</a:t>
            </a:r>
            <a:r>
              <a:rPr kumimoji="0" lang="en-GB" sz="1600" b="0" i="0" u="none" strike="noStrike" kern="1200" cap="none" spc="0" normalizeH="0" baseline="0" noProof="0" dirty="0">
                <a:ln>
                  <a:noFill/>
                </a:ln>
                <a:solidFill>
                  <a:srgbClr val="1C1C1C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, </a:t>
            </a:r>
            <a:r>
              <a:rPr kumimoji="0" lang="en-GB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1C1C1C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consectetur</a:t>
            </a:r>
            <a:r>
              <a:rPr kumimoji="0" lang="en-GB" sz="1600" b="0" i="0" u="none" strike="noStrike" kern="1200" cap="none" spc="0" normalizeH="0" baseline="0" noProof="0" dirty="0">
                <a:ln>
                  <a:noFill/>
                </a:ln>
                <a:solidFill>
                  <a:srgbClr val="1C1C1C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 </a:t>
            </a:r>
            <a:r>
              <a:rPr kumimoji="0" lang="en-GB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1C1C1C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adipiscing</a:t>
            </a:r>
            <a:r>
              <a:rPr kumimoji="0" lang="en-GB" sz="1600" b="0" i="0" u="none" strike="noStrike" kern="1200" cap="none" spc="0" normalizeH="0" baseline="0" noProof="0" dirty="0">
                <a:ln>
                  <a:noFill/>
                </a:ln>
                <a:solidFill>
                  <a:srgbClr val="1C1C1C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 </a:t>
            </a:r>
            <a:r>
              <a:rPr kumimoji="0" lang="en-GB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1C1C1C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elit</a:t>
            </a:r>
            <a:r>
              <a:rPr kumimoji="0" lang="en-GB" sz="1600" b="0" i="0" u="none" strike="noStrike" kern="1200" cap="none" spc="0" normalizeH="0" baseline="0" noProof="0" dirty="0">
                <a:ln>
                  <a:noFill/>
                </a:ln>
                <a:solidFill>
                  <a:srgbClr val="1C1C1C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. </a:t>
            </a:r>
            <a:r>
              <a:rPr kumimoji="0" lang="en-GB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1C1C1C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Donec</a:t>
            </a:r>
            <a:r>
              <a:rPr kumimoji="0" lang="en-GB" sz="1600" b="0" i="0" u="none" strike="noStrike" kern="1200" cap="none" spc="0" normalizeH="0" baseline="0" noProof="0" dirty="0">
                <a:ln>
                  <a:noFill/>
                </a:ln>
                <a:solidFill>
                  <a:srgbClr val="1C1C1C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 </a:t>
            </a:r>
            <a:r>
              <a:rPr kumimoji="0" lang="en-GB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1C1C1C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diam</a:t>
            </a:r>
            <a:r>
              <a:rPr kumimoji="0" lang="en-GB" sz="1600" b="0" i="0" u="none" strike="noStrike" kern="1200" cap="none" spc="0" normalizeH="0" baseline="0" noProof="0" dirty="0">
                <a:ln>
                  <a:noFill/>
                </a:ln>
                <a:solidFill>
                  <a:srgbClr val="1C1C1C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 ligula. </a:t>
            </a:r>
            <a:r>
              <a:rPr kumimoji="0" lang="en-GB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1C1C1C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Lorem</a:t>
            </a:r>
            <a:r>
              <a:rPr kumimoji="0" lang="en-GB" sz="1600" b="0" i="0" u="none" strike="noStrike" kern="1200" cap="none" spc="0" normalizeH="0" baseline="0" noProof="0" dirty="0">
                <a:ln>
                  <a:noFill/>
                </a:ln>
                <a:solidFill>
                  <a:srgbClr val="1C1C1C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 </a:t>
            </a:r>
            <a:r>
              <a:rPr kumimoji="0" lang="en-GB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1C1C1C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ipsum</a:t>
            </a:r>
            <a:r>
              <a:rPr kumimoji="0" lang="en-GB" sz="1600" b="0" i="0" u="none" strike="noStrike" kern="1200" cap="none" spc="0" normalizeH="0" baseline="0" noProof="0" dirty="0">
                <a:ln>
                  <a:noFill/>
                </a:ln>
                <a:solidFill>
                  <a:srgbClr val="1C1C1C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 </a:t>
            </a:r>
            <a:r>
              <a:rPr kumimoji="0" lang="en-GB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1C1C1C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dolr</a:t>
            </a:r>
            <a:r>
              <a:rPr kumimoji="0" lang="en-GB" sz="1600" b="0" i="0" u="none" strike="noStrike" kern="1200" cap="none" spc="0" normalizeH="0" baseline="0" noProof="0" dirty="0">
                <a:ln>
                  <a:noFill/>
                </a:ln>
                <a:solidFill>
                  <a:srgbClr val="1C1C1C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 sit </a:t>
            </a:r>
            <a:r>
              <a:rPr kumimoji="0" lang="en-GB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1C1C1C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amet</a:t>
            </a:r>
            <a:r>
              <a:rPr kumimoji="0" lang="en-GB" sz="1600" b="0" i="0" u="none" strike="noStrike" kern="1200" cap="none" spc="0" normalizeH="0" baseline="0" noProof="0" dirty="0">
                <a:ln>
                  <a:noFill/>
                </a:ln>
                <a:solidFill>
                  <a:srgbClr val="1C1C1C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, </a:t>
            </a:r>
            <a:r>
              <a:rPr kumimoji="0" lang="en-GB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1C1C1C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consectetur</a:t>
            </a:r>
            <a:r>
              <a:rPr kumimoji="0" lang="en-GB" sz="1600" b="0" i="0" u="none" strike="noStrike" kern="1200" cap="none" spc="0" normalizeH="0" baseline="0" noProof="0" dirty="0">
                <a:ln>
                  <a:noFill/>
                </a:ln>
                <a:solidFill>
                  <a:srgbClr val="1C1C1C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, </a:t>
            </a:r>
            <a:r>
              <a:rPr kumimoji="0" lang="en-GB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1C1C1C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volutpat</a:t>
            </a:r>
            <a:r>
              <a:rPr kumimoji="0" lang="en-GB" sz="1600" b="0" i="0" u="none" strike="noStrike" kern="1200" cap="none" spc="0" normalizeH="0" baseline="0" noProof="0" dirty="0">
                <a:ln>
                  <a:noFill/>
                </a:ln>
                <a:solidFill>
                  <a:srgbClr val="1C1C1C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 a </a:t>
            </a:r>
            <a:r>
              <a:rPr kumimoji="0" lang="en-GB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1C1C1C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ullamcorper</a:t>
            </a:r>
            <a:r>
              <a:rPr kumimoji="0" lang="en-GB" sz="1600" b="0" i="0" u="none" strike="noStrike" kern="1200" cap="none" spc="0" normalizeH="0" baseline="0" noProof="0" dirty="0">
                <a:ln>
                  <a:noFill/>
                </a:ln>
                <a:solidFill>
                  <a:srgbClr val="1C1C1C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 </a:t>
            </a:r>
            <a:r>
              <a:rPr kumimoji="0" lang="en-GB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1C1C1C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quis</a:t>
            </a:r>
            <a:r>
              <a:rPr kumimoji="0" lang="en-GB" sz="1600" b="0" i="0" u="none" strike="noStrike" kern="1200" cap="none" spc="0" normalizeH="0" baseline="0" noProof="0" dirty="0">
                <a:ln>
                  <a:noFill/>
                </a:ln>
                <a:solidFill>
                  <a:srgbClr val="1C1C1C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, </a:t>
            </a:r>
            <a:r>
              <a:rPr kumimoji="0" lang="en-GB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1C1C1C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pellentesque</a:t>
            </a:r>
            <a:r>
              <a:rPr kumimoji="0" lang="en-GB" sz="1600" b="0" i="0" u="none" strike="noStrike" kern="1200" cap="none" spc="0" normalizeH="0" baseline="0" noProof="0" dirty="0">
                <a:ln>
                  <a:noFill/>
                </a:ln>
                <a:solidFill>
                  <a:srgbClr val="1C1C1C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 </a:t>
            </a:r>
            <a:r>
              <a:rPr kumimoji="0" lang="en-GB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1C1C1C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tincidunt</a:t>
            </a:r>
            <a:r>
              <a:rPr kumimoji="0" lang="en-GB" sz="1600" b="0" i="0" u="none" strike="noStrike" kern="1200" cap="none" spc="0" normalizeH="0" baseline="0" noProof="0" dirty="0">
                <a:ln>
                  <a:noFill/>
                </a:ln>
                <a:solidFill>
                  <a:srgbClr val="1C1C1C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 </a:t>
            </a:r>
            <a:r>
              <a:rPr kumimoji="0" lang="en-GB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1C1C1C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nisl</a:t>
            </a:r>
            <a:r>
              <a:rPr kumimoji="0" lang="en-GB" sz="1600" b="0" i="0" u="none" strike="noStrike" kern="1200" cap="none" spc="0" normalizeH="0" baseline="0" noProof="0" dirty="0">
                <a:ln>
                  <a:noFill/>
                </a:ln>
                <a:solidFill>
                  <a:srgbClr val="1C1C1C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.</a:t>
            </a:r>
            <a:endParaRPr kumimoji="0" lang="en-GB" sz="1600" b="0" i="0" u="none" strike="noStrike" kern="1200" cap="none" spc="0" normalizeH="0" baseline="0" noProof="0" dirty="0">
              <a:ln>
                <a:noFill/>
              </a:ln>
              <a:solidFill>
                <a:srgbClr val="1C1C1C"/>
              </a:solidFill>
              <a:effectLst/>
              <a:uLnTx/>
              <a:uFillTx/>
              <a:latin typeface="Raleway" panose="020B0503030101060003" pitchFamily="34" charset="0"/>
              <a:ea typeface="+mn-ea"/>
              <a:cs typeface="+mn-cs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1250">
        <p15:prstTrans prst="pageCurlDouble"/>
      </p:transition>
    </mc:Choice>
    <mc:Fallback>
      <p:transition spd="slow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0" y="368300"/>
            <a:ext cx="10515600" cy="574675"/>
          </a:xfrm>
          <a:prstGeom prst="rect">
            <a:avLst/>
          </a:prstGeom>
        </p:spPr>
        <p:txBody>
          <a:bodyPr/>
          <a:lstStyle/>
          <a:p>
            <a:r>
              <a:rPr lang="en-GB" dirty="0"/>
              <a:t>The World Map</a:t>
            </a:r>
            <a:endParaRPr lang="en-GB" dirty="0"/>
          </a:p>
        </p:txBody>
      </p:sp>
      <p:grpSp>
        <p:nvGrpSpPr>
          <p:cNvPr id="5" name="Group 4"/>
          <p:cNvGrpSpPr/>
          <p:nvPr/>
        </p:nvGrpSpPr>
        <p:grpSpPr>
          <a:xfrm>
            <a:off x="838200" y="2387177"/>
            <a:ext cx="5744888" cy="2841896"/>
            <a:chOff x="3843499" y="3719582"/>
            <a:chExt cx="16665619" cy="8244192"/>
          </a:xfrm>
          <a:solidFill>
            <a:srgbClr val="F4958F"/>
          </a:solidFill>
        </p:grpSpPr>
        <p:sp>
          <p:nvSpPr>
            <p:cNvPr id="6" name="Freeform 781"/>
            <p:cNvSpPr/>
            <p:nvPr/>
          </p:nvSpPr>
          <p:spPr bwMode="auto">
            <a:xfrm>
              <a:off x="9818027" y="3757809"/>
              <a:ext cx="85988" cy="38227"/>
            </a:xfrm>
            <a:custGeom>
              <a:avLst/>
              <a:gdLst>
                <a:gd name="T0" fmla="*/ 4 w 9"/>
                <a:gd name="T1" fmla="*/ 3 h 4"/>
                <a:gd name="T2" fmla="*/ 1 w 9"/>
                <a:gd name="T3" fmla="*/ 2 h 4"/>
                <a:gd name="T4" fmla="*/ 5 w 9"/>
                <a:gd name="T5" fmla="*/ 2 h 4"/>
                <a:gd name="T6" fmla="*/ 0 w 9"/>
                <a:gd name="T7" fmla="*/ 0 h 4"/>
                <a:gd name="T8" fmla="*/ 9 w 9"/>
                <a:gd name="T9" fmla="*/ 2 h 4"/>
                <a:gd name="T10" fmla="*/ 5 w 9"/>
                <a:gd name="T11" fmla="*/ 2 h 4"/>
                <a:gd name="T12" fmla="*/ 4 w 9"/>
                <a:gd name="T13" fmla="*/ 3 h 4"/>
                <a:gd name="T14" fmla="*/ 4 w 9"/>
                <a:gd name="T15" fmla="*/ 3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9" h="4">
                  <a:moveTo>
                    <a:pt x="4" y="3"/>
                  </a:moveTo>
                  <a:cubicBezTo>
                    <a:pt x="4" y="3"/>
                    <a:pt x="1" y="2"/>
                    <a:pt x="1" y="2"/>
                  </a:cubicBezTo>
                  <a:cubicBezTo>
                    <a:pt x="1" y="2"/>
                    <a:pt x="4" y="2"/>
                    <a:pt x="5" y="2"/>
                  </a:cubicBezTo>
                  <a:cubicBezTo>
                    <a:pt x="3" y="1"/>
                    <a:pt x="1" y="2"/>
                    <a:pt x="0" y="0"/>
                  </a:cubicBezTo>
                  <a:cubicBezTo>
                    <a:pt x="1" y="1"/>
                    <a:pt x="8" y="0"/>
                    <a:pt x="9" y="2"/>
                  </a:cubicBezTo>
                  <a:cubicBezTo>
                    <a:pt x="9" y="2"/>
                    <a:pt x="6" y="2"/>
                    <a:pt x="5" y="2"/>
                  </a:cubicBezTo>
                  <a:cubicBezTo>
                    <a:pt x="5" y="2"/>
                    <a:pt x="7" y="4"/>
                    <a:pt x="4" y="3"/>
                  </a:cubicBezTo>
                  <a:cubicBezTo>
                    <a:pt x="3" y="3"/>
                    <a:pt x="6" y="4"/>
                    <a:pt x="4" y="3"/>
                  </a:cubicBezTo>
                  <a:close/>
                </a:path>
              </a:pathLst>
            </a:custGeom>
            <a:grpFill/>
            <a:ln w="4763" cap="flat">
              <a:solidFill>
                <a:schemeClr val="bg1"/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id-ID" sz="1800" b="1" i="0" u="none" strike="noStrike" kern="1200" cap="none" spc="0" normalizeH="0" baseline="0" noProof="0">
                <a:ln>
                  <a:noFill/>
                </a:ln>
                <a:solidFill>
                  <a:srgbClr val="1C1C1C">
                    <a:lumMod val="50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endParaRPr>
            </a:p>
          </p:txBody>
        </p:sp>
        <p:sp>
          <p:nvSpPr>
            <p:cNvPr id="7" name="Freeform 403"/>
            <p:cNvSpPr/>
            <p:nvPr/>
          </p:nvSpPr>
          <p:spPr bwMode="auto">
            <a:xfrm>
              <a:off x="16859435" y="9558687"/>
              <a:ext cx="1904460" cy="1423937"/>
            </a:xfrm>
            <a:custGeom>
              <a:avLst/>
              <a:gdLst>
                <a:gd name="T0" fmla="*/ 96 w 204"/>
                <a:gd name="T1" fmla="*/ 3 h 152"/>
                <a:gd name="T2" fmla="*/ 97 w 204"/>
                <a:gd name="T3" fmla="*/ 7 h 152"/>
                <a:gd name="T4" fmla="*/ 86 w 204"/>
                <a:gd name="T5" fmla="*/ 13 h 152"/>
                <a:gd name="T6" fmla="*/ 76 w 204"/>
                <a:gd name="T7" fmla="*/ 24 h 152"/>
                <a:gd name="T8" fmla="*/ 71 w 204"/>
                <a:gd name="T9" fmla="*/ 15 h 152"/>
                <a:gd name="T10" fmla="*/ 65 w 204"/>
                <a:gd name="T11" fmla="*/ 19 h 152"/>
                <a:gd name="T12" fmla="*/ 62 w 204"/>
                <a:gd name="T13" fmla="*/ 22 h 152"/>
                <a:gd name="T14" fmla="*/ 59 w 204"/>
                <a:gd name="T15" fmla="*/ 26 h 152"/>
                <a:gd name="T16" fmla="*/ 55 w 204"/>
                <a:gd name="T17" fmla="*/ 33 h 152"/>
                <a:gd name="T18" fmla="*/ 51 w 204"/>
                <a:gd name="T19" fmla="*/ 30 h 152"/>
                <a:gd name="T20" fmla="*/ 47 w 204"/>
                <a:gd name="T21" fmla="*/ 38 h 152"/>
                <a:gd name="T22" fmla="*/ 24 w 204"/>
                <a:gd name="T23" fmla="*/ 50 h 152"/>
                <a:gd name="T24" fmla="*/ 7 w 204"/>
                <a:gd name="T25" fmla="*/ 60 h 152"/>
                <a:gd name="T26" fmla="*/ 3 w 204"/>
                <a:gd name="T27" fmla="*/ 68 h 152"/>
                <a:gd name="T28" fmla="*/ 4 w 204"/>
                <a:gd name="T29" fmla="*/ 82 h 152"/>
                <a:gd name="T30" fmla="*/ 7 w 204"/>
                <a:gd name="T31" fmla="*/ 91 h 152"/>
                <a:gd name="T32" fmla="*/ 13 w 204"/>
                <a:gd name="T33" fmla="*/ 106 h 152"/>
                <a:gd name="T34" fmla="*/ 11 w 204"/>
                <a:gd name="T35" fmla="*/ 121 h 152"/>
                <a:gd name="T36" fmla="*/ 30 w 204"/>
                <a:gd name="T37" fmla="*/ 125 h 152"/>
                <a:gd name="T38" fmla="*/ 54 w 204"/>
                <a:gd name="T39" fmla="*/ 121 h 152"/>
                <a:gd name="T40" fmla="*/ 73 w 204"/>
                <a:gd name="T41" fmla="*/ 112 h 152"/>
                <a:gd name="T42" fmla="*/ 96 w 204"/>
                <a:gd name="T43" fmla="*/ 111 h 152"/>
                <a:gd name="T44" fmla="*/ 111 w 204"/>
                <a:gd name="T45" fmla="*/ 121 h 152"/>
                <a:gd name="T46" fmla="*/ 116 w 204"/>
                <a:gd name="T47" fmla="*/ 125 h 152"/>
                <a:gd name="T48" fmla="*/ 125 w 204"/>
                <a:gd name="T49" fmla="*/ 120 h 152"/>
                <a:gd name="T50" fmla="*/ 122 w 204"/>
                <a:gd name="T51" fmla="*/ 129 h 152"/>
                <a:gd name="T52" fmla="*/ 131 w 204"/>
                <a:gd name="T53" fmla="*/ 132 h 152"/>
                <a:gd name="T54" fmla="*/ 145 w 204"/>
                <a:gd name="T55" fmla="*/ 147 h 152"/>
                <a:gd name="T56" fmla="*/ 161 w 204"/>
                <a:gd name="T57" fmla="*/ 145 h 152"/>
                <a:gd name="T58" fmla="*/ 165 w 204"/>
                <a:gd name="T59" fmla="*/ 149 h 152"/>
                <a:gd name="T60" fmla="*/ 174 w 204"/>
                <a:gd name="T61" fmla="*/ 145 h 152"/>
                <a:gd name="T62" fmla="*/ 194 w 204"/>
                <a:gd name="T63" fmla="*/ 118 h 152"/>
                <a:gd name="T64" fmla="*/ 200 w 204"/>
                <a:gd name="T65" fmla="*/ 108 h 152"/>
                <a:gd name="T66" fmla="*/ 202 w 204"/>
                <a:gd name="T67" fmla="*/ 96 h 152"/>
                <a:gd name="T68" fmla="*/ 201 w 204"/>
                <a:gd name="T69" fmla="*/ 83 h 152"/>
                <a:gd name="T70" fmla="*/ 196 w 204"/>
                <a:gd name="T71" fmla="*/ 70 h 152"/>
                <a:gd name="T72" fmla="*/ 184 w 204"/>
                <a:gd name="T73" fmla="*/ 59 h 152"/>
                <a:gd name="T74" fmla="*/ 180 w 204"/>
                <a:gd name="T75" fmla="*/ 50 h 152"/>
                <a:gd name="T76" fmla="*/ 166 w 204"/>
                <a:gd name="T77" fmla="*/ 36 h 152"/>
                <a:gd name="T78" fmla="*/ 161 w 204"/>
                <a:gd name="T79" fmla="*/ 20 h 152"/>
                <a:gd name="T80" fmla="*/ 152 w 204"/>
                <a:gd name="T81" fmla="*/ 8 h 152"/>
                <a:gd name="T82" fmla="*/ 145 w 204"/>
                <a:gd name="T83" fmla="*/ 6 h 152"/>
                <a:gd name="T84" fmla="*/ 143 w 204"/>
                <a:gd name="T85" fmla="*/ 16 h 152"/>
                <a:gd name="T86" fmla="*/ 130 w 204"/>
                <a:gd name="T87" fmla="*/ 31 h 152"/>
                <a:gd name="T88" fmla="*/ 115 w 204"/>
                <a:gd name="T89" fmla="*/ 17 h 152"/>
                <a:gd name="T90" fmla="*/ 118 w 204"/>
                <a:gd name="T91" fmla="*/ 11 h 152"/>
                <a:gd name="T92" fmla="*/ 117 w 204"/>
                <a:gd name="T93" fmla="*/ 8 h 152"/>
                <a:gd name="T94" fmla="*/ 109 w 204"/>
                <a:gd name="T95" fmla="*/ 7 h 1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204" h="152">
                  <a:moveTo>
                    <a:pt x="101" y="4"/>
                  </a:moveTo>
                  <a:cubicBezTo>
                    <a:pt x="99" y="4"/>
                    <a:pt x="98" y="2"/>
                    <a:pt x="96" y="2"/>
                  </a:cubicBezTo>
                  <a:cubicBezTo>
                    <a:pt x="95" y="1"/>
                    <a:pt x="95" y="2"/>
                    <a:pt x="96" y="3"/>
                  </a:cubicBezTo>
                  <a:cubicBezTo>
                    <a:pt x="96" y="4"/>
                    <a:pt x="98" y="3"/>
                    <a:pt x="98" y="3"/>
                  </a:cubicBezTo>
                  <a:cubicBezTo>
                    <a:pt x="99" y="4"/>
                    <a:pt x="98" y="6"/>
                    <a:pt x="99" y="6"/>
                  </a:cubicBezTo>
                  <a:cubicBezTo>
                    <a:pt x="99" y="7"/>
                    <a:pt x="98" y="7"/>
                    <a:pt x="97" y="7"/>
                  </a:cubicBezTo>
                  <a:cubicBezTo>
                    <a:pt x="96" y="8"/>
                    <a:pt x="95" y="8"/>
                    <a:pt x="94" y="8"/>
                  </a:cubicBezTo>
                  <a:cubicBezTo>
                    <a:pt x="92" y="7"/>
                    <a:pt x="92" y="8"/>
                    <a:pt x="90" y="8"/>
                  </a:cubicBezTo>
                  <a:cubicBezTo>
                    <a:pt x="87" y="9"/>
                    <a:pt x="88" y="12"/>
                    <a:pt x="86" y="13"/>
                  </a:cubicBezTo>
                  <a:cubicBezTo>
                    <a:pt x="84" y="15"/>
                    <a:pt x="83" y="18"/>
                    <a:pt x="84" y="20"/>
                  </a:cubicBezTo>
                  <a:cubicBezTo>
                    <a:pt x="86" y="23"/>
                    <a:pt x="81" y="21"/>
                    <a:pt x="80" y="21"/>
                  </a:cubicBezTo>
                  <a:cubicBezTo>
                    <a:pt x="79" y="21"/>
                    <a:pt x="76" y="24"/>
                    <a:pt x="76" y="24"/>
                  </a:cubicBezTo>
                  <a:cubicBezTo>
                    <a:pt x="76" y="24"/>
                    <a:pt x="75" y="19"/>
                    <a:pt x="74" y="18"/>
                  </a:cubicBezTo>
                  <a:cubicBezTo>
                    <a:pt x="74" y="17"/>
                    <a:pt x="73" y="17"/>
                    <a:pt x="72" y="17"/>
                  </a:cubicBezTo>
                  <a:cubicBezTo>
                    <a:pt x="71" y="16"/>
                    <a:pt x="71" y="16"/>
                    <a:pt x="71" y="15"/>
                  </a:cubicBezTo>
                  <a:cubicBezTo>
                    <a:pt x="70" y="14"/>
                    <a:pt x="70" y="16"/>
                    <a:pt x="70" y="17"/>
                  </a:cubicBezTo>
                  <a:cubicBezTo>
                    <a:pt x="69" y="17"/>
                    <a:pt x="68" y="17"/>
                    <a:pt x="68" y="16"/>
                  </a:cubicBezTo>
                  <a:cubicBezTo>
                    <a:pt x="66" y="16"/>
                    <a:pt x="67" y="20"/>
                    <a:pt x="65" y="19"/>
                  </a:cubicBezTo>
                  <a:cubicBezTo>
                    <a:pt x="65" y="19"/>
                    <a:pt x="64" y="18"/>
                    <a:pt x="64" y="18"/>
                  </a:cubicBezTo>
                  <a:cubicBezTo>
                    <a:pt x="63" y="19"/>
                    <a:pt x="63" y="19"/>
                    <a:pt x="63" y="19"/>
                  </a:cubicBezTo>
                  <a:cubicBezTo>
                    <a:pt x="60" y="18"/>
                    <a:pt x="62" y="22"/>
                    <a:pt x="62" y="22"/>
                  </a:cubicBezTo>
                  <a:cubicBezTo>
                    <a:pt x="62" y="22"/>
                    <a:pt x="60" y="22"/>
                    <a:pt x="60" y="22"/>
                  </a:cubicBezTo>
                  <a:cubicBezTo>
                    <a:pt x="60" y="23"/>
                    <a:pt x="61" y="23"/>
                    <a:pt x="61" y="23"/>
                  </a:cubicBezTo>
                  <a:cubicBezTo>
                    <a:pt x="60" y="25"/>
                    <a:pt x="59" y="23"/>
                    <a:pt x="59" y="26"/>
                  </a:cubicBezTo>
                  <a:cubicBezTo>
                    <a:pt x="59" y="27"/>
                    <a:pt x="60" y="27"/>
                    <a:pt x="60" y="28"/>
                  </a:cubicBezTo>
                  <a:cubicBezTo>
                    <a:pt x="60" y="30"/>
                    <a:pt x="53" y="26"/>
                    <a:pt x="53" y="29"/>
                  </a:cubicBezTo>
                  <a:cubicBezTo>
                    <a:pt x="53" y="30"/>
                    <a:pt x="57" y="32"/>
                    <a:pt x="55" y="33"/>
                  </a:cubicBezTo>
                  <a:cubicBezTo>
                    <a:pt x="54" y="33"/>
                    <a:pt x="54" y="32"/>
                    <a:pt x="54" y="33"/>
                  </a:cubicBezTo>
                  <a:cubicBezTo>
                    <a:pt x="53" y="34"/>
                    <a:pt x="53" y="34"/>
                    <a:pt x="52" y="33"/>
                  </a:cubicBezTo>
                  <a:cubicBezTo>
                    <a:pt x="51" y="33"/>
                    <a:pt x="52" y="31"/>
                    <a:pt x="51" y="30"/>
                  </a:cubicBezTo>
                  <a:cubicBezTo>
                    <a:pt x="50" y="28"/>
                    <a:pt x="48" y="32"/>
                    <a:pt x="47" y="33"/>
                  </a:cubicBezTo>
                  <a:cubicBezTo>
                    <a:pt x="47" y="34"/>
                    <a:pt x="46" y="35"/>
                    <a:pt x="46" y="36"/>
                  </a:cubicBezTo>
                  <a:cubicBezTo>
                    <a:pt x="46" y="36"/>
                    <a:pt x="47" y="37"/>
                    <a:pt x="47" y="38"/>
                  </a:cubicBezTo>
                  <a:cubicBezTo>
                    <a:pt x="47" y="38"/>
                    <a:pt x="45" y="40"/>
                    <a:pt x="44" y="41"/>
                  </a:cubicBezTo>
                  <a:cubicBezTo>
                    <a:pt x="41" y="44"/>
                    <a:pt x="38" y="46"/>
                    <a:pt x="34" y="47"/>
                  </a:cubicBezTo>
                  <a:cubicBezTo>
                    <a:pt x="31" y="47"/>
                    <a:pt x="28" y="49"/>
                    <a:pt x="24" y="50"/>
                  </a:cubicBezTo>
                  <a:cubicBezTo>
                    <a:pt x="21" y="51"/>
                    <a:pt x="18" y="51"/>
                    <a:pt x="15" y="53"/>
                  </a:cubicBezTo>
                  <a:cubicBezTo>
                    <a:pt x="13" y="55"/>
                    <a:pt x="12" y="55"/>
                    <a:pt x="10" y="56"/>
                  </a:cubicBezTo>
                  <a:cubicBezTo>
                    <a:pt x="9" y="57"/>
                    <a:pt x="7" y="60"/>
                    <a:pt x="7" y="60"/>
                  </a:cubicBezTo>
                  <a:cubicBezTo>
                    <a:pt x="6" y="60"/>
                    <a:pt x="7" y="57"/>
                    <a:pt x="7" y="56"/>
                  </a:cubicBezTo>
                  <a:cubicBezTo>
                    <a:pt x="5" y="56"/>
                    <a:pt x="4" y="61"/>
                    <a:pt x="4" y="61"/>
                  </a:cubicBezTo>
                  <a:cubicBezTo>
                    <a:pt x="5" y="64"/>
                    <a:pt x="3" y="65"/>
                    <a:pt x="3" y="68"/>
                  </a:cubicBezTo>
                  <a:cubicBezTo>
                    <a:pt x="3" y="69"/>
                    <a:pt x="8" y="80"/>
                    <a:pt x="6" y="81"/>
                  </a:cubicBezTo>
                  <a:cubicBezTo>
                    <a:pt x="6" y="81"/>
                    <a:pt x="3" y="77"/>
                    <a:pt x="3" y="77"/>
                  </a:cubicBezTo>
                  <a:cubicBezTo>
                    <a:pt x="3" y="78"/>
                    <a:pt x="6" y="81"/>
                    <a:pt x="4" y="82"/>
                  </a:cubicBezTo>
                  <a:cubicBezTo>
                    <a:pt x="2" y="82"/>
                    <a:pt x="2" y="77"/>
                    <a:pt x="0" y="77"/>
                  </a:cubicBezTo>
                  <a:cubicBezTo>
                    <a:pt x="0" y="77"/>
                    <a:pt x="6" y="85"/>
                    <a:pt x="6" y="86"/>
                  </a:cubicBezTo>
                  <a:cubicBezTo>
                    <a:pt x="7" y="87"/>
                    <a:pt x="6" y="89"/>
                    <a:pt x="7" y="91"/>
                  </a:cubicBezTo>
                  <a:cubicBezTo>
                    <a:pt x="8" y="93"/>
                    <a:pt x="9" y="94"/>
                    <a:pt x="10" y="96"/>
                  </a:cubicBezTo>
                  <a:cubicBezTo>
                    <a:pt x="11" y="97"/>
                    <a:pt x="11" y="100"/>
                    <a:pt x="11" y="101"/>
                  </a:cubicBezTo>
                  <a:cubicBezTo>
                    <a:pt x="11" y="103"/>
                    <a:pt x="12" y="105"/>
                    <a:pt x="13" y="106"/>
                  </a:cubicBezTo>
                  <a:cubicBezTo>
                    <a:pt x="14" y="109"/>
                    <a:pt x="14" y="110"/>
                    <a:pt x="14" y="113"/>
                  </a:cubicBezTo>
                  <a:cubicBezTo>
                    <a:pt x="14" y="114"/>
                    <a:pt x="14" y="119"/>
                    <a:pt x="14" y="119"/>
                  </a:cubicBezTo>
                  <a:cubicBezTo>
                    <a:pt x="13" y="120"/>
                    <a:pt x="12" y="120"/>
                    <a:pt x="11" y="121"/>
                  </a:cubicBezTo>
                  <a:cubicBezTo>
                    <a:pt x="10" y="124"/>
                    <a:pt x="12" y="124"/>
                    <a:pt x="13" y="125"/>
                  </a:cubicBezTo>
                  <a:cubicBezTo>
                    <a:pt x="17" y="127"/>
                    <a:pt x="20" y="129"/>
                    <a:pt x="25" y="128"/>
                  </a:cubicBezTo>
                  <a:cubicBezTo>
                    <a:pt x="27" y="127"/>
                    <a:pt x="29" y="126"/>
                    <a:pt x="30" y="125"/>
                  </a:cubicBezTo>
                  <a:cubicBezTo>
                    <a:pt x="33" y="124"/>
                    <a:pt x="32" y="125"/>
                    <a:pt x="33" y="123"/>
                  </a:cubicBezTo>
                  <a:cubicBezTo>
                    <a:pt x="35" y="121"/>
                    <a:pt x="42" y="121"/>
                    <a:pt x="44" y="122"/>
                  </a:cubicBezTo>
                  <a:cubicBezTo>
                    <a:pt x="47" y="122"/>
                    <a:pt x="52" y="124"/>
                    <a:pt x="54" y="121"/>
                  </a:cubicBezTo>
                  <a:cubicBezTo>
                    <a:pt x="55" y="120"/>
                    <a:pt x="55" y="118"/>
                    <a:pt x="57" y="117"/>
                  </a:cubicBezTo>
                  <a:cubicBezTo>
                    <a:pt x="59" y="116"/>
                    <a:pt x="61" y="115"/>
                    <a:pt x="63" y="114"/>
                  </a:cubicBezTo>
                  <a:cubicBezTo>
                    <a:pt x="66" y="112"/>
                    <a:pt x="70" y="114"/>
                    <a:pt x="73" y="112"/>
                  </a:cubicBezTo>
                  <a:cubicBezTo>
                    <a:pt x="78" y="110"/>
                    <a:pt x="82" y="110"/>
                    <a:pt x="88" y="109"/>
                  </a:cubicBezTo>
                  <a:cubicBezTo>
                    <a:pt x="89" y="109"/>
                    <a:pt x="90" y="108"/>
                    <a:pt x="92" y="108"/>
                  </a:cubicBezTo>
                  <a:cubicBezTo>
                    <a:pt x="93" y="109"/>
                    <a:pt x="95" y="110"/>
                    <a:pt x="96" y="111"/>
                  </a:cubicBezTo>
                  <a:cubicBezTo>
                    <a:pt x="97" y="111"/>
                    <a:pt x="107" y="113"/>
                    <a:pt x="107" y="114"/>
                  </a:cubicBezTo>
                  <a:cubicBezTo>
                    <a:pt x="106" y="115"/>
                    <a:pt x="105" y="118"/>
                    <a:pt x="107" y="117"/>
                  </a:cubicBezTo>
                  <a:cubicBezTo>
                    <a:pt x="108" y="117"/>
                    <a:pt x="110" y="120"/>
                    <a:pt x="111" y="121"/>
                  </a:cubicBezTo>
                  <a:cubicBezTo>
                    <a:pt x="112" y="122"/>
                    <a:pt x="112" y="123"/>
                    <a:pt x="112" y="125"/>
                  </a:cubicBezTo>
                  <a:cubicBezTo>
                    <a:pt x="113" y="126"/>
                    <a:pt x="115" y="128"/>
                    <a:pt x="115" y="128"/>
                  </a:cubicBezTo>
                  <a:cubicBezTo>
                    <a:pt x="115" y="127"/>
                    <a:pt x="114" y="126"/>
                    <a:pt x="116" y="125"/>
                  </a:cubicBezTo>
                  <a:cubicBezTo>
                    <a:pt x="117" y="124"/>
                    <a:pt x="118" y="123"/>
                    <a:pt x="120" y="122"/>
                  </a:cubicBezTo>
                  <a:cubicBezTo>
                    <a:pt x="121" y="121"/>
                    <a:pt x="126" y="116"/>
                    <a:pt x="125" y="115"/>
                  </a:cubicBezTo>
                  <a:cubicBezTo>
                    <a:pt x="126" y="117"/>
                    <a:pt x="125" y="118"/>
                    <a:pt x="125" y="120"/>
                  </a:cubicBezTo>
                  <a:cubicBezTo>
                    <a:pt x="126" y="121"/>
                    <a:pt x="124" y="122"/>
                    <a:pt x="124" y="122"/>
                  </a:cubicBezTo>
                  <a:cubicBezTo>
                    <a:pt x="123" y="124"/>
                    <a:pt x="123" y="125"/>
                    <a:pt x="123" y="126"/>
                  </a:cubicBezTo>
                  <a:cubicBezTo>
                    <a:pt x="123" y="128"/>
                    <a:pt x="119" y="129"/>
                    <a:pt x="122" y="129"/>
                  </a:cubicBezTo>
                  <a:cubicBezTo>
                    <a:pt x="126" y="129"/>
                    <a:pt x="124" y="125"/>
                    <a:pt x="125" y="123"/>
                  </a:cubicBezTo>
                  <a:cubicBezTo>
                    <a:pt x="125" y="123"/>
                    <a:pt x="129" y="127"/>
                    <a:pt x="128" y="129"/>
                  </a:cubicBezTo>
                  <a:cubicBezTo>
                    <a:pt x="125" y="133"/>
                    <a:pt x="129" y="130"/>
                    <a:pt x="131" y="132"/>
                  </a:cubicBezTo>
                  <a:cubicBezTo>
                    <a:pt x="134" y="135"/>
                    <a:pt x="134" y="136"/>
                    <a:pt x="134" y="139"/>
                  </a:cubicBezTo>
                  <a:cubicBezTo>
                    <a:pt x="133" y="142"/>
                    <a:pt x="137" y="145"/>
                    <a:pt x="139" y="145"/>
                  </a:cubicBezTo>
                  <a:cubicBezTo>
                    <a:pt x="141" y="146"/>
                    <a:pt x="143" y="147"/>
                    <a:pt x="145" y="147"/>
                  </a:cubicBezTo>
                  <a:cubicBezTo>
                    <a:pt x="147" y="147"/>
                    <a:pt x="151" y="152"/>
                    <a:pt x="153" y="151"/>
                  </a:cubicBezTo>
                  <a:cubicBezTo>
                    <a:pt x="155" y="150"/>
                    <a:pt x="157" y="149"/>
                    <a:pt x="158" y="147"/>
                  </a:cubicBezTo>
                  <a:cubicBezTo>
                    <a:pt x="158" y="147"/>
                    <a:pt x="160" y="144"/>
                    <a:pt x="161" y="145"/>
                  </a:cubicBezTo>
                  <a:cubicBezTo>
                    <a:pt x="161" y="146"/>
                    <a:pt x="159" y="147"/>
                    <a:pt x="160" y="148"/>
                  </a:cubicBezTo>
                  <a:cubicBezTo>
                    <a:pt x="161" y="149"/>
                    <a:pt x="161" y="146"/>
                    <a:pt x="162" y="146"/>
                  </a:cubicBezTo>
                  <a:cubicBezTo>
                    <a:pt x="162" y="146"/>
                    <a:pt x="164" y="149"/>
                    <a:pt x="165" y="149"/>
                  </a:cubicBezTo>
                  <a:cubicBezTo>
                    <a:pt x="165" y="150"/>
                    <a:pt x="167" y="152"/>
                    <a:pt x="168" y="152"/>
                  </a:cubicBezTo>
                  <a:cubicBezTo>
                    <a:pt x="167" y="152"/>
                    <a:pt x="170" y="149"/>
                    <a:pt x="170" y="149"/>
                  </a:cubicBezTo>
                  <a:cubicBezTo>
                    <a:pt x="172" y="148"/>
                    <a:pt x="173" y="146"/>
                    <a:pt x="174" y="145"/>
                  </a:cubicBezTo>
                  <a:cubicBezTo>
                    <a:pt x="177" y="144"/>
                    <a:pt x="185" y="146"/>
                    <a:pt x="185" y="142"/>
                  </a:cubicBezTo>
                  <a:cubicBezTo>
                    <a:pt x="186" y="137"/>
                    <a:pt x="187" y="134"/>
                    <a:pt x="188" y="130"/>
                  </a:cubicBezTo>
                  <a:cubicBezTo>
                    <a:pt x="190" y="126"/>
                    <a:pt x="191" y="122"/>
                    <a:pt x="194" y="118"/>
                  </a:cubicBezTo>
                  <a:cubicBezTo>
                    <a:pt x="195" y="117"/>
                    <a:pt x="197" y="116"/>
                    <a:pt x="198" y="114"/>
                  </a:cubicBezTo>
                  <a:cubicBezTo>
                    <a:pt x="198" y="113"/>
                    <a:pt x="198" y="113"/>
                    <a:pt x="198" y="112"/>
                  </a:cubicBezTo>
                  <a:cubicBezTo>
                    <a:pt x="199" y="111"/>
                    <a:pt x="200" y="110"/>
                    <a:pt x="200" y="108"/>
                  </a:cubicBezTo>
                  <a:cubicBezTo>
                    <a:pt x="201" y="106"/>
                    <a:pt x="200" y="104"/>
                    <a:pt x="201" y="102"/>
                  </a:cubicBezTo>
                  <a:cubicBezTo>
                    <a:pt x="201" y="101"/>
                    <a:pt x="202" y="100"/>
                    <a:pt x="202" y="99"/>
                  </a:cubicBezTo>
                  <a:cubicBezTo>
                    <a:pt x="203" y="98"/>
                    <a:pt x="201" y="97"/>
                    <a:pt x="202" y="96"/>
                  </a:cubicBezTo>
                  <a:cubicBezTo>
                    <a:pt x="203" y="95"/>
                    <a:pt x="204" y="92"/>
                    <a:pt x="203" y="91"/>
                  </a:cubicBezTo>
                  <a:cubicBezTo>
                    <a:pt x="203" y="89"/>
                    <a:pt x="202" y="88"/>
                    <a:pt x="202" y="87"/>
                  </a:cubicBezTo>
                  <a:cubicBezTo>
                    <a:pt x="201" y="86"/>
                    <a:pt x="201" y="84"/>
                    <a:pt x="201" y="83"/>
                  </a:cubicBezTo>
                  <a:cubicBezTo>
                    <a:pt x="200" y="79"/>
                    <a:pt x="203" y="77"/>
                    <a:pt x="202" y="73"/>
                  </a:cubicBezTo>
                  <a:cubicBezTo>
                    <a:pt x="202" y="74"/>
                    <a:pt x="201" y="76"/>
                    <a:pt x="200" y="76"/>
                  </a:cubicBezTo>
                  <a:cubicBezTo>
                    <a:pt x="198" y="76"/>
                    <a:pt x="197" y="72"/>
                    <a:pt x="196" y="70"/>
                  </a:cubicBezTo>
                  <a:cubicBezTo>
                    <a:pt x="194" y="67"/>
                    <a:pt x="190" y="67"/>
                    <a:pt x="190" y="62"/>
                  </a:cubicBezTo>
                  <a:cubicBezTo>
                    <a:pt x="189" y="60"/>
                    <a:pt x="188" y="60"/>
                    <a:pt x="187" y="59"/>
                  </a:cubicBezTo>
                  <a:cubicBezTo>
                    <a:pt x="185" y="58"/>
                    <a:pt x="185" y="61"/>
                    <a:pt x="184" y="59"/>
                  </a:cubicBezTo>
                  <a:cubicBezTo>
                    <a:pt x="184" y="56"/>
                    <a:pt x="183" y="55"/>
                    <a:pt x="181" y="53"/>
                  </a:cubicBezTo>
                  <a:cubicBezTo>
                    <a:pt x="181" y="53"/>
                    <a:pt x="180" y="52"/>
                    <a:pt x="180" y="51"/>
                  </a:cubicBezTo>
                  <a:cubicBezTo>
                    <a:pt x="179" y="51"/>
                    <a:pt x="180" y="49"/>
                    <a:pt x="180" y="50"/>
                  </a:cubicBezTo>
                  <a:cubicBezTo>
                    <a:pt x="178" y="48"/>
                    <a:pt x="176" y="47"/>
                    <a:pt x="174" y="46"/>
                  </a:cubicBezTo>
                  <a:cubicBezTo>
                    <a:pt x="172" y="44"/>
                    <a:pt x="169" y="45"/>
                    <a:pt x="168" y="43"/>
                  </a:cubicBezTo>
                  <a:cubicBezTo>
                    <a:pt x="166" y="41"/>
                    <a:pt x="167" y="37"/>
                    <a:pt x="166" y="36"/>
                  </a:cubicBezTo>
                  <a:cubicBezTo>
                    <a:pt x="166" y="34"/>
                    <a:pt x="166" y="32"/>
                    <a:pt x="165" y="31"/>
                  </a:cubicBezTo>
                  <a:cubicBezTo>
                    <a:pt x="164" y="30"/>
                    <a:pt x="163" y="30"/>
                    <a:pt x="163" y="28"/>
                  </a:cubicBezTo>
                  <a:cubicBezTo>
                    <a:pt x="163" y="26"/>
                    <a:pt x="163" y="23"/>
                    <a:pt x="161" y="20"/>
                  </a:cubicBezTo>
                  <a:cubicBezTo>
                    <a:pt x="160" y="20"/>
                    <a:pt x="158" y="17"/>
                    <a:pt x="158" y="18"/>
                  </a:cubicBezTo>
                  <a:cubicBezTo>
                    <a:pt x="156" y="18"/>
                    <a:pt x="156" y="19"/>
                    <a:pt x="155" y="17"/>
                  </a:cubicBezTo>
                  <a:cubicBezTo>
                    <a:pt x="153" y="15"/>
                    <a:pt x="154" y="11"/>
                    <a:pt x="152" y="8"/>
                  </a:cubicBezTo>
                  <a:cubicBezTo>
                    <a:pt x="152" y="7"/>
                    <a:pt x="148" y="0"/>
                    <a:pt x="148" y="0"/>
                  </a:cubicBezTo>
                  <a:cubicBezTo>
                    <a:pt x="147" y="0"/>
                    <a:pt x="147" y="2"/>
                    <a:pt x="147" y="3"/>
                  </a:cubicBezTo>
                  <a:cubicBezTo>
                    <a:pt x="147" y="4"/>
                    <a:pt x="146" y="5"/>
                    <a:pt x="145" y="6"/>
                  </a:cubicBezTo>
                  <a:cubicBezTo>
                    <a:pt x="145" y="6"/>
                    <a:pt x="143" y="8"/>
                    <a:pt x="144" y="9"/>
                  </a:cubicBezTo>
                  <a:cubicBezTo>
                    <a:pt x="144" y="9"/>
                    <a:pt x="146" y="9"/>
                    <a:pt x="145" y="10"/>
                  </a:cubicBezTo>
                  <a:cubicBezTo>
                    <a:pt x="144" y="10"/>
                    <a:pt x="143" y="15"/>
                    <a:pt x="143" y="16"/>
                  </a:cubicBezTo>
                  <a:cubicBezTo>
                    <a:pt x="144" y="18"/>
                    <a:pt x="144" y="20"/>
                    <a:pt x="144" y="22"/>
                  </a:cubicBezTo>
                  <a:cubicBezTo>
                    <a:pt x="143" y="26"/>
                    <a:pt x="143" y="36"/>
                    <a:pt x="137" y="36"/>
                  </a:cubicBezTo>
                  <a:cubicBezTo>
                    <a:pt x="133" y="36"/>
                    <a:pt x="133" y="32"/>
                    <a:pt x="130" y="31"/>
                  </a:cubicBezTo>
                  <a:cubicBezTo>
                    <a:pt x="128" y="30"/>
                    <a:pt x="126" y="30"/>
                    <a:pt x="124" y="28"/>
                  </a:cubicBezTo>
                  <a:cubicBezTo>
                    <a:pt x="123" y="27"/>
                    <a:pt x="112" y="21"/>
                    <a:pt x="113" y="20"/>
                  </a:cubicBezTo>
                  <a:cubicBezTo>
                    <a:pt x="113" y="19"/>
                    <a:pt x="114" y="18"/>
                    <a:pt x="115" y="17"/>
                  </a:cubicBezTo>
                  <a:cubicBezTo>
                    <a:pt x="115" y="16"/>
                    <a:pt x="117" y="16"/>
                    <a:pt x="117" y="15"/>
                  </a:cubicBezTo>
                  <a:cubicBezTo>
                    <a:pt x="117" y="15"/>
                    <a:pt x="116" y="14"/>
                    <a:pt x="116" y="13"/>
                  </a:cubicBezTo>
                  <a:cubicBezTo>
                    <a:pt x="117" y="12"/>
                    <a:pt x="117" y="12"/>
                    <a:pt x="118" y="11"/>
                  </a:cubicBezTo>
                  <a:cubicBezTo>
                    <a:pt x="118" y="10"/>
                    <a:pt x="120" y="9"/>
                    <a:pt x="121" y="8"/>
                  </a:cubicBezTo>
                  <a:cubicBezTo>
                    <a:pt x="121" y="7"/>
                    <a:pt x="119" y="5"/>
                    <a:pt x="118" y="6"/>
                  </a:cubicBezTo>
                  <a:cubicBezTo>
                    <a:pt x="118" y="6"/>
                    <a:pt x="117" y="8"/>
                    <a:pt x="117" y="8"/>
                  </a:cubicBezTo>
                  <a:cubicBezTo>
                    <a:pt x="116" y="7"/>
                    <a:pt x="116" y="7"/>
                    <a:pt x="115" y="6"/>
                  </a:cubicBezTo>
                  <a:cubicBezTo>
                    <a:pt x="115" y="5"/>
                    <a:pt x="113" y="7"/>
                    <a:pt x="112" y="7"/>
                  </a:cubicBezTo>
                  <a:cubicBezTo>
                    <a:pt x="111" y="8"/>
                    <a:pt x="110" y="7"/>
                    <a:pt x="109" y="7"/>
                  </a:cubicBezTo>
                  <a:cubicBezTo>
                    <a:pt x="107" y="6"/>
                    <a:pt x="104" y="5"/>
                    <a:pt x="101" y="4"/>
                  </a:cubicBezTo>
                  <a:cubicBezTo>
                    <a:pt x="99" y="4"/>
                    <a:pt x="103" y="5"/>
                    <a:pt x="101" y="4"/>
                  </a:cubicBezTo>
                  <a:close/>
                </a:path>
              </a:pathLst>
            </a:custGeom>
            <a:grpFill/>
            <a:ln w="4763" cap="flat">
              <a:solidFill>
                <a:schemeClr val="bg1"/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id-ID" sz="1800" b="1" i="0" u="none" strike="noStrike" kern="1200" cap="none" spc="0" normalizeH="0" baseline="0" noProof="0">
                <a:ln>
                  <a:noFill/>
                </a:ln>
                <a:solidFill>
                  <a:srgbClr val="1C1C1C">
                    <a:lumMod val="50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endParaRPr>
            </a:p>
          </p:txBody>
        </p:sp>
        <p:sp>
          <p:nvSpPr>
            <p:cNvPr id="8" name="Freeform 404"/>
            <p:cNvSpPr/>
            <p:nvPr/>
          </p:nvSpPr>
          <p:spPr bwMode="auto">
            <a:xfrm>
              <a:off x="11416754" y="5927165"/>
              <a:ext cx="372610" cy="563840"/>
            </a:xfrm>
            <a:custGeom>
              <a:avLst/>
              <a:gdLst>
                <a:gd name="T0" fmla="*/ 7 w 40"/>
                <a:gd name="T1" fmla="*/ 0 h 60"/>
                <a:gd name="T2" fmla="*/ 4 w 40"/>
                <a:gd name="T3" fmla="*/ 3 h 60"/>
                <a:gd name="T4" fmla="*/ 2 w 40"/>
                <a:gd name="T5" fmla="*/ 8 h 60"/>
                <a:gd name="T6" fmla="*/ 5 w 40"/>
                <a:gd name="T7" fmla="*/ 14 h 60"/>
                <a:gd name="T8" fmla="*/ 3 w 40"/>
                <a:gd name="T9" fmla="*/ 18 h 60"/>
                <a:gd name="T10" fmla="*/ 3 w 40"/>
                <a:gd name="T11" fmla="*/ 19 h 60"/>
                <a:gd name="T12" fmla="*/ 2 w 40"/>
                <a:gd name="T13" fmla="*/ 23 h 60"/>
                <a:gd name="T14" fmla="*/ 5 w 40"/>
                <a:gd name="T15" fmla="*/ 23 h 60"/>
                <a:gd name="T16" fmla="*/ 7 w 40"/>
                <a:gd name="T17" fmla="*/ 19 h 60"/>
                <a:gd name="T18" fmla="*/ 7 w 40"/>
                <a:gd name="T19" fmla="*/ 23 h 60"/>
                <a:gd name="T20" fmla="*/ 11 w 40"/>
                <a:gd name="T21" fmla="*/ 27 h 60"/>
                <a:gd name="T22" fmla="*/ 14 w 40"/>
                <a:gd name="T23" fmla="*/ 30 h 60"/>
                <a:gd name="T24" fmla="*/ 16 w 40"/>
                <a:gd name="T25" fmla="*/ 36 h 60"/>
                <a:gd name="T26" fmla="*/ 8 w 40"/>
                <a:gd name="T27" fmla="*/ 39 h 60"/>
                <a:gd name="T28" fmla="*/ 9 w 40"/>
                <a:gd name="T29" fmla="*/ 42 h 60"/>
                <a:gd name="T30" fmla="*/ 5 w 40"/>
                <a:gd name="T31" fmla="*/ 47 h 60"/>
                <a:gd name="T32" fmla="*/ 9 w 40"/>
                <a:gd name="T33" fmla="*/ 48 h 60"/>
                <a:gd name="T34" fmla="*/ 18 w 40"/>
                <a:gd name="T35" fmla="*/ 48 h 60"/>
                <a:gd name="T36" fmla="*/ 10 w 40"/>
                <a:gd name="T37" fmla="*/ 52 h 60"/>
                <a:gd name="T38" fmla="*/ 7 w 40"/>
                <a:gd name="T39" fmla="*/ 55 h 60"/>
                <a:gd name="T40" fmla="*/ 3 w 40"/>
                <a:gd name="T41" fmla="*/ 59 h 60"/>
                <a:gd name="T42" fmla="*/ 5 w 40"/>
                <a:gd name="T43" fmla="*/ 60 h 60"/>
                <a:gd name="T44" fmla="*/ 12 w 40"/>
                <a:gd name="T45" fmla="*/ 57 h 60"/>
                <a:gd name="T46" fmla="*/ 19 w 40"/>
                <a:gd name="T47" fmla="*/ 55 h 60"/>
                <a:gd name="T48" fmla="*/ 27 w 40"/>
                <a:gd name="T49" fmla="*/ 54 h 60"/>
                <a:gd name="T50" fmla="*/ 38 w 40"/>
                <a:gd name="T51" fmla="*/ 51 h 60"/>
                <a:gd name="T52" fmla="*/ 38 w 40"/>
                <a:gd name="T53" fmla="*/ 46 h 60"/>
                <a:gd name="T54" fmla="*/ 32 w 40"/>
                <a:gd name="T55" fmla="*/ 41 h 60"/>
                <a:gd name="T56" fmla="*/ 31 w 40"/>
                <a:gd name="T57" fmla="*/ 36 h 60"/>
                <a:gd name="T58" fmla="*/ 30 w 40"/>
                <a:gd name="T59" fmla="*/ 34 h 60"/>
                <a:gd name="T60" fmla="*/ 23 w 40"/>
                <a:gd name="T61" fmla="*/ 25 h 60"/>
                <a:gd name="T62" fmla="*/ 12 w 40"/>
                <a:gd name="T63" fmla="*/ 18 h 60"/>
                <a:gd name="T64" fmla="*/ 14 w 40"/>
                <a:gd name="T65" fmla="*/ 16 h 60"/>
                <a:gd name="T66" fmla="*/ 21 w 40"/>
                <a:gd name="T67" fmla="*/ 8 h 60"/>
                <a:gd name="T68" fmla="*/ 9 w 40"/>
                <a:gd name="T69" fmla="*/ 7 h 60"/>
                <a:gd name="T70" fmla="*/ 9 w 40"/>
                <a:gd name="T71" fmla="*/ 6 h 60"/>
                <a:gd name="T72" fmla="*/ 15 w 40"/>
                <a:gd name="T73" fmla="*/ 0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40" h="60">
                  <a:moveTo>
                    <a:pt x="15" y="0"/>
                  </a:moveTo>
                  <a:cubicBezTo>
                    <a:pt x="12" y="0"/>
                    <a:pt x="10" y="1"/>
                    <a:pt x="7" y="0"/>
                  </a:cubicBezTo>
                  <a:cubicBezTo>
                    <a:pt x="6" y="0"/>
                    <a:pt x="5" y="0"/>
                    <a:pt x="5" y="1"/>
                  </a:cubicBezTo>
                  <a:cubicBezTo>
                    <a:pt x="6" y="3"/>
                    <a:pt x="5" y="2"/>
                    <a:pt x="4" y="3"/>
                  </a:cubicBezTo>
                  <a:cubicBezTo>
                    <a:pt x="5" y="2"/>
                    <a:pt x="5" y="4"/>
                    <a:pt x="5" y="4"/>
                  </a:cubicBezTo>
                  <a:cubicBezTo>
                    <a:pt x="4" y="6"/>
                    <a:pt x="1" y="5"/>
                    <a:pt x="2" y="8"/>
                  </a:cubicBezTo>
                  <a:cubicBezTo>
                    <a:pt x="4" y="10"/>
                    <a:pt x="3" y="11"/>
                    <a:pt x="2" y="13"/>
                  </a:cubicBezTo>
                  <a:cubicBezTo>
                    <a:pt x="2" y="15"/>
                    <a:pt x="4" y="15"/>
                    <a:pt x="5" y="14"/>
                  </a:cubicBezTo>
                  <a:cubicBezTo>
                    <a:pt x="4" y="15"/>
                    <a:pt x="5" y="15"/>
                    <a:pt x="5" y="16"/>
                  </a:cubicBezTo>
                  <a:cubicBezTo>
                    <a:pt x="5" y="15"/>
                    <a:pt x="3" y="18"/>
                    <a:pt x="3" y="18"/>
                  </a:cubicBezTo>
                  <a:cubicBezTo>
                    <a:pt x="2" y="18"/>
                    <a:pt x="0" y="18"/>
                    <a:pt x="0" y="20"/>
                  </a:cubicBezTo>
                  <a:cubicBezTo>
                    <a:pt x="1" y="20"/>
                    <a:pt x="2" y="18"/>
                    <a:pt x="3" y="19"/>
                  </a:cubicBezTo>
                  <a:cubicBezTo>
                    <a:pt x="3" y="20"/>
                    <a:pt x="3" y="21"/>
                    <a:pt x="3" y="21"/>
                  </a:cubicBezTo>
                  <a:cubicBezTo>
                    <a:pt x="2" y="22"/>
                    <a:pt x="2" y="23"/>
                    <a:pt x="2" y="23"/>
                  </a:cubicBezTo>
                  <a:cubicBezTo>
                    <a:pt x="2" y="24"/>
                    <a:pt x="3" y="22"/>
                    <a:pt x="4" y="22"/>
                  </a:cubicBezTo>
                  <a:cubicBezTo>
                    <a:pt x="4" y="21"/>
                    <a:pt x="5" y="23"/>
                    <a:pt x="5" y="23"/>
                  </a:cubicBezTo>
                  <a:cubicBezTo>
                    <a:pt x="6" y="23"/>
                    <a:pt x="5" y="19"/>
                    <a:pt x="4" y="19"/>
                  </a:cubicBezTo>
                  <a:cubicBezTo>
                    <a:pt x="5" y="19"/>
                    <a:pt x="7" y="20"/>
                    <a:pt x="7" y="19"/>
                  </a:cubicBezTo>
                  <a:cubicBezTo>
                    <a:pt x="7" y="19"/>
                    <a:pt x="6" y="20"/>
                    <a:pt x="6" y="20"/>
                  </a:cubicBezTo>
                  <a:cubicBezTo>
                    <a:pt x="6" y="21"/>
                    <a:pt x="7" y="22"/>
                    <a:pt x="7" y="23"/>
                  </a:cubicBezTo>
                  <a:cubicBezTo>
                    <a:pt x="7" y="24"/>
                    <a:pt x="4" y="27"/>
                    <a:pt x="7" y="27"/>
                  </a:cubicBezTo>
                  <a:cubicBezTo>
                    <a:pt x="7" y="27"/>
                    <a:pt x="10" y="27"/>
                    <a:pt x="11" y="27"/>
                  </a:cubicBezTo>
                  <a:cubicBezTo>
                    <a:pt x="12" y="26"/>
                    <a:pt x="15" y="26"/>
                    <a:pt x="15" y="26"/>
                  </a:cubicBezTo>
                  <a:cubicBezTo>
                    <a:pt x="14" y="28"/>
                    <a:pt x="13" y="28"/>
                    <a:pt x="14" y="30"/>
                  </a:cubicBezTo>
                  <a:cubicBezTo>
                    <a:pt x="15" y="33"/>
                    <a:pt x="15" y="31"/>
                    <a:pt x="16" y="32"/>
                  </a:cubicBezTo>
                  <a:cubicBezTo>
                    <a:pt x="16" y="33"/>
                    <a:pt x="15" y="35"/>
                    <a:pt x="16" y="36"/>
                  </a:cubicBezTo>
                  <a:cubicBezTo>
                    <a:pt x="17" y="38"/>
                    <a:pt x="14" y="38"/>
                    <a:pt x="13" y="38"/>
                  </a:cubicBezTo>
                  <a:cubicBezTo>
                    <a:pt x="11" y="39"/>
                    <a:pt x="10" y="37"/>
                    <a:pt x="8" y="39"/>
                  </a:cubicBezTo>
                  <a:cubicBezTo>
                    <a:pt x="7" y="41"/>
                    <a:pt x="12" y="40"/>
                    <a:pt x="11" y="41"/>
                  </a:cubicBezTo>
                  <a:cubicBezTo>
                    <a:pt x="11" y="41"/>
                    <a:pt x="9" y="42"/>
                    <a:pt x="9" y="42"/>
                  </a:cubicBezTo>
                  <a:cubicBezTo>
                    <a:pt x="9" y="43"/>
                    <a:pt x="10" y="43"/>
                    <a:pt x="9" y="44"/>
                  </a:cubicBezTo>
                  <a:cubicBezTo>
                    <a:pt x="8" y="45"/>
                    <a:pt x="7" y="46"/>
                    <a:pt x="5" y="47"/>
                  </a:cubicBezTo>
                  <a:cubicBezTo>
                    <a:pt x="4" y="48"/>
                    <a:pt x="6" y="49"/>
                    <a:pt x="6" y="49"/>
                  </a:cubicBezTo>
                  <a:cubicBezTo>
                    <a:pt x="7" y="49"/>
                    <a:pt x="9" y="48"/>
                    <a:pt x="9" y="48"/>
                  </a:cubicBezTo>
                  <a:cubicBezTo>
                    <a:pt x="9" y="49"/>
                    <a:pt x="12" y="49"/>
                    <a:pt x="13" y="50"/>
                  </a:cubicBezTo>
                  <a:cubicBezTo>
                    <a:pt x="15" y="50"/>
                    <a:pt x="17" y="48"/>
                    <a:pt x="18" y="48"/>
                  </a:cubicBezTo>
                  <a:cubicBezTo>
                    <a:pt x="18" y="48"/>
                    <a:pt x="16" y="53"/>
                    <a:pt x="13" y="52"/>
                  </a:cubicBezTo>
                  <a:cubicBezTo>
                    <a:pt x="12" y="51"/>
                    <a:pt x="11" y="52"/>
                    <a:pt x="10" y="52"/>
                  </a:cubicBezTo>
                  <a:cubicBezTo>
                    <a:pt x="8" y="52"/>
                    <a:pt x="9" y="51"/>
                    <a:pt x="8" y="51"/>
                  </a:cubicBezTo>
                  <a:cubicBezTo>
                    <a:pt x="8" y="51"/>
                    <a:pt x="8" y="54"/>
                    <a:pt x="7" y="55"/>
                  </a:cubicBezTo>
                  <a:cubicBezTo>
                    <a:pt x="7" y="55"/>
                    <a:pt x="6" y="56"/>
                    <a:pt x="5" y="57"/>
                  </a:cubicBezTo>
                  <a:cubicBezTo>
                    <a:pt x="5" y="57"/>
                    <a:pt x="3" y="58"/>
                    <a:pt x="3" y="59"/>
                  </a:cubicBezTo>
                  <a:cubicBezTo>
                    <a:pt x="3" y="59"/>
                    <a:pt x="5" y="59"/>
                    <a:pt x="5" y="59"/>
                  </a:cubicBezTo>
                  <a:cubicBezTo>
                    <a:pt x="5" y="59"/>
                    <a:pt x="4" y="59"/>
                    <a:pt x="5" y="60"/>
                  </a:cubicBezTo>
                  <a:cubicBezTo>
                    <a:pt x="5" y="60"/>
                    <a:pt x="7" y="57"/>
                    <a:pt x="8" y="57"/>
                  </a:cubicBezTo>
                  <a:cubicBezTo>
                    <a:pt x="9" y="57"/>
                    <a:pt x="11" y="58"/>
                    <a:pt x="12" y="57"/>
                  </a:cubicBezTo>
                  <a:cubicBezTo>
                    <a:pt x="14" y="57"/>
                    <a:pt x="13" y="55"/>
                    <a:pt x="15" y="55"/>
                  </a:cubicBezTo>
                  <a:cubicBezTo>
                    <a:pt x="16" y="54"/>
                    <a:pt x="17" y="55"/>
                    <a:pt x="19" y="55"/>
                  </a:cubicBezTo>
                  <a:cubicBezTo>
                    <a:pt x="20" y="56"/>
                    <a:pt x="21" y="54"/>
                    <a:pt x="23" y="55"/>
                  </a:cubicBezTo>
                  <a:cubicBezTo>
                    <a:pt x="24" y="56"/>
                    <a:pt x="26" y="55"/>
                    <a:pt x="27" y="54"/>
                  </a:cubicBezTo>
                  <a:cubicBezTo>
                    <a:pt x="29" y="54"/>
                    <a:pt x="32" y="54"/>
                    <a:pt x="34" y="54"/>
                  </a:cubicBezTo>
                  <a:cubicBezTo>
                    <a:pt x="34" y="54"/>
                    <a:pt x="38" y="51"/>
                    <a:pt x="38" y="51"/>
                  </a:cubicBezTo>
                  <a:cubicBezTo>
                    <a:pt x="37" y="50"/>
                    <a:pt x="33" y="51"/>
                    <a:pt x="33" y="50"/>
                  </a:cubicBezTo>
                  <a:cubicBezTo>
                    <a:pt x="33" y="49"/>
                    <a:pt x="37" y="46"/>
                    <a:pt x="38" y="46"/>
                  </a:cubicBezTo>
                  <a:cubicBezTo>
                    <a:pt x="39" y="44"/>
                    <a:pt x="40" y="40"/>
                    <a:pt x="36" y="40"/>
                  </a:cubicBezTo>
                  <a:cubicBezTo>
                    <a:pt x="35" y="40"/>
                    <a:pt x="33" y="41"/>
                    <a:pt x="32" y="41"/>
                  </a:cubicBezTo>
                  <a:cubicBezTo>
                    <a:pt x="30" y="40"/>
                    <a:pt x="32" y="40"/>
                    <a:pt x="32" y="39"/>
                  </a:cubicBezTo>
                  <a:cubicBezTo>
                    <a:pt x="32" y="38"/>
                    <a:pt x="32" y="37"/>
                    <a:pt x="31" y="36"/>
                  </a:cubicBezTo>
                  <a:cubicBezTo>
                    <a:pt x="31" y="36"/>
                    <a:pt x="27" y="35"/>
                    <a:pt x="28" y="34"/>
                  </a:cubicBezTo>
                  <a:cubicBezTo>
                    <a:pt x="28" y="34"/>
                    <a:pt x="30" y="35"/>
                    <a:pt x="30" y="34"/>
                  </a:cubicBezTo>
                  <a:cubicBezTo>
                    <a:pt x="31" y="33"/>
                    <a:pt x="30" y="32"/>
                    <a:pt x="29" y="31"/>
                  </a:cubicBezTo>
                  <a:cubicBezTo>
                    <a:pt x="26" y="29"/>
                    <a:pt x="25" y="29"/>
                    <a:pt x="23" y="25"/>
                  </a:cubicBezTo>
                  <a:cubicBezTo>
                    <a:pt x="22" y="23"/>
                    <a:pt x="21" y="21"/>
                    <a:pt x="18" y="19"/>
                  </a:cubicBezTo>
                  <a:cubicBezTo>
                    <a:pt x="17" y="18"/>
                    <a:pt x="13" y="20"/>
                    <a:pt x="12" y="18"/>
                  </a:cubicBezTo>
                  <a:cubicBezTo>
                    <a:pt x="12" y="18"/>
                    <a:pt x="18" y="17"/>
                    <a:pt x="17" y="16"/>
                  </a:cubicBezTo>
                  <a:cubicBezTo>
                    <a:pt x="17" y="16"/>
                    <a:pt x="15" y="17"/>
                    <a:pt x="14" y="16"/>
                  </a:cubicBezTo>
                  <a:cubicBezTo>
                    <a:pt x="14" y="16"/>
                    <a:pt x="18" y="15"/>
                    <a:pt x="18" y="15"/>
                  </a:cubicBezTo>
                  <a:cubicBezTo>
                    <a:pt x="19" y="14"/>
                    <a:pt x="22" y="9"/>
                    <a:pt x="21" y="8"/>
                  </a:cubicBezTo>
                  <a:cubicBezTo>
                    <a:pt x="20" y="6"/>
                    <a:pt x="17" y="6"/>
                    <a:pt x="15" y="6"/>
                  </a:cubicBezTo>
                  <a:cubicBezTo>
                    <a:pt x="14" y="7"/>
                    <a:pt x="9" y="7"/>
                    <a:pt x="9" y="7"/>
                  </a:cubicBezTo>
                  <a:cubicBezTo>
                    <a:pt x="9" y="7"/>
                    <a:pt x="11" y="6"/>
                    <a:pt x="11" y="6"/>
                  </a:cubicBezTo>
                  <a:cubicBezTo>
                    <a:pt x="11" y="6"/>
                    <a:pt x="9" y="5"/>
                    <a:pt x="9" y="6"/>
                  </a:cubicBezTo>
                  <a:cubicBezTo>
                    <a:pt x="9" y="5"/>
                    <a:pt x="18" y="1"/>
                    <a:pt x="15" y="0"/>
                  </a:cubicBezTo>
                  <a:cubicBezTo>
                    <a:pt x="14" y="0"/>
                    <a:pt x="17" y="1"/>
                    <a:pt x="15" y="0"/>
                  </a:cubicBezTo>
                  <a:close/>
                </a:path>
              </a:pathLst>
            </a:custGeom>
            <a:grpFill/>
            <a:ln w="4763" cap="flat">
              <a:solidFill>
                <a:schemeClr val="bg1"/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id-ID" sz="1800" b="1" i="0" u="none" strike="noStrike" kern="1200" cap="none" spc="0" normalizeH="0" baseline="0" noProof="0">
                <a:ln>
                  <a:noFill/>
                </a:ln>
                <a:solidFill>
                  <a:srgbClr val="1C1C1C">
                    <a:lumMod val="50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endParaRPr>
            </a:p>
          </p:txBody>
        </p:sp>
        <p:sp>
          <p:nvSpPr>
            <p:cNvPr id="9" name="Freeform 405"/>
            <p:cNvSpPr/>
            <p:nvPr/>
          </p:nvSpPr>
          <p:spPr bwMode="auto">
            <a:xfrm>
              <a:off x="10566434" y="5337841"/>
              <a:ext cx="503186" cy="245289"/>
            </a:xfrm>
            <a:custGeom>
              <a:avLst/>
              <a:gdLst>
                <a:gd name="T0" fmla="*/ 53 w 54"/>
                <a:gd name="T1" fmla="*/ 10 h 26"/>
                <a:gd name="T2" fmla="*/ 49 w 54"/>
                <a:gd name="T3" fmla="*/ 9 h 26"/>
                <a:gd name="T4" fmla="*/ 50 w 54"/>
                <a:gd name="T5" fmla="*/ 8 h 26"/>
                <a:gd name="T6" fmla="*/ 48 w 54"/>
                <a:gd name="T7" fmla="*/ 7 h 26"/>
                <a:gd name="T8" fmla="*/ 49 w 54"/>
                <a:gd name="T9" fmla="*/ 6 h 26"/>
                <a:gd name="T10" fmla="*/ 46 w 54"/>
                <a:gd name="T11" fmla="*/ 5 h 26"/>
                <a:gd name="T12" fmla="*/ 48 w 54"/>
                <a:gd name="T13" fmla="*/ 3 h 26"/>
                <a:gd name="T14" fmla="*/ 43 w 54"/>
                <a:gd name="T15" fmla="*/ 3 h 26"/>
                <a:gd name="T16" fmla="*/ 39 w 54"/>
                <a:gd name="T17" fmla="*/ 1 h 26"/>
                <a:gd name="T18" fmla="*/ 39 w 54"/>
                <a:gd name="T19" fmla="*/ 4 h 26"/>
                <a:gd name="T20" fmla="*/ 36 w 54"/>
                <a:gd name="T21" fmla="*/ 5 h 26"/>
                <a:gd name="T22" fmla="*/ 32 w 54"/>
                <a:gd name="T23" fmla="*/ 5 h 26"/>
                <a:gd name="T24" fmla="*/ 32 w 54"/>
                <a:gd name="T25" fmla="*/ 9 h 26"/>
                <a:gd name="T26" fmla="*/ 26 w 54"/>
                <a:gd name="T27" fmla="*/ 5 h 26"/>
                <a:gd name="T28" fmla="*/ 25 w 54"/>
                <a:gd name="T29" fmla="*/ 8 h 26"/>
                <a:gd name="T30" fmla="*/ 21 w 54"/>
                <a:gd name="T31" fmla="*/ 5 h 26"/>
                <a:gd name="T32" fmla="*/ 21 w 54"/>
                <a:gd name="T33" fmla="*/ 9 h 26"/>
                <a:gd name="T34" fmla="*/ 19 w 54"/>
                <a:gd name="T35" fmla="*/ 9 h 26"/>
                <a:gd name="T36" fmla="*/ 17 w 54"/>
                <a:gd name="T37" fmla="*/ 12 h 26"/>
                <a:gd name="T38" fmla="*/ 14 w 54"/>
                <a:gd name="T39" fmla="*/ 8 h 26"/>
                <a:gd name="T40" fmla="*/ 16 w 54"/>
                <a:gd name="T41" fmla="*/ 8 h 26"/>
                <a:gd name="T42" fmla="*/ 14 w 54"/>
                <a:gd name="T43" fmla="*/ 5 h 26"/>
                <a:gd name="T44" fmla="*/ 7 w 54"/>
                <a:gd name="T45" fmla="*/ 2 h 26"/>
                <a:gd name="T46" fmla="*/ 9 w 54"/>
                <a:gd name="T47" fmla="*/ 4 h 26"/>
                <a:gd name="T48" fmla="*/ 8 w 54"/>
                <a:gd name="T49" fmla="*/ 4 h 26"/>
                <a:gd name="T50" fmla="*/ 10 w 54"/>
                <a:gd name="T51" fmla="*/ 8 h 26"/>
                <a:gd name="T52" fmla="*/ 5 w 54"/>
                <a:gd name="T53" fmla="*/ 6 h 26"/>
                <a:gd name="T54" fmla="*/ 3 w 54"/>
                <a:gd name="T55" fmla="*/ 6 h 26"/>
                <a:gd name="T56" fmla="*/ 5 w 54"/>
                <a:gd name="T57" fmla="*/ 7 h 26"/>
                <a:gd name="T58" fmla="*/ 5 w 54"/>
                <a:gd name="T59" fmla="*/ 8 h 26"/>
                <a:gd name="T60" fmla="*/ 2 w 54"/>
                <a:gd name="T61" fmla="*/ 7 h 26"/>
                <a:gd name="T62" fmla="*/ 1 w 54"/>
                <a:gd name="T63" fmla="*/ 9 h 26"/>
                <a:gd name="T64" fmla="*/ 8 w 54"/>
                <a:gd name="T65" fmla="*/ 10 h 26"/>
                <a:gd name="T66" fmla="*/ 13 w 54"/>
                <a:gd name="T67" fmla="*/ 11 h 26"/>
                <a:gd name="T68" fmla="*/ 11 w 54"/>
                <a:gd name="T69" fmla="*/ 12 h 26"/>
                <a:gd name="T70" fmla="*/ 12 w 54"/>
                <a:gd name="T71" fmla="*/ 13 h 26"/>
                <a:gd name="T72" fmla="*/ 8 w 54"/>
                <a:gd name="T73" fmla="*/ 14 h 26"/>
                <a:gd name="T74" fmla="*/ 3 w 54"/>
                <a:gd name="T75" fmla="*/ 15 h 26"/>
                <a:gd name="T76" fmla="*/ 10 w 54"/>
                <a:gd name="T77" fmla="*/ 16 h 26"/>
                <a:gd name="T78" fmla="*/ 12 w 54"/>
                <a:gd name="T79" fmla="*/ 18 h 26"/>
                <a:gd name="T80" fmla="*/ 15 w 54"/>
                <a:gd name="T81" fmla="*/ 17 h 26"/>
                <a:gd name="T82" fmla="*/ 13 w 54"/>
                <a:gd name="T83" fmla="*/ 18 h 26"/>
                <a:gd name="T84" fmla="*/ 15 w 54"/>
                <a:gd name="T85" fmla="*/ 18 h 26"/>
                <a:gd name="T86" fmla="*/ 10 w 54"/>
                <a:gd name="T87" fmla="*/ 23 h 26"/>
                <a:gd name="T88" fmla="*/ 15 w 54"/>
                <a:gd name="T89" fmla="*/ 23 h 26"/>
                <a:gd name="T90" fmla="*/ 21 w 54"/>
                <a:gd name="T91" fmla="*/ 24 h 26"/>
                <a:gd name="T92" fmla="*/ 20 w 54"/>
                <a:gd name="T93" fmla="*/ 24 h 26"/>
                <a:gd name="T94" fmla="*/ 22 w 54"/>
                <a:gd name="T95" fmla="*/ 25 h 26"/>
                <a:gd name="T96" fmla="*/ 29 w 54"/>
                <a:gd name="T97" fmla="*/ 26 h 26"/>
                <a:gd name="T98" fmla="*/ 33 w 54"/>
                <a:gd name="T99" fmla="*/ 25 h 26"/>
                <a:gd name="T100" fmla="*/ 39 w 54"/>
                <a:gd name="T101" fmla="*/ 23 h 26"/>
                <a:gd name="T102" fmla="*/ 46 w 54"/>
                <a:gd name="T103" fmla="*/ 19 h 26"/>
                <a:gd name="T104" fmla="*/ 52 w 54"/>
                <a:gd name="T105" fmla="*/ 16 h 26"/>
                <a:gd name="T106" fmla="*/ 52 w 54"/>
                <a:gd name="T107" fmla="*/ 14 h 26"/>
                <a:gd name="T108" fmla="*/ 54 w 54"/>
                <a:gd name="T109" fmla="*/ 13 h 26"/>
                <a:gd name="T110" fmla="*/ 52 w 54"/>
                <a:gd name="T111" fmla="*/ 12 h 26"/>
                <a:gd name="T112" fmla="*/ 53 w 54"/>
                <a:gd name="T113" fmla="*/ 10 h 26"/>
                <a:gd name="T114" fmla="*/ 53 w 54"/>
                <a:gd name="T115" fmla="*/ 1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54" h="26">
                  <a:moveTo>
                    <a:pt x="53" y="10"/>
                  </a:moveTo>
                  <a:cubicBezTo>
                    <a:pt x="53" y="10"/>
                    <a:pt x="49" y="9"/>
                    <a:pt x="49" y="9"/>
                  </a:cubicBezTo>
                  <a:cubicBezTo>
                    <a:pt x="49" y="9"/>
                    <a:pt x="50" y="8"/>
                    <a:pt x="50" y="8"/>
                  </a:cubicBezTo>
                  <a:cubicBezTo>
                    <a:pt x="49" y="8"/>
                    <a:pt x="47" y="8"/>
                    <a:pt x="48" y="7"/>
                  </a:cubicBezTo>
                  <a:cubicBezTo>
                    <a:pt x="48" y="7"/>
                    <a:pt x="49" y="6"/>
                    <a:pt x="49" y="6"/>
                  </a:cubicBezTo>
                  <a:cubicBezTo>
                    <a:pt x="48" y="5"/>
                    <a:pt x="46" y="5"/>
                    <a:pt x="46" y="5"/>
                  </a:cubicBezTo>
                  <a:cubicBezTo>
                    <a:pt x="46" y="4"/>
                    <a:pt x="48" y="3"/>
                    <a:pt x="48" y="3"/>
                  </a:cubicBezTo>
                  <a:cubicBezTo>
                    <a:pt x="48" y="3"/>
                    <a:pt x="44" y="4"/>
                    <a:pt x="43" y="3"/>
                  </a:cubicBezTo>
                  <a:cubicBezTo>
                    <a:pt x="42" y="2"/>
                    <a:pt x="41" y="1"/>
                    <a:pt x="39" y="1"/>
                  </a:cubicBezTo>
                  <a:cubicBezTo>
                    <a:pt x="38" y="1"/>
                    <a:pt x="40" y="3"/>
                    <a:pt x="39" y="4"/>
                  </a:cubicBezTo>
                  <a:cubicBezTo>
                    <a:pt x="38" y="5"/>
                    <a:pt x="37" y="4"/>
                    <a:pt x="36" y="5"/>
                  </a:cubicBezTo>
                  <a:cubicBezTo>
                    <a:pt x="35" y="6"/>
                    <a:pt x="34" y="5"/>
                    <a:pt x="32" y="5"/>
                  </a:cubicBezTo>
                  <a:cubicBezTo>
                    <a:pt x="30" y="4"/>
                    <a:pt x="33" y="8"/>
                    <a:pt x="32" y="9"/>
                  </a:cubicBezTo>
                  <a:cubicBezTo>
                    <a:pt x="32" y="9"/>
                    <a:pt x="28" y="2"/>
                    <a:pt x="26" y="5"/>
                  </a:cubicBezTo>
                  <a:cubicBezTo>
                    <a:pt x="25" y="5"/>
                    <a:pt x="26" y="7"/>
                    <a:pt x="25" y="8"/>
                  </a:cubicBezTo>
                  <a:cubicBezTo>
                    <a:pt x="25" y="9"/>
                    <a:pt x="22" y="5"/>
                    <a:pt x="21" y="5"/>
                  </a:cubicBezTo>
                  <a:cubicBezTo>
                    <a:pt x="20" y="5"/>
                    <a:pt x="23" y="9"/>
                    <a:pt x="21" y="9"/>
                  </a:cubicBezTo>
                  <a:cubicBezTo>
                    <a:pt x="20" y="9"/>
                    <a:pt x="20" y="9"/>
                    <a:pt x="19" y="9"/>
                  </a:cubicBezTo>
                  <a:cubicBezTo>
                    <a:pt x="18" y="9"/>
                    <a:pt x="17" y="11"/>
                    <a:pt x="17" y="12"/>
                  </a:cubicBezTo>
                  <a:cubicBezTo>
                    <a:pt x="17" y="11"/>
                    <a:pt x="14" y="9"/>
                    <a:pt x="14" y="8"/>
                  </a:cubicBezTo>
                  <a:cubicBezTo>
                    <a:pt x="14" y="8"/>
                    <a:pt x="16" y="8"/>
                    <a:pt x="16" y="8"/>
                  </a:cubicBezTo>
                  <a:cubicBezTo>
                    <a:pt x="16" y="7"/>
                    <a:pt x="14" y="5"/>
                    <a:pt x="14" y="5"/>
                  </a:cubicBezTo>
                  <a:cubicBezTo>
                    <a:pt x="13" y="5"/>
                    <a:pt x="8" y="0"/>
                    <a:pt x="7" y="2"/>
                  </a:cubicBezTo>
                  <a:cubicBezTo>
                    <a:pt x="7" y="3"/>
                    <a:pt x="10" y="3"/>
                    <a:pt x="9" y="4"/>
                  </a:cubicBezTo>
                  <a:cubicBezTo>
                    <a:pt x="9" y="4"/>
                    <a:pt x="9" y="4"/>
                    <a:pt x="8" y="4"/>
                  </a:cubicBezTo>
                  <a:cubicBezTo>
                    <a:pt x="10" y="3"/>
                    <a:pt x="11" y="7"/>
                    <a:pt x="10" y="8"/>
                  </a:cubicBezTo>
                  <a:cubicBezTo>
                    <a:pt x="10" y="8"/>
                    <a:pt x="2" y="1"/>
                    <a:pt x="5" y="6"/>
                  </a:cubicBezTo>
                  <a:cubicBezTo>
                    <a:pt x="5" y="6"/>
                    <a:pt x="3" y="6"/>
                    <a:pt x="3" y="6"/>
                  </a:cubicBezTo>
                  <a:cubicBezTo>
                    <a:pt x="3" y="7"/>
                    <a:pt x="5" y="7"/>
                    <a:pt x="5" y="7"/>
                  </a:cubicBezTo>
                  <a:cubicBezTo>
                    <a:pt x="5" y="6"/>
                    <a:pt x="5" y="8"/>
                    <a:pt x="5" y="8"/>
                  </a:cubicBezTo>
                  <a:cubicBezTo>
                    <a:pt x="5" y="8"/>
                    <a:pt x="3" y="7"/>
                    <a:pt x="2" y="7"/>
                  </a:cubicBezTo>
                  <a:cubicBezTo>
                    <a:pt x="3" y="7"/>
                    <a:pt x="0" y="10"/>
                    <a:pt x="1" y="9"/>
                  </a:cubicBezTo>
                  <a:cubicBezTo>
                    <a:pt x="0" y="11"/>
                    <a:pt x="8" y="10"/>
                    <a:pt x="8" y="10"/>
                  </a:cubicBezTo>
                  <a:cubicBezTo>
                    <a:pt x="9" y="10"/>
                    <a:pt x="13" y="11"/>
                    <a:pt x="13" y="11"/>
                  </a:cubicBezTo>
                  <a:cubicBezTo>
                    <a:pt x="12" y="11"/>
                    <a:pt x="11" y="11"/>
                    <a:pt x="11" y="12"/>
                  </a:cubicBezTo>
                  <a:cubicBezTo>
                    <a:pt x="11" y="12"/>
                    <a:pt x="12" y="13"/>
                    <a:pt x="12" y="13"/>
                  </a:cubicBezTo>
                  <a:cubicBezTo>
                    <a:pt x="11" y="14"/>
                    <a:pt x="9" y="14"/>
                    <a:pt x="8" y="14"/>
                  </a:cubicBezTo>
                  <a:cubicBezTo>
                    <a:pt x="8" y="14"/>
                    <a:pt x="2" y="15"/>
                    <a:pt x="3" y="15"/>
                  </a:cubicBezTo>
                  <a:cubicBezTo>
                    <a:pt x="5" y="16"/>
                    <a:pt x="8" y="15"/>
                    <a:pt x="10" y="16"/>
                  </a:cubicBezTo>
                  <a:cubicBezTo>
                    <a:pt x="11" y="17"/>
                    <a:pt x="11" y="18"/>
                    <a:pt x="12" y="18"/>
                  </a:cubicBezTo>
                  <a:cubicBezTo>
                    <a:pt x="12" y="18"/>
                    <a:pt x="14" y="17"/>
                    <a:pt x="15" y="17"/>
                  </a:cubicBezTo>
                  <a:cubicBezTo>
                    <a:pt x="14" y="17"/>
                    <a:pt x="13" y="18"/>
                    <a:pt x="13" y="18"/>
                  </a:cubicBezTo>
                  <a:cubicBezTo>
                    <a:pt x="13" y="19"/>
                    <a:pt x="15" y="18"/>
                    <a:pt x="15" y="18"/>
                  </a:cubicBezTo>
                  <a:cubicBezTo>
                    <a:pt x="16" y="19"/>
                    <a:pt x="8" y="23"/>
                    <a:pt x="10" y="23"/>
                  </a:cubicBezTo>
                  <a:cubicBezTo>
                    <a:pt x="12" y="24"/>
                    <a:pt x="14" y="23"/>
                    <a:pt x="15" y="23"/>
                  </a:cubicBezTo>
                  <a:cubicBezTo>
                    <a:pt x="17" y="23"/>
                    <a:pt x="19" y="23"/>
                    <a:pt x="21" y="24"/>
                  </a:cubicBezTo>
                  <a:cubicBezTo>
                    <a:pt x="20" y="23"/>
                    <a:pt x="20" y="24"/>
                    <a:pt x="20" y="24"/>
                  </a:cubicBezTo>
                  <a:cubicBezTo>
                    <a:pt x="21" y="25"/>
                    <a:pt x="22" y="25"/>
                    <a:pt x="22" y="25"/>
                  </a:cubicBezTo>
                  <a:cubicBezTo>
                    <a:pt x="24" y="26"/>
                    <a:pt x="27" y="26"/>
                    <a:pt x="29" y="26"/>
                  </a:cubicBezTo>
                  <a:cubicBezTo>
                    <a:pt x="31" y="26"/>
                    <a:pt x="31" y="25"/>
                    <a:pt x="33" y="25"/>
                  </a:cubicBezTo>
                  <a:cubicBezTo>
                    <a:pt x="35" y="24"/>
                    <a:pt x="37" y="24"/>
                    <a:pt x="39" y="23"/>
                  </a:cubicBezTo>
                  <a:cubicBezTo>
                    <a:pt x="42" y="21"/>
                    <a:pt x="43" y="20"/>
                    <a:pt x="46" y="19"/>
                  </a:cubicBezTo>
                  <a:cubicBezTo>
                    <a:pt x="48" y="19"/>
                    <a:pt x="49" y="16"/>
                    <a:pt x="52" y="16"/>
                  </a:cubicBezTo>
                  <a:cubicBezTo>
                    <a:pt x="52" y="15"/>
                    <a:pt x="53" y="15"/>
                    <a:pt x="52" y="14"/>
                  </a:cubicBezTo>
                  <a:cubicBezTo>
                    <a:pt x="51" y="13"/>
                    <a:pt x="53" y="13"/>
                    <a:pt x="54" y="13"/>
                  </a:cubicBezTo>
                  <a:cubicBezTo>
                    <a:pt x="54" y="13"/>
                    <a:pt x="52" y="12"/>
                    <a:pt x="52" y="12"/>
                  </a:cubicBezTo>
                  <a:cubicBezTo>
                    <a:pt x="52" y="11"/>
                    <a:pt x="54" y="10"/>
                    <a:pt x="53" y="10"/>
                  </a:cubicBezTo>
                  <a:cubicBezTo>
                    <a:pt x="51" y="9"/>
                    <a:pt x="54" y="10"/>
                    <a:pt x="53" y="10"/>
                  </a:cubicBezTo>
                  <a:close/>
                </a:path>
              </a:pathLst>
            </a:custGeom>
            <a:grpFill/>
            <a:ln w="4763" cap="flat">
              <a:solidFill>
                <a:schemeClr val="bg1"/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id-ID" sz="1800" b="1" i="0" u="none" strike="noStrike" kern="1200" cap="none" spc="0" normalizeH="0" baseline="0" noProof="0">
                <a:ln>
                  <a:noFill/>
                </a:ln>
                <a:solidFill>
                  <a:srgbClr val="1C1C1C">
                    <a:lumMod val="50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endParaRPr>
            </a:p>
          </p:txBody>
        </p:sp>
        <p:sp>
          <p:nvSpPr>
            <p:cNvPr id="10" name="Freeform 406"/>
            <p:cNvSpPr/>
            <p:nvPr/>
          </p:nvSpPr>
          <p:spPr bwMode="auto">
            <a:xfrm>
              <a:off x="14085545" y="4439516"/>
              <a:ext cx="840765" cy="579771"/>
            </a:xfrm>
            <a:custGeom>
              <a:avLst/>
              <a:gdLst>
                <a:gd name="T0" fmla="*/ 77 w 90"/>
                <a:gd name="T1" fmla="*/ 2 h 62"/>
                <a:gd name="T2" fmla="*/ 66 w 90"/>
                <a:gd name="T3" fmla="*/ 6 h 62"/>
                <a:gd name="T4" fmla="*/ 51 w 90"/>
                <a:gd name="T5" fmla="*/ 8 h 62"/>
                <a:gd name="T6" fmla="*/ 48 w 90"/>
                <a:gd name="T7" fmla="*/ 9 h 62"/>
                <a:gd name="T8" fmla="*/ 39 w 90"/>
                <a:gd name="T9" fmla="*/ 11 h 62"/>
                <a:gd name="T10" fmla="*/ 32 w 90"/>
                <a:gd name="T11" fmla="*/ 14 h 62"/>
                <a:gd name="T12" fmla="*/ 26 w 90"/>
                <a:gd name="T13" fmla="*/ 19 h 62"/>
                <a:gd name="T14" fmla="*/ 26 w 90"/>
                <a:gd name="T15" fmla="*/ 21 h 62"/>
                <a:gd name="T16" fmla="*/ 27 w 90"/>
                <a:gd name="T17" fmla="*/ 23 h 62"/>
                <a:gd name="T18" fmla="*/ 23 w 90"/>
                <a:gd name="T19" fmla="*/ 25 h 62"/>
                <a:gd name="T20" fmla="*/ 21 w 90"/>
                <a:gd name="T21" fmla="*/ 28 h 62"/>
                <a:gd name="T22" fmla="*/ 21 w 90"/>
                <a:gd name="T23" fmla="*/ 29 h 62"/>
                <a:gd name="T24" fmla="*/ 14 w 90"/>
                <a:gd name="T25" fmla="*/ 31 h 62"/>
                <a:gd name="T26" fmla="*/ 19 w 90"/>
                <a:gd name="T27" fmla="*/ 34 h 62"/>
                <a:gd name="T28" fmla="*/ 9 w 90"/>
                <a:gd name="T29" fmla="*/ 38 h 62"/>
                <a:gd name="T30" fmla="*/ 6 w 90"/>
                <a:gd name="T31" fmla="*/ 41 h 62"/>
                <a:gd name="T32" fmla="*/ 5 w 90"/>
                <a:gd name="T33" fmla="*/ 47 h 62"/>
                <a:gd name="T34" fmla="*/ 4 w 90"/>
                <a:gd name="T35" fmla="*/ 53 h 62"/>
                <a:gd name="T36" fmla="*/ 12 w 90"/>
                <a:gd name="T37" fmla="*/ 55 h 62"/>
                <a:gd name="T38" fmla="*/ 12 w 90"/>
                <a:gd name="T39" fmla="*/ 56 h 62"/>
                <a:gd name="T40" fmla="*/ 16 w 90"/>
                <a:gd name="T41" fmla="*/ 62 h 62"/>
                <a:gd name="T42" fmla="*/ 26 w 90"/>
                <a:gd name="T43" fmla="*/ 61 h 62"/>
                <a:gd name="T44" fmla="*/ 26 w 90"/>
                <a:gd name="T45" fmla="*/ 59 h 62"/>
                <a:gd name="T46" fmla="*/ 20 w 90"/>
                <a:gd name="T47" fmla="*/ 48 h 62"/>
                <a:gd name="T48" fmla="*/ 20 w 90"/>
                <a:gd name="T49" fmla="*/ 42 h 62"/>
                <a:gd name="T50" fmla="*/ 22 w 90"/>
                <a:gd name="T51" fmla="*/ 40 h 62"/>
                <a:gd name="T52" fmla="*/ 21 w 90"/>
                <a:gd name="T53" fmla="*/ 36 h 62"/>
                <a:gd name="T54" fmla="*/ 27 w 90"/>
                <a:gd name="T55" fmla="*/ 34 h 62"/>
                <a:gd name="T56" fmla="*/ 27 w 90"/>
                <a:gd name="T57" fmla="*/ 32 h 62"/>
                <a:gd name="T58" fmla="*/ 32 w 90"/>
                <a:gd name="T59" fmla="*/ 31 h 62"/>
                <a:gd name="T60" fmla="*/ 35 w 90"/>
                <a:gd name="T61" fmla="*/ 29 h 62"/>
                <a:gd name="T62" fmla="*/ 35 w 90"/>
                <a:gd name="T63" fmla="*/ 26 h 62"/>
                <a:gd name="T64" fmla="*/ 42 w 90"/>
                <a:gd name="T65" fmla="*/ 24 h 62"/>
                <a:gd name="T66" fmla="*/ 45 w 90"/>
                <a:gd name="T67" fmla="*/ 22 h 62"/>
                <a:gd name="T68" fmla="*/ 58 w 90"/>
                <a:gd name="T69" fmla="*/ 15 h 62"/>
                <a:gd name="T70" fmla="*/ 81 w 90"/>
                <a:gd name="T71" fmla="*/ 8 h 62"/>
                <a:gd name="T72" fmla="*/ 84 w 90"/>
                <a:gd name="T73" fmla="*/ 1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90" h="62">
                  <a:moveTo>
                    <a:pt x="84" y="1"/>
                  </a:moveTo>
                  <a:cubicBezTo>
                    <a:pt x="81" y="1"/>
                    <a:pt x="80" y="0"/>
                    <a:pt x="77" y="2"/>
                  </a:cubicBezTo>
                  <a:cubicBezTo>
                    <a:pt x="76" y="2"/>
                    <a:pt x="72" y="3"/>
                    <a:pt x="73" y="4"/>
                  </a:cubicBezTo>
                  <a:cubicBezTo>
                    <a:pt x="72" y="4"/>
                    <a:pt x="68" y="6"/>
                    <a:pt x="66" y="6"/>
                  </a:cubicBezTo>
                  <a:cubicBezTo>
                    <a:pt x="64" y="6"/>
                    <a:pt x="61" y="7"/>
                    <a:pt x="59" y="8"/>
                  </a:cubicBezTo>
                  <a:cubicBezTo>
                    <a:pt x="56" y="8"/>
                    <a:pt x="54" y="8"/>
                    <a:pt x="51" y="8"/>
                  </a:cubicBezTo>
                  <a:cubicBezTo>
                    <a:pt x="51" y="8"/>
                    <a:pt x="45" y="8"/>
                    <a:pt x="46" y="9"/>
                  </a:cubicBezTo>
                  <a:cubicBezTo>
                    <a:pt x="46" y="9"/>
                    <a:pt x="48" y="9"/>
                    <a:pt x="48" y="9"/>
                  </a:cubicBezTo>
                  <a:cubicBezTo>
                    <a:pt x="47" y="10"/>
                    <a:pt x="45" y="10"/>
                    <a:pt x="44" y="11"/>
                  </a:cubicBezTo>
                  <a:cubicBezTo>
                    <a:pt x="43" y="11"/>
                    <a:pt x="41" y="11"/>
                    <a:pt x="39" y="11"/>
                  </a:cubicBezTo>
                  <a:cubicBezTo>
                    <a:pt x="38" y="11"/>
                    <a:pt x="38" y="11"/>
                    <a:pt x="36" y="12"/>
                  </a:cubicBezTo>
                  <a:cubicBezTo>
                    <a:pt x="35" y="15"/>
                    <a:pt x="34" y="14"/>
                    <a:pt x="32" y="14"/>
                  </a:cubicBezTo>
                  <a:cubicBezTo>
                    <a:pt x="30" y="15"/>
                    <a:pt x="31" y="17"/>
                    <a:pt x="28" y="17"/>
                  </a:cubicBezTo>
                  <a:cubicBezTo>
                    <a:pt x="26" y="17"/>
                    <a:pt x="27" y="19"/>
                    <a:pt x="26" y="19"/>
                  </a:cubicBezTo>
                  <a:cubicBezTo>
                    <a:pt x="25" y="20"/>
                    <a:pt x="22" y="18"/>
                    <a:pt x="23" y="19"/>
                  </a:cubicBezTo>
                  <a:cubicBezTo>
                    <a:pt x="23" y="20"/>
                    <a:pt x="26" y="21"/>
                    <a:pt x="26" y="21"/>
                  </a:cubicBezTo>
                  <a:cubicBezTo>
                    <a:pt x="26" y="21"/>
                    <a:pt x="22" y="22"/>
                    <a:pt x="22" y="22"/>
                  </a:cubicBezTo>
                  <a:cubicBezTo>
                    <a:pt x="22" y="23"/>
                    <a:pt x="27" y="23"/>
                    <a:pt x="27" y="23"/>
                  </a:cubicBezTo>
                  <a:cubicBezTo>
                    <a:pt x="27" y="24"/>
                    <a:pt x="20" y="24"/>
                    <a:pt x="21" y="25"/>
                  </a:cubicBezTo>
                  <a:cubicBezTo>
                    <a:pt x="21" y="24"/>
                    <a:pt x="23" y="25"/>
                    <a:pt x="23" y="25"/>
                  </a:cubicBezTo>
                  <a:cubicBezTo>
                    <a:pt x="21" y="26"/>
                    <a:pt x="20" y="25"/>
                    <a:pt x="20" y="26"/>
                  </a:cubicBezTo>
                  <a:cubicBezTo>
                    <a:pt x="19" y="27"/>
                    <a:pt x="21" y="28"/>
                    <a:pt x="21" y="28"/>
                  </a:cubicBezTo>
                  <a:cubicBezTo>
                    <a:pt x="20" y="28"/>
                    <a:pt x="19" y="28"/>
                    <a:pt x="18" y="28"/>
                  </a:cubicBezTo>
                  <a:cubicBezTo>
                    <a:pt x="18" y="28"/>
                    <a:pt x="20" y="29"/>
                    <a:pt x="21" y="29"/>
                  </a:cubicBezTo>
                  <a:cubicBezTo>
                    <a:pt x="19" y="29"/>
                    <a:pt x="18" y="29"/>
                    <a:pt x="17" y="30"/>
                  </a:cubicBezTo>
                  <a:cubicBezTo>
                    <a:pt x="16" y="31"/>
                    <a:pt x="15" y="31"/>
                    <a:pt x="14" y="31"/>
                  </a:cubicBezTo>
                  <a:cubicBezTo>
                    <a:pt x="12" y="32"/>
                    <a:pt x="12" y="33"/>
                    <a:pt x="14" y="33"/>
                  </a:cubicBezTo>
                  <a:cubicBezTo>
                    <a:pt x="15" y="33"/>
                    <a:pt x="18" y="34"/>
                    <a:pt x="19" y="34"/>
                  </a:cubicBezTo>
                  <a:cubicBezTo>
                    <a:pt x="17" y="35"/>
                    <a:pt x="15" y="33"/>
                    <a:pt x="15" y="36"/>
                  </a:cubicBezTo>
                  <a:cubicBezTo>
                    <a:pt x="15" y="37"/>
                    <a:pt x="10" y="37"/>
                    <a:pt x="9" y="38"/>
                  </a:cubicBezTo>
                  <a:cubicBezTo>
                    <a:pt x="8" y="39"/>
                    <a:pt x="9" y="39"/>
                    <a:pt x="9" y="40"/>
                  </a:cubicBezTo>
                  <a:cubicBezTo>
                    <a:pt x="9" y="40"/>
                    <a:pt x="6" y="41"/>
                    <a:pt x="6" y="41"/>
                  </a:cubicBezTo>
                  <a:cubicBezTo>
                    <a:pt x="2" y="42"/>
                    <a:pt x="7" y="42"/>
                    <a:pt x="7" y="43"/>
                  </a:cubicBezTo>
                  <a:cubicBezTo>
                    <a:pt x="8" y="44"/>
                    <a:pt x="5" y="47"/>
                    <a:pt x="5" y="47"/>
                  </a:cubicBezTo>
                  <a:cubicBezTo>
                    <a:pt x="3" y="49"/>
                    <a:pt x="0" y="47"/>
                    <a:pt x="0" y="51"/>
                  </a:cubicBezTo>
                  <a:cubicBezTo>
                    <a:pt x="0" y="55"/>
                    <a:pt x="2" y="53"/>
                    <a:pt x="4" y="53"/>
                  </a:cubicBezTo>
                  <a:cubicBezTo>
                    <a:pt x="6" y="54"/>
                    <a:pt x="7" y="55"/>
                    <a:pt x="9" y="54"/>
                  </a:cubicBezTo>
                  <a:cubicBezTo>
                    <a:pt x="9" y="54"/>
                    <a:pt x="11" y="56"/>
                    <a:pt x="12" y="55"/>
                  </a:cubicBezTo>
                  <a:cubicBezTo>
                    <a:pt x="12" y="55"/>
                    <a:pt x="10" y="55"/>
                    <a:pt x="10" y="56"/>
                  </a:cubicBezTo>
                  <a:cubicBezTo>
                    <a:pt x="11" y="56"/>
                    <a:pt x="12" y="56"/>
                    <a:pt x="12" y="56"/>
                  </a:cubicBezTo>
                  <a:cubicBezTo>
                    <a:pt x="12" y="56"/>
                    <a:pt x="10" y="60"/>
                    <a:pt x="10" y="60"/>
                  </a:cubicBezTo>
                  <a:cubicBezTo>
                    <a:pt x="12" y="61"/>
                    <a:pt x="14" y="61"/>
                    <a:pt x="16" y="62"/>
                  </a:cubicBezTo>
                  <a:cubicBezTo>
                    <a:pt x="19" y="62"/>
                    <a:pt x="20" y="62"/>
                    <a:pt x="23" y="62"/>
                  </a:cubicBezTo>
                  <a:cubicBezTo>
                    <a:pt x="24" y="61"/>
                    <a:pt x="25" y="61"/>
                    <a:pt x="26" y="61"/>
                  </a:cubicBezTo>
                  <a:cubicBezTo>
                    <a:pt x="27" y="62"/>
                    <a:pt x="28" y="62"/>
                    <a:pt x="30" y="62"/>
                  </a:cubicBezTo>
                  <a:cubicBezTo>
                    <a:pt x="31" y="62"/>
                    <a:pt x="27" y="59"/>
                    <a:pt x="26" y="59"/>
                  </a:cubicBezTo>
                  <a:cubicBezTo>
                    <a:pt x="24" y="57"/>
                    <a:pt x="23" y="55"/>
                    <a:pt x="22" y="53"/>
                  </a:cubicBezTo>
                  <a:cubicBezTo>
                    <a:pt x="20" y="51"/>
                    <a:pt x="21" y="50"/>
                    <a:pt x="20" y="48"/>
                  </a:cubicBezTo>
                  <a:cubicBezTo>
                    <a:pt x="19" y="45"/>
                    <a:pt x="18" y="45"/>
                    <a:pt x="20" y="43"/>
                  </a:cubicBezTo>
                  <a:cubicBezTo>
                    <a:pt x="21" y="43"/>
                    <a:pt x="20" y="43"/>
                    <a:pt x="20" y="42"/>
                  </a:cubicBezTo>
                  <a:cubicBezTo>
                    <a:pt x="21" y="41"/>
                    <a:pt x="24" y="42"/>
                    <a:pt x="24" y="41"/>
                  </a:cubicBezTo>
                  <a:cubicBezTo>
                    <a:pt x="24" y="41"/>
                    <a:pt x="22" y="40"/>
                    <a:pt x="22" y="40"/>
                  </a:cubicBezTo>
                  <a:cubicBezTo>
                    <a:pt x="23" y="39"/>
                    <a:pt x="26" y="40"/>
                    <a:pt x="26" y="39"/>
                  </a:cubicBezTo>
                  <a:cubicBezTo>
                    <a:pt x="26" y="38"/>
                    <a:pt x="21" y="37"/>
                    <a:pt x="21" y="36"/>
                  </a:cubicBezTo>
                  <a:cubicBezTo>
                    <a:pt x="21" y="36"/>
                    <a:pt x="29" y="37"/>
                    <a:pt x="29" y="37"/>
                  </a:cubicBezTo>
                  <a:cubicBezTo>
                    <a:pt x="29" y="36"/>
                    <a:pt x="27" y="35"/>
                    <a:pt x="27" y="34"/>
                  </a:cubicBezTo>
                  <a:cubicBezTo>
                    <a:pt x="27" y="33"/>
                    <a:pt x="30" y="35"/>
                    <a:pt x="31" y="34"/>
                  </a:cubicBezTo>
                  <a:cubicBezTo>
                    <a:pt x="31" y="33"/>
                    <a:pt x="27" y="31"/>
                    <a:pt x="27" y="32"/>
                  </a:cubicBezTo>
                  <a:cubicBezTo>
                    <a:pt x="27" y="31"/>
                    <a:pt x="31" y="33"/>
                    <a:pt x="32" y="32"/>
                  </a:cubicBezTo>
                  <a:cubicBezTo>
                    <a:pt x="32" y="32"/>
                    <a:pt x="33" y="31"/>
                    <a:pt x="32" y="31"/>
                  </a:cubicBezTo>
                  <a:cubicBezTo>
                    <a:pt x="32" y="31"/>
                    <a:pt x="30" y="29"/>
                    <a:pt x="30" y="29"/>
                  </a:cubicBezTo>
                  <a:cubicBezTo>
                    <a:pt x="32" y="29"/>
                    <a:pt x="33" y="30"/>
                    <a:pt x="35" y="29"/>
                  </a:cubicBezTo>
                  <a:cubicBezTo>
                    <a:pt x="35" y="28"/>
                    <a:pt x="37" y="27"/>
                    <a:pt x="37" y="27"/>
                  </a:cubicBezTo>
                  <a:cubicBezTo>
                    <a:pt x="37" y="26"/>
                    <a:pt x="35" y="26"/>
                    <a:pt x="35" y="26"/>
                  </a:cubicBezTo>
                  <a:cubicBezTo>
                    <a:pt x="36" y="26"/>
                    <a:pt x="39" y="26"/>
                    <a:pt x="39" y="24"/>
                  </a:cubicBezTo>
                  <a:cubicBezTo>
                    <a:pt x="39" y="22"/>
                    <a:pt x="41" y="25"/>
                    <a:pt x="42" y="24"/>
                  </a:cubicBezTo>
                  <a:cubicBezTo>
                    <a:pt x="42" y="24"/>
                    <a:pt x="41" y="23"/>
                    <a:pt x="41" y="23"/>
                  </a:cubicBezTo>
                  <a:cubicBezTo>
                    <a:pt x="42" y="22"/>
                    <a:pt x="45" y="23"/>
                    <a:pt x="45" y="22"/>
                  </a:cubicBezTo>
                  <a:cubicBezTo>
                    <a:pt x="46" y="21"/>
                    <a:pt x="45" y="20"/>
                    <a:pt x="44" y="20"/>
                  </a:cubicBezTo>
                  <a:cubicBezTo>
                    <a:pt x="49" y="18"/>
                    <a:pt x="53" y="16"/>
                    <a:pt x="58" y="15"/>
                  </a:cubicBezTo>
                  <a:cubicBezTo>
                    <a:pt x="61" y="14"/>
                    <a:pt x="65" y="13"/>
                    <a:pt x="68" y="12"/>
                  </a:cubicBezTo>
                  <a:cubicBezTo>
                    <a:pt x="73" y="11"/>
                    <a:pt x="77" y="10"/>
                    <a:pt x="81" y="8"/>
                  </a:cubicBezTo>
                  <a:cubicBezTo>
                    <a:pt x="83" y="8"/>
                    <a:pt x="86" y="6"/>
                    <a:pt x="88" y="4"/>
                  </a:cubicBezTo>
                  <a:cubicBezTo>
                    <a:pt x="90" y="2"/>
                    <a:pt x="86" y="1"/>
                    <a:pt x="84" y="1"/>
                  </a:cubicBezTo>
                  <a:cubicBezTo>
                    <a:pt x="82" y="1"/>
                    <a:pt x="86" y="1"/>
                    <a:pt x="84" y="1"/>
                  </a:cubicBezTo>
                  <a:close/>
                </a:path>
              </a:pathLst>
            </a:custGeom>
            <a:grpFill/>
            <a:ln w="4763" cap="flat">
              <a:solidFill>
                <a:schemeClr val="bg1"/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id-ID" sz="1800" b="1" i="0" u="none" strike="noStrike" kern="1200" cap="none" spc="0" normalizeH="0" baseline="0" noProof="0">
                <a:ln>
                  <a:noFill/>
                </a:ln>
                <a:solidFill>
                  <a:srgbClr val="1C1C1C">
                    <a:lumMod val="50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endParaRPr>
            </a:p>
          </p:txBody>
        </p:sp>
        <p:sp>
          <p:nvSpPr>
            <p:cNvPr id="11" name="Freeform 407"/>
            <p:cNvSpPr/>
            <p:nvPr/>
          </p:nvSpPr>
          <p:spPr bwMode="auto">
            <a:xfrm>
              <a:off x="16241600" y="4197415"/>
              <a:ext cx="299364" cy="149721"/>
            </a:xfrm>
            <a:custGeom>
              <a:avLst/>
              <a:gdLst>
                <a:gd name="T0" fmla="*/ 16 w 32"/>
                <a:gd name="T1" fmla="*/ 6 h 16"/>
                <a:gd name="T2" fmla="*/ 19 w 32"/>
                <a:gd name="T3" fmla="*/ 1 h 16"/>
                <a:gd name="T4" fmla="*/ 16 w 32"/>
                <a:gd name="T5" fmla="*/ 0 h 16"/>
                <a:gd name="T6" fmla="*/ 15 w 32"/>
                <a:gd name="T7" fmla="*/ 2 h 16"/>
                <a:gd name="T8" fmla="*/ 10 w 32"/>
                <a:gd name="T9" fmla="*/ 2 h 16"/>
                <a:gd name="T10" fmla="*/ 9 w 32"/>
                <a:gd name="T11" fmla="*/ 4 h 16"/>
                <a:gd name="T12" fmla="*/ 12 w 32"/>
                <a:gd name="T13" fmla="*/ 4 h 16"/>
                <a:gd name="T14" fmla="*/ 10 w 32"/>
                <a:gd name="T15" fmla="*/ 8 h 16"/>
                <a:gd name="T16" fmla="*/ 5 w 32"/>
                <a:gd name="T17" fmla="*/ 10 h 16"/>
                <a:gd name="T18" fmla="*/ 1 w 32"/>
                <a:gd name="T19" fmla="*/ 15 h 16"/>
                <a:gd name="T20" fmla="*/ 8 w 32"/>
                <a:gd name="T21" fmla="*/ 15 h 16"/>
                <a:gd name="T22" fmla="*/ 17 w 32"/>
                <a:gd name="T23" fmla="*/ 14 h 16"/>
                <a:gd name="T24" fmla="*/ 28 w 32"/>
                <a:gd name="T25" fmla="*/ 12 h 16"/>
                <a:gd name="T26" fmla="*/ 29 w 32"/>
                <a:gd name="T27" fmla="*/ 7 h 16"/>
                <a:gd name="T28" fmla="*/ 22 w 32"/>
                <a:gd name="T29" fmla="*/ 3 h 16"/>
                <a:gd name="T30" fmla="*/ 16 w 32"/>
                <a:gd name="T31" fmla="*/ 6 h 16"/>
                <a:gd name="T32" fmla="*/ 16 w 32"/>
                <a:gd name="T33" fmla="*/ 6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32" h="16">
                  <a:moveTo>
                    <a:pt x="16" y="6"/>
                  </a:moveTo>
                  <a:cubicBezTo>
                    <a:pt x="16" y="6"/>
                    <a:pt x="19" y="2"/>
                    <a:pt x="19" y="1"/>
                  </a:cubicBezTo>
                  <a:cubicBezTo>
                    <a:pt x="18" y="0"/>
                    <a:pt x="17" y="0"/>
                    <a:pt x="16" y="0"/>
                  </a:cubicBezTo>
                  <a:cubicBezTo>
                    <a:pt x="15" y="0"/>
                    <a:pt x="15" y="2"/>
                    <a:pt x="15" y="2"/>
                  </a:cubicBezTo>
                  <a:cubicBezTo>
                    <a:pt x="13" y="2"/>
                    <a:pt x="12" y="0"/>
                    <a:pt x="10" y="2"/>
                  </a:cubicBezTo>
                  <a:cubicBezTo>
                    <a:pt x="10" y="2"/>
                    <a:pt x="8" y="3"/>
                    <a:pt x="9" y="4"/>
                  </a:cubicBezTo>
                  <a:cubicBezTo>
                    <a:pt x="10" y="4"/>
                    <a:pt x="11" y="5"/>
                    <a:pt x="12" y="4"/>
                  </a:cubicBezTo>
                  <a:cubicBezTo>
                    <a:pt x="10" y="5"/>
                    <a:pt x="5" y="6"/>
                    <a:pt x="10" y="8"/>
                  </a:cubicBezTo>
                  <a:cubicBezTo>
                    <a:pt x="7" y="7"/>
                    <a:pt x="6" y="8"/>
                    <a:pt x="5" y="10"/>
                  </a:cubicBezTo>
                  <a:cubicBezTo>
                    <a:pt x="4" y="11"/>
                    <a:pt x="0" y="15"/>
                    <a:pt x="1" y="15"/>
                  </a:cubicBezTo>
                  <a:cubicBezTo>
                    <a:pt x="3" y="16"/>
                    <a:pt x="6" y="16"/>
                    <a:pt x="8" y="15"/>
                  </a:cubicBezTo>
                  <a:cubicBezTo>
                    <a:pt x="11" y="13"/>
                    <a:pt x="14" y="13"/>
                    <a:pt x="17" y="14"/>
                  </a:cubicBezTo>
                  <a:cubicBezTo>
                    <a:pt x="21" y="14"/>
                    <a:pt x="24" y="13"/>
                    <a:pt x="28" y="12"/>
                  </a:cubicBezTo>
                  <a:cubicBezTo>
                    <a:pt x="30" y="11"/>
                    <a:pt x="32" y="8"/>
                    <a:pt x="29" y="7"/>
                  </a:cubicBezTo>
                  <a:cubicBezTo>
                    <a:pt x="27" y="6"/>
                    <a:pt x="24" y="2"/>
                    <a:pt x="22" y="3"/>
                  </a:cubicBezTo>
                  <a:cubicBezTo>
                    <a:pt x="20" y="3"/>
                    <a:pt x="18" y="6"/>
                    <a:pt x="16" y="6"/>
                  </a:cubicBezTo>
                  <a:cubicBezTo>
                    <a:pt x="15" y="6"/>
                    <a:pt x="17" y="6"/>
                    <a:pt x="16" y="6"/>
                  </a:cubicBezTo>
                  <a:close/>
                </a:path>
              </a:pathLst>
            </a:custGeom>
            <a:grpFill/>
            <a:ln w="4763" cap="flat">
              <a:solidFill>
                <a:schemeClr val="bg1"/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id-ID" sz="1800" b="1" i="0" u="none" strike="noStrike" kern="1200" cap="none" spc="0" normalizeH="0" baseline="0" noProof="0">
                <a:ln>
                  <a:noFill/>
                </a:ln>
                <a:solidFill>
                  <a:srgbClr val="1C1C1C">
                    <a:lumMod val="50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endParaRPr>
            </a:p>
          </p:txBody>
        </p:sp>
        <p:sp>
          <p:nvSpPr>
            <p:cNvPr id="12" name="Freeform 408"/>
            <p:cNvSpPr/>
            <p:nvPr/>
          </p:nvSpPr>
          <p:spPr bwMode="auto">
            <a:xfrm>
              <a:off x="15999561" y="4111405"/>
              <a:ext cx="280256" cy="149721"/>
            </a:xfrm>
            <a:custGeom>
              <a:avLst/>
              <a:gdLst>
                <a:gd name="T0" fmla="*/ 26 w 30"/>
                <a:gd name="T1" fmla="*/ 10 h 16"/>
                <a:gd name="T2" fmla="*/ 28 w 30"/>
                <a:gd name="T3" fmla="*/ 7 h 16"/>
                <a:gd name="T4" fmla="*/ 29 w 30"/>
                <a:gd name="T5" fmla="*/ 5 h 16"/>
                <a:gd name="T6" fmla="*/ 26 w 30"/>
                <a:gd name="T7" fmla="*/ 3 h 16"/>
                <a:gd name="T8" fmla="*/ 22 w 30"/>
                <a:gd name="T9" fmla="*/ 3 h 16"/>
                <a:gd name="T10" fmla="*/ 17 w 30"/>
                <a:gd name="T11" fmla="*/ 4 h 16"/>
                <a:gd name="T12" fmla="*/ 18 w 30"/>
                <a:gd name="T13" fmla="*/ 1 h 16"/>
                <a:gd name="T14" fmla="*/ 12 w 30"/>
                <a:gd name="T15" fmla="*/ 1 h 16"/>
                <a:gd name="T16" fmla="*/ 5 w 30"/>
                <a:gd name="T17" fmla="*/ 4 h 16"/>
                <a:gd name="T18" fmla="*/ 7 w 30"/>
                <a:gd name="T19" fmla="*/ 4 h 16"/>
                <a:gd name="T20" fmla="*/ 0 w 30"/>
                <a:gd name="T21" fmla="*/ 8 h 16"/>
                <a:gd name="T22" fmla="*/ 4 w 30"/>
                <a:gd name="T23" fmla="*/ 9 h 16"/>
                <a:gd name="T24" fmla="*/ 7 w 30"/>
                <a:gd name="T25" fmla="*/ 12 h 16"/>
                <a:gd name="T26" fmla="*/ 12 w 30"/>
                <a:gd name="T27" fmla="*/ 13 h 16"/>
                <a:gd name="T28" fmla="*/ 19 w 30"/>
                <a:gd name="T29" fmla="*/ 16 h 16"/>
                <a:gd name="T30" fmla="*/ 28 w 30"/>
                <a:gd name="T31" fmla="*/ 15 h 16"/>
                <a:gd name="T32" fmla="*/ 26 w 30"/>
                <a:gd name="T33" fmla="*/ 10 h 16"/>
                <a:gd name="T34" fmla="*/ 26 w 30"/>
                <a:gd name="T35" fmla="*/ 10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30" h="16">
                  <a:moveTo>
                    <a:pt x="26" y="10"/>
                  </a:moveTo>
                  <a:cubicBezTo>
                    <a:pt x="29" y="11"/>
                    <a:pt x="27" y="9"/>
                    <a:pt x="28" y="7"/>
                  </a:cubicBezTo>
                  <a:cubicBezTo>
                    <a:pt x="28" y="6"/>
                    <a:pt x="29" y="6"/>
                    <a:pt x="29" y="5"/>
                  </a:cubicBezTo>
                  <a:cubicBezTo>
                    <a:pt x="29" y="4"/>
                    <a:pt x="27" y="3"/>
                    <a:pt x="26" y="3"/>
                  </a:cubicBezTo>
                  <a:cubicBezTo>
                    <a:pt x="25" y="2"/>
                    <a:pt x="23" y="2"/>
                    <a:pt x="22" y="3"/>
                  </a:cubicBezTo>
                  <a:cubicBezTo>
                    <a:pt x="22" y="3"/>
                    <a:pt x="17" y="4"/>
                    <a:pt x="17" y="4"/>
                  </a:cubicBezTo>
                  <a:cubicBezTo>
                    <a:pt x="17" y="4"/>
                    <a:pt x="21" y="2"/>
                    <a:pt x="18" y="1"/>
                  </a:cubicBezTo>
                  <a:cubicBezTo>
                    <a:pt x="16" y="0"/>
                    <a:pt x="14" y="1"/>
                    <a:pt x="12" y="1"/>
                  </a:cubicBezTo>
                  <a:cubicBezTo>
                    <a:pt x="11" y="1"/>
                    <a:pt x="6" y="2"/>
                    <a:pt x="5" y="4"/>
                  </a:cubicBezTo>
                  <a:cubicBezTo>
                    <a:pt x="5" y="4"/>
                    <a:pt x="7" y="4"/>
                    <a:pt x="7" y="4"/>
                  </a:cubicBezTo>
                  <a:cubicBezTo>
                    <a:pt x="7" y="4"/>
                    <a:pt x="0" y="7"/>
                    <a:pt x="0" y="8"/>
                  </a:cubicBezTo>
                  <a:cubicBezTo>
                    <a:pt x="0" y="8"/>
                    <a:pt x="4" y="9"/>
                    <a:pt x="4" y="9"/>
                  </a:cubicBezTo>
                  <a:cubicBezTo>
                    <a:pt x="5" y="9"/>
                    <a:pt x="6" y="11"/>
                    <a:pt x="7" y="12"/>
                  </a:cubicBezTo>
                  <a:cubicBezTo>
                    <a:pt x="9" y="13"/>
                    <a:pt x="10" y="13"/>
                    <a:pt x="12" y="13"/>
                  </a:cubicBezTo>
                  <a:cubicBezTo>
                    <a:pt x="14" y="14"/>
                    <a:pt x="17" y="16"/>
                    <a:pt x="19" y="16"/>
                  </a:cubicBezTo>
                  <a:cubicBezTo>
                    <a:pt x="22" y="16"/>
                    <a:pt x="25" y="16"/>
                    <a:pt x="28" y="15"/>
                  </a:cubicBezTo>
                  <a:cubicBezTo>
                    <a:pt x="30" y="15"/>
                    <a:pt x="26" y="10"/>
                    <a:pt x="26" y="10"/>
                  </a:cubicBezTo>
                  <a:cubicBezTo>
                    <a:pt x="27" y="10"/>
                    <a:pt x="25" y="10"/>
                    <a:pt x="26" y="10"/>
                  </a:cubicBezTo>
                  <a:close/>
                </a:path>
              </a:pathLst>
            </a:custGeom>
            <a:grpFill/>
            <a:ln w="4763" cap="flat">
              <a:solidFill>
                <a:schemeClr val="bg1"/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id-ID" sz="1800" b="1" i="0" u="none" strike="noStrike" kern="1200" cap="none" spc="0" normalizeH="0" baseline="0" noProof="0">
                <a:ln>
                  <a:noFill/>
                </a:ln>
                <a:solidFill>
                  <a:srgbClr val="1C1C1C">
                    <a:lumMod val="50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endParaRPr>
            </a:p>
          </p:txBody>
        </p:sp>
        <p:sp>
          <p:nvSpPr>
            <p:cNvPr id="13" name="Freeform 409"/>
            <p:cNvSpPr/>
            <p:nvPr/>
          </p:nvSpPr>
          <p:spPr bwMode="auto">
            <a:xfrm>
              <a:off x="15916758" y="4120960"/>
              <a:ext cx="140127" cy="47785"/>
            </a:xfrm>
            <a:custGeom>
              <a:avLst/>
              <a:gdLst>
                <a:gd name="T0" fmla="*/ 9 w 15"/>
                <a:gd name="T1" fmla="*/ 1 h 5"/>
                <a:gd name="T2" fmla="*/ 4 w 15"/>
                <a:gd name="T3" fmla="*/ 1 h 5"/>
                <a:gd name="T4" fmla="*/ 0 w 15"/>
                <a:gd name="T5" fmla="*/ 1 h 5"/>
                <a:gd name="T6" fmla="*/ 1 w 15"/>
                <a:gd name="T7" fmla="*/ 3 h 5"/>
                <a:gd name="T8" fmla="*/ 6 w 15"/>
                <a:gd name="T9" fmla="*/ 5 h 5"/>
                <a:gd name="T10" fmla="*/ 9 w 15"/>
                <a:gd name="T11" fmla="*/ 1 h 5"/>
                <a:gd name="T12" fmla="*/ 9 w 15"/>
                <a:gd name="T13" fmla="*/ 1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5" h="5">
                  <a:moveTo>
                    <a:pt x="9" y="1"/>
                  </a:moveTo>
                  <a:cubicBezTo>
                    <a:pt x="8" y="1"/>
                    <a:pt x="6" y="1"/>
                    <a:pt x="4" y="1"/>
                  </a:cubicBezTo>
                  <a:cubicBezTo>
                    <a:pt x="3" y="1"/>
                    <a:pt x="1" y="0"/>
                    <a:pt x="0" y="1"/>
                  </a:cubicBezTo>
                  <a:cubicBezTo>
                    <a:pt x="0" y="1"/>
                    <a:pt x="0" y="3"/>
                    <a:pt x="1" y="3"/>
                  </a:cubicBezTo>
                  <a:cubicBezTo>
                    <a:pt x="3" y="4"/>
                    <a:pt x="4" y="5"/>
                    <a:pt x="6" y="5"/>
                  </a:cubicBezTo>
                  <a:cubicBezTo>
                    <a:pt x="8" y="5"/>
                    <a:pt x="15" y="2"/>
                    <a:pt x="9" y="1"/>
                  </a:cubicBezTo>
                  <a:cubicBezTo>
                    <a:pt x="8" y="1"/>
                    <a:pt x="10" y="2"/>
                    <a:pt x="9" y="1"/>
                  </a:cubicBezTo>
                  <a:close/>
                </a:path>
              </a:pathLst>
            </a:custGeom>
            <a:grpFill/>
            <a:ln w="4763" cap="flat">
              <a:solidFill>
                <a:schemeClr val="bg1"/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id-ID" sz="1800" b="1" i="0" u="none" strike="noStrike" kern="1200" cap="none" spc="0" normalizeH="0" baseline="0" noProof="0">
                <a:ln>
                  <a:noFill/>
                </a:ln>
                <a:solidFill>
                  <a:srgbClr val="1C1C1C">
                    <a:lumMod val="50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endParaRPr>
            </a:p>
          </p:txBody>
        </p:sp>
        <p:sp>
          <p:nvSpPr>
            <p:cNvPr id="14" name="Freeform 410"/>
            <p:cNvSpPr/>
            <p:nvPr/>
          </p:nvSpPr>
          <p:spPr bwMode="auto">
            <a:xfrm>
              <a:off x="15942235" y="3990355"/>
              <a:ext cx="235667" cy="149721"/>
            </a:xfrm>
            <a:custGeom>
              <a:avLst/>
              <a:gdLst>
                <a:gd name="T0" fmla="*/ 7 w 25"/>
                <a:gd name="T1" fmla="*/ 15 h 16"/>
                <a:gd name="T2" fmla="*/ 3 w 25"/>
                <a:gd name="T3" fmla="*/ 13 h 16"/>
                <a:gd name="T4" fmla="*/ 4 w 25"/>
                <a:gd name="T5" fmla="*/ 12 h 16"/>
                <a:gd name="T6" fmla="*/ 0 w 25"/>
                <a:gd name="T7" fmla="*/ 12 h 16"/>
                <a:gd name="T8" fmla="*/ 3 w 25"/>
                <a:gd name="T9" fmla="*/ 11 h 16"/>
                <a:gd name="T10" fmla="*/ 2 w 25"/>
                <a:gd name="T11" fmla="*/ 10 h 16"/>
                <a:gd name="T12" fmla="*/ 6 w 25"/>
                <a:gd name="T13" fmla="*/ 6 h 16"/>
                <a:gd name="T14" fmla="*/ 5 w 25"/>
                <a:gd name="T15" fmla="*/ 6 h 16"/>
                <a:gd name="T16" fmla="*/ 11 w 25"/>
                <a:gd name="T17" fmla="*/ 3 h 16"/>
                <a:gd name="T18" fmla="*/ 18 w 25"/>
                <a:gd name="T19" fmla="*/ 0 h 16"/>
                <a:gd name="T20" fmla="*/ 20 w 25"/>
                <a:gd name="T21" fmla="*/ 4 h 16"/>
                <a:gd name="T22" fmla="*/ 25 w 25"/>
                <a:gd name="T23" fmla="*/ 7 h 16"/>
                <a:gd name="T24" fmla="*/ 21 w 25"/>
                <a:gd name="T25" fmla="*/ 9 h 16"/>
                <a:gd name="T26" fmla="*/ 23 w 25"/>
                <a:gd name="T27" fmla="*/ 12 h 16"/>
                <a:gd name="T28" fmla="*/ 19 w 25"/>
                <a:gd name="T29" fmla="*/ 13 h 16"/>
                <a:gd name="T30" fmla="*/ 7 w 25"/>
                <a:gd name="T31" fmla="*/ 15 h 16"/>
                <a:gd name="T32" fmla="*/ 7 w 25"/>
                <a:gd name="T33" fmla="*/ 15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25" h="16">
                  <a:moveTo>
                    <a:pt x="7" y="15"/>
                  </a:moveTo>
                  <a:cubicBezTo>
                    <a:pt x="6" y="14"/>
                    <a:pt x="4" y="14"/>
                    <a:pt x="3" y="13"/>
                  </a:cubicBezTo>
                  <a:cubicBezTo>
                    <a:pt x="2" y="12"/>
                    <a:pt x="4" y="12"/>
                    <a:pt x="4" y="12"/>
                  </a:cubicBezTo>
                  <a:cubicBezTo>
                    <a:pt x="4" y="12"/>
                    <a:pt x="0" y="13"/>
                    <a:pt x="0" y="12"/>
                  </a:cubicBezTo>
                  <a:cubicBezTo>
                    <a:pt x="0" y="10"/>
                    <a:pt x="3" y="11"/>
                    <a:pt x="3" y="11"/>
                  </a:cubicBezTo>
                  <a:cubicBezTo>
                    <a:pt x="3" y="10"/>
                    <a:pt x="2" y="10"/>
                    <a:pt x="2" y="10"/>
                  </a:cubicBezTo>
                  <a:cubicBezTo>
                    <a:pt x="2" y="10"/>
                    <a:pt x="7" y="7"/>
                    <a:pt x="6" y="6"/>
                  </a:cubicBezTo>
                  <a:cubicBezTo>
                    <a:pt x="6" y="6"/>
                    <a:pt x="5" y="6"/>
                    <a:pt x="5" y="6"/>
                  </a:cubicBezTo>
                  <a:cubicBezTo>
                    <a:pt x="6" y="4"/>
                    <a:pt x="9" y="4"/>
                    <a:pt x="11" y="3"/>
                  </a:cubicBezTo>
                  <a:cubicBezTo>
                    <a:pt x="13" y="2"/>
                    <a:pt x="16" y="1"/>
                    <a:pt x="18" y="0"/>
                  </a:cubicBezTo>
                  <a:cubicBezTo>
                    <a:pt x="18" y="0"/>
                    <a:pt x="19" y="3"/>
                    <a:pt x="20" y="4"/>
                  </a:cubicBezTo>
                  <a:cubicBezTo>
                    <a:pt x="20" y="4"/>
                    <a:pt x="25" y="6"/>
                    <a:pt x="25" y="7"/>
                  </a:cubicBezTo>
                  <a:cubicBezTo>
                    <a:pt x="25" y="8"/>
                    <a:pt x="20" y="7"/>
                    <a:pt x="21" y="9"/>
                  </a:cubicBezTo>
                  <a:cubicBezTo>
                    <a:pt x="21" y="9"/>
                    <a:pt x="23" y="10"/>
                    <a:pt x="23" y="12"/>
                  </a:cubicBezTo>
                  <a:cubicBezTo>
                    <a:pt x="22" y="12"/>
                    <a:pt x="20" y="12"/>
                    <a:pt x="19" y="13"/>
                  </a:cubicBezTo>
                  <a:cubicBezTo>
                    <a:pt x="16" y="14"/>
                    <a:pt x="10" y="16"/>
                    <a:pt x="7" y="15"/>
                  </a:cubicBezTo>
                  <a:cubicBezTo>
                    <a:pt x="6" y="14"/>
                    <a:pt x="9" y="16"/>
                    <a:pt x="7" y="15"/>
                  </a:cubicBezTo>
                  <a:close/>
                </a:path>
              </a:pathLst>
            </a:custGeom>
            <a:grpFill/>
            <a:ln w="4763" cap="flat">
              <a:solidFill>
                <a:schemeClr val="bg1"/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id-ID" sz="1800" b="1" i="0" u="none" strike="noStrike" kern="1200" cap="none" spc="0" normalizeH="0" baseline="0" noProof="0">
                <a:ln>
                  <a:noFill/>
                </a:ln>
                <a:solidFill>
                  <a:srgbClr val="1C1C1C">
                    <a:lumMod val="50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endParaRPr>
            </a:p>
          </p:txBody>
        </p:sp>
        <p:sp>
          <p:nvSpPr>
            <p:cNvPr id="15" name="Freeform 411"/>
            <p:cNvSpPr/>
            <p:nvPr/>
          </p:nvSpPr>
          <p:spPr bwMode="auto">
            <a:xfrm>
              <a:off x="18426316" y="4579679"/>
              <a:ext cx="235667" cy="76452"/>
            </a:xfrm>
            <a:custGeom>
              <a:avLst/>
              <a:gdLst>
                <a:gd name="T0" fmla="*/ 5 w 25"/>
                <a:gd name="T1" fmla="*/ 3 h 8"/>
                <a:gd name="T2" fmla="*/ 3 w 25"/>
                <a:gd name="T3" fmla="*/ 1 h 8"/>
                <a:gd name="T4" fmla="*/ 1 w 25"/>
                <a:gd name="T5" fmla="*/ 2 h 8"/>
                <a:gd name="T6" fmla="*/ 2 w 25"/>
                <a:gd name="T7" fmla="*/ 4 h 8"/>
                <a:gd name="T8" fmla="*/ 5 w 25"/>
                <a:gd name="T9" fmla="*/ 6 h 8"/>
                <a:gd name="T10" fmla="*/ 16 w 25"/>
                <a:gd name="T11" fmla="*/ 8 h 8"/>
                <a:gd name="T12" fmla="*/ 24 w 25"/>
                <a:gd name="T13" fmla="*/ 5 h 8"/>
                <a:gd name="T14" fmla="*/ 23 w 25"/>
                <a:gd name="T15" fmla="*/ 6 h 8"/>
                <a:gd name="T16" fmla="*/ 20 w 25"/>
                <a:gd name="T17" fmla="*/ 4 h 8"/>
                <a:gd name="T18" fmla="*/ 15 w 25"/>
                <a:gd name="T19" fmla="*/ 4 h 8"/>
                <a:gd name="T20" fmla="*/ 10 w 25"/>
                <a:gd name="T21" fmla="*/ 2 h 8"/>
                <a:gd name="T22" fmla="*/ 5 w 25"/>
                <a:gd name="T23" fmla="*/ 3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25" h="8">
                  <a:moveTo>
                    <a:pt x="5" y="3"/>
                  </a:moveTo>
                  <a:cubicBezTo>
                    <a:pt x="4" y="3"/>
                    <a:pt x="4" y="1"/>
                    <a:pt x="3" y="1"/>
                  </a:cubicBezTo>
                  <a:cubicBezTo>
                    <a:pt x="3" y="0"/>
                    <a:pt x="1" y="2"/>
                    <a:pt x="1" y="2"/>
                  </a:cubicBezTo>
                  <a:cubicBezTo>
                    <a:pt x="0" y="4"/>
                    <a:pt x="1" y="4"/>
                    <a:pt x="2" y="4"/>
                  </a:cubicBezTo>
                  <a:cubicBezTo>
                    <a:pt x="3" y="4"/>
                    <a:pt x="4" y="6"/>
                    <a:pt x="5" y="6"/>
                  </a:cubicBezTo>
                  <a:cubicBezTo>
                    <a:pt x="9" y="7"/>
                    <a:pt x="12" y="8"/>
                    <a:pt x="16" y="8"/>
                  </a:cubicBezTo>
                  <a:cubicBezTo>
                    <a:pt x="17" y="8"/>
                    <a:pt x="25" y="7"/>
                    <a:pt x="24" y="5"/>
                  </a:cubicBezTo>
                  <a:cubicBezTo>
                    <a:pt x="23" y="5"/>
                    <a:pt x="23" y="6"/>
                    <a:pt x="23" y="6"/>
                  </a:cubicBezTo>
                  <a:cubicBezTo>
                    <a:pt x="22" y="6"/>
                    <a:pt x="21" y="5"/>
                    <a:pt x="20" y="4"/>
                  </a:cubicBezTo>
                  <a:cubicBezTo>
                    <a:pt x="19" y="4"/>
                    <a:pt x="17" y="3"/>
                    <a:pt x="15" y="4"/>
                  </a:cubicBezTo>
                  <a:cubicBezTo>
                    <a:pt x="14" y="4"/>
                    <a:pt x="12" y="2"/>
                    <a:pt x="10" y="2"/>
                  </a:cubicBezTo>
                  <a:cubicBezTo>
                    <a:pt x="8" y="2"/>
                    <a:pt x="7" y="3"/>
                    <a:pt x="5" y="3"/>
                  </a:cubicBezTo>
                  <a:close/>
                </a:path>
              </a:pathLst>
            </a:custGeom>
            <a:grpFill/>
            <a:ln w="4763" cap="flat">
              <a:solidFill>
                <a:schemeClr val="bg1"/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id-ID" sz="1800" b="1" i="0" u="none" strike="noStrike" kern="1200" cap="none" spc="0" normalizeH="0" baseline="0" noProof="0">
                <a:ln>
                  <a:noFill/>
                </a:ln>
                <a:solidFill>
                  <a:srgbClr val="1C1C1C">
                    <a:lumMod val="50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endParaRPr>
            </a:p>
          </p:txBody>
        </p:sp>
        <p:sp>
          <p:nvSpPr>
            <p:cNvPr id="16" name="Freeform 412"/>
            <p:cNvSpPr/>
            <p:nvPr/>
          </p:nvSpPr>
          <p:spPr bwMode="auto">
            <a:xfrm>
              <a:off x="18126952" y="4729398"/>
              <a:ext cx="197453" cy="76452"/>
            </a:xfrm>
            <a:custGeom>
              <a:avLst/>
              <a:gdLst>
                <a:gd name="T0" fmla="*/ 2 w 21"/>
                <a:gd name="T1" fmla="*/ 6 h 8"/>
                <a:gd name="T2" fmla="*/ 8 w 21"/>
                <a:gd name="T3" fmla="*/ 6 h 8"/>
                <a:gd name="T4" fmla="*/ 14 w 21"/>
                <a:gd name="T5" fmla="*/ 8 h 8"/>
                <a:gd name="T6" fmla="*/ 19 w 21"/>
                <a:gd name="T7" fmla="*/ 7 h 8"/>
                <a:gd name="T8" fmla="*/ 17 w 21"/>
                <a:gd name="T9" fmla="*/ 4 h 8"/>
                <a:gd name="T10" fmla="*/ 7 w 21"/>
                <a:gd name="T11" fmla="*/ 2 h 8"/>
                <a:gd name="T12" fmla="*/ 4 w 21"/>
                <a:gd name="T13" fmla="*/ 5 h 8"/>
                <a:gd name="T14" fmla="*/ 2 w 21"/>
                <a:gd name="T15" fmla="*/ 6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1" h="8">
                  <a:moveTo>
                    <a:pt x="2" y="6"/>
                  </a:moveTo>
                  <a:cubicBezTo>
                    <a:pt x="5" y="6"/>
                    <a:pt x="6" y="6"/>
                    <a:pt x="8" y="6"/>
                  </a:cubicBezTo>
                  <a:cubicBezTo>
                    <a:pt x="10" y="7"/>
                    <a:pt x="12" y="7"/>
                    <a:pt x="14" y="8"/>
                  </a:cubicBezTo>
                  <a:cubicBezTo>
                    <a:pt x="16" y="8"/>
                    <a:pt x="18" y="8"/>
                    <a:pt x="19" y="7"/>
                  </a:cubicBezTo>
                  <a:cubicBezTo>
                    <a:pt x="21" y="6"/>
                    <a:pt x="18" y="5"/>
                    <a:pt x="17" y="4"/>
                  </a:cubicBezTo>
                  <a:cubicBezTo>
                    <a:pt x="14" y="2"/>
                    <a:pt x="11" y="0"/>
                    <a:pt x="7" y="2"/>
                  </a:cubicBezTo>
                  <a:cubicBezTo>
                    <a:pt x="5" y="3"/>
                    <a:pt x="5" y="4"/>
                    <a:pt x="4" y="5"/>
                  </a:cubicBezTo>
                  <a:cubicBezTo>
                    <a:pt x="3" y="5"/>
                    <a:pt x="0" y="6"/>
                    <a:pt x="2" y="6"/>
                  </a:cubicBezTo>
                  <a:close/>
                </a:path>
              </a:pathLst>
            </a:custGeom>
            <a:grpFill/>
            <a:ln w="4763" cap="flat">
              <a:solidFill>
                <a:schemeClr val="bg1"/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id-ID" sz="1800" b="1" i="0" u="none" strike="noStrike" kern="1200" cap="none" spc="0" normalizeH="0" baseline="0" noProof="0">
                <a:ln>
                  <a:noFill/>
                </a:ln>
                <a:solidFill>
                  <a:srgbClr val="1C1C1C">
                    <a:lumMod val="50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endParaRPr>
            </a:p>
          </p:txBody>
        </p:sp>
        <p:sp>
          <p:nvSpPr>
            <p:cNvPr id="17" name="Freeform 413"/>
            <p:cNvSpPr/>
            <p:nvPr/>
          </p:nvSpPr>
          <p:spPr bwMode="auto">
            <a:xfrm>
              <a:off x="18136507" y="4694361"/>
              <a:ext cx="76432" cy="44598"/>
            </a:xfrm>
            <a:custGeom>
              <a:avLst/>
              <a:gdLst>
                <a:gd name="T0" fmla="*/ 3 w 8"/>
                <a:gd name="T1" fmla="*/ 5 h 5"/>
                <a:gd name="T2" fmla="*/ 4 w 8"/>
                <a:gd name="T3" fmla="*/ 1 h 5"/>
                <a:gd name="T4" fmla="*/ 3 w 8"/>
                <a:gd name="T5" fmla="*/ 5 h 5"/>
                <a:gd name="T6" fmla="*/ 3 w 8"/>
                <a:gd name="T7" fmla="*/ 5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" h="5">
                  <a:moveTo>
                    <a:pt x="3" y="5"/>
                  </a:moveTo>
                  <a:cubicBezTo>
                    <a:pt x="0" y="5"/>
                    <a:pt x="1" y="0"/>
                    <a:pt x="4" y="1"/>
                  </a:cubicBezTo>
                  <a:cubicBezTo>
                    <a:pt x="8" y="2"/>
                    <a:pt x="6" y="4"/>
                    <a:pt x="3" y="5"/>
                  </a:cubicBezTo>
                  <a:cubicBezTo>
                    <a:pt x="1" y="5"/>
                    <a:pt x="5" y="5"/>
                    <a:pt x="3" y="5"/>
                  </a:cubicBezTo>
                  <a:close/>
                </a:path>
              </a:pathLst>
            </a:custGeom>
            <a:grpFill/>
            <a:ln w="4763" cap="flat">
              <a:solidFill>
                <a:schemeClr val="bg1"/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id-ID" sz="1800" b="1" i="0" u="none" strike="noStrike" kern="1200" cap="none" spc="0" normalizeH="0" baseline="0" noProof="0">
                <a:ln>
                  <a:noFill/>
                </a:ln>
                <a:solidFill>
                  <a:srgbClr val="1C1C1C">
                    <a:lumMod val="50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endParaRPr>
            </a:p>
          </p:txBody>
        </p:sp>
        <p:sp>
          <p:nvSpPr>
            <p:cNvPr id="18" name="Freeform 414"/>
            <p:cNvSpPr/>
            <p:nvPr/>
          </p:nvSpPr>
          <p:spPr bwMode="auto">
            <a:xfrm>
              <a:off x="17932683" y="4560566"/>
              <a:ext cx="28662" cy="47785"/>
            </a:xfrm>
            <a:custGeom>
              <a:avLst/>
              <a:gdLst>
                <a:gd name="T0" fmla="*/ 1 w 3"/>
                <a:gd name="T1" fmla="*/ 3 h 5"/>
                <a:gd name="T2" fmla="*/ 3 w 3"/>
                <a:gd name="T3" fmla="*/ 1 h 5"/>
                <a:gd name="T4" fmla="*/ 1 w 3"/>
                <a:gd name="T5" fmla="*/ 5 h 5"/>
                <a:gd name="T6" fmla="*/ 1 w 3"/>
                <a:gd name="T7" fmla="*/ 3 h 5"/>
                <a:gd name="T8" fmla="*/ 1 w 3"/>
                <a:gd name="T9" fmla="*/ 3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" h="5">
                  <a:moveTo>
                    <a:pt x="1" y="3"/>
                  </a:moveTo>
                  <a:cubicBezTo>
                    <a:pt x="0" y="2"/>
                    <a:pt x="2" y="0"/>
                    <a:pt x="3" y="1"/>
                  </a:cubicBezTo>
                  <a:cubicBezTo>
                    <a:pt x="3" y="2"/>
                    <a:pt x="2" y="5"/>
                    <a:pt x="1" y="5"/>
                  </a:cubicBezTo>
                  <a:cubicBezTo>
                    <a:pt x="1" y="5"/>
                    <a:pt x="1" y="3"/>
                    <a:pt x="1" y="3"/>
                  </a:cubicBezTo>
                  <a:cubicBezTo>
                    <a:pt x="0" y="2"/>
                    <a:pt x="1" y="3"/>
                    <a:pt x="1" y="3"/>
                  </a:cubicBezTo>
                  <a:close/>
                </a:path>
              </a:pathLst>
            </a:custGeom>
            <a:grpFill/>
            <a:ln w="4763" cap="flat">
              <a:solidFill>
                <a:schemeClr val="bg1"/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id-ID" sz="1800" b="1" i="0" u="none" strike="noStrike" kern="1200" cap="none" spc="0" normalizeH="0" baseline="0" noProof="0">
                <a:ln>
                  <a:noFill/>
                </a:ln>
                <a:solidFill>
                  <a:srgbClr val="1C1C1C">
                    <a:lumMod val="50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endParaRPr>
            </a:p>
          </p:txBody>
        </p:sp>
        <p:sp>
          <p:nvSpPr>
            <p:cNvPr id="19" name="Freeform 415"/>
            <p:cNvSpPr/>
            <p:nvPr/>
          </p:nvSpPr>
          <p:spPr bwMode="auto">
            <a:xfrm>
              <a:off x="17932683" y="4700729"/>
              <a:ext cx="38217" cy="47785"/>
            </a:xfrm>
            <a:custGeom>
              <a:avLst/>
              <a:gdLst>
                <a:gd name="T0" fmla="*/ 4 w 4"/>
                <a:gd name="T1" fmla="*/ 4 h 5"/>
                <a:gd name="T2" fmla="*/ 0 w 4"/>
                <a:gd name="T3" fmla="*/ 1 h 5"/>
                <a:gd name="T4" fmla="*/ 4 w 4"/>
                <a:gd name="T5" fmla="*/ 4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" h="5">
                  <a:moveTo>
                    <a:pt x="4" y="4"/>
                  </a:moveTo>
                  <a:cubicBezTo>
                    <a:pt x="4" y="3"/>
                    <a:pt x="1" y="0"/>
                    <a:pt x="0" y="1"/>
                  </a:cubicBezTo>
                  <a:cubicBezTo>
                    <a:pt x="0" y="1"/>
                    <a:pt x="3" y="5"/>
                    <a:pt x="4" y="4"/>
                  </a:cubicBezTo>
                  <a:close/>
                </a:path>
              </a:pathLst>
            </a:custGeom>
            <a:grpFill/>
            <a:ln w="4763" cap="flat">
              <a:solidFill>
                <a:schemeClr val="bg1"/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id-ID" sz="1800" b="1" i="0" u="none" strike="noStrike" kern="1200" cap="none" spc="0" normalizeH="0" baseline="0" noProof="0">
                <a:ln>
                  <a:noFill/>
                </a:ln>
                <a:solidFill>
                  <a:srgbClr val="1C1C1C">
                    <a:lumMod val="50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endParaRPr>
            </a:p>
          </p:txBody>
        </p:sp>
        <p:sp>
          <p:nvSpPr>
            <p:cNvPr id="20" name="Freeform 416"/>
            <p:cNvSpPr/>
            <p:nvPr/>
          </p:nvSpPr>
          <p:spPr bwMode="auto">
            <a:xfrm>
              <a:off x="17996378" y="4525526"/>
              <a:ext cx="394905" cy="149721"/>
            </a:xfrm>
            <a:custGeom>
              <a:avLst/>
              <a:gdLst>
                <a:gd name="T0" fmla="*/ 34 w 42"/>
                <a:gd name="T1" fmla="*/ 4 h 16"/>
                <a:gd name="T2" fmla="*/ 29 w 42"/>
                <a:gd name="T3" fmla="*/ 3 h 16"/>
                <a:gd name="T4" fmla="*/ 23 w 42"/>
                <a:gd name="T5" fmla="*/ 0 h 16"/>
                <a:gd name="T6" fmla="*/ 22 w 42"/>
                <a:gd name="T7" fmla="*/ 2 h 16"/>
                <a:gd name="T8" fmla="*/ 20 w 42"/>
                <a:gd name="T9" fmla="*/ 6 h 16"/>
                <a:gd name="T10" fmla="*/ 11 w 42"/>
                <a:gd name="T11" fmla="*/ 1 h 16"/>
                <a:gd name="T12" fmla="*/ 4 w 42"/>
                <a:gd name="T13" fmla="*/ 3 h 16"/>
                <a:gd name="T14" fmla="*/ 2 w 42"/>
                <a:gd name="T15" fmla="*/ 6 h 16"/>
                <a:gd name="T16" fmla="*/ 1 w 42"/>
                <a:gd name="T17" fmla="*/ 10 h 16"/>
                <a:gd name="T18" fmla="*/ 9 w 42"/>
                <a:gd name="T19" fmla="*/ 14 h 16"/>
                <a:gd name="T20" fmla="*/ 13 w 42"/>
                <a:gd name="T21" fmla="*/ 15 h 16"/>
                <a:gd name="T22" fmla="*/ 15 w 42"/>
                <a:gd name="T23" fmla="*/ 13 h 16"/>
                <a:gd name="T24" fmla="*/ 16 w 42"/>
                <a:gd name="T25" fmla="*/ 14 h 16"/>
                <a:gd name="T26" fmla="*/ 18 w 42"/>
                <a:gd name="T27" fmla="*/ 14 h 16"/>
                <a:gd name="T28" fmla="*/ 25 w 42"/>
                <a:gd name="T29" fmla="*/ 12 h 16"/>
                <a:gd name="T30" fmla="*/ 28 w 42"/>
                <a:gd name="T31" fmla="*/ 14 h 16"/>
                <a:gd name="T32" fmla="*/ 34 w 42"/>
                <a:gd name="T33" fmla="*/ 13 h 16"/>
                <a:gd name="T34" fmla="*/ 33 w 42"/>
                <a:gd name="T35" fmla="*/ 12 h 16"/>
                <a:gd name="T36" fmla="*/ 37 w 42"/>
                <a:gd name="T37" fmla="*/ 12 h 16"/>
                <a:gd name="T38" fmla="*/ 39 w 42"/>
                <a:gd name="T39" fmla="*/ 11 h 16"/>
                <a:gd name="T40" fmla="*/ 40 w 42"/>
                <a:gd name="T41" fmla="*/ 9 h 16"/>
                <a:gd name="T42" fmla="*/ 39 w 42"/>
                <a:gd name="T43" fmla="*/ 9 h 16"/>
                <a:gd name="T44" fmla="*/ 42 w 42"/>
                <a:gd name="T45" fmla="*/ 6 h 16"/>
                <a:gd name="T46" fmla="*/ 34 w 42"/>
                <a:gd name="T47" fmla="*/ 4 h 16"/>
                <a:gd name="T48" fmla="*/ 34 w 42"/>
                <a:gd name="T49" fmla="*/ 4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42" h="16">
                  <a:moveTo>
                    <a:pt x="34" y="4"/>
                  </a:moveTo>
                  <a:cubicBezTo>
                    <a:pt x="32" y="3"/>
                    <a:pt x="31" y="4"/>
                    <a:pt x="29" y="3"/>
                  </a:cubicBezTo>
                  <a:cubicBezTo>
                    <a:pt x="29" y="3"/>
                    <a:pt x="24" y="0"/>
                    <a:pt x="23" y="0"/>
                  </a:cubicBezTo>
                  <a:cubicBezTo>
                    <a:pt x="23" y="0"/>
                    <a:pt x="24" y="1"/>
                    <a:pt x="22" y="2"/>
                  </a:cubicBezTo>
                  <a:cubicBezTo>
                    <a:pt x="20" y="2"/>
                    <a:pt x="22" y="5"/>
                    <a:pt x="20" y="6"/>
                  </a:cubicBezTo>
                  <a:cubicBezTo>
                    <a:pt x="19" y="6"/>
                    <a:pt x="12" y="1"/>
                    <a:pt x="11" y="1"/>
                  </a:cubicBezTo>
                  <a:cubicBezTo>
                    <a:pt x="9" y="0"/>
                    <a:pt x="4" y="1"/>
                    <a:pt x="4" y="3"/>
                  </a:cubicBezTo>
                  <a:cubicBezTo>
                    <a:pt x="4" y="5"/>
                    <a:pt x="0" y="4"/>
                    <a:pt x="2" y="6"/>
                  </a:cubicBezTo>
                  <a:cubicBezTo>
                    <a:pt x="3" y="7"/>
                    <a:pt x="0" y="9"/>
                    <a:pt x="1" y="10"/>
                  </a:cubicBezTo>
                  <a:cubicBezTo>
                    <a:pt x="3" y="12"/>
                    <a:pt x="6" y="13"/>
                    <a:pt x="9" y="14"/>
                  </a:cubicBezTo>
                  <a:cubicBezTo>
                    <a:pt x="10" y="15"/>
                    <a:pt x="12" y="16"/>
                    <a:pt x="13" y="15"/>
                  </a:cubicBezTo>
                  <a:cubicBezTo>
                    <a:pt x="14" y="15"/>
                    <a:pt x="14" y="12"/>
                    <a:pt x="15" y="13"/>
                  </a:cubicBezTo>
                  <a:cubicBezTo>
                    <a:pt x="15" y="13"/>
                    <a:pt x="15" y="14"/>
                    <a:pt x="16" y="14"/>
                  </a:cubicBezTo>
                  <a:cubicBezTo>
                    <a:pt x="17" y="14"/>
                    <a:pt x="18" y="14"/>
                    <a:pt x="18" y="14"/>
                  </a:cubicBezTo>
                  <a:cubicBezTo>
                    <a:pt x="20" y="13"/>
                    <a:pt x="22" y="13"/>
                    <a:pt x="25" y="12"/>
                  </a:cubicBezTo>
                  <a:cubicBezTo>
                    <a:pt x="27" y="12"/>
                    <a:pt x="27" y="14"/>
                    <a:pt x="28" y="14"/>
                  </a:cubicBezTo>
                  <a:cubicBezTo>
                    <a:pt x="29" y="14"/>
                    <a:pt x="34" y="13"/>
                    <a:pt x="34" y="13"/>
                  </a:cubicBezTo>
                  <a:cubicBezTo>
                    <a:pt x="34" y="13"/>
                    <a:pt x="33" y="12"/>
                    <a:pt x="33" y="12"/>
                  </a:cubicBezTo>
                  <a:cubicBezTo>
                    <a:pt x="33" y="11"/>
                    <a:pt x="36" y="12"/>
                    <a:pt x="37" y="12"/>
                  </a:cubicBezTo>
                  <a:cubicBezTo>
                    <a:pt x="37" y="12"/>
                    <a:pt x="39" y="12"/>
                    <a:pt x="39" y="11"/>
                  </a:cubicBezTo>
                  <a:cubicBezTo>
                    <a:pt x="39" y="10"/>
                    <a:pt x="40" y="9"/>
                    <a:pt x="40" y="9"/>
                  </a:cubicBezTo>
                  <a:cubicBezTo>
                    <a:pt x="40" y="9"/>
                    <a:pt x="40" y="9"/>
                    <a:pt x="39" y="9"/>
                  </a:cubicBezTo>
                  <a:cubicBezTo>
                    <a:pt x="39" y="8"/>
                    <a:pt x="42" y="7"/>
                    <a:pt x="42" y="6"/>
                  </a:cubicBezTo>
                  <a:cubicBezTo>
                    <a:pt x="41" y="5"/>
                    <a:pt x="36" y="4"/>
                    <a:pt x="34" y="4"/>
                  </a:cubicBezTo>
                  <a:cubicBezTo>
                    <a:pt x="32" y="3"/>
                    <a:pt x="36" y="4"/>
                    <a:pt x="34" y="4"/>
                  </a:cubicBezTo>
                  <a:close/>
                </a:path>
              </a:pathLst>
            </a:custGeom>
            <a:grpFill/>
            <a:ln w="4763" cap="flat">
              <a:solidFill>
                <a:schemeClr val="bg1"/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id-ID" sz="1800" b="1" i="0" u="none" strike="noStrike" kern="1200" cap="none" spc="0" normalizeH="0" baseline="0" noProof="0">
                <a:ln>
                  <a:noFill/>
                </a:ln>
                <a:solidFill>
                  <a:srgbClr val="1C1C1C">
                    <a:lumMod val="50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endParaRPr>
            </a:p>
          </p:txBody>
        </p:sp>
        <p:sp>
          <p:nvSpPr>
            <p:cNvPr id="21" name="Freeform 417"/>
            <p:cNvSpPr/>
            <p:nvPr/>
          </p:nvSpPr>
          <p:spPr bwMode="auto">
            <a:xfrm>
              <a:off x="18222495" y="4570124"/>
              <a:ext cx="73248" cy="76452"/>
            </a:xfrm>
            <a:custGeom>
              <a:avLst/>
              <a:gdLst>
                <a:gd name="T0" fmla="*/ 7 w 8"/>
                <a:gd name="T1" fmla="*/ 6 h 8"/>
                <a:gd name="T2" fmla="*/ 4 w 8"/>
                <a:gd name="T3" fmla="*/ 0 h 8"/>
                <a:gd name="T4" fmla="*/ 6 w 8"/>
                <a:gd name="T5" fmla="*/ 2 h 8"/>
                <a:gd name="T6" fmla="*/ 7 w 8"/>
                <a:gd name="T7" fmla="*/ 6 h 8"/>
                <a:gd name="T8" fmla="*/ 7 w 8"/>
                <a:gd name="T9" fmla="*/ 6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" h="8">
                  <a:moveTo>
                    <a:pt x="7" y="6"/>
                  </a:moveTo>
                  <a:cubicBezTo>
                    <a:pt x="6" y="7"/>
                    <a:pt x="0" y="1"/>
                    <a:pt x="4" y="0"/>
                  </a:cubicBezTo>
                  <a:cubicBezTo>
                    <a:pt x="5" y="0"/>
                    <a:pt x="8" y="0"/>
                    <a:pt x="6" y="2"/>
                  </a:cubicBezTo>
                  <a:cubicBezTo>
                    <a:pt x="3" y="4"/>
                    <a:pt x="7" y="4"/>
                    <a:pt x="7" y="6"/>
                  </a:cubicBezTo>
                  <a:cubicBezTo>
                    <a:pt x="6" y="8"/>
                    <a:pt x="7" y="5"/>
                    <a:pt x="7" y="6"/>
                  </a:cubicBezTo>
                  <a:close/>
                </a:path>
              </a:pathLst>
            </a:custGeom>
            <a:grpFill/>
            <a:ln w="4763" cap="flat">
              <a:solidFill>
                <a:schemeClr val="bg1"/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id-ID" sz="1800" b="1" i="0" u="none" strike="noStrike" kern="1200" cap="none" spc="0" normalizeH="0" baseline="0" noProof="0">
                <a:ln>
                  <a:noFill/>
                </a:ln>
                <a:solidFill>
                  <a:srgbClr val="1C1C1C">
                    <a:lumMod val="50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endParaRPr>
            </a:p>
          </p:txBody>
        </p:sp>
        <p:sp>
          <p:nvSpPr>
            <p:cNvPr id="22" name="Freeform 418"/>
            <p:cNvSpPr/>
            <p:nvPr/>
          </p:nvSpPr>
          <p:spPr bwMode="auto">
            <a:xfrm>
              <a:off x="19445425" y="5076623"/>
              <a:ext cx="101909" cy="57338"/>
            </a:xfrm>
            <a:custGeom>
              <a:avLst/>
              <a:gdLst>
                <a:gd name="T0" fmla="*/ 3 w 11"/>
                <a:gd name="T1" fmla="*/ 4 h 6"/>
                <a:gd name="T2" fmla="*/ 1 w 11"/>
                <a:gd name="T3" fmla="*/ 1 h 6"/>
                <a:gd name="T4" fmla="*/ 6 w 11"/>
                <a:gd name="T5" fmla="*/ 1 h 6"/>
                <a:gd name="T6" fmla="*/ 3 w 11"/>
                <a:gd name="T7" fmla="*/ 4 h 6"/>
                <a:gd name="T8" fmla="*/ 3 w 11"/>
                <a:gd name="T9" fmla="*/ 4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" h="6">
                  <a:moveTo>
                    <a:pt x="3" y="4"/>
                  </a:moveTo>
                  <a:cubicBezTo>
                    <a:pt x="1" y="3"/>
                    <a:pt x="0" y="3"/>
                    <a:pt x="1" y="1"/>
                  </a:cubicBezTo>
                  <a:cubicBezTo>
                    <a:pt x="2" y="0"/>
                    <a:pt x="4" y="1"/>
                    <a:pt x="6" y="1"/>
                  </a:cubicBezTo>
                  <a:cubicBezTo>
                    <a:pt x="11" y="2"/>
                    <a:pt x="6" y="6"/>
                    <a:pt x="3" y="4"/>
                  </a:cubicBezTo>
                  <a:cubicBezTo>
                    <a:pt x="2" y="3"/>
                    <a:pt x="4" y="5"/>
                    <a:pt x="3" y="4"/>
                  </a:cubicBezTo>
                  <a:close/>
                </a:path>
              </a:pathLst>
            </a:custGeom>
            <a:grpFill/>
            <a:ln w="4763" cap="flat">
              <a:solidFill>
                <a:schemeClr val="bg1"/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id-ID" sz="1800" b="1" i="0" u="none" strike="noStrike" kern="1200" cap="none" spc="0" normalizeH="0" baseline="0" noProof="0">
                <a:ln>
                  <a:noFill/>
                </a:ln>
                <a:solidFill>
                  <a:srgbClr val="1C1C1C">
                    <a:lumMod val="50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endParaRPr>
            </a:p>
          </p:txBody>
        </p:sp>
        <p:sp>
          <p:nvSpPr>
            <p:cNvPr id="23" name="Freeform 419"/>
            <p:cNvSpPr/>
            <p:nvPr/>
          </p:nvSpPr>
          <p:spPr bwMode="auto">
            <a:xfrm>
              <a:off x="19247970" y="5898496"/>
              <a:ext cx="57323" cy="47785"/>
            </a:xfrm>
            <a:custGeom>
              <a:avLst/>
              <a:gdLst>
                <a:gd name="T0" fmla="*/ 5 w 6"/>
                <a:gd name="T1" fmla="*/ 2 h 5"/>
                <a:gd name="T2" fmla="*/ 5 w 6"/>
                <a:gd name="T3" fmla="*/ 1 h 5"/>
                <a:gd name="T4" fmla="*/ 2 w 6"/>
                <a:gd name="T5" fmla="*/ 1 h 5"/>
                <a:gd name="T6" fmla="*/ 1 w 6"/>
                <a:gd name="T7" fmla="*/ 3 h 5"/>
                <a:gd name="T8" fmla="*/ 0 w 6"/>
                <a:gd name="T9" fmla="*/ 4 h 5"/>
                <a:gd name="T10" fmla="*/ 5 w 6"/>
                <a:gd name="T11" fmla="*/ 2 h 5"/>
                <a:gd name="T12" fmla="*/ 5 w 6"/>
                <a:gd name="T13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" h="5">
                  <a:moveTo>
                    <a:pt x="5" y="2"/>
                  </a:moveTo>
                  <a:cubicBezTo>
                    <a:pt x="6" y="2"/>
                    <a:pt x="5" y="1"/>
                    <a:pt x="5" y="1"/>
                  </a:cubicBezTo>
                  <a:cubicBezTo>
                    <a:pt x="4" y="0"/>
                    <a:pt x="3" y="1"/>
                    <a:pt x="2" y="1"/>
                  </a:cubicBezTo>
                  <a:cubicBezTo>
                    <a:pt x="1" y="1"/>
                    <a:pt x="0" y="2"/>
                    <a:pt x="1" y="3"/>
                  </a:cubicBezTo>
                  <a:cubicBezTo>
                    <a:pt x="1" y="3"/>
                    <a:pt x="0" y="5"/>
                    <a:pt x="0" y="4"/>
                  </a:cubicBezTo>
                  <a:cubicBezTo>
                    <a:pt x="0" y="4"/>
                    <a:pt x="5" y="2"/>
                    <a:pt x="5" y="2"/>
                  </a:cubicBezTo>
                  <a:cubicBezTo>
                    <a:pt x="6" y="2"/>
                    <a:pt x="3" y="3"/>
                    <a:pt x="5" y="2"/>
                  </a:cubicBezTo>
                  <a:close/>
                </a:path>
              </a:pathLst>
            </a:custGeom>
            <a:grpFill/>
            <a:ln w="4763" cap="flat">
              <a:solidFill>
                <a:schemeClr val="bg1"/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id-ID" sz="1800" b="1" i="0" u="none" strike="noStrike" kern="1200" cap="none" spc="0" normalizeH="0" baseline="0" noProof="0">
                <a:ln>
                  <a:noFill/>
                </a:ln>
                <a:solidFill>
                  <a:srgbClr val="1C1C1C">
                    <a:lumMod val="50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endParaRPr>
            </a:p>
          </p:txBody>
        </p:sp>
        <p:sp>
          <p:nvSpPr>
            <p:cNvPr id="24" name="Freeform 420"/>
            <p:cNvSpPr/>
            <p:nvPr/>
          </p:nvSpPr>
          <p:spPr bwMode="auto">
            <a:xfrm>
              <a:off x="18005931" y="6172454"/>
              <a:ext cx="47770" cy="25484"/>
            </a:xfrm>
            <a:custGeom>
              <a:avLst/>
              <a:gdLst>
                <a:gd name="T0" fmla="*/ 3 w 5"/>
                <a:gd name="T1" fmla="*/ 3 h 3"/>
                <a:gd name="T2" fmla="*/ 3 w 5"/>
                <a:gd name="T3" fmla="*/ 0 h 3"/>
                <a:gd name="T4" fmla="*/ 3 w 5"/>
                <a:gd name="T5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" h="3">
                  <a:moveTo>
                    <a:pt x="3" y="3"/>
                  </a:moveTo>
                  <a:cubicBezTo>
                    <a:pt x="1" y="3"/>
                    <a:pt x="0" y="1"/>
                    <a:pt x="3" y="0"/>
                  </a:cubicBezTo>
                  <a:cubicBezTo>
                    <a:pt x="5" y="0"/>
                    <a:pt x="4" y="3"/>
                    <a:pt x="3" y="3"/>
                  </a:cubicBezTo>
                  <a:close/>
                </a:path>
              </a:pathLst>
            </a:custGeom>
            <a:grpFill/>
            <a:ln w="4763" cap="flat">
              <a:solidFill>
                <a:schemeClr val="bg1"/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id-ID" sz="1800" b="1" i="0" u="none" strike="noStrike" kern="1200" cap="none" spc="0" normalizeH="0" baseline="0" noProof="0">
                <a:ln>
                  <a:noFill/>
                </a:ln>
                <a:solidFill>
                  <a:srgbClr val="1C1C1C">
                    <a:lumMod val="50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endParaRPr>
            </a:p>
          </p:txBody>
        </p:sp>
        <p:sp>
          <p:nvSpPr>
            <p:cNvPr id="25" name="Freeform 421"/>
            <p:cNvSpPr/>
            <p:nvPr/>
          </p:nvSpPr>
          <p:spPr bwMode="auto">
            <a:xfrm>
              <a:off x="18846696" y="6452780"/>
              <a:ext cx="47770" cy="44598"/>
            </a:xfrm>
            <a:custGeom>
              <a:avLst/>
              <a:gdLst>
                <a:gd name="T0" fmla="*/ 5 w 5"/>
                <a:gd name="T1" fmla="*/ 1 h 5"/>
                <a:gd name="T2" fmla="*/ 1 w 5"/>
                <a:gd name="T3" fmla="*/ 5 h 5"/>
                <a:gd name="T4" fmla="*/ 4 w 5"/>
                <a:gd name="T5" fmla="*/ 3 h 5"/>
                <a:gd name="T6" fmla="*/ 5 w 5"/>
                <a:gd name="T7" fmla="*/ 1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" h="5">
                  <a:moveTo>
                    <a:pt x="5" y="1"/>
                  </a:moveTo>
                  <a:cubicBezTo>
                    <a:pt x="5" y="1"/>
                    <a:pt x="0" y="5"/>
                    <a:pt x="1" y="5"/>
                  </a:cubicBezTo>
                  <a:cubicBezTo>
                    <a:pt x="2" y="5"/>
                    <a:pt x="4" y="3"/>
                    <a:pt x="4" y="3"/>
                  </a:cubicBezTo>
                  <a:cubicBezTo>
                    <a:pt x="5" y="2"/>
                    <a:pt x="5" y="0"/>
                    <a:pt x="5" y="1"/>
                  </a:cubicBezTo>
                  <a:close/>
                </a:path>
              </a:pathLst>
            </a:custGeom>
            <a:grpFill/>
            <a:ln w="4763" cap="flat">
              <a:solidFill>
                <a:schemeClr val="bg1"/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id-ID" sz="1800" b="1" i="0" u="none" strike="noStrike" kern="1200" cap="none" spc="0" normalizeH="0" baseline="0" noProof="0">
                <a:ln>
                  <a:noFill/>
                </a:ln>
                <a:solidFill>
                  <a:srgbClr val="1C1C1C">
                    <a:lumMod val="50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endParaRPr>
            </a:p>
          </p:txBody>
        </p:sp>
        <p:sp>
          <p:nvSpPr>
            <p:cNvPr id="26" name="Freeform 422"/>
            <p:cNvSpPr/>
            <p:nvPr/>
          </p:nvSpPr>
          <p:spPr bwMode="auto">
            <a:xfrm>
              <a:off x="18818035" y="6526047"/>
              <a:ext cx="19109" cy="9556"/>
            </a:xfrm>
            <a:custGeom>
              <a:avLst/>
              <a:gdLst>
                <a:gd name="T0" fmla="*/ 1 w 2"/>
                <a:gd name="T1" fmla="*/ 0 h 1"/>
                <a:gd name="T2" fmla="*/ 1 w 2"/>
                <a:gd name="T3" fmla="*/ 1 h 1"/>
                <a:gd name="T4" fmla="*/ 1 w 2"/>
                <a:gd name="T5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" h="1">
                  <a:moveTo>
                    <a:pt x="1" y="0"/>
                  </a:moveTo>
                  <a:cubicBezTo>
                    <a:pt x="1" y="0"/>
                    <a:pt x="0" y="1"/>
                    <a:pt x="1" y="1"/>
                  </a:cubicBezTo>
                  <a:cubicBezTo>
                    <a:pt x="1" y="1"/>
                    <a:pt x="2" y="0"/>
                    <a:pt x="1" y="0"/>
                  </a:cubicBezTo>
                  <a:close/>
                </a:path>
              </a:pathLst>
            </a:custGeom>
            <a:grpFill/>
            <a:ln w="4763" cap="flat">
              <a:solidFill>
                <a:schemeClr val="bg1"/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id-ID" sz="1800" b="1" i="0" u="none" strike="noStrike" kern="1200" cap="none" spc="0" normalizeH="0" baseline="0" noProof="0">
                <a:ln>
                  <a:noFill/>
                </a:ln>
                <a:solidFill>
                  <a:srgbClr val="1C1C1C">
                    <a:lumMod val="50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endParaRPr>
            </a:p>
          </p:txBody>
        </p:sp>
        <p:sp>
          <p:nvSpPr>
            <p:cNvPr id="27" name="Freeform 423"/>
            <p:cNvSpPr/>
            <p:nvPr/>
          </p:nvSpPr>
          <p:spPr bwMode="auto">
            <a:xfrm>
              <a:off x="18687463" y="6675768"/>
              <a:ext cx="28662" cy="9556"/>
            </a:xfrm>
            <a:custGeom>
              <a:avLst/>
              <a:gdLst>
                <a:gd name="T0" fmla="*/ 2 w 3"/>
                <a:gd name="T1" fmla="*/ 0 h 1"/>
                <a:gd name="T2" fmla="*/ 1 w 3"/>
                <a:gd name="T3" fmla="*/ 1 h 1"/>
                <a:gd name="T4" fmla="*/ 2 w 3"/>
                <a:gd name="T5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" h="1">
                  <a:moveTo>
                    <a:pt x="2" y="0"/>
                  </a:moveTo>
                  <a:cubicBezTo>
                    <a:pt x="2" y="0"/>
                    <a:pt x="0" y="1"/>
                    <a:pt x="1" y="1"/>
                  </a:cubicBezTo>
                  <a:cubicBezTo>
                    <a:pt x="1" y="1"/>
                    <a:pt x="3" y="0"/>
                    <a:pt x="2" y="0"/>
                  </a:cubicBezTo>
                  <a:close/>
                </a:path>
              </a:pathLst>
            </a:custGeom>
            <a:grpFill/>
            <a:ln w="4763" cap="flat">
              <a:solidFill>
                <a:schemeClr val="bg1"/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id-ID" sz="1800" b="1" i="0" u="none" strike="noStrike" kern="1200" cap="none" spc="0" normalizeH="0" baseline="0" noProof="0">
                <a:ln>
                  <a:noFill/>
                </a:ln>
                <a:solidFill>
                  <a:srgbClr val="1C1C1C">
                    <a:lumMod val="50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endParaRPr>
            </a:p>
          </p:txBody>
        </p:sp>
        <p:sp>
          <p:nvSpPr>
            <p:cNvPr id="28" name="Freeform 424"/>
            <p:cNvSpPr/>
            <p:nvPr/>
          </p:nvSpPr>
          <p:spPr bwMode="auto">
            <a:xfrm>
              <a:off x="18575996" y="6723551"/>
              <a:ext cx="66879" cy="38227"/>
            </a:xfrm>
            <a:custGeom>
              <a:avLst/>
              <a:gdLst>
                <a:gd name="T0" fmla="*/ 6 w 7"/>
                <a:gd name="T1" fmla="*/ 0 h 4"/>
                <a:gd name="T2" fmla="*/ 1 w 7"/>
                <a:gd name="T3" fmla="*/ 3 h 4"/>
                <a:gd name="T4" fmla="*/ 6 w 7"/>
                <a:gd name="T5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7" h="4">
                  <a:moveTo>
                    <a:pt x="6" y="0"/>
                  </a:moveTo>
                  <a:cubicBezTo>
                    <a:pt x="5" y="0"/>
                    <a:pt x="0" y="2"/>
                    <a:pt x="1" y="3"/>
                  </a:cubicBezTo>
                  <a:cubicBezTo>
                    <a:pt x="2" y="4"/>
                    <a:pt x="7" y="0"/>
                    <a:pt x="6" y="0"/>
                  </a:cubicBezTo>
                  <a:close/>
                </a:path>
              </a:pathLst>
            </a:custGeom>
            <a:grpFill/>
            <a:ln w="4763" cap="flat">
              <a:solidFill>
                <a:schemeClr val="bg1"/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id-ID" sz="1800" b="1" i="0" u="none" strike="noStrike" kern="1200" cap="none" spc="0" normalizeH="0" baseline="0" noProof="0">
                <a:ln>
                  <a:noFill/>
                </a:ln>
                <a:solidFill>
                  <a:srgbClr val="1C1C1C">
                    <a:lumMod val="50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endParaRPr>
            </a:p>
          </p:txBody>
        </p:sp>
        <p:sp>
          <p:nvSpPr>
            <p:cNvPr id="29" name="Freeform 425"/>
            <p:cNvSpPr/>
            <p:nvPr/>
          </p:nvSpPr>
          <p:spPr bwMode="auto">
            <a:xfrm>
              <a:off x="18502748" y="6761778"/>
              <a:ext cx="54139" cy="35042"/>
            </a:xfrm>
            <a:custGeom>
              <a:avLst/>
              <a:gdLst>
                <a:gd name="T0" fmla="*/ 5 w 6"/>
                <a:gd name="T1" fmla="*/ 0 h 4"/>
                <a:gd name="T2" fmla="*/ 1 w 6"/>
                <a:gd name="T3" fmla="*/ 3 h 4"/>
                <a:gd name="T4" fmla="*/ 5 w 6"/>
                <a:gd name="T5" fmla="*/ 0 h 4"/>
                <a:gd name="T6" fmla="*/ 5 w 6"/>
                <a:gd name="T7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" h="4">
                  <a:moveTo>
                    <a:pt x="5" y="0"/>
                  </a:moveTo>
                  <a:cubicBezTo>
                    <a:pt x="5" y="0"/>
                    <a:pt x="0" y="2"/>
                    <a:pt x="1" y="3"/>
                  </a:cubicBezTo>
                  <a:cubicBezTo>
                    <a:pt x="2" y="4"/>
                    <a:pt x="5" y="0"/>
                    <a:pt x="5" y="0"/>
                  </a:cubicBezTo>
                  <a:cubicBezTo>
                    <a:pt x="5" y="0"/>
                    <a:pt x="6" y="0"/>
                    <a:pt x="5" y="0"/>
                  </a:cubicBezTo>
                  <a:close/>
                </a:path>
              </a:pathLst>
            </a:custGeom>
            <a:grpFill/>
            <a:ln w="4763" cap="flat">
              <a:solidFill>
                <a:schemeClr val="bg1"/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id-ID" sz="1800" b="1" i="0" u="none" strike="noStrike" kern="1200" cap="none" spc="0" normalizeH="0" baseline="0" noProof="0">
                <a:ln>
                  <a:noFill/>
                </a:ln>
                <a:solidFill>
                  <a:srgbClr val="1C1C1C">
                    <a:lumMod val="50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endParaRPr>
            </a:p>
          </p:txBody>
        </p:sp>
        <p:sp>
          <p:nvSpPr>
            <p:cNvPr id="30" name="Freeform 426"/>
            <p:cNvSpPr/>
            <p:nvPr/>
          </p:nvSpPr>
          <p:spPr bwMode="auto">
            <a:xfrm>
              <a:off x="18454978" y="6790447"/>
              <a:ext cx="47770" cy="44598"/>
            </a:xfrm>
            <a:custGeom>
              <a:avLst/>
              <a:gdLst>
                <a:gd name="T0" fmla="*/ 4 w 5"/>
                <a:gd name="T1" fmla="*/ 0 h 5"/>
                <a:gd name="T2" fmla="*/ 0 w 5"/>
                <a:gd name="T3" fmla="*/ 4 h 5"/>
                <a:gd name="T4" fmla="*/ 4 w 5"/>
                <a:gd name="T5" fmla="*/ 0 h 5"/>
                <a:gd name="T6" fmla="*/ 4 w 5"/>
                <a:gd name="T7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" h="5">
                  <a:moveTo>
                    <a:pt x="4" y="0"/>
                  </a:moveTo>
                  <a:cubicBezTo>
                    <a:pt x="4" y="0"/>
                    <a:pt x="0" y="4"/>
                    <a:pt x="0" y="4"/>
                  </a:cubicBezTo>
                  <a:cubicBezTo>
                    <a:pt x="2" y="5"/>
                    <a:pt x="4" y="0"/>
                    <a:pt x="4" y="0"/>
                  </a:cubicBezTo>
                  <a:cubicBezTo>
                    <a:pt x="4" y="0"/>
                    <a:pt x="5" y="0"/>
                    <a:pt x="4" y="0"/>
                  </a:cubicBezTo>
                  <a:close/>
                </a:path>
              </a:pathLst>
            </a:custGeom>
            <a:grpFill/>
            <a:ln w="4763" cap="flat">
              <a:solidFill>
                <a:schemeClr val="bg1"/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id-ID" sz="1800" b="1" i="0" u="none" strike="noStrike" kern="1200" cap="none" spc="0" normalizeH="0" baseline="0" noProof="0">
                <a:ln>
                  <a:noFill/>
                </a:ln>
                <a:solidFill>
                  <a:srgbClr val="1C1C1C">
                    <a:lumMod val="50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endParaRPr>
            </a:p>
          </p:txBody>
        </p:sp>
        <p:sp>
          <p:nvSpPr>
            <p:cNvPr id="31" name="Freeform 427"/>
            <p:cNvSpPr/>
            <p:nvPr/>
          </p:nvSpPr>
          <p:spPr bwMode="auto">
            <a:xfrm>
              <a:off x="18445422" y="6854158"/>
              <a:ext cx="9553" cy="9556"/>
            </a:xfrm>
            <a:custGeom>
              <a:avLst/>
              <a:gdLst>
                <a:gd name="T0" fmla="*/ 1 w 1"/>
                <a:gd name="T1" fmla="*/ 0 h 1"/>
                <a:gd name="T2" fmla="*/ 1 w 1"/>
                <a:gd name="T3" fmla="*/ 1 h 1"/>
                <a:gd name="T4" fmla="*/ 1 w 1"/>
                <a:gd name="T5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" h="1">
                  <a:moveTo>
                    <a:pt x="1" y="0"/>
                  </a:moveTo>
                  <a:cubicBezTo>
                    <a:pt x="0" y="0"/>
                    <a:pt x="0" y="1"/>
                    <a:pt x="1" y="1"/>
                  </a:cubicBezTo>
                  <a:cubicBezTo>
                    <a:pt x="1" y="1"/>
                    <a:pt x="1" y="0"/>
                    <a:pt x="1" y="0"/>
                  </a:cubicBezTo>
                  <a:close/>
                </a:path>
              </a:pathLst>
            </a:custGeom>
            <a:grpFill/>
            <a:ln w="4763" cap="flat">
              <a:solidFill>
                <a:schemeClr val="bg1"/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id-ID" sz="1800" b="1" i="0" u="none" strike="noStrike" kern="1200" cap="none" spc="0" normalizeH="0" baseline="0" noProof="0">
                <a:ln>
                  <a:noFill/>
                </a:ln>
                <a:solidFill>
                  <a:srgbClr val="1C1C1C">
                    <a:lumMod val="50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endParaRPr>
            </a:p>
          </p:txBody>
        </p:sp>
        <p:sp>
          <p:nvSpPr>
            <p:cNvPr id="32" name="Freeform 428"/>
            <p:cNvSpPr/>
            <p:nvPr/>
          </p:nvSpPr>
          <p:spPr bwMode="auto">
            <a:xfrm>
              <a:off x="18397652" y="6815931"/>
              <a:ext cx="47770" cy="38227"/>
            </a:xfrm>
            <a:custGeom>
              <a:avLst/>
              <a:gdLst>
                <a:gd name="T0" fmla="*/ 4 w 5"/>
                <a:gd name="T1" fmla="*/ 1 h 4"/>
                <a:gd name="T2" fmla="*/ 0 w 5"/>
                <a:gd name="T3" fmla="*/ 4 h 4"/>
                <a:gd name="T4" fmla="*/ 4 w 5"/>
                <a:gd name="T5" fmla="*/ 1 h 4"/>
                <a:gd name="T6" fmla="*/ 4 w 5"/>
                <a:gd name="T7" fmla="*/ 1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" h="4">
                  <a:moveTo>
                    <a:pt x="4" y="1"/>
                  </a:moveTo>
                  <a:cubicBezTo>
                    <a:pt x="2" y="2"/>
                    <a:pt x="0" y="3"/>
                    <a:pt x="0" y="4"/>
                  </a:cubicBezTo>
                  <a:cubicBezTo>
                    <a:pt x="0" y="4"/>
                    <a:pt x="4" y="1"/>
                    <a:pt x="4" y="1"/>
                  </a:cubicBezTo>
                  <a:cubicBezTo>
                    <a:pt x="3" y="1"/>
                    <a:pt x="5" y="0"/>
                    <a:pt x="4" y="1"/>
                  </a:cubicBezTo>
                  <a:close/>
                </a:path>
              </a:pathLst>
            </a:custGeom>
            <a:grpFill/>
            <a:ln w="4763" cap="flat">
              <a:solidFill>
                <a:schemeClr val="bg1"/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id-ID" sz="1800" b="1" i="0" u="none" strike="noStrike" kern="1200" cap="none" spc="0" normalizeH="0" baseline="0" noProof="0">
                <a:ln>
                  <a:noFill/>
                </a:ln>
                <a:solidFill>
                  <a:srgbClr val="1C1C1C">
                    <a:lumMod val="50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endParaRPr>
            </a:p>
          </p:txBody>
        </p:sp>
        <p:sp>
          <p:nvSpPr>
            <p:cNvPr id="33" name="Freeform 429"/>
            <p:cNvSpPr/>
            <p:nvPr/>
          </p:nvSpPr>
          <p:spPr bwMode="auto">
            <a:xfrm>
              <a:off x="18053701" y="7163156"/>
              <a:ext cx="19109" cy="28669"/>
            </a:xfrm>
            <a:custGeom>
              <a:avLst/>
              <a:gdLst>
                <a:gd name="T0" fmla="*/ 1 w 2"/>
                <a:gd name="T1" fmla="*/ 0 h 3"/>
                <a:gd name="T2" fmla="*/ 1 w 2"/>
                <a:gd name="T3" fmla="*/ 3 h 3"/>
                <a:gd name="T4" fmla="*/ 1 w 2"/>
                <a:gd name="T5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" h="3">
                  <a:moveTo>
                    <a:pt x="1" y="0"/>
                  </a:moveTo>
                  <a:cubicBezTo>
                    <a:pt x="1" y="0"/>
                    <a:pt x="0" y="3"/>
                    <a:pt x="1" y="3"/>
                  </a:cubicBezTo>
                  <a:cubicBezTo>
                    <a:pt x="2" y="3"/>
                    <a:pt x="2" y="0"/>
                    <a:pt x="1" y="0"/>
                  </a:cubicBezTo>
                  <a:close/>
                </a:path>
              </a:pathLst>
            </a:custGeom>
            <a:grpFill/>
            <a:ln w="4763" cap="flat">
              <a:solidFill>
                <a:schemeClr val="bg1"/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id-ID" sz="1800" b="1" i="0" u="none" strike="noStrike" kern="1200" cap="none" spc="0" normalizeH="0" baseline="0" noProof="0">
                <a:ln>
                  <a:noFill/>
                </a:ln>
                <a:solidFill>
                  <a:srgbClr val="1C1C1C">
                    <a:lumMod val="50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endParaRPr>
            </a:p>
          </p:txBody>
        </p:sp>
        <p:grpSp>
          <p:nvGrpSpPr>
            <p:cNvPr id="34" name="Group 33"/>
            <p:cNvGrpSpPr/>
            <p:nvPr/>
          </p:nvGrpSpPr>
          <p:grpSpPr>
            <a:xfrm>
              <a:off x="17709756" y="6761778"/>
              <a:ext cx="697449" cy="662593"/>
              <a:chOff x="5961121" y="2686387"/>
              <a:chExt cx="288233" cy="273757"/>
            </a:xfrm>
            <a:grpFill/>
          </p:grpSpPr>
          <p:sp>
            <p:nvSpPr>
              <p:cNvPr id="399" name="Freeform 430"/>
              <p:cNvSpPr/>
              <p:nvPr/>
            </p:nvSpPr>
            <p:spPr bwMode="auto">
              <a:xfrm>
                <a:off x="6130902" y="2686387"/>
                <a:ext cx="118452" cy="100026"/>
              </a:xfrm>
              <a:custGeom>
                <a:avLst/>
                <a:gdLst>
                  <a:gd name="T0" fmla="*/ 28 w 31"/>
                  <a:gd name="T1" fmla="*/ 10 h 26"/>
                  <a:gd name="T2" fmla="*/ 29 w 31"/>
                  <a:gd name="T3" fmla="*/ 7 h 26"/>
                  <a:gd name="T4" fmla="*/ 27 w 31"/>
                  <a:gd name="T5" fmla="*/ 10 h 26"/>
                  <a:gd name="T6" fmla="*/ 20 w 31"/>
                  <a:gd name="T7" fmla="*/ 8 h 26"/>
                  <a:gd name="T8" fmla="*/ 11 w 31"/>
                  <a:gd name="T9" fmla="*/ 1 h 26"/>
                  <a:gd name="T10" fmla="*/ 11 w 31"/>
                  <a:gd name="T11" fmla="*/ 5 h 26"/>
                  <a:gd name="T12" fmla="*/ 9 w 31"/>
                  <a:gd name="T13" fmla="*/ 11 h 26"/>
                  <a:gd name="T14" fmla="*/ 7 w 31"/>
                  <a:gd name="T15" fmla="*/ 14 h 26"/>
                  <a:gd name="T16" fmla="*/ 4 w 31"/>
                  <a:gd name="T17" fmla="*/ 14 h 26"/>
                  <a:gd name="T18" fmla="*/ 5 w 31"/>
                  <a:gd name="T19" fmla="*/ 16 h 26"/>
                  <a:gd name="T20" fmla="*/ 1 w 31"/>
                  <a:gd name="T21" fmla="*/ 18 h 26"/>
                  <a:gd name="T22" fmla="*/ 2 w 31"/>
                  <a:gd name="T23" fmla="*/ 23 h 26"/>
                  <a:gd name="T24" fmla="*/ 4 w 31"/>
                  <a:gd name="T25" fmla="*/ 25 h 26"/>
                  <a:gd name="T26" fmla="*/ 6 w 31"/>
                  <a:gd name="T27" fmla="*/ 23 h 26"/>
                  <a:gd name="T28" fmla="*/ 7 w 31"/>
                  <a:gd name="T29" fmla="*/ 23 h 26"/>
                  <a:gd name="T30" fmla="*/ 4 w 31"/>
                  <a:gd name="T31" fmla="*/ 20 h 26"/>
                  <a:gd name="T32" fmla="*/ 7 w 31"/>
                  <a:gd name="T33" fmla="*/ 19 h 26"/>
                  <a:gd name="T34" fmla="*/ 12 w 31"/>
                  <a:gd name="T35" fmla="*/ 18 h 26"/>
                  <a:gd name="T36" fmla="*/ 17 w 31"/>
                  <a:gd name="T37" fmla="*/ 21 h 26"/>
                  <a:gd name="T38" fmla="*/ 21 w 31"/>
                  <a:gd name="T39" fmla="*/ 16 h 26"/>
                  <a:gd name="T40" fmla="*/ 31 w 31"/>
                  <a:gd name="T41" fmla="*/ 14 h 26"/>
                  <a:gd name="T42" fmla="*/ 29 w 31"/>
                  <a:gd name="T43" fmla="*/ 12 h 26"/>
                  <a:gd name="T44" fmla="*/ 28 w 31"/>
                  <a:gd name="T45" fmla="*/ 10 h 26"/>
                  <a:gd name="T46" fmla="*/ 28 w 31"/>
                  <a:gd name="T47" fmla="*/ 10 h 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31" h="26">
                    <a:moveTo>
                      <a:pt x="28" y="10"/>
                    </a:moveTo>
                    <a:cubicBezTo>
                      <a:pt x="28" y="10"/>
                      <a:pt x="29" y="8"/>
                      <a:pt x="29" y="7"/>
                    </a:cubicBezTo>
                    <a:cubicBezTo>
                      <a:pt x="29" y="8"/>
                      <a:pt x="27" y="10"/>
                      <a:pt x="27" y="10"/>
                    </a:cubicBezTo>
                    <a:cubicBezTo>
                      <a:pt x="25" y="10"/>
                      <a:pt x="21" y="9"/>
                      <a:pt x="20" y="8"/>
                    </a:cubicBezTo>
                    <a:cubicBezTo>
                      <a:pt x="17" y="7"/>
                      <a:pt x="15" y="2"/>
                      <a:pt x="11" y="1"/>
                    </a:cubicBezTo>
                    <a:cubicBezTo>
                      <a:pt x="9" y="0"/>
                      <a:pt x="10" y="4"/>
                      <a:pt x="11" y="5"/>
                    </a:cubicBezTo>
                    <a:cubicBezTo>
                      <a:pt x="11" y="7"/>
                      <a:pt x="10" y="9"/>
                      <a:pt x="9" y="11"/>
                    </a:cubicBezTo>
                    <a:cubicBezTo>
                      <a:pt x="8" y="12"/>
                      <a:pt x="10" y="15"/>
                      <a:pt x="7" y="14"/>
                    </a:cubicBezTo>
                    <a:cubicBezTo>
                      <a:pt x="7" y="14"/>
                      <a:pt x="5" y="13"/>
                      <a:pt x="4" y="14"/>
                    </a:cubicBezTo>
                    <a:cubicBezTo>
                      <a:pt x="4" y="15"/>
                      <a:pt x="5" y="16"/>
                      <a:pt x="5" y="16"/>
                    </a:cubicBezTo>
                    <a:cubicBezTo>
                      <a:pt x="5" y="16"/>
                      <a:pt x="2" y="18"/>
                      <a:pt x="1" y="18"/>
                    </a:cubicBezTo>
                    <a:cubicBezTo>
                      <a:pt x="0" y="20"/>
                      <a:pt x="3" y="21"/>
                      <a:pt x="2" y="23"/>
                    </a:cubicBezTo>
                    <a:cubicBezTo>
                      <a:pt x="1" y="24"/>
                      <a:pt x="3" y="26"/>
                      <a:pt x="4" y="25"/>
                    </a:cubicBezTo>
                    <a:cubicBezTo>
                      <a:pt x="5" y="24"/>
                      <a:pt x="5" y="23"/>
                      <a:pt x="6" y="23"/>
                    </a:cubicBezTo>
                    <a:cubicBezTo>
                      <a:pt x="6" y="23"/>
                      <a:pt x="7" y="24"/>
                      <a:pt x="7" y="23"/>
                    </a:cubicBezTo>
                    <a:cubicBezTo>
                      <a:pt x="7" y="22"/>
                      <a:pt x="5" y="21"/>
                      <a:pt x="4" y="20"/>
                    </a:cubicBezTo>
                    <a:cubicBezTo>
                      <a:pt x="3" y="18"/>
                      <a:pt x="7" y="19"/>
                      <a:pt x="7" y="19"/>
                    </a:cubicBezTo>
                    <a:cubicBezTo>
                      <a:pt x="9" y="19"/>
                      <a:pt x="10" y="17"/>
                      <a:pt x="12" y="18"/>
                    </a:cubicBezTo>
                    <a:cubicBezTo>
                      <a:pt x="14" y="19"/>
                      <a:pt x="15" y="20"/>
                      <a:pt x="17" y="21"/>
                    </a:cubicBezTo>
                    <a:cubicBezTo>
                      <a:pt x="20" y="23"/>
                      <a:pt x="19" y="17"/>
                      <a:pt x="21" y="16"/>
                    </a:cubicBezTo>
                    <a:cubicBezTo>
                      <a:pt x="21" y="16"/>
                      <a:pt x="31" y="16"/>
                      <a:pt x="31" y="14"/>
                    </a:cubicBezTo>
                    <a:cubicBezTo>
                      <a:pt x="30" y="13"/>
                      <a:pt x="27" y="15"/>
                      <a:pt x="29" y="12"/>
                    </a:cubicBezTo>
                    <a:cubicBezTo>
                      <a:pt x="30" y="11"/>
                      <a:pt x="27" y="12"/>
                      <a:pt x="28" y="10"/>
                    </a:cubicBezTo>
                    <a:cubicBezTo>
                      <a:pt x="29" y="7"/>
                      <a:pt x="28" y="11"/>
                      <a:pt x="28" y="10"/>
                    </a:cubicBezTo>
                    <a:close/>
                  </a:path>
                </a:pathLst>
              </a:custGeom>
              <a:grpFill/>
              <a:ln w="4763" cap="flat">
                <a:solidFill>
                  <a:schemeClr val="bg1"/>
                </a:solidFill>
                <a:prstDash val="solid"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id-ID" sz="1800" b="1" i="0" u="none" strike="noStrike" kern="1200" cap="none" spc="0" normalizeH="0" baseline="0" noProof="0">
                  <a:ln>
                    <a:noFill/>
                  </a:ln>
                  <a:solidFill>
                    <a:srgbClr val="1C1C1C">
                      <a:lumMod val="50000"/>
                    </a:srgbClr>
                  </a:solidFill>
                  <a:effectLst/>
                  <a:uLnTx/>
                  <a:uFillTx/>
                  <a:latin typeface="Calibri Light" panose="020F0302020204030204"/>
                  <a:ea typeface="+mn-ea"/>
                  <a:cs typeface="+mn-cs"/>
                </a:endParaRPr>
              </a:p>
            </p:txBody>
          </p:sp>
          <p:sp>
            <p:nvSpPr>
              <p:cNvPr id="400" name="Freeform 431"/>
              <p:cNvSpPr/>
              <p:nvPr/>
            </p:nvSpPr>
            <p:spPr bwMode="auto">
              <a:xfrm>
                <a:off x="5961121" y="2778517"/>
                <a:ext cx="215847" cy="181627"/>
              </a:xfrm>
              <a:custGeom>
                <a:avLst/>
                <a:gdLst>
                  <a:gd name="T0" fmla="*/ 52 w 56"/>
                  <a:gd name="T1" fmla="*/ 1 h 47"/>
                  <a:gd name="T2" fmla="*/ 51 w 56"/>
                  <a:gd name="T3" fmla="*/ 1 h 47"/>
                  <a:gd name="T4" fmla="*/ 52 w 56"/>
                  <a:gd name="T5" fmla="*/ 3 h 47"/>
                  <a:gd name="T6" fmla="*/ 49 w 56"/>
                  <a:gd name="T7" fmla="*/ 3 h 47"/>
                  <a:gd name="T8" fmla="*/ 47 w 56"/>
                  <a:gd name="T9" fmla="*/ 5 h 47"/>
                  <a:gd name="T10" fmla="*/ 45 w 56"/>
                  <a:gd name="T11" fmla="*/ 6 h 47"/>
                  <a:gd name="T12" fmla="*/ 46 w 56"/>
                  <a:gd name="T13" fmla="*/ 7 h 47"/>
                  <a:gd name="T14" fmla="*/ 46 w 56"/>
                  <a:gd name="T15" fmla="*/ 10 h 47"/>
                  <a:gd name="T16" fmla="*/ 46 w 56"/>
                  <a:gd name="T17" fmla="*/ 13 h 47"/>
                  <a:gd name="T18" fmla="*/ 41 w 56"/>
                  <a:gd name="T19" fmla="*/ 22 h 47"/>
                  <a:gd name="T20" fmla="*/ 36 w 56"/>
                  <a:gd name="T21" fmla="*/ 27 h 47"/>
                  <a:gd name="T22" fmla="*/ 31 w 56"/>
                  <a:gd name="T23" fmla="*/ 27 h 47"/>
                  <a:gd name="T24" fmla="*/ 32 w 56"/>
                  <a:gd name="T25" fmla="*/ 24 h 47"/>
                  <a:gd name="T26" fmla="*/ 30 w 56"/>
                  <a:gd name="T27" fmla="*/ 25 h 47"/>
                  <a:gd name="T28" fmla="*/ 29 w 56"/>
                  <a:gd name="T29" fmla="*/ 27 h 47"/>
                  <a:gd name="T30" fmla="*/ 25 w 56"/>
                  <a:gd name="T31" fmla="*/ 33 h 47"/>
                  <a:gd name="T32" fmla="*/ 25 w 56"/>
                  <a:gd name="T33" fmla="*/ 34 h 47"/>
                  <a:gd name="T34" fmla="*/ 23 w 56"/>
                  <a:gd name="T35" fmla="*/ 36 h 47"/>
                  <a:gd name="T36" fmla="*/ 21 w 56"/>
                  <a:gd name="T37" fmla="*/ 35 h 47"/>
                  <a:gd name="T38" fmla="*/ 17 w 56"/>
                  <a:gd name="T39" fmla="*/ 35 h 47"/>
                  <a:gd name="T40" fmla="*/ 9 w 56"/>
                  <a:gd name="T41" fmla="*/ 36 h 47"/>
                  <a:gd name="T42" fmla="*/ 2 w 56"/>
                  <a:gd name="T43" fmla="*/ 42 h 47"/>
                  <a:gd name="T44" fmla="*/ 1 w 56"/>
                  <a:gd name="T45" fmla="*/ 44 h 47"/>
                  <a:gd name="T46" fmla="*/ 3 w 56"/>
                  <a:gd name="T47" fmla="*/ 43 h 47"/>
                  <a:gd name="T48" fmla="*/ 5 w 56"/>
                  <a:gd name="T49" fmla="*/ 44 h 47"/>
                  <a:gd name="T50" fmla="*/ 22 w 56"/>
                  <a:gd name="T51" fmla="*/ 40 h 47"/>
                  <a:gd name="T52" fmla="*/ 21 w 56"/>
                  <a:gd name="T53" fmla="*/ 43 h 47"/>
                  <a:gd name="T54" fmla="*/ 24 w 56"/>
                  <a:gd name="T55" fmla="*/ 47 h 47"/>
                  <a:gd name="T56" fmla="*/ 27 w 56"/>
                  <a:gd name="T57" fmla="*/ 44 h 47"/>
                  <a:gd name="T58" fmla="*/ 30 w 56"/>
                  <a:gd name="T59" fmla="*/ 43 h 47"/>
                  <a:gd name="T60" fmla="*/ 31 w 56"/>
                  <a:gd name="T61" fmla="*/ 40 h 47"/>
                  <a:gd name="T62" fmla="*/ 38 w 56"/>
                  <a:gd name="T63" fmla="*/ 39 h 47"/>
                  <a:gd name="T64" fmla="*/ 41 w 56"/>
                  <a:gd name="T65" fmla="*/ 40 h 47"/>
                  <a:gd name="T66" fmla="*/ 43 w 56"/>
                  <a:gd name="T67" fmla="*/ 37 h 47"/>
                  <a:gd name="T68" fmla="*/ 45 w 56"/>
                  <a:gd name="T69" fmla="*/ 35 h 47"/>
                  <a:gd name="T70" fmla="*/ 46 w 56"/>
                  <a:gd name="T71" fmla="*/ 38 h 47"/>
                  <a:gd name="T72" fmla="*/ 48 w 56"/>
                  <a:gd name="T73" fmla="*/ 37 h 47"/>
                  <a:gd name="T74" fmla="*/ 49 w 56"/>
                  <a:gd name="T75" fmla="*/ 35 h 47"/>
                  <a:gd name="T76" fmla="*/ 49 w 56"/>
                  <a:gd name="T77" fmla="*/ 32 h 47"/>
                  <a:gd name="T78" fmla="*/ 51 w 56"/>
                  <a:gd name="T79" fmla="*/ 26 h 47"/>
                  <a:gd name="T80" fmla="*/ 51 w 56"/>
                  <a:gd name="T81" fmla="*/ 19 h 47"/>
                  <a:gd name="T82" fmla="*/ 53 w 56"/>
                  <a:gd name="T83" fmla="*/ 19 h 47"/>
                  <a:gd name="T84" fmla="*/ 55 w 56"/>
                  <a:gd name="T85" fmla="*/ 17 h 47"/>
                  <a:gd name="T86" fmla="*/ 55 w 56"/>
                  <a:gd name="T87" fmla="*/ 9 h 47"/>
                  <a:gd name="T88" fmla="*/ 52 w 56"/>
                  <a:gd name="T89" fmla="*/ 1 h 47"/>
                  <a:gd name="T90" fmla="*/ 52 w 56"/>
                  <a:gd name="T91" fmla="*/ 1 h 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</a:cxnLst>
                <a:rect l="0" t="0" r="r" b="b"/>
                <a:pathLst>
                  <a:path w="56" h="47">
                    <a:moveTo>
                      <a:pt x="52" y="1"/>
                    </a:moveTo>
                    <a:cubicBezTo>
                      <a:pt x="51" y="1"/>
                      <a:pt x="51" y="0"/>
                      <a:pt x="51" y="1"/>
                    </a:cubicBezTo>
                    <a:cubicBezTo>
                      <a:pt x="49" y="2"/>
                      <a:pt x="51" y="2"/>
                      <a:pt x="52" y="3"/>
                    </a:cubicBezTo>
                    <a:cubicBezTo>
                      <a:pt x="53" y="4"/>
                      <a:pt x="50" y="5"/>
                      <a:pt x="49" y="3"/>
                    </a:cubicBezTo>
                    <a:cubicBezTo>
                      <a:pt x="48" y="1"/>
                      <a:pt x="47" y="4"/>
                      <a:pt x="47" y="5"/>
                    </a:cubicBezTo>
                    <a:cubicBezTo>
                      <a:pt x="46" y="5"/>
                      <a:pt x="45" y="6"/>
                      <a:pt x="45" y="6"/>
                    </a:cubicBezTo>
                    <a:cubicBezTo>
                      <a:pt x="45" y="8"/>
                      <a:pt x="46" y="7"/>
                      <a:pt x="46" y="7"/>
                    </a:cubicBezTo>
                    <a:cubicBezTo>
                      <a:pt x="46" y="8"/>
                      <a:pt x="46" y="9"/>
                      <a:pt x="46" y="10"/>
                    </a:cubicBezTo>
                    <a:cubicBezTo>
                      <a:pt x="46" y="11"/>
                      <a:pt x="47" y="11"/>
                      <a:pt x="46" y="13"/>
                    </a:cubicBezTo>
                    <a:cubicBezTo>
                      <a:pt x="44" y="16"/>
                      <a:pt x="43" y="19"/>
                      <a:pt x="41" y="22"/>
                    </a:cubicBezTo>
                    <a:cubicBezTo>
                      <a:pt x="40" y="23"/>
                      <a:pt x="37" y="27"/>
                      <a:pt x="36" y="27"/>
                    </a:cubicBezTo>
                    <a:cubicBezTo>
                      <a:pt x="34" y="27"/>
                      <a:pt x="32" y="28"/>
                      <a:pt x="31" y="27"/>
                    </a:cubicBezTo>
                    <a:cubicBezTo>
                      <a:pt x="30" y="26"/>
                      <a:pt x="32" y="25"/>
                      <a:pt x="32" y="24"/>
                    </a:cubicBezTo>
                    <a:cubicBezTo>
                      <a:pt x="33" y="23"/>
                      <a:pt x="30" y="25"/>
                      <a:pt x="30" y="25"/>
                    </a:cubicBezTo>
                    <a:cubicBezTo>
                      <a:pt x="29" y="26"/>
                      <a:pt x="29" y="26"/>
                      <a:pt x="29" y="27"/>
                    </a:cubicBezTo>
                    <a:cubicBezTo>
                      <a:pt x="29" y="30"/>
                      <a:pt x="26" y="31"/>
                      <a:pt x="25" y="33"/>
                    </a:cubicBezTo>
                    <a:cubicBezTo>
                      <a:pt x="25" y="33"/>
                      <a:pt x="25" y="34"/>
                      <a:pt x="25" y="34"/>
                    </a:cubicBezTo>
                    <a:cubicBezTo>
                      <a:pt x="25" y="35"/>
                      <a:pt x="23" y="36"/>
                      <a:pt x="23" y="36"/>
                    </a:cubicBezTo>
                    <a:cubicBezTo>
                      <a:pt x="22" y="36"/>
                      <a:pt x="23" y="35"/>
                      <a:pt x="21" y="35"/>
                    </a:cubicBezTo>
                    <a:cubicBezTo>
                      <a:pt x="20" y="35"/>
                      <a:pt x="19" y="35"/>
                      <a:pt x="17" y="35"/>
                    </a:cubicBezTo>
                    <a:cubicBezTo>
                      <a:pt x="14" y="36"/>
                      <a:pt x="12" y="35"/>
                      <a:pt x="9" y="36"/>
                    </a:cubicBezTo>
                    <a:cubicBezTo>
                      <a:pt x="7" y="38"/>
                      <a:pt x="4" y="40"/>
                      <a:pt x="2" y="42"/>
                    </a:cubicBezTo>
                    <a:cubicBezTo>
                      <a:pt x="0" y="42"/>
                      <a:pt x="0" y="45"/>
                      <a:pt x="1" y="44"/>
                    </a:cubicBezTo>
                    <a:cubicBezTo>
                      <a:pt x="2" y="44"/>
                      <a:pt x="2" y="43"/>
                      <a:pt x="3" y="43"/>
                    </a:cubicBezTo>
                    <a:cubicBezTo>
                      <a:pt x="4" y="44"/>
                      <a:pt x="5" y="45"/>
                      <a:pt x="5" y="44"/>
                    </a:cubicBezTo>
                    <a:cubicBezTo>
                      <a:pt x="10" y="43"/>
                      <a:pt x="17" y="39"/>
                      <a:pt x="22" y="40"/>
                    </a:cubicBezTo>
                    <a:cubicBezTo>
                      <a:pt x="23" y="41"/>
                      <a:pt x="21" y="43"/>
                      <a:pt x="21" y="43"/>
                    </a:cubicBezTo>
                    <a:cubicBezTo>
                      <a:pt x="22" y="44"/>
                      <a:pt x="23" y="47"/>
                      <a:pt x="24" y="47"/>
                    </a:cubicBezTo>
                    <a:cubicBezTo>
                      <a:pt x="25" y="46"/>
                      <a:pt x="26" y="45"/>
                      <a:pt x="27" y="44"/>
                    </a:cubicBezTo>
                    <a:cubicBezTo>
                      <a:pt x="28" y="42"/>
                      <a:pt x="28" y="43"/>
                      <a:pt x="30" y="43"/>
                    </a:cubicBezTo>
                    <a:cubicBezTo>
                      <a:pt x="29" y="43"/>
                      <a:pt x="28" y="35"/>
                      <a:pt x="31" y="40"/>
                    </a:cubicBezTo>
                    <a:cubicBezTo>
                      <a:pt x="32" y="42"/>
                      <a:pt x="37" y="40"/>
                      <a:pt x="38" y="39"/>
                    </a:cubicBezTo>
                    <a:cubicBezTo>
                      <a:pt x="40" y="36"/>
                      <a:pt x="40" y="42"/>
                      <a:pt x="41" y="40"/>
                    </a:cubicBezTo>
                    <a:cubicBezTo>
                      <a:pt x="41" y="39"/>
                      <a:pt x="42" y="37"/>
                      <a:pt x="43" y="37"/>
                    </a:cubicBezTo>
                    <a:cubicBezTo>
                      <a:pt x="44" y="36"/>
                      <a:pt x="44" y="37"/>
                      <a:pt x="45" y="35"/>
                    </a:cubicBezTo>
                    <a:cubicBezTo>
                      <a:pt x="45" y="35"/>
                      <a:pt x="45" y="39"/>
                      <a:pt x="46" y="38"/>
                    </a:cubicBezTo>
                    <a:cubicBezTo>
                      <a:pt x="46" y="38"/>
                      <a:pt x="47" y="38"/>
                      <a:pt x="48" y="37"/>
                    </a:cubicBezTo>
                    <a:cubicBezTo>
                      <a:pt x="49" y="37"/>
                      <a:pt x="48" y="36"/>
                      <a:pt x="49" y="35"/>
                    </a:cubicBezTo>
                    <a:cubicBezTo>
                      <a:pt x="51" y="34"/>
                      <a:pt x="51" y="34"/>
                      <a:pt x="49" y="32"/>
                    </a:cubicBezTo>
                    <a:cubicBezTo>
                      <a:pt x="48" y="31"/>
                      <a:pt x="51" y="28"/>
                      <a:pt x="51" y="26"/>
                    </a:cubicBezTo>
                    <a:cubicBezTo>
                      <a:pt x="52" y="24"/>
                      <a:pt x="50" y="21"/>
                      <a:pt x="51" y="19"/>
                    </a:cubicBezTo>
                    <a:cubicBezTo>
                      <a:pt x="52" y="18"/>
                      <a:pt x="52" y="19"/>
                      <a:pt x="53" y="19"/>
                    </a:cubicBezTo>
                    <a:cubicBezTo>
                      <a:pt x="54" y="19"/>
                      <a:pt x="55" y="17"/>
                      <a:pt x="55" y="17"/>
                    </a:cubicBezTo>
                    <a:cubicBezTo>
                      <a:pt x="56" y="14"/>
                      <a:pt x="56" y="11"/>
                      <a:pt x="55" y="9"/>
                    </a:cubicBezTo>
                    <a:cubicBezTo>
                      <a:pt x="55" y="8"/>
                      <a:pt x="52" y="1"/>
                      <a:pt x="52" y="1"/>
                    </a:cubicBezTo>
                    <a:cubicBezTo>
                      <a:pt x="52" y="1"/>
                      <a:pt x="52" y="1"/>
                      <a:pt x="52" y="1"/>
                    </a:cubicBezTo>
                    <a:close/>
                  </a:path>
                </a:pathLst>
              </a:custGeom>
              <a:grpFill/>
              <a:ln w="4763" cap="flat">
                <a:solidFill>
                  <a:schemeClr val="bg1"/>
                </a:solidFill>
                <a:prstDash val="solid"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id-ID" sz="1800" b="1" i="0" u="none" strike="noStrike" kern="1200" cap="none" spc="0" normalizeH="0" baseline="0" noProof="0">
                  <a:ln>
                    <a:noFill/>
                  </a:ln>
                  <a:solidFill>
                    <a:srgbClr val="1C1C1C">
                      <a:lumMod val="50000"/>
                    </a:srgbClr>
                  </a:solidFill>
                  <a:effectLst/>
                  <a:uLnTx/>
                  <a:uFillTx/>
                  <a:latin typeface="Calibri Light" panose="020F0302020204030204"/>
                  <a:ea typeface="+mn-ea"/>
                  <a:cs typeface="+mn-cs"/>
                </a:endParaRPr>
              </a:p>
            </p:txBody>
          </p:sp>
        </p:grpSp>
        <p:sp>
          <p:nvSpPr>
            <p:cNvPr id="35" name="Freeform 432"/>
            <p:cNvSpPr/>
            <p:nvPr/>
          </p:nvSpPr>
          <p:spPr bwMode="auto">
            <a:xfrm>
              <a:off x="17884911" y="7370216"/>
              <a:ext cx="19109" cy="25484"/>
            </a:xfrm>
            <a:custGeom>
              <a:avLst/>
              <a:gdLst>
                <a:gd name="T0" fmla="*/ 2 w 2"/>
                <a:gd name="T1" fmla="*/ 0 h 3"/>
                <a:gd name="T2" fmla="*/ 0 w 2"/>
                <a:gd name="T3" fmla="*/ 1 h 3"/>
                <a:gd name="T4" fmla="*/ 2 w 2"/>
                <a:gd name="T5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" h="3">
                  <a:moveTo>
                    <a:pt x="2" y="0"/>
                  </a:moveTo>
                  <a:cubicBezTo>
                    <a:pt x="2" y="0"/>
                    <a:pt x="0" y="1"/>
                    <a:pt x="0" y="1"/>
                  </a:cubicBezTo>
                  <a:cubicBezTo>
                    <a:pt x="1" y="3"/>
                    <a:pt x="2" y="1"/>
                    <a:pt x="2" y="0"/>
                  </a:cubicBezTo>
                  <a:close/>
                </a:path>
              </a:pathLst>
            </a:custGeom>
            <a:grpFill/>
            <a:ln w="4763" cap="flat">
              <a:solidFill>
                <a:schemeClr val="bg1"/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id-ID" sz="1800" b="1" i="0" u="none" strike="noStrike" kern="1200" cap="none" spc="0" normalizeH="0" baseline="0" noProof="0">
                <a:ln>
                  <a:noFill/>
                </a:ln>
                <a:solidFill>
                  <a:srgbClr val="1C1C1C">
                    <a:lumMod val="50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endParaRPr>
            </a:p>
          </p:txBody>
        </p:sp>
        <p:sp>
          <p:nvSpPr>
            <p:cNvPr id="36" name="Freeform 433"/>
            <p:cNvSpPr/>
            <p:nvPr/>
          </p:nvSpPr>
          <p:spPr bwMode="auto">
            <a:xfrm>
              <a:off x="17773446" y="7370216"/>
              <a:ext cx="121018" cy="92380"/>
            </a:xfrm>
            <a:custGeom>
              <a:avLst/>
              <a:gdLst>
                <a:gd name="T0" fmla="*/ 11 w 13"/>
                <a:gd name="T1" fmla="*/ 2 h 10"/>
                <a:gd name="T2" fmla="*/ 7 w 13"/>
                <a:gd name="T3" fmla="*/ 2 h 10"/>
                <a:gd name="T4" fmla="*/ 5 w 13"/>
                <a:gd name="T5" fmla="*/ 3 h 10"/>
                <a:gd name="T6" fmla="*/ 3 w 13"/>
                <a:gd name="T7" fmla="*/ 4 h 10"/>
                <a:gd name="T8" fmla="*/ 0 w 13"/>
                <a:gd name="T9" fmla="*/ 6 h 10"/>
                <a:gd name="T10" fmla="*/ 3 w 13"/>
                <a:gd name="T11" fmla="*/ 9 h 10"/>
                <a:gd name="T12" fmla="*/ 6 w 13"/>
                <a:gd name="T13" fmla="*/ 6 h 10"/>
                <a:gd name="T14" fmla="*/ 10 w 13"/>
                <a:gd name="T15" fmla="*/ 6 h 10"/>
                <a:gd name="T16" fmla="*/ 11 w 13"/>
                <a:gd name="T17" fmla="*/ 2 h 10"/>
                <a:gd name="T18" fmla="*/ 11 w 13"/>
                <a:gd name="T19" fmla="*/ 2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3" h="10">
                  <a:moveTo>
                    <a:pt x="11" y="2"/>
                  </a:moveTo>
                  <a:cubicBezTo>
                    <a:pt x="9" y="2"/>
                    <a:pt x="9" y="0"/>
                    <a:pt x="7" y="2"/>
                  </a:cubicBezTo>
                  <a:cubicBezTo>
                    <a:pt x="6" y="2"/>
                    <a:pt x="5" y="4"/>
                    <a:pt x="5" y="3"/>
                  </a:cubicBezTo>
                  <a:cubicBezTo>
                    <a:pt x="4" y="2"/>
                    <a:pt x="3" y="4"/>
                    <a:pt x="3" y="4"/>
                  </a:cubicBezTo>
                  <a:cubicBezTo>
                    <a:pt x="2" y="6"/>
                    <a:pt x="1" y="5"/>
                    <a:pt x="0" y="6"/>
                  </a:cubicBezTo>
                  <a:cubicBezTo>
                    <a:pt x="0" y="5"/>
                    <a:pt x="2" y="9"/>
                    <a:pt x="3" y="9"/>
                  </a:cubicBezTo>
                  <a:cubicBezTo>
                    <a:pt x="3" y="10"/>
                    <a:pt x="5" y="6"/>
                    <a:pt x="6" y="6"/>
                  </a:cubicBezTo>
                  <a:cubicBezTo>
                    <a:pt x="7" y="6"/>
                    <a:pt x="9" y="7"/>
                    <a:pt x="10" y="6"/>
                  </a:cubicBezTo>
                  <a:cubicBezTo>
                    <a:pt x="11" y="6"/>
                    <a:pt x="13" y="3"/>
                    <a:pt x="11" y="2"/>
                  </a:cubicBezTo>
                  <a:cubicBezTo>
                    <a:pt x="10" y="2"/>
                    <a:pt x="11" y="2"/>
                    <a:pt x="11" y="2"/>
                  </a:cubicBezTo>
                  <a:close/>
                </a:path>
              </a:pathLst>
            </a:custGeom>
            <a:grpFill/>
            <a:ln w="4763" cap="flat">
              <a:solidFill>
                <a:schemeClr val="bg1"/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id-ID" sz="1800" b="1" i="0" u="none" strike="noStrike" kern="1200" cap="none" spc="0" normalizeH="0" baseline="0" noProof="0">
                <a:ln>
                  <a:noFill/>
                </a:ln>
                <a:solidFill>
                  <a:srgbClr val="1C1C1C">
                    <a:lumMod val="50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endParaRPr>
            </a:p>
          </p:txBody>
        </p:sp>
        <p:sp>
          <p:nvSpPr>
            <p:cNvPr id="37" name="Freeform 434"/>
            <p:cNvSpPr/>
            <p:nvPr/>
          </p:nvSpPr>
          <p:spPr bwMode="auto">
            <a:xfrm>
              <a:off x="17652427" y="7405258"/>
              <a:ext cx="101909" cy="149721"/>
            </a:xfrm>
            <a:custGeom>
              <a:avLst/>
              <a:gdLst>
                <a:gd name="T0" fmla="*/ 7 w 11"/>
                <a:gd name="T1" fmla="*/ 0 h 16"/>
                <a:gd name="T2" fmla="*/ 2 w 11"/>
                <a:gd name="T3" fmla="*/ 2 h 16"/>
                <a:gd name="T4" fmla="*/ 0 w 11"/>
                <a:gd name="T5" fmla="*/ 6 h 16"/>
                <a:gd name="T6" fmla="*/ 2 w 11"/>
                <a:gd name="T7" fmla="*/ 6 h 16"/>
                <a:gd name="T8" fmla="*/ 3 w 11"/>
                <a:gd name="T9" fmla="*/ 4 h 16"/>
                <a:gd name="T10" fmla="*/ 4 w 11"/>
                <a:gd name="T11" fmla="*/ 5 h 16"/>
                <a:gd name="T12" fmla="*/ 3 w 11"/>
                <a:gd name="T13" fmla="*/ 10 h 16"/>
                <a:gd name="T14" fmla="*/ 3 w 11"/>
                <a:gd name="T15" fmla="*/ 11 h 16"/>
                <a:gd name="T16" fmla="*/ 3 w 11"/>
                <a:gd name="T17" fmla="*/ 13 h 16"/>
                <a:gd name="T18" fmla="*/ 5 w 11"/>
                <a:gd name="T19" fmla="*/ 12 h 16"/>
                <a:gd name="T20" fmla="*/ 6 w 11"/>
                <a:gd name="T21" fmla="*/ 15 h 16"/>
                <a:gd name="T22" fmla="*/ 8 w 11"/>
                <a:gd name="T23" fmla="*/ 12 h 16"/>
                <a:gd name="T24" fmla="*/ 11 w 11"/>
                <a:gd name="T25" fmla="*/ 7 h 16"/>
                <a:gd name="T26" fmla="*/ 10 w 11"/>
                <a:gd name="T27" fmla="*/ 2 h 16"/>
                <a:gd name="T28" fmla="*/ 7 w 11"/>
                <a:gd name="T29" fmla="*/ 0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1" h="16">
                  <a:moveTo>
                    <a:pt x="7" y="0"/>
                  </a:moveTo>
                  <a:cubicBezTo>
                    <a:pt x="5" y="0"/>
                    <a:pt x="3" y="1"/>
                    <a:pt x="2" y="2"/>
                  </a:cubicBezTo>
                  <a:cubicBezTo>
                    <a:pt x="0" y="3"/>
                    <a:pt x="0" y="4"/>
                    <a:pt x="0" y="6"/>
                  </a:cubicBezTo>
                  <a:cubicBezTo>
                    <a:pt x="0" y="5"/>
                    <a:pt x="3" y="5"/>
                    <a:pt x="2" y="6"/>
                  </a:cubicBezTo>
                  <a:cubicBezTo>
                    <a:pt x="3" y="5"/>
                    <a:pt x="2" y="4"/>
                    <a:pt x="3" y="4"/>
                  </a:cubicBezTo>
                  <a:cubicBezTo>
                    <a:pt x="3" y="4"/>
                    <a:pt x="4" y="4"/>
                    <a:pt x="4" y="5"/>
                  </a:cubicBezTo>
                  <a:cubicBezTo>
                    <a:pt x="4" y="7"/>
                    <a:pt x="4" y="8"/>
                    <a:pt x="3" y="10"/>
                  </a:cubicBezTo>
                  <a:cubicBezTo>
                    <a:pt x="2" y="11"/>
                    <a:pt x="3" y="11"/>
                    <a:pt x="3" y="11"/>
                  </a:cubicBezTo>
                  <a:cubicBezTo>
                    <a:pt x="3" y="12"/>
                    <a:pt x="3" y="13"/>
                    <a:pt x="3" y="13"/>
                  </a:cubicBezTo>
                  <a:cubicBezTo>
                    <a:pt x="3" y="16"/>
                    <a:pt x="5" y="12"/>
                    <a:pt x="5" y="12"/>
                  </a:cubicBezTo>
                  <a:cubicBezTo>
                    <a:pt x="5" y="12"/>
                    <a:pt x="5" y="15"/>
                    <a:pt x="6" y="15"/>
                  </a:cubicBezTo>
                  <a:cubicBezTo>
                    <a:pt x="6" y="16"/>
                    <a:pt x="8" y="13"/>
                    <a:pt x="8" y="12"/>
                  </a:cubicBezTo>
                  <a:cubicBezTo>
                    <a:pt x="10" y="10"/>
                    <a:pt x="10" y="8"/>
                    <a:pt x="11" y="7"/>
                  </a:cubicBezTo>
                  <a:cubicBezTo>
                    <a:pt x="11" y="5"/>
                    <a:pt x="10" y="4"/>
                    <a:pt x="10" y="2"/>
                  </a:cubicBezTo>
                  <a:cubicBezTo>
                    <a:pt x="10" y="0"/>
                    <a:pt x="7" y="2"/>
                    <a:pt x="7" y="0"/>
                  </a:cubicBezTo>
                  <a:close/>
                </a:path>
              </a:pathLst>
            </a:custGeom>
            <a:grpFill/>
            <a:ln w="4763" cap="flat">
              <a:solidFill>
                <a:schemeClr val="bg1"/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id-ID" sz="1800" b="1" i="0" u="none" strike="noStrike" kern="1200" cap="none" spc="0" normalizeH="0" baseline="0" noProof="0">
                <a:ln>
                  <a:noFill/>
                </a:ln>
                <a:solidFill>
                  <a:srgbClr val="1C1C1C">
                    <a:lumMod val="50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endParaRPr>
            </a:p>
          </p:txBody>
        </p:sp>
        <p:sp>
          <p:nvSpPr>
            <p:cNvPr id="38" name="Freeform 435"/>
            <p:cNvSpPr/>
            <p:nvPr/>
          </p:nvSpPr>
          <p:spPr bwMode="auto">
            <a:xfrm>
              <a:off x="17550518" y="7771599"/>
              <a:ext cx="35033" cy="28669"/>
            </a:xfrm>
            <a:custGeom>
              <a:avLst/>
              <a:gdLst>
                <a:gd name="T0" fmla="*/ 4 w 4"/>
                <a:gd name="T1" fmla="*/ 0 h 3"/>
                <a:gd name="T2" fmla="*/ 1 w 4"/>
                <a:gd name="T3" fmla="*/ 3 h 3"/>
                <a:gd name="T4" fmla="*/ 4 w 4"/>
                <a:gd name="T5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" h="3">
                  <a:moveTo>
                    <a:pt x="4" y="0"/>
                  </a:moveTo>
                  <a:cubicBezTo>
                    <a:pt x="3" y="0"/>
                    <a:pt x="0" y="1"/>
                    <a:pt x="1" y="3"/>
                  </a:cubicBezTo>
                  <a:cubicBezTo>
                    <a:pt x="1" y="3"/>
                    <a:pt x="4" y="0"/>
                    <a:pt x="4" y="0"/>
                  </a:cubicBezTo>
                  <a:close/>
                </a:path>
              </a:pathLst>
            </a:custGeom>
            <a:grpFill/>
            <a:ln w="4763" cap="flat">
              <a:solidFill>
                <a:schemeClr val="bg1"/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id-ID" sz="1800" b="1" i="0" u="none" strike="noStrike" kern="1200" cap="none" spc="0" normalizeH="0" baseline="0" noProof="0">
                <a:ln>
                  <a:noFill/>
                </a:ln>
                <a:solidFill>
                  <a:srgbClr val="1C1C1C">
                    <a:lumMod val="50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endParaRPr>
            </a:p>
          </p:txBody>
        </p:sp>
        <p:sp>
          <p:nvSpPr>
            <p:cNvPr id="39" name="Freeform 436"/>
            <p:cNvSpPr/>
            <p:nvPr/>
          </p:nvSpPr>
          <p:spPr bwMode="auto">
            <a:xfrm>
              <a:off x="17633319" y="7679216"/>
              <a:ext cx="19109" cy="15928"/>
            </a:xfrm>
            <a:custGeom>
              <a:avLst/>
              <a:gdLst>
                <a:gd name="T0" fmla="*/ 2 w 2"/>
                <a:gd name="T1" fmla="*/ 0 h 2"/>
                <a:gd name="T2" fmla="*/ 0 w 2"/>
                <a:gd name="T3" fmla="*/ 1 h 2"/>
                <a:gd name="T4" fmla="*/ 2 w 2"/>
                <a:gd name="T5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" h="2">
                  <a:moveTo>
                    <a:pt x="2" y="0"/>
                  </a:moveTo>
                  <a:cubicBezTo>
                    <a:pt x="1" y="0"/>
                    <a:pt x="0" y="1"/>
                    <a:pt x="0" y="1"/>
                  </a:cubicBezTo>
                  <a:cubicBezTo>
                    <a:pt x="0" y="2"/>
                    <a:pt x="2" y="0"/>
                    <a:pt x="2" y="0"/>
                  </a:cubicBezTo>
                  <a:close/>
                </a:path>
              </a:pathLst>
            </a:custGeom>
            <a:grpFill/>
            <a:ln w="4763" cap="flat">
              <a:solidFill>
                <a:schemeClr val="bg1"/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id-ID" sz="1800" b="1" i="0" u="none" strike="noStrike" kern="1200" cap="none" spc="0" normalizeH="0" baseline="0" noProof="0">
                <a:ln>
                  <a:noFill/>
                </a:ln>
                <a:solidFill>
                  <a:srgbClr val="1C1C1C">
                    <a:lumMod val="50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endParaRPr>
            </a:p>
          </p:txBody>
        </p:sp>
        <p:sp>
          <p:nvSpPr>
            <p:cNvPr id="40" name="Freeform 437"/>
            <p:cNvSpPr/>
            <p:nvPr/>
          </p:nvSpPr>
          <p:spPr bwMode="auto">
            <a:xfrm>
              <a:off x="17381727" y="7873535"/>
              <a:ext cx="19109" cy="9556"/>
            </a:xfrm>
            <a:custGeom>
              <a:avLst/>
              <a:gdLst>
                <a:gd name="T0" fmla="*/ 2 w 2"/>
                <a:gd name="T1" fmla="*/ 0 h 1"/>
                <a:gd name="T2" fmla="*/ 1 w 2"/>
                <a:gd name="T3" fmla="*/ 1 h 1"/>
                <a:gd name="T4" fmla="*/ 2 w 2"/>
                <a:gd name="T5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" h="1">
                  <a:moveTo>
                    <a:pt x="2" y="0"/>
                  </a:moveTo>
                  <a:cubicBezTo>
                    <a:pt x="1" y="0"/>
                    <a:pt x="0" y="1"/>
                    <a:pt x="1" y="1"/>
                  </a:cubicBezTo>
                  <a:cubicBezTo>
                    <a:pt x="2" y="1"/>
                    <a:pt x="2" y="0"/>
                    <a:pt x="2" y="0"/>
                  </a:cubicBezTo>
                  <a:close/>
                </a:path>
              </a:pathLst>
            </a:custGeom>
            <a:grpFill/>
            <a:ln w="4763" cap="flat">
              <a:solidFill>
                <a:schemeClr val="bg1"/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id-ID" sz="1800" b="1" i="0" u="none" strike="noStrike" kern="1200" cap="none" spc="0" normalizeH="0" baseline="0" noProof="0">
                <a:ln>
                  <a:noFill/>
                </a:ln>
                <a:solidFill>
                  <a:srgbClr val="1C1C1C">
                    <a:lumMod val="50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endParaRPr>
            </a:p>
          </p:txBody>
        </p:sp>
        <p:sp>
          <p:nvSpPr>
            <p:cNvPr id="41" name="Freeform 438"/>
            <p:cNvSpPr/>
            <p:nvPr/>
          </p:nvSpPr>
          <p:spPr bwMode="auto">
            <a:xfrm>
              <a:off x="17203386" y="7838493"/>
              <a:ext cx="111465" cy="156092"/>
            </a:xfrm>
            <a:custGeom>
              <a:avLst/>
              <a:gdLst>
                <a:gd name="T0" fmla="*/ 8 w 12"/>
                <a:gd name="T1" fmla="*/ 1 h 17"/>
                <a:gd name="T2" fmla="*/ 0 w 12"/>
                <a:gd name="T3" fmla="*/ 8 h 17"/>
                <a:gd name="T4" fmla="*/ 1 w 12"/>
                <a:gd name="T5" fmla="*/ 14 h 17"/>
                <a:gd name="T6" fmla="*/ 3 w 12"/>
                <a:gd name="T7" fmla="*/ 17 h 17"/>
                <a:gd name="T8" fmla="*/ 8 w 12"/>
                <a:gd name="T9" fmla="*/ 1 h 17"/>
                <a:gd name="T10" fmla="*/ 8 w 12"/>
                <a:gd name="T11" fmla="*/ 1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2" h="17">
                  <a:moveTo>
                    <a:pt x="8" y="1"/>
                  </a:moveTo>
                  <a:cubicBezTo>
                    <a:pt x="5" y="0"/>
                    <a:pt x="1" y="6"/>
                    <a:pt x="0" y="8"/>
                  </a:cubicBezTo>
                  <a:cubicBezTo>
                    <a:pt x="0" y="10"/>
                    <a:pt x="0" y="12"/>
                    <a:pt x="1" y="14"/>
                  </a:cubicBezTo>
                  <a:cubicBezTo>
                    <a:pt x="1" y="14"/>
                    <a:pt x="3" y="17"/>
                    <a:pt x="3" y="17"/>
                  </a:cubicBezTo>
                  <a:cubicBezTo>
                    <a:pt x="4" y="15"/>
                    <a:pt x="12" y="2"/>
                    <a:pt x="8" y="1"/>
                  </a:cubicBezTo>
                  <a:cubicBezTo>
                    <a:pt x="7" y="1"/>
                    <a:pt x="9" y="1"/>
                    <a:pt x="8" y="1"/>
                  </a:cubicBezTo>
                  <a:close/>
                </a:path>
              </a:pathLst>
            </a:custGeom>
            <a:grpFill/>
            <a:ln w="4763" cap="flat">
              <a:solidFill>
                <a:schemeClr val="bg1"/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id-ID" sz="1800" b="1" i="0" u="none" strike="noStrike" kern="1200" cap="none" spc="0" normalizeH="0" baseline="0" noProof="0">
                <a:ln>
                  <a:noFill/>
                </a:ln>
                <a:solidFill>
                  <a:srgbClr val="1C1C1C">
                    <a:lumMod val="50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endParaRPr>
            </a:p>
          </p:txBody>
        </p:sp>
        <p:sp>
          <p:nvSpPr>
            <p:cNvPr id="42" name="Freeform 439"/>
            <p:cNvSpPr/>
            <p:nvPr/>
          </p:nvSpPr>
          <p:spPr bwMode="auto">
            <a:xfrm>
              <a:off x="16652429" y="8099708"/>
              <a:ext cx="130574" cy="92380"/>
            </a:xfrm>
            <a:custGeom>
              <a:avLst/>
              <a:gdLst>
                <a:gd name="T0" fmla="*/ 13 w 14"/>
                <a:gd name="T1" fmla="*/ 1 h 10"/>
                <a:gd name="T2" fmla="*/ 9 w 14"/>
                <a:gd name="T3" fmla="*/ 0 h 10"/>
                <a:gd name="T4" fmla="*/ 4 w 14"/>
                <a:gd name="T5" fmla="*/ 2 h 10"/>
                <a:gd name="T6" fmla="*/ 4 w 14"/>
                <a:gd name="T7" fmla="*/ 9 h 10"/>
                <a:gd name="T8" fmla="*/ 11 w 14"/>
                <a:gd name="T9" fmla="*/ 6 h 10"/>
                <a:gd name="T10" fmla="*/ 13 w 14"/>
                <a:gd name="T11" fmla="*/ 1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4" h="10">
                  <a:moveTo>
                    <a:pt x="13" y="1"/>
                  </a:moveTo>
                  <a:cubicBezTo>
                    <a:pt x="12" y="1"/>
                    <a:pt x="11" y="0"/>
                    <a:pt x="9" y="0"/>
                  </a:cubicBezTo>
                  <a:cubicBezTo>
                    <a:pt x="7" y="0"/>
                    <a:pt x="6" y="1"/>
                    <a:pt x="4" y="2"/>
                  </a:cubicBezTo>
                  <a:cubicBezTo>
                    <a:pt x="2" y="4"/>
                    <a:pt x="0" y="7"/>
                    <a:pt x="4" y="9"/>
                  </a:cubicBezTo>
                  <a:cubicBezTo>
                    <a:pt x="6" y="10"/>
                    <a:pt x="10" y="8"/>
                    <a:pt x="11" y="6"/>
                  </a:cubicBezTo>
                  <a:cubicBezTo>
                    <a:pt x="11" y="5"/>
                    <a:pt x="14" y="1"/>
                    <a:pt x="13" y="1"/>
                  </a:cubicBezTo>
                  <a:close/>
                </a:path>
              </a:pathLst>
            </a:custGeom>
            <a:grpFill/>
            <a:ln w="4763" cap="flat">
              <a:solidFill>
                <a:schemeClr val="bg1"/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id-ID" sz="1800" b="1" i="0" u="none" strike="noStrike" kern="1200" cap="none" spc="0" normalizeH="0" baseline="0" noProof="0">
                <a:ln>
                  <a:noFill/>
                </a:ln>
                <a:solidFill>
                  <a:srgbClr val="1C1C1C">
                    <a:lumMod val="50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endParaRPr>
            </a:p>
          </p:txBody>
        </p:sp>
        <p:sp>
          <p:nvSpPr>
            <p:cNvPr id="43" name="Freeform 440"/>
            <p:cNvSpPr/>
            <p:nvPr/>
          </p:nvSpPr>
          <p:spPr bwMode="auto">
            <a:xfrm>
              <a:off x="17184277" y="8163419"/>
              <a:ext cx="187897" cy="264400"/>
            </a:xfrm>
            <a:custGeom>
              <a:avLst/>
              <a:gdLst>
                <a:gd name="T0" fmla="*/ 12 w 20"/>
                <a:gd name="T1" fmla="*/ 2 h 28"/>
                <a:gd name="T2" fmla="*/ 9 w 20"/>
                <a:gd name="T3" fmla="*/ 2 h 28"/>
                <a:gd name="T4" fmla="*/ 4 w 20"/>
                <a:gd name="T5" fmla="*/ 3 h 28"/>
                <a:gd name="T6" fmla="*/ 3 w 20"/>
                <a:gd name="T7" fmla="*/ 11 h 28"/>
                <a:gd name="T8" fmla="*/ 3 w 20"/>
                <a:gd name="T9" fmla="*/ 13 h 28"/>
                <a:gd name="T10" fmla="*/ 0 w 20"/>
                <a:gd name="T11" fmla="*/ 13 h 28"/>
                <a:gd name="T12" fmla="*/ 3 w 20"/>
                <a:gd name="T13" fmla="*/ 22 h 28"/>
                <a:gd name="T14" fmla="*/ 5 w 20"/>
                <a:gd name="T15" fmla="*/ 20 h 28"/>
                <a:gd name="T16" fmla="*/ 7 w 20"/>
                <a:gd name="T17" fmla="*/ 22 h 28"/>
                <a:gd name="T18" fmla="*/ 4 w 20"/>
                <a:gd name="T19" fmla="*/ 23 h 28"/>
                <a:gd name="T20" fmla="*/ 8 w 20"/>
                <a:gd name="T21" fmla="*/ 26 h 28"/>
                <a:gd name="T22" fmla="*/ 11 w 20"/>
                <a:gd name="T23" fmla="*/ 25 h 28"/>
                <a:gd name="T24" fmla="*/ 15 w 20"/>
                <a:gd name="T25" fmla="*/ 28 h 28"/>
                <a:gd name="T26" fmla="*/ 14 w 20"/>
                <a:gd name="T27" fmla="*/ 25 h 28"/>
                <a:gd name="T28" fmla="*/ 17 w 20"/>
                <a:gd name="T29" fmla="*/ 24 h 28"/>
                <a:gd name="T30" fmla="*/ 10 w 20"/>
                <a:gd name="T31" fmla="*/ 22 h 28"/>
                <a:gd name="T32" fmla="*/ 9 w 20"/>
                <a:gd name="T33" fmla="*/ 16 h 28"/>
                <a:gd name="T34" fmla="*/ 12 w 20"/>
                <a:gd name="T35" fmla="*/ 12 h 28"/>
                <a:gd name="T36" fmla="*/ 13 w 20"/>
                <a:gd name="T37" fmla="*/ 7 h 28"/>
                <a:gd name="T38" fmla="*/ 12 w 20"/>
                <a:gd name="T39" fmla="*/ 2 h 28"/>
                <a:gd name="T40" fmla="*/ 12 w 20"/>
                <a:gd name="T41" fmla="*/ 2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20" h="28">
                  <a:moveTo>
                    <a:pt x="12" y="2"/>
                  </a:moveTo>
                  <a:cubicBezTo>
                    <a:pt x="10" y="1"/>
                    <a:pt x="11" y="5"/>
                    <a:pt x="9" y="2"/>
                  </a:cubicBezTo>
                  <a:cubicBezTo>
                    <a:pt x="8" y="0"/>
                    <a:pt x="4" y="1"/>
                    <a:pt x="4" y="3"/>
                  </a:cubicBezTo>
                  <a:cubicBezTo>
                    <a:pt x="3" y="6"/>
                    <a:pt x="4" y="8"/>
                    <a:pt x="3" y="11"/>
                  </a:cubicBezTo>
                  <a:cubicBezTo>
                    <a:pt x="3" y="12"/>
                    <a:pt x="3" y="13"/>
                    <a:pt x="3" y="13"/>
                  </a:cubicBezTo>
                  <a:cubicBezTo>
                    <a:pt x="2" y="14"/>
                    <a:pt x="0" y="13"/>
                    <a:pt x="0" y="13"/>
                  </a:cubicBezTo>
                  <a:cubicBezTo>
                    <a:pt x="0" y="13"/>
                    <a:pt x="2" y="22"/>
                    <a:pt x="3" y="22"/>
                  </a:cubicBezTo>
                  <a:cubicBezTo>
                    <a:pt x="3" y="22"/>
                    <a:pt x="4" y="19"/>
                    <a:pt x="5" y="20"/>
                  </a:cubicBezTo>
                  <a:cubicBezTo>
                    <a:pt x="5" y="20"/>
                    <a:pt x="7" y="21"/>
                    <a:pt x="7" y="22"/>
                  </a:cubicBezTo>
                  <a:cubicBezTo>
                    <a:pt x="7" y="23"/>
                    <a:pt x="4" y="21"/>
                    <a:pt x="4" y="23"/>
                  </a:cubicBezTo>
                  <a:cubicBezTo>
                    <a:pt x="4" y="25"/>
                    <a:pt x="6" y="27"/>
                    <a:pt x="8" y="26"/>
                  </a:cubicBezTo>
                  <a:cubicBezTo>
                    <a:pt x="9" y="26"/>
                    <a:pt x="10" y="24"/>
                    <a:pt x="11" y="25"/>
                  </a:cubicBezTo>
                  <a:cubicBezTo>
                    <a:pt x="11" y="25"/>
                    <a:pt x="15" y="28"/>
                    <a:pt x="15" y="28"/>
                  </a:cubicBezTo>
                  <a:cubicBezTo>
                    <a:pt x="16" y="27"/>
                    <a:pt x="13" y="26"/>
                    <a:pt x="14" y="25"/>
                  </a:cubicBezTo>
                  <a:cubicBezTo>
                    <a:pt x="13" y="26"/>
                    <a:pt x="20" y="28"/>
                    <a:pt x="17" y="24"/>
                  </a:cubicBezTo>
                  <a:cubicBezTo>
                    <a:pt x="15" y="22"/>
                    <a:pt x="11" y="25"/>
                    <a:pt x="10" y="22"/>
                  </a:cubicBezTo>
                  <a:cubicBezTo>
                    <a:pt x="9" y="20"/>
                    <a:pt x="9" y="19"/>
                    <a:pt x="9" y="16"/>
                  </a:cubicBezTo>
                  <a:cubicBezTo>
                    <a:pt x="9" y="14"/>
                    <a:pt x="11" y="14"/>
                    <a:pt x="12" y="12"/>
                  </a:cubicBezTo>
                  <a:cubicBezTo>
                    <a:pt x="14" y="10"/>
                    <a:pt x="14" y="9"/>
                    <a:pt x="13" y="7"/>
                  </a:cubicBezTo>
                  <a:cubicBezTo>
                    <a:pt x="13" y="7"/>
                    <a:pt x="13" y="2"/>
                    <a:pt x="12" y="2"/>
                  </a:cubicBezTo>
                  <a:cubicBezTo>
                    <a:pt x="11" y="2"/>
                    <a:pt x="13" y="2"/>
                    <a:pt x="12" y="2"/>
                  </a:cubicBezTo>
                  <a:close/>
                </a:path>
              </a:pathLst>
            </a:custGeom>
            <a:grpFill/>
            <a:ln w="4763" cap="flat">
              <a:solidFill>
                <a:schemeClr val="bg1"/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id-ID" sz="1800" b="1" i="0" u="none" strike="noStrike" kern="1200" cap="none" spc="0" normalizeH="0" baseline="0" noProof="0">
                <a:ln>
                  <a:noFill/>
                </a:ln>
                <a:solidFill>
                  <a:srgbClr val="1C1C1C">
                    <a:lumMod val="50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endParaRPr>
            </a:p>
          </p:txBody>
        </p:sp>
        <p:sp>
          <p:nvSpPr>
            <p:cNvPr id="44" name="Freeform 441"/>
            <p:cNvSpPr/>
            <p:nvPr/>
          </p:nvSpPr>
          <p:spPr bwMode="auto">
            <a:xfrm>
              <a:off x="17343512" y="8389592"/>
              <a:ext cx="57323" cy="73269"/>
            </a:xfrm>
            <a:custGeom>
              <a:avLst/>
              <a:gdLst>
                <a:gd name="T0" fmla="*/ 3 w 6"/>
                <a:gd name="T1" fmla="*/ 1 h 8"/>
                <a:gd name="T2" fmla="*/ 1 w 6"/>
                <a:gd name="T3" fmla="*/ 1 h 8"/>
                <a:gd name="T4" fmla="*/ 0 w 6"/>
                <a:gd name="T5" fmla="*/ 3 h 8"/>
                <a:gd name="T6" fmla="*/ 2 w 6"/>
                <a:gd name="T7" fmla="*/ 6 h 8"/>
                <a:gd name="T8" fmla="*/ 5 w 6"/>
                <a:gd name="T9" fmla="*/ 7 h 8"/>
                <a:gd name="T10" fmla="*/ 4 w 6"/>
                <a:gd name="T11" fmla="*/ 4 h 8"/>
                <a:gd name="T12" fmla="*/ 3 w 6"/>
                <a:gd name="T13" fmla="*/ 1 h 8"/>
                <a:gd name="T14" fmla="*/ 3 w 6"/>
                <a:gd name="T15" fmla="*/ 1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6" h="8">
                  <a:moveTo>
                    <a:pt x="3" y="1"/>
                  </a:moveTo>
                  <a:cubicBezTo>
                    <a:pt x="3" y="1"/>
                    <a:pt x="2" y="0"/>
                    <a:pt x="1" y="1"/>
                  </a:cubicBezTo>
                  <a:cubicBezTo>
                    <a:pt x="1" y="2"/>
                    <a:pt x="0" y="2"/>
                    <a:pt x="0" y="3"/>
                  </a:cubicBezTo>
                  <a:cubicBezTo>
                    <a:pt x="1" y="4"/>
                    <a:pt x="0" y="5"/>
                    <a:pt x="2" y="6"/>
                  </a:cubicBezTo>
                  <a:cubicBezTo>
                    <a:pt x="2" y="6"/>
                    <a:pt x="6" y="8"/>
                    <a:pt x="5" y="7"/>
                  </a:cubicBezTo>
                  <a:cubicBezTo>
                    <a:pt x="5" y="6"/>
                    <a:pt x="5" y="5"/>
                    <a:pt x="4" y="4"/>
                  </a:cubicBezTo>
                  <a:cubicBezTo>
                    <a:pt x="2" y="4"/>
                    <a:pt x="2" y="1"/>
                    <a:pt x="3" y="1"/>
                  </a:cubicBezTo>
                  <a:cubicBezTo>
                    <a:pt x="2" y="1"/>
                    <a:pt x="4" y="1"/>
                    <a:pt x="3" y="1"/>
                  </a:cubicBezTo>
                  <a:close/>
                </a:path>
              </a:pathLst>
            </a:custGeom>
            <a:grpFill/>
            <a:ln w="4763" cap="flat">
              <a:solidFill>
                <a:schemeClr val="bg1"/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id-ID" sz="1800" b="1" i="0" u="none" strike="noStrike" kern="1200" cap="none" spc="0" normalizeH="0" baseline="0" noProof="0">
                <a:ln>
                  <a:noFill/>
                </a:ln>
                <a:solidFill>
                  <a:srgbClr val="1C1C1C">
                    <a:lumMod val="50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endParaRPr>
            </a:p>
          </p:txBody>
        </p:sp>
        <p:sp>
          <p:nvSpPr>
            <p:cNvPr id="45" name="Freeform 442"/>
            <p:cNvSpPr/>
            <p:nvPr/>
          </p:nvSpPr>
          <p:spPr bwMode="auto">
            <a:xfrm>
              <a:off x="17381727" y="8453303"/>
              <a:ext cx="92356" cy="124237"/>
            </a:xfrm>
            <a:custGeom>
              <a:avLst/>
              <a:gdLst>
                <a:gd name="T0" fmla="*/ 4 w 10"/>
                <a:gd name="T1" fmla="*/ 0 h 13"/>
                <a:gd name="T2" fmla="*/ 2 w 10"/>
                <a:gd name="T3" fmla="*/ 1 h 13"/>
                <a:gd name="T4" fmla="*/ 4 w 10"/>
                <a:gd name="T5" fmla="*/ 4 h 13"/>
                <a:gd name="T6" fmla="*/ 4 w 10"/>
                <a:gd name="T7" fmla="*/ 9 h 13"/>
                <a:gd name="T8" fmla="*/ 5 w 10"/>
                <a:gd name="T9" fmla="*/ 13 h 13"/>
                <a:gd name="T10" fmla="*/ 5 w 10"/>
                <a:gd name="T11" fmla="*/ 11 h 13"/>
                <a:gd name="T12" fmla="*/ 9 w 10"/>
                <a:gd name="T13" fmla="*/ 8 h 13"/>
                <a:gd name="T14" fmla="*/ 8 w 10"/>
                <a:gd name="T15" fmla="*/ 6 h 13"/>
                <a:gd name="T16" fmla="*/ 9 w 10"/>
                <a:gd name="T17" fmla="*/ 5 h 13"/>
                <a:gd name="T18" fmla="*/ 7 w 10"/>
                <a:gd name="T19" fmla="*/ 1 h 13"/>
                <a:gd name="T20" fmla="*/ 4 w 10"/>
                <a:gd name="T21" fmla="*/ 0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0" h="13">
                  <a:moveTo>
                    <a:pt x="4" y="0"/>
                  </a:moveTo>
                  <a:cubicBezTo>
                    <a:pt x="3" y="0"/>
                    <a:pt x="4" y="0"/>
                    <a:pt x="2" y="1"/>
                  </a:cubicBezTo>
                  <a:cubicBezTo>
                    <a:pt x="1" y="2"/>
                    <a:pt x="3" y="3"/>
                    <a:pt x="4" y="4"/>
                  </a:cubicBezTo>
                  <a:cubicBezTo>
                    <a:pt x="5" y="6"/>
                    <a:pt x="0" y="7"/>
                    <a:pt x="4" y="9"/>
                  </a:cubicBezTo>
                  <a:cubicBezTo>
                    <a:pt x="5" y="10"/>
                    <a:pt x="3" y="12"/>
                    <a:pt x="5" y="13"/>
                  </a:cubicBezTo>
                  <a:cubicBezTo>
                    <a:pt x="6" y="13"/>
                    <a:pt x="6" y="12"/>
                    <a:pt x="5" y="11"/>
                  </a:cubicBezTo>
                  <a:cubicBezTo>
                    <a:pt x="3" y="5"/>
                    <a:pt x="9" y="10"/>
                    <a:pt x="9" y="8"/>
                  </a:cubicBezTo>
                  <a:cubicBezTo>
                    <a:pt x="9" y="7"/>
                    <a:pt x="7" y="6"/>
                    <a:pt x="8" y="6"/>
                  </a:cubicBezTo>
                  <a:cubicBezTo>
                    <a:pt x="8" y="5"/>
                    <a:pt x="10" y="6"/>
                    <a:pt x="9" y="5"/>
                  </a:cubicBezTo>
                  <a:cubicBezTo>
                    <a:pt x="8" y="4"/>
                    <a:pt x="6" y="3"/>
                    <a:pt x="7" y="1"/>
                  </a:cubicBezTo>
                  <a:cubicBezTo>
                    <a:pt x="7" y="0"/>
                    <a:pt x="5" y="0"/>
                    <a:pt x="4" y="0"/>
                  </a:cubicBezTo>
                  <a:close/>
                </a:path>
              </a:pathLst>
            </a:custGeom>
            <a:grpFill/>
            <a:ln w="4763" cap="flat">
              <a:solidFill>
                <a:schemeClr val="bg1"/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id-ID" sz="1800" b="1" i="0" u="none" strike="noStrike" kern="1200" cap="none" spc="0" normalizeH="0" baseline="0" noProof="0">
                <a:ln>
                  <a:noFill/>
                </a:ln>
                <a:solidFill>
                  <a:srgbClr val="1C1C1C">
                    <a:lumMod val="50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endParaRPr>
            </a:p>
          </p:txBody>
        </p:sp>
        <p:sp>
          <p:nvSpPr>
            <p:cNvPr id="46" name="Freeform 443"/>
            <p:cNvSpPr/>
            <p:nvPr/>
          </p:nvSpPr>
          <p:spPr bwMode="auto">
            <a:xfrm>
              <a:off x="17212936" y="8399150"/>
              <a:ext cx="57323" cy="73269"/>
            </a:xfrm>
            <a:custGeom>
              <a:avLst/>
              <a:gdLst>
                <a:gd name="T0" fmla="*/ 6 w 6"/>
                <a:gd name="T1" fmla="*/ 5 h 8"/>
                <a:gd name="T2" fmla="*/ 0 w 6"/>
                <a:gd name="T3" fmla="*/ 2 h 8"/>
                <a:gd name="T4" fmla="*/ 3 w 6"/>
                <a:gd name="T5" fmla="*/ 6 h 8"/>
                <a:gd name="T6" fmla="*/ 6 w 6"/>
                <a:gd name="T7" fmla="*/ 5 h 8"/>
                <a:gd name="T8" fmla="*/ 6 w 6"/>
                <a:gd name="T9" fmla="*/ 5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" h="8">
                  <a:moveTo>
                    <a:pt x="6" y="5"/>
                  </a:moveTo>
                  <a:cubicBezTo>
                    <a:pt x="5" y="4"/>
                    <a:pt x="3" y="0"/>
                    <a:pt x="0" y="2"/>
                  </a:cubicBezTo>
                  <a:cubicBezTo>
                    <a:pt x="0" y="2"/>
                    <a:pt x="3" y="5"/>
                    <a:pt x="3" y="6"/>
                  </a:cubicBezTo>
                  <a:cubicBezTo>
                    <a:pt x="3" y="8"/>
                    <a:pt x="6" y="8"/>
                    <a:pt x="6" y="5"/>
                  </a:cubicBezTo>
                  <a:cubicBezTo>
                    <a:pt x="6" y="5"/>
                    <a:pt x="6" y="6"/>
                    <a:pt x="6" y="5"/>
                  </a:cubicBezTo>
                  <a:close/>
                </a:path>
              </a:pathLst>
            </a:custGeom>
            <a:grpFill/>
            <a:ln w="4763" cap="flat">
              <a:solidFill>
                <a:schemeClr val="bg1"/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id-ID" sz="1800" b="1" i="0" u="none" strike="noStrike" kern="1200" cap="none" spc="0" normalizeH="0" baseline="0" noProof="0">
                <a:ln>
                  <a:noFill/>
                </a:ln>
                <a:solidFill>
                  <a:srgbClr val="1C1C1C">
                    <a:lumMod val="50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endParaRPr>
            </a:p>
          </p:txBody>
        </p:sp>
        <p:sp>
          <p:nvSpPr>
            <p:cNvPr id="47" name="Freeform 444"/>
            <p:cNvSpPr/>
            <p:nvPr/>
          </p:nvSpPr>
          <p:spPr bwMode="auto">
            <a:xfrm>
              <a:off x="17279818" y="8472417"/>
              <a:ext cx="82803" cy="95566"/>
            </a:xfrm>
            <a:custGeom>
              <a:avLst/>
              <a:gdLst>
                <a:gd name="T0" fmla="*/ 3 w 9"/>
                <a:gd name="T1" fmla="*/ 2 h 10"/>
                <a:gd name="T2" fmla="*/ 0 w 9"/>
                <a:gd name="T3" fmla="*/ 2 h 10"/>
                <a:gd name="T4" fmla="*/ 2 w 9"/>
                <a:gd name="T5" fmla="*/ 4 h 10"/>
                <a:gd name="T6" fmla="*/ 1 w 9"/>
                <a:gd name="T7" fmla="*/ 9 h 10"/>
                <a:gd name="T8" fmla="*/ 6 w 9"/>
                <a:gd name="T9" fmla="*/ 6 h 10"/>
                <a:gd name="T10" fmla="*/ 3 w 9"/>
                <a:gd name="T11" fmla="*/ 2 h 10"/>
                <a:gd name="T12" fmla="*/ 3 w 9"/>
                <a:gd name="T13" fmla="*/ 2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9" h="10">
                  <a:moveTo>
                    <a:pt x="3" y="2"/>
                  </a:moveTo>
                  <a:cubicBezTo>
                    <a:pt x="2" y="1"/>
                    <a:pt x="1" y="1"/>
                    <a:pt x="0" y="2"/>
                  </a:cubicBezTo>
                  <a:cubicBezTo>
                    <a:pt x="0" y="3"/>
                    <a:pt x="2" y="3"/>
                    <a:pt x="2" y="4"/>
                  </a:cubicBezTo>
                  <a:cubicBezTo>
                    <a:pt x="3" y="5"/>
                    <a:pt x="0" y="8"/>
                    <a:pt x="1" y="9"/>
                  </a:cubicBezTo>
                  <a:cubicBezTo>
                    <a:pt x="1" y="10"/>
                    <a:pt x="5" y="6"/>
                    <a:pt x="6" y="6"/>
                  </a:cubicBezTo>
                  <a:cubicBezTo>
                    <a:pt x="9" y="6"/>
                    <a:pt x="3" y="2"/>
                    <a:pt x="3" y="2"/>
                  </a:cubicBezTo>
                  <a:cubicBezTo>
                    <a:pt x="1" y="0"/>
                    <a:pt x="3" y="2"/>
                    <a:pt x="3" y="2"/>
                  </a:cubicBezTo>
                  <a:close/>
                </a:path>
              </a:pathLst>
            </a:custGeom>
            <a:grpFill/>
            <a:ln w="4763" cap="flat">
              <a:solidFill>
                <a:schemeClr val="bg1"/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id-ID" sz="1800" b="1" i="0" u="none" strike="noStrike" kern="1200" cap="none" spc="0" normalizeH="0" baseline="0" noProof="0">
                <a:ln>
                  <a:noFill/>
                </a:ln>
                <a:solidFill>
                  <a:srgbClr val="1C1C1C">
                    <a:lumMod val="50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endParaRPr>
            </a:p>
          </p:txBody>
        </p:sp>
        <p:sp>
          <p:nvSpPr>
            <p:cNvPr id="48" name="Freeform 445"/>
            <p:cNvSpPr/>
            <p:nvPr/>
          </p:nvSpPr>
          <p:spPr bwMode="auto">
            <a:xfrm>
              <a:off x="17298926" y="8529755"/>
              <a:ext cx="63695" cy="101936"/>
            </a:xfrm>
            <a:custGeom>
              <a:avLst/>
              <a:gdLst>
                <a:gd name="T0" fmla="*/ 6 w 7"/>
                <a:gd name="T1" fmla="*/ 1 h 11"/>
                <a:gd name="T2" fmla="*/ 3 w 7"/>
                <a:gd name="T3" fmla="*/ 5 h 11"/>
                <a:gd name="T4" fmla="*/ 3 w 7"/>
                <a:gd name="T5" fmla="*/ 9 h 11"/>
                <a:gd name="T6" fmla="*/ 5 w 7"/>
                <a:gd name="T7" fmla="*/ 6 h 11"/>
                <a:gd name="T8" fmla="*/ 6 w 7"/>
                <a:gd name="T9" fmla="*/ 1 h 11"/>
                <a:gd name="T10" fmla="*/ 6 w 7"/>
                <a:gd name="T11" fmla="*/ 1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" h="11">
                  <a:moveTo>
                    <a:pt x="6" y="1"/>
                  </a:moveTo>
                  <a:cubicBezTo>
                    <a:pt x="3" y="1"/>
                    <a:pt x="4" y="4"/>
                    <a:pt x="3" y="5"/>
                  </a:cubicBezTo>
                  <a:cubicBezTo>
                    <a:pt x="0" y="7"/>
                    <a:pt x="1" y="7"/>
                    <a:pt x="3" y="9"/>
                  </a:cubicBezTo>
                  <a:cubicBezTo>
                    <a:pt x="6" y="11"/>
                    <a:pt x="4" y="8"/>
                    <a:pt x="5" y="6"/>
                  </a:cubicBezTo>
                  <a:cubicBezTo>
                    <a:pt x="5" y="6"/>
                    <a:pt x="7" y="0"/>
                    <a:pt x="6" y="1"/>
                  </a:cubicBezTo>
                  <a:cubicBezTo>
                    <a:pt x="5" y="1"/>
                    <a:pt x="6" y="0"/>
                    <a:pt x="6" y="1"/>
                  </a:cubicBezTo>
                  <a:close/>
                </a:path>
              </a:pathLst>
            </a:custGeom>
            <a:grpFill/>
            <a:ln w="4763" cap="flat">
              <a:solidFill>
                <a:schemeClr val="bg1"/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id-ID" sz="1800" b="1" i="0" u="none" strike="noStrike" kern="1200" cap="none" spc="0" normalizeH="0" baseline="0" noProof="0">
                <a:ln>
                  <a:noFill/>
                </a:ln>
                <a:solidFill>
                  <a:srgbClr val="1C1C1C">
                    <a:lumMod val="50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endParaRPr>
            </a:p>
          </p:txBody>
        </p:sp>
        <p:sp>
          <p:nvSpPr>
            <p:cNvPr id="49" name="Freeform 446"/>
            <p:cNvSpPr/>
            <p:nvPr/>
          </p:nvSpPr>
          <p:spPr bwMode="auto">
            <a:xfrm>
              <a:off x="17353063" y="8520200"/>
              <a:ext cx="38217" cy="73269"/>
            </a:xfrm>
            <a:custGeom>
              <a:avLst/>
              <a:gdLst>
                <a:gd name="T0" fmla="*/ 3 w 4"/>
                <a:gd name="T1" fmla="*/ 1 h 8"/>
                <a:gd name="T2" fmla="*/ 0 w 4"/>
                <a:gd name="T3" fmla="*/ 8 h 8"/>
                <a:gd name="T4" fmla="*/ 3 w 4"/>
                <a:gd name="T5" fmla="*/ 5 h 8"/>
                <a:gd name="T6" fmla="*/ 3 w 4"/>
                <a:gd name="T7" fmla="*/ 1 h 8"/>
                <a:gd name="T8" fmla="*/ 3 w 4"/>
                <a:gd name="T9" fmla="*/ 1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" h="8">
                  <a:moveTo>
                    <a:pt x="3" y="1"/>
                  </a:moveTo>
                  <a:cubicBezTo>
                    <a:pt x="2" y="1"/>
                    <a:pt x="0" y="7"/>
                    <a:pt x="0" y="8"/>
                  </a:cubicBezTo>
                  <a:cubicBezTo>
                    <a:pt x="0" y="8"/>
                    <a:pt x="2" y="6"/>
                    <a:pt x="3" y="5"/>
                  </a:cubicBezTo>
                  <a:cubicBezTo>
                    <a:pt x="3" y="5"/>
                    <a:pt x="4" y="0"/>
                    <a:pt x="3" y="1"/>
                  </a:cubicBezTo>
                  <a:cubicBezTo>
                    <a:pt x="2" y="1"/>
                    <a:pt x="3" y="1"/>
                    <a:pt x="3" y="1"/>
                  </a:cubicBezTo>
                  <a:close/>
                </a:path>
              </a:pathLst>
            </a:custGeom>
            <a:grpFill/>
            <a:ln w="4763" cap="flat">
              <a:solidFill>
                <a:schemeClr val="bg1"/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id-ID" sz="1800" b="1" i="0" u="none" strike="noStrike" kern="1200" cap="none" spc="0" normalizeH="0" baseline="0" noProof="0">
                <a:ln>
                  <a:noFill/>
                </a:ln>
                <a:solidFill>
                  <a:srgbClr val="1C1C1C">
                    <a:lumMod val="50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endParaRPr>
            </a:p>
          </p:txBody>
        </p:sp>
        <p:sp>
          <p:nvSpPr>
            <p:cNvPr id="50" name="Freeform 447"/>
            <p:cNvSpPr/>
            <p:nvPr/>
          </p:nvSpPr>
          <p:spPr bwMode="auto">
            <a:xfrm>
              <a:off x="17372174" y="8567983"/>
              <a:ext cx="57323" cy="35042"/>
            </a:xfrm>
            <a:custGeom>
              <a:avLst/>
              <a:gdLst>
                <a:gd name="T0" fmla="*/ 1 w 6"/>
                <a:gd name="T1" fmla="*/ 1 h 4"/>
                <a:gd name="T2" fmla="*/ 3 w 6"/>
                <a:gd name="T3" fmla="*/ 3 h 4"/>
                <a:gd name="T4" fmla="*/ 1 w 6"/>
                <a:gd name="T5" fmla="*/ 1 h 4"/>
                <a:gd name="T6" fmla="*/ 1 w 6"/>
                <a:gd name="T7" fmla="*/ 1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" h="4">
                  <a:moveTo>
                    <a:pt x="1" y="1"/>
                  </a:moveTo>
                  <a:cubicBezTo>
                    <a:pt x="0" y="3"/>
                    <a:pt x="1" y="4"/>
                    <a:pt x="3" y="3"/>
                  </a:cubicBezTo>
                  <a:cubicBezTo>
                    <a:pt x="6" y="3"/>
                    <a:pt x="2" y="0"/>
                    <a:pt x="1" y="1"/>
                  </a:cubicBezTo>
                  <a:cubicBezTo>
                    <a:pt x="1" y="2"/>
                    <a:pt x="2" y="1"/>
                    <a:pt x="1" y="1"/>
                  </a:cubicBezTo>
                  <a:close/>
                </a:path>
              </a:pathLst>
            </a:custGeom>
            <a:grpFill/>
            <a:ln w="4763" cap="flat">
              <a:solidFill>
                <a:schemeClr val="bg1"/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id-ID" sz="1800" b="1" i="0" u="none" strike="noStrike" kern="1200" cap="none" spc="0" normalizeH="0" baseline="0" noProof="0">
                <a:ln>
                  <a:noFill/>
                </a:ln>
                <a:solidFill>
                  <a:srgbClr val="1C1C1C">
                    <a:lumMod val="50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endParaRPr>
            </a:p>
          </p:txBody>
        </p:sp>
        <p:sp>
          <p:nvSpPr>
            <p:cNvPr id="51" name="Freeform 448"/>
            <p:cNvSpPr/>
            <p:nvPr/>
          </p:nvSpPr>
          <p:spPr bwMode="auto">
            <a:xfrm>
              <a:off x="17372174" y="8593469"/>
              <a:ext cx="130574" cy="197506"/>
            </a:xfrm>
            <a:custGeom>
              <a:avLst/>
              <a:gdLst>
                <a:gd name="T0" fmla="*/ 10 w 14"/>
                <a:gd name="T1" fmla="*/ 0 h 21"/>
                <a:gd name="T2" fmla="*/ 9 w 14"/>
                <a:gd name="T3" fmla="*/ 2 h 21"/>
                <a:gd name="T4" fmla="*/ 7 w 14"/>
                <a:gd name="T5" fmla="*/ 4 h 21"/>
                <a:gd name="T6" fmla="*/ 3 w 14"/>
                <a:gd name="T7" fmla="*/ 6 h 21"/>
                <a:gd name="T8" fmla="*/ 2 w 14"/>
                <a:gd name="T9" fmla="*/ 11 h 21"/>
                <a:gd name="T10" fmla="*/ 2 w 14"/>
                <a:gd name="T11" fmla="*/ 14 h 21"/>
                <a:gd name="T12" fmla="*/ 3 w 14"/>
                <a:gd name="T13" fmla="*/ 18 h 21"/>
                <a:gd name="T14" fmla="*/ 8 w 14"/>
                <a:gd name="T15" fmla="*/ 19 h 21"/>
                <a:gd name="T16" fmla="*/ 8 w 14"/>
                <a:gd name="T17" fmla="*/ 16 h 21"/>
                <a:gd name="T18" fmla="*/ 10 w 14"/>
                <a:gd name="T19" fmla="*/ 12 h 21"/>
                <a:gd name="T20" fmla="*/ 12 w 14"/>
                <a:gd name="T21" fmla="*/ 17 h 21"/>
                <a:gd name="T22" fmla="*/ 13 w 14"/>
                <a:gd name="T23" fmla="*/ 14 h 21"/>
                <a:gd name="T24" fmla="*/ 13 w 14"/>
                <a:gd name="T25" fmla="*/ 10 h 21"/>
                <a:gd name="T26" fmla="*/ 10 w 14"/>
                <a:gd name="T27" fmla="*/ 0 h 21"/>
                <a:gd name="T28" fmla="*/ 10 w 14"/>
                <a:gd name="T29" fmla="*/ 0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4" h="21">
                  <a:moveTo>
                    <a:pt x="10" y="0"/>
                  </a:moveTo>
                  <a:cubicBezTo>
                    <a:pt x="9" y="0"/>
                    <a:pt x="9" y="1"/>
                    <a:pt x="9" y="2"/>
                  </a:cubicBezTo>
                  <a:cubicBezTo>
                    <a:pt x="9" y="3"/>
                    <a:pt x="9" y="3"/>
                    <a:pt x="7" y="4"/>
                  </a:cubicBezTo>
                  <a:cubicBezTo>
                    <a:pt x="6" y="4"/>
                    <a:pt x="4" y="6"/>
                    <a:pt x="3" y="6"/>
                  </a:cubicBezTo>
                  <a:cubicBezTo>
                    <a:pt x="1" y="9"/>
                    <a:pt x="0" y="9"/>
                    <a:pt x="2" y="11"/>
                  </a:cubicBezTo>
                  <a:cubicBezTo>
                    <a:pt x="3" y="12"/>
                    <a:pt x="2" y="13"/>
                    <a:pt x="2" y="14"/>
                  </a:cubicBezTo>
                  <a:cubicBezTo>
                    <a:pt x="1" y="16"/>
                    <a:pt x="2" y="17"/>
                    <a:pt x="3" y="18"/>
                  </a:cubicBezTo>
                  <a:cubicBezTo>
                    <a:pt x="5" y="19"/>
                    <a:pt x="7" y="19"/>
                    <a:pt x="8" y="19"/>
                  </a:cubicBezTo>
                  <a:cubicBezTo>
                    <a:pt x="11" y="21"/>
                    <a:pt x="9" y="18"/>
                    <a:pt x="8" y="16"/>
                  </a:cubicBezTo>
                  <a:cubicBezTo>
                    <a:pt x="8" y="16"/>
                    <a:pt x="8" y="12"/>
                    <a:pt x="10" y="12"/>
                  </a:cubicBezTo>
                  <a:cubicBezTo>
                    <a:pt x="11" y="12"/>
                    <a:pt x="11" y="17"/>
                    <a:pt x="12" y="17"/>
                  </a:cubicBezTo>
                  <a:cubicBezTo>
                    <a:pt x="12" y="17"/>
                    <a:pt x="13" y="14"/>
                    <a:pt x="13" y="14"/>
                  </a:cubicBezTo>
                  <a:cubicBezTo>
                    <a:pt x="14" y="12"/>
                    <a:pt x="14" y="11"/>
                    <a:pt x="13" y="10"/>
                  </a:cubicBezTo>
                  <a:cubicBezTo>
                    <a:pt x="13" y="7"/>
                    <a:pt x="13" y="1"/>
                    <a:pt x="10" y="0"/>
                  </a:cubicBezTo>
                  <a:cubicBezTo>
                    <a:pt x="9" y="0"/>
                    <a:pt x="10" y="1"/>
                    <a:pt x="10" y="0"/>
                  </a:cubicBezTo>
                  <a:close/>
                </a:path>
              </a:pathLst>
            </a:custGeom>
            <a:grpFill/>
            <a:ln w="4763" cap="flat">
              <a:solidFill>
                <a:schemeClr val="bg1"/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id-ID" sz="1800" b="1" i="0" u="none" strike="noStrike" kern="1200" cap="none" spc="0" normalizeH="0" baseline="0" noProof="0">
                <a:ln>
                  <a:noFill/>
                </a:ln>
                <a:solidFill>
                  <a:srgbClr val="1C1C1C">
                    <a:lumMod val="50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endParaRPr>
            </a:p>
          </p:txBody>
        </p:sp>
        <p:sp>
          <p:nvSpPr>
            <p:cNvPr id="52" name="Freeform 449"/>
            <p:cNvSpPr/>
            <p:nvPr/>
          </p:nvSpPr>
          <p:spPr bwMode="auto">
            <a:xfrm>
              <a:off x="17289371" y="8631694"/>
              <a:ext cx="111465" cy="95566"/>
            </a:xfrm>
            <a:custGeom>
              <a:avLst/>
              <a:gdLst>
                <a:gd name="T0" fmla="*/ 8 w 12"/>
                <a:gd name="T1" fmla="*/ 1 h 10"/>
                <a:gd name="T2" fmla="*/ 2 w 12"/>
                <a:gd name="T3" fmla="*/ 4 h 10"/>
                <a:gd name="T4" fmla="*/ 0 w 12"/>
                <a:gd name="T5" fmla="*/ 10 h 10"/>
                <a:gd name="T6" fmla="*/ 2 w 12"/>
                <a:gd name="T7" fmla="*/ 6 h 10"/>
                <a:gd name="T8" fmla="*/ 4 w 12"/>
                <a:gd name="T9" fmla="*/ 6 h 10"/>
                <a:gd name="T10" fmla="*/ 6 w 12"/>
                <a:gd name="T11" fmla="*/ 7 h 10"/>
                <a:gd name="T12" fmla="*/ 8 w 12"/>
                <a:gd name="T13" fmla="*/ 7 h 10"/>
                <a:gd name="T14" fmla="*/ 8 w 12"/>
                <a:gd name="T15" fmla="*/ 5 h 10"/>
                <a:gd name="T16" fmla="*/ 8 w 12"/>
                <a:gd name="T17" fmla="*/ 1 h 10"/>
                <a:gd name="T18" fmla="*/ 8 w 12"/>
                <a:gd name="T19" fmla="*/ 1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2" h="10">
                  <a:moveTo>
                    <a:pt x="8" y="1"/>
                  </a:moveTo>
                  <a:cubicBezTo>
                    <a:pt x="6" y="0"/>
                    <a:pt x="5" y="4"/>
                    <a:pt x="2" y="4"/>
                  </a:cubicBezTo>
                  <a:cubicBezTo>
                    <a:pt x="0" y="5"/>
                    <a:pt x="0" y="9"/>
                    <a:pt x="0" y="10"/>
                  </a:cubicBezTo>
                  <a:cubicBezTo>
                    <a:pt x="1" y="9"/>
                    <a:pt x="1" y="7"/>
                    <a:pt x="2" y="6"/>
                  </a:cubicBezTo>
                  <a:cubicBezTo>
                    <a:pt x="2" y="6"/>
                    <a:pt x="4" y="5"/>
                    <a:pt x="4" y="6"/>
                  </a:cubicBezTo>
                  <a:cubicBezTo>
                    <a:pt x="4" y="7"/>
                    <a:pt x="6" y="7"/>
                    <a:pt x="6" y="7"/>
                  </a:cubicBezTo>
                  <a:cubicBezTo>
                    <a:pt x="7" y="7"/>
                    <a:pt x="7" y="8"/>
                    <a:pt x="8" y="7"/>
                  </a:cubicBezTo>
                  <a:cubicBezTo>
                    <a:pt x="8" y="7"/>
                    <a:pt x="8" y="5"/>
                    <a:pt x="8" y="5"/>
                  </a:cubicBezTo>
                  <a:cubicBezTo>
                    <a:pt x="9" y="3"/>
                    <a:pt x="11" y="2"/>
                    <a:pt x="8" y="1"/>
                  </a:cubicBezTo>
                  <a:cubicBezTo>
                    <a:pt x="7" y="1"/>
                    <a:pt x="12" y="3"/>
                    <a:pt x="8" y="1"/>
                  </a:cubicBezTo>
                  <a:close/>
                </a:path>
              </a:pathLst>
            </a:custGeom>
            <a:grpFill/>
            <a:ln w="4763" cap="flat">
              <a:solidFill>
                <a:schemeClr val="bg1"/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id-ID" sz="1800" b="1" i="0" u="none" strike="noStrike" kern="1200" cap="none" spc="0" normalizeH="0" baseline="0" noProof="0">
                <a:ln>
                  <a:noFill/>
                </a:ln>
                <a:solidFill>
                  <a:srgbClr val="1C1C1C">
                    <a:lumMod val="50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endParaRPr>
            </a:p>
          </p:txBody>
        </p:sp>
        <p:sp>
          <p:nvSpPr>
            <p:cNvPr id="53" name="Freeform 450"/>
            <p:cNvSpPr/>
            <p:nvPr/>
          </p:nvSpPr>
          <p:spPr bwMode="auto">
            <a:xfrm>
              <a:off x="17063256" y="8539313"/>
              <a:ext cx="111465" cy="111494"/>
            </a:xfrm>
            <a:custGeom>
              <a:avLst/>
              <a:gdLst>
                <a:gd name="T0" fmla="*/ 11 w 12"/>
                <a:gd name="T1" fmla="*/ 0 h 12"/>
                <a:gd name="T2" fmla="*/ 6 w 12"/>
                <a:gd name="T3" fmla="*/ 6 h 12"/>
                <a:gd name="T4" fmla="*/ 0 w 12"/>
                <a:gd name="T5" fmla="*/ 12 h 12"/>
                <a:gd name="T6" fmla="*/ 4 w 12"/>
                <a:gd name="T7" fmla="*/ 10 h 12"/>
                <a:gd name="T8" fmla="*/ 8 w 12"/>
                <a:gd name="T9" fmla="*/ 7 h 12"/>
                <a:gd name="T10" fmla="*/ 10 w 12"/>
                <a:gd name="T11" fmla="*/ 3 h 12"/>
                <a:gd name="T12" fmla="*/ 11 w 12"/>
                <a:gd name="T13" fmla="*/ 0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2" h="12">
                  <a:moveTo>
                    <a:pt x="11" y="0"/>
                  </a:moveTo>
                  <a:cubicBezTo>
                    <a:pt x="9" y="1"/>
                    <a:pt x="7" y="4"/>
                    <a:pt x="6" y="6"/>
                  </a:cubicBezTo>
                  <a:cubicBezTo>
                    <a:pt x="5" y="7"/>
                    <a:pt x="0" y="10"/>
                    <a:pt x="0" y="12"/>
                  </a:cubicBezTo>
                  <a:cubicBezTo>
                    <a:pt x="0" y="12"/>
                    <a:pt x="3" y="11"/>
                    <a:pt x="4" y="10"/>
                  </a:cubicBezTo>
                  <a:cubicBezTo>
                    <a:pt x="5" y="10"/>
                    <a:pt x="7" y="8"/>
                    <a:pt x="8" y="7"/>
                  </a:cubicBezTo>
                  <a:cubicBezTo>
                    <a:pt x="8" y="5"/>
                    <a:pt x="9" y="4"/>
                    <a:pt x="10" y="3"/>
                  </a:cubicBezTo>
                  <a:cubicBezTo>
                    <a:pt x="11" y="3"/>
                    <a:pt x="12" y="0"/>
                    <a:pt x="11" y="0"/>
                  </a:cubicBezTo>
                  <a:close/>
                </a:path>
              </a:pathLst>
            </a:custGeom>
            <a:grpFill/>
            <a:ln w="4763" cap="flat">
              <a:solidFill>
                <a:schemeClr val="bg1"/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id-ID" sz="1800" b="1" i="0" u="none" strike="noStrike" kern="1200" cap="none" spc="0" normalizeH="0" baseline="0" noProof="0">
                <a:ln>
                  <a:noFill/>
                </a:ln>
                <a:solidFill>
                  <a:srgbClr val="1C1C1C">
                    <a:lumMod val="50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endParaRPr>
            </a:p>
          </p:txBody>
        </p:sp>
        <p:sp>
          <p:nvSpPr>
            <p:cNvPr id="54" name="Freeform 451"/>
            <p:cNvSpPr/>
            <p:nvPr/>
          </p:nvSpPr>
          <p:spPr bwMode="auto">
            <a:xfrm>
              <a:off x="17391283" y="8399150"/>
              <a:ext cx="19109" cy="9556"/>
            </a:xfrm>
            <a:custGeom>
              <a:avLst/>
              <a:gdLst>
                <a:gd name="T0" fmla="*/ 0 w 2"/>
                <a:gd name="T1" fmla="*/ 1 h 1"/>
                <a:gd name="T2" fmla="*/ 1 w 2"/>
                <a:gd name="T3" fmla="*/ 0 h 1"/>
                <a:gd name="T4" fmla="*/ 0 w 2"/>
                <a:gd name="T5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" h="1">
                  <a:moveTo>
                    <a:pt x="0" y="1"/>
                  </a:moveTo>
                  <a:cubicBezTo>
                    <a:pt x="1" y="1"/>
                    <a:pt x="2" y="0"/>
                    <a:pt x="1" y="0"/>
                  </a:cubicBezTo>
                  <a:cubicBezTo>
                    <a:pt x="0" y="0"/>
                    <a:pt x="0" y="1"/>
                    <a:pt x="0" y="1"/>
                  </a:cubicBezTo>
                  <a:close/>
                </a:path>
              </a:pathLst>
            </a:custGeom>
            <a:grpFill/>
            <a:ln w="4763" cap="flat">
              <a:solidFill>
                <a:schemeClr val="bg1"/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id-ID" sz="1800" b="1" i="0" u="none" strike="noStrike" kern="1200" cap="none" spc="0" normalizeH="0" baseline="0" noProof="0">
                <a:ln>
                  <a:noFill/>
                </a:ln>
                <a:solidFill>
                  <a:srgbClr val="1C1C1C">
                    <a:lumMod val="50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endParaRPr>
            </a:p>
          </p:txBody>
        </p:sp>
        <p:sp>
          <p:nvSpPr>
            <p:cNvPr id="55" name="Freeform 452"/>
            <p:cNvSpPr/>
            <p:nvPr/>
          </p:nvSpPr>
          <p:spPr bwMode="auto">
            <a:xfrm>
              <a:off x="16037776" y="8781415"/>
              <a:ext cx="522294" cy="544729"/>
            </a:xfrm>
            <a:custGeom>
              <a:avLst/>
              <a:gdLst>
                <a:gd name="T0" fmla="*/ 12 w 56"/>
                <a:gd name="T1" fmla="*/ 3 h 58"/>
                <a:gd name="T2" fmla="*/ 4 w 56"/>
                <a:gd name="T3" fmla="*/ 2 h 58"/>
                <a:gd name="T4" fmla="*/ 2 w 56"/>
                <a:gd name="T5" fmla="*/ 3 h 58"/>
                <a:gd name="T6" fmla="*/ 6 w 56"/>
                <a:gd name="T7" fmla="*/ 9 h 58"/>
                <a:gd name="T8" fmla="*/ 11 w 56"/>
                <a:gd name="T9" fmla="*/ 13 h 58"/>
                <a:gd name="T10" fmla="*/ 13 w 56"/>
                <a:gd name="T11" fmla="*/ 17 h 58"/>
                <a:gd name="T12" fmla="*/ 17 w 56"/>
                <a:gd name="T13" fmla="*/ 19 h 58"/>
                <a:gd name="T14" fmla="*/ 20 w 56"/>
                <a:gd name="T15" fmla="*/ 26 h 58"/>
                <a:gd name="T16" fmla="*/ 22 w 56"/>
                <a:gd name="T17" fmla="*/ 28 h 58"/>
                <a:gd name="T18" fmla="*/ 26 w 56"/>
                <a:gd name="T19" fmla="*/ 33 h 58"/>
                <a:gd name="T20" fmla="*/ 30 w 56"/>
                <a:gd name="T21" fmla="*/ 42 h 58"/>
                <a:gd name="T22" fmla="*/ 41 w 56"/>
                <a:gd name="T23" fmla="*/ 52 h 58"/>
                <a:gd name="T24" fmla="*/ 46 w 56"/>
                <a:gd name="T25" fmla="*/ 57 h 58"/>
                <a:gd name="T26" fmla="*/ 54 w 56"/>
                <a:gd name="T27" fmla="*/ 57 h 58"/>
                <a:gd name="T28" fmla="*/ 54 w 56"/>
                <a:gd name="T29" fmla="*/ 46 h 58"/>
                <a:gd name="T30" fmla="*/ 55 w 56"/>
                <a:gd name="T31" fmla="*/ 44 h 58"/>
                <a:gd name="T32" fmla="*/ 52 w 56"/>
                <a:gd name="T33" fmla="*/ 41 h 58"/>
                <a:gd name="T34" fmla="*/ 50 w 56"/>
                <a:gd name="T35" fmla="*/ 40 h 58"/>
                <a:gd name="T36" fmla="*/ 48 w 56"/>
                <a:gd name="T37" fmla="*/ 42 h 58"/>
                <a:gd name="T38" fmla="*/ 48 w 56"/>
                <a:gd name="T39" fmla="*/ 38 h 58"/>
                <a:gd name="T40" fmla="*/ 47 w 56"/>
                <a:gd name="T41" fmla="*/ 36 h 58"/>
                <a:gd name="T42" fmla="*/ 44 w 56"/>
                <a:gd name="T43" fmla="*/ 34 h 58"/>
                <a:gd name="T44" fmla="*/ 42 w 56"/>
                <a:gd name="T45" fmla="*/ 30 h 58"/>
                <a:gd name="T46" fmla="*/ 42 w 56"/>
                <a:gd name="T47" fmla="*/ 29 h 58"/>
                <a:gd name="T48" fmla="*/ 43 w 56"/>
                <a:gd name="T49" fmla="*/ 28 h 58"/>
                <a:gd name="T50" fmla="*/ 38 w 56"/>
                <a:gd name="T51" fmla="*/ 27 h 58"/>
                <a:gd name="T52" fmla="*/ 38 w 56"/>
                <a:gd name="T53" fmla="*/ 25 h 58"/>
                <a:gd name="T54" fmla="*/ 36 w 56"/>
                <a:gd name="T55" fmla="*/ 24 h 58"/>
                <a:gd name="T56" fmla="*/ 37 w 56"/>
                <a:gd name="T57" fmla="*/ 23 h 58"/>
                <a:gd name="T58" fmla="*/ 35 w 56"/>
                <a:gd name="T59" fmla="*/ 22 h 58"/>
                <a:gd name="T60" fmla="*/ 34 w 56"/>
                <a:gd name="T61" fmla="*/ 21 h 58"/>
                <a:gd name="T62" fmla="*/ 31 w 56"/>
                <a:gd name="T63" fmla="*/ 19 h 58"/>
                <a:gd name="T64" fmla="*/ 30 w 56"/>
                <a:gd name="T65" fmla="*/ 19 h 58"/>
                <a:gd name="T66" fmla="*/ 25 w 56"/>
                <a:gd name="T67" fmla="*/ 16 h 58"/>
                <a:gd name="T68" fmla="*/ 21 w 56"/>
                <a:gd name="T69" fmla="*/ 11 h 58"/>
                <a:gd name="T70" fmla="*/ 16 w 56"/>
                <a:gd name="T71" fmla="*/ 7 h 58"/>
                <a:gd name="T72" fmla="*/ 12 w 56"/>
                <a:gd name="T73" fmla="*/ 3 h 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56" h="58">
                  <a:moveTo>
                    <a:pt x="12" y="3"/>
                  </a:moveTo>
                  <a:cubicBezTo>
                    <a:pt x="9" y="3"/>
                    <a:pt x="7" y="3"/>
                    <a:pt x="4" y="2"/>
                  </a:cubicBezTo>
                  <a:cubicBezTo>
                    <a:pt x="2" y="1"/>
                    <a:pt x="0" y="0"/>
                    <a:pt x="2" y="3"/>
                  </a:cubicBezTo>
                  <a:cubicBezTo>
                    <a:pt x="3" y="5"/>
                    <a:pt x="4" y="8"/>
                    <a:pt x="6" y="9"/>
                  </a:cubicBezTo>
                  <a:cubicBezTo>
                    <a:pt x="8" y="10"/>
                    <a:pt x="10" y="11"/>
                    <a:pt x="11" y="13"/>
                  </a:cubicBezTo>
                  <a:cubicBezTo>
                    <a:pt x="12" y="14"/>
                    <a:pt x="12" y="16"/>
                    <a:pt x="13" y="17"/>
                  </a:cubicBezTo>
                  <a:cubicBezTo>
                    <a:pt x="15" y="18"/>
                    <a:pt x="16" y="18"/>
                    <a:pt x="17" y="19"/>
                  </a:cubicBezTo>
                  <a:cubicBezTo>
                    <a:pt x="19" y="21"/>
                    <a:pt x="19" y="24"/>
                    <a:pt x="20" y="26"/>
                  </a:cubicBezTo>
                  <a:cubicBezTo>
                    <a:pt x="21" y="27"/>
                    <a:pt x="22" y="28"/>
                    <a:pt x="22" y="28"/>
                  </a:cubicBezTo>
                  <a:cubicBezTo>
                    <a:pt x="24" y="30"/>
                    <a:pt x="25" y="31"/>
                    <a:pt x="26" y="33"/>
                  </a:cubicBezTo>
                  <a:cubicBezTo>
                    <a:pt x="28" y="36"/>
                    <a:pt x="28" y="39"/>
                    <a:pt x="30" y="42"/>
                  </a:cubicBezTo>
                  <a:cubicBezTo>
                    <a:pt x="34" y="45"/>
                    <a:pt x="37" y="49"/>
                    <a:pt x="41" y="52"/>
                  </a:cubicBezTo>
                  <a:cubicBezTo>
                    <a:pt x="43" y="54"/>
                    <a:pt x="44" y="55"/>
                    <a:pt x="46" y="57"/>
                  </a:cubicBezTo>
                  <a:cubicBezTo>
                    <a:pt x="47" y="57"/>
                    <a:pt x="53" y="58"/>
                    <a:pt x="54" y="57"/>
                  </a:cubicBezTo>
                  <a:cubicBezTo>
                    <a:pt x="55" y="56"/>
                    <a:pt x="53" y="48"/>
                    <a:pt x="54" y="46"/>
                  </a:cubicBezTo>
                  <a:cubicBezTo>
                    <a:pt x="54" y="45"/>
                    <a:pt x="56" y="45"/>
                    <a:pt x="55" y="44"/>
                  </a:cubicBezTo>
                  <a:cubicBezTo>
                    <a:pt x="54" y="43"/>
                    <a:pt x="53" y="42"/>
                    <a:pt x="52" y="41"/>
                  </a:cubicBezTo>
                  <a:cubicBezTo>
                    <a:pt x="52" y="41"/>
                    <a:pt x="51" y="40"/>
                    <a:pt x="50" y="40"/>
                  </a:cubicBezTo>
                  <a:cubicBezTo>
                    <a:pt x="49" y="40"/>
                    <a:pt x="49" y="42"/>
                    <a:pt x="48" y="42"/>
                  </a:cubicBezTo>
                  <a:cubicBezTo>
                    <a:pt x="49" y="42"/>
                    <a:pt x="48" y="38"/>
                    <a:pt x="48" y="38"/>
                  </a:cubicBezTo>
                  <a:cubicBezTo>
                    <a:pt x="47" y="37"/>
                    <a:pt x="47" y="37"/>
                    <a:pt x="47" y="36"/>
                  </a:cubicBezTo>
                  <a:cubicBezTo>
                    <a:pt x="47" y="35"/>
                    <a:pt x="45" y="34"/>
                    <a:pt x="44" y="34"/>
                  </a:cubicBezTo>
                  <a:cubicBezTo>
                    <a:pt x="43" y="33"/>
                    <a:pt x="41" y="32"/>
                    <a:pt x="42" y="30"/>
                  </a:cubicBezTo>
                  <a:cubicBezTo>
                    <a:pt x="42" y="30"/>
                    <a:pt x="41" y="29"/>
                    <a:pt x="42" y="29"/>
                  </a:cubicBezTo>
                  <a:cubicBezTo>
                    <a:pt x="42" y="28"/>
                    <a:pt x="43" y="29"/>
                    <a:pt x="43" y="28"/>
                  </a:cubicBezTo>
                  <a:cubicBezTo>
                    <a:pt x="44" y="26"/>
                    <a:pt x="38" y="26"/>
                    <a:pt x="38" y="27"/>
                  </a:cubicBezTo>
                  <a:cubicBezTo>
                    <a:pt x="38" y="26"/>
                    <a:pt x="42" y="25"/>
                    <a:pt x="38" y="25"/>
                  </a:cubicBezTo>
                  <a:cubicBezTo>
                    <a:pt x="37" y="25"/>
                    <a:pt x="36" y="24"/>
                    <a:pt x="36" y="24"/>
                  </a:cubicBezTo>
                  <a:cubicBezTo>
                    <a:pt x="36" y="23"/>
                    <a:pt x="37" y="23"/>
                    <a:pt x="37" y="23"/>
                  </a:cubicBezTo>
                  <a:cubicBezTo>
                    <a:pt x="37" y="22"/>
                    <a:pt x="35" y="22"/>
                    <a:pt x="35" y="22"/>
                  </a:cubicBezTo>
                  <a:cubicBezTo>
                    <a:pt x="35" y="22"/>
                    <a:pt x="36" y="21"/>
                    <a:pt x="34" y="21"/>
                  </a:cubicBezTo>
                  <a:cubicBezTo>
                    <a:pt x="33" y="20"/>
                    <a:pt x="32" y="20"/>
                    <a:pt x="31" y="19"/>
                  </a:cubicBezTo>
                  <a:cubicBezTo>
                    <a:pt x="28" y="15"/>
                    <a:pt x="30" y="19"/>
                    <a:pt x="30" y="19"/>
                  </a:cubicBezTo>
                  <a:cubicBezTo>
                    <a:pt x="29" y="19"/>
                    <a:pt x="26" y="16"/>
                    <a:pt x="25" y="16"/>
                  </a:cubicBezTo>
                  <a:cubicBezTo>
                    <a:pt x="24" y="14"/>
                    <a:pt x="23" y="12"/>
                    <a:pt x="21" y="11"/>
                  </a:cubicBezTo>
                  <a:cubicBezTo>
                    <a:pt x="19" y="10"/>
                    <a:pt x="18" y="9"/>
                    <a:pt x="16" y="7"/>
                  </a:cubicBezTo>
                  <a:cubicBezTo>
                    <a:pt x="15" y="6"/>
                    <a:pt x="14" y="3"/>
                    <a:pt x="12" y="3"/>
                  </a:cubicBezTo>
                  <a:close/>
                </a:path>
              </a:pathLst>
            </a:custGeom>
            <a:grpFill/>
            <a:ln w="4763" cap="flat">
              <a:solidFill>
                <a:schemeClr val="bg1"/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id-ID" sz="1800" b="1" i="0" u="none" strike="noStrike" kern="1200" cap="none" spc="0" normalizeH="0" baseline="0" noProof="0">
                <a:ln>
                  <a:noFill/>
                </a:ln>
                <a:solidFill>
                  <a:srgbClr val="1C1C1C">
                    <a:lumMod val="50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endParaRPr>
            </a:p>
          </p:txBody>
        </p:sp>
        <p:sp>
          <p:nvSpPr>
            <p:cNvPr id="56" name="Freeform 453"/>
            <p:cNvSpPr/>
            <p:nvPr/>
          </p:nvSpPr>
          <p:spPr bwMode="auto">
            <a:xfrm>
              <a:off x="16130132" y="8978921"/>
              <a:ext cx="47770" cy="47785"/>
            </a:xfrm>
            <a:custGeom>
              <a:avLst/>
              <a:gdLst>
                <a:gd name="T0" fmla="*/ 4 w 5"/>
                <a:gd name="T1" fmla="*/ 4 h 5"/>
                <a:gd name="T2" fmla="*/ 1 w 5"/>
                <a:gd name="T3" fmla="*/ 0 h 5"/>
                <a:gd name="T4" fmla="*/ 4 w 5"/>
                <a:gd name="T5" fmla="*/ 4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" h="5">
                  <a:moveTo>
                    <a:pt x="4" y="4"/>
                  </a:moveTo>
                  <a:cubicBezTo>
                    <a:pt x="5" y="3"/>
                    <a:pt x="2" y="0"/>
                    <a:pt x="1" y="0"/>
                  </a:cubicBezTo>
                  <a:cubicBezTo>
                    <a:pt x="0" y="1"/>
                    <a:pt x="3" y="5"/>
                    <a:pt x="4" y="4"/>
                  </a:cubicBezTo>
                  <a:close/>
                </a:path>
              </a:pathLst>
            </a:custGeom>
            <a:grpFill/>
            <a:ln w="4763" cap="flat">
              <a:solidFill>
                <a:schemeClr val="bg1"/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id-ID" sz="1800" b="1" i="0" u="none" strike="noStrike" kern="1200" cap="none" spc="0" normalizeH="0" baseline="0" noProof="0">
                <a:ln>
                  <a:noFill/>
                </a:ln>
                <a:solidFill>
                  <a:srgbClr val="1C1C1C">
                    <a:lumMod val="50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endParaRPr>
            </a:p>
          </p:txBody>
        </p:sp>
        <p:sp>
          <p:nvSpPr>
            <p:cNvPr id="57" name="Freeform 454"/>
            <p:cNvSpPr/>
            <p:nvPr/>
          </p:nvSpPr>
          <p:spPr bwMode="auto">
            <a:xfrm>
              <a:off x="16197014" y="9090415"/>
              <a:ext cx="44586" cy="47785"/>
            </a:xfrm>
            <a:custGeom>
              <a:avLst/>
              <a:gdLst>
                <a:gd name="T0" fmla="*/ 4 w 5"/>
                <a:gd name="T1" fmla="*/ 4 h 5"/>
                <a:gd name="T2" fmla="*/ 1 w 5"/>
                <a:gd name="T3" fmla="*/ 0 h 5"/>
                <a:gd name="T4" fmla="*/ 4 w 5"/>
                <a:gd name="T5" fmla="*/ 4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" h="5">
                  <a:moveTo>
                    <a:pt x="4" y="4"/>
                  </a:moveTo>
                  <a:cubicBezTo>
                    <a:pt x="5" y="3"/>
                    <a:pt x="2" y="0"/>
                    <a:pt x="1" y="0"/>
                  </a:cubicBezTo>
                  <a:cubicBezTo>
                    <a:pt x="0" y="1"/>
                    <a:pt x="3" y="5"/>
                    <a:pt x="4" y="4"/>
                  </a:cubicBezTo>
                  <a:close/>
                </a:path>
              </a:pathLst>
            </a:custGeom>
            <a:grpFill/>
            <a:ln w="4763" cap="flat">
              <a:solidFill>
                <a:schemeClr val="bg1"/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id-ID" sz="1800" b="1" i="0" u="none" strike="noStrike" kern="1200" cap="none" spc="0" normalizeH="0" baseline="0" noProof="0">
                <a:ln>
                  <a:noFill/>
                </a:ln>
                <a:solidFill>
                  <a:srgbClr val="1C1C1C">
                    <a:lumMod val="50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endParaRPr>
            </a:p>
          </p:txBody>
        </p:sp>
        <p:sp>
          <p:nvSpPr>
            <p:cNvPr id="58" name="Freeform 455"/>
            <p:cNvSpPr/>
            <p:nvPr/>
          </p:nvSpPr>
          <p:spPr bwMode="auto">
            <a:xfrm>
              <a:off x="16512300" y="9119082"/>
              <a:ext cx="66879" cy="66896"/>
            </a:xfrm>
            <a:custGeom>
              <a:avLst/>
              <a:gdLst>
                <a:gd name="T0" fmla="*/ 7 w 7"/>
                <a:gd name="T1" fmla="*/ 7 h 7"/>
                <a:gd name="T2" fmla="*/ 5 w 7"/>
                <a:gd name="T3" fmla="*/ 3 h 7"/>
                <a:gd name="T4" fmla="*/ 0 w 7"/>
                <a:gd name="T5" fmla="*/ 1 h 7"/>
                <a:gd name="T6" fmla="*/ 1 w 7"/>
                <a:gd name="T7" fmla="*/ 3 h 7"/>
                <a:gd name="T8" fmla="*/ 3 w 7"/>
                <a:gd name="T9" fmla="*/ 5 h 7"/>
                <a:gd name="T10" fmla="*/ 7 w 7"/>
                <a:gd name="T11" fmla="*/ 7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" h="7">
                  <a:moveTo>
                    <a:pt x="7" y="7"/>
                  </a:moveTo>
                  <a:cubicBezTo>
                    <a:pt x="7" y="5"/>
                    <a:pt x="5" y="5"/>
                    <a:pt x="5" y="3"/>
                  </a:cubicBezTo>
                  <a:cubicBezTo>
                    <a:pt x="5" y="1"/>
                    <a:pt x="2" y="0"/>
                    <a:pt x="0" y="1"/>
                  </a:cubicBezTo>
                  <a:cubicBezTo>
                    <a:pt x="0" y="2"/>
                    <a:pt x="0" y="3"/>
                    <a:pt x="1" y="3"/>
                  </a:cubicBezTo>
                  <a:cubicBezTo>
                    <a:pt x="3" y="3"/>
                    <a:pt x="2" y="4"/>
                    <a:pt x="3" y="5"/>
                  </a:cubicBezTo>
                  <a:cubicBezTo>
                    <a:pt x="3" y="6"/>
                    <a:pt x="7" y="7"/>
                    <a:pt x="7" y="7"/>
                  </a:cubicBezTo>
                  <a:close/>
                </a:path>
              </a:pathLst>
            </a:custGeom>
            <a:grpFill/>
            <a:ln w="4763" cap="flat">
              <a:solidFill>
                <a:schemeClr val="bg1"/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id-ID" sz="1800" b="1" i="0" u="none" strike="noStrike" kern="1200" cap="none" spc="0" normalizeH="0" baseline="0" noProof="0">
                <a:ln>
                  <a:noFill/>
                </a:ln>
                <a:solidFill>
                  <a:srgbClr val="1C1C1C">
                    <a:lumMod val="50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endParaRPr>
            </a:p>
          </p:txBody>
        </p:sp>
        <p:sp>
          <p:nvSpPr>
            <p:cNvPr id="59" name="Freeform 456"/>
            <p:cNvSpPr/>
            <p:nvPr/>
          </p:nvSpPr>
          <p:spPr bwMode="auto">
            <a:xfrm>
              <a:off x="16617396" y="9166867"/>
              <a:ext cx="35033" cy="35042"/>
            </a:xfrm>
            <a:custGeom>
              <a:avLst/>
              <a:gdLst>
                <a:gd name="T0" fmla="*/ 2 w 4"/>
                <a:gd name="T1" fmla="*/ 3 h 4"/>
                <a:gd name="T2" fmla="*/ 2 w 4"/>
                <a:gd name="T3" fmla="*/ 0 h 4"/>
                <a:gd name="T4" fmla="*/ 2 w 4"/>
                <a:gd name="T5" fmla="*/ 3 h 4"/>
                <a:gd name="T6" fmla="*/ 2 w 4"/>
                <a:gd name="T7" fmla="*/ 3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" h="4">
                  <a:moveTo>
                    <a:pt x="2" y="3"/>
                  </a:moveTo>
                  <a:cubicBezTo>
                    <a:pt x="0" y="4"/>
                    <a:pt x="0" y="1"/>
                    <a:pt x="2" y="0"/>
                  </a:cubicBezTo>
                  <a:cubicBezTo>
                    <a:pt x="4" y="0"/>
                    <a:pt x="4" y="3"/>
                    <a:pt x="2" y="3"/>
                  </a:cubicBezTo>
                  <a:cubicBezTo>
                    <a:pt x="1" y="4"/>
                    <a:pt x="3" y="3"/>
                    <a:pt x="2" y="3"/>
                  </a:cubicBezTo>
                  <a:close/>
                </a:path>
              </a:pathLst>
            </a:custGeom>
            <a:grpFill/>
            <a:ln w="4763" cap="flat">
              <a:solidFill>
                <a:schemeClr val="bg1"/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id-ID" sz="1800" b="1" i="0" u="none" strike="noStrike" kern="1200" cap="none" spc="0" normalizeH="0" baseline="0" noProof="0">
                <a:ln>
                  <a:noFill/>
                </a:ln>
                <a:solidFill>
                  <a:srgbClr val="1C1C1C">
                    <a:lumMod val="50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endParaRPr>
            </a:p>
          </p:txBody>
        </p:sp>
        <p:sp>
          <p:nvSpPr>
            <p:cNvPr id="60" name="Freeform 457"/>
            <p:cNvSpPr/>
            <p:nvPr/>
          </p:nvSpPr>
          <p:spPr bwMode="auto">
            <a:xfrm>
              <a:off x="16521853" y="9326144"/>
              <a:ext cx="429938" cy="140163"/>
            </a:xfrm>
            <a:custGeom>
              <a:avLst/>
              <a:gdLst>
                <a:gd name="T0" fmla="*/ 9 w 46"/>
                <a:gd name="T1" fmla="*/ 0 h 15"/>
                <a:gd name="T2" fmla="*/ 3 w 46"/>
                <a:gd name="T3" fmla="*/ 0 h 15"/>
                <a:gd name="T4" fmla="*/ 0 w 46"/>
                <a:gd name="T5" fmla="*/ 4 h 15"/>
                <a:gd name="T6" fmla="*/ 5 w 46"/>
                <a:gd name="T7" fmla="*/ 6 h 15"/>
                <a:gd name="T8" fmla="*/ 11 w 46"/>
                <a:gd name="T9" fmla="*/ 9 h 15"/>
                <a:gd name="T10" fmla="*/ 15 w 46"/>
                <a:gd name="T11" fmla="*/ 9 h 15"/>
                <a:gd name="T12" fmla="*/ 24 w 46"/>
                <a:gd name="T13" fmla="*/ 11 h 15"/>
                <a:gd name="T14" fmla="*/ 40 w 46"/>
                <a:gd name="T15" fmla="*/ 13 h 15"/>
                <a:gd name="T16" fmla="*/ 45 w 46"/>
                <a:gd name="T17" fmla="*/ 13 h 15"/>
                <a:gd name="T18" fmla="*/ 43 w 46"/>
                <a:gd name="T19" fmla="*/ 9 h 15"/>
                <a:gd name="T20" fmla="*/ 41 w 46"/>
                <a:gd name="T21" fmla="*/ 9 h 15"/>
                <a:gd name="T22" fmla="*/ 37 w 46"/>
                <a:gd name="T23" fmla="*/ 9 h 15"/>
                <a:gd name="T24" fmla="*/ 35 w 46"/>
                <a:gd name="T25" fmla="*/ 6 h 15"/>
                <a:gd name="T26" fmla="*/ 32 w 46"/>
                <a:gd name="T27" fmla="*/ 4 h 15"/>
                <a:gd name="T28" fmla="*/ 27 w 46"/>
                <a:gd name="T29" fmla="*/ 3 h 15"/>
                <a:gd name="T30" fmla="*/ 25 w 46"/>
                <a:gd name="T31" fmla="*/ 4 h 15"/>
                <a:gd name="T32" fmla="*/ 21 w 46"/>
                <a:gd name="T33" fmla="*/ 5 h 15"/>
                <a:gd name="T34" fmla="*/ 15 w 46"/>
                <a:gd name="T35" fmla="*/ 3 h 15"/>
                <a:gd name="T36" fmla="*/ 11 w 46"/>
                <a:gd name="T37" fmla="*/ 2 h 15"/>
                <a:gd name="T38" fmla="*/ 9 w 46"/>
                <a:gd name="T39" fmla="*/ 0 h 15"/>
                <a:gd name="T40" fmla="*/ 9 w 46"/>
                <a:gd name="T41" fmla="*/ 0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46" h="15">
                  <a:moveTo>
                    <a:pt x="9" y="0"/>
                  </a:moveTo>
                  <a:cubicBezTo>
                    <a:pt x="7" y="1"/>
                    <a:pt x="6" y="0"/>
                    <a:pt x="3" y="0"/>
                  </a:cubicBezTo>
                  <a:cubicBezTo>
                    <a:pt x="3" y="0"/>
                    <a:pt x="0" y="3"/>
                    <a:pt x="0" y="4"/>
                  </a:cubicBezTo>
                  <a:cubicBezTo>
                    <a:pt x="0" y="5"/>
                    <a:pt x="4" y="4"/>
                    <a:pt x="5" y="6"/>
                  </a:cubicBezTo>
                  <a:cubicBezTo>
                    <a:pt x="6" y="8"/>
                    <a:pt x="9" y="8"/>
                    <a:pt x="11" y="9"/>
                  </a:cubicBezTo>
                  <a:cubicBezTo>
                    <a:pt x="13" y="9"/>
                    <a:pt x="14" y="9"/>
                    <a:pt x="15" y="9"/>
                  </a:cubicBezTo>
                  <a:cubicBezTo>
                    <a:pt x="18" y="9"/>
                    <a:pt x="21" y="10"/>
                    <a:pt x="24" y="11"/>
                  </a:cubicBezTo>
                  <a:cubicBezTo>
                    <a:pt x="29" y="12"/>
                    <a:pt x="35" y="11"/>
                    <a:pt x="40" y="13"/>
                  </a:cubicBezTo>
                  <a:cubicBezTo>
                    <a:pt x="41" y="13"/>
                    <a:pt x="44" y="15"/>
                    <a:pt x="45" y="13"/>
                  </a:cubicBezTo>
                  <a:cubicBezTo>
                    <a:pt x="46" y="13"/>
                    <a:pt x="44" y="9"/>
                    <a:pt x="43" y="9"/>
                  </a:cubicBezTo>
                  <a:cubicBezTo>
                    <a:pt x="42" y="8"/>
                    <a:pt x="42" y="9"/>
                    <a:pt x="41" y="9"/>
                  </a:cubicBezTo>
                  <a:cubicBezTo>
                    <a:pt x="39" y="10"/>
                    <a:pt x="38" y="9"/>
                    <a:pt x="37" y="9"/>
                  </a:cubicBezTo>
                  <a:cubicBezTo>
                    <a:pt x="36" y="8"/>
                    <a:pt x="36" y="7"/>
                    <a:pt x="35" y="6"/>
                  </a:cubicBezTo>
                  <a:cubicBezTo>
                    <a:pt x="35" y="5"/>
                    <a:pt x="33" y="5"/>
                    <a:pt x="32" y="4"/>
                  </a:cubicBezTo>
                  <a:cubicBezTo>
                    <a:pt x="31" y="4"/>
                    <a:pt x="28" y="3"/>
                    <a:pt x="27" y="3"/>
                  </a:cubicBezTo>
                  <a:cubicBezTo>
                    <a:pt x="26" y="3"/>
                    <a:pt x="25" y="4"/>
                    <a:pt x="25" y="4"/>
                  </a:cubicBezTo>
                  <a:cubicBezTo>
                    <a:pt x="24" y="5"/>
                    <a:pt x="23" y="5"/>
                    <a:pt x="21" y="5"/>
                  </a:cubicBezTo>
                  <a:cubicBezTo>
                    <a:pt x="19" y="5"/>
                    <a:pt x="17" y="4"/>
                    <a:pt x="15" y="3"/>
                  </a:cubicBezTo>
                  <a:cubicBezTo>
                    <a:pt x="14" y="2"/>
                    <a:pt x="12" y="2"/>
                    <a:pt x="11" y="2"/>
                  </a:cubicBezTo>
                  <a:cubicBezTo>
                    <a:pt x="11" y="2"/>
                    <a:pt x="10" y="0"/>
                    <a:pt x="9" y="0"/>
                  </a:cubicBezTo>
                  <a:cubicBezTo>
                    <a:pt x="8" y="1"/>
                    <a:pt x="10" y="0"/>
                    <a:pt x="9" y="0"/>
                  </a:cubicBezTo>
                  <a:close/>
                </a:path>
              </a:pathLst>
            </a:custGeom>
            <a:grpFill/>
            <a:ln w="4763" cap="flat">
              <a:solidFill>
                <a:schemeClr val="bg1"/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id-ID" sz="1800" b="1" i="0" u="none" strike="noStrike" kern="1200" cap="none" spc="0" normalizeH="0" baseline="0" noProof="0">
                <a:ln>
                  <a:noFill/>
                </a:ln>
                <a:solidFill>
                  <a:srgbClr val="1C1C1C">
                    <a:lumMod val="50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endParaRPr>
            </a:p>
          </p:txBody>
        </p:sp>
        <p:sp>
          <p:nvSpPr>
            <p:cNvPr id="61" name="Freeform 458"/>
            <p:cNvSpPr/>
            <p:nvPr/>
          </p:nvSpPr>
          <p:spPr bwMode="auto">
            <a:xfrm>
              <a:off x="16840326" y="9361183"/>
              <a:ext cx="73248" cy="28669"/>
            </a:xfrm>
            <a:custGeom>
              <a:avLst/>
              <a:gdLst>
                <a:gd name="T0" fmla="*/ 3 w 8"/>
                <a:gd name="T1" fmla="*/ 3 h 3"/>
                <a:gd name="T2" fmla="*/ 8 w 8"/>
                <a:gd name="T3" fmla="*/ 1 h 3"/>
                <a:gd name="T4" fmla="*/ 3 w 8"/>
                <a:gd name="T5" fmla="*/ 3 h 3"/>
                <a:gd name="T6" fmla="*/ 3 w 8"/>
                <a:gd name="T7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" h="3">
                  <a:moveTo>
                    <a:pt x="3" y="3"/>
                  </a:moveTo>
                  <a:cubicBezTo>
                    <a:pt x="0" y="2"/>
                    <a:pt x="7" y="0"/>
                    <a:pt x="8" y="1"/>
                  </a:cubicBezTo>
                  <a:cubicBezTo>
                    <a:pt x="8" y="2"/>
                    <a:pt x="4" y="3"/>
                    <a:pt x="3" y="3"/>
                  </a:cubicBezTo>
                  <a:cubicBezTo>
                    <a:pt x="2" y="3"/>
                    <a:pt x="4" y="3"/>
                    <a:pt x="3" y="3"/>
                  </a:cubicBezTo>
                  <a:close/>
                </a:path>
              </a:pathLst>
            </a:custGeom>
            <a:grpFill/>
            <a:ln w="4763" cap="flat">
              <a:solidFill>
                <a:schemeClr val="bg1"/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id-ID" sz="1800" b="1" i="0" u="none" strike="noStrike" kern="1200" cap="none" spc="0" normalizeH="0" baseline="0" noProof="0">
                <a:ln>
                  <a:noFill/>
                </a:ln>
                <a:solidFill>
                  <a:srgbClr val="1C1C1C">
                    <a:lumMod val="50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endParaRPr>
            </a:p>
          </p:txBody>
        </p:sp>
        <p:sp>
          <p:nvSpPr>
            <p:cNvPr id="62" name="Freeform 459"/>
            <p:cNvSpPr/>
            <p:nvPr/>
          </p:nvSpPr>
          <p:spPr bwMode="auto">
            <a:xfrm>
              <a:off x="16942236" y="9428080"/>
              <a:ext cx="57323" cy="38227"/>
            </a:xfrm>
            <a:custGeom>
              <a:avLst/>
              <a:gdLst>
                <a:gd name="T0" fmla="*/ 3 w 6"/>
                <a:gd name="T1" fmla="*/ 0 h 4"/>
                <a:gd name="T2" fmla="*/ 1 w 6"/>
                <a:gd name="T3" fmla="*/ 1 h 4"/>
                <a:gd name="T4" fmla="*/ 3 w 6"/>
                <a:gd name="T5" fmla="*/ 4 h 4"/>
                <a:gd name="T6" fmla="*/ 3 w 6"/>
                <a:gd name="T7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" h="4">
                  <a:moveTo>
                    <a:pt x="3" y="0"/>
                  </a:moveTo>
                  <a:cubicBezTo>
                    <a:pt x="2" y="0"/>
                    <a:pt x="0" y="0"/>
                    <a:pt x="1" y="1"/>
                  </a:cubicBezTo>
                  <a:cubicBezTo>
                    <a:pt x="1" y="1"/>
                    <a:pt x="3" y="4"/>
                    <a:pt x="3" y="4"/>
                  </a:cubicBezTo>
                  <a:cubicBezTo>
                    <a:pt x="5" y="4"/>
                    <a:pt x="6" y="0"/>
                    <a:pt x="3" y="0"/>
                  </a:cubicBezTo>
                  <a:close/>
                </a:path>
              </a:pathLst>
            </a:custGeom>
            <a:grpFill/>
            <a:ln w="4763" cap="flat">
              <a:solidFill>
                <a:schemeClr val="bg1"/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id-ID" sz="1800" b="1" i="0" u="none" strike="noStrike" kern="1200" cap="none" spc="0" normalizeH="0" baseline="0" noProof="0">
                <a:ln>
                  <a:noFill/>
                </a:ln>
                <a:solidFill>
                  <a:srgbClr val="1C1C1C">
                    <a:lumMod val="50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endParaRPr>
            </a:p>
          </p:txBody>
        </p:sp>
        <p:sp>
          <p:nvSpPr>
            <p:cNvPr id="63" name="Freeform 460"/>
            <p:cNvSpPr/>
            <p:nvPr/>
          </p:nvSpPr>
          <p:spPr bwMode="auto">
            <a:xfrm>
              <a:off x="16999562" y="9437635"/>
              <a:ext cx="44586" cy="28669"/>
            </a:xfrm>
            <a:custGeom>
              <a:avLst/>
              <a:gdLst>
                <a:gd name="T0" fmla="*/ 4 w 5"/>
                <a:gd name="T1" fmla="*/ 1 h 3"/>
                <a:gd name="T2" fmla="*/ 2 w 5"/>
                <a:gd name="T3" fmla="*/ 0 h 3"/>
                <a:gd name="T4" fmla="*/ 1 w 5"/>
                <a:gd name="T5" fmla="*/ 2 h 3"/>
                <a:gd name="T6" fmla="*/ 2 w 5"/>
                <a:gd name="T7" fmla="*/ 2 h 3"/>
                <a:gd name="T8" fmla="*/ 4 w 5"/>
                <a:gd name="T9" fmla="*/ 1 h 3"/>
                <a:gd name="T10" fmla="*/ 4 w 5"/>
                <a:gd name="T11" fmla="*/ 1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" h="3">
                  <a:moveTo>
                    <a:pt x="4" y="1"/>
                  </a:moveTo>
                  <a:cubicBezTo>
                    <a:pt x="4" y="1"/>
                    <a:pt x="3" y="0"/>
                    <a:pt x="2" y="0"/>
                  </a:cubicBezTo>
                  <a:cubicBezTo>
                    <a:pt x="2" y="1"/>
                    <a:pt x="0" y="2"/>
                    <a:pt x="1" y="2"/>
                  </a:cubicBezTo>
                  <a:cubicBezTo>
                    <a:pt x="1" y="2"/>
                    <a:pt x="2" y="3"/>
                    <a:pt x="2" y="2"/>
                  </a:cubicBezTo>
                  <a:cubicBezTo>
                    <a:pt x="3" y="2"/>
                    <a:pt x="5" y="2"/>
                    <a:pt x="4" y="1"/>
                  </a:cubicBezTo>
                  <a:cubicBezTo>
                    <a:pt x="4" y="1"/>
                    <a:pt x="5" y="2"/>
                    <a:pt x="4" y="1"/>
                  </a:cubicBezTo>
                  <a:close/>
                </a:path>
              </a:pathLst>
            </a:custGeom>
            <a:grpFill/>
            <a:ln w="4763" cap="flat">
              <a:solidFill>
                <a:schemeClr val="bg1"/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id-ID" sz="1800" b="1" i="0" u="none" strike="noStrike" kern="1200" cap="none" spc="0" normalizeH="0" baseline="0" noProof="0">
                <a:ln>
                  <a:noFill/>
                </a:ln>
                <a:solidFill>
                  <a:srgbClr val="1C1C1C">
                    <a:lumMod val="50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endParaRPr>
            </a:p>
          </p:txBody>
        </p:sp>
        <p:sp>
          <p:nvSpPr>
            <p:cNvPr id="64" name="Freeform 461"/>
            <p:cNvSpPr/>
            <p:nvPr/>
          </p:nvSpPr>
          <p:spPr bwMode="auto">
            <a:xfrm>
              <a:off x="17034592" y="9437635"/>
              <a:ext cx="66879" cy="38227"/>
            </a:xfrm>
            <a:custGeom>
              <a:avLst/>
              <a:gdLst>
                <a:gd name="T0" fmla="*/ 2 w 7"/>
                <a:gd name="T1" fmla="*/ 1 h 4"/>
                <a:gd name="T2" fmla="*/ 2 w 7"/>
                <a:gd name="T3" fmla="*/ 4 h 4"/>
                <a:gd name="T4" fmla="*/ 6 w 7"/>
                <a:gd name="T5" fmla="*/ 3 h 4"/>
                <a:gd name="T6" fmla="*/ 5 w 7"/>
                <a:gd name="T7" fmla="*/ 1 h 4"/>
                <a:gd name="T8" fmla="*/ 2 w 7"/>
                <a:gd name="T9" fmla="*/ 1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" h="4">
                  <a:moveTo>
                    <a:pt x="2" y="1"/>
                  </a:moveTo>
                  <a:cubicBezTo>
                    <a:pt x="1" y="2"/>
                    <a:pt x="0" y="4"/>
                    <a:pt x="2" y="4"/>
                  </a:cubicBezTo>
                  <a:cubicBezTo>
                    <a:pt x="4" y="4"/>
                    <a:pt x="5" y="4"/>
                    <a:pt x="6" y="3"/>
                  </a:cubicBezTo>
                  <a:cubicBezTo>
                    <a:pt x="7" y="3"/>
                    <a:pt x="5" y="2"/>
                    <a:pt x="5" y="1"/>
                  </a:cubicBezTo>
                  <a:cubicBezTo>
                    <a:pt x="4" y="0"/>
                    <a:pt x="3" y="0"/>
                    <a:pt x="2" y="1"/>
                  </a:cubicBezTo>
                  <a:close/>
                </a:path>
              </a:pathLst>
            </a:custGeom>
            <a:grpFill/>
            <a:ln w="4763" cap="flat">
              <a:solidFill>
                <a:schemeClr val="bg1"/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id-ID" sz="1800" b="1" i="0" u="none" strike="noStrike" kern="1200" cap="none" spc="0" normalizeH="0" baseline="0" noProof="0">
                <a:ln>
                  <a:noFill/>
                </a:ln>
                <a:solidFill>
                  <a:srgbClr val="1C1C1C">
                    <a:lumMod val="50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endParaRPr>
            </a:p>
          </p:txBody>
        </p:sp>
        <p:sp>
          <p:nvSpPr>
            <p:cNvPr id="65" name="Freeform 462"/>
            <p:cNvSpPr/>
            <p:nvPr/>
          </p:nvSpPr>
          <p:spPr bwMode="auto">
            <a:xfrm>
              <a:off x="17082363" y="9428080"/>
              <a:ext cx="76432" cy="47785"/>
            </a:xfrm>
            <a:custGeom>
              <a:avLst/>
              <a:gdLst>
                <a:gd name="T0" fmla="*/ 1 w 8"/>
                <a:gd name="T1" fmla="*/ 0 h 5"/>
                <a:gd name="T2" fmla="*/ 0 w 8"/>
                <a:gd name="T3" fmla="*/ 1 h 5"/>
                <a:gd name="T4" fmla="*/ 2 w 8"/>
                <a:gd name="T5" fmla="*/ 2 h 5"/>
                <a:gd name="T6" fmla="*/ 2 w 8"/>
                <a:gd name="T7" fmla="*/ 3 h 5"/>
                <a:gd name="T8" fmla="*/ 7 w 8"/>
                <a:gd name="T9" fmla="*/ 4 h 5"/>
                <a:gd name="T10" fmla="*/ 7 w 8"/>
                <a:gd name="T11" fmla="*/ 1 h 5"/>
                <a:gd name="T12" fmla="*/ 1 w 8"/>
                <a:gd name="T13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8" h="5">
                  <a:moveTo>
                    <a:pt x="1" y="0"/>
                  </a:moveTo>
                  <a:cubicBezTo>
                    <a:pt x="0" y="0"/>
                    <a:pt x="0" y="0"/>
                    <a:pt x="0" y="1"/>
                  </a:cubicBezTo>
                  <a:cubicBezTo>
                    <a:pt x="0" y="1"/>
                    <a:pt x="2" y="1"/>
                    <a:pt x="2" y="2"/>
                  </a:cubicBezTo>
                  <a:cubicBezTo>
                    <a:pt x="2" y="2"/>
                    <a:pt x="2" y="3"/>
                    <a:pt x="2" y="3"/>
                  </a:cubicBezTo>
                  <a:cubicBezTo>
                    <a:pt x="2" y="4"/>
                    <a:pt x="6" y="5"/>
                    <a:pt x="7" y="4"/>
                  </a:cubicBezTo>
                  <a:cubicBezTo>
                    <a:pt x="8" y="3"/>
                    <a:pt x="8" y="2"/>
                    <a:pt x="7" y="1"/>
                  </a:cubicBezTo>
                  <a:cubicBezTo>
                    <a:pt x="5" y="1"/>
                    <a:pt x="3" y="1"/>
                    <a:pt x="1" y="0"/>
                  </a:cubicBezTo>
                  <a:close/>
                </a:path>
              </a:pathLst>
            </a:custGeom>
            <a:grpFill/>
            <a:ln w="4763" cap="flat">
              <a:solidFill>
                <a:schemeClr val="bg1"/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id-ID" sz="1800" b="1" i="0" u="none" strike="noStrike" kern="1200" cap="none" spc="0" normalizeH="0" baseline="0" noProof="0">
                <a:ln>
                  <a:noFill/>
                </a:ln>
                <a:solidFill>
                  <a:srgbClr val="1C1C1C">
                    <a:lumMod val="50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endParaRPr>
            </a:p>
          </p:txBody>
        </p:sp>
        <p:sp>
          <p:nvSpPr>
            <p:cNvPr id="66" name="Freeform 463"/>
            <p:cNvSpPr/>
            <p:nvPr/>
          </p:nvSpPr>
          <p:spPr bwMode="auto">
            <a:xfrm>
              <a:off x="17184277" y="9437635"/>
              <a:ext cx="114649" cy="38227"/>
            </a:xfrm>
            <a:custGeom>
              <a:avLst/>
              <a:gdLst>
                <a:gd name="T0" fmla="*/ 2 w 12"/>
                <a:gd name="T1" fmla="*/ 0 h 4"/>
                <a:gd name="T2" fmla="*/ 0 w 12"/>
                <a:gd name="T3" fmla="*/ 2 h 4"/>
                <a:gd name="T4" fmla="*/ 12 w 12"/>
                <a:gd name="T5" fmla="*/ 2 h 4"/>
                <a:gd name="T6" fmla="*/ 9 w 12"/>
                <a:gd name="T7" fmla="*/ 2 h 4"/>
                <a:gd name="T8" fmla="*/ 2 w 12"/>
                <a:gd name="T9" fmla="*/ 0 h 4"/>
                <a:gd name="T10" fmla="*/ 2 w 12"/>
                <a:gd name="T11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2" h="4">
                  <a:moveTo>
                    <a:pt x="2" y="0"/>
                  </a:moveTo>
                  <a:cubicBezTo>
                    <a:pt x="2" y="0"/>
                    <a:pt x="0" y="1"/>
                    <a:pt x="0" y="2"/>
                  </a:cubicBezTo>
                  <a:cubicBezTo>
                    <a:pt x="0" y="2"/>
                    <a:pt x="11" y="4"/>
                    <a:pt x="12" y="2"/>
                  </a:cubicBezTo>
                  <a:cubicBezTo>
                    <a:pt x="12" y="1"/>
                    <a:pt x="9" y="2"/>
                    <a:pt x="9" y="2"/>
                  </a:cubicBezTo>
                  <a:cubicBezTo>
                    <a:pt x="7" y="2"/>
                    <a:pt x="4" y="1"/>
                    <a:pt x="2" y="0"/>
                  </a:cubicBezTo>
                  <a:cubicBezTo>
                    <a:pt x="2" y="0"/>
                    <a:pt x="3" y="0"/>
                    <a:pt x="2" y="0"/>
                  </a:cubicBezTo>
                  <a:close/>
                </a:path>
              </a:pathLst>
            </a:custGeom>
            <a:grpFill/>
            <a:ln w="4763" cap="flat">
              <a:solidFill>
                <a:schemeClr val="bg1"/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id-ID" sz="1800" b="1" i="0" u="none" strike="noStrike" kern="1200" cap="none" spc="0" normalizeH="0" baseline="0" noProof="0">
                <a:ln>
                  <a:noFill/>
                </a:ln>
                <a:solidFill>
                  <a:srgbClr val="1C1C1C">
                    <a:lumMod val="50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endParaRPr>
            </a:p>
          </p:txBody>
        </p:sp>
        <p:sp>
          <p:nvSpPr>
            <p:cNvPr id="67" name="Freeform 464"/>
            <p:cNvSpPr/>
            <p:nvPr/>
          </p:nvSpPr>
          <p:spPr bwMode="auto">
            <a:xfrm>
              <a:off x="17149244" y="9491791"/>
              <a:ext cx="101909" cy="57338"/>
            </a:xfrm>
            <a:custGeom>
              <a:avLst/>
              <a:gdLst>
                <a:gd name="T0" fmla="*/ 0 w 11"/>
                <a:gd name="T1" fmla="*/ 0 h 6"/>
                <a:gd name="T2" fmla="*/ 8 w 11"/>
                <a:gd name="T3" fmla="*/ 4 h 6"/>
                <a:gd name="T4" fmla="*/ 0 w 11"/>
                <a:gd name="T5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1" h="6">
                  <a:moveTo>
                    <a:pt x="0" y="0"/>
                  </a:moveTo>
                  <a:cubicBezTo>
                    <a:pt x="1" y="0"/>
                    <a:pt x="7" y="6"/>
                    <a:pt x="8" y="4"/>
                  </a:cubicBezTo>
                  <a:cubicBezTo>
                    <a:pt x="11" y="1"/>
                    <a:pt x="1" y="0"/>
                    <a:pt x="0" y="0"/>
                  </a:cubicBezTo>
                  <a:close/>
                </a:path>
              </a:pathLst>
            </a:custGeom>
            <a:grpFill/>
            <a:ln w="4763" cap="flat">
              <a:solidFill>
                <a:schemeClr val="bg1"/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id-ID" sz="1800" b="1" i="0" u="none" strike="noStrike" kern="1200" cap="none" spc="0" normalizeH="0" baseline="0" noProof="0">
                <a:ln>
                  <a:noFill/>
                </a:ln>
                <a:solidFill>
                  <a:srgbClr val="1C1C1C">
                    <a:lumMod val="50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endParaRPr>
            </a:p>
          </p:txBody>
        </p:sp>
        <p:sp>
          <p:nvSpPr>
            <p:cNvPr id="68" name="Freeform 465"/>
            <p:cNvSpPr/>
            <p:nvPr/>
          </p:nvSpPr>
          <p:spPr bwMode="auto">
            <a:xfrm>
              <a:off x="17474083" y="9192351"/>
              <a:ext cx="57323" cy="38227"/>
            </a:xfrm>
            <a:custGeom>
              <a:avLst/>
              <a:gdLst>
                <a:gd name="T0" fmla="*/ 3 w 6"/>
                <a:gd name="T1" fmla="*/ 3 h 4"/>
                <a:gd name="T2" fmla="*/ 4 w 6"/>
                <a:gd name="T3" fmla="*/ 0 h 4"/>
                <a:gd name="T4" fmla="*/ 3 w 6"/>
                <a:gd name="T5" fmla="*/ 3 h 4"/>
                <a:gd name="T6" fmla="*/ 3 w 6"/>
                <a:gd name="T7" fmla="*/ 3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" h="4">
                  <a:moveTo>
                    <a:pt x="3" y="3"/>
                  </a:moveTo>
                  <a:cubicBezTo>
                    <a:pt x="0" y="4"/>
                    <a:pt x="1" y="0"/>
                    <a:pt x="4" y="0"/>
                  </a:cubicBezTo>
                  <a:cubicBezTo>
                    <a:pt x="6" y="0"/>
                    <a:pt x="5" y="3"/>
                    <a:pt x="3" y="3"/>
                  </a:cubicBezTo>
                  <a:cubicBezTo>
                    <a:pt x="2" y="4"/>
                    <a:pt x="5" y="3"/>
                    <a:pt x="3" y="3"/>
                  </a:cubicBezTo>
                  <a:close/>
                </a:path>
              </a:pathLst>
            </a:custGeom>
            <a:grpFill/>
            <a:ln w="4763" cap="flat">
              <a:solidFill>
                <a:schemeClr val="bg1"/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id-ID" sz="1800" b="1" i="0" u="none" strike="noStrike" kern="1200" cap="none" spc="0" normalizeH="0" baseline="0" noProof="0">
                <a:ln>
                  <a:noFill/>
                </a:ln>
                <a:solidFill>
                  <a:srgbClr val="1C1C1C">
                    <a:lumMod val="50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endParaRPr>
            </a:p>
          </p:txBody>
        </p:sp>
        <p:sp>
          <p:nvSpPr>
            <p:cNvPr id="69" name="Freeform 466"/>
            <p:cNvSpPr/>
            <p:nvPr/>
          </p:nvSpPr>
          <p:spPr bwMode="auto">
            <a:xfrm>
              <a:off x="17569627" y="9185981"/>
              <a:ext cx="140127" cy="44598"/>
            </a:xfrm>
            <a:custGeom>
              <a:avLst/>
              <a:gdLst>
                <a:gd name="T0" fmla="*/ 2 w 15"/>
                <a:gd name="T1" fmla="*/ 3 h 5"/>
                <a:gd name="T2" fmla="*/ 1 w 15"/>
                <a:gd name="T3" fmla="*/ 1 h 5"/>
                <a:gd name="T4" fmla="*/ 5 w 15"/>
                <a:gd name="T5" fmla="*/ 0 h 5"/>
                <a:gd name="T6" fmla="*/ 13 w 15"/>
                <a:gd name="T7" fmla="*/ 2 h 5"/>
                <a:gd name="T8" fmla="*/ 15 w 15"/>
                <a:gd name="T9" fmla="*/ 5 h 5"/>
                <a:gd name="T10" fmla="*/ 11 w 15"/>
                <a:gd name="T11" fmla="*/ 3 h 5"/>
                <a:gd name="T12" fmla="*/ 2 w 15"/>
                <a:gd name="T13" fmla="*/ 3 h 5"/>
                <a:gd name="T14" fmla="*/ 2 w 15"/>
                <a:gd name="T15" fmla="*/ 3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5" h="5">
                  <a:moveTo>
                    <a:pt x="2" y="3"/>
                  </a:moveTo>
                  <a:cubicBezTo>
                    <a:pt x="1" y="3"/>
                    <a:pt x="0" y="2"/>
                    <a:pt x="1" y="1"/>
                  </a:cubicBezTo>
                  <a:cubicBezTo>
                    <a:pt x="2" y="0"/>
                    <a:pt x="3" y="0"/>
                    <a:pt x="5" y="0"/>
                  </a:cubicBezTo>
                  <a:cubicBezTo>
                    <a:pt x="8" y="0"/>
                    <a:pt x="10" y="0"/>
                    <a:pt x="13" y="2"/>
                  </a:cubicBezTo>
                  <a:cubicBezTo>
                    <a:pt x="14" y="3"/>
                    <a:pt x="15" y="4"/>
                    <a:pt x="15" y="5"/>
                  </a:cubicBezTo>
                  <a:cubicBezTo>
                    <a:pt x="14" y="5"/>
                    <a:pt x="11" y="3"/>
                    <a:pt x="11" y="3"/>
                  </a:cubicBezTo>
                  <a:cubicBezTo>
                    <a:pt x="8" y="2"/>
                    <a:pt x="5" y="3"/>
                    <a:pt x="2" y="3"/>
                  </a:cubicBezTo>
                  <a:cubicBezTo>
                    <a:pt x="1" y="3"/>
                    <a:pt x="3" y="3"/>
                    <a:pt x="2" y="3"/>
                  </a:cubicBezTo>
                  <a:close/>
                </a:path>
              </a:pathLst>
            </a:custGeom>
            <a:grpFill/>
            <a:ln w="4763" cap="flat">
              <a:solidFill>
                <a:schemeClr val="bg1"/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id-ID" sz="1800" b="1" i="0" u="none" strike="noStrike" kern="1200" cap="none" spc="0" normalizeH="0" baseline="0" noProof="0">
                <a:ln>
                  <a:noFill/>
                </a:ln>
                <a:solidFill>
                  <a:srgbClr val="1C1C1C">
                    <a:lumMod val="50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endParaRPr>
            </a:p>
          </p:txBody>
        </p:sp>
        <p:sp>
          <p:nvSpPr>
            <p:cNvPr id="70" name="Freeform 467"/>
            <p:cNvSpPr/>
            <p:nvPr/>
          </p:nvSpPr>
          <p:spPr bwMode="auto">
            <a:xfrm>
              <a:off x="17139689" y="8969361"/>
              <a:ext cx="299364" cy="337667"/>
            </a:xfrm>
            <a:custGeom>
              <a:avLst/>
              <a:gdLst>
                <a:gd name="T0" fmla="*/ 13 w 32"/>
                <a:gd name="T1" fmla="*/ 32 h 36"/>
                <a:gd name="T2" fmla="*/ 14 w 32"/>
                <a:gd name="T3" fmla="*/ 30 h 36"/>
                <a:gd name="T4" fmla="*/ 11 w 32"/>
                <a:gd name="T5" fmla="*/ 28 h 36"/>
                <a:gd name="T6" fmla="*/ 12 w 32"/>
                <a:gd name="T7" fmla="*/ 23 h 36"/>
                <a:gd name="T8" fmla="*/ 8 w 32"/>
                <a:gd name="T9" fmla="*/ 23 h 36"/>
                <a:gd name="T10" fmla="*/ 8 w 32"/>
                <a:gd name="T11" fmla="*/ 29 h 36"/>
                <a:gd name="T12" fmla="*/ 8 w 32"/>
                <a:gd name="T13" fmla="*/ 30 h 36"/>
                <a:gd name="T14" fmla="*/ 7 w 32"/>
                <a:gd name="T15" fmla="*/ 34 h 36"/>
                <a:gd name="T16" fmla="*/ 4 w 32"/>
                <a:gd name="T17" fmla="*/ 36 h 36"/>
                <a:gd name="T18" fmla="*/ 4 w 32"/>
                <a:gd name="T19" fmla="*/ 31 h 36"/>
                <a:gd name="T20" fmla="*/ 2 w 32"/>
                <a:gd name="T21" fmla="*/ 26 h 36"/>
                <a:gd name="T22" fmla="*/ 1 w 32"/>
                <a:gd name="T23" fmla="*/ 21 h 36"/>
                <a:gd name="T24" fmla="*/ 3 w 32"/>
                <a:gd name="T25" fmla="*/ 14 h 36"/>
                <a:gd name="T26" fmla="*/ 9 w 32"/>
                <a:gd name="T27" fmla="*/ 5 h 36"/>
                <a:gd name="T28" fmla="*/ 11 w 32"/>
                <a:gd name="T29" fmla="*/ 2 h 36"/>
                <a:gd name="T30" fmla="*/ 18 w 32"/>
                <a:gd name="T31" fmla="*/ 4 h 36"/>
                <a:gd name="T32" fmla="*/ 25 w 32"/>
                <a:gd name="T33" fmla="*/ 4 h 36"/>
                <a:gd name="T34" fmla="*/ 32 w 32"/>
                <a:gd name="T35" fmla="*/ 1 h 36"/>
                <a:gd name="T36" fmla="*/ 29 w 32"/>
                <a:gd name="T37" fmla="*/ 6 h 36"/>
                <a:gd name="T38" fmla="*/ 23 w 32"/>
                <a:gd name="T39" fmla="*/ 7 h 36"/>
                <a:gd name="T40" fmla="*/ 10 w 32"/>
                <a:gd name="T41" fmla="*/ 7 h 36"/>
                <a:gd name="T42" fmla="*/ 6 w 32"/>
                <a:gd name="T43" fmla="*/ 10 h 36"/>
                <a:gd name="T44" fmla="*/ 10 w 32"/>
                <a:gd name="T45" fmla="*/ 15 h 36"/>
                <a:gd name="T46" fmla="*/ 13 w 32"/>
                <a:gd name="T47" fmla="*/ 14 h 36"/>
                <a:gd name="T48" fmla="*/ 20 w 32"/>
                <a:gd name="T49" fmla="*/ 13 h 36"/>
                <a:gd name="T50" fmla="*/ 17 w 32"/>
                <a:gd name="T51" fmla="*/ 16 h 36"/>
                <a:gd name="T52" fmla="*/ 13 w 32"/>
                <a:gd name="T53" fmla="*/ 17 h 36"/>
                <a:gd name="T54" fmla="*/ 14 w 32"/>
                <a:gd name="T55" fmla="*/ 20 h 36"/>
                <a:gd name="T56" fmla="*/ 18 w 32"/>
                <a:gd name="T57" fmla="*/ 25 h 36"/>
                <a:gd name="T58" fmla="*/ 19 w 32"/>
                <a:gd name="T59" fmla="*/ 28 h 36"/>
                <a:gd name="T60" fmla="*/ 22 w 32"/>
                <a:gd name="T61" fmla="*/ 30 h 36"/>
                <a:gd name="T62" fmla="*/ 13 w 32"/>
                <a:gd name="T63" fmla="*/ 32 h 36"/>
                <a:gd name="T64" fmla="*/ 13 w 32"/>
                <a:gd name="T65" fmla="*/ 32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32" h="36">
                  <a:moveTo>
                    <a:pt x="13" y="32"/>
                  </a:moveTo>
                  <a:cubicBezTo>
                    <a:pt x="13" y="31"/>
                    <a:pt x="14" y="31"/>
                    <a:pt x="14" y="30"/>
                  </a:cubicBezTo>
                  <a:cubicBezTo>
                    <a:pt x="14" y="29"/>
                    <a:pt x="12" y="28"/>
                    <a:pt x="11" y="28"/>
                  </a:cubicBezTo>
                  <a:cubicBezTo>
                    <a:pt x="10" y="26"/>
                    <a:pt x="12" y="25"/>
                    <a:pt x="12" y="23"/>
                  </a:cubicBezTo>
                  <a:cubicBezTo>
                    <a:pt x="12" y="22"/>
                    <a:pt x="8" y="22"/>
                    <a:pt x="8" y="23"/>
                  </a:cubicBezTo>
                  <a:cubicBezTo>
                    <a:pt x="7" y="25"/>
                    <a:pt x="8" y="27"/>
                    <a:pt x="8" y="29"/>
                  </a:cubicBezTo>
                  <a:cubicBezTo>
                    <a:pt x="7" y="29"/>
                    <a:pt x="8" y="30"/>
                    <a:pt x="8" y="30"/>
                  </a:cubicBezTo>
                  <a:cubicBezTo>
                    <a:pt x="8" y="32"/>
                    <a:pt x="7" y="33"/>
                    <a:pt x="7" y="34"/>
                  </a:cubicBezTo>
                  <a:cubicBezTo>
                    <a:pt x="6" y="36"/>
                    <a:pt x="7" y="36"/>
                    <a:pt x="4" y="36"/>
                  </a:cubicBezTo>
                  <a:cubicBezTo>
                    <a:pt x="1" y="36"/>
                    <a:pt x="4" y="32"/>
                    <a:pt x="4" y="31"/>
                  </a:cubicBezTo>
                  <a:cubicBezTo>
                    <a:pt x="5" y="30"/>
                    <a:pt x="4" y="27"/>
                    <a:pt x="2" y="26"/>
                  </a:cubicBezTo>
                  <a:cubicBezTo>
                    <a:pt x="0" y="25"/>
                    <a:pt x="0" y="23"/>
                    <a:pt x="1" y="21"/>
                  </a:cubicBezTo>
                  <a:cubicBezTo>
                    <a:pt x="2" y="19"/>
                    <a:pt x="2" y="16"/>
                    <a:pt x="3" y="14"/>
                  </a:cubicBezTo>
                  <a:cubicBezTo>
                    <a:pt x="5" y="11"/>
                    <a:pt x="4" y="5"/>
                    <a:pt x="9" y="5"/>
                  </a:cubicBezTo>
                  <a:cubicBezTo>
                    <a:pt x="10" y="5"/>
                    <a:pt x="9" y="2"/>
                    <a:pt x="11" y="2"/>
                  </a:cubicBezTo>
                  <a:cubicBezTo>
                    <a:pt x="14" y="3"/>
                    <a:pt x="16" y="4"/>
                    <a:pt x="18" y="4"/>
                  </a:cubicBezTo>
                  <a:cubicBezTo>
                    <a:pt x="20" y="4"/>
                    <a:pt x="23" y="5"/>
                    <a:pt x="25" y="4"/>
                  </a:cubicBezTo>
                  <a:cubicBezTo>
                    <a:pt x="26" y="4"/>
                    <a:pt x="32" y="0"/>
                    <a:pt x="32" y="1"/>
                  </a:cubicBezTo>
                  <a:cubicBezTo>
                    <a:pt x="32" y="2"/>
                    <a:pt x="29" y="5"/>
                    <a:pt x="29" y="6"/>
                  </a:cubicBezTo>
                  <a:cubicBezTo>
                    <a:pt x="27" y="7"/>
                    <a:pt x="25" y="7"/>
                    <a:pt x="23" y="7"/>
                  </a:cubicBezTo>
                  <a:cubicBezTo>
                    <a:pt x="18" y="6"/>
                    <a:pt x="14" y="7"/>
                    <a:pt x="10" y="7"/>
                  </a:cubicBezTo>
                  <a:cubicBezTo>
                    <a:pt x="7" y="6"/>
                    <a:pt x="6" y="7"/>
                    <a:pt x="6" y="10"/>
                  </a:cubicBezTo>
                  <a:cubicBezTo>
                    <a:pt x="6" y="13"/>
                    <a:pt x="9" y="13"/>
                    <a:pt x="10" y="15"/>
                  </a:cubicBezTo>
                  <a:cubicBezTo>
                    <a:pt x="11" y="17"/>
                    <a:pt x="12" y="15"/>
                    <a:pt x="13" y="14"/>
                  </a:cubicBezTo>
                  <a:cubicBezTo>
                    <a:pt x="13" y="13"/>
                    <a:pt x="20" y="12"/>
                    <a:pt x="20" y="13"/>
                  </a:cubicBezTo>
                  <a:cubicBezTo>
                    <a:pt x="21" y="13"/>
                    <a:pt x="18" y="16"/>
                    <a:pt x="17" y="16"/>
                  </a:cubicBezTo>
                  <a:cubicBezTo>
                    <a:pt x="15" y="18"/>
                    <a:pt x="15" y="18"/>
                    <a:pt x="13" y="17"/>
                  </a:cubicBezTo>
                  <a:cubicBezTo>
                    <a:pt x="13" y="17"/>
                    <a:pt x="14" y="20"/>
                    <a:pt x="14" y="20"/>
                  </a:cubicBezTo>
                  <a:cubicBezTo>
                    <a:pt x="15" y="21"/>
                    <a:pt x="18" y="23"/>
                    <a:pt x="18" y="25"/>
                  </a:cubicBezTo>
                  <a:cubicBezTo>
                    <a:pt x="18" y="26"/>
                    <a:pt x="18" y="27"/>
                    <a:pt x="19" y="28"/>
                  </a:cubicBezTo>
                  <a:cubicBezTo>
                    <a:pt x="19" y="28"/>
                    <a:pt x="21" y="30"/>
                    <a:pt x="22" y="30"/>
                  </a:cubicBezTo>
                  <a:cubicBezTo>
                    <a:pt x="20" y="31"/>
                    <a:pt x="15" y="33"/>
                    <a:pt x="13" y="32"/>
                  </a:cubicBezTo>
                  <a:cubicBezTo>
                    <a:pt x="13" y="31"/>
                    <a:pt x="14" y="33"/>
                    <a:pt x="13" y="32"/>
                  </a:cubicBezTo>
                  <a:close/>
                </a:path>
              </a:pathLst>
            </a:custGeom>
            <a:grpFill/>
            <a:ln w="4763" cap="flat">
              <a:solidFill>
                <a:schemeClr val="bg1"/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id-ID" sz="1800" b="1" i="0" u="none" strike="noStrike" kern="1200" cap="none" spc="0" normalizeH="0" baseline="0" noProof="0">
                <a:ln>
                  <a:noFill/>
                </a:ln>
                <a:solidFill>
                  <a:srgbClr val="1C1C1C">
                    <a:lumMod val="50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endParaRPr>
            </a:p>
          </p:txBody>
        </p:sp>
        <p:sp>
          <p:nvSpPr>
            <p:cNvPr id="71" name="Freeform 468"/>
            <p:cNvSpPr/>
            <p:nvPr/>
          </p:nvSpPr>
          <p:spPr bwMode="auto">
            <a:xfrm>
              <a:off x="17540962" y="8950247"/>
              <a:ext cx="73248" cy="140163"/>
            </a:xfrm>
            <a:custGeom>
              <a:avLst/>
              <a:gdLst>
                <a:gd name="T0" fmla="*/ 3 w 8"/>
                <a:gd name="T1" fmla="*/ 2 h 15"/>
                <a:gd name="T2" fmla="*/ 3 w 8"/>
                <a:gd name="T3" fmla="*/ 0 h 15"/>
                <a:gd name="T4" fmla="*/ 0 w 8"/>
                <a:gd name="T5" fmla="*/ 4 h 15"/>
                <a:gd name="T6" fmla="*/ 1 w 8"/>
                <a:gd name="T7" fmla="*/ 8 h 15"/>
                <a:gd name="T8" fmla="*/ 2 w 8"/>
                <a:gd name="T9" fmla="*/ 12 h 15"/>
                <a:gd name="T10" fmla="*/ 5 w 8"/>
                <a:gd name="T11" fmla="*/ 15 h 15"/>
                <a:gd name="T12" fmla="*/ 4 w 8"/>
                <a:gd name="T13" fmla="*/ 13 h 15"/>
                <a:gd name="T14" fmla="*/ 3 w 8"/>
                <a:gd name="T15" fmla="*/ 9 h 15"/>
                <a:gd name="T16" fmla="*/ 7 w 8"/>
                <a:gd name="T17" fmla="*/ 9 h 15"/>
                <a:gd name="T18" fmla="*/ 5 w 8"/>
                <a:gd name="T19" fmla="*/ 7 h 15"/>
                <a:gd name="T20" fmla="*/ 6 w 8"/>
                <a:gd name="T21" fmla="*/ 5 h 15"/>
                <a:gd name="T22" fmla="*/ 2 w 8"/>
                <a:gd name="T23" fmla="*/ 6 h 15"/>
                <a:gd name="T24" fmla="*/ 3 w 8"/>
                <a:gd name="T25" fmla="*/ 2 h 15"/>
                <a:gd name="T26" fmla="*/ 3 w 8"/>
                <a:gd name="T27" fmla="*/ 2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8" h="15">
                  <a:moveTo>
                    <a:pt x="3" y="2"/>
                  </a:moveTo>
                  <a:cubicBezTo>
                    <a:pt x="3" y="1"/>
                    <a:pt x="3" y="1"/>
                    <a:pt x="3" y="0"/>
                  </a:cubicBezTo>
                  <a:cubicBezTo>
                    <a:pt x="2" y="0"/>
                    <a:pt x="0" y="3"/>
                    <a:pt x="0" y="4"/>
                  </a:cubicBezTo>
                  <a:cubicBezTo>
                    <a:pt x="0" y="5"/>
                    <a:pt x="1" y="6"/>
                    <a:pt x="1" y="8"/>
                  </a:cubicBezTo>
                  <a:cubicBezTo>
                    <a:pt x="1" y="9"/>
                    <a:pt x="1" y="11"/>
                    <a:pt x="2" y="12"/>
                  </a:cubicBezTo>
                  <a:cubicBezTo>
                    <a:pt x="2" y="12"/>
                    <a:pt x="5" y="15"/>
                    <a:pt x="5" y="15"/>
                  </a:cubicBezTo>
                  <a:cubicBezTo>
                    <a:pt x="5" y="15"/>
                    <a:pt x="4" y="13"/>
                    <a:pt x="4" y="13"/>
                  </a:cubicBezTo>
                  <a:cubicBezTo>
                    <a:pt x="3" y="12"/>
                    <a:pt x="3" y="10"/>
                    <a:pt x="3" y="9"/>
                  </a:cubicBezTo>
                  <a:cubicBezTo>
                    <a:pt x="3" y="8"/>
                    <a:pt x="7" y="9"/>
                    <a:pt x="7" y="9"/>
                  </a:cubicBezTo>
                  <a:cubicBezTo>
                    <a:pt x="8" y="9"/>
                    <a:pt x="6" y="8"/>
                    <a:pt x="5" y="7"/>
                  </a:cubicBezTo>
                  <a:cubicBezTo>
                    <a:pt x="5" y="7"/>
                    <a:pt x="6" y="6"/>
                    <a:pt x="6" y="5"/>
                  </a:cubicBezTo>
                  <a:cubicBezTo>
                    <a:pt x="7" y="1"/>
                    <a:pt x="3" y="6"/>
                    <a:pt x="2" y="6"/>
                  </a:cubicBezTo>
                  <a:cubicBezTo>
                    <a:pt x="2" y="6"/>
                    <a:pt x="4" y="3"/>
                    <a:pt x="3" y="2"/>
                  </a:cubicBezTo>
                  <a:cubicBezTo>
                    <a:pt x="3" y="1"/>
                    <a:pt x="4" y="3"/>
                    <a:pt x="3" y="2"/>
                  </a:cubicBezTo>
                  <a:close/>
                </a:path>
              </a:pathLst>
            </a:custGeom>
            <a:grpFill/>
            <a:ln w="4763" cap="flat">
              <a:solidFill>
                <a:schemeClr val="bg1"/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id-ID" sz="1800" b="1" i="0" u="none" strike="noStrike" kern="1200" cap="none" spc="0" normalizeH="0" baseline="0" noProof="0">
                <a:ln>
                  <a:noFill/>
                </a:ln>
                <a:solidFill>
                  <a:srgbClr val="1C1C1C">
                    <a:lumMod val="50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endParaRPr>
            </a:p>
          </p:txBody>
        </p:sp>
        <p:sp>
          <p:nvSpPr>
            <p:cNvPr id="72" name="Freeform 469"/>
            <p:cNvSpPr/>
            <p:nvPr/>
          </p:nvSpPr>
          <p:spPr bwMode="auto">
            <a:xfrm>
              <a:off x="17579182" y="8931136"/>
              <a:ext cx="25477" cy="19114"/>
            </a:xfrm>
            <a:custGeom>
              <a:avLst/>
              <a:gdLst>
                <a:gd name="T0" fmla="*/ 1 w 3"/>
                <a:gd name="T1" fmla="*/ 2 h 2"/>
                <a:gd name="T2" fmla="*/ 2 w 3"/>
                <a:gd name="T3" fmla="*/ 0 h 2"/>
                <a:gd name="T4" fmla="*/ 1 w 3"/>
                <a:gd name="T5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" h="2">
                  <a:moveTo>
                    <a:pt x="1" y="2"/>
                  </a:moveTo>
                  <a:cubicBezTo>
                    <a:pt x="0" y="2"/>
                    <a:pt x="1" y="0"/>
                    <a:pt x="2" y="0"/>
                  </a:cubicBezTo>
                  <a:cubicBezTo>
                    <a:pt x="3" y="0"/>
                    <a:pt x="2" y="2"/>
                    <a:pt x="1" y="2"/>
                  </a:cubicBezTo>
                  <a:close/>
                </a:path>
              </a:pathLst>
            </a:custGeom>
            <a:grpFill/>
            <a:ln w="4763" cap="flat">
              <a:solidFill>
                <a:schemeClr val="bg1"/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id-ID" sz="1800" b="1" i="0" u="none" strike="noStrike" kern="1200" cap="none" spc="0" normalizeH="0" baseline="0" noProof="0">
                <a:ln>
                  <a:noFill/>
                </a:ln>
                <a:solidFill>
                  <a:srgbClr val="1C1C1C">
                    <a:lumMod val="50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endParaRPr>
            </a:p>
          </p:txBody>
        </p:sp>
        <p:sp>
          <p:nvSpPr>
            <p:cNvPr id="73" name="Freeform 470"/>
            <p:cNvSpPr/>
            <p:nvPr/>
          </p:nvSpPr>
          <p:spPr bwMode="auto">
            <a:xfrm>
              <a:off x="17681092" y="9052186"/>
              <a:ext cx="44586" cy="19114"/>
            </a:xfrm>
            <a:custGeom>
              <a:avLst/>
              <a:gdLst>
                <a:gd name="T0" fmla="*/ 5 w 5"/>
                <a:gd name="T1" fmla="*/ 1 h 2"/>
                <a:gd name="T2" fmla="*/ 0 w 5"/>
                <a:gd name="T3" fmla="*/ 1 h 2"/>
                <a:gd name="T4" fmla="*/ 5 w 5"/>
                <a:gd name="T5" fmla="*/ 1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" h="2">
                  <a:moveTo>
                    <a:pt x="5" y="1"/>
                  </a:moveTo>
                  <a:cubicBezTo>
                    <a:pt x="5" y="0"/>
                    <a:pt x="0" y="0"/>
                    <a:pt x="0" y="1"/>
                  </a:cubicBezTo>
                  <a:cubicBezTo>
                    <a:pt x="0" y="1"/>
                    <a:pt x="5" y="2"/>
                    <a:pt x="5" y="1"/>
                  </a:cubicBezTo>
                  <a:close/>
                </a:path>
              </a:pathLst>
            </a:custGeom>
            <a:grpFill/>
            <a:ln w="4763" cap="flat">
              <a:solidFill>
                <a:schemeClr val="bg1"/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id-ID" sz="1800" b="1" i="0" u="none" strike="noStrike" kern="1200" cap="none" spc="0" normalizeH="0" baseline="0" noProof="0">
                <a:ln>
                  <a:noFill/>
                </a:ln>
                <a:solidFill>
                  <a:srgbClr val="1C1C1C">
                    <a:lumMod val="50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endParaRPr>
            </a:p>
          </p:txBody>
        </p:sp>
        <p:sp>
          <p:nvSpPr>
            <p:cNvPr id="74" name="Freeform 471"/>
            <p:cNvSpPr/>
            <p:nvPr/>
          </p:nvSpPr>
          <p:spPr bwMode="auto">
            <a:xfrm>
              <a:off x="17690647" y="9061741"/>
              <a:ext cx="175160" cy="105124"/>
            </a:xfrm>
            <a:custGeom>
              <a:avLst/>
              <a:gdLst>
                <a:gd name="T0" fmla="*/ 10 w 19"/>
                <a:gd name="T1" fmla="*/ 1 h 11"/>
                <a:gd name="T2" fmla="*/ 4 w 19"/>
                <a:gd name="T3" fmla="*/ 3 h 11"/>
                <a:gd name="T4" fmla="*/ 3 w 19"/>
                <a:gd name="T5" fmla="*/ 4 h 11"/>
                <a:gd name="T6" fmla="*/ 1 w 19"/>
                <a:gd name="T7" fmla="*/ 3 h 11"/>
                <a:gd name="T8" fmla="*/ 3 w 19"/>
                <a:gd name="T9" fmla="*/ 6 h 11"/>
                <a:gd name="T10" fmla="*/ 6 w 19"/>
                <a:gd name="T11" fmla="*/ 7 h 11"/>
                <a:gd name="T12" fmla="*/ 9 w 19"/>
                <a:gd name="T13" fmla="*/ 10 h 11"/>
                <a:gd name="T14" fmla="*/ 14 w 19"/>
                <a:gd name="T15" fmla="*/ 10 h 11"/>
                <a:gd name="T16" fmla="*/ 18 w 19"/>
                <a:gd name="T17" fmla="*/ 5 h 11"/>
                <a:gd name="T18" fmla="*/ 15 w 19"/>
                <a:gd name="T19" fmla="*/ 2 h 11"/>
                <a:gd name="T20" fmla="*/ 10 w 19"/>
                <a:gd name="T21" fmla="*/ 1 h 11"/>
                <a:gd name="T22" fmla="*/ 10 w 19"/>
                <a:gd name="T23" fmla="*/ 1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9" h="11">
                  <a:moveTo>
                    <a:pt x="10" y="1"/>
                  </a:moveTo>
                  <a:cubicBezTo>
                    <a:pt x="9" y="0"/>
                    <a:pt x="5" y="2"/>
                    <a:pt x="4" y="3"/>
                  </a:cubicBezTo>
                  <a:cubicBezTo>
                    <a:pt x="3" y="3"/>
                    <a:pt x="4" y="3"/>
                    <a:pt x="3" y="4"/>
                  </a:cubicBezTo>
                  <a:cubicBezTo>
                    <a:pt x="3" y="5"/>
                    <a:pt x="2" y="3"/>
                    <a:pt x="1" y="3"/>
                  </a:cubicBezTo>
                  <a:cubicBezTo>
                    <a:pt x="0" y="3"/>
                    <a:pt x="2" y="6"/>
                    <a:pt x="3" y="6"/>
                  </a:cubicBezTo>
                  <a:cubicBezTo>
                    <a:pt x="3" y="7"/>
                    <a:pt x="5" y="7"/>
                    <a:pt x="6" y="7"/>
                  </a:cubicBezTo>
                  <a:cubicBezTo>
                    <a:pt x="8" y="7"/>
                    <a:pt x="8" y="9"/>
                    <a:pt x="9" y="10"/>
                  </a:cubicBezTo>
                  <a:cubicBezTo>
                    <a:pt x="10" y="11"/>
                    <a:pt x="13" y="10"/>
                    <a:pt x="14" y="10"/>
                  </a:cubicBezTo>
                  <a:cubicBezTo>
                    <a:pt x="18" y="10"/>
                    <a:pt x="19" y="8"/>
                    <a:pt x="18" y="5"/>
                  </a:cubicBezTo>
                  <a:cubicBezTo>
                    <a:pt x="18" y="3"/>
                    <a:pt x="17" y="2"/>
                    <a:pt x="15" y="2"/>
                  </a:cubicBezTo>
                  <a:cubicBezTo>
                    <a:pt x="14" y="2"/>
                    <a:pt x="12" y="1"/>
                    <a:pt x="10" y="1"/>
                  </a:cubicBezTo>
                  <a:cubicBezTo>
                    <a:pt x="10" y="1"/>
                    <a:pt x="11" y="1"/>
                    <a:pt x="10" y="1"/>
                  </a:cubicBezTo>
                  <a:close/>
                </a:path>
              </a:pathLst>
            </a:custGeom>
            <a:grpFill/>
            <a:ln w="4763" cap="flat">
              <a:solidFill>
                <a:schemeClr val="bg1"/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id-ID" sz="1800" b="1" i="0" u="none" strike="noStrike" kern="1200" cap="none" spc="0" normalizeH="0" baseline="0" noProof="0">
                <a:ln>
                  <a:noFill/>
                </a:ln>
                <a:solidFill>
                  <a:srgbClr val="1C1C1C">
                    <a:lumMod val="50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endParaRPr>
            </a:p>
          </p:txBody>
        </p:sp>
        <p:sp>
          <p:nvSpPr>
            <p:cNvPr id="75" name="Freeform 472"/>
            <p:cNvSpPr/>
            <p:nvPr/>
          </p:nvSpPr>
          <p:spPr bwMode="auto">
            <a:xfrm>
              <a:off x="18521857" y="9240134"/>
              <a:ext cx="194268" cy="111494"/>
            </a:xfrm>
            <a:custGeom>
              <a:avLst/>
              <a:gdLst>
                <a:gd name="T0" fmla="*/ 0 w 21"/>
                <a:gd name="T1" fmla="*/ 8 h 12"/>
                <a:gd name="T2" fmla="*/ 6 w 21"/>
                <a:gd name="T3" fmla="*/ 8 h 12"/>
                <a:gd name="T4" fmla="*/ 9 w 21"/>
                <a:gd name="T5" fmla="*/ 7 h 12"/>
                <a:gd name="T6" fmla="*/ 13 w 21"/>
                <a:gd name="T7" fmla="*/ 7 h 12"/>
                <a:gd name="T8" fmla="*/ 14 w 21"/>
                <a:gd name="T9" fmla="*/ 5 h 12"/>
                <a:gd name="T10" fmla="*/ 17 w 21"/>
                <a:gd name="T11" fmla="*/ 3 h 12"/>
                <a:gd name="T12" fmla="*/ 20 w 21"/>
                <a:gd name="T13" fmla="*/ 4 h 12"/>
                <a:gd name="T14" fmla="*/ 18 w 21"/>
                <a:gd name="T15" fmla="*/ 7 h 12"/>
                <a:gd name="T16" fmla="*/ 11 w 21"/>
                <a:gd name="T17" fmla="*/ 11 h 12"/>
                <a:gd name="T18" fmla="*/ 0 w 21"/>
                <a:gd name="T19" fmla="*/ 8 h 12"/>
                <a:gd name="T20" fmla="*/ 0 w 21"/>
                <a:gd name="T21" fmla="*/ 8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1" h="12">
                  <a:moveTo>
                    <a:pt x="0" y="8"/>
                  </a:moveTo>
                  <a:cubicBezTo>
                    <a:pt x="1" y="7"/>
                    <a:pt x="5" y="8"/>
                    <a:pt x="6" y="8"/>
                  </a:cubicBezTo>
                  <a:cubicBezTo>
                    <a:pt x="7" y="8"/>
                    <a:pt x="8" y="6"/>
                    <a:pt x="9" y="7"/>
                  </a:cubicBezTo>
                  <a:cubicBezTo>
                    <a:pt x="10" y="8"/>
                    <a:pt x="12" y="8"/>
                    <a:pt x="13" y="7"/>
                  </a:cubicBezTo>
                  <a:cubicBezTo>
                    <a:pt x="13" y="6"/>
                    <a:pt x="14" y="5"/>
                    <a:pt x="14" y="5"/>
                  </a:cubicBezTo>
                  <a:cubicBezTo>
                    <a:pt x="15" y="5"/>
                    <a:pt x="17" y="5"/>
                    <a:pt x="17" y="3"/>
                  </a:cubicBezTo>
                  <a:cubicBezTo>
                    <a:pt x="17" y="0"/>
                    <a:pt x="21" y="2"/>
                    <a:pt x="20" y="4"/>
                  </a:cubicBezTo>
                  <a:cubicBezTo>
                    <a:pt x="19" y="5"/>
                    <a:pt x="18" y="7"/>
                    <a:pt x="18" y="7"/>
                  </a:cubicBezTo>
                  <a:cubicBezTo>
                    <a:pt x="15" y="8"/>
                    <a:pt x="14" y="10"/>
                    <a:pt x="11" y="11"/>
                  </a:cubicBezTo>
                  <a:cubicBezTo>
                    <a:pt x="9" y="12"/>
                    <a:pt x="0" y="11"/>
                    <a:pt x="0" y="8"/>
                  </a:cubicBezTo>
                  <a:cubicBezTo>
                    <a:pt x="0" y="7"/>
                    <a:pt x="0" y="10"/>
                    <a:pt x="0" y="8"/>
                  </a:cubicBezTo>
                  <a:close/>
                </a:path>
              </a:pathLst>
            </a:custGeom>
            <a:grpFill/>
            <a:ln w="4763" cap="flat">
              <a:solidFill>
                <a:schemeClr val="bg1"/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id-ID" sz="1800" b="1" i="0" u="none" strike="noStrike" kern="1200" cap="none" spc="0" normalizeH="0" baseline="0" noProof="0">
                <a:ln>
                  <a:noFill/>
                </a:ln>
                <a:solidFill>
                  <a:srgbClr val="1C1C1C">
                    <a:lumMod val="50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endParaRPr>
            </a:p>
          </p:txBody>
        </p:sp>
        <p:sp>
          <p:nvSpPr>
            <p:cNvPr id="76" name="Freeform 473"/>
            <p:cNvSpPr/>
            <p:nvPr/>
          </p:nvSpPr>
          <p:spPr bwMode="auto">
            <a:xfrm>
              <a:off x="18802113" y="9297472"/>
              <a:ext cx="82803" cy="101936"/>
            </a:xfrm>
            <a:custGeom>
              <a:avLst/>
              <a:gdLst>
                <a:gd name="T0" fmla="*/ 1 w 9"/>
                <a:gd name="T1" fmla="*/ 0 h 11"/>
                <a:gd name="T2" fmla="*/ 8 w 9"/>
                <a:gd name="T3" fmla="*/ 8 h 11"/>
                <a:gd name="T4" fmla="*/ 5 w 9"/>
                <a:gd name="T5" fmla="*/ 4 h 11"/>
                <a:gd name="T6" fmla="*/ 1 w 9"/>
                <a:gd name="T7" fmla="*/ 0 h 11"/>
                <a:gd name="T8" fmla="*/ 1 w 9"/>
                <a:gd name="T9" fmla="*/ 0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" h="11">
                  <a:moveTo>
                    <a:pt x="1" y="0"/>
                  </a:moveTo>
                  <a:cubicBezTo>
                    <a:pt x="0" y="1"/>
                    <a:pt x="5" y="11"/>
                    <a:pt x="8" y="8"/>
                  </a:cubicBezTo>
                  <a:cubicBezTo>
                    <a:pt x="9" y="6"/>
                    <a:pt x="6" y="4"/>
                    <a:pt x="5" y="4"/>
                  </a:cubicBezTo>
                  <a:cubicBezTo>
                    <a:pt x="4" y="3"/>
                    <a:pt x="1" y="0"/>
                    <a:pt x="1" y="0"/>
                  </a:cubicBezTo>
                  <a:cubicBezTo>
                    <a:pt x="0" y="1"/>
                    <a:pt x="2" y="0"/>
                    <a:pt x="1" y="0"/>
                  </a:cubicBezTo>
                  <a:close/>
                </a:path>
              </a:pathLst>
            </a:custGeom>
            <a:grpFill/>
            <a:ln w="4763" cap="flat">
              <a:solidFill>
                <a:schemeClr val="bg1"/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id-ID" sz="1800" b="1" i="0" u="none" strike="noStrike" kern="1200" cap="none" spc="0" normalizeH="0" baseline="0" noProof="0">
                <a:ln>
                  <a:noFill/>
                </a:ln>
                <a:solidFill>
                  <a:srgbClr val="1C1C1C">
                    <a:lumMod val="50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endParaRPr>
            </a:p>
          </p:txBody>
        </p:sp>
        <p:sp>
          <p:nvSpPr>
            <p:cNvPr id="77" name="Freeform 474"/>
            <p:cNvSpPr/>
            <p:nvPr/>
          </p:nvSpPr>
          <p:spPr bwMode="auto">
            <a:xfrm>
              <a:off x="19044149" y="9485423"/>
              <a:ext cx="54139" cy="54153"/>
            </a:xfrm>
            <a:custGeom>
              <a:avLst/>
              <a:gdLst>
                <a:gd name="T0" fmla="*/ 6 w 6"/>
                <a:gd name="T1" fmla="*/ 4 h 6"/>
                <a:gd name="T2" fmla="*/ 1 w 6"/>
                <a:gd name="T3" fmla="*/ 2 h 6"/>
                <a:gd name="T4" fmla="*/ 6 w 6"/>
                <a:gd name="T5" fmla="*/ 4 h 6"/>
                <a:gd name="T6" fmla="*/ 6 w 6"/>
                <a:gd name="T7" fmla="*/ 4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" h="6">
                  <a:moveTo>
                    <a:pt x="6" y="4"/>
                  </a:moveTo>
                  <a:cubicBezTo>
                    <a:pt x="6" y="2"/>
                    <a:pt x="0" y="0"/>
                    <a:pt x="1" y="2"/>
                  </a:cubicBezTo>
                  <a:cubicBezTo>
                    <a:pt x="1" y="3"/>
                    <a:pt x="6" y="5"/>
                    <a:pt x="6" y="4"/>
                  </a:cubicBezTo>
                  <a:cubicBezTo>
                    <a:pt x="6" y="3"/>
                    <a:pt x="6" y="6"/>
                    <a:pt x="6" y="4"/>
                  </a:cubicBezTo>
                  <a:close/>
                </a:path>
              </a:pathLst>
            </a:custGeom>
            <a:grpFill/>
            <a:ln w="4763" cap="flat">
              <a:solidFill>
                <a:schemeClr val="bg1"/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id-ID" sz="1800" b="1" i="0" u="none" strike="noStrike" kern="1200" cap="none" spc="0" normalizeH="0" baseline="0" noProof="0">
                <a:ln>
                  <a:noFill/>
                </a:ln>
                <a:solidFill>
                  <a:srgbClr val="1C1C1C">
                    <a:lumMod val="50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endParaRPr>
            </a:p>
          </p:txBody>
        </p:sp>
        <p:sp>
          <p:nvSpPr>
            <p:cNvPr id="78" name="Freeform 475"/>
            <p:cNvSpPr/>
            <p:nvPr/>
          </p:nvSpPr>
          <p:spPr bwMode="auto">
            <a:xfrm>
              <a:off x="18986825" y="9399411"/>
              <a:ext cx="85988" cy="57338"/>
            </a:xfrm>
            <a:custGeom>
              <a:avLst/>
              <a:gdLst>
                <a:gd name="T0" fmla="*/ 8 w 9"/>
                <a:gd name="T1" fmla="*/ 6 h 6"/>
                <a:gd name="T2" fmla="*/ 0 w 9"/>
                <a:gd name="T3" fmla="*/ 1 h 6"/>
                <a:gd name="T4" fmla="*/ 3 w 9"/>
                <a:gd name="T5" fmla="*/ 4 h 6"/>
                <a:gd name="T6" fmla="*/ 8 w 9"/>
                <a:gd name="T7" fmla="*/ 6 h 6"/>
                <a:gd name="T8" fmla="*/ 8 w 9"/>
                <a:gd name="T9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" h="6">
                  <a:moveTo>
                    <a:pt x="8" y="6"/>
                  </a:moveTo>
                  <a:cubicBezTo>
                    <a:pt x="6" y="5"/>
                    <a:pt x="3" y="0"/>
                    <a:pt x="0" y="1"/>
                  </a:cubicBezTo>
                  <a:cubicBezTo>
                    <a:pt x="0" y="2"/>
                    <a:pt x="3" y="3"/>
                    <a:pt x="3" y="4"/>
                  </a:cubicBezTo>
                  <a:cubicBezTo>
                    <a:pt x="5" y="4"/>
                    <a:pt x="6" y="5"/>
                    <a:pt x="8" y="6"/>
                  </a:cubicBezTo>
                  <a:cubicBezTo>
                    <a:pt x="9" y="6"/>
                    <a:pt x="6" y="5"/>
                    <a:pt x="8" y="6"/>
                  </a:cubicBezTo>
                  <a:close/>
                </a:path>
              </a:pathLst>
            </a:custGeom>
            <a:grpFill/>
            <a:ln w="4763" cap="flat">
              <a:solidFill>
                <a:schemeClr val="bg1"/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id-ID" sz="1800" b="1" i="0" u="none" strike="noStrike" kern="1200" cap="none" spc="0" normalizeH="0" baseline="0" noProof="0">
                <a:ln>
                  <a:noFill/>
                </a:ln>
                <a:solidFill>
                  <a:srgbClr val="1C1C1C">
                    <a:lumMod val="50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endParaRPr>
            </a:p>
          </p:txBody>
        </p:sp>
        <p:sp>
          <p:nvSpPr>
            <p:cNvPr id="79" name="Freeform 476"/>
            <p:cNvSpPr/>
            <p:nvPr/>
          </p:nvSpPr>
          <p:spPr bwMode="auto">
            <a:xfrm>
              <a:off x="18904022" y="9361183"/>
              <a:ext cx="38217" cy="47785"/>
            </a:xfrm>
            <a:custGeom>
              <a:avLst/>
              <a:gdLst>
                <a:gd name="T0" fmla="*/ 4 w 4"/>
                <a:gd name="T1" fmla="*/ 4 h 5"/>
                <a:gd name="T2" fmla="*/ 0 w 4"/>
                <a:gd name="T3" fmla="*/ 0 h 5"/>
                <a:gd name="T4" fmla="*/ 4 w 4"/>
                <a:gd name="T5" fmla="*/ 4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" h="5">
                  <a:moveTo>
                    <a:pt x="4" y="4"/>
                  </a:moveTo>
                  <a:cubicBezTo>
                    <a:pt x="4" y="2"/>
                    <a:pt x="0" y="0"/>
                    <a:pt x="0" y="0"/>
                  </a:cubicBezTo>
                  <a:cubicBezTo>
                    <a:pt x="0" y="1"/>
                    <a:pt x="4" y="5"/>
                    <a:pt x="4" y="4"/>
                  </a:cubicBezTo>
                  <a:close/>
                </a:path>
              </a:pathLst>
            </a:custGeom>
            <a:grpFill/>
            <a:ln w="4763" cap="flat">
              <a:solidFill>
                <a:schemeClr val="bg1"/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id-ID" sz="1800" b="1" i="0" u="none" strike="noStrike" kern="1200" cap="none" spc="0" normalizeH="0" baseline="0" noProof="0">
                <a:ln>
                  <a:noFill/>
                </a:ln>
                <a:solidFill>
                  <a:srgbClr val="1C1C1C">
                    <a:lumMod val="50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endParaRPr>
            </a:p>
          </p:txBody>
        </p:sp>
        <p:sp>
          <p:nvSpPr>
            <p:cNvPr id="80" name="Freeform 477"/>
            <p:cNvSpPr/>
            <p:nvPr/>
          </p:nvSpPr>
          <p:spPr bwMode="auto">
            <a:xfrm>
              <a:off x="19247970" y="10017406"/>
              <a:ext cx="149680" cy="111494"/>
            </a:xfrm>
            <a:custGeom>
              <a:avLst/>
              <a:gdLst>
                <a:gd name="T0" fmla="*/ 15 w 16"/>
                <a:gd name="T1" fmla="*/ 11 h 12"/>
                <a:gd name="T2" fmla="*/ 2 w 16"/>
                <a:gd name="T3" fmla="*/ 0 h 12"/>
                <a:gd name="T4" fmla="*/ 15 w 16"/>
                <a:gd name="T5" fmla="*/ 11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6" h="12">
                  <a:moveTo>
                    <a:pt x="15" y="11"/>
                  </a:moveTo>
                  <a:cubicBezTo>
                    <a:pt x="16" y="12"/>
                    <a:pt x="3" y="0"/>
                    <a:pt x="2" y="0"/>
                  </a:cubicBezTo>
                  <a:cubicBezTo>
                    <a:pt x="0" y="0"/>
                    <a:pt x="7" y="9"/>
                    <a:pt x="15" y="11"/>
                  </a:cubicBezTo>
                  <a:close/>
                </a:path>
              </a:pathLst>
            </a:custGeom>
            <a:grpFill/>
            <a:ln w="4763" cap="flat">
              <a:solidFill>
                <a:schemeClr val="bg1"/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id-ID" sz="1800" b="1" i="0" u="none" strike="noStrike" kern="1200" cap="none" spc="0" normalizeH="0" baseline="0" noProof="0">
                <a:ln>
                  <a:noFill/>
                </a:ln>
                <a:solidFill>
                  <a:srgbClr val="1C1C1C">
                    <a:lumMod val="50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endParaRPr>
            </a:p>
          </p:txBody>
        </p:sp>
        <p:sp>
          <p:nvSpPr>
            <p:cNvPr id="81" name="Freeform 478"/>
            <p:cNvSpPr/>
            <p:nvPr/>
          </p:nvSpPr>
          <p:spPr bwMode="auto">
            <a:xfrm>
              <a:off x="19649244" y="10727782"/>
              <a:ext cx="105096" cy="130608"/>
            </a:xfrm>
            <a:custGeom>
              <a:avLst/>
              <a:gdLst>
                <a:gd name="T0" fmla="*/ 11 w 11"/>
                <a:gd name="T1" fmla="*/ 14 h 14"/>
                <a:gd name="T2" fmla="*/ 9 w 11"/>
                <a:gd name="T3" fmla="*/ 10 h 14"/>
                <a:gd name="T4" fmla="*/ 9 w 11"/>
                <a:gd name="T5" fmla="*/ 7 h 14"/>
                <a:gd name="T6" fmla="*/ 0 w 11"/>
                <a:gd name="T7" fmla="*/ 0 h 14"/>
                <a:gd name="T8" fmla="*/ 3 w 11"/>
                <a:gd name="T9" fmla="*/ 4 h 14"/>
                <a:gd name="T10" fmla="*/ 5 w 11"/>
                <a:gd name="T11" fmla="*/ 8 h 14"/>
                <a:gd name="T12" fmla="*/ 8 w 11"/>
                <a:gd name="T13" fmla="*/ 11 h 14"/>
                <a:gd name="T14" fmla="*/ 11 w 11"/>
                <a:gd name="T15" fmla="*/ 14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1" h="14">
                  <a:moveTo>
                    <a:pt x="11" y="14"/>
                  </a:moveTo>
                  <a:cubicBezTo>
                    <a:pt x="10" y="12"/>
                    <a:pt x="11" y="11"/>
                    <a:pt x="9" y="10"/>
                  </a:cubicBezTo>
                  <a:cubicBezTo>
                    <a:pt x="8" y="8"/>
                    <a:pt x="9" y="8"/>
                    <a:pt x="9" y="7"/>
                  </a:cubicBezTo>
                  <a:cubicBezTo>
                    <a:pt x="8" y="5"/>
                    <a:pt x="0" y="1"/>
                    <a:pt x="0" y="0"/>
                  </a:cubicBezTo>
                  <a:cubicBezTo>
                    <a:pt x="0" y="1"/>
                    <a:pt x="3" y="3"/>
                    <a:pt x="3" y="4"/>
                  </a:cubicBezTo>
                  <a:cubicBezTo>
                    <a:pt x="4" y="6"/>
                    <a:pt x="4" y="7"/>
                    <a:pt x="5" y="8"/>
                  </a:cubicBezTo>
                  <a:cubicBezTo>
                    <a:pt x="6" y="9"/>
                    <a:pt x="9" y="10"/>
                    <a:pt x="8" y="11"/>
                  </a:cubicBezTo>
                  <a:cubicBezTo>
                    <a:pt x="8" y="13"/>
                    <a:pt x="9" y="13"/>
                    <a:pt x="11" y="14"/>
                  </a:cubicBezTo>
                  <a:close/>
                </a:path>
              </a:pathLst>
            </a:custGeom>
            <a:grpFill/>
            <a:ln w="4763" cap="flat">
              <a:solidFill>
                <a:schemeClr val="bg1"/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id-ID" sz="1800" b="1" i="0" u="none" strike="noStrike" kern="1200" cap="none" spc="0" normalizeH="0" baseline="0" noProof="0">
                <a:ln>
                  <a:noFill/>
                </a:ln>
                <a:solidFill>
                  <a:srgbClr val="1C1C1C">
                    <a:lumMod val="50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endParaRPr>
            </a:p>
          </p:txBody>
        </p:sp>
        <p:sp>
          <p:nvSpPr>
            <p:cNvPr id="82" name="Freeform 479"/>
            <p:cNvSpPr/>
            <p:nvPr/>
          </p:nvSpPr>
          <p:spPr bwMode="auto">
            <a:xfrm>
              <a:off x="19677908" y="10848834"/>
              <a:ext cx="242036" cy="283514"/>
            </a:xfrm>
            <a:custGeom>
              <a:avLst/>
              <a:gdLst>
                <a:gd name="T0" fmla="*/ 8 w 26"/>
                <a:gd name="T1" fmla="*/ 2 h 30"/>
                <a:gd name="T2" fmla="*/ 7 w 26"/>
                <a:gd name="T3" fmla="*/ 11 h 30"/>
                <a:gd name="T4" fmla="*/ 5 w 26"/>
                <a:gd name="T5" fmla="*/ 18 h 30"/>
                <a:gd name="T6" fmla="*/ 9 w 26"/>
                <a:gd name="T7" fmla="*/ 25 h 30"/>
                <a:gd name="T8" fmla="*/ 14 w 26"/>
                <a:gd name="T9" fmla="*/ 26 h 30"/>
                <a:gd name="T10" fmla="*/ 17 w 26"/>
                <a:gd name="T11" fmla="*/ 22 h 30"/>
                <a:gd name="T12" fmla="*/ 18 w 26"/>
                <a:gd name="T13" fmla="*/ 16 h 30"/>
                <a:gd name="T14" fmla="*/ 22 w 26"/>
                <a:gd name="T15" fmla="*/ 14 h 30"/>
                <a:gd name="T16" fmla="*/ 26 w 26"/>
                <a:gd name="T17" fmla="*/ 10 h 30"/>
                <a:gd name="T18" fmla="*/ 25 w 26"/>
                <a:gd name="T19" fmla="*/ 6 h 30"/>
                <a:gd name="T20" fmla="*/ 20 w 26"/>
                <a:gd name="T21" fmla="*/ 8 h 30"/>
                <a:gd name="T22" fmla="*/ 14 w 26"/>
                <a:gd name="T23" fmla="*/ 5 h 30"/>
                <a:gd name="T24" fmla="*/ 11 w 26"/>
                <a:gd name="T25" fmla="*/ 0 h 30"/>
                <a:gd name="T26" fmla="*/ 11 w 26"/>
                <a:gd name="T27" fmla="*/ 3 h 30"/>
                <a:gd name="T28" fmla="*/ 8 w 26"/>
                <a:gd name="T29" fmla="*/ 2 h 30"/>
                <a:gd name="T30" fmla="*/ 8 w 26"/>
                <a:gd name="T31" fmla="*/ 2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26" h="30">
                  <a:moveTo>
                    <a:pt x="8" y="2"/>
                  </a:moveTo>
                  <a:cubicBezTo>
                    <a:pt x="7" y="2"/>
                    <a:pt x="7" y="9"/>
                    <a:pt x="7" y="11"/>
                  </a:cubicBezTo>
                  <a:cubicBezTo>
                    <a:pt x="6" y="13"/>
                    <a:pt x="0" y="16"/>
                    <a:pt x="5" y="18"/>
                  </a:cubicBezTo>
                  <a:cubicBezTo>
                    <a:pt x="8" y="19"/>
                    <a:pt x="11" y="21"/>
                    <a:pt x="9" y="25"/>
                  </a:cubicBezTo>
                  <a:cubicBezTo>
                    <a:pt x="6" y="30"/>
                    <a:pt x="11" y="29"/>
                    <a:pt x="14" y="26"/>
                  </a:cubicBezTo>
                  <a:cubicBezTo>
                    <a:pt x="15" y="25"/>
                    <a:pt x="16" y="23"/>
                    <a:pt x="17" y="22"/>
                  </a:cubicBezTo>
                  <a:cubicBezTo>
                    <a:pt x="19" y="19"/>
                    <a:pt x="18" y="19"/>
                    <a:pt x="18" y="16"/>
                  </a:cubicBezTo>
                  <a:cubicBezTo>
                    <a:pt x="19" y="14"/>
                    <a:pt x="21" y="14"/>
                    <a:pt x="22" y="14"/>
                  </a:cubicBezTo>
                  <a:cubicBezTo>
                    <a:pt x="23" y="15"/>
                    <a:pt x="25" y="11"/>
                    <a:pt x="26" y="10"/>
                  </a:cubicBezTo>
                  <a:cubicBezTo>
                    <a:pt x="26" y="9"/>
                    <a:pt x="26" y="6"/>
                    <a:pt x="25" y="6"/>
                  </a:cubicBezTo>
                  <a:cubicBezTo>
                    <a:pt x="23" y="6"/>
                    <a:pt x="21" y="8"/>
                    <a:pt x="20" y="8"/>
                  </a:cubicBezTo>
                  <a:cubicBezTo>
                    <a:pt x="18" y="8"/>
                    <a:pt x="15" y="7"/>
                    <a:pt x="14" y="5"/>
                  </a:cubicBezTo>
                  <a:cubicBezTo>
                    <a:pt x="13" y="4"/>
                    <a:pt x="13" y="0"/>
                    <a:pt x="11" y="0"/>
                  </a:cubicBezTo>
                  <a:cubicBezTo>
                    <a:pt x="11" y="0"/>
                    <a:pt x="11" y="3"/>
                    <a:pt x="11" y="3"/>
                  </a:cubicBezTo>
                  <a:cubicBezTo>
                    <a:pt x="10" y="3"/>
                    <a:pt x="9" y="1"/>
                    <a:pt x="8" y="2"/>
                  </a:cubicBezTo>
                  <a:cubicBezTo>
                    <a:pt x="7" y="2"/>
                    <a:pt x="9" y="1"/>
                    <a:pt x="8" y="2"/>
                  </a:cubicBezTo>
                  <a:close/>
                </a:path>
              </a:pathLst>
            </a:custGeom>
            <a:grpFill/>
            <a:ln w="4763" cap="flat">
              <a:solidFill>
                <a:schemeClr val="bg1"/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id-ID" sz="1800" b="1" i="0" u="none" strike="noStrike" kern="1200" cap="none" spc="0" normalizeH="0" baseline="0" noProof="0">
                <a:ln>
                  <a:noFill/>
                </a:ln>
                <a:solidFill>
                  <a:srgbClr val="1C1C1C">
                    <a:lumMod val="50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endParaRPr>
            </a:p>
          </p:txBody>
        </p:sp>
        <p:sp>
          <p:nvSpPr>
            <p:cNvPr id="83" name="Freeform 480"/>
            <p:cNvSpPr/>
            <p:nvPr/>
          </p:nvSpPr>
          <p:spPr bwMode="auto">
            <a:xfrm>
              <a:off x="19359438" y="11055894"/>
              <a:ext cx="366243" cy="356781"/>
            </a:xfrm>
            <a:custGeom>
              <a:avLst/>
              <a:gdLst>
                <a:gd name="T0" fmla="*/ 33 w 39"/>
                <a:gd name="T1" fmla="*/ 4 h 38"/>
                <a:gd name="T2" fmla="*/ 30 w 39"/>
                <a:gd name="T3" fmla="*/ 1 h 38"/>
                <a:gd name="T4" fmla="*/ 26 w 39"/>
                <a:gd name="T5" fmla="*/ 8 h 38"/>
                <a:gd name="T6" fmla="*/ 22 w 39"/>
                <a:gd name="T7" fmla="*/ 13 h 38"/>
                <a:gd name="T8" fmla="*/ 15 w 39"/>
                <a:gd name="T9" fmla="*/ 18 h 38"/>
                <a:gd name="T10" fmla="*/ 9 w 39"/>
                <a:gd name="T11" fmla="*/ 22 h 38"/>
                <a:gd name="T12" fmla="*/ 4 w 39"/>
                <a:gd name="T13" fmla="*/ 27 h 38"/>
                <a:gd name="T14" fmla="*/ 2 w 39"/>
                <a:gd name="T15" fmla="*/ 33 h 38"/>
                <a:gd name="T16" fmla="*/ 1 w 39"/>
                <a:gd name="T17" fmla="*/ 34 h 38"/>
                <a:gd name="T18" fmla="*/ 3 w 39"/>
                <a:gd name="T19" fmla="*/ 35 h 38"/>
                <a:gd name="T20" fmla="*/ 10 w 39"/>
                <a:gd name="T21" fmla="*/ 37 h 38"/>
                <a:gd name="T22" fmla="*/ 19 w 39"/>
                <a:gd name="T23" fmla="*/ 34 h 38"/>
                <a:gd name="T24" fmla="*/ 22 w 39"/>
                <a:gd name="T25" fmla="*/ 27 h 38"/>
                <a:gd name="T26" fmla="*/ 27 w 39"/>
                <a:gd name="T27" fmla="*/ 22 h 38"/>
                <a:gd name="T28" fmla="*/ 29 w 39"/>
                <a:gd name="T29" fmla="*/ 21 h 38"/>
                <a:gd name="T30" fmla="*/ 33 w 39"/>
                <a:gd name="T31" fmla="*/ 21 h 38"/>
                <a:gd name="T32" fmla="*/ 32 w 39"/>
                <a:gd name="T33" fmla="*/ 19 h 38"/>
                <a:gd name="T34" fmla="*/ 32 w 39"/>
                <a:gd name="T35" fmla="*/ 17 h 38"/>
                <a:gd name="T36" fmla="*/ 38 w 39"/>
                <a:gd name="T37" fmla="*/ 9 h 38"/>
                <a:gd name="T38" fmla="*/ 38 w 39"/>
                <a:gd name="T39" fmla="*/ 6 h 38"/>
                <a:gd name="T40" fmla="*/ 38 w 39"/>
                <a:gd name="T41" fmla="*/ 4 h 38"/>
                <a:gd name="T42" fmla="*/ 37 w 39"/>
                <a:gd name="T43" fmla="*/ 4 h 38"/>
                <a:gd name="T44" fmla="*/ 37 w 39"/>
                <a:gd name="T45" fmla="*/ 2 h 38"/>
                <a:gd name="T46" fmla="*/ 33 w 39"/>
                <a:gd name="T47" fmla="*/ 4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39" h="38">
                  <a:moveTo>
                    <a:pt x="33" y="4"/>
                  </a:moveTo>
                  <a:cubicBezTo>
                    <a:pt x="33" y="4"/>
                    <a:pt x="32" y="0"/>
                    <a:pt x="30" y="1"/>
                  </a:cubicBezTo>
                  <a:cubicBezTo>
                    <a:pt x="27" y="3"/>
                    <a:pt x="28" y="5"/>
                    <a:pt x="26" y="8"/>
                  </a:cubicBezTo>
                  <a:cubicBezTo>
                    <a:pt x="25" y="9"/>
                    <a:pt x="24" y="12"/>
                    <a:pt x="22" y="13"/>
                  </a:cubicBezTo>
                  <a:cubicBezTo>
                    <a:pt x="20" y="16"/>
                    <a:pt x="18" y="17"/>
                    <a:pt x="15" y="18"/>
                  </a:cubicBezTo>
                  <a:cubicBezTo>
                    <a:pt x="13" y="19"/>
                    <a:pt x="12" y="21"/>
                    <a:pt x="9" y="22"/>
                  </a:cubicBezTo>
                  <a:cubicBezTo>
                    <a:pt x="7" y="23"/>
                    <a:pt x="7" y="27"/>
                    <a:pt x="4" y="27"/>
                  </a:cubicBezTo>
                  <a:cubicBezTo>
                    <a:pt x="0" y="28"/>
                    <a:pt x="4" y="31"/>
                    <a:pt x="2" y="33"/>
                  </a:cubicBezTo>
                  <a:cubicBezTo>
                    <a:pt x="1" y="33"/>
                    <a:pt x="0" y="33"/>
                    <a:pt x="1" y="34"/>
                  </a:cubicBezTo>
                  <a:cubicBezTo>
                    <a:pt x="1" y="35"/>
                    <a:pt x="1" y="35"/>
                    <a:pt x="3" y="35"/>
                  </a:cubicBezTo>
                  <a:cubicBezTo>
                    <a:pt x="5" y="35"/>
                    <a:pt x="8" y="37"/>
                    <a:pt x="10" y="37"/>
                  </a:cubicBezTo>
                  <a:cubicBezTo>
                    <a:pt x="14" y="38"/>
                    <a:pt x="16" y="36"/>
                    <a:pt x="19" y="34"/>
                  </a:cubicBezTo>
                  <a:cubicBezTo>
                    <a:pt x="21" y="32"/>
                    <a:pt x="22" y="30"/>
                    <a:pt x="22" y="27"/>
                  </a:cubicBezTo>
                  <a:cubicBezTo>
                    <a:pt x="23" y="24"/>
                    <a:pt x="24" y="24"/>
                    <a:pt x="27" y="22"/>
                  </a:cubicBezTo>
                  <a:cubicBezTo>
                    <a:pt x="28" y="22"/>
                    <a:pt x="28" y="21"/>
                    <a:pt x="29" y="21"/>
                  </a:cubicBezTo>
                  <a:cubicBezTo>
                    <a:pt x="30" y="21"/>
                    <a:pt x="31" y="21"/>
                    <a:pt x="33" y="21"/>
                  </a:cubicBezTo>
                  <a:cubicBezTo>
                    <a:pt x="34" y="20"/>
                    <a:pt x="33" y="19"/>
                    <a:pt x="32" y="19"/>
                  </a:cubicBezTo>
                  <a:cubicBezTo>
                    <a:pt x="31" y="18"/>
                    <a:pt x="31" y="18"/>
                    <a:pt x="32" y="17"/>
                  </a:cubicBezTo>
                  <a:cubicBezTo>
                    <a:pt x="34" y="14"/>
                    <a:pt x="36" y="12"/>
                    <a:pt x="38" y="9"/>
                  </a:cubicBezTo>
                  <a:cubicBezTo>
                    <a:pt x="38" y="8"/>
                    <a:pt x="38" y="7"/>
                    <a:pt x="38" y="6"/>
                  </a:cubicBezTo>
                  <a:cubicBezTo>
                    <a:pt x="38" y="5"/>
                    <a:pt x="38" y="5"/>
                    <a:pt x="38" y="4"/>
                  </a:cubicBezTo>
                  <a:cubicBezTo>
                    <a:pt x="39" y="3"/>
                    <a:pt x="37" y="4"/>
                    <a:pt x="37" y="4"/>
                  </a:cubicBezTo>
                  <a:cubicBezTo>
                    <a:pt x="37" y="3"/>
                    <a:pt x="37" y="3"/>
                    <a:pt x="37" y="2"/>
                  </a:cubicBezTo>
                  <a:cubicBezTo>
                    <a:pt x="36" y="3"/>
                    <a:pt x="35" y="5"/>
                    <a:pt x="33" y="4"/>
                  </a:cubicBezTo>
                  <a:close/>
                </a:path>
              </a:pathLst>
            </a:custGeom>
            <a:grpFill/>
            <a:ln w="4763" cap="flat">
              <a:solidFill>
                <a:schemeClr val="bg1"/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id-ID" sz="1800" b="1" i="0" u="none" strike="noStrike" kern="1200" cap="none" spc="0" normalizeH="0" baseline="0" noProof="0">
                <a:ln>
                  <a:noFill/>
                </a:ln>
                <a:solidFill>
                  <a:srgbClr val="1C1C1C">
                    <a:lumMod val="50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endParaRPr>
            </a:p>
          </p:txBody>
        </p:sp>
        <p:sp>
          <p:nvSpPr>
            <p:cNvPr id="84" name="Freeform 481"/>
            <p:cNvSpPr/>
            <p:nvPr/>
          </p:nvSpPr>
          <p:spPr bwMode="auto">
            <a:xfrm>
              <a:off x="19416761" y="11412677"/>
              <a:ext cx="19109" cy="19114"/>
            </a:xfrm>
            <a:custGeom>
              <a:avLst/>
              <a:gdLst>
                <a:gd name="T0" fmla="*/ 2 w 2"/>
                <a:gd name="T1" fmla="*/ 2 h 2"/>
                <a:gd name="T2" fmla="*/ 1 w 2"/>
                <a:gd name="T3" fmla="*/ 0 h 2"/>
                <a:gd name="T4" fmla="*/ 0 w 2"/>
                <a:gd name="T5" fmla="*/ 2 h 2"/>
                <a:gd name="T6" fmla="*/ 2 w 2"/>
                <a:gd name="T7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" h="2">
                  <a:moveTo>
                    <a:pt x="2" y="2"/>
                  </a:moveTo>
                  <a:cubicBezTo>
                    <a:pt x="2" y="1"/>
                    <a:pt x="1" y="1"/>
                    <a:pt x="1" y="0"/>
                  </a:cubicBezTo>
                  <a:cubicBezTo>
                    <a:pt x="0" y="1"/>
                    <a:pt x="0" y="1"/>
                    <a:pt x="0" y="2"/>
                  </a:cubicBezTo>
                  <a:cubicBezTo>
                    <a:pt x="1" y="2"/>
                    <a:pt x="2" y="2"/>
                    <a:pt x="2" y="2"/>
                  </a:cubicBezTo>
                  <a:close/>
                </a:path>
              </a:pathLst>
            </a:custGeom>
            <a:grpFill/>
            <a:ln w="4763" cap="flat">
              <a:solidFill>
                <a:schemeClr val="bg1"/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id-ID" sz="1800" b="1" i="0" u="none" strike="noStrike" kern="1200" cap="none" spc="0" normalizeH="0" baseline="0" noProof="0">
                <a:ln>
                  <a:noFill/>
                </a:ln>
                <a:solidFill>
                  <a:srgbClr val="1C1C1C">
                    <a:lumMod val="50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endParaRPr>
            </a:p>
          </p:txBody>
        </p:sp>
        <p:sp>
          <p:nvSpPr>
            <p:cNvPr id="85" name="Freeform 482"/>
            <p:cNvSpPr/>
            <p:nvPr/>
          </p:nvSpPr>
          <p:spPr bwMode="auto">
            <a:xfrm>
              <a:off x="18343513" y="11065452"/>
              <a:ext cx="178346" cy="168835"/>
            </a:xfrm>
            <a:custGeom>
              <a:avLst/>
              <a:gdLst>
                <a:gd name="T0" fmla="*/ 0 w 19"/>
                <a:gd name="T1" fmla="*/ 2 h 18"/>
                <a:gd name="T2" fmla="*/ 2 w 19"/>
                <a:gd name="T3" fmla="*/ 7 h 18"/>
                <a:gd name="T4" fmla="*/ 4 w 19"/>
                <a:gd name="T5" fmla="*/ 10 h 18"/>
                <a:gd name="T6" fmla="*/ 3 w 19"/>
                <a:gd name="T7" fmla="*/ 12 h 18"/>
                <a:gd name="T8" fmla="*/ 9 w 19"/>
                <a:gd name="T9" fmla="*/ 18 h 18"/>
                <a:gd name="T10" fmla="*/ 12 w 19"/>
                <a:gd name="T11" fmla="*/ 15 h 18"/>
                <a:gd name="T12" fmla="*/ 13 w 19"/>
                <a:gd name="T13" fmla="*/ 17 h 18"/>
                <a:gd name="T14" fmla="*/ 14 w 19"/>
                <a:gd name="T15" fmla="*/ 14 h 18"/>
                <a:gd name="T16" fmla="*/ 16 w 19"/>
                <a:gd name="T17" fmla="*/ 15 h 18"/>
                <a:gd name="T18" fmla="*/ 18 w 19"/>
                <a:gd name="T19" fmla="*/ 7 h 18"/>
                <a:gd name="T20" fmla="*/ 16 w 19"/>
                <a:gd name="T21" fmla="*/ 1 h 18"/>
                <a:gd name="T22" fmla="*/ 7 w 19"/>
                <a:gd name="T23" fmla="*/ 3 h 18"/>
                <a:gd name="T24" fmla="*/ 0 w 19"/>
                <a:gd name="T25" fmla="*/ 2 h 18"/>
                <a:gd name="T26" fmla="*/ 0 w 19"/>
                <a:gd name="T27" fmla="*/ 2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9" h="18">
                  <a:moveTo>
                    <a:pt x="0" y="2"/>
                  </a:moveTo>
                  <a:cubicBezTo>
                    <a:pt x="0" y="3"/>
                    <a:pt x="2" y="6"/>
                    <a:pt x="2" y="7"/>
                  </a:cubicBezTo>
                  <a:cubicBezTo>
                    <a:pt x="3" y="8"/>
                    <a:pt x="4" y="9"/>
                    <a:pt x="4" y="10"/>
                  </a:cubicBezTo>
                  <a:cubicBezTo>
                    <a:pt x="4" y="11"/>
                    <a:pt x="3" y="11"/>
                    <a:pt x="3" y="12"/>
                  </a:cubicBezTo>
                  <a:cubicBezTo>
                    <a:pt x="4" y="15"/>
                    <a:pt x="7" y="17"/>
                    <a:pt x="9" y="18"/>
                  </a:cubicBezTo>
                  <a:cubicBezTo>
                    <a:pt x="11" y="18"/>
                    <a:pt x="11" y="16"/>
                    <a:pt x="12" y="15"/>
                  </a:cubicBezTo>
                  <a:cubicBezTo>
                    <a:pt x="12" y="15"/>
                    <a:pt x="13" y="17"/>
                    <a:pt x="13" y="17"/>
                  </a:cubicBezTo>
                  <a:cubicBezTo>
                    <a:pt x="13" y="16"/>
                    <a:pt x="13" y="14"/>
                    <a:pt x="14" y="14"/>
                  </a:cubicBezTo>
                  <a:cubicBezTo>
                    <a:pt x="15" y="13"/>
                    <a:pt x="15" y="15"/>
                    <a:pt x="16" y="15"/>
                  </a:cubicBezTo>
                  <a:cubicBezTo>
                    <a:pt x="15" y="15"/>
                    <a:pt x="18" y="8"/>
                    <a:pt x="18" y="7"/>
                  </a:cubicBezTo>
                  <a:cubicBezTo>
                    <a:pt x="18" y="6"/>
                    <a:pt x="19" y="0"/>
                    <a:pt x="16" y="1"/>
                  </a:cubicBezTo>
                  <a:cubicBezTo>
                    <a:pt x="13" y="2"/>
                    <a:pt x="10" y="4"/>
                    <a:pt x="7" y="3"/>
                  </a:cubicBezTo>
                  <a:cubicBezTo>
                    <a:pt x="6" y="3"/>
                    <a:pt x="1" y="0"/>
                    <a:pt x="0" y="2"/>
                  </a:cubicBezTo>
                  <a:cubicBezTo>
                    <a:pt x="0" y="3"/>
                    <a:pt x="1" y="0"/>
                    <a:pt x="0" y="2"/>
                  </a:cubicBezTo>
                  <a:close/>
                </a:path>
              </a:pathLst>
            </a:custGeom>
            <a:grpFill/>
            <a:ln w="4763" cap="flat">
              <a:solidFill>
                <a:schemeClr val="bg1"/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id-ID" sz="1800" b="1" i="0" u="none" strike="noStrike" kern="1200" cap="none" spc="0" normalizeH="0" baseline="0" noProof="0">
                <a:ln>
                  <a:noFill/>
                </a:ln>
                <a:solidFill>
                  <a:srgbClr val="1C1C1C">
                    <a:lumMod val="50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endParaRPr>
            </a:p>
          </p:txBody>
        </p:sp>
        <p:sp>
          <p:nvSpPr>
            <p:cNvPr id="86" name="Freeform 483"/>
            <p:cNvSpPr/>
            <p:nvPr/>
          </p:nvSpPr>
          <p:spPr bwMode="auto">
            <a:xfrm>
              <a:off x="18483640" y="11017669"/>
              <a:ext cx="28662" cy="47785"/>
            </a:xfrm>
            <a:custGeom>
              <a:avLst/>
              <a:gdLst>
                <a:gd name="T0" fmla="*/ 3 w 3"/>
                <a:gd name="T1" fmla="*/ 4 h 5"/>
                <a:gd name="T2" fmla="*/ 1 w 3"/>
                <a:gd name="T3" fmla="*/ 0 h 5"/>
                <a:gd name="T4" fmla="*/ 3 w 3"/>
                <a:gd name="T5" fmla="*/ 4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" h="5">
                  <a:moveTo>
                    <a:pt x="3" y="4"/>
                  </a:moveTo>
                  <a:cubicBezTo>
                    <a:pt x="3" y="5"/>
                    <a:pt x="0" y="1"/>
                    <a:pt x="1" y="0"/>
                  </a:cubicBezTo>
                  <a:cubicBezTo>
                    <a:pt x="2" y="0"/>
                    <a:pt x="3" y="1"/>
                    <a:pt x="3" y="4"/>
                  </a:cubicBezTo>
                  <a:close/>
                </a:path>
              </a:pathLst>
            </a:custGeom>
            <a:grpFill/>
            <a:ln w="4763" cap="flat">
              <a:solidFill>
                <a:schemeClr val="bg1"/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id-ID" sz="1800" b="1" i="0" u="none" strike="noStrike" kern="1200" cap="none" spc="0" normalizeH="0" baseline="0" noProof="0">
                <a:ln>
                  <a:noFill/>
                </a:ln>
                <a:solidFill>
                  <a:srgbClr val="1C1C1C">
                    <a:lumMod val="50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endParaRPr>
            </a:p>
          </p:txBody>
        </p:sp>
        <p:sp>
          <p:nvSpPr>
            <p:cNvPr id="87" name="Freeform 484"/>
            <p:cNvSpPr/>
            <p:nvPr/>
          </p:nvSpPr>
          <p:spPr bwMode="auto">
            <a:xfrm>
              <a:off x="18295742" y="11017669"/>
              <a:ext cx="19109" cy="19114"/>
            </a:xfrm>
            <a:custGeom>
              <a:avLst/>
              <a:gdLst>
                <a:gd name="T0" fmla="*/ 1 w 2"/>
                <a:gd name="T1" fmla="*/ 2 h 2"/>
                <a:gd name="T2" fmla="*/ 1 w 2"/>
                <a:gd name="T3" fmla="*/ 0 h 2"/>
                <a:gd name="T4" fmla="*/ 1 w 2"/>
                <a:gd name="T5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" h="2">
                  <a:moveTo>
                    <a:pt x="1" y="2"/>
                  </a:moveTo>
                  <a:cubicBezTo>
                    <a:pt x="0" y="2"/>
                    <a:pt x="0" y="0"/>
                    <a:pt x="1" y="0"/>
                  </a:cubicBezTo>
                  <a:cubicBezTo>
                    <a:pt x="2" y="0"/>
                    <a:pt x="2" y="2"/>
                    <a:pt x="1" y="2"/>
                  </a:cubicBezTo>
                  <a:close/>
                </a:path>
              </a:pathLst>
            </a:custGeom>
            <a:grpFill/>
            <a:ln w="4763" cap="flat">
              <a:solidFill>
                <a:schemeClr val="bg1"/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id-ID" sz="1800" b="1" i="0" u="none" strike="noStrike" kern="1200" cap="none" spc="0" normalizeH="0" baseline="0" noProof="0">
                <a:ln>
                  <a:noFill/>
                </a:ln>
                <a:solidFill>
                  <a:srgbClr val="1C1C1C">
                    <a:lumMod val="50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endParaRPr>
            </a:p>
          </p:txBody>
        </p:sp>
        <p:sp>
          <p:nvSpPr>
            <p:cNvPr id="88" name="Freeform 485"/>
            <p:cNvSpPr/>
            <p:nvPr/>
          </p:nvSpPr>
          <p:spPr bwMode="auto">
            <a:xfrm>
              <a:off x="15384910" y="8593469"/>
              <a:ext cx="101909" cy="168835"/>
            </a:xfrm>
            <a:custGeom>
              <a:avLst/>
              <a:gdLst>
                <a:gd name="T0" fmla="*/ 2 w 11"/>
                <a:gd name="T1" fmla="*/ 0 h 18"/>
                <a:gd name="T2" fmla="*/ 1 w 11"/>
                <a:gd name="T3" fmla="*/ 0 h 18"/>
                <a:gd name="T4" fmla="*/ 1 w 11"/>
                <a:gd name="T5" fmla="*/ 3 h 18"/>
                <a:gd name="T6" fmla="*/ 0 w 11"/>
                <a:gd name="T7" fmla="*/ 8 h 18"/>
                <a:gd name="T8" fmla="*/ 4 w 11"/>
                <a:gd name="T9" fmla="*/ 18 h 18"/>
                <a:gd name="T10" fmla="*/ 9 w 11"/>
                <a:gd name="T11" fmla="*/ 15 h 18"/>
                <a:gd name="T12" fmla="*/ 9 w 11"/>
                <a:gd name="T13" fmla="*/ 8 h 18"/>
                <a:gd name="T14" fmla="*/ 2 w 11"/>
                <a:gd name="T15" fmla="*/ 0 h 18"/>
                <a:gd name="T16" fmla="*/ 2 w 11"/>
                <a:gd name="T17" fmla="*/ 0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1" h="18">
                  <a:moveTo>
                    <a:pt x="2" y="0"/>
                  </a:moveTo>
                  <a:cubicBezTo>
                    <a:pt x="2" y="0"/>
                    <a:pt x="2" y="0"/>
                    <a:pt x="1" y="0"/>
                  </a:cubicBezTo>
                  <a:cubicBezTo>
                    <a:pt x="1" y="0"/>
                    <a:pt x="1" y="3"/>
                    <a:pt x="1" y="3"/>
                  </a:cubicBezTo>
                  <a:cubicBezTo>
                    <a:pt x="1" y="5"/>
                    <a:pt x="0" y="6"/>
                    <a:pt x="0" y="8"/>
                  </a:cubicBezTo>
                  <a:cubicBezTo>
                    <a:pt x="0" y="11"/>
                    <a:pt x="0" y="18"/>
                    <a:pt x="4" y="18"/>
                  </a:cubicBezTo>
                  <a:cubicBezTo>
                    <a:pt x="6" y="18"/>
                    <a:pt x="9" y="17"/>
                    <a:pt x="9" y="15"/>
                  </a:cubicBezTo>
                  <a:cubicBezTo>
                    <a:pt x="11" y="13"/>
                    <a:pt x="9" y="10"/>
                    <a:pt x="9" y="8"/>
                  </a:cubicBezTo>
                  <a:cubicBezTo>
                    <a:pt x="7" y="6"/>
                    <a:pt x="5" y="0"/>
                    <a:pt x="2" y="0"/>
                  </a:cubicBezTo>
                  <a:cubicBezTo>
                    <a:pt x="1" y="0"/>
                    <a:pt x="3" y="0"/>
                    <a:pt x="2" y="0"/>
                  </a:cubicBezTo>
                  <a:close/>
                </a:path>
              </a:pathLst>
            </a:custGeom>
            <a:grpFill/>
            <a:ln w="4763" cap="flat">
              <a:solidFill>
                <a:schemeClr val="bg1"/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id-ID" sz="1800" b="1" i="0" u="none" strike="noStrike" kern="1200" cap="none" spc="0" normalizeH="0" baseline="0" noProof="0">
                <a:ln>
                  <a:noFill/>
                </a:ln>
                <a:solidFill>
                  <a:srgbClr val="1C1C1C">
                    <a:lumMod val="50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endParaRPr>
            </a:p>
          </p:txBody>
        </p:sp>
        <p:sp>
          <p:nvSpPr>
            <p:cNvPr id="89" name="Freeform 486"/>
            <p:cNvSpPr/>
            <p:nvPr/>
          </p:nvSpPr>
          <p:spPr bwMode="auto">
            <a:xfrm>
              <a:off x="13665165" y="9606473"/>
              <a:ext cx="337579" cy="653035"/>
            </a:xfrm>
            <a:custGeom>
              <a:avLst/>
              <a:gdLst>
                <a:gd name="T0" fmla="*/ 31 w 36"/>
                <a:gd name="T1" fmla="*/ 2 h 70"/>
                <a:gd name="T2" fmla="*/ 29 w 36"/>
                <a:gd name="T3" fmla="*/ 0 h 70"/>
                <a:gd name="T4" fmla="*/ 28 w 36"/>
                <a:gd name="T5" fmla="*/ 3 h 70"/>
                <a:gd name="T6" fmla="*/ 26 w 36"/>
                <a:gd name="T7" fmla="*/ 8 h 70"/>
                <a:gd name="T8" fmla="*/ 23 w 36"/>
                <a:gd name="T9" fmla="*/ 8 h 70"/>
                <a:gd name="T10" fmla="*/ 23 w 36"/>
                <a:gd name="T11" fmla="*/ 10 h 70"/>
                <a:gd name="T12" fmla="*/ 22 w 36"/>
                <a:gd name="T13" fmla="*/ 12 h 70"/>
                <a:gd name="T14" fmla="*/ 23 w 36"/>
                <a:gd name="T15" fmla="*/ 13 h 70"/>
                <a:gd name="T16" fmla="*/ 21 w 36"/>
                <a:gd name="T17" fmla="*/ 14 h 70"/>
                <a:gd name="T18" fmla="*/ 19 w 36"/>
                <a:gd name="T19" fmla="*/ 16 h 70"/>
                <a:gd name="T20" fmla="*/ 15 w 36"/>
                <a:gd name="T21" fmla="*/ 18 h 70"/>
                <a:gd name="T22" fmla="*/ 15 w 36"/>
                <a:gd name="T23" fmla="*/ 19 h 70"/>
                <a:gd name="T24" fmla="*/ 13 w 36"/>
                <a:gd name="T25" fmla="*/ 19 h 70"/>
                <a:gd name="T26" fmla="*/ 8 w 36"/>
                <a:gd name="T27" fmla="*/ 21 h 70"/>
                <a:gd name="T28" fmla="*/ 6 w 36"/>
                <a:gd name="T29" fmla="*/ 21 h 70"/>
                <a:gd name="T30" fmla="*/ 4 w 36"/>
                <a:gd name="T31" fmla="*/ 27 h 70"/>
                <a:gd name="T32" fmla="*/ 4 w 36"/>
                <a:gd name="T33" fmla="*/ 44 h 70"/>
                <a:gd name="T34" fmla="*/ 0 w 36"/>
                <a:gd name="T35" fmla="*/ 51 h 70"/>
                <a:gd name="T36" fmla="*/ 0 w 36"/>
                <a:gd name="T37" fmla="*/ 55 h 70"/>
                <a:gd name="T38" fmla="*/ 2 w 36"/>
                <a:gd name="T39" fmla="*/ 59 h 70"/>
                <a:gd name="T40" fmla="*/ 5 w 36"/>
                <a:gd name="T41" fmla="*/ 68 h 70"/>
                <a:gd name="T42" fmla="*/ 16 w 36"/>
                <a:gd name="T43" fmla="*/ 68 h 70"/>
                <a:gd name="T44" fmla="*/ 24 w 36"/>
                <a:gd name="T45" fmla="*/ 50 h 70"/>
                <a:gd name="T46" fmla="*/ 31 w 36"/>
                <a:gd name="T47" fmla="*/ 30 h 70"/>
                <a:gd name="T48" fmla="*/ 32 w 36"/>
                <a:gd name="T49" fmla="*/ 23 h 70"/>
                <a:gd name="T50" fmla="*/ 34 w 36"/>
                <a:gd name="T51" fmla="*/ 19 h 70"/>
                <a:gd name="T52" fmla="*/ 36 w 36"/>
                <a:gd name="T53" fmla="*/ 17 h 70"/>
                <a:gd name="T54" fmla="*/ 35 w 36"/>
                <a:gd name="T55" fmla="*/ 11 h 70"/>
                <a:gd name="T56" fmla="*/ 31 w 36"/>
                <a:gd name="T57" fmla="*/ 2 h 70"/>
                <a:gd name="T58" fmla="*/ 31 w 36"/>
                <a:gd name="T59" fmla="*/ 2 h 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36" h="70">
                  <a:moveTo>
                    <a:pt x="31" y="2"/>
                  </a:moveTo>
                  <a:cubicBezTo>
                    <a:pt x="31" y="2"/>
                    <a:pt x="30" y="0"/>
                    <a:pt x="29" y="0"/>
                  </a:cubicBezTo>
                  <a:cubicBezTo>
                    <a:pt x="29" y="1"/>
                    <a:pt x="28" y="2"/>
                    <a:pt x="28" y="3"/>
                  </a:cubicBezTo>
                  <a:cubicBezTo>
                    <a:pt x="27" y="5"/>
                    <a:pt x="27" y="6"/>
                    <a:pt x="26" y="8"/>
                  </a:cubicBezTo>
                  <a:cubicBezTo>
                    <a:pt x="25" y="9"/>
                    <a:pt x="24" y="8"/>
                    <a:pt x="23" y="8"/>
                  </a:cubicBezTo>
                  <a:cubicBezTo>
                    <a:pt x="23" y="8"/>
                    <a:pt x="24" y="9"/>
                    <a:pt x="23" y="10"/>
                  </a:cubicBezTo>
                  <a:cubicBezTo>
                    <a:pt x="23" y="11"/>
                    <a:pt x="22" y="11"/>
                    <a:pt x="22" y="12"/>
                  </a:cubicBezTo>
                  <a:cubicBezTo>
                    <a:pt x="22" y="12"/>
                    <a:pt x="23" y="13"/>
                    <a:pt x="23" y="13"/>
                  </a:cubicBezTo>
                  <a:cubicBezTo>
                    <a:pt x="23" y="14"/>
                    <a:pt x="22" y="13"/>
                    <a:pt x="21" y="14"/>
                  </a:cubicBezTo>
                  <a:cubicBezTo>
                    <a:pt x="20" y="14"/>
                    <a:pt x="20" y="15"/>
                    <a:pt x="19" y="16"/>
                  </a:cubicBezTo>
                  <a:cubicBezTo>
                    <a:pt x="18" y="17"/>
                    <a:pt x="17" y="17"/>
                    <a:pt x="15" y="18"/>
                  </a:cubicBezTo>
                  <a:cubicBezTo>
                    <a:pt x="14" y="18"/>
                    <a:pt x="16" y="19"/>
                    <a:pt x="15" y="19"/>
                  </a:cubicBezTo>
                  <a:cubicBezTo>
                    <a:pt x="15" y="20"/>
                    <a:pt x="13" y="18"/>
                    <a:pt x="13" y="19"/>
                  </a:cubicBezTo>
                  <a:cubicBezTo>
                    <a:pt x="11" y="20"/>
                    <a:pt x="10" y="20"/>
                    <a:pt x="8" y="21"/>
                  </a:cubicBezTo>
                  <a:cubicBezTo>
                    <a:pt x="7" y="21"/>
                    <a:pt x="6" y="20"/>
                    <a:pt x="6" y="21"/>
                  </a:cubicBezTo>
                  <a:cubicBezTo>
                    <a:pt x="5" y="23"/>
                    <a:pt x="5" y="25"/>
                    <a:pt x="4" y="27"/>
                  </a:cubicBezTo>
                  <a:cubicBezTo>
                    <a:pt x="3" y="32"/>
                    <a:pt x="8" y="39"/>
                    <a:pt x="4" y="44"/>
                  </a:cubicBezTo>
                  <a:cubicBezTo>
                    <a:pt x="3" y="46"/>
                    <a:pt x="1" y="48"/>
                    <a:pt x="0" y="51"/>
                  </a:cubicBezTo>
                  <a:cubicBezTo>
                    <a:pt x="0" y="52"/>
                    <a:pt x="0" y="54"/>
                    <a:pt x="0" y="55"/>
                  </a:cubicBezTo>
                  <a:cubicBezTo>
                    <a:pt x="1" y="56"/>
                    <a:pt x="3" y="57"/>
                    <a:pt x="2" y="59"/>
                  </a:cubicBezTo>
                  <a:cubicBezTo>
                    <a:pt x="1" y="62"/>
                    <a:pt x="2" y="66"/>
                    <a:pt x="5" y="68"/>
                  </a:cubicBezTo>
                  <a:cubicBezTo>
                    <a:pt x="8" y="70"/>
                    <a:pt x="11" y="70"/>
                    <a:pt x="16" y="68"/>
                  </a:cubicBezTo>
                  <a:cubicBezTo>
                    <a:pt x="21" y="66"/>
                    <a:pt x="22" y="55"/>
                    <a:pt x="24" y="50"/>
                  </a:cubicBezTo>
                  <a:cubicBezTo>
                    <a:pt x="26" y="43"/>
                    <a:pt x="29" y="37"/>
                    <a:pt x="31" y="30"/>
                  </a:cubicBezTo>
                  <a:cubicBezTo>
                    <a:pt x="31" y="28"/>
                    <a:pt x="31" y="25"/>
                    <a:pt x="32" y="23"/>
                  </a:cubicBezTo>
                  <a:cubicBezTo>
                    <a:pt x="33" y="22"/>
                    <a:pt x="31" y="14"/>
                    <a:pt x="34" y="19"/>
                  </a:cubicBezTo>
                  <a:cubicBezTo>
                    <a:pt x="35" y="20"/>
                    <a:pt x="35" y="18"/>
                    <a:pt x="36" y="17"/>
                  </a:cubicBezTo>
                  <a:cubicBezTo>
                    <a:pt x="36" y="15"/>
                    <a:pt x="35" y="13"/>
                    <a:pt x="35" y="11"/>
                  </a:cubicBezTo>
                  <a:cubicBezTo>
                    <a:pt x="34" y="9"/>
                    <a:pt x="33" y="4"/>
                    <a:pt x="31" y="2"/>
                  </a:cubicBezTo>
                  <a:cubicBezTo>
                    <a:pt x="30" y="1"/>
                    <a:pt x="32" y="2"/>
                    <a:pt x="31" y="2"/>
                  </a:cubicBezTo>
                  <a:close/>
                </a:path>
              </a:pathLst>
            </a:custGeom>
            <a:grpFill/>
            <a:ln w="4763" cap="flat">
              <a:solidFill>
                <a:schemeClr val="bg1"/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id-ID" sz="1800" b="1" i="0" u="none" strike="noStrike" kern="1200" cap="none" spc="0" normalizeH="0" baseline="0" noProof="0">
                <a:ln>
                  <a:noFill/>
                </a:ln>
                <a:solidFill>
                  <a:srgbClr val="1C1C1C">
                    <a:lumMod val="50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endParaRPr>
            </a:p>
          </p:txBody>
        </p:sp>
        <p:sp>
          <p:nvSpPr>
            <p:cNvPr id="90" name="Freeform 487"/>
            <p:cNvSpPr/>
            <p:nvPr/>
          </p:nvSpPr>
          <p:spPr bwMode="auto">
            <a:xfrm>
              <a:off x="14413572" y="5028840"/>
              <a:ext cx="101909" cy="76452"/>
            </a:xfrm>
            <a:custGeom>
              <a:avLst/>
              <a:gdLst>
                <a:gd name="T0" fmla="*/ 9 w 11"/>
                <a:gd name="T1" fmla="*/ 7 h 8"/>
                <a:gd name="T2" fmla="*/ 8 w 11"/>
                <a:gd name="T3" fmla="*/ 4 h 8"/>
                <a:gd name="T4" fmla="*/ 3 w 11"/>
                <a:gd name="T5" fmla="*/ 0 h 8"/>
                <a:gd name="T6" fmla="*/ 1 w 11"/>
                <a:gd name="T7" fmla="*/ 2 h 8"/>
                <a:gd name="T8" fmla="*/ 3 w 11"/>
                <a:gd name="T9" fmla="*/ 5 h 8"/>
                <a:gd name="T10" fmla="*/ 9 w 11"/>
                <a:gd name="T11" fmla="*/ 7 h 8"/>
                <a:gd name="T12" fmla="*/ 9 w 11"/>
                <a:gd name="T13" fmla="*/ 7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1" h="8">
                  <a:moveTo>
                    <a:pt x="9" y="7"/>
                  </a:moveTo>
                  <a:cubicBezTo>
                    <a:pt x="11" y="8"/>
                    <a:pt x="9" y="5"/>
                    <a:pt x="8" y="4"/>
                  </a:cubicBezTo>
                  <a:cubicBezTo>
                    <a:pt x="7" y="3"/>
                    <a:pt x="4" y="1"/>
                    <a:pt x="3" y="0"/>
                  </a:cubicBezTo>
                  <a:cubicBezTo>
                    <a:pt x="2" y="0"/>
                    <a:pt x="1" y="1"/>
                    <a:pt x="1" y="2"/>
                  </a:cubicBezTo>
                  <a:cubicBezTo>
                    <a:pt x="0" y="3"/>
                    <a:pt x="2" y="4"/>
                    <a:pt x="3" y="5"/>
                  </a:cubicBezTo>
                  <a:cubicBezTo>
                    <a:pt x="5" y="6"/>
                    <a:pt x="7" y="7"/>
                    <a:pt x="9" y="7"/>
                  </a:cubicBezTo>
                  <a:cubicBezTo>
                    <a:pt x="10" y="7"/>
                    <a:pt x="7" y="7"/>
                    <a:pt x="9" y="7"/>
                  </a:cubicBezTo>
                  <a:close/>
                </a:path>
              </a:pathLst>
            </a:custGeom>
            <a:grpFill/>
            <a:ln w="4763" cap="flat">
              <a:solidFill>
                <a:schemeClr val="bg1"/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id-ID" sz="1800" b="1" i="0" u="none" strike="noStrike" kern="1200" cap="none" spc="0" normalizeH="0" baseline="0" noProof="0">
                <a:ln>
                  <a:noFill/>
                </a:ln>
                <a:solidFill>
                  <a:srgbClr val="1C1C1C">
                    <a:lumMod val="50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endParaRPr>
            </a:p>
          </p:txBody>
        </p:sp>
        <p:sp>
          <p:nvSpPr>
            <p:cNvPr id="91" name="Freeform 488"/>
            <p:cNvSpPr/>
            <p:nvPr/>
          </p:nvSpPr>
          <p:spPr bwMode="auto">
            <a:xfrm>
              <a:off x="13926310" y="5086181"/>
              <a:ext cx="101909" cy="92380"/>
            </a:xfrm>
            <a:custGeom>
              <a:avLst/>
              <a:gdLst>
                <a:gd name="T0" fmla="*/ 10 w 11"/>
                <a:gd name="T1" fmla="*/ 6 h 10"/>
                <a:gd name="T2" fmla="*/ 6 w 11"/>
                <a:gd name="T3" fmla="*/ 10 h 10"/>
                <a:gd name="T4" fmla="*/ 0 w 11"/>
                <a:gd name="T5" fmla="*/ 6 h 10"/>
                <a:gd name="T6" fmla="*/ 10 w 11"/>
                <a:gd name="T7" fmla="*/ 6 h 10"/>
                <a:gd name="T8" fmla="*/ 10 w 11"/>
                <a:gd name="T9" fmla="*/ 6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" h="10">
                  <a:moveTo>
                    <a:pt x="10" y="6"/>
                  </a:moveTo>
                  <a:cubicBezTo>
                    <a:pt x="10" y="8"/>
                    <a:pt x="7" y="9"/>
                    <a:pt x="6" y="10"/>
                  </a:cubicBezTo>
                  <a:cubicBezTo>
                    <a:pt x="4" y="10"/>
                    <a:pt x="0" y="9"/>
                    <a:pt x="0" y="6"/>
                  </a:cubicBezTo>
                  <a:cubicBezTo>
                    <a:pt x="1" y="0"/>
                    <a:pt x="11" y="6"/>
                    <a:pt x="10" y="6"/>
                  </a:cubicBezTo>
                  <a:cubicBezTo>
                    <a:pt x="10" y="7"/>
                    <a:pt x="11" y="5"/>
                    <a:pt x="10" y="6"/>
                  </a:cubicBezTo>
                  <a:close/>
                </a:path>
              </a:pathLst>
            </a:custGeom>
            <a:grpFill/>
            <a:ln w="4763" cap="flat">
              <a:solidFill>
                <a:schemeClr val="bg1"/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id-ID" sz="1800" b="1" i="0" u="none" strike="noStrike" kern="1200" cap="none" spc="0" normalizeH="0" baseline="0" noProof="0">
                <a:ln>
                  <a:noFill/>
                </a:ln>
                <a:solidFill>
                  <a:srgbClr val="1C1C1C">
                    <a:lumMod val="50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endParaRPr>
            </a:p>
          </p:txBody>
        </p:sp>
        <p:sp>
          <p:nvSpPr>
            <p:cNvPr id="92" name="Freeform 489"/>
            <p:cNvSpPr/>
            <p:nvPr/>
          </p:nvSpPr>
          <p:spPr bwMode="auto">
            <a:xfrm>
              <a:off x="14945419" y="4767625"/>
              <a:ext cx="82803" cy="47785"/>
            </a:xfrm>
            <a:custGeom>
              <a:avLst/>
              <a:gdLst>
                <a:gd name="T0" fmla="*/ 9 w 9"/>
                <a:gd name="T1" fmla="*/ 3 h 5"/>
                <a:gd name="T2" fmla="*/ 4 w 9"/>
                <a:gd name="T3" fmla="*/ 5 h 5"/>
                <a:gd name="T4" fmla="*/ 1 w 9"/>
                <a:gd name="T5" fmla="*/ 1 h 5"/>
                <a:gd name="T6" fmla="*/ 6 w 9"/>
                <a:gd name="T7" fmla="*/ 1 h 5"/>
                <a:gd name="T8" fmla="*/ 9 w 9"/>
                <a:gd name="T9" fmla="*/ 3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" h="5">
                  <a:moveTo>
                    <a:pt x="9" y="3"/>
                  </a:moveTo>
                  <a:cubicBezTo>
                    <a:pt x="7" y="4"/>
                    <a:pt x="6" y="4"/>
                    <a:pt x="4" y="5"/>
                  </a:cubicBezTo>
                  <a:cubicBezTo>
                    <a:pt x="2" y="5"/>
                    <a:pt x="0" y="3"/>
                    <a:pt x="1" y="1"/>
                  </a:cubicBezTo>
                  <a:cubicBezTo>
                    <a:pt x="1" y="0"/>
                    <a:pt x="5" y="0"/>
                    <a:pt x="6" y="1"/>
                  </a:cubicBezTo>
                  <a:cubicBezTo>
                    <a:pt x="7" y="1"/>
                    <a:pt x="8" y="3"/>
                    <a:pt x="9" y="3"/>
                  </a:cubicBezTo>
                  <a:close/>
                </a:path>
              </a:pathLst>
            </a:custGeom>
            <a:grpFill/>
            <a:ln w="4763" cap="flat">
              <a:solidFill>
                <a:schemeClr val="bg1"/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id-ID" sz="1800" b="1" i="0" u="none" strike="noStrike" kern="1200" cap="none" spc="0" normalizeH="0" baseline="0" noProof="0">
                <a:ln>
                  <a:noFill/>
                </a:ln>
                <a:solidFill>
                  <a:srgbClr val="1C1C1C">
                    <a:lumMod val="50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endParaRPr>
            </a:p>
          </p:txBody>
        </p:sp>
        <p:sp>
          <p:nvSpPr>
            <p:cNvPr id="93" name="Freeform 490"/>
            <p:cNvSpPr/>
            <p:nvPr/>
          </p:nvSpPr>
          <p:spPr bwMode="auto">
            <a:xfrm>
              <a:off x="16811662" y="4675245"/>
              <a:ext cx="92356" cy="44598"/>
            </a:xfrm>
            <a:custGeom>
              <a:avLst/>
              <a:gdLst>
                <a:gd name="T0" fmla="*/ 6 w 10"/>
                <a:gd name="T1" fmla="*/ 5 h 5"/>
                <a:gd name="T2" fmla="*/ 1 w 10"/>
                <a:gd name="T3" fmla="*/ 4 h 5"/>
                <a:gd name="T4" fmla="*/ 4 w 10"/>
                <a:gd name="T5" fmla="*/ 1 h 5"/>
                <a:gd name="T6" fmla="*/ 9 w 10"/>
                <a:gd name="T7" fmla="*/ 1 h 5"/>
                <a:gd name="T8" fmla="*/ 6 w 10"/>
                <a:gd name="T9" fmla="*/ 5 h 5"/>
                <a:gd name="T10" fmla="*/ 6 w 10"/>
                <a:gd name="T11" fmla="*/ 5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0" h="5">
                  <a:moveTo>
                    <a:pt x="6" y="5"/>
                  </a:moveTo>
                  <a:cubicBezTo>
                    <a:pt x="4" y="5"/>
                    <a:pt x="2" y="4"/>
                    <a:pt x="1" y="4"/>
                  </a:cubicBezTo>
                  <a:cubicBezTo>
                    <a:pt x="0" y="3"/>
                    <a:pt x="3" y="1"/>
                    <a:pt x="4" y="1"/>
                  </a:cubicBezTo>
                  <a:cubicBezTo>
                    <a:pt x="5" y="0"/>
                    <a:pt x="8" y="0"/>
                    <a:pt x="9" y="1"/>
                  </a:cubicBezTo>
                  <a:cubicBezTo>
                    <a:pt x="10" y="2"/>
                    <a:pt x="7" y="5"/>
                    <a:pt x="6" y="5"/>
                  </a:cubicBezTo>
                  <a:cubicBezTo>
                    <a:pt x="4" y="5"/>
                    <a:pt x="6" y="5"/>
                    <a:pt x="6" y="5"/>
                  </a:cubicBezTo>
                  <a:close/>
                </a:path>
              </a:pathLst>
            </a:custGeom>
            <a:grpFill/>
            <a:ln w="4763" cap="flat">
              <a:solidFill>
                <a:schemeClr val="bg1"/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id-ID" sz="1800" b="1" i="0" u="none" strike="noStrike" kern="1200" cap="none" spc="0" normalizeH="0" baseline="0" noProof="0">
                <a:ln>
                  <a:noFill/>
                </a:ln>
                <a:solidFill>
                  <a:srgbClr val="1C1C1C">
                    <a:lumMod val="50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endParaRPr>
            </a:p>
          </p:txBody>
        </p:sp>
        <p:sp>
          <p:nvSpPr>
            <p:cNvPr id="94" name="Freeform 491"/>
            <p:cNvSpPr/>
            <p:nvPr/>
          </p:nvSpPr>
          <p:spPr bwMode="auto">
            <a:xfrm>
              <a:off x="15868988" y="3999911"/>
              <a:ext cx="57323" cy="19114"/>
            </a:xfrm>
            <a:custGeom>
              <a:avLst/>
              <a:gdLst>
                <a:gd name="T0" fmla="*/ 6 w 6"/>
                <a:gd name="T1" fmla="*/ 1 h 2"/>
                <a:gd name="T2" fmla="*/ 0 w 6"/>
                <a:gd name="T3" fmla="*/ 1 h 2"/>
                <a:gd name="T4" fmla="*/ 6 w 6"/>
                <a:gd name="T5" fmla="*/ 1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" h="2">
                  <a:moveTo>
                    <a:pt x="6" y="1"/>
                  </a:moveTo>
                  <a:cubicBezTo>
                    <a:pt x="6" y="2"/>
                    <a:pt x="0" y="2"/>
                    <a:pt x="0" y="1"/>
                  </a:cubicBezTo>
                  <a:cubicBezTo>
                    <a:pt x="0" y="0"/>
                    <a:pt x="6" y="0"/>
                    <a:pt x="6" y="1"/>
                  </a:cubicBezTo>
                  <a:close/>
                </a:path>
              </a:pathLst>
            </a:custGeom>
            <a:grpFill/>
            <a:ln w="4763" cap="flat">
              <a:solidFill>
                <a:schemeClr val="bg1"/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id-ID" sz="1800" b="1" i="0" u="none" strike="noStrike" kern="1200" cap="none" spc="0" normalizeH="0" baseline="0" noProof="0">
                <a:ln>
                  <a:noFill/>
                </a:ln>
                <a:solidFill>
                  <a:srgbClr val="1C1C1C">
                    <a:lumMod val="50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endParaRPr>
            </a:p>
          </p:txBody>
        </p:sp>
        <p:sp>
          <p:nvSpPr>
            <p:cNvPr id="95" name="Freeform 492"/>
            <p:cNvSpPr/>
            <p:nvPr/>
          </p:nvSpPr>
          <p:spPr bwMode="auto">
            <a:xfrm>
              <a:off x="15346696" y="4805855"/>
              <a:ext cx="54139" cy="38227"/>
            </a:xfrm>
            <a:custGeom>
              <a:avLst/>
              <a:gdLst>
                <a:gd name="T0" fmla="*/ 5 w 6"/>
                <a:gd name="T1" fmla="*/ 4 h 4"/>
                <a:gd name="T2" fmla="*/ 2 w 6"/>
                <a:gd name="T3" fmla="*/ 1 h 4"/>
                <a:gd name="T4" fmla="*/ 5 w 6"/>
                <a:gd name="T5" fmla="*/ 4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" h="4">
                  <a:moveTo>
                    <a:pt x="5" y="4"/>
                  </a:moveTo>
                  <a:cubicBezTo>
                    <a:pt x="4" y="4"/>
                    <a:pt x="0" y="3"/>
                    <a:pt x="2" y="1"/>
                  </a:cubicBezTo>
                  <a:cubicBezTo>
                    <a:pt x="5" y="0"/>
                    <a:pt x="6" y="4"/>
                    <a:pt x="5" y="4"/>
                  </a:cubicBezTo>
                  <a:close/>
                </a:path>
              </a:pathLst>
            </a:custGeom>
            <a:grpFill/>
            <a:ln w="4763" cap="flat">
              <a:solidFill>
                <a:schemeClr val="bg1"/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id-ID" sz="1800" b="1" i="0" u="none" strike="noStrike" kern="1200" cap="none" spc="0" normalizeH="0" baseline="0" noProof="0">
                <a:ln>
                  <a:noFill/>
                </a:ln>
                <a:solidFill>
                  <a:srgbClr val="1C1C1C">
                    <a:lumMod val="50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endParaRPr>
            </a:p>
          </p:txBody>
        </p:sp>
        <p:sp>
          <p:nvSpPr>
            <p:cNvPr id="96" name="Freeform 493"/>
            <p:cNvSpPr/>
            <p:nvPr/>
          </p:nvSpPr>
          <p:spPr bwMode="auto">
            <a:xfrm>
              <a:off x="12098282" y="6892386"/>
              <a:ext cx="54139" cy="101936"/>
            </a:xfrm>
            <a:custGeom>
              <a:avLst/>
              <a:gdLst>
                <a:gd name="T0" fmla="*/ 5 w 6"/>
                <a:gd name="T1" fmla="*/ 1 h 11"/>
                <a:gd name="T2" fmla="*/ 5 w 6"/>
                <a:gd name="T3" fmla="*/ 7 h 11"/>
                <a:gd name="T4" fmla="*/ 3 w 6"/>
                <a:gd name="T5" fmla="*/ 10 h 11"/>
                <a:gd name="T6" fmla="*/ 1 w 6"/>
                <a:gd name="T7" fmla="*/ 4 h 11"/>
                <a:gd name="T8" fmla="*/ 5 w 6"/>
                <a:gd name="T9" fmla="*/ 1 h 11"/>
                <a:gd name="T10" fmla="*/ 5 w 6"/>
                <a:gd name="T11" fmla="*/ 1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" h="11">
                  <a:moveTo>
                    <a:pt x="5" y="1"/>
                  </a:moveTo>
                  <a:cubicBezTo>
                    <a:pt x="5" y="3"/>
                    <a:pt x="6" y="5"/>
                    <a:pt x="5" y="7"/>
                  </a:cubicBezTo>
                  <a:cubicBezTo>
                    <a:pt x="4" y="8"/>
                    <a:pt x="5" y="11"/>
                    <a:pt x="3" y="10"/>
                  </a:cubicBezTo>
                  <a:cubicBezTo>
                    <a:pt x="1" y="8"/>
                    <a:pt x="0" y="6"/>
                    <a:pt x="1" y="4"/>
                  </a:cubicBezTo>
                  <a:cubicBezTo>
                    <a:pt x="1" y="3"/>
                    <a:pt x="5" y="0"/>
                    <a:pt x="5" y="1"/>
                  </a:cubicBezTo>
                  <a:cubicBezTo>
                    <a:pt x="5" y="2"/>
                    <a:pt x="5" y="0"/>
                    <a:pt x="5" y="1"/>
                  </a:cubicBezTo>
                  <a:close/>
                </a:path>
              </a:pathLst>
            </a:custGeom>
            <a:grpFill/>
            <a:ln w="4763" cap="flat">
              <a:solidFill>
                <a:schemeClr val="bg1"/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id-ID" sz="1800" b="1" i="0" u="none" strike="noStrike" kern="1200" cap="none" spc="0" normalizeH="0" baseline="0" noProof="0">
                <a:ln>
                  <a:noFill/>
                </a:ln>
                <a:solidFill>
                  <a:srgbClr val="1C1C1C">
                    <a:lumMod val="50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endParaRPr>
            </a:p>
          </p:txBody>
        </p:sp>
        <p:sp>
          <p:nvSpPr>
            <p:cNvPr id="97" name="Freeform 494"/>
            <p:cNvSpPr/>
            <p:nvPr/>
          </p:nvSpPr>
          <p:spPr bwMode="auto">
            <a:xfrm>
              <a:off x="12079173" y="6984768"/>
              <a:ext cx="82803" cy="140163"/>
            </a:xfrm>
            <a:custGeom>
              <a:avLst/>
              <a:gdLst>
                <a:gd name="T0" fmla="*/ 7 w 9"/>
                <a:gd name="T1" fmla="*/ 3 h 15"/>
                <a:gd name="T2" fmla="*/ 5 w 9"/>
                <a:gd name="T3" fmla="*/ 2 h 15"/>
                <a:gd name="T4" fmla="*/ 0 w 9"/>
                <a:gd name="T5" fmla="*/ 2 h 15"/>
                <a:gd name="T6" fmla="*/ 1 w 9"/>
                <a:gd name="T7" fmla="*/ 8 h 15"/>
                <a:gd name="T8" fmla="*/ 2 w 9"/>
                <a:gd name="T9" fmla="*/ 13 h 15"/>
                <a:gd name="T10" fmla="*/ 4 w 9"/>
                <a:gd name="T11" fmla="*/ 14 h 15"/>
                <a:gd name="T12" fmla="*/ 8 w 9"/>
                <a:gd name="T13" fmla="*/ 10 h 15"/>
                <a:gd name="T14" fmla="*/ 7 w 9"/>
                <a:gd name="T15" fmla="*/ 3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9" h="15">
                  <a:moveTo>
                    <a:pt x="7" y="3"/>
                  </a:moveTo>
                  <a:cubicBezTo>
                    <a:pt x="6" y="3"/>
                    <a:pt x="7" y="0"/>
                    <a:pt x="5" y="2"/>
                  </a:cubicBezTo>
                  <a:cubicBezTo>
                    <a:pt x="2" y="4"/>
                    <a:pt x="3" y="4"/>
                    <a:pt x="0" y="2"/>
                  </a:cubicBezTo>
                  <a:cubicBezTo>
                    <a:pt x="0" y="2"/>
                    <a:pt x="1" y="8"/>
                    <a:pt x="1" y="8"/>
                  </a:cubicBezTo>
                  <a:cubicBezTo>
                    <a:pt x="2" y="10"/>
                    <a:pt x="2" y="11"/>
                    <a:pt x="2" y="13"/>
                  </a:cubicBezTo>
                  <a:cubicBezTo>
                    <a:pt x="2" y="14"/>
                    <a:pt x="2" y="15"/>
                    <a:pt x="4" y="14"/>
                  </a:cubicBezTo>
                  <a:cubicBezTo>
                    <a:pt x="6" y="13"/>
                    <a:pt x="8" y="13"/>
                    <a:pt x="8" y="10"/>
                  </a:cubicBezTo>
                  <a:cubicBezTo>
                    <a:pt x="8" y="9"/>
                    <a:pt x="9" y="3"/>
                    <a:pt x="7" y="3"/>
                  </a:cubicBezTo>
                  <a:close/>
                </a:path>
              </a:pathLst>
            </a:custGeom>
            <a:grpFill/>
            <a:ln w="4763" cap="flat">
              <a:solidFill>
                <a:schemeClr val="bg1"/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id-ID" sz="1800" b="1" i="0" u="none" strike="noStrike" kern="1200" cap="none" spc="0" normalizeH="0" baseline="0" noProof="0">
                <a:ln>
                  <a:noFill/>
                </a:ln>
                <a:solidFill>
                  <a:srgbClr val="1C1C1C">
                    <a:lumMod val="50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endParaRPr>
            </a:p>
          </p:txBody>
        </p:sp>
        <p:sp>
          <p:nvSpPr>
            <p:cNvPr id="98" name="Freeform 495"/>
            <p:cNvSpPr/>
            <p:nvPr/>
          </p:nvSpPr>
          <p:spPr bwMode="auto">
            <a:xfrm>
              <a:off x="12273444" y="7153601"/>
              <a:ext cx="149680" cy="92380"/>
            </a:xfrm>
            <a:custGeom>
              <a:avLst/>
              <a:gdLst>
                <a:gd name="T0" fmla="*/ 5 w 16"/>
                <a:gd name="T1" fmla="*/ 1 h 10"/>
                <a:gd name="T2" fmla="*/ 0 w 16"/>
                <a:gd name="T3" fmla="*/ 2 h 10"/>
                <a:gd name="T4" fmla="*/ 3 w 16"/>
                <a:gd name="T5" fmla="*/ 5 h 10"/>
                <a:gd name="T6" fmla="*/ 8 w 16"/>
                <a:gd name="T7" fmla="*/ 7 h 10"/>
                <a:gd name="T8" fmla="*/ 14 w 16"/>
                <a:gd name="T9" fmla="*/ 8 h 10"/>
                <a:gd name="T10" fmla="*/ 13 w 16"/>
                <a:gd name="T11" fmla="*/ 4 h 10"/>
                <a:gd name="T12" fmla="*/ 15 w 16"/>
                <a:gd name="T13" fmla="*/ 1 h 10"/>
                <a:gd name="T14" fmla="*/ 11 w 16"/>
                <a:gd name="T15" fmla="*/ 1 h 10"/>
                <a:gd name="T16" fmla="*/ 5 w 16"/>
                <a:gd name="T17" fmla="*/ 1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6" h="10">
                  <a:moveTo>
                    <a:pt x="5" y="1"/>
                  </a:moveTo>
                  <a:cubicBezTo>
                    <a:pt x="4" y="1"/>
                    <a:pt x="1" y="1"/>
                    <a:pt x="0" y="2"/>
                  </a:cubicBezTo>
                  <a:cubicBezTo>
                    <a:pt x="0" y="3"/>
                    <a:pt x="2" y="4"/>
                    <a:pt x="3" y="5"/>
                  </a:cubicBezTo>
                  <a:cubicBezTo>
                    <a:pt x="5" y="5"/>
                    <a:pt x="7" y="6"/>
                    <a:pt x="8" y="7"/>
                  </a:cubicBezTo>
                  <a:cubicBezTo>
                    <a:pt x="10" y="8"/>
                    <a:pt x="12" y="10"/>
                    <a:pt x="14" y="8"/>
                  </a:cubicBezTo>
                  <a:cubicBezTo>
                    <a:pt x="16" y="7"/>
                    <a:pt x="12" y="6"/>
                    <a:pt x="13" y="4"/>
                  </a:cubicBezTo>
                  <a:cubicBezTo>
                    <a:pt x="13" y="4"/>
                    <a:pt x="16" y="2"/>
                    <a:pt x="15" y="1"/>
                  </a:cubicBezTo>
                  <a:cubicBezTo>
                    <a:pt x="15" y="0"/>
                    <a:pt x="11" y="1"/>
                    <a:pt x="11" y="1"/>
                  </a:cubicBezTo>
                  <a:cubicBezTo>
                    <a:pt x="9" y="2"/>
                    <a:pt x="7" y="1"/>
                    <a:pt x="5" y="1"/>
                  </a:cubicBezTo>
                  <a:close/>
                </a:path>
              </a:pathLst>
            </a:custGeom>
            <a:grpFill/>
            <a:ln w="4763" cap="flat">
              <a:solidFill>
                <a:schemeClr val="bg1"/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id-ID" sz="1800" b="1" i="0" u="none" strike="noStrike" kern="1200" cap="none" spc="0" normalizeH="0" baseline="0" noProof="0">
                <a:ln>
                  <a:noFill/>
                </a:ln>
                <a:solidFill>
                  <a:srgbClr val="1C1C1C">
                    <a:lumMod val="50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endParaRPr>
            </a:p>
          </p:txBody>
        </p:sp>
        <p:sp>
          <p:nvSpPr>
            <p:cNvPr id="99" name="Freeform 496"/>
            <p:cNvSpPr/>
            <p:nvPr/>
          </p:nvSpPr>
          <p:spPr bwMode="auto">
            <a:xfrm>
              <a:off x="13161977" y="7284208"/>
              <a:ext cx="121018" cy="66896"/>
            </a:xfrm>
            <a:custGeom>
              <a:avLst/>
              <a:gdLst>
                <a:gd name="T0" fmla="*/ 12 w 13"/>
                <a:gd name="T1" fmla="*/ 1 h 7"/>
                <a:gd name="T2" fmla="*/ 10 w 13"/>
                <a:gd name="T3" fmla="*/ 2 h 7"/>
                <a:gd name="T4" fmla="*/ 10 w 13"/>
                <a:gd name="T5" fmla="*/ 5 h 7"/>
                <a:gd name="T6" fmla="*/ 6 w 13"/>
                <a:gd name="T7" fmla="*/ 6 h 7"/>
                <a:gd name="T8" fmla="*/ 2 w 13"/>
                <a:gd name="T9" fmla="*/ 6 h 7"/>
                <a:gd name="T10" fmla="*/ 5 w 13"/>
                <a:gd name="T11" fmla="*/ 3 h 7"/>
                <a:gd name="T12" fmla="*/ 12 w 13"/>
                <a:gd name="T13" fmla="*/ 1 h 7"/>
                <a:gd name="T14" fmla="*/ 12 w 13"/>
                <a:gd name="T15" fmla="*/ 1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3" h="7">
                  <a:moveTo>
                    <a:pt x="12" y="1"/>
                  </a:moveTo>
                  <a:cubicBezTo>
                    <a:pt x="12" y="1"/>
                    <a:pt x="10" y="2"/>
                    <a:pt x="10" y="2"/>
                  </a:cubicBezTo>
                  <a:cubicBezTo>
                    <a:pt x="9" y="3"/>
                    <a:pt x="10" y="5"/>
                    <a:pt x="10" y="5"/>
                  </a:cubicBezTo>
                  <a:cubicBezTo>
                    <a:pt x="9" y="5"/>
                    <a:pt x="7" y="5"/>
                    <a:pt x="6" y="6"/>
                  </a:cubicBezTo>
                  <a:cubicBezTo>
                    <a:pt x="4" y="7"/>
                    <a:pt x="3" y="7"/>
                    <a:pt x="2" y="6"/>
                  </a:cubicBezTo>
                  <a:cubicBezTo>
                    <a:pt x="0" y="4"/>
                    <a:pt x="4" y="3"/>
                    <a:pt x="5" y="3"/>
                  </a:cubicBezTo>
                  <a:cubicBezTo>
                    <a:pt x="7" y="3"/>
                    <a:pt x="10" y="2"/>
                    <a:pt x="12" y="1"/>
                  </a:cubicBezTo>
                  <a:cubicBezTo>
                    <a:pt x="13" y="0"/>
                    <a:pt x="11" y="2"/>
                    <a:pt x="12" y="1"/>
                  </a:cubicBezTo>
                  <a:close/>
                </a:path>
              </a:pathLst>
            </a:custGeom>
            <a:grpFill/>
            <a:ln w="4763" cap="flat">
              <a:solidFill>
                <a:schemeClr val="bg1"/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id-ID" sz="1800" b="1" i="0" u="none" strike="noStrike" kern="1200" cap="none" spc="0" normalizeH="0" baseline="0" noProof="0">
                <a:ln>
                  <a:noFill/>
                </a:ln>
                <a:solidFill>
                  <a:srgbClr val="1C1C1C">
                    <a:lumMod val="50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endParaRPr>
            </a:p>
          </p:txBody>
        </p:sp>
        <p:sp>
          <p:nvSpPr>
            <p:cNvPr id="100" name="Freeform 497"/>
            <p:cNvSpPr/>
            <p:nvPr/>
          </p:nvSpPr>
          <p:spPr bwMode="auto">
            <a:xfrm>
              <a:off x="12760705" y="7293764"/>
              <a:ext cx="140127" cy="38227"/>
            </a:xfrm>
            <a:custGeom>
              <a:avLst/>
              <a:gdLst>
                <a:gd name="T0" fmla="*/ 8 w 15"/>
                <a:gd name="T1" fmla="*/ 4 h 4"/>
                <a:gd name="T2" fmla="*/ 1 w 15"/>
                <a:gd name="T3" fmla="*/ 1 h 4"/>
                <a:gd name="T4" fmla="*/ 7 w 15"/>
                <a:gd name="T5" fmla="*/ 1 h 4"/>
                <a:gd name="T6" fmla="*/ 15 w 15"/>
                <a:gd name="T7" fmla="*/ 2 h 4"/>
                <a:gd name="T8" fmla="*/ 13 w 15"/>
                <a:gd name="T9" fmla="*/ 3 h 4"/>
                <a:gd name="T10" fmla="*/ 8 w 15"/>
                <a:gd name="T11" fmla="*/ 4 h 4"/>
                <a:gd name="T12" fmla="*/ 8 w 15"/>
                <a:gd name="T13" fmla="*/ 4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5" h="4">
                  <a:moveTo>
                    <a:pt x="8" y="4"/>
                  </a:moveTo>
                  <a:cubicBezTo>
                    <a:pt x="7" y="4"/>
                    <a:pt x="0" y="2"/>
                    <a:pt x="1" y="1"/>
                  </a:cubicBezTo>
                  <a:cubicBezTo>
                    <a:pt x="1" y="0"/>
                    <a:pt x="7" y="1"/>
                    <a:pt x="7" y="1"/>
                  </a:cubicBezTo>
                  <a:cubicBezTo>
                    <a:pt x="10" y="2"/>
                    <a:pt x="12" y="2"/>
                    <a:pt x="15" y="2"/>
                  </a:cubicBezTo>
                  <a:cubicBezTo>
                    <a:pt x="15" y="2"/>
                    <a:pt x="13" y="3"/>
                    <a:pt x="13" y="3"/>
                  </a:cubicBezTo>
                  <a:cubicBezTo>
                    <a:pt x="12" y="4"/>
                    <a:pt x="10" y="4"/>
                    <a:pt x="8" y="4"/>
                  </a:cubicBezTo>
                  <a:cubicBezTo>
                    <a:pt x="6" y="4"/>
                    <a:pt x="9" y="4"/>
                    <a:pt x="8" y="4"/>
                  </a:cubicBezTo>
                  <a:close/>
                </a:path>
              </a:pathLst>
            </a:custGeom>
            <a:grpFill/>
            <a:ln w="4763" cap="flat">
              <a:solidFill>
                <a:schemeClr val="bg1"/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id-ID" sz="1800" b="1" i="0" u="none" strike="noStrike" kern="1200" cap="none" spc="0" normalizeH="0" baseline="0" noProof="0">
                <a:ln>
                  <a:noFill/>
                </a:ln>
                <a:solidFill>
                  <a:srgbClr val="1C1C1C">
                    <a:lumMod val="50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endParaRPr>
            </a:p>
          </p:txBody>
        </p:sp>
        <p:sp>
          <p:nvSpPr>
            <p:cNvPr id="101" name="Freeform 498"/>
            <p:cNvSpPr/>
            <p:nvPr/>
          </p:nvSpPr>
          <p:spPr bwMode="auto">
            <a:xfrm>
              <a:off x="12693826" y="5917609"/>
              <a:ext cx="66879" cy="66896"/>
            </a:xfrm>
            <a:custGeom>
              <a:avLst/>
              <a:gdLst>
                <a:gd name="T0" fmla="*/ 1 w 7"/>
                <a:gd name="T1" fmla="*/ 4 h 7"/>
                <a:gd name="T2" fmla="*/ 1 w 7"/>
                <a:gd name="T3" fmla="*/ 1 h 7"/>
                <a:gd name="T4" fmla="*/ 7 w 7"/>
                <a:gd name="T5" fmla="*/ 1 h 7"/>
                <a:gd name="T6" fmla="*/ 1 w 7"/>
                <a:gd name="T7" fmla="*/ 4 h 7"/>
                <a:gd name="T8" fmla="*/ 1 w 7"/>
                <a:gd name="T9" fmla="*/ 4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" h="7">
                  <a:moveTo>
                    <a:pt x="1" y="4"/>
                  </a:moveTo>
                  <a:cubicBezTo>
                    <a:pt x="1" y="3"/>
                    <a:pt x="0" y="1"/>
                    <a:pt x="1" y="1"/>
                  </a:cubicBezTo>
                  <a:cubicBezTo>
                    <a:pt x="2" y="1"/>
                    <a:pt x="7" y="0"/>
                    <a:pt x="7" y="1"/>
                  </a:cubicBezTo>
                  <a:cubicBezTo>
                    <a:pt x="7" y="2"/>
                    <a:pt x="2" y="6"/>
                    <a:pt x="1" y="4"/>
                  </a:cubicBezTo>
                  <a:cubicBezTo>
                    <a:pt x="1" y="1"/>
                    <a:pt x="2" y="7"/>
                    <a:pt x="1" y="4"/>
                  </a:cubicBezTo>
                  <a:close/>
                </a:path>
              </a:pathLst>
            </a:custGeom>
            <a:grpFill/>
            <a:ln w="4763" cap="flat">
              <a:solidFill>
                <a:schemeClr val="bg1"/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id-ID" sz="1800" b="1" i="0" u="none" strike="noStrike" kern="1200" cap="none" spc="0" normalizeH="0" baseline="0" noProof="0">
                <a:ln>
                  <a:noFill/>
                </a:ln>
                <a:solidFill>
                  <a:srgbClr val="1C1C1C">
                    <a:lumMod val="50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endParaRPr>
            </a:p>
          </p:txBody>
        </p:sp>
        <p:sp>
          <p:nvSpPr>
            <p:cNvPr id="102" name="Freeform 499"/>
            <p:cNvSpPr/>
            <p:nvPr/>
          </p:nvSpPr>
          <p:spPr bwMode="auto">
            <a:xfrm>
              <a:off x="12703380" y="5892125"/>
              <a:ext cx="47770" cy="25484"/>
            </a:xfrm>
            <a:custGeom>
              <a:avLst/>
              <a:gdLst>
                <a:gd name="T0" fmla="*/ 3 w 5"/>
                <a:gd name="T1" fmla="*/ 2 h 3"/>
                <a:gd name="T2" fmla="*/ 0 w 5"/>
                <a:gd name="T3" fmla="*/ 1 h 3"/>
                <a:gd name="T4" fmla="*/ 4 w 5"/>
                <a:gd name="T5" fmla="*/ 1 h 3"/>
                <a:gd name="T6" fmla="*/ 3 w 5"/>
                <a:gd name="T7" fmla="*/ 2 h 3"/>
                <a:gd name="T8" fmla="*/ 3 w 5"/>
                <a:gd name="T9" fmla="*/ 2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" h="3">
                  <a:moveTo>
                    <a:pt x="3" y="2"/>
                  </a:moveTo>
                  <a:cubicBezTo>
                    <a:pt x="2" y="2"/>
                    <a:pt x="0" y="1"/>
                    <a:pt x="0" y="1"/>
                  </a:cubicBezTo>
                  <a:cubicBezTo>
                    <a:pt x="0" y="1"/>
                    <a:pt x="4" y="0"/>
                    <a:pt x="4" y="1"/>
                  </a:cubicBezTo>
                  <a:cubicBezTo>
                    <a:pt x="5" y="2"/>
                    <a:pt x="4" y="3"/>
                    <a:pt x="3" y="2"/>
                  </a:cubicBezTo>
                  <a:cubicBezTo>
                    <a:pt x="1" y="2"/>
                    <a:pt x="5" y="3"/>
                    <a:pt x="3" y="2"/>
                  </a:cubicBezTo>
                  <a:close/>
                </a:path>
              </a:pathLst>
            </a:custGeom>
            <a:grpFill/>
            <a:ln w="4763" cap="flat">
              <a:solidFill>
                <a:schemeClr val="bg1"/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id-ID" sz="1800" b="1" i="0" u="none" strike="noStrike" kern="1200" cap="none" spc="0" normalizeH="0" baseline="0" noProof="0">
                <a:ln>
                  <a:noFill/>
                </a:ln>
                <a:solidFill>
                  <a:srgbClr val="1C1C1C">
                    <a:lumMod val="50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endParaRPr>
            </a:p>
          </p:txBody>
        </p:sp>
        <p:sp>
          <p:nvSpPr>
            <p:cNvPr id="103" name="Freeform 500"/>
            <p:cNvSpPr/>
            <p:nvPr/>
          </p:nvSpPr>
          <p:spPr bwMode="auto">
            <a:xfrm>
              <a:off x="12509111" y="5955834"/>
              <a:ext cx="54139" cy="92380"/>
            </a:xfrm>
            <a:custGeom>
              <a:avLst/>
              <a:gdLst>
                <a:gd name="T0" fmla="*/ 6 w 6"/>
                <a:gd name="T1" fmla="*/ 2 h 10"/>
                <a:gd name="T2" fmla="*/ 3 w 6"/>
                <a:gd name="T3" fmla="*/ 9 h 10"/>
                <a:gd name="T4" fmla="*/ 6 w 6"/>
                <a:gd name="T5" fmla="*/ 2 h 10"/>
                <a:gd name="T6" fmla="*/ 6 w 6"/>
                <a:gd name="T7" fmla="*/ 2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" h="10">
                  <a:moveTo>
                    <a:pt x="6" y="2"/>
                  </a:moveTo>
                  <a:cubicBezTo>
                    <a:pt x="6" y="0"/>
                    <a:pt x="0" y="10"/>
                    <a:pt x="3" y="9"/>
                  </a:cubicBezTo>
                  <a:cubicBezTo>
                    <a:pt x="4" y="9"/>
                    <a:pt x="6" y="3"/>
                    <a:pt x="6" y="2"/>
                  </a:cubicBezTo>
                  <a:cubicBezTo>
                    <a:pt x="6" y="1"/>
                    <a:pt x="6" y="3"/>
                    <a:pt x="6" y="2"/>
                  </a:cubicBezTo>
                  <a:close/>
                </a:path>
              </a:pathLst>
            </a:custGeom>
            <a:grpFill/>
            <a:ln w="4763" cap="flat">
              <a:solidFill>
                <a:schemeClr val="bg1"/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id-ID" sz="1800" b="1" i="0" u="none" strike="noStrike" kern="1200" cap="none" spc="0" normalizeH="0" baseline="0" noProof="0">
                <a:ln>
                  <a:noFill/>
                </a:ln>
                <a:solidFill>
                  <a:srgbClr val="1C1C1C">
                    <a:lumMod val="50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endParaRPr>
            </a:p>
          </p:txBody>
        </p:sp>
        <p:sp>
          <p:nvSpPr>
            <p:cNvPr id="104" name="Freeform 501"/>
            <p:cNvSpPr/>
            <p:nvPr/>
          </p:nvSpPr>
          <p:spPr bwMode="auto">
            <a:xfrm>
              <a:off x="12591917" y="5796557"/>
              <a:ext cx="38217" cy="38227"/>
            </a:xfrm>
            <a:custGeom>
              <a:avLst/>
              <a:gdLst>
                <a:gd name="T0" fmla="*/ 3 w 4"/>
                <a:gd name="T1" fmla="*/ 3 h 4"/>
                <a:gd name="T2" fmla="*/ 1 w 4"/>
                <a:gd name="T3" fmla="*/ 1 h 4"/>
                <a:gd name="T4" fmla="*/ 3 w 4"/>
                <a:gd name="T5" fmla="*/ 0 h 4"/>
                <a:gd name="T6" fmla="*/ 3 w 4"/>
                <a:gd name="T7" fmla="*/ 3 h 4"/>
                <a:gd name="T8" fmla="*/ 3 w 4"/>
                <a:gd name="T9" fmla="*/ 3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" h="4">
                  <a:moveTo>
                    <a:pt x="3" y="3"/>
                  </a:moveTo>
                  <a:cubicBezTo>
                    <a:pt x="2" y="3"/>
                    <a:pt x="0" y="2"/>
                    <a:pt x="1" y="1"/>
                  </a:cubicBezTo>
                  <a:cubicBezTo>
                    <a:pt x="2" y="1"/>
                    <a:pt x="3" y="0"/>
                    <a:pt x="3" y="0"/>
                  </a:cubicBezTo>
                  <a:cubicBezTo>
                    <a:pt x="4" y="0"/>
                    <a:pt x="4" y="2"/>
                    <a:pt x="3" y="3"/>
                  </a:cubicBezTo>
                  <a:cubicBezTo>
                    <a:pt x="2" y="4"/>
                    <a:pt x="4" y="2"/>
                    <a:pt x="3" y="3"/>
                  </a:cubicBezTo>
                  <a:close/>
                </a:path>
              </a:pathLst>
            </a:custGeom>
            <a:grpFill/>
            <a:ln w="4763" cap="flat">
              <a:solidFill>
                <a:schemeClr val="bg1"/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id-ID" sz="1800" b="1" i="0" u="none" strike="noStrike" kern="1200" cap="none" spc="0" normalizeH="0" baseline="0" noProof="0">
                <a:ln>
                  <a:noFill/>
                </a:ln>
                <a:solidFill>
                  <a:srgbClr val="1C1C1C">
                    <a:lumMod val="50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endParaRPr>
            </a:p>
          </p:txBody>
        </p:sp>
        <p:sp>
          <p:nvSpPr>
            <p:cNvPr id="105" name="Freeform 502"/>
            <p:cNvSpPr/>
            <p:nvPr/>
          </p:nvSpPr>
          <p:spPr bwMode="auto">
            <a:xfrm>
              <a:off x="12219302" y="6086441"/>
              <a:ext cx="54139" cy="86010"/>
            </a:xfrm>
            <a:custGeom>
              <a:avLst/>
              <a:gdLst>
                <a:gd name="T0" fmla="*/ 6 w 6"/>
                <a:gd name="T1" fmla="*/ 2 h 9"/>
                <a:gd name="T2" fmla="*/ 6 w 6"/>
                <a:gd name="T3" fmla="*/ 4 h 9"/>
                <a:gd name="T4" fmla="*/ 5 w 6"/>
                <a:gd name="T5" fmla="*/ 9 h 9"/>
                <a:gd name="T6" fmla="*/ 0 w 6"/>
                <a:gd name="T7" fmla="*/ 3 h 9"/>
                <a:gd name="T8" fmla="*/ 3 w 6"/>
                <a:gd name="T9" fmla="*/ 3 h 9"/>
                <a:gd name="T10" fmla="*/ 6 w 6"/>
                <a:gd name="T11" fmla="*/ 2 h 9"/>
                <a:gd name="T12" fmla="*/ 6 w 6"/>
                <a:gd name="T13" fmla="*/ 2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" h="9">
                  <a:moveTo>
                    <a:pt x="6" y="2"/>
                  </a:moveTo>
                  <a:cubicBezTo>
                    <a:pt x="6" y="1"/>
                    <a:pt x="6" y="4"/>
                    <a:pt x="6" y="4"/>
                  </a:cubicBezTo>
                  <a:cubicBezTo>
                    <a:pt x="6" y="6"/>
                    <a:pt x="6" y="8"/>
                    <a:pt x="5" y="9"/>
                  </a:cubicBezTo>
                  <a:cubicBezTo>
                    <a:pt x="5" y="9"/>
                    <a:pt x="0" y="5"/>
                    <a:pt x="0" y="3"/>
                  </a:cubicBezTo>
                  <a:cubicBezTo>
                    <a:pt x="0" y="3"/>
                    <a:pt x="2" y="2"/>
                    <a:pt x="3" y="3"/>
                  </a:cubicBezTo>
                  <a:cubicBezTo>
                    <a:pt x="4" y="4"/>
                    <a:pt x="5" y="4"/>
                    <a:pt x="6" y="2"/>
                  </a:cubicBezTo>
                  <a:cubicBezTo>
                    <a:pt x="6" y="0"/>
                    <a:pt x="6" y="3"/>
                    <a:pt x="6" y="2"/>
                  </a:cubicBezTo>
                  <a:close/>
                </a:path>
              </a:pathLst>
            </a:custGeom>
            <a:grpFill/>
            <a:ln w="4763" cap="flat">
              <a:solidFill>
                <a:schemeClr val="bg1"/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id-ID" sz="1800" b="1" i="0" u="none" strike="noStrike" kern="1200" cap="none" spc="0" normalizeH="0" baseline="0" noProof="0">
                <a:ln>
                  <a:noFill/>
                </a:ln>
                <a:solidFill>
                  <a:srgbClr val="1C1C1C">
                    <a:lumMod val="50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endParaRPr>
            </a:p>
          </p:txBody>
        </p:sp>
        <p:sp>
          <p:nvSpPr>
            <p:cNvPr id="106" name="Freeform 503"/>
            <p:cNvSpPr/>
            <p:nvPr/>
          </p:nvSpPr>
          <p:spPr bwMode="auto">
            <a:xfrm>
              <a:off x="12152426" y="6105555"/>
              <a:ext cx="76432" cy="76452"/>
            </a:xfrm>
            <a:custGeom>
              <a:avLst/>
              <a:gdLst>
                <a:gd name="T0" fmla="*/ 6 w 8"/>
                <a:gd name="T1" fmla="*/ 7 h 8"/>
                <a:gd name="T2" fmla="*/ 1 w 8"/>
                <a:gd name="T3" fmla="*/ 4 h 8"/>
                <a:gd name="T4" fmla="*/ 6 w 8"/>
                <a:gd name="T5" fmla="*/ 7 h 8"/>
                <a:gd name="T6" fmla="*/ 6 w 8"/>
                <a:gd name="T7" fmla="*/ 7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" h="8">
                  <a:moveTo>
                    <a:pt x="6" y="7"/>
                  </a:moveTo>
                  <a:cubicBezTo>
                    <a:pt x="5" y="8"/>
                    <a:pt x="0" y="5"/>
                    <a:pt x="1" y="4"/>
                  </a:cubicBezTo>
                  <a:cubicBezTo>
                    <a:pt x="3" y="0"/>
                    <a:pt x="8" y="5"/>
                    <a:pt x="6" y="7"/>
                  </a:cubicBezTo>
                  <a:cubicBezTo>
                    <a:pt x="5" y="8"/>
                    <a:pt x="7" y="6"/>
                    <a:pt x="6" y="7"/>
                  </a:cubicBezTo>
                  <a:close/>
                </a:path>
              </a:pathLst>
            </a:custGeom>
            <a:grpFill/>
            <a:ln w="4763" cap="flat">
              <a:solidFill>
                <a:schemeClr val="bg1"/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id-ID" sz="1800" b="1" i="0" u="none" strike="noStrike" kern="1200" cap="none" spc="0" normalizeH="0" baseline="0" noProof="0">
                <a:ln>
                  <a:noFill/>
                </a:ln>
                <a:solidFill>
                  <a:srgbClr val="1C1C1C">
                    <a:lumMod val="50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endParaRPr>
            </a:p>
          </p:txBody>
        </p:sp>
        <p:sp>
          <p:nvSpPr>
            <p:cNvPr id="107" name="Freeform 504"/>
            <p:cNvSpPr/>
            <p:nvPr/>
          </p:nvSpPr>
          <p:spPr bwMode="auto">
            <a:xfrm>
              <a:off x="11818028" y="7070776"/>
              <a:ext cx="44586" cy="35042"/>
            </a:xfrm>
            <a:custGeom>
              <a:avLst/>
              <a:gdLst>
                <a:gd name="T0" fmla="*/ 4 w 5"/>
                <a:gd name="T1" fmla="*/ 2 h 4"/>
                <a:gd name="T2" fmla="*/ 3 w 5"/>
                <a:gd name="T3" fmla="*/ 3 h 4"/>
                <a:gd name="T4" fmla="*/ 0 w 5"/>
                <a:gd name="T5" fmla="*/ 2 h 4"/>
                <a:gd name="T6" fmla="*/ 4 w 5"/>
                <a:gd name="T7" fmla="*/ 0 h 4"/>
                <a:gd name="T8" fmla="*/ 4 w 5"/>
                <a:gd name="T9" fmla="*/ 2 h 4"/>
                <a:gd name="T10" fmla="*/ 4 w 5"/>
                <a:gd name="T11" fmla="*/ 2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" h="4">
                  <a:moveTo>
                    <a:pt x="4" y="2"/>
                  </a:moveTo>
                  <a:cubicBezTo>
                    <a:pt x="5" y="1"/>
                    <a:pt x="4" y="4"/>
                    <a:pt x="3" y="3"/>
                  </a:cubicBezTo>
                  <a:cubicBezTo>
                    <a:pt x="3" y="3"/>
                    <a:pt x="0" y="2"/>
                    <a:pt x="0" y="2"/>
                  </a:cubicBezTo>
                  <a:cubicBezTo>
                    <a:pt x="0" y="2"/>
                    <a:pt x="3" y="0"/>
                    <a:pt x="4" y="0"/>
                  </a:cubicBezTo>
                  <a:cubicBezTo>
                    <a:pt x="4" y="0"/>
                    <a:pt x="3" y="2"/>
                    <a:pt x="4" y="2"/>
                  </a:cubicBezTo>
                  <a:cubicBezTo>
                    <a:pt x="5" y="1"/>
                    <a:pt x="3" y="2"/>
                    <a:pt x="4" y="2"/>
                  </a:cubicBezTo>
                  <a:close/>
                </a:path>
              </a:pathLst>
            </a:custGeom>
            <a:grpFill/>
            <a:ln w="4763" cap="flat">
              <a:solidFill>
                <a:schemeClr val="bg1"/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id-ID" sz="1800" b="1" i="0" u="none" strike="noStrike" kern="1200" cap="none" spc="0" normalizeH="0" baseline="0" noProof="0">
                <a:ln>
                  <a:noFill/>
                </a:ln>
                <a:solidFill>
                  <a:srgbClr val="1C1C1C">
                    <a:lumMod val="50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endParaRPr>
            </a:p>
          </p:txBody>
        </p:sp>
        <p:sp>
          <p:nvSpPr>
            <p:cNvPr id="108" name="Freeform 505"/>
            <p:cNvSpPr/>
            <p:nvPr/>
          </p:nvSpPr>
          <p:spPr bwMode="auto">
            <a:xfrm>
              <a:off x="11359426" y="5927165"/>
              <a:ext cx="57323" cy="57338"/>
            </a:xfrm>
            <a:custGeom>
              <a:avLst/>
              <a:gdLst>
                <a:gd name="T0" fmla="*/ 5 w 6"/>
                <a:gd name="T1" fmla="*/ 1 h 6"/>
                <a:gd name="T2" fmla="*/ 4 w 6"/>
                <a:gd name="T3" fmla="*/ 5 h 6"/>
                <a:gd name="T4" fmla="*/ 1 w 6"/>
                <a:gd name="T5" fmla="*/ 5 h 6"/>
                <a:gd name="T6" fmla="*/ 5 w 6"/>
                <a:gd name="T7" fmla="*/ 1 h 6"/>
                <a:gd name="T8" fmla="*/ 5 w 6"/>
                <a:gd name="T9" fmla="*/ 1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" h="6">
                  <a:moveTo>
                    <a:pt x="5" y="1"/>
                  </a:moveTo>
                  <a:cubicBezTo>
                    <a:pt x="6" y="2"/>
                    <a:pt x="4" y="3"/>
                    <a:pt x="4" y="5"/>
                  </a:cubicBezTo>
                  <a:cubicBezTo>
                    <a:pt x="3" y="6"/>
                    <a:pt x="2" y="6"/>
                    <a:pt x="1" y="5"/>
                  </a:cubicBezTo>
                  <a:cubicBezTo>
                    <a:pt x="0" y="4"/>
                    <a:pt x="5" y="0"/>
                    <a:pt x="5" y="1"/>
                  </a:cubicBezTo>
                  <a:cubicBezTo>
                    <a:pt x="6" y="2"/>
                    <a:pt x="5" y="0"/>
                    <a:pt x="5" y="1"/>
                  </a:cubicBezTo>
                  <a:close/>
                </a:path>
              </a:pathLst>
            </a:custGeom>
            <a:grpFill/>
            <a:ln w="4763" cap="flat">
              <a:solidFill>
                <a:schemeClr val="bg1"/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id-ID" sz="1800" b="1" i="0" u="none" strike="noStrike" kern="1200" cap="none" spc="0" normalizeH="0" baseline="0" noProof="0">
                <a:ln>
                  <a:noFill/>
                </a:ln>
                <a:solidFill>
                  <a:srgbClr val="1C1C1C">
                    <a:lumMod val="50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endParaRPr>
            </a:p>
          </p:txBody>
        </p:sp>
        <p:sp>
          <p:nvSpPr>
            <p:cNvPr id="109" name="Freeform 506"/>
            <p:cNvSpPr/>
            <p:nvPr/>
          </p:nvSpPr>
          <p:spPr bwMode="auto">
            <a:xfrm>
              <a:off x="11388093" y="5994061"/>
              <a:ext cx="28662" cy="28669"/>
            </a:xfrm>
            <a:custGeom>
              <a:avLst/>
              <a:gdLst>
                <a:gd name="T0" fmla="*/ 3 w 3"/>
                <a:gd name="T1" fmla="*/ 1 h 3"/>
                <a:gd name="T2" fmla="*/ 0 w 3"/>
                <a:gd name="T3" fmla="*/ 2 h 3"/>
                <a:gd name="T4" fmla="*/ 2 w 3"/>
                <a:gd name="T5" fmla="*/ 3 h 3"/>
                <a:gd name="T6" fmla="*/ 3 w 3"/>
                <a:gd name="T7" fmla="*/ 1 h 3"/>
                <a:gd name="T8" fmla="*/ 3 w 3"/>
                <a:gd name="T9" fmla="*/ 1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" h="3">
                  <a:moveTo>
                    <a:pt x="3" y="1"/>
                  </a:moveTo>
                  <a:cubicBezTo>
                    <a:pt x="2" y="1"/>
                    <a:pt x="0" y="1"/>
                    <a:pt x="0" y="2"/>
                  </a:cubicBezTo>
                  <a:cubicBezTo>
                    <a:pt x="0" y="3"/>
                    <a:pt x="2" y="3"/>
                    <a:pt x="2" y="3"/>
                  </a:cubicBezTo>
                  <a:cubicBezTo>
                    <a:pt x="3" y="3"/>
                    <a:pt x="3" y="0"/>
                    <a:pt x="3" y="1"/>
                  </a:cubicBezTo>
                  <a:cubicBezTo>
                    <a:pt x="2" y="1"/>
                    <a:pt x="3" y="1"/>
                    <a:pt x="3" y="1"/>
                  </a:cubicBezTo>
                  <a:close/>
                </a:path>
              </a:pathLst>
            </a:custGeom>
            <a:grpFill/>
            <a:ln w="4763" cap="flat">
              <a:solidFill>
                <a:schemeClr val="bg1"/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id-ID" sz="1800" b="1" i="0" u="none" strike="noStrike" kern="1200" cap="none" spc="0" normalizeH="0" baseline="0" noProof="0">
                <a:ln>
                  <a:noFill/>
                </a:ln>
                <a:solidFill>
                  <a:srgbClr val="1C1C1C">
                    <a:lumMod val="50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endParaRPr>
            </a:p>
          </p:txBody>
        </p:sp>
        <p:sp>
          <p:nvSpPr>
            <p:cNvPr id="110" name="Freeform 507"/>
            <p:cNvSpPr/>
            <p:nvPr/>
          </p:nvSpPr>
          <p:spPr bwMode="auto">
            <a:xfrm>
              <a:off x="11416754" y="6022733"/>
              <a:ext cx="15924" cy="9556"/>
            </a:xfrm>
            <a:custGeom>
              <a:avLst/>
              <a:gdLst>
                <a:gd name="T0" fmla="*/ 2 w 2"/>
                <a:gd name="T1" fmla="*/ 0 h 1"/>
                <a:gd name="T2" fmla="*/ 1 w 2"/>
                <a:gd name="T3" fmla="*/ 1 h 1"/>
                <a:gd name="T4" fmla="*/ 2 w 2"/>
                <a:gd name="T5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" h="1">
                  <a:moveTo>
                    <a:pt x="2" y="0"/>
                  </a:moveTo>
                  <a:cubicBezTo>
                    <a:pt x="1" y="0"/>
                    <a:pt x="0" y="1"/>
                    <a:pt x="1" y="1"/>
                  </a:cubicBezTo>
                  <a:cubicBezTo>
                    <a:pt x="2" y="1"/>
                    <a:pt x="2" y="0"/>
                    <a:pt x="2" y="0"/>
                  </a:cubicBezTo>
                  <a:close/>
                </a:path>
              </a:pathLst>
            </a:custGeom>
            <a:grpFill/>
            <a:ln w="4763" cap="flat">
              <a:solidFill>
                <a:schemeClr val="bg1"/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id-ID" sz="1800" b="1" i="0" u="none" strike="noStrike" kern="1200" cap="none" spc="0" normalizeH="0" baseline="0" noProof="0">
                <a:ln>
                  <a:noFill/>
                </a:ln>
                <a:solidFill>
                  <a:srgbClr val="1C1C1C">
                    <a:lumMod val="50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endParaRPr>
            </a:p>
          </p:txBody>
        </p:sp>
        <p:sp>
          <p:nvSpPr>
            <p:cNvPr id="111" name="Freeform 508"/>
            <p:cNvSpPr/>
            <p:nvPr/>
          </p:nvSpPr>
          <p:spPr bwMode="auto">
            <a:xfrm>
              <a:off x="11416754" y="6048217"/>
              <a:ext cx="9553" cy="19114"/>
            </a:xfrm>
            <a:custGeom>
              <a:avLst/>
              <a:gdLst>
                <a:gd name="T0" fmla="*/ 1 w 1"/>
                <a:gd name="T1" fmla="*/ 0 h 2"/>
                <a:gd name="T2" fmla="*/ 0 w 1"/>
                <a:gd name="T3" fmla="*/ 2 h 2"/>
                <a:gd name="T4" fmla="*/ 1 w 1"/>
                <a:gd name="T5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" h="2">
                  <a:moveTo>
                    <a:pt x="1" y="0"/>
                  </a:moveTo>
                  <a:cubicBezTo>
                    <a:pt x="1" y="1"/>
                    <a:pt x="0" y="2"/>
                    <a:pt x="0" y="2"/>
                  </a:cubicBezTo>
                  <a:cubicBezTo>
                    <a:pt x="1" y="2"/>
                    <a:pt x="1" y="0"/>
                    <a:pt x="1" y="0"/>
                  </a:cubicBezTo>
                  <a:close/>
                </a:path>
              </a:pathLst>
            </a:custGeom>
            <a:grpFill/>
            <a:ln w="4763" cap="flat">
              <a:solidFill>
                <a:schemeClr val="bg1"/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id-ID" sz="1800" b="1" i="0" u="none" strike="noStrike" kern="1200" cap="none" spc="0" normalizeH="0" baseline="0" noProof="0">
                <a:ln>
                  <a:noFill/>
                </a:ln>
                <a:solidFill>
                  <a:srgbClr val="1C1C1C">
                    <a:lumMod val="50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endParaRPr>
            </a:p>
          </p:txBody>
        </p:sp>
        <p:sp>
          <p:nvSpPr>
            <p:cNvPr id="112" name="Freeform 509"/>
            <p:cNvSpPr/>
            <p:nvPr/>
          </p:nvSpPr>
          <p:spPr bwMode="auto">
            <a:xfrm>
              <a:off x="11416754" y="6067328"/>
              <a:ext cx="15924" cy="9556"/>
            </a:xfrm>
            <a:custGeom>
              <a:avLst/>
              <a:gdLst>
                <a:gd name="T0" fmla="*/ 2 w 2"/>
                <a:gd name="T1" fmla="*/ 0 h 1"/>
                <a:gd name="T2" fmla="*/ 1 w 2"/>
                <a:gd name="T3" fmla="*/ 1 h 1"/>
                <a:gd name="T4" fmla="*/ 2 w 2"/>
                <a:gd name="T5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" h="1">
                  <a:moveTo>
                    <a:pt x="2" y="0"/>
                  </a:moveTo>
                  <a:cubicBezTo>
                    <a:pt x="1" y="0"/>
                    <a:pt x="0" y="1"/>
                    <a:pt x="1" y="1"/>
                  </a:cubicBezTo>
                  <a:cubicBezTo>
                    <a:pt x="2" y="1"/>
                    <a:pt x="2" y="0"/>
                    <a:pt x="2" y="0"/>
                  </a:cubicBezTo>
                  <a:close/>
                </a:path>
              </a:pathLst>
            </a:custGeom>
            <a:grpFill/>
            <a:ln w="4763" cap="flat">
              <a:solidFill>
                <a:schemeClr val="bg1"/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id-ID" sz="1800" b="1" i="0" u="none" strike="noStrike" kern="1200" cap="none" spc="0" normalizeH="0" baseline="0" noProof="0">
                <a:ln>
                  <a:noFill/>
                </a:ln>
                <a:solidFill>
                  <a:srgbClr val="1C1C1C">
                    <a:lumMod val="50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endParaRPr>
            </a:p>
          </p:txBody>
        </p:sp>
        <p:sp>
          <p:nvSpPr>
            <p:cNvPr id="113" name="Freeform 510"/>
            <p:cNvSpPr/>
            <p:nvPr/>
          </p:nvSpPr>
          <p:spPr bwMode="auto">
            <a:xfrm>
              <a:off x="11490002" y="6207491"/>
              <a:ext cx="9553" cy="19114"/>
            </a:xfrm>
            <a:custGeom>
              <a:avLst/>
              <a:gdLst>
                <a:gd name="T0" fmla="*/ 0 w 1"/>
                <a:gd name="T1" fmla="*/ 0 h 2"/>
                <a:gd name="T2" fmla="*/ 0 w 1"/>
                <a:gd name="T3" fmla="*/ 2 h 2"/>
                <a:gd name="T4" fmla="*/ 0 w 1"/>
                <a:gd name="T5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" h="2">
                  <a:moveTo>
                    <a:pt x="0" y="0"/>
                  </a:moveTo>
                  <a:cubicBezTo>
                    <a:pt x="0" y="1"/>
                    <a:pt x="0" y="2"/>
                    <a:pt x="0" y="2"/>
                  </a:cubicBezTo>
                  <a:cubicBezTo>
                    <a:pt x="0" y="2"/>
                    <a:pt x="1" y="0"/>
                    <a:pt x="0" y="0"/>
                  </a:cubicBezTo>
                  <a:close/>
                </a:path>
              </a:pathLst>
            </a:custGeom>
            <a:grpFill/>
            <a:ln w="4763" cap="flat">
              <a:solidFill>
                <a:schemeClr val="bg1"/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id-ID" sz="1800" b="1" i="0" u="none" strike="noStrike" kern="1200" cap="none" spc="0" normalizeH="0" baseline="0" noProof="0">
                <a:ln>
                  <a:noFill/>
                </a:ln>
                <a:solidFill>
                  <a:srgbClr val="1C1C1C">
                    <a:lumMod val="50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endParaRPr>
            </a:p>
          </p:txBody>
        </p:sp>
        <p:sp>
          <p:nvSpPr>
            <p:cNvPr id="114" name="Freeform 511"/>
            <p:cNvSpPr/>
            <p:nvPr/>
          </p:nvSpPr>
          <p:spPr bwMode="auto">
            <a:xfrm>
              <a:off x="11630131" y="5787002"/>
              <a:ext cx="19109" cy="38227"/>
            </a:xfrm>
            <a:custGeom>
              <a:avLst/>
              <a:gdLst>
                <a:gd name="T0" fmla="*/ 1 w 2"/>
                <a:gd name="T1" fmla="*/ 4 h 4"/>
                <a:gd name="T2" fmla="*/ 2 w 2"/>
                <a:gd name="T3" fmla="*/ 1 h 4"/>
                <a:gd name="T4" fmla="*/ 1 w 2"/>
                <a:gd name="T5" fmla="*/ 4 h 4"/>
                <a:gd name="T6" fmla="*/ 1 w 2"/>
                <a:gd name="T7" fmla="*/ 4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" h="4">
                  <a:moveTo>
                    <a:pt x="1" y="4"/>
                  </a:moveTo>
                  <a:cubicBezTo>
                    <a:pt x="0" y="3"/>
                    <a:pt x="0" y="1"/>
                    <a:pt x="2" y="1"/>
                  </a:cubicBezTo>
                  <a:cubicBezTo>
                    <a:pt x="2" y="0"/>
                    <a:pt x="2" y="4"/>
                    <a:pt x="1" y="4"/>
                  </a:cubicBezTo>
                  <a:cubicBezTo>
                    <a:pt x="0" y="3"/>
                    <a:pt x="1" y="4"/>
                    <a:pt x="1" y="4"/>
                  </a:cubicBezTo>
                  <a:close/>
                </a:path>
              </a:pathLst>
            </a:custGeom>
            <a:grpFill/>
            <a:ln w="4763" cap="flat">
              <a:solidFill>
                <a:schemeClr val="bg1"/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id-ID" sz="1800" b="1" i="0" u="none" strike="noStrike" kern="1200" cap="none" spc="0" normalizeH="0" baseline="0" noProof="0">
                <a:ln>
                  <a:noFill/>
                </a:ln>
                <a:solidFill>
                  <a:srgbClr val="1C1C1C">
                    <a:lumMod val="50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endParaRPr>
            </a:p>
          </p:txBody>
        </p:sp>
        <p:sp>
          <p:nvSpPr>
            <p:cNvPr id="115" name="Freeform 512"/>
            <p:cNvSpPr/>
            <p:nvPr/>
          </p:nvSpPr>
          <p:spPr bwMode="auto">
            <a:xfrm>
              <a:off x="8260699" y="11747159"/>
              <a:ext cx="111465" cy="57338"/>
            </a:xfrm>
            <a:custGeom>
              <a:avLst/>
              <a:gdLst>
                <a:gd name="T0" fmla="*/ 10 w 12"/>
                <a:gd name="T1" fmla="*/ 3 h 6"/>
                <a:gd name="T2" fmla="*/ 8 w 12"/>
                <a:gd name="T3" fmla="*/ 2 h 6"/>
                <a:gd name="T4" fmla="*/ 5 w 12"/>
                <a:gd name="T5" fmla="*/ 2 h 6"/>
                <a:gd name="T6" fmla="*/ 3 w 12"/>
                <a:gd name="T7" fmla="*/ 1 h 6"/>
                <a:gd name="T8" fmla="*/ 0 w 12"/>
                <a:gd name="T9" fmla="*/ 3 h 6"/>
                <a:gd name="T10" fmla="*/ 2 w 12"/>
                <a:gd name="T11" fmla="*/ 5 h 6"/>
                <a:gd name="T12" fmla="*/ 6 w 12"/>
                <a:gd name="T13" fmla="*/ 5 h 6"/>
                <a:gd name="T14" fmla="*/ 11 w 12"/>
                <a:gd name="T15" fmla="*/ 3 h 6"/>
                <a:gd name="T16" fmla="*/ 10 w 12"/>
                <a:gd name="T17" fmla="*/ 3 h 6"/>
                <a:gd name="T18" fmla="*/ 10 w 12"/>
                <a:gd name="T19" fmla="*/ 3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2" h="6">
                  <a:moveTo>
                    <a:pt x="10" y="3"/>
                  </a:moveTo>
                  <a:cubicBezTo>
                    <a:pt x="9" y="3"/>
                    <a:pt x="9" y="2"/>
                    <a:pt x="8" y="2"/>
                  </a:cubicBezTo>
                  <a:cubicBezTo>
                    <a:pt x="7" y="2"/>
                    <a:pt x="6" y="2"/>
                    <a:pt x="5" y="2"/>
                  </a:cubicBezTo>
                  <a:cubicBezTo>
                    <a:pt x="4" y="2"/>
                    <a:pt x="4" y="0"/>
                    <a:pt x="3" y="1"/>
                  </a:cubicBezTo>
                  <a:cubicBezTo>
                    <a:pt x="3" y="1"/>
                    <a:pt x="0" y="3"/>
                    <a:pt x="0" y="3"/>
                  </a:cubicBezTo>
                  <a:cubicBezTo>
                    <a:pt x="0" y="3"/>
                    <a:pt x="2" y="5"/>
                    <a:pt x="2" y="5"/>
                  </a:cubicBezTo>
                  <a:cubicBezTo>
                    <a:pt x="3" y="6"/>
                    <a:pt x="5" y="5"/>
                    <a:pt x="6" y="5"/>
                  </a:cubicBezTo>
                  <a:cubicBezTo>
                    <a:pt x="7" y="5"/>
                    <a:pt x="11" y="4"/>
                    <a:pt x="11" y="3"/>
                  </a:cubicBezTo>
                  <a:cubicBezTo>
                    <a:pt x="10" y="3"/>
                    <a:pt x="10" y="3"/>
                    <a:pt x="10" y="3"/>
                  </a:cubicBezTo>
                  <a:cubicBezTo>
                    <a:pt x="9" y="3"/>
                    <a:pt x="12" y="2"/>
                    <a:pt x="10" y="3"/>
                  </a:cubicBezTo>
                  <a:close/>
                </a:path>
              </a:pathLst>
            </a:custGeom>
            <a:grpFill/>
            <a:ln w="4763" cap="flat">
              <a:solidFill>
                <a:schemeClr val="bg1"/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id-ID" sz="1800" b="1" i="0" u="none" strike="noStrike" kern="1200" cap="none" spc="0" normalizeH="0" baseline="0" noProof="0">
                <a:ln>
                  <a:noFill/>
                </a:ln>
                <a:solidFill>
                  <a:srgbClr val="1C1C1C">
                    <a:lumMod val="50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endParaRPr>
            </a:p>
          </p:txBody>
        </p:sp>
        <p:sp>
          <p:nvSpPr>
            <p:cNvPr id="116" name="Freeform 513"/>
            <p:cNvSpPr/>
            <p:nvPr/>
          </p:nvSpPr>
          <p:spPr bwMode="auto">
            <a:xfrm>
              <a:off x="8251144" y="11804497"/>
              <a:ext cx="82803" cy="57338"/>
            </a:xfrm>
            <a:custGeom>
              <a:avLst/>
              <a:gdLst>
                <a:gd name="T0" fmla="*/ 7 w 9"/>
                <a:gd name="T1" fmla="*/ 3 h 6"/>
                <a:gd name="T2" fmla="*/ 0 w 9"/>
                <a:gd name="T3" fmla="*/ 1 h 6"/>
                <a:gd name="T4" fmla="*/ 2 w 9"/>
                <a:gd name="T5" fmla="*/ 2 h 6"/>
                <a:gd name="T6" fmla="*/ 1 w 9"/>
                <a:gd name="T7" fmla="*/ 5 h 6"/>
                <a:gd name="T8" fmla="*/ 3 w 9"/>
                <a:gd name="T9" fmla="*/ 5 h 6"/>
                <a:gd name="T10" fmla="*/ 4 w 9"/>
                <a:gd name="T11" fmla="*/ 5 h 6"/>
                <a:gd name="T12" fmla="*/ 7 w 9"/>
                <a:gd name="T13" fmla="*/ 3 h 6"/>
                <a:gd name="T14" fmla="*/ 7 w 9"/>
                <a:gd name="T15" fmla="*/ 3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9" h="6">
                  <a:moveTo>
                    <a:pt x="7" y="3"/>
                  </a:moveTo>
                  <a:cubicBezTo>
                    <a:pt x="7" y="2"/>
                    <a:pt x="0" y="0"/>
                    <a:pt x="0" y="1"/>
                  </a:cubicBezTo>
                  <a:cubicBezTo>
                    <a:pt x="0" y="1"/>
                    <a:pt x="2" y="2"/>
                    <a:pt x="2" y="2"/>
                  </a:cubicBezTo>
                  <a:cubicBezTo>
                    <a:pt x="3" y="3"/>
                    <a:pt x="1" y="4"/>
                    <a:pt x="1" y="5"/>
                  </a:cubicBezTo>
                  <a:cubicBezTo>
                    <a:pt x="1" y="6"/>
                    <a:pt x="3" y="5"/>
                    <a:pt x="3" y="5"/>
                  </a:cubicBezTo>
                  <a:cubicBezTo>
                    <a:pt x="4" y="4"/>
                    <a:pt x="3" y="5"/>
                    <a:pt x="4" y="5"/>
                  </a:cubicBezTo>
                  <a:cubicBezTo>
                    <a:pt x="5" y="6"/>
                    <a:pt x="9" y="4"/>
                    <a:pt x="7" y="3"/>
                  </a:cubicBezTo>
                  <a:cubicBezTo>
                    <a:pt x="6" y="2"/>
                    <a:pt x="8" y="3"/>
                    <a:pt x="7" y="3"/>
                  </a:cubicBezTo>
                  <a:close/>
                </a:path>
              </a:pathLst>
            </a:custGeom>
            <a:grpFill/>
            <a:ln w="4763" cap="flat">
              <a:solidFill>
                <a:schemeClr val="bg1"/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id-ID" sz="1800" b="1" i="0" u="none" strike="noStrike" kern="1200" cap="none" spc="0" normalizeH="0" baseline="0" noProof="0">
                <a:ln>
                  <a:noFill/>
                </a:ln>
                <a:solidFill>
                  <a:srgbClr val="1C1C1C">
                    <a:lumMod val="50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endParaRPr>
            </a:p>
          </p:txBody>
        </p:sp>
        <p:sp>
          <p:nvSpPr>
            <p:cNvPr id="117" name="Freeform 514"/>
            <p:cNvSpPr/>
            <p:nvPr/>
          </p:nvSpPr>
          <p:spPr bwMode="auto">
            <a:xfrm>
              <a:off x="8241593" y="11731231"/>
              <a:ext cx="73248" cy="44598"/>
            </a:xfrm>
            <a:custGeom>
              <a:avLst/>
              <a:gdLst>
                <a:gd name="T0" fmla="*/ 6 w 8"/>
                <a:gd name="T1" fmla="*/ 0 h 5"/>
                <a:gd name="T2" fmla="*/ 3 w 8"/>
                <a:gd name="T3" fmla="*/ 1 h 5"/>
                <a:gd name="T4" fmla="*/ 0 w 8"/>
                <a:gd name="T5" fmla="*/ 1 h 5"/>
                <a:gd name="T6" fmla="*/ 0 w 8"/>
                <a:gd name="T7" fmla="*/ 3 h 5"/>
                <a:gd name="T8" fmla="*/ 5 w 8"/>
                <a:gd name="T9" fmla="*/ 2 h 5"/>
                <a:gd name="T10" fmla="*/ 6 w 8"/>
                <a:gd name="T11" fmla="*/ 0 h 5"/>
                <a:gd name="T12" fmla="*/ 6 w 8"/>
                <a:gd name="T13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8" h="5">
                  <a:moveTo>
                    <a:pt x="6" y="0"/>
                  </a:moveTo>
                  <a:cubicBezTo>
                    <a:pt x="5" y="0"/>
                    <a:pt x="4" y="1"/>
                    <a:pt x="3" y="1"/>
                  </a:cubicBezTo>
                  <a:cubicBezTo>
                    <a:pt x="2" y="0"/>
                    <a:pt x="0" y="1"/>
                    <a:pt x="0" y="1"/>
                  </a:cubicBezTo>
                  <a:cubicBezTo>
                    <a:pt x="1" y="0"/>
                    <a:pt x="0" y="4"/>
                    <a:pt x="0" y="3"/>
                  </a:cubicBezTo>
                  <a:cubicBezTo>
                    <a:pt x="1" y="5"/>
                    <a:pt x="4" y="3"/>
                    <a:pt x="5" y="2"/>
                  </a:cubicBezTo>
                  <a:cubicBezTo>
                    <a:pt x="6" y="2"/>
                    <a:pt x="8" y="0"/>
                    <a:pt x="6" y="0"/>
                  </a:cubicBezTo>
                  <a:cubicBezTo>
                    <a:pt x="5" y="0"/>
                    <a:pt x="8" y="0"/>
                    <a:pt x="6" y="0"/>
                  </a:cubicBezTo>
                  <a:close/>
                </a:path>
              </a:pathLst>
            </a:custGeom>
            <a:grpFill/>
            <a:ln w="4763" cap="flat">
              <a:solidFill>
                <a:schemeClr val="bg1"/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id-ID" sz="1800" b="1" i="0" u="none" strike="noStrike" kern="1200" cap="none" spc="0" normalizeH="0" baseline="0" noProof="0">
                <a:ln>
                  <a:noFill/>
                </a:ln>
                <a:solidFill>
                  <a:srgbClr val="1C1C1C">
                    <a:lumMod val="50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endParaRPr>
            </a:p>
          </p:txBody>
        </p:sp>
        <p:sp>
          <p:nvSpPr>
            <p:cNvPr id="118" name="Freeform 515"/>
            <p:cNvSpPr/>
            <p:nvPr/>
          </p:nvSpPr>
          <p:spPr bwMode="auto">
            <a:xfrm>
              <a:off x="8203376" y="11766272"/>
              <a:ext cx="76432" cy="47785"/>
            </a:xfrm>
            <a:custGeom>
              <a:avLst/>
              <a:gdLst>
                <a:gd name="T0" fmla="*/ 7 w 8"/>
                <a:gd name="T1" fmla="*/ 4 h 5"/>
                <a:gd name="T2" fmla="*/ 1 w 8"/>
                <a:gd name="T3" fmla="*/ 1 h 5"/>
                <a:gd name="T4" fmla="*/ 7 w 8"/>
                <a:gd name="T5" fmla="*/ 4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8" h="5">
                  <a:moveTo>
                    <a:pt x="7" y="4"/>
                  </a:moveTo>
                  <a:cubicBezTo>
                    <a:pt x="6" y="3"/>
                    <a:pt x="0" y="0"/>
                    <a:pt x="1" y="1"/>
                  </a:cubicBezTo>
                  <a:cubicBezTo>
                    <a:pt x="2" y="2"/>
                    <a:pt x="8" y="5"/>
                    <a:pt x="7" y="4"/>
                  </a:cubicBezTo>
                  <a:close/>
                </a:path>
              </a:pathLst>
            </a:custGeom>
            <a:grpFill/>
            <a:ln w="4763" cap="flat">
              <a:solidFill>
                <a:schemeClr val="bg1"/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id-ID" sz="1800" b="1" i="0" u="none" strike="noStrike" kern="1200" cap="none" spc="0" normalizeH="0" baseline="0" noProof="0">
                <a:ln>
                  <a:noFill/>
                </a:ln>
                <a:solidFill>
                  <a:srgbClr val="1C1C1C">
                    <a:lumMod val="50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endParaRPr>
            </a:p>
          </p:txBody>
        </p:sp>
        <p:sp>
          <p:nvSpPr>
            <p:cNvPr id="119" name="Freeform 516"/>
            <p:cNvSpPr/>
            <p:nvPr/>
          </p:nvSpPr>
          <p:spPr bwMode="auto">
            <a:xfrm>
              <a:off x="8184267" y="11702559"/>
              <a:ext cx="28662" cy="28669"/>
            </a:xfrm>
            <a:custGeom>
              <a:avLst/>
              <a:gdLst>
                <a:gd name="T0" fmla="*/ 2 w 3"/>
                <a:gd name="T1" fmla="*/ 2 h 3"/>
                <a:gd name="T2" fmla="*/ 0 w 3"/>
                <a:gd name="T3" fmla="*/ 1 h 3"/>
                <a:gd name="T4" fmla="*/ 2 w 3"/>
                <a:gd name="T5" fmla="*/ 2 h 3"/>
                <a:gd name="T6" fmla="*/ 2 w 3"/>
                <a:gd name="T7" fmla="*/ 2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" h="3">
                  <a:moveTo>
                    <a:pt x="2" y="2"/>
                  </a:moveTo>
                  <a:cubicBezTo>
                    <a:pt x="2" y="3"/>
                    <a:pt x="1" y="2"/>
                    <a:pt x="0" y="1"/>
                  </a:cubicBezTo>
                  <a:cubicBezTo>
                    <a:pt x="0" y="0"/>
                    <a:pt x="3" y="0"/>
                    <a:pt x="2" y="2"/>
                  </a:cubicBezTo>
                  <a:cubicBezTo>
                    <a:pt x="2" y="3"/>
                    <a:pt x="2" y="1"/>
                    <a:pt x="2" y="2"/>
                  </a:cubicBezTo>
                  <a:close/>
                </a:path>
              </a:pathLst>
            </a:custGeom>
            <a:grpFill/>
            <a:ln w="4763" cap="flat">
              <a:solidFill>
                <a:schemeClr val="bg1"/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id-ID" sz="1800" b="1" i="0" u="none" strike="noStrike" kern="1200" cap="none" spc="0" normalizeH="0" baseline="0" noProof="0">
                <a:ln>
                  <a:noFill/>
                </a:ln>
                <a:solidFill>
                  <a:srgbClr val="1C1C1C">
                    <a:lumMod val="50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endParaRPr>
            </a:p>
          </p:txBody>
        </p:sp>
        <p:sp>
          <p:nvSpPr>
            <p:cNvPr id="120" name="Freeform 517"/>
            <p:cNvSpPr/>
            <p:nvPr/>
          </p:nvSpPr>
          <p:spPr bwMode="auto">
            <a:xfrm>
              <a:off x="8184267" y="11626107"/>
              <a:ext cx="66879" cy="66896"/>
            </a:xfrm>
            <a:custGeom>
              <a:avLst/>
              <a:gdLst>
                <a:gd name="T0" fmla="*/ 5 w 7"/>
                <a:gd name="T1" fmla="*/ 2 h 7"/>
                <a:gd name="T2" fmla="*/ 4 w 7"/>
                <a:gd name="T3" fmla="*/ 0 h 7"/>
                <a:gd name="T4" fmla="*/ 2 w 7"/>
                <a:gd name="T5" fmla="*/ 1 h 7"/>
                <a:gd name="T6" fmla="*/ 0 w 7"/>
                <a:gd name="T7" fmla="*/ 1 h 7"/>
                <a:gd name="T8" fmla="*/ 2 w 7"/>
                <a:gd name="T9" fmla="*/ 4 h 7"/>
                <a:gd name="T10" fmla="*/ 0 w 7"/>
                <a:gd name="T11" fmla="*/ 6 h 7"/>
                <a:gd name="T12" fmla="*/ 3 w 7"/>
                <a:gd name="T13" fmla="*/ 5 h 7"/>
                <a:gd name="T14" fmla="*/ 4 w 7"/>
                <a:gd name="T15" fmla="*/ 2 h 7"/>
                <a:gd name="T16" fmla="*/ 4 w 7"/>
                <a:gd name="T17" fmla="*/ 4 h 7"/>
                <a:gd name="T18" fmla="*/ 6 w 7"/>
                <a:gd name="T19" fmla="*/ 2 h 7"/>
                <a:gd name="T20" fmla="*/ 5 w 7"/>
                <a:gd name="T21" fmla="*/ 2 h 7"/>
                <a:gd name="T22" fmla="*/ 5 w 7"/>
                <a:gd name="T23" fmla="*/ 2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7" h="7">
                  <a:moveTo>
                    <a:pt x="5" y="2"/>
                  </a:moveTo>
                  <a:cubicBezTo>
                    <a:pt x="5" y="1"/>
                    <a:pt x="4" y="1"/>
                    <a:pt x="4" y="0"/>
                  </a:cubicBezTo>
                  <a:cubicBezTo>
                    <a:pt x="3" y="0"/>
                    <a:pt x="1" y="0"/>
                    <a:pt x="2" y="1"/>
                  </a:cubicBezTo>
                  <a:cubicBezTo>
                    <a:pt x="4" y="3"/>
                    <a:pt x="1" y="2"/>
                    <a:pt x="0" y="1"/>
                  </a:cubicBezTo>
                  <a:cubicBezTo>
                    <a:pt x="1" y="3"/>
                    <a:pt x="2" y="3"/>
                    <a:pt x="2" y="4"/>
                  </a:cubicBezTo>
                  <a:cubicBezTo>
                    <a:pt x="3" y="6"/>
                    <a:pt x="1" y="5"/>
                    <a:pt x="0" y="6"/>
                  </a:cubicBezTo>
                  <a:cubicBezTo>
                    <a:pt x="0" y="7"/>
                    <a:pt x="4" y="6"/>
                    <a:pt x="3" y="5"/>
                  </a:cubicBezTo>
                  <a:cubicBezTo>
                    <a:pt x="3" y="5"/>
                    <a:pt x="4" y="3"/>
                    <a:pt x="4" y="2"/>
                  </a:cubicBezTo>
                  <a:cubicBezTo>
                    <a:pt x="4" y="2"/>
                    <a:pt x="4" y="3"/>
                    <a:pt x="4" y="4"/>
                  </a:cubicBezTo>
                  <a:cubicBezTo>
                    <a:pt x="4" y="3"/>
                    <a:pt x="6" y="2"/>
                    <a:pt x="6" y="2"/>
                  </a:cubicBezTo>
                  <a:cubicBezTo>
                    <a:pt x="6" y="2"/>
                    <a:pt x="6" y="2"/>
                    <a:pt x="5" y="2"/>
                  </a:cubicBezTo>
                  <a:cubicBezTo>
                    <a:pt x="5" y="1"/>
                    <a:pt x="7" y="2"/>
                    <a:pt x="5" y="2"/>
                  </a:cubicBezTo>
                  <a:close/>
                </a:path>
              </a:pathLst>
            </a:custGeom>
            <a:grpFill/>
            <a:ln w="4763" cap="flat">
              <a:solidFill>
                <a:schemeClr val="bg1"/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id-ID" sz="1800" b="1" i="0" u="none" strike="noStrike" kern="1200" cap="none" spc="0" normalizeH="0" baseline="0" noProof="0">
                <a:ln>
                  <a:noFill/>
                </a:ln>
                <a:solidFill>
                  <a:srgbClr val="1C1C1C">
                    <a:lumMod val="50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endParaRPr>
            </a:p>
          </p:txBody>
        </p:sp>
        <p:sp>
          <p:nvSpPr>
            <p:cNvPr id="121" name="Freeform 518"/>
            <p:cNvSpPr/>
            <p:nvPr/>
          </p:nvSpPr>
          <p:spPr bwMode="auto">
            <a:xfrm>
              <a:off x="8174712" y="11505057"/>
              <a:ext cx="47770" cy="101936"/>
            </a:xfrm>
            <a:custGeom>
              <a:avLst/>
              <a:gdLst>
                <a:gd name="T0" fmla="*/ 5 w 5"/>
                <a:gd name="T1" fmla="*/ 7 h 11"/>
                <a:gd name="T2" fmla="*/ 2 w 5"/>
                <a:gd name="T3" fmla="*/ 2 h 11"/>
                <a:gd name="T4" fmla="*/ 1 w 5"/>
                <a:gd name="T5" fmla="*/ 6 h 11"/>
                <a:gd name="T6" fmla="*/ 0 w 5"/>
                <a:gd name="T7" fmla="*/ 9 h 11"/>
                <a:gd name="T8" fmla="*/ 2 w 5"/>
                <a:gd name="T9" fmla="*/ 7 h 11"/>
                <a:gd name="T10" fmla="*/ 5 w 5"/>
                <a:gd name="T11" fmla="*/ 7 h 11"/>
                <a:gd name="T12" fmla="*/ 5 w 5"/>
                <a:gd name="T13" fmla="*/ 7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" h="11">
                  <a:moveTo>
                    <a:pt x="5" y="7"/>
                  </a:moveTo>
                  <a:cubicBezTo>
                    <a:pt x="5" y="6"/>
                    <a:pt x="4" y="0"/>
                    <a:pt x="2" y="2"/>
                  </a:cubicBezTo>
                  <a:cubicBezTo>
                    <a:pt x="2" y="3"/>
                    <a:pt x="3" y="6"/>
                    <a:pt x="1" y="6"/>
                  </a:cubicBezTo>
                  <a:cubicBezTo>
                    <a:pt x="0" y="6"/>
                    <a:pt x="0" y="7"/>
                    <a:pt x="0" y="9"/>
                  </a:cubicBezTo>
                  <a:cubicBezTo>
                    <a:pt x="1" y="9"/>
                    <a:pt x="2" y="7"/>
                    <a:pt x="2" y="7"/>
                  </a:cubicBezTo>
                  <a:cubicBezTo>
                    <a:pt x="1" y="7"/>
                    <a:pt x="5" y="11"/>
                    <a:pt x="5" y="7"/>
                  </a:cubicBezTo>
                  <a:cubicBezTo>
                    <a:pt x="5" y="6"/>
                    <a:pt x="5" y="8"/>
                    <a:pt x="5" y="7"/>
                  </a:cubicBezTo>
                  <a:close/>
                </a:path>
              </a:pathLst>
            </a:custGeom>
            <a:grpFill/>
            <a:ln w="4763" cap="flat">
              <a:solidFill>
                <a:schemeClr val="bg1"/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id-ID" sz="1800" b="1" i="0" u="none" strike="noStrike" kern="1200" cap="none" spc="0" normalizeH="0" baseline="0" noProof="0">
                <a:ln>
                  <a:noFill/>
                </a:ln>
                <a:solidFill>
                  <a:srgbClr val="1C1C1C">
                    <a:lumMod val="50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endParaRPr>
            </a:p>
          </p:txBody>
        </p:sp>
        <p:sp>
          <p:nvSpPr>
            <p:cNvPr id="122" name="Freeform 519"/>
            <p:cNvSpPr/>
            <p:nvPr/>
          </p:nvSpPr>
          <p:spPr bwMode="auto">
            <a:xfrm>
              <a:off x="8165159" y="11587880"/>
              <a:ext cx="28662" cy="57338"/>
            </a:xfrm>
            <a:custGeom>
              <a:avLst/>
              <a:gdLst>
                <a:gd name="T0" fmla="*/ 3 w 3"/>
                <a:gd name="T1" fmla="*/ 2 h 6"/>
                <a:gd name="T2" fmla="*/ 1 w 3"/>
                <a:gd name="T3" fmla="*/ 6 h 6"/>
                <a:gd name="T4" fmla="*/ 3 w 3"/>
                <a:gd name="T5" fmla="*/ 2 h 6"/>
                <a:gd name="T6" fmla="*/ 3 w 3"/>
                <a:gd name="T7" fmla="*/ 2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" h="6">
                  <a:moveTo>
                    <a:pt x="3" y="2"/>
                  </a:moveTo>
                  <a:cubicBezTo>
                    <a:pt x="2" y="0"/>
                    <a:pt x="0" y="5"/>
                    <a:pt x="1" y="6"/>
                  </a:cubicBezTo>
                  <a:cubicBezTo>
                    <a:pt x="0" y="5"/>
                    <a:pt x="3" y="3"/>
                    <a:pt x="3" y="2"/>
                  </a:cubicBezTo>
                  <a:cubicBezTo>
                    <a:pt x="2" y="1"/>
                    <a:pt x="3" y="2"/>
                    <a:pt x="3" y="2"/>
                  </a:cubicBezTo>
                  <a:close/>
                </a:path>
              </a:pathLst>
            </a:custGeom>
            <a:grpFill/>
            <a:ln w="4763" cap="flat">
              <a:solidFill>
                <a:schemeClr val="bg1"/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id-ID" sz="1800" b="1" i="0" u="none" strike="noStrike" kern="1200" cap="none" spc="0" normalizeH="0" baseline="0" noProof="0">
                <a:ln>
                  <a:noFill/>
                </a:ln>
                <a:solidFill>
                  <a:srgbClr val="1C1C1C">
                    <a:lumMod val="50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endParaRPr>
            </a:p>
          </p:txBody>
        </p:sp>
        <p:sp>
          <p:nvSpPr>
            <p:cNvPr id="123" name="Freeform 520"/>
            <p:cNvSpPr/>
            <p:nvPr/>
          </p:nvSpPr>
          <p:spPr bwMode="auto">
            <a:xfrm>
              <a:off x="8165159" y="11466830"/>
              <a:ext cx="47770" cy="66896"/>
            </a:xfrm>
            <a:custGeom>
              <a:avLst/>
              <a:gdLst>
                <a:gd name="T0" fmla="*/ 4 w 5"/>
                <a:gd name="T1" fmla="*/ 2 h 7"/>
                <a:gd name="T2" fmla="*/ 3 w 5"/>
                <a:gd name="T3" fmla="*/ 0 h 7"/>
                <a:gd name="T4" fmla="*/ 2 w 5"/>
                <a:gd name="T5" fmla="*/ 3 h 7"/>
                <a:gd name="T6" fmla="*/ 1 w 5"/>
                <a:gd name="T7" fmla="*/ 2 h 7"/>
                <a:gd name="T8" fmla="*/ 0 w 5"/>
                <a:gd name="T9" fmla="*/ 5 h 7"/>
                <a:gd name="T10" fmla="*/ 2 w 5"/>
                <a:gd name="T11" fmla="*/ 7 h 7"/>
                <a:gd name="T12" fmla="*/ 5 w 5"/>
                <a:gd name="T13" fmla="*/ 5 h 7"/>
                <a:gd name="T14" fmla="*/ 4 w 5"/>
                <a:gd name="T15" fmla="*/ 2 h 7"/>
                <a:gd name="T16" fmla="*/ 4 w 5"/>
                <a:gd name="T17" fmla="*/ 2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" h="7">
                  <a:moveTo>
                    <a:pt x="4" y="2"/>
                  </a:moveTo>
                  <a:cubicBezTo>
                    <a:pt x="3" y="3"/>
                    <a:pt x="3" y="0"/>
                    <a:pt x="3" y="0"/>
                  </a:cubicBezTo>
                  <a:cubicBezTo>
                    <a:pt x="3" y="0"/>
                    <a:pt x="3" y="3"/>
                    <a:pt x="2" y="3"/>
                  </a:cubicBezTo>
                  <a:cubicBezTo>
                    <a:pt x="2" y="3"/>
                    <a:pt x="2" y="2"/>
                    <a:pt x="1" y="2"/>
                  </a:cubicBezTo>
                  <a:cubicBezTo>
                    <a:pt x="2" y="2"/>
                    <a:pt x="0" y="5"/>
                    <a:pt x="0" y="5"/>
                  </a:cubicBezTo>
                  <a:cubicBezTo>
                    <a:pt x="0" y="4"/>
                    <a:pt x="4" y="5"/>
                    <a:pt x="2" y="7"/>
                  </a:cubicBezTo>
                  <a:cubicBezTo>
                    <a:pt x="3" y="6"/>
                    <a:pt x="5" y="6"/>
                    <a:pt x="5" y="5"/>
                  </a:cubicBezTo>
                  <a:cubicBezTo>
                    <a:pt x="5" y="4"/>
                    <a:pt x="4" y="1"/>
                    <a:pt x="4" y="2"/>
                  </a:cubicBezTo>
                  <a:cubicBezTo>
                    <a:pt x="3" y="3"/>
                    <a:pt x="4" y="1"/>
                    <a:pt x="4" y="2"/>
                  </a:cubicBezTo>
                  <a:close/>
                </a:path>
              </a:pathLst>
            </a:custGeom>
            <a:grpFill/>
            <a:ln w="4763" cap="flat">
              <a:solidFill>
                <a:schemeClr val="bg1"/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id-ID" sz="1800" b="1" i="0" u="none" strike="noStrike" kern="1200" cap="none" spc="0" normalizeH="0" baseline="0" noProof="0">
                <a:ln>
                  <a:noFill/>
                </a:ln>
                <a:solidFill>
                  <a:srgbClr val="1C1C1C">
                    <a:lumMod val="50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endParaRPr>
            </a:p>
          </p:txBody>
        </p:sp>
        <p:sp>
          <p:nvSpPr>
            <p:cNvPr id="124" name="Freeform 521"/>
            <p:cNvSpPr/>
            <p:nvPr/>
          </p:nvSpPr>
          <p:spPr bwMode="auto">
            <a:xfrm>
              <a:off x="8212931" y="11282067"/>
              <a:ext cx="47770" cy="44598"/>
            </a:xfrm>
            <a:custGeom>
              <a:avLst/>
              <a:gdLst>
                <a:gd name="T0" fmla="*/ 3 w 5"/>
                <a:gd name="T1" fmla="*/ 4 h 5"/>
                <a:gd name="T2" fmla="*/ 3 w 5"/>
                <a:gd name="T3" fmla="*/ 0 h 5"/>
                <a:gd name="T4" fmla="*/ 0 w 5"/>
                <a:gd name="T5" fmla="*/ 0 h 5"/>
                <a:gd name="T6" fmla="*/ 2 w 5"/>
                <a:gd name="T7" fmla="*/ 1 h 5"/>
                <a:gd name="T8" fmla="*/ 3 w 5"/>
                <a:gd name="T9" fmla="*/ 4 h 5"/>
                <a:gd name="T10" fmla="*/ 3 w 5"/>
                <a:gd name="T11" fmla="*/ 4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" h="5">
                  <a:moveTo>
                    <a:pt x="3" y="4"/>
                  </a:moveTo>
                  <a:cubicBezTo>
                    <a:pt x="5" y="2"/>
                    <a:pt x="2" y="2"/>
                    <a:pt x="3" y="0"/>
                  </a:cubicBezTo>
                  <a:cubicBezTo>
                    <a:pt x="3" y="0"/>
                    <a:pt x="1" y="0"/>
                    <a:pt x="0" y="0"/>
                  </a:cubicBezTo>
                  <a:cubicBezTo>
                    <a:pt x="0" y="0"/>
                    <a:pt x="2" y="1"/>
                    <a:pt x="2" y="1"/>
                  </a:cubicBezTo>
                  <a:cubicBezTo>
                    <a:pt x="2" y="2"/>
                    <a:pt x="3" y="4"/>
                    <a:pt x="3" y="4"/>
                  </a:cubicBezTo>
                  <a:cubicBezTo>
                    <a:pt x="4" y="3"/>
                    <a:pt x="2" y="5"/>
                    <a:pt x="3" y="4"/>
                  </a:cubicBezTo>
                  <a:close/>
                </a:path>
              </a:pathLst>
            </a:custGeom>
            <a:grpFill/>
            <a:ln w="4763" cap="flat">
              <a:solidFill>
                <a:schemeClr val="bg1"/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id-ID" sz="1800" b="1" i="0" u="none" strike="noStrike" kern="1200" cap="none" spc="0" normalizeH="0" baseline="0" noProof="0">
                <a:ln>
                  <a:noFill/>
                </a:ln>
                <a:solidFill>
                  <a:srgbClr val="1C1C1C">
                    <a:lumMod val="50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endParaRPr>
            </a:p>
          </p:txBody>
        </p:sp>
        <p:sp>
          <p:nvSpPr>
            <p:cNvPr id="125" name="Freeform 522"/>
            <p:cNvSpPr/>
            <p:nvPr/>
          </p:nvSpPr>
          <p:spPr bwMode="auto">
            <a:xfrm>
              <a:off x="8222485" y="11113235"/>
              <a:ext cx="57323" cy="101936"/>
            </a:xfrm>
            <a:custGeom>
              <a:avLst/>
              <a:gdLst>
                <a:gd name="T0" fmla="*/ 3 w 6"/>
                <a:gd name="T1" fmla="*/ 10 h 11"/>
                <a:gd name="T2" fmla="*/ 0 w 6"/>
                <a:gd name="T3" fmla="*/ 9 h 11"/>
                <a:gd name="T4" fmla="*/ 1 w 6"/>
                <a:gd name="T5" fmla="*/ 2 h 11"/>
                <a:gd name="T6" fmla="*/ 4 w 6"/>
                <a:gd name="T7" fmla="*/ 3 h 11"/>
                <a:gd name="T8" fmla="*/ 3 w 6"/>
                <a:gd name="T9" fmla="*/ 10 h 11"/>
                <a:gd name="T10" fmla="*/ 3 w 6"/>
                <a:gd name="T11" fmla="*/ 10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" h="11">
                  <a:moveTo>
                    <a:pt x="3" y="10"/>
                  </a:moveTo>
                  <a:cubicBezTo>
                    <a:pt x="1" y="11"/>
                    <a:pt x="0" y="11"/>
                    <a:pt x="0" y="9"/>
                  </a:cubicBezTo>
                  <a:cubicBezTo>
                    <a:pt x="1" y="7"/>
                    <a:pt x="1" y="4"/>
                    <a:pt x="1" y="2"/>
                  </a:cubicBezTo>
                  <a:cubicBezTo>
                    <a:pt x="1" y="0"/>
                    <a:pt x="5" y="0"/>
                    <a:pt x="4" y="3"/>
                  </a:cubicBezTo>
                  <a:cubicBezTo>
                    <a:pt x="4" y="5"/>
                    <a:pt x="6" y="8"/>
                    <a:pt x="3" y="10"/>
                  </a:cubicBezTo>
                  <a:cubicBezTo>
                    <a:pt x="2" y="10"/>
                    <a:pt x="4" y="9"/>
                    <a:pt x="3" y="10"/>
                  </a:cubicBezTo>
                  <a:close/>
                </a:path>
              </a:pathLst>
            </a:custGeom>
            <a:grpFill/>
            <a:ln w="4763" cap="flat">
              <a:solidFill>
                <a:schemeClr val="bg1"/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id-ID" sz="1800" b="1" i="0" u="none" strike="noStrike" kern="1200" cap="none" spc="0" normalizeH="0" baseline="0" noProof="0">
                <a:ln>
                  <a:noFill/>
                </a:ln>
                <a:solidFill>
                  <a:srgbClr val="1C1C1C">
                    <a:lumMod val="50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endParaRPr>
            </a:p>
          </p:txBody>
        </p:sp>
        <p:sp>
          <p:nvSpPr>
            <p:cNvPr id="126" name="Freeform 523"/>
            <p:cNvSpPr/>
            <p:nvPr/>
          </p:nvSpPr>
          <p:spPr bwMode="auto">
            <a:xfrm>
              <a:off x="8410382" y="8462859"/>
              <a:ext cx="44586" cy="38227"/>
            </a:xfrm>
            <a:custGeom>
              <a:avLst/>
              <a:gdLst>
                <a:gd name="T0" fmla="*/ 3 w 5"/>
                <a:gd name="T1" fmla="*/ 3 h 4"/>
                <a:gd name="T2" fmla="*/ 1 w 5"/>
                <a:gd name="T3" fmla="*/ 1 h 4"/>
                <a:gd name="T4" fmla="*/ 3 w 5"/>
                <a:gd name="T5" fmla="*/ 3 h 4"/>
                <a:gd name="T6" fmla="*/ 3 w 5"/>
                <a:gd name="T7" fmla="*/ 3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" h="4">
                  <a:moveTo>
                    <a:pt x="3" y="3"/>
                  </a:moveTo>
                  <a:cubicBezTo>
                    <a:pt x="2" y="4"/>
                    <a:pt x="0" y="3"/>
                    <a:pt x="1" y="1"/>
                  </a:cubicBezTo>
                  <a:cubicBezTo>
                    <a:pt x="1" y="0"/>
                    <a:pt x="5" y="2"/>
                    <a:pt x="3" y="3"/>
                  </a:cubicBezTo>
                  <a:cubicBezTo>
                    <a:pt x="2" y="4"/>
                    <a:pt x="5" y="2"/>
                    <a:pt x="3" y="3"/>
                  </a:cubicBezTo>
                  <a:close/>
                </a:path>
              </a:pathLst>
            </a:custGeom>
            <a:grpFill/>
            <a:ln w="4763" cap="flat">
              <a:solidFill>
                <a:schemeClr val="bg1"/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id-ID" sz="1800" b="1" i="0" u="none" strike="noStrike" kern="1200" cap="none" spc="0" normalizeH="0" baseline="0" noProof="0">
                <a:ln>
                  <a:noFill/>
                </a:ln>
                <a:solidFill>
                  <a:srgbClr val="1C1C1C">
                    <a:lumMod val="50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endParaRPr>
            </a:p>
          </p:txBody>
        </p:sp>
        <p:sp>
          <p:nvSpPr>
            <p:cNvPr id="127" name="Freeform 524"/>
            <p:cNvSpPr/>
            <p:nvPr/>
          </p:nvSpPr>
          <p:spPr bwMode="auto">
            <a:xfrm>
              <a:off x="8811656" y="8520200"/>
              <a:ext cx="54139" cy="73269"/>
            </a:xfrm>
            <a:custGeom>
              <a:avLst/>
              <a:gdLst>
                <a:gd name="T0" fmla="*/ 1 w 6"/>
                <a:gd name="T1" fmla="*/ 5 h 8"/>
                <a:gd name="T2" fmla="*/ 2 w 6"/>
                <a:gd name="T3" fmla="*/ 4 h 8"/>
                <a:gd name="T4" fmla="*/ 4 w 6"/>
                <a:gd name="T5" fmla="*/ 2 h 8"/>
                <a:gd name="T6" fmla="*/ 1 w 6"/>
                <a:gd name="T7" fmla="*/ 5 h 8"/>
                <a:gd name="T8" fmla="*/ 1 w 6"/>
                <a:gd name="T9" fmla="*/ 5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" h="8">
                  <a:moveTo>
                    <a:pt x="1" y="5"/>
                  </a:moveTo>
                  <a:cubicBezTo>
                    <a:pt x="0" y="4"/>
                    <a:pt x="2" y="4"/>
                    <a:pt x="2" y="4"/>
                  </a:cubicBezTo>
                  <a:cubicBezTo>
                    <a:pt x="3" y="4"/>
                    <a:pt x="3" y="0"/>
                    <a:pt x="4" y="2"/>
                  </a:cubicBezTo>
                  <a:cubicBezTo>
                    <a:pt x="6" y="4"/>
                    <a:pt x="2" y="8"/>
                    <a:pt x="1" y="5"/>
                  </a:cubicBezTo>
                  <a:cubicBezTo>
                    <a:pt x="0" y="4"/>
                    <a:pt x="1" y="6"/>
                    <a:pt x="1" y="5"/>
                  </a:cubicBezTo>
                  <a:close/>
                </a:path>
              </a:pathLst>
            </a:custGeom>
            <a:grpFill/>
            <a:ln w="4763" cap="flat">
              <a:solidFill>
                <a:schemeClr val="bg1"/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id-ID" sz="1800" b="1" i="0" u="none" strike="noStrike" kern="1200" cap="none" spc="0" normalizeH="0" baseline="0" noProof="0">
                <a:ln>
                  <a:noFill/>
                </a:ln>
                <a:solidFill>
                  <a:srgbClr val="1C1C1C">
                    <a:lumMod val="50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endParaRPr>
            </a:p>
          </p:txBody>
        </p:sp>
        <p:sp>
          <p:nvSpPr>
            <p:cNvPr id="128" name="Freeform 525"/>
            <p:cNvSpPr/>
            <p:nvPr/>
          </p:nvSpPr>
          <p:spPr bwMode="auto">
            <a:xfrm>
              <a:off x="9324397" y="9026702"/>
              <a:ext cx="130574" cy="121050"/>
            </a:xfrm>
            <a:custGeom>
              <a:avLst/>
              <a:gdLst>
                <a:gd name="T0" fmla="*/ 12 w 14"/>
                <a:gd name="T1" fmla="*/ 4 h 13"/>
                <a:gd name="T2" fmla="*/ 10 w 14"/>
                <a:gd name="T3" fmla="*/ 3 h 13"/>
                <a:gd name="T4" fmla="*/ 6 w 14"/>
                <a:gd name="T5" fmla="*/ 1 h 13"/>
                <a:gd name="T6" fmla="*/ 2 w 14"/>
                <a:gd name="T7" fmla="*/ 1 h 13"/>
                <a:gd name="T8" fmla="*/ 1 w 14"/>
                <a:gd name="T9" fmla="*/ 2 h 13"/>
                <a:gd name="T10" fmla="*/ 2 w 14"/>
                <a:gd name="T11" fmla="*/ 4 h 13"/>
                <a:gd name="T12" fmla="*/ 1 w 14"/>
                <a:gd name="T13" fmla="*/ 7 h 13"/>
                <a:gd name="T14" fmla="*/ 2 w 14"/>
                <a:gd name="T15" fmla="*/ 10 h 13"/>
                <a:gd name="T16" fmla="*/ 4 w 14"/>
                <a:gd name="T17" fmla="*/ 10 h 13"/>
                <a:gd name="T18" fmla="*/ 7 w 14"/>
                <a:gd name="T19" fmla="*/ 12 h 13"/>
                <a:gd name="T20" fmla="*/ 10 w 14"/>
                <a:gd name="T21" fmla="*/ 10 h 13"/>
                <a:gd name="T22" fmla="*/ 12 w 14"/>
                <a:gd name="T23" fmla="*/ 4 h 13"/>
                <a:gd name="T24" fmla="*/ 12 w 14"/>
                <a:gd name="T25" fmla="*/ 4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4" h="13">
                  <a:moveTo>
                    <a:pt x="12" y="4"/>
                  </a:moveTo>
                  <a:cubicBezTo>
                    <a:pt x="12" y="3"/>
                    <a:pt x="11" y="3"/>
                    <a:pt x="10" y="3"/>
                  </a:cubicBezTo>
                  <a:cubicBezTo>
                    <a:pt x="8" y="2"/>
                    <a:pt x="8" y="1"/>
                    <a:pt x="6" y="1"/>
                  </a:cubicBezTo>
                  <a:cubicBezTo>
                    <a:pt x="5" y="0"/>
                    <a:pt x="3" y="0"/>
                    <a:pt x="2" y="1"/>
                  </a:cubicBezTo>
                  <a:cubicBezTo>
                    <a:pt x="2" y="1"/>
                    <a:pt x="2" y="2"/>
                    <a:pt x="1" y="2"/>
                  </a:cubicBezTo>
                  <a:cubicBezTo>
                    <a:pt x="0" y="4"/>
                    <a:pt x="1" y="3"/>
                    <a:pt x="2" y="4"/>
                  </a:cubicBezTo>
                  <a:cubicBezTo>
                    <a:pt x="2" y="4"/>
                    <a:pt x="1" y="7"/>
                    <a:pt x="1" y="7"/>
                  </a:cubicBezTo>
                  <a:cubicBezTo>
                    <a:pt x="1" y="9"/>
                    <a:pt x="1" y="9"/>
                    <a:pt x="2" y="10"/>
                  </a:cubicBezTo>
                  <a:cubicBezTo>
                    <a:pt x="3" y="11"/>
                    <a:pt x="3" y="10"/>
                    <a:pt x="4" y="10"/>
                  </a:cubicBezTo>
                  <a:cubicBezTo>
                    <a:pt x="6" y="10"/>
                    <a:pt x="5" y="12"/>
                    <a:pt x="7" y="12"/>
                  </a:cubicBezTo>
                  <a:cubicBezTo>
                    <a:pt x="9" y="13"/>
                    <a:pt x="8" y="11"/>
                    <a:pt x="10" y="10"/>
                  </a:cubicBezTo>
                  <a:cubicBezTo>
                    <a:pt x="12" y="8"/>
                    <a:pt x="14" y="7"/>
                    <a:pt x="12" y="4"/>
                  </a:cubicBezTo>
                  <a:cubicBezTo>
                    <a:pt x="12" y="2"/>
                    <a:pt x="14" y="8"/>
                    <a:pt x="12" y="4"/>
                  </a:cubicBezTo>
                  <a:close/>
                </a:path>
              </a:pathLst>
            </a:custGeom>
            <a:grpFill/>
            <a:ln w="4763" cap="flat">
              <a:solidFill>
                <a:schemeClr val="bg1"/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id-ID" sz="1800" b="1" i="0" u="none" strike="noStrike" kern="1200" cap="none" spc="0" normalizeH="0" baseline="0" noProof="0">
                <a:ln>
                  <a:noFill/>
                </a:ln>
                <a:solidFill>
                  <a:srgbClr val="1C1C1C">
                    <a:lumMod val="50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endParaRPr>
            </a:p>
          </p:txBody>
        </p:sp>
        <p:sp>
          <p:nvSpPr>
            <p:cNvPr id="129" name="Freeform 526"/>
            <p:cNvSpPr/>
            <p:nvPr/>
          </p:nvSpPr>
          <p:spPr bwMode="auto">
            <a:xfrm>
              <a:off x="8560064" y="8163419"/>
              <a:ext cx="92356" cy="38227"/>
            </a:xfrm>
            <a:custGeom>
              <a:avLst/>
              <a:gdLst>
                <a:gd name="T0" fmla="*/ 9 w 10"/>
                <a:gd name="T1" fmla="*/ 2 h 4"/>
                <a:gd name="T2" fmla="*/ 4 w 10"/>
                <a:gd name="T3" fmla="*/ 0 h 4"/>
                <a:gd name="T4" fmla="*/ 1 w 10"/>
                <a:gd name="T5" fmla="*/ 3 h 4"/>
                <a:gd name="T6" fmla="*/ 9 w 10"/>
                <a:gd name="T7" fmla="*/ 2 h 4"/>
                <a:gd name="T8" fmla="*/ 9 w 10"/>
                <a:gd name="T9" fmla="*/ 2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" h="4">
                  <a:moveTo>
                    <a:pt x="9" y="2"/>
                  </a:moveTo>
                  <a:cubicBezTo>
                    <a:pt x="7" y="1"/>
                    <a:pt x="6" y="0"/>
                    <a:pt x="4" y="0"/>
                  </a:cubicBezTo>
                  <a:cubicBezTo>
                    <a:pt x="3" y="0"/>
                    <a:pt x="0" y="1"/>
                    <a:pt x="1" y="3"/>
                  </a:cubicBezTo>
                  <a:cubicBezTo>
                    <a:pt x="2" y="4"/>
                    <a:pt x="9" y="2"/>
                    <a:pt x="9" y="2"/>
                  </a:cubicBezTo>
                  <a:cubicBezTo>
                    <a:pt x="6" y="1"/>
                    <a:pt x="10" y="3"/>
                    <a:pt x="9" y="2"/>
                  </a:cubicBezTo>
                  <a:close/>
                </a:path>
              </a:pathLst>
            </a:custGeom>
            <a:grpFill/>
            <a:ln w="4763" cap="flat">
              <a:solidFill>
                <a:schemeClr val="bg1"/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id-ID" sz="1800" b="1" i="0" u="none" strike="noStrike" kern="1200" cap="none" spc="0" normalizeH="0" baseline="0" noProof="0">
                <a:ln>
                  <a:noFill/>
                </a:ln>
                <a:solidFill>
                  <a:srgbClr val="1C1C1C">
                    <a:lumMod val="50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endParaRPr>
            </a:p>
          </p:txBody>
        </p:sp>
        <p:sp>
          <p:nvSpPr>
            <p:cNvPr id="130" name="Freeform 527"/>
            <p:cNvSpPr/>
            <p:nvPr/>
          </p:nvSpPr>
          <p:spPr bwMode="auto">
            <a:xfrm>
              <a:off x="8034585" y="8153861"/>
              <a:ext cx="105096" cy="47785"/>
            </a:xfrm>
            <a:custGeom>
              <a:avLst/>
              <a:gdLst>
                <a:gd name="T0" fmla="*/ 10 w 11"/>
                <a:gd name="T1" fmla="*/ 4 h 5"/>
                <a:gd name="T2" fmla="*/ 0 w 11"/>
                <a:gd name="T3" fmla="*/ 2 h 5"/>
                <a:gd name="T4" fmla="*/ 5 w 11"/>
                <a:gd name="T5" fmla="*/ 5 h 5"/>
                <a:gd name="T6" fmla="*/ 10 w 11"/>
                <a:gd name="T7" fmla="*/ 4 h 5"/>
                <a:gd name="T8" fmla="*/ 10 w 11"/>
                <a:gd name="T9" fmla="*/ 4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" h="5">
                  <a:moveTo>
                    <a:pt x="10" y="4"/>
                  </a:moveTo>
                  <a:cubicBezTo>
                    <a:pt x="10" y="1"/>
                    <a:pt x="2" y="0"/>
                    <a:pt x="0" y="2"/>
                  </a:cubicBezTo>
                  <a:cubicBezTo>
                    <a:pt x="0" y="2"/>
                    <a:pt x="4" y="5"/>
                    <a:pt x="5" y="5"/>
                  </a:cubicBezTo>
                  <a:cubicBezTo>
                    <a:pt x="6" y="5"/>
                    <a:pt x="11" y="4"/>
                    <a:pt x="10" y="4"/>
                  </a:cubicBezTo>
                  <a:cubicBezTo>
                    <a:pt x="10" y="3"/>
                    <a:pt x="11" y="5"/>
                    <a:pt x="10" y="4"/>
                  </a:cubicBezTo>
                  <a:close/>
                </a:path>
              </a:pathLst>
            </a:custGeom>
            <a:grpFill/>
            <a:ln w="4763" cap="flat">
              <a:solidFill>
                <a:schemeClr val="bg1"/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id-ID" sz="1800" b="1" i="0" u="none" strike="noStrike" kern="1200" cap="none" spc="0" normalizeH="0" baseline="0" noProof="0">
                <a:ln>
                  <a:noFill/>
                </a:ln>
                <a:solidFill>
                  <a:srgbClr val="1C1C1C">
                    <a:lumMod val="50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endParaRPr>
            </a:p>
          </p:txBody>
        </p:sp>
        <p:sp>
          <p:nvSpPr>
            <p:cNvPr id="131" name="Freeform 528"/>
            <p:cNvSpPr/>
            <p:nvPr/>
          </p:nvSpPr>
          <p:spPr bwMode="auto">
            <a:xfrm>
              <a:off x="7747963" y="7940431"/>
              <a:ext cx="484077" cy="168835"/>
            </a:xfrm>
            <a:custGeom>
              <a:avLst/>
              <a:gdLst>
                <a:gd name="T0" fmla="*/ 52 w 52"/>
                <a:gd name="T1" fmla="*/ 16 h 18"/>
                <a:gd name="T2" fmla="*/ 41 w 52"/>
                <a:gd name="T3" fmla="*/ 17 h 18"/>
                <a:gd name="T4" fmla="*/ 35 w 52"/>
                <a:gd name="T5" fmla="*/ 17 h 18"/>
                <a:gd name="T6" fmla="*/ 37 w 52"/>
                <a:gd name="T7" fmla="*/ 14 h 18"/>
                <a:gd name="T8" fmla="*/ 32 w 52"/>
                <a:gd name="T9" fmla="*/ 11 h 18"/>
                <a:gd name="T10" fmla="*/ 28 w 52"/>
                <a:gd name="T11" fmla="*/ 8 h 18"/>
                <a:gd name="T12" fmla="*/ 20 w 52"/>
                <a:gd name="T13" fmla="*/ 5 h 18"/>
                <a:gd name="T14" fmla="*/ 14 w 52"/>
                <a:gd name="T15" fmla="*/ 5 h 18"/>
                <a:gd name="T16" fmla="*/ 16 w 52"/>
                <a:gd name="T17" fmla="*/ 3 h 18"/>
                <a:gd name="T18" fmla="*/ 8 w 52"/>
                <a:gd name="T19" fmla="*/ 3 h 18"/>
                <a:gd name="T20" fmla="*/ 0 w 52"/>
                <a:gd name="T21" fmla="*/ 6 h 18"/>
                <a:gd name="T22" fmla="*/ 6 w 52"/>
                <a:gd name="T23" fmla="*/ 2 h 18"/>
                <a:gd name="T24" fmla="*/ 16 w 52"/>
                <a:gd name="T25" fmla="*/ 0 h 18"/>
                <a:gd name="T26" fmla="*/ 24 w 52"/>
                <a:gd name="T27" fmla="*/ 1 h 18"/>
                <a:gd name="T28" fmla="*/ 31 w 52"/>
                <a:gd name="T29" fmla="*/ 4 h 18"/>
                <a:gd name="T30" fmla="*/ 32 w 52"/>
                <a:gd name="T31" fmla="*/ 4 h 18"/>
                <a:gd name="T32" fmla="*/ 34 w 52"/>
                <a:gd name="T33" fmla="*/ 5 h 18"/>
                <a:gd name="T34" fmla="*/ 38 w 52"/>
                <a:gd name="T35" fmla="*/ 8 h 18"/>
                <a:gd name="T36" fmla="*/ 45 w 52"/>
                <a:gd name="T37" fmla="*/ 11 h 18"/>
                <a:gd name="T38" fmla="*/ 52 w 52"/>
                <a:gd name="T39" fmla="*/ 16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52" h="18">
                  <a:moveTo>
                    <a:pt x="52" y="16"/>
                  </a:moveTo>
                  <a:cubicBezTo>
                    <a:pt x="52" y="17"/>
                    <a:pt x="42" y="17"/>
                    <a:pt x="41" y="17"/>
                  </a:cubicBezTo>
                  <a:cubicBezTo>
                    <a:pt x="39" y="17"/>
                    <a:pt x="37" y="18"/>
                    <a:pt x="35" y="17"/>
                  </a:cubicBezTo>
                  <a:cubicBezTo>
                    <a:pt x="34" y="16"/>
                    <a:pt x="41" y="15"/>
                    <a:pt x="37" y="14"/>
                  </a:cubicBezTo>
                  <a:cubicBezTo>
                    <a:pt x="35" y="13"/>
                    <a:pt x="33" y="13"/>
                    <a:pt x="32" y="11"/>
                  </a:cubicBezTo>
                  <a:cubicBezTo>
                    <a:pt x="30" y="9"/>
                    <a:pt x="31" y="8"/>
                    <a:pt x="28" y="8"/>
                  </a:cubicBezTo>
                  <a:cubicBezTo>
                    <a:pt x="24" y="9"/>
                    <a:pt x="23" y="6"/>
                    <a:pt x="20" y="5"/>
                  </a:cubicBezTo>
                  <a:cubicBezTo>
                    <a:pt x="19" y="5"/>
                    <a:pt x="15" y="6"/>
                    <a:pt x="14" y="5"/>
                  </a:cubicBezTo>
                  <a:cubicBezTo>
                    <a:pt x="14" y="4"/>
                    <a:pt x="16" y="4"/>
                    <a:pt x="16" y="3"/>
                  </a:cubicBezTo>
                  <a:cubicBezTo>
                    <a:pt x="16" y="2"/>
                    <a:pt x="9" y="3"/>
                    <a:pt x="8" y="3"/>
                  </a:cubicBezTo>
                  <a:cubicBezTo>
                    <a:pt x="8" y="4"/>
                    <a:pt x="0" y="7"/>
                    <a:pt x="0" y="6"/>
                  </a:cubicBezTo>
                  <a:cubicBezTo>
                    <a:pt x="0" y="4"/>
                    <a:pt x="4" y="2"/>
                    <a:pt x="6" y="2"/>
                  </a:cubicBezTo>
                  <a:cubicBezTo>
                    <a:pt x="9" y="0"/>
                    <a:pt x="12" y="0"/>
                    <a:pt x="16" y="0"/>
                  </a:cubicBezTo>
                  <a:cubicBezTo>
                    <a:pt x="18" y="0"/>
                    <a:pt x="22" y="0"/>
                    <a:pt x="24" y="1"/>
                  </a:cubicBezTo>
                  <a:cubicBezTo>
                    <a:pt x="26" y="2"/>
                    <a:pt x="28" y="4"/>
                    <a:pt x="31" y="4"/>
                  </a:cubicBezTo>
                  <a:cubicBezTo>
                    <a:pt x="31" y="4"/>
                    <a:pt x="31" y="3"/>
                    <a:pt x="32" y="4"/>
                  </a:cubicBezTo>
                  <a:cubicBezTo>
                    <a:pt x="33" y="5"/>
                    <a:pt x="33" y="5"/>
                    <a:pt x="34" y="5"/>
                  </a:cubicBezTo>
                  <a:cubicBezTo>
                    <a:pt x="35" y="6"/>
                    <a:pt x="37" y="7"/>
                    <a:pt x="38" y="8"/>
                  </a:cubicBezTo>
                  <a:cubicBezTo>
                    <a:pt x="40" y="9"/>
                    <a:pt x="44" y="9"/>
                    <a:pt x="45" y="11"/>
                  </a:cubicBezTo>
                  <a:cubicBezTo>
                    <a:pt x="47" y="13"/>
                    <a:pt x="52" y="13"/>
                    <a:pt x="52" y="16"/>
                  </a:cubicBezTo>
                  <a:close/>
                </a:path>
              </a:pathLst>
            </a:custGeom>
            <a:grpFill/>
            <a:ln w="4763" cap="flat">
              <a:solidFill>
                <a:schemeClr val="bg1"/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id-ID" sz="1800" b="1" i="0" u="none" strike="noStrike" kern="1200" cap="none" spc="0" normalizeH="0" baseline="0" noProof="0">
                <a:ln>
                  <a:noFill/>
                </a:ln>
                <a:solidFill>
                  <a:srgbClr val="1C1C1C">
                    <a:lumMod val="50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endParaRPr>
            </a:p>
          </p:txBody>
        </p:sp>
        <p:sp>
          <p:nvSpPr>
            <p:cNvPr id="132" name="Freeform 529"/>
            <p:cNvSpPr/>
            <p:nvPr/>
          </p:nvSpPr>
          <p:spPr bwMode="auto">
            <a:xfrm>
              <a:off x="8034585" y="7838493"/>
              <a:ext cx="38217" cy="35042"/>
            </a:xfrm>
            <a:custGeom>
              <a:avLst/>
              <a:gdLst>
                <a:gd name="T0" fmla="*/ 2 w 4"/>
                <a:gd name="T1" fmla="*/ 4 h 4"/>
                <a:gd name="T2" fmla="*/ 1 w 4"/>
                <a:gd name="T3" fmla="*/ 0 h 4"/>
                <a:gd name="T4" fmla="*/ 2 w 4"/>
                <a:gd name="T5" fmla="*/ 4 h 4"/>
                <a:gd name="T6" fmla="*/ 2 w 4"/>
                <a:gd name="T7" fmla="*/ 4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" h="4">
                  <a:moveTo>
                    <a:pt x="2" y="4"/>
                  </a:moveTo>
                  <a:cubicBezTo>
                    <a:pt x="0" y="4"/>
                    <a:pt x="1" y="1"/>
                    <a:pt x="1" y="0"/>
                  </a:cubicBezTo>
                  <a:cubicBezTo>
                    <a:pt x="2" y="0"/>
                    <a:pt x="4" y="4"/>
                    <a:pt x="2" y="4"/>
                  </a:cubicBezTo>
                  <a:cubicBezTo>
                    <a:pt x="1" y="4"/>
                    <a:pt x="4" y="4"/>
                    <a:pt x="2" y="4"/>
                  </a:cubicBezTo>
                  <a:close/>
                </a:path>
              </a:pathLst>
            </a:custGeom>
            <a:grpFill/>
            <a:ln w="4763" cap="flat">
              <a:solidFill>
                <a:schemeClr val="bg1"/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id-ID" sz="1800" b="1" i="0" u="none" strike="noStrike" kern="1200" cap="none" spc="0" normalizeH="0" baseline="0" noProof="0">
                <a:ln>
                  <a:noFill/>
                </a:ln>
                <a:solidFill>
                  <a:srgbClr val="1C1C1C">
                    <a:lumMod val="50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endParaRPr>
            </a:p>
          </p:txBody>
        </p:sp>
        <p:sp>
          <p:nvSpPr>
            <p:cNvPr id="133" name="Freeform 530"/>
            <p:cNvSpPr/>
            <p:nvPr/>
          </p:nvSpPr>
          <p:spPr bwMode="auto">
            <a:xfrm>
              <a:off x="8270255" y="8032812"/>
              <a:ext cx="19109" cy="19114"/>
            </a:xfrm>
            <a:custGeom>
              <a:avLst/>
              <a:gdLst>
                <a:gd name="T0" fmla="*/ 2 w 2"/>
                <a:gd name="T1" fmla="*/ 1 h 2"/>
                <a:gd name="T2" fmla="*/ 0 w 2"/>
                <a:gd name="T3" fmla="*/ 1 h 2"/>
                <a:gd name="T4" fmla="*/ 2 w 2"/>
                <a:gd name="T5" fmla="*/ 1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" h="2">
                  <a:moveTo>
                    <a:pt x="2" y="1"/>
                  </a:moveTo>
                  <a:cubicBezTo>
                    <a:pt x="2" y="0"/>
                    <a:pt x="0" y="0"/>
                    <a:pt x="0" y="1"/>
                  </a:cubicBezTo>
                  <a:cubicBezTo>
                    <a:pt x="0" y="1"/>
                    <a:pt x="2" y="2"/>
                    <a:pt x="2" y="1"/>
                  </a:cubicBezTo>
                  <a:close/>
                </a:path>
              </a:pathLst>
            </a:custGeom>
            <a:grpFill/>
            <a:ln w="4763" cap="flat">
              <a:solidFill>
                <a:schemeClr val="bg1"/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id-ID" sz="1800" b="1" i="0" u="none" strike="noStrike" kern="1200" cap="none" spc="0" normalizeH="0" baseline="0" noProof="0">
                <a:ln>
                  <a:noFill/>
                </a:ln>
                <a:solidFill>
                  <a:srgbClr val="1C1C1C">
                    <a:lumMod val="50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endParaRPr>
            </a:p>
          </p:txBody>
        </p:sp>
        <p:sp>
          <p:nvSpPr>
            <p:cNvPr id="134" name="Freeform 531"/>
            <p:cNvSpPr/>
            <p:nvPr/>
          </p:nvSpPr>
          <p:spPr bwMode="auto">
            <a:xfrm>
              <a:off x="8830764" y="6656657"/>
              <a:ext cx="54139" cy="95566"/>
            </a:xfrm>
            <a:custGeom>
              <a:avLst/>
              <a:gdLst>
                <a:gd name="T0" fmla="*/ 3 w 6"/>
                <a:gd name="T1" fmla="*/ 8 h 10"/>
                <a:gd name="T2" fmla="*/ 0 w 6"/>
                <a:gd name="T3" fmla="*/ 7 h 10"/>
                <a:gd name="T4" fmla="*/ 4 w 6"/>
                <a:gd name="T5" fmla="*/ 2 h 10"/>
                <a:gd name="T6" fmla="*/ 6 w 6"/>
                <a:gd name="T7" fmla="*/ 4 h 10"/>
                <a:gd name="T8" fmla="*/ 3 w 6"/>
                <a:gd name="T9" fmla="*/ 8 h 10"/>
                <a:gd name="T10" fmla="*/ 3 w 6"/>
                <a:gd name="T11" fmla="*/ 8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" h="10">
                  <a:moveTo>
                    <a:pt x="3" y="8"/>
                  </a:moveTo>
                  <a:cubicBezTo>
                    <a:pt x="2" y="10"/>
                    <a:pt x="0" y="9"/>
                    <a:pt x="0" y="7"/>
                  </a:cubicBezTo>
                  <a:cubicBezTo>
                    <a:pt x="1" y="6"/>
                    <a:pt x="3" y="3"/>
                    <a:pt x="4" y="2"/>
                  </a:cubicBezTo>
                  <a:cubicBezTo>
                    <a:pt x="6" y="0"/>
                    <a:pt x="6" y="3"/>
                    <a:pt x="6" y="4"/>
                  </a:cubicBezTo>
                  <a:cubicBezTo>
                    <a:pt x="6" y="6"/>
                    <a:pt x="3" y="6"/>
                    <a:pt x="3" y="8"/>
                  </a:cubicBezTo>
                  <a:cubicBezTo>
                    <a:pt x="2" y="10"/>
                    <a:pt x="3" y="8"/>
                    <a:pt x="3" y="8"/>
                  </a:cubicBezTo>
                  <a:close/>
                </a:path>
              </a:pathLst>
            </a:custGeom>
            <a:grpFill/>
            <a:ln w="4763" cap="flat">
              <a:solidFill>
                <a:schemeClr val="bg1"/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id-ID" sz="1800" b="1" i="0" u="none" strike="noStrike" kern="1200" cap="none" spc="0" normalizeH="0" baseline="0" noProof="0">
                <a:ln>
                  <a:noFill/>
                </a:ln>
                <a:solidFill>
                  <a:srgbClr val="1C1C1C">
                    <a:lumMod val="50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endParaRPr>
            </a:p>
          </p:txBody>
        </p:sp>
        <p:sp>
          <p:nvSpPr>
            <p:cNvPr id="135" name="Freeform 532"/>
            <p:cNvSpPr/>
            <p:nvPr/>
          </p:nvSpPr>
          <p:spPr bwMode="auto">
            <a:xfrm>
              <a:off x="8856242" y="6704440"/>
              <a:ext cx="66879" cy="38227"/>
            </a:xfrm>
            <a:custGeom>
              <a:avLst/>
              <a:gdLst>
                <a:gd name="T0" fmla="*/ 3 w 7"/>
                <a:gd name="T1" fmla="*/ 4 h 4"/>
                <a:gd name="T2" fmla="*/ 5 w 7"/>
                <a:gd name="T3" fmla="*/ 1 h 4"/>
                <a:gd name="T4" fmla="*/ 3 w 7"/>
                <a:gd name="T5" fmla="*/ 4 h 4"/>
                <a:gd name="T6" fmla="*/ 3 w 7"/>
                <a:gd name="T7" fmla="*/ 4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" h="4">
                  <a:moveTo>
                    <a:pt x="3" y="4"/>
                  </a:moveTo>
                  <a:cubicBezTo>
                    <a:pt x="0" y="4"/>
                    <a:pt x="3" y="0"/>
                    <a:pt x="5" y="1"/>
                  </a:cubicBezTo>
                  <a:cubicBezTo>
                    <a:pt x="7" y="1"/>
                    <a:pt x="4" y="4"/>
                    <a:pt x="3" y="4"/>
                  </a:cubicBezTo>
                  <a:cubicBezTo>
                    <a:pt x="2" y="4"/>
                    <a:pt x="4" y="4"/>
                    <a:pt x="3" y="4"/>
                  </a:cubicBezTo>
                  <a:close/>
                </a:path>
              </a:pathLst>
            </a:custGeom>
            <a:grpFill/>
            <a:ln w="4763" cap="flat">
              <a:solidFill>
                <a:schemeClr val="bg1"/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id-ID" sz="1800" b="1" i="0" u="none" strike="noStrike" kern="1200" cap="none" spc="0" normalizeH="0" baseline="0" noProof="0">
                <a:ln>
                  <a:noFill/>
                </a:ln>
                <a:solidFill>
                  <a:srgbClr val="1C1C1C">
                    <a:lumMod val="50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endParaRPr>
            </a:p>
          </p:txBody>
        </p:sp>
        <p:sp>
          <p:nvSpPr>
            <p:cNvPr id="136" name="Freeform 533"/>
            <p:cNvSpPr/>
            <p:nvPr/>
          </p:nvSpPr>
          <p:spPr bwMode="auto">
            <a:xfrm>
              <a:off x="8671526" y="6666212"/>
              <a:ext cx="140127" cy="66896"/>
            </a:xfrm>
            <a:custGeom>
              <a:avLst/>
              <a:gdLst>
                <a:gd name="T0" fmla="*/ 11 w 15"/>
                <a:gd name="T1" fmla="*/ 6 h 7"/>
                <a:gd name="T2" fmla="*/ 10 w 15"/>
                <a:gd name="T3" fmla="*/ 5 h 7"/>
                <a:gd name="T4" fmla="*/ 7 w 15"/>
                <a:gd name="T5" fmla="*/ 5 h 7"/>
                <a:gd name="T6" fmla="*/ 3 w 15"/>
                <a:gd name="T7" fmla="*/ 0 h 7"/>
                <a:gd name="T8" fmla="*/ 6 w 15"/>
                <a:gd name="T9" fmla="*/ 2 h 7"/>
                <a:gd name="T10" fmla="*/ 8 w 15"/>
                <a:gd name="T11" fmla="*/ 3 h 7"/>
                <a:gd name="T12" fmla="*/ 15 w 15"/>
                <a:gd name="T13" fmla="*/ 3 h 7"/>
                <a:gd name="T14" fmla="*/ 11 w 15"/>
                <a:gd name="T15" fmla="*/ 6 h 7"/>
                <a:gd name="T16" fmla="*/ 11 w 15"/>
                <a:gd name="T17" fmla="*/ 6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5" h="7">
                  <a:moveTo>
                    <a:pt x="11" y="6"/>
                  </a:moveTo>
                  <a:cubicBezTo>
                    <a:pt x="10" y="6"/>
                    <a:pt x="10" y="6"/>
                    <a:pt x="10" y="5"/>
                  </a:cubicBezTo>
                  <a:cubicBezTo>
                    <a:pt x="10" y="5"/>
                    <a:pt x="8" y="6"/>
                    <a:pt x="7" y="5"/>
                  </a:cubicBezTo>
                  <a:cubicBezTo>
                    <a:pt x="7" y="4"/>
                    <a:pt x="0" y="1"/>
                    <a:pt x="3" y="0"/>
                  </a:cubicBezTo>
                  <a:cubicBezTo>
                    <a:pt x="4" y="0"/>
                    <a:pt x="5" y="2"/>
                    <a:pt x="6" y="2"/>
                  </a:cubicBezTo>
                  <a:cubicBezTo>
                    <a:pt x="7" y="3"/>
                    <a:pt x="7" y="2"/>
                    <a:pt x="8" y="3"/>
                  </a:cubicBezTo>
                  <a:cubicBezTo>
                    <a:pt x="9" y="4"/>
                    <a:pt x="13" y="2"/>
                    <a:pt x="15" y="3"/>
                  </a:cubicBezTo>
                  <a:cubicBezTo>
                    <a:pt x="14" y="3"/>
                    <a:pt x="12" y="6"/>
                    <a:pt x="11" y="6"/>
                  </a:cubicBezTo>
                  <a:cubicBezTo>
                    <a:pt x="9" y="7"/>
                    <a:pt x="12" y="6"/>
                    <a:pt x="11" y="6"/>
                  </a:cubicBezTo>
                  <a:close/>
                </a:path>
              </a:pathLst>
            </a:custGeom>
            <a:grpFill/>
            <a:ln w="4763" cap="flat">
              <a:solidFill>
                <a:schemeClr val="bg1"/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id-ID" sz="1800" b="1" i="0" u="none" strike="noStrike" kern="1200" cap="none" spc="0" normalizeH="0" baseline="0" noProof="0">
                <a:ln>
                  <a:noFill/>
                </a:ln>
                <a:solidFill>
                  <a:srgbClr val="1C1C1C">
                    <a:lumMod val="50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endParaRPr>
            </a:p>
          </p:txBody>
        </p:sp>
        <p:sp>
          <p:nvSpPr>
            <p:cNvPr id="137" name="Freeform 534"/>
            <p:cNvSpPr/>
            <p:nvPr/>
          </p:nvSpPr>
          <p:spPr bwMode="auto">
            <a:xfrm>
              <a:off x="8700193" y="6481449"/>
              <a:ext cx="146495" cy="73269"/>
            </a:xfrm>
            <a:custGeom>
              <a:avLst/>
              <a:gdLst>
                <a:gd name="T0" fmla="*/ 13 w 16"/>
                <a:gd name="T1" fmla="*/ 6 h 8"/>
                <a:gd name="T2" fmla="*/ 0 w 16"/>
                <a:gd name="T3" fmla="*/ 2 h 8"/>
                <a:gd name="T4" fmla="*/ 13 w 16"/>
                <a:gd name="T5" fmla="*/ 6 h 8"/>
                <a:gd name="T6" fmla="*/ 13 w 16"/>
                <a:gd name="T7" fmla="*/ 6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6" h="8">
                  <a:moveTo>
                    <a:pt x="13" y="6"/>
                  </a:moveTo>
                  <a:cubicBezTo>
                    <a:pt x="11" y="8"/>
                    <a:pt x="1" y="4"/>
                    <a:pt x="0" y="2"/>
                  </a:cubicBezTo>
                  <a:cubicBezTo>
                    <a:pt x="0" y="0"/>
                    <a:pt x="16" y="4"/>
                    <a:pt x="13" y="6"/>
                  </a:cubicBezTo>
                  <a:cubicBezTo>
                    <a:pt x="12" y="7"/>
                    <a:pt x="14" y="5"/>
                    <a:pt x="13" y="6"/>
                  </a:cubicBezTo>
                  <a:close/>
                </a:path>
              </a:pathLst>
            </a:custGeom>
            <a:grpFill/>
            <a:ln w="4763" cap="flat">
              <a:solidFill>
                <a:schemeClr val="bg1"/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id-ID" sz="1800" b="1" i="0" u="none" strike="noStrike" kern="1200" cap="none" spc="0" normalizeH="0" baseline="0" noProof="0">
                <a:ln>
                  <a:noFill/>
                </a:ln>
                <a:solidFill>
                  <a:srgbClr val="1C1C1C">
                    <a:lumMod val="50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endParaRPr>
            </a:p>
          </p:txBody>
        </p:sp>
        <p:sp>
          <p:nvSpPr>
            <p:cNvPr id="138" name="Freeform 535"/>
            <p:cNvSpPr/>
            <p:nvPr/>
          </p:nvSpPr>
          <p:spPr bwMode="auto">
            <a:xfrm>
              <a:off x="8932676" y="6385884"/>
              <a:ext cx="299364" cy="289884"/>
            </a:xfrm>
            <a:custGeom>
              <a:avLst/>
              <a:gdLst>
                <a:gd name="T0" fmla="*/ 19 w 32"/>
                <a:gd name="T1" fmla="*/ 1 h 31"/>
                <a:gd name="T2" fmla="*/ 17 w 32"/>
                <a:gd name="T3" fmla="*/ 0 h 31"/>
                <a:gd name="T4" fmla="*/ 14 w 32"/>
                <a:gd name="T5" fmla="*/ 2 h 31"/>
                <a:gd name="T6" fmla="*/ 11 w 32"/>
                <a:gd name="T7" fmla="*/ 5 h 31"/>
                <a:gd name="T8" fmla="*/ 9 w 32"/>
                <a:gd name="T9" fmla="*/ 7 h 31"/>
                <a:gd name="T10" fmla="*/ 7 w 32"/>
                <a:gd name="T11" fmla="*/ 13 h 31"/>
                <a:gd name="T12" fmla="*/ 5 w 32"/>
                <a:gd name="T13" fmla="*/ 17 h 31"/>
                <a:gd name="T14" fmla="*/ 2 w 32"/>
                <a:gd name="T15" fmla="*/ 19 h 31"/>
                <a:gd name="T16" fmla="*/ 4 w 32"/>
                <a:gd name="T17" fmla="*/ 21 h 31"/>
                <a:gd name="T18" fmla="*/ 0 w 32"/>
                <a:gd name="T19" fmla="*/ 25 h 31"/>
                <a:gd name="T20" fmla="*/ 4 w 32"/>
                <a:gd name="T21" fmla="*/ 25 h 31"/>
                <a:gd name="T22" fmla="*/ 10 w 32"/>
                <a:gd name="T23" fmla="*/ 26 h 31"/>
                <a:gd name="T24" fmla="*/ 19 w 32"/>
                <a:gd name="T25" fmla="*/ 27 h 31"/>
                <a:gd name="T26" fmla="*/ 22 w 32"/>
                <a:gd name="T27" fmla="*/ 26 h 31"/>
                <a:gd name="T28" fmla="*/ 19 w 32"/>
                <a:gd name="T29" fmla="*/ 30 h 31"/>
                <a:gd name="T30" fmla="*/ 22 w 32"/>
                <a:gd name="T31" fmla="*/ 28 h 31"/>
                <a:gd name="T32" fmla="*/ 27 w 32"/>
                <a:gd name="T33" fmla="*/ 26 h 31"/>
                <a:gd name="T34" fmla="*/ 32 w 32"/>
                <a:gd name="T35" fmla="*/ 20 h 31"/>
                <a:gd name="T36" fmla="*/ 29 w 32"/>
                <a:gd name="T37" fmla="*/ 20 h 31"/>
                <a:gd name="T38" fmla="*/ 26 w 32"/>
                <a:gd name="T39" fmla="*/ 18 h 31"/>
                <a:gd name="T40" fmla="*/ 29 w 32"/>
                <a:gd name="T41" fmla="*/ 15 h 31"/>
                <a:gd name="T42" fmla="*/ 26 w 32"/>
                <a:gd name="T43" fmla="*/ 15 h 31"/>
                <a:gd name="T44" fmla="*/ 24 w 32"/>
                <a:gd name="T45" fmla="*/ 13 h 31"/>
                <a:gd name="T46" fmla="*/ 21 w 32"/>
                <a:gd name="T47" fmla="*/ 16 h 31"/>
                <a:gd name="T48" fmla="*/ 18 w 32"/>
                <a:gd name="T49" fmla="*/ 13 h 31"/>
                <a:gd name="T50" fmla="*/ 19 w 32"/>
                <a:gd name="T51" fmla="*/ 11 h 31"/>
                <a:gd name="T52" fmla="*/ 16 w 32"/>
                <a:gd name="T53" fmla="*/ 9 h 31"/>
                <a:gd name="T54" fmla="*/ 14 w 32"/>
                <a:gd name="T55" fmla="*/ 12 h 31"/>
                <a:gd name="T56" fmla="*/ 16 w 32"/>
                <a:gd name="T57" fmla="*/ 7 h 31"/>
                <a:gd name="T58" fmla="*/ 18 w 32"/>
                <a:gd name="T59" fmla="*/ 4 h 31"/>
                <a:gd name="T60" fmla="*/ 18 w 32"/>
                <a:gd name="T61" fmla="*/ 2 h 31"/>
                <a:gd name="T62" fmla="*/ 19 w 32"/>
                <a:gd name="T63" fmla="*/ 1 h 31"/>
                <a:gd name="T64" fmla="*/ 19 w 32"/>
                <a:gd name="T65" fmla="*/ 1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32" h="31">
                  <a:moveTo>
                    <a:pt x="19" y="1"/>
                  </a:moveTo>
                  <a:cubicBezTo>
                    <a:pt x="20" y="0"/>
                    <a:pt x="17" y="0"/>
                    <a:pt x="17" y="0"/>
                  </a:cubicBezTo>
                  <a:cubicBezTo>
                    <a:pt x="16" y="0"/>
                    <a:pt x="15" y="1"/>
                    <a:pt x="14" y="2"/>
                  </a:cubicBezTo>
                  <a:cubicBezTo>
                    <a:pt x="13" y="3"/>
                    <a:pt x="12" y="4"/>
                    <a:pt x="11" y="5"/>
                  </a:cubicBezTo>
                  <a:cubicBezTo>
                    <a:pt x="11" y="6"/>
                    <a:pt x="10" y="7"/>
                    <a:pt x="9" y="7"/>
                  </a:cubicBezTo>
                  <a:cubicBezTo>
                    <a:pt x="9" y="9"/>
                    <a:pt x="8" y="11"/>
                    <a:pt x="7" y="13"/>
                  </a:cubicBezTo>
                  <a:cubicBezTo>
                    <a:pt x="7" y="15"/>
                    <a:pt x="6" y="16"/>
                    <a:pt x="5" y="17"/>
                  </a:cubicBezTo>
                  <a:cubicBezTo>
                    <a:pt x="4" y="18"/>
                    <a:pt x="2" y="19"/>
                    <a:pt x="2" y="19"/>
                  </a:cubicBezTo>
                  <a:cubicBezTo>
                    <a:pt x="2" y="20"/>
                    <a:pt x="4" y="20"/>
                    <a:pt x="4" y="21"/>
                  </a:cubicBezTo>
                  <a:cubicBezTo>
                    <a:pt x="4" y="22"/>
                    <a:pt x="0" y="24"/>
                    <a:pt x="0" y="25"/>
                  </a:cubicBezTo>
                  <a:cubicBezTo>
                    <a:pt x="0" y="27"/>
                    <a:pt x="3" y="26"/>
                    <a:pt x="4" y="25"/>
                  </a:cubicBezTo>
                  <a:cubicBezTo>
                    <a:pt x="6" y="25"/>
                    <a:pt x="8" y="26"/>
                    <a:pt x="10" y="26"/>
                  </a:cubicBezTo>
                  <a:cubicBezTo>
                    <a:pt x="13" y="27"/>
                    <a:pt x="16" y="26"/>
                    <a:pt x="19" y="27"/>
                  </a:cubicBezTo>
                  <a:cubicBezTo>
                    <a:pt x="19" y="27"/>
                    <a:pt x="22" y="25"/>
                    <a:pt x="22" y="26"/>
                  </a:cubicBezTo>
                  <a:cubicBezTo>
                    <a:pt x="22" y="27"/>
                    <a:pt x="19" y="30"/>
                    <a:pt x="19" y="30"/>
                  </a:cubicBezTo>
                  <a:cubicBezTo>
                    <a:pt x="20" y="31"/>
                    <a:pt x="22" y="28"/>
                    <a:pt x="22" y="28"/>
                  </a:cubicBezTo>
                  <a:cubicBezTo>
                    <a:pt x="24" y="27"/>
                    <a:pt x="26" y="27"/>
                    <a:pt x="27" y="26"/>
                  </a:cubicBezTo>
                  <a:cubicBezTo>
                    <a:pt x="27" y="25"/>
                    <a:pt x="32" y="20"/>
                    <a:pt x="32" y="20"/>
                  </a:cubicBezTo>
                  <a:cubicBezTo>
                    <a:pt x="31" y="19"/>
                    <a:pt x="30" y="20"/>
                    <a:pt x="29" y="20"/>
                  </a:cubicBezTo>
                  <a:cubicBezTo>
                    <a:pt x="29" y="20"/>
                    <a:pt x="26" y="18"/>
                    <a:pt x="26" y="18"/>
                  </a:cubicBezTo>
                  <a:cubicBezTo>
                    <a:pt x="26" y="17"/>
                    <a:pt x="30" y="16"/>
                    <a:pt x="29" y="15"/>
                  </a:cubicBezTo>
                  <a:cubicBezTo>
                    <a:pt x="29" y="14"/>
                    <a:pt x="27" y="15"/>
                    <a:pt x="26" y="15"/>
                  </a:cubicBezTo>
                  <a:cubicBezTo>
                    <a:pt x="25" y="15"/>
                    <a:pt x="25" y="13"/>
                    <a:pt x="24" y="13"/>
                  </a:cubicBezTo>
                  <a:cubicBezTo>
                    <a:pt x="24" y="13"/>
                    <a:pt x="21" y="16"/>
                    <a:pt x="21" y="16"/>
                  </a:cubicBezTo>
                  <a:cubicBezTo>
                    <a:pt x="20" y="14"/>
                    <a:pt x="20" y="14"/>
                    <a:pt x="18" y="13"/>
                  </a:cubicBezTo>
                  <a:cubicBezTo>
                    <a:pt x="16" y="12"/>
                    <a:pt x="19" y="12"/>
                    <a:pt x="19" y="11"/>
                  </a:cubicBezTo>
                  <a:cubicBezTo>
                    <a:pt x="19" y="11"/>
                    <a:pt x="17" y="9"/>
                    <a:pt x="16" y="9"/>
                  </a:cubicBezTo>
                  <a:cubicBezTo>
                    <a:pt x="16" y="10"/>
                    <a:pt x="14" y="13"/>
                    <a:pt x="14" y="12"/>
                  </a:cubicBezTo>
                  <a:cubicBezTo>
                    <a:pt x="12" y="11"/>
                    <a:pt x="15" y="7"/>
                    <a:pt x="16" y="7"/>
                  </a:cubicBezTo>
                  <a:cubicBezTo>
                    <a:pt x="17" y="6"/>
                    <a:pt x="17" y="5"/>
                    <a:pt x="18" y="4"/>
                  </a:cubicBezTo>
                  <a:cubicBezTo>
                    <a:pt x="18" y="3"/>
                    <a:pt x="18" y="2"/>
                    <a:pt x="18" y="2"/>
                  </a:cubicBezTo>
                  <a:cubicBezTo>
                    <a:pt x="18" y="2"/>
                    <a:pt x="19" y="1"/>
                    <a:pt x="19" y="1"/>
                  </a:cubicBezTo>
                  <a:cubicBezTo>
                    <a:pt x="20" y="0"/>
                    <a:pt x="19" y="1"/>
                    <a:pt x="19" y="1"/>
                  </a:cubicBezTo>
                  <a:close/>
                </a:path>
              </a:pathLst>
            </a:custGeom>
            <a:grpFill/>
            <a:ln w="4763" cap="flat">
              <a:solidFill>
                <a:schemeClr val="bg1"/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id-ID" sz="1800" b="1" i="0" u="none" strike="noStrike" kern="1200" cap="none" spc="0" normalizeH="0" baseline="0" noProof="0">
                <a:ln>
                  <a:noFill/>
                </a:ln>
                <a:solidFill>
                  <a:srgbClr val="1C1C1C">
                    <a:lumMod val="50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endParaRPr>
            </a:p>
          </p:txBody>
        </p:sp>
        <p:sp>
          <p:nvSpPr>
            <p:cNvPr id="139" name="Freeform 536"/>
            <p:cNvSpPr/>
            <p:nvPr/>
          </p:nvSpPr>
          <p:spPr bwMode="auto">
            <a:xfrm>
              <a:off x="9174715" y="6592943"/>
              <a:ext cx="76432" cy="92380"/>
            </a:xfrm>
            <a:custGeom>
              <a:avLst/>
              <a:gdLst>
                <a:gd name="T0" fmla="*/ 6 w 8"/>
                <a:gd name="T1" fmla="*/ 1 h 10"/>
                <a:gd name="T2" fmla="*/ 1 w 8"/>
                <a:gd name="T3" fmla="*/ 9 h 10"/>
                <a:gd name="T4" fmla="*/ 4 w 8"/>
                <a:gd name="T5" fmla="*/ 7 h 10"/>
                <a:gd name="T6" fmla="*/ 3 w 8"/>
                <a:gd name="T7" fmla="*/ 10 h 10"/>
                <a:gd name="T8" fmla="*/ 6 w 8"/>
                <a:gd name="T9" fmla="*/ 8 h 10"/>
                <a:gd name="T10" fmla="*/ 8 w 8"/>
                <a:gd name="T11" fmla="*/ 4 h 10"/>
                <a:gd name="T12" fmla="*/ 5 w 8"/>
                <a:gd name="T13" fmla="*/ 4 h 10"/>
                <a:gd name="T14" fmla="*/ 6 w 8"/>
                <a:gd name="T15" fmla="*/ 1 h 10"/>
                <a:gd name="T16" fmla="*/ 6 w 8"/>
                <a:gd name="T17" fmla="*/ 1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8" h="10">
                  <a:moveTo>
                    <a:pt x="6" y="1"/>
                  </a:moveTo>
                  <a:cubicBezTo>
                    <a:pt x="5" y="2"/>
                    <a:pt x="0" y="6"/>
                    <a:pt x="1" y="9"/>
                  </a:cubicBezTo>
                  <a:cubicBezTo>
                    <a:pt x="1" y="9"/>
                    <a:pt x="3" y="6"/>
                    <a:pt x="4" y="7"/>
                  </a:cubicBezTo>
                  <a:cubicBezTo>
                    <a:pt x="4" y="7"/>
                    <a:pt x="3" y="10"/>
                    <a:pt x="3" y="10"/>
                  </a:cubicBezTo>
                  <a:cubicBezTo>
                    <a:pt x="4" y="10"/>
                    <a:pt x="6" y="9"/>
                    <a:pt x="6" y="8"/>
                  </a:cubicBezTo>
                  <a:cubicBezTo>
                    <a:pt x="6" y="7"/>
                    <a:pt x="7" y="6"/>
                    <a:pt x="8" y="4"/>
                  </a:cubicBezTo>
                  <a:cubicBezTo>
                    <a:pt x="8" y="2"/>
                    <a:pt x="6" y="4"/>
                    <a:pt x="5" y="4"/>
                  </a:cubicBezTo>
                  <a:cubicBezTo>
                    <a:pt x="6" y="4"/>
                    <a:pt x="6" y="0"/>
                    <a:pt x="6" y="1"/>
                  </a:cubicBezTo>
                  <a:cubicBezTo>
                    <a:pt x="5" y="1"/>
                    <a:pt x="7" y="0"/>
                    <a:pt x="6" y="1"/>
                  </a:cubicBezTo>
                  <a:close/>
                </a:path>
              </a:pathLst>
            </a:custGeom>
            <a:grpFill/>
            <a:ln w="4763" cap="flat">
              <a:solidFill>
                <a:schemeClr val="bg1"/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id-ID" sz="1800" b="1" i="0" u="none" strike="noStrike" kern="1200" cap="none" spc="0" normalizeH="0" baseline="0" noProof="0">
                <a:ln>
                  <a:noFill/>
                </a:ln>
                <a:solidFill>
                  <a:srgbClr val="1C1C1C">
                    <a:lumMod val="50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endParaRPr>
            </a:p>
          </p:txBody>
        </p:sp>
        <p:sp>
          <p:nvSpPr>
            <p:cNvPr id="140" name="Freeform 537"/>
            <p:cNvSpPr/>
            <p:nvPr/>
          </p:nvSpPr>
          <p:spPr bwMode="auto">
            <a:xfrm>
              <a:off x="8652423" y="5694619"/>
              <a:ext cx="28662" cy="54153"/>
            </a:xfrm>
            <a:custGeom>
              <a:avLst/>
              <a:gdLst>
                <a:gd name="T0" fmla="*/ 3 w 3"/>
                <a:gd name="T1" fmla="*/ 4 h 6"/>
                <a:gd name="T2" fmla="*/ 1 w 3"/>
                <a:gd name="T3" fmla="*/ 1 h 6"/>
                <a:gd name="T4" fmla="*/ 1 w 3"/>
                <a:gd name="T5" fmla="*/ 2 h 6"/>
                <a:gd name="T6" fmla="*/ 0 w 3"/>
                <a:gd name="T7" fmla="*/ 2 h 6"/>
                <a:gd name="T8" fmla="*/ 3 w 3"/>
                <a:gd name="T9" fmla="*/ 4 h 6"/>
                <a:gd name="T10" fmla="*/ 3 w 3"/>
                <a:gd name="T11" fmla="*/ 4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" h="6">
                  <a:moveTo>
                    <a:pt x="3" y="4"/>
                  </a:moveTo>
                  <a:cubicBezTo>
                    <a:pt x="3" y="3"/>
                    <a:pt x="1" y="0"/>
                    <a:pt x="1" y="1"/>
                  </a:cubicBezTo>
                  <a:cubicBezTo>
                    <a:pt x="1" y="1"/>
                    <a:pt x="1" y="1"/>
                    <a:pt x="1" y="2"/>
                  </a:cubicBezTo>
                  <a:cubicBezTo>
                    <a:pt x="1" y="2"/>
                    <a:pt x="0" y="2"/>
                    <a:pt x="0" y="2"/>
                  </a:cubicBezTo>
                  <a:cubicBezTo>
                    <a:pt x="0" y="2"/>
                    <a:pt x="3" y="6"/>
                    <a:pt x="3" y="4"/>
                  </a:cubicBezTo>
                  <a:cubicBezTo>
                    <a:pt x="3" y="3"/>
                    <a:pt x="3" y="6"/>
                    <a:pt x="3" y="4"/>
                  </a:cubicBezTo>
                  <a:close/>
                </a:path>
              </a:pathLst>
            </a:custGeom>
            <a:grpFill/>
            <a:ln w="4763" cap="flat">
              <a:solidFill>
                <a:schemeClr val="bg1"/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id-ID" sz="1800" b="1" i="0" u="none" strike="noStrike" kern="1200" cap="none" spc="0" normalizeH="0" baseline="0" noProof="0">
                <a:ln>
                  <a:noFill/>
                </a:ln>
                <a:solidFill>
                  <a:srgbClr val="1C1C1C">
                    <a:lumMod val="50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endParaRPr>
            </a:p>
          </p:txBody>
        </p:sp>
        <p:sp>
          <p:nvSpPr>
            <p:cNvPr id="141" name="Freeform 538"/>
            <p:cNvSpPr/>
            <p:nvPr/>
          </p:nvSpPr>
          <p:spPr bwMode="auto">
            <a:xfrm>
              <a:off x="8512296" y="5787002"/>
              <a:ext cx="28662" cy="28669"/>
            </a:xfrm>
            <a:custGeom>
              <a:avLst/>
              <a:gdLst>
                <a:gd name="T0" fmla="*/ 2 w 3"/>
                <a:gd name="T1" fmla="*/ 1 h 3"/>
                <a:gd name="T2" fmla="*/ 0 w 3"/>
                <a:gd name="T3" fmla="*/ 2 h 3"/>
                <a:gd name="T4" fmla="*/ 2 w 3"/>
                <a:gd name="T5" fmla="*/ 1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" h="3">
                  <a:moveTo>
                    <a:pt x="2" y="1"/>
                  </a:moveTo>
                  <a:cubicBezTo>
                    <a:pt x="2" y="0"/>
                    <a:pt x="0" y="2"/>
                    <a:pt x="0" y="2"/>
                  </a:cubicBezTo>
                  <a:cubicBezTo>
                    <a:pt x="1" y="3"/>
                    <a:pt x="3" y="2"/>
                    <a:pt x="2" y="1"/>
                  </a:cubicBezTo>
                  <a:close/>
                </a:path>
              </a:pathLst>
            </a:custGeom>
            <a:grpFill/>
            <a:ln w="4763" cap="flat">
              <a:solidFill>
                <a:schemeClr val="bg1"/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id-ID" sz="1800" b="1" i="0" u="none" strike="noStrike" kern="1200" cap="none" spc="0" normalizeH="0" baseline="0" noProof="0">
                <a:ln>
                  <a:noFill/>
                </a:ln>
                <a:solidFill>
                  <a:srgbClr val="1C1C1C">
                    <a:lumMod val="50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endParaRPr>
            </a:p>
          </p:txBody>
        </p:sp>
        <p:sp>
          <p:nvSpPr>
            <p:cNvPr id="142" name="Freeform 539"/>
            <p:cNvSpPr/>
            <p:nvPr/>
          </p:nvSpPr>
          <p:spPr bwMode="auto">
            <a:xfrm>
              <a:off x="7868981" y="6283948"/>
              <a:ext cx="63695" cy="38227"/>
            </a:xfrm>
            <a:custGeom>
              <a:avLst/>
              <a:gdLst>
                <a:gd name="T0" fmla="*/ 7 w 7"/>
                <a:gd name="T1" fmla="*/ 3 h 4"/>
                <a:gd name="T2" fmla="*/ 1 w 7"/>
                <a:gd name="T3" fmla="*/ 1 h 4"/>
                <a:gd name="T4" fmla="*/ 7 w 7"/>
                <a:gd name="T5" fmla="*/ 3 h 4"/>
                <a:gd name="T6" fmla="*/ 7 w 7"/>
                <a:gd name="T7" fmla="*/ 3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" h="4">
                  <a:moveTo>
                    <a:pt x="7" y="3"/>
                  </a:moveTo>
                  <a:cubicBezTo>
                    <a:pt x="7" y="0"/>
                    <a:pt x="3" y="0"/>
                    <a:pt x="1" y="1"/>
                  </a:cubicBezTo>
                  <a:cubicBezTo>
                    <a:pt x="0" y="1"/>
                    <a:pt x="7" y="4"/>
                    <a:pt x="7" y="3"/>
                  </a:cubicBezTo>
                  <a:cubicBezTo>
                    <a:pt x="7" y="0"/>
                    <a:pt x="7" y="4"/>
                    <a:pt x="7" y="3"/>
                  </a:cubicBezTo>
                  <a:close/>
                </a:path>
              </a:pathLst>
            </a:custGeom>
            <a:grpFill/>
            <a:ln w="4763" cap="flat">
              <a:solidFill>
                <a:schemeClr val="bg1"/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id-ID" sz="1800" b="1" i="0" u="none" strike="noStrike" kern="1200" cap="none" spc="0" normalizeH="0" baseline="0" noProof="0">
                <a:ln>
                  <a:noFill/>
                </a:ln>
                <a:solidFill>
                  <a:srgbClr val="1C1C1C">
                    <a:lumMod val="50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endParaRPr>
            </a:p>
          </p:txBody>
        </p:sp>
        <p:sp>
          <p:nvSpPr>
            <p:cNvPr id="143" name="Freeform 540"/>
            <p:cNvSpPr/>
            <p:nvPr/>
          </p:nvSpPr>
          <p:spPr bwMode="auto">
            <a:xfrm>
              <a:off x="7970890" y="6057775"/>
              <a:ext cx="57323" cy="57338"/>
            </a:xfrm>
            <a:custGeom>
              <a:avLst/>
              <a:gdLst>
                <a:gd name="T0" fmla="*/ 3 w 6"/>
                <a:gd name="T1" fmla="*/ 5 h 6"/>
                <a:gd name="T2" fmla="*/ 0 w 6"/>
                <a:gd name="T3" fmla="*/ 3 h 6"/>
                <a:gd name="T4" fmla="*/ 4 w 6"/>
                <a:gd name="T5" fmla="*/ 2 h 6"/>
                <a:gd name="T6" fmla="*/ 3 w 6"/>
                <a:gd name="T7" fmla="*/ 5 h 6"/>
                <a:gd name="T8" fmla="*/ 3 w 6"/>
                <a:gd name="T9" fmla="*/ 5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" h="6">
                  <a:moveTo>
                    <a:pt x="3" y="5"/>
                  </a:moveTo>
                  <a:cubicBezTo>
                    <a:pt x="2" y="4"/>
                    <a:pt x="1" y="4"/>
                    <a:pt x="0" y="3"/>
                  </a:cubicBezTo>
                  <a:cubicBezTo>
                    <a:pt x="1" y="3"/>
                    <a:pt x="3" y="0"/>
                    <a:pt x="4" y="2"/>
                  </a:cubicBezTo>
                  <a:cubicBezTo>
                    <a:pt x="6" y="3"/>
                    <a:pt x="5" y="6"/>
                    <a:pt x="3" y="5"/>
                  </a:cubicBezTo>
                  <a:cubicBezTo>
                    <a:pt x="2" y="4"/>
                    <a:pt x="4" y="6"/>
                    <a:pt x="3" y="5"/>
                  </a:cubicBezTo>
                  <a:close/>
                </a:path>
              </a:pathLst>
            </a:custGeom>
            <a:grpFill/>
            <a:ln w="4763" cap="flat">
              <a:solidFill>
                <a:schemeClr val="bg1"/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id-ID" sz="1800" b="1" i="0" u="none" strike="noStrike" kern="1200" cap="none" spc="0" normalizeH="0" baseline="0" noProof="0">
                <a:ln>
                  <a:noFill/>
                </a:ln>
                <a:solidFill>
                  <a:srgbClr val="1C1C1C">
                    <a:lumMod val="50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endParaRPr>
            </a:p>
          </p:txBody>
        </p:sp>
        <p:sp>
          <p:nvSpPr>
            <p:cNvPr id="144" name="Freeform 541"/>
            <p:cNvSpPr/>
            <p:nvPr/>
          </p:nvSpPr>
          <p:spPr bwMode="auto">
            <a:xfrm>
              <a:off x="7942229" y="5656392"/>
              <a:ext cx="57323" cy="66896"/>
            </a:xfrm>
            <a:custGeom>
              <a:avLst/>
              <a:gdLst>
                <a:gd name="T0" fmla="*/ 3 w 6"/>
                <a:gd name="T1" fmla="*/ 6 h 7"/>
                <a:gd name="T2" fmla="*/ 4 w 6"/>
                <a:gd name="T3" fmla="*/ 1 h 7"/>
                <a:gd name="T4" fmla="*/ 3 w 6"/>
                <a:gd name="T5" fmla="*/ 6 h 7"/>
                <a:gd name="T6" fmla="*/ 3 w 6"/>
                <a:gd name="T7" fmla="*/ 6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" h="7">
                  <a:moveTo>
                    <a:pt x="3" y="6"/>
                  </a:moveTo>
                  <a:cubicBezTo>
                    <a:pt x="0" y="7"/>
                    <a:pt x="1" y="0"/>
                    <a:pt x="4" y="1"/>
                  </a:cubicBezTo>
                  <a:cubicBezTo>
                    <a:pt x="6" y="1"/>
                    <a:pt x="5" y="6"/>
                    <a:pt x="3" y="6"/>
                  </a:cubicBezTo>
                  <a:cubicBezTo>
                    <a:pt x="2" y="6"/>
                    <a:pt x="6" y="6"/>
                    <a:pt x="3" y="6"/>
                  </a:cubicBezTo>
                  <a:close/>
                </a:path>
              </a:pathLst>
            </a:custGeom>
            <a:grpFill/>
            <a:ln w="4763" cap="flat">
              <a:solidFill>
                <a:schemeClr val="bg1"/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id-ID" sz="1800" b="1" i="0" u="none" strike="noStrike" kern="1200" cap="none" spc="0" normalizeH="0" baseline="0" noProof="0">
                <a:ln>
                  <a:noFill/>
                </a:ln>
                <a:solidFill>
                  <a:srgbClr val="1C1C1C">
                    <a:lumMod val="50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endParaRPr>
            </a:p>
          </p:txBody>
        </p:sp>
        <p:sp>
          <p:nvSpPr>
            <p:cNvPr id="145" name="Freeform 542"/>
            <p:cNvSpPr/>
            <p:nvPr/>
          </p:nvSpPr>
          <p:spPr bwMode="auto">
            <a:xfrm>
              <a:off x="7782993" y="5618167"/>
              <a:ext cx="111465" cy="57338"/>
            </a:xfrm>
            <a:custGeom>
              <a:avLst/>
              <a:gdLst>
                <a:gd name="T0" fmla="*/ 4 w 12"/>
                <a:gd name="T1" fmla="*/ 6 h 6"/>
                <a:gd name="T2" fmla="*/ 1 w 12"/>
                <a:gd name="T3" fmla="*/ 3 h 6"/>
                <a:gd name="T4" fmla="*/ 8 w 12"/>
                <a:gd name="T5" fmla="*/ 0 h 6"/>
                <a:gd name="T6" fmla="*/ 4 w 12"/>
                <a:gd name="T7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2" h="6">
                  <a:moveTo>
                    <a:pt x="4" y="6"/>
                  </a:moveTo>
                  <a:cubicBezTo>
                    <a:pt x="2" y="6"/>
                    <a:pt x="0" y="5"/>
                    <a:pt x="1" y="3"/>
                  </a:cubicBezTo>
                  <a:cubicBezTo>
                    <a:pt x="2" y="1"/>
                    <a:pt x="5" y="1"/>
                    <a:pt x="8" y="0"/>
                  </a:cubicBezTo>
                  <a:cubicBezTo>
                    <a:pt x="12" y="0"/>
                    <a:pt x="6" y="6"/>
                    <a:pt x="4" y="6"/>
                  </a:cubicBezTo>
                  <a:close/>
                </a:path>
              </a:pathLst>
            </a:custGeom>
            <a:grpFill/>
            <a:ln w="4763" cap="flat">
              <a:solidFill>
                <a:schemeClr val="bg1"/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id-ID" sz="1800" b="1" i="0" u="none" strike="noStrike" kern="1200" cap="none" spc="0" normalizeH="0" baseline="0" noProof="0">
                <a:ln>
                  <a:noFill/>
                </a:ln>
                <a:solidFill>
                  <a:srgbClr val="1C1C1C">
                    <a:lumMod val="50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endParaRPr>
            </a:p>
          </p:txBody>
        </p:sp>
        <p:sp>
          <p:nvSpPr>
            <p:cNvPr id="146" name="Freeform 543"/>
            <p:cNvSpPr/>
            <p:nvPr/>
          </p:nvSpPr>
          <p:spPr bwMode="auto">
            <a:xfrm>
              <a:off x="8018661" y="5583125"/>
              <a:ext cx="63695" cy="25484"/>
            </a:xfrm>
            <a:custGeom>
              <a:avLst/>
              <a:gdLst>
                <a:gd name="T0" fmla="*/ 5 w 7"/>
                <a:gd name="T1" fmla="*/ 3 h 3"/>
                <a:gd name="T2" fmla="*/ 3 w 7"/>
                <a:gd name="T3" fmla="*/ 0 h 3"/>
                <a:gd name="T4" fmla="*/ 7 w 7"/>
                <a:gd name="T5" fmla="*/ 1 h 3"/>
                <a:gd name="T6" fmla="*/ 5 w 7"/>
                <a:gd name="T7" fmla="*/ 3 h 3"/>
                <a:gd name="T8" fmla="*/ 5 w 7"/>
                <a:gd name="T9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" h="3">
                  <a:moveTo>
                    <a:pt x="5" y="3"/>
                  </a:moveTo>
                  <a:cubicBezTo>
                    <a:pt x="4" y="3"/>
                    <a:pt x="0" y="0"/>
                    <a:pt x="3" y="0"/>
                  </a:cubicBezTo>
                  <a:cubicBezTo>
                    <a:pt x="4" y="0"/>
                    <a:pt x="6" y="0"/>
                    <a:pt x="7" y="1"/>
                  </a:cubicBezTo>
                  <a:cubicBezTo>
                    <a:pt x="7" y="1"/>
                    <a:pt x="6" y="3"/>
                    <a:pt x="5" y="3"/>
                  </a:cubicBezTo>
                  <a:cubicBezTo>
                    <a:pt x="4" y="3"/>
                    <a:pt x="7" y="3"/>
                    <a:pt x="5" y="3"/>
                  </a:cubicBezTo>
                  <a:close/>
                </a:path>
              </a:pathLst>
            </a:custGeom>
            <a:grpFill/>
            <a:ln w="4763" cap="flat">
              <a:solidFill>
                <a:schemeClr val="bg1"/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id-ID" sz="1800" b="1" i="0" u="none" strike="noStrike" kern="1200" cap="none" spc="0" normalizeH="0" baseline="0" noProof="0">
                <a:ln>
                  <a:noFill/>
                </a:ln>
                <a:solidFill>
                  <a:srgbClr val="1C1C1C">
                    <a:lumMod val="50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endParaRPr>
            </a:p>
          </p:txBody>
        </p:sp>
        <p:sp>
          <p:nvSpPr>
            <p:cNvPr id="147" name="Freeform 544"/>
            <p:cNvSpPr/>
            <p:nvPr/>
          </p:nvSpPr>
          <p:spPr bwMode="auto">
            <a:xfrm>
              <a:off x="7623756" y="5395179"/>
              <a:ext cx="318473" cy="222990"/>
            </a:xfrm>
            <a:custGeom>
              <a:avLst/>
              <a:gdLst>
                <a:gd name="T0" fmla="*/ 31 w 34"/>
                <a:gd name="T1" fmla="*/ 21 h 24"/>
                <a:gd name="T2" fmla="*/ 25 w 34"/>
                <a:gd name="T3" fmla="*/ 18 h 24"/>
                <a:gd name="T4" fmla="*/ 24 w 34"/>
                <a:gd name="T5" fmla="*/ 16 h 24"/>
                <a:gd name="T6" fmla="*/ 22 w 34"/>
                <a:gd name="T7" fmla="*/ 17 h 24"/>
                <a:gd name="T8" fmla="*/ 18 w 34"/>
                <a:gd name="T9" fmla="*/ 16 h 24"/>
                <a:gd name="T10" fmla="*/ 16 w 34"/>
                <a:gd name="T11" fmla="*/ 19 h 24"/>
                <a:gd name="T12" fmla="*/ 11 w 34"/>
                <a:gd name="T13" fmla="*/ 23 h 24"/>
                <a:gd name="T14" fmla="*/ 8 w 34"/>
                <a:gd name="T15" fmla="*/ 19 h 24"/>
                <a:gd name="T16" fmla="*/ 2 w 34"/>
                <a:gd name="T17" fmla="*/ 19 h 24"/>
                <a:gd name="T18" fmla="*/ 4 w 34"/>
                <a:gd name="T19" fmla="*/ 16 h 24"/>
                <a:gd name="T20" fmla="*/ 5 w 34"/>
                <a:gd name="T21" fmla="*/ 10 h 24"/>
                <a:gd name="T22" fmla="*/ 6 w 34"/>
                <a:gd name="T23" fmla="*/ 3 h 24"/>
                <a:gd name="T24" fmla="*/ 11 w 34"/>
                <a:gd name="T25" fmla="*/ 3 h 24"/>
                <a:gd name="T26" fmla="*/ 12 w 34"/>
                <a:gd name="T27" fmla="*/ 5 h 24"/>
                <a:gd name="T28" fmla="*/ 14 w 34"/>
                <a:gd name="T29" fmla="*/ 4 h 24"/>
                <a:gd name="T30" fmla="*/ 17 w 34"/>
                <a:gd name="T31" fmla="*/ 6 h 24"/>
                <a:gd name="T32" fmla="*/ 20 w 34"/>
                <a:gd name="T33" fmla="*/ 7 h 24"/>
                <a:gd name="T34" fmla="*/ 25 w 34"/>
                <a:gd name="T35" fmla="*/ 10 h 24"/>
                <a:gd name="T36" fmla="*/ 28 w 34"/>
                <a:gd name="T37" fmla="*/ 15 h 24"/>
                <a:gd name="T38" fmla="*/ 30 w 34"/>
                <a:gd name="T39" fmla="*/ 15 h 24"/>
                <a:gd name="T40" fmla="*/ 33 w 34"/>
                <a:gd name="T41" fmla="*/ 17 h 24"/>
                <a:gd name="T42" fmla="*/ 34 w 34"/>
                <a:gd name="T43" fmla="*/ 18 h 24"/>
                <a:gd name="T44" fmla="*/ 31 w 34"/>
                <a:gd name="T45" fmla="*/ 21 h 24"/>
                <a:gd name="T46" fmla="*/ 31 w 34"/>
                <a:gd name="T47" fmla="*/ 21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34" h="24">
                  <a:moveTo>
                    <a:pt x="31" y="21"/>
                  </a:moveTo>
                  <a:cubicBezTo>
                    <a:pt x="30" y="20"/>
                    <a:pt x="27" y="19"/>
                    <a:pt x="25" y="18"/>
                  </a:cubicBezTo>
                  <a:cubicBezTo>
                    <a:pt x="24" y="18"/>
                    <a:pt x="25" y="17"/>
                    <a:pt x="24" y="16"/>
                  </a:cubicBezTo>
                  <a:cubicBezTo>
                    <a:pt x="24" y="16"/>
                    <a:pt x="22" y="17"/>
                    <a:pt x="22" y="17"/>
                  </a:cubicBezTo>
                  <a:cubicBezTo>
                    <a:pt x="20" y="17"/>
                    <a:pt x="20" y="15"/>
                    <a:pt x="18" y="16"/>
                  </a:cubicBezTo>
                  <a:cubicBezTo>
                    <a:pt x="18" y="17"/>
                    <a:pt x="17" y="18"/>
                    <a:pt x="16" y="19"/>
                  </a:cubicBezTo>
                  <a:cubicBezTo>
                    <a:pt x="14" y="20"/>
                    <a:pt x="13" y="22"/>
                    <a:pt x="11" y="23"/>
                  </a:cubicBezTo>
                  <a:cubicBezTo>
                    <a:pt x="8" y="24"/>
                    <a:pt x="10" y="20"/>
                    <a:pt x="8" y="19"/>
                  </a:cubicBezTo>
                  <a:cubicBezTo>
                    <a:pt x="8" y="18"/>
                    <a:pt x="3" y="19"/>
                    <a:pt x="2" y="19"/>
                  </a:cubicBezTo>
                  <a:cubicBezTo>
                    <a:pt x="0" y="19"/>
                    <a:pt x="4" y="16"/>
                    <a:pt x="4" y="16"/>
                  </a:cubicBezTo>
                  <a:cubicBezTo>
                    <a:pt x="6" y="14"/>
                    <a:pt x="5" y="12"/>
                    <a:pt x="5" y="10"/>
                  </a:cubicBezTo>
                  <a:cubicBezTo>
                    <a:pt x="5" y="8"/>
                    <a:pt x="5" y="5"/>
                    <a:pt x="6" y="3"/>
                  </a:cubicBezTo>
                  <a:cubicBezTo>
                    <a:pt x="7" y="0"/>
                    <a:pt x="10" y="0"/>
                    <a:pt x="11" y="3"/>
                  </a:cubicBezTo>
                  <a:cubicBezTo>
                    <a:pt x="11" y="4"/>
                    <a:pt x="11" y="6"/>
                    <a:pt x="12" y="5"/>
                  </a:cubicBezTo>
                  <a:cubicBezTo>
                    <a:pt x="13" y="5"/>
                    <a:pt x="13" y="4"/>
                    <a:pt x="14" y="4"/>
                  </a:cubicBezTo>
                  <a:cubicBezTo>
                    <a:pt x="15" y="5"/>
                    <a:pt x="16" y="6"/>
                    <a:pt x="17" y="6"/>
                  </a:cubicBezTo>
                  <a:cubicBezTo>
                    <a:pt x="18" y="7"/>
                    <a:pt x="19" y="7"/>
                    <a:pt x="20" y="7"/>
                  </a:cubicBezTo>
                  <a:cubicBezTo>
                    <a:pt x="21" y="8"/>
                    <a:pt x="23" y="9"/>
                    <a:pt x="25" y="10"/>
                  </a:cubicBezTo>
                  <a:cubicBezTo>
                    <a:pt x="28" y="11"/>
                    <a:pt x="28" y="12"/>
                    <a:pt x="28" y="15"/>
                  </a:cubicBezTo>
                  <a:cubicBezTo>
                    <a:pt x="28" y="16"/>
                    <a:pt x="30" y="16"/>
                    <a:pt x="30" y="15"/>
                  </a:cubicBezTo>
                  <a:cubicBezTo>
                    <a:pt x="32" y="15"/>
                    <a:pt x="32" y="16"/>
                    <a:pt x="33" y="17"/>
                  </a:cubicBezTo>
                  <a:cubicBezTo>
                    <a:pt x="34" y="17"/>
                    <a:pt x="34" y="17"/>
                    <a:pt x="34" y="18"/>
                  </a:cubicBezTo>
                  <a:cubicBezTo>
                    <a:pt x="33" y="19"/>
                    <a:pt x="33" y="21"/>
                    <a:pt x="31" y="21"/>
                  </a:cubicBezTo>
                  <a:cubicBezTo>
                    <a:pt x="30" y="20"/>
                    <a:pt x="33" y="21"/>
                    <a:pt x="31" y="21"/>
                  </a:cubicBezTo>
                  <a:close/>
                </a:path>
              </a:pathLst>
            </a:custGeom>
            <a:grpFill/>
            <a:ln w="4763" cap="flat">
              <a:solidFill>
                <a:schemeClr val="bg1"/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id-ID" sz="1800" b="1" i="0" u="none" strike="noStrike" kern="1200" cap="none" spc="0" normalizeH="0" baseline="0" noProof="0">
                <a:ln>
                  <a:noFill/>
                </a:ln>
                <a:solidFill>
                  <a:srgbClr val="1C1C1C">
                    <a:lumMod val="50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endParaRPr>
            </a:p>
          </p:txBody>
        </p:sp>
        <p:sp>
          <p:nvSpPr>
            <p:cNvPr id="148" name="Freeform 545"/>
            <p:cNvSpPr/>
            <p:nvPr/>
          </p:nvSpPr>
          <p:spPr bwMode="auto">
            <a:xfrm>
              <a:off x="7747963" y="5376063"/>
              <a:ext cx="63695" cy="47785"/>
            </a:xfrm>
            <a:custGeom>
              <a:avLst/>
              <a:gdLst>
                <a:gd name="T0" fmla="*/ 5 w 7"/>
                <a:gd name="T1" fmla="*/ 4 h 5"/>
                <a:gd name="T2" fmla="*/ 1 w 7"/>
                <a:gd name="T3" fmla="*/ 0 h 5"/>
                <a:gd name="T4" fmla="*/ 5 w 7"/>
                <a:gd name="T5" fmla="*/ 4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7" h="5">
                  <a:moveTo>
                    <a:pt x="5" y="4"/>
                  </a:moveTo>
                  <a:cubicBezTo>
                    <a:pt x="3" y="5"/>
                    <a:pt x="0" y="0"/>
                    <a:pt x="1" y="0"/>
                  </a:cubicBezTo>
                  <a:cubicBezTo>
                    <a:pt x="2" y="1"/>
                    <a:pt x="7" y="3"/>
                    <a:pt x="5" y="4"/>
                  </a:cubicBezTo>
                  <a:close/>
                </a:path>
              </a:pathLst>
            </a:custGeom>
            <a:grpFill/>
            <a:ln w="4763" cap="flat">
              <a:solidFill>
                <a:schemeClr val="bg1"/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id-ID" sz="1800" b="1" i="0" u="none" strike="noStrike" kern="1200" cap="none" spc="0" normalizeH="0" baseline="0" noProof="0">
                <a:ln>
                  <a:noFill/>
                </a:ln>
                <a:solidFill>
                  <a:srgbClr val="1C1C1C">
                    <a:lumMod val="50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endParaRPr>
            </a:p>
          </p:txBody>
        </p:sp>
        <p:sp>
          <p:nvSpPr>
            <p:cNvPr id="149" name="Freeform 546"/>
            <p:cNvSpPr/>
            <p:nvPr/>
          </p:nvSpPr>
          <p:spPr bwMode="auto">
            <a:xfrm>
              <a:off x="7728852" y="5385621"/>
              <a:ext cx="35033" cy="47785"/>
            </a:xfrm>
            <a:custGeom>
              <a:avLst/>
              <a:gdLst>
                <a:gd name="T0" fmla="*/ 3 w 4"/>
                <a:gd name="T1" fmla="*/ 4 h 5"/>
                <a:gd name="T2" fmla="*/ 0 w 4"/>
                <a:gd name="T3" fmla="*/ 1 h 5"/>
                <a:gd name="T4" fmla="*/ 3 w 4"/>
                <a:gd name="T5" fmla="*/ 4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" h="5">
                  <a:moveTo>
                    <a:pt x="3" y="4"/>
                  </a:moveTo>
                  <a:cubicBezTo>
                    <a:pt x="1" y="5"/>
                    <a:pt x="0" y="2"/>
                    <a:pt x="0" y="1"/>
                  </a:cubicBezTo>
                  <a:cubicBezTo>
                    <a:pt x="1" y="0"/>
                    <a:pt x="4" y="3"/>
                    <a:pt x="3" y="4"/>
                  </a:cubicBezTo>
                  <a:close/>
                </a:path>
              </a:pathLst>
            </a:custGeom>
            <a:grpFill/>
            <a:ln w="4763" cap="flat">
              <a:solidFill>
                <a:schemeClr val="bg1"/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id-ID" sz="1800" b="1" i="0" u="none" strike="noStrike" kern="1200" cap="none" spc="0" normalizeH="0" baseline="0" noProof="0">
                <a:ln>
                  <a:noFill/>
                </a:ln>
                <a:solidFill>
                  <a:srgbClr val="1C1C1C">
                    <a:lumMod val="50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endParaRPr>
            </a:p>
          </p:txBody>
        </p:sp>
        <p:sp>
          <p:nvSpPr>
            <p:cNvPr id="150" name="Freeform 547"/>
            <p:cNvSpPr/>
            <p:nvPr/>
          </p:nvSpPr>
          <p:spPr bwMode="auto">
            <a:xfrm>
              <a:off x="7642864" y="5207233"/>
              <a:ext cx="28662" cy="57338"/>
            </a:xfrm>
            <a:custGeom>
              <a:avLst/>
              <a:gdLst>
                <a:gd name="T0" fmla="*/ 3 w 3"/>
                <a:gd name="T1" fmla="*/ 5 h 6"/>
                <a:gd name="T2" fmla="*/ 3 w 3"/>
                <a:gd name="T3" fmla="*/ 2 h 6"/>
                <a:gd name="T4" fmla="*/ 1 w 3"/>
                <a:gd name="T5" fmla="*/ 1 h 6"/>
                <a:gd name="T6" fmla="*/ 1 w 3"/>
                <a:gd name="T7" fmla="*/ 4 h 6"/>
                <a:gd name="T8" fmla="*/ 3 w 3"/>
                <a:gd name="T9" fmla="*/ 5 h 6"/>
                <a:gd name="T10" fmla="*/ 3 w 3"/>
                <a:gd name="T11" fmla="*/ 5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" h="6">
                  <a:moveTo>
                    <a:pt x="3" y="5"/>
                  </a:moveTo>
                  <a:cubicBezTo>
                    <a:pt x="3" y="4"/>
                    <a:pt x="3" y="3"/>
                    <a:pt x="3" y="2"/>
                  </a:cubicBezTo>
                  <a:cubicBezTo>
                    <a:pt x="3" y="2"/>
                    <a:pt x="1" y="0"/>
                    <a:pt x="1" y="1"/>
                  </a:cubicBezTo>
                  <a:cubicBezTo>
                    <a:pt x="1" y="2"/>
                    <a:pt x="0" y="4"/>
                    <a:pt x="1" y="4"/>
                  </a:cubicBezTo>
                  <a:cubicBezTo>
                    <a:pt x="1" y="5"/>
                    <a:pt x="2" y="6"/>
                    <a:pt x="3" y="5"/>
                  </a:cubicBezTo>
                  <a:cubicBezTo>
                    <a:pt x="3" y="4"/>
                    <a:pt x="2" y="6"/>
                    <a:pt x="3" y="5"/>
                  </a:cubicBezTo>
                  <a:close/>
                </a:path>
              </a:pathLst>
            </a:custGeom>
            <a:grpFill/>
            <a:ln w="4763" cap="flat">
              <a:solidFill>
                <a:schemeClr val="bg1"/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id-ID" sz="1800" b="1" i="0" u="none" strike="noStrike" kern="1200" cap="none" spc="0" normalizeH="0" baseline="0" noProof="0">
                <a:ln>
                  <a:noFill/>
                </a:ln>
                <a:solidFill>
                  <a:srgbClr val="1C1C1C">
                    <a:lumMod val="50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endParaRPr>
            </a:p>
          </p:txBody>
        </p:sp>
        <p:sp>
          <p:nvSpPr>
            <p:cNvPr id="151" name="Freeform 548"/>
            <p:cNvSpPr/>
            <p:nvPr/>
          </p:nvSpPr>
          <p:spPr bwMode="auto">
            <a:xfrm>
              <a:off x="7502737" y="4719845"/>
              <a:ext cx="1343951" cy="984332"/>
            </a:xfrm>
            <a:custGeom>
              <a:avLst/>
              <a:gdLst>
                <a:gd name="T0" fmla="*/ 63 w 144"/>
                <a:gd name="T1" fmla="*/ 86 h 105"/>
                <a:gd name="T2" fmla="*/ 81 w 144"/>
                <a:gd name="T3" fmla="*/ 76 h 105"/>
                <a:gd name="T4" fmla="*/ 91 w 144"/>
                <a:gd name="T5" fmla="*/ 67 h 105"/>
                <a:gd name="T6" fmla="*/ 103 w 144"/>
                <a:gd name="T7" fmla="*/ 68 h 105"/>
                <a:gd name="T8" fmla="*/ 87 w 144"/>
                <a:gd name="T9" fmla="*/ 66 h 105"/>
                <a:gd name="T10" fmla="*/ 80 w 144"/>
                <a:gd name="T11" fmla="*/ 48 h 105"/>
                <a:gd name="T12" fmla="*/ 67 w 144"/>
                <a:gd name="T13" fmla="*/ 49 h 105"/>
                <a:gd name="T14" fmla="*/ 64 w 144"/>
                <a:gd name="T15" fmla="*/ 40 h 105"/>
                <a:gd name="T16" fmla="*/ 54 w 144"/>
                <a:gd name="T17" fmla="*/ 32 h 105"/>
                <a:gd name="T18" fmla="*/ 53 w 144"/>
                <a:gd name="T19" fmla="*/ 38 h 105"/>
                <a:gd name="T20" fmla="*/ 52 w 144"/>
                <a:gd name="T21" fmla="*/ 39 h 105"/>
                <a:gd name="T22" fmla="*/ 37 w 144"/>
                <a:gd name="T23" fmla="*/ 38 h 105"/>
                <a:gd name="T24" fmla="*/ 5 w 144"/>
                <a:gd name="T25" fmla="*/ 32 h 105"/>
                <a:gd name="T26" fmla="*/ 8 w 144"/>
                <a:gd name="T27" fmla="*/ 26 h 105"/>
                <a:gd name="T28" fmla="*/ 16 w 144"/>
                <a:gd name="T29" fmla="*/ 2 h 105"/>
                <a:gd name="T30" fmla="*/ 18 w 144"/>
                <a:gd name="T31" fmla="*/ 18 h 105"/>
                <a:gd name="T32" fmla="*/ 26 w 144"/>
                <a:gd name="T33" fmla="*/ 29 h 105"/>
                <a:gd name="T34" fmla="*/ 20 w 144"/>
                <a:gd name="T35" fmla="*/ 19 h 105"/>
                <a:gd name="T36" fmla="*/ 22 w 144"/>
                <a:gd name="T37" fmla="*/ 13 h 105"/>
                <a:gd name="T38" fmla="*/ 25 w 144"/>
                <a:gd name="T39" fmla="*/ 7 h 105"/>
                <a:gd name="T40" fmla="*/ 34 w 144"/>
                <a:gd name="T41" fmla="*/ 3 h 105"/>
                <a:gd name="T42" fmla="*/ 43 w 144"/>
                <a:gd name="T43" fmla="*/ 16 h 105"/>
                <a:gd name="T44" fmla="*/ 52 w 144"/>
                <a:gd name="T45" fmla="*/ 16 h 105"/>
                <a:gd name="T46" fmla="*/ 54 w 144"/>
                <a:gd name="T47" fmla="*/ 15 h 105"/>
                <a:gd name="T48" fmla="*/ 66 w 144"/>
                <a:gd name="T49" fmla="*/ 13 h 105"/>
                <a:gd name="T50" fmla="*/ 70 w 144"/>
                <a:gd name="T51" fmla="*/ 21 h 105"/>
                <a:gd name="T52" fmla="*/ 76 w 144"/>
                <a:gd name="T53" fmla="*/ 22 h 105"/>
                <a:gd name="T54" fmla="*/ 81 w 144"/>
                <a:gd name="T55" fmla="*/ 23 h 105"/>
                <a:gd name="T56" fmla="*/ 86 w 144"/>
                <a:gd name="T57" fmla="*/ 23 h 105"/>
                <a:gd name="T58" fmla="*/ 92 w 144"/>
                <a:gd name="T59" fmla="*/ 28 h 105"/>
                <a:gd name="T60" fmla="*/ 94 w 144"/>
                <a:gd name="T61" fmla="*/ 31 h 105"/>
                <a:gd name="T62" fmla="*/ 100 w 144"/>
                <a:gd name="T63" fmla="*/ 29 h 105"/>
                <a:gd name="T64" fmla="*/ 99 w 144"/>
                <a:gd name="T65" fmla="*/ 38 h 105"/>
                <a:gd name="T66" fmla="*/ 104 w 144"/>
                <a:gd name="T67" fmla="*/ 38 h 105"/>
                <a:gd name="T68" fmla="*/ 109 w 144"/>
                <a:gd name="T69" fmla="*/ 40 h 105"/>
                <a:gd name="T70" fmla="*/ 106 w 144"/>
                <a:gd name="T71" fmla="*/ 45 h 105"/>
                <a:gd name="T72" fmla="*/ 118 w 144"/>
                <a:gd name="T73" fmla="*/ 54 h 105"/>
                <a:gd name="T74" fmla="*/ 124 w 144"/>
                <a:gd name="T75" fmla="*/ 55 h 105"/>
                <a:gd name="T76" fmla="*/ 128 w 144"/>
                <a:gd name="T77" fmla="*/ 60 h 105"/>
                <a:gd name="T78" fmla="*/ 141 w 144"/>
                <a:gd name="T79" fmla="*/ 64 h 105"/>
                <a:gd name="T80" fmla="*/ 139 w 144"/>
                <a:gd name="T81" fmla="*/ 69 h 105"/>
                <a:gd name="T82" fmla="*/ 133 w 144"/>
                <a:gd name="T83" fmla="*/ 73 h 105"/>
                <a:gd name="T84" fmla="*/ 128 w 144"/>
                <a:gd name="T85" fmla="*/ 77 h 105"/>
                <a:gd name="T86" fmla="*/ 125 w 144"/>
                <a:gd name="T87" fmla="*/ 74 h 105"/>
                <a:gd name="T88" fmla="*/ 120 w 144"/>
                <a:gd name="T89" fmla="*/ 72 h 105"/>
                <a:gd name="T90" fmla="*/ 113 w 144"/>
                <a:gd name="T91" fmla="*/ 67 h 105"/>
                <a:gd name="T92" fmla="*/ 108 w 144"/>
                <a:gd name="T93" fmla="*/ 70 h 105"/>
                <a:gd name="T94" fmla="*/ 118 w 144"/>
                <a:gd name="T95" fmla="*/ 80 h 105"/>
                <a:gd name="T96" fmla="*/ 123 w 144"/>
                <a:gd name="T97" fmla="*/ 82 h 105"/>
                <a:gd name="T98" fmla="*/ 128 w 144"/>
                <a:gd name="T99" fmla="*/ 93 h 105"/>
                <a:gd name="T100" fmla="*/ 126 w 144"/>
                <a:gd name="T101" fmla="*/ 95 h 105"/>
                <a:gd name="T102" fmla="*/ 118 w 144"/>
                <a:gd name="T103" fmla="*/ 96 h 105"/>
                <a:gd name="T104" fmla="*/ 110 w 144"/>
                <a:gd name="T105" fmla="*/ 93 h 105"/>
                <a:gd name="T106" fmla="*/ 109 w 144"/>
                <a:gd name="T107" fmla="*/ 94 h 105"/>
                <a:gd name="T108" fmla="*/ 103 w 144"/>
                <a:gd name="T109" fmla="*/ 99 h 105"/>
                <a:gd name="T110" fmla="*/ 91 w 144"/>
                <a:gd name="T111" fmla="*/ 90 h 105"/>
                <a:gd name="T112" fmla="*/ 77 w 144"/>
                <a:gd name="T113" fmla="*/ 83 h 1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144" h="105">
                  <a:moveTo>
                    <a:pt x="77" y="83"/>
                  </a:moveTo>
                  <a:cubicBezTo>
                    <a:pt x="76" y="86"/>
                    <a:pt x="74" y="83"/>
                    <a:pt x="71" y="84"/>
                  </a:cubicBezTo>
                  <a:cubicBezTo>
                    <a:pt x="70" y="84"/>
                    <a:pt x="69" y="85"/>
                    <a:pt x="68" y="86"/>
                  </a:cubicBezTo>
                  <a:cubicBezTo>
                    <a:pt x="66" y="87"/>
                    <a:pt x="65" y="86"/>
                    <a:pt x="63" y="86"/>
                  </a:cubicBezTo>
                  <a:cubicBezTo>
                    <a:pt x="60" y="85"/>
                    <a:pt x="56" y="83"/>
                    <a:pt x="60" y="80"/>
                  </a:cubicBezTo>
                  <a:cubicBezTo>
                    <a:pt x="62" y="78"/>
                    <a:pt x="62" y="76"/>
                    <a:pt x="65" y="76"/>
                  </a:cubicBezTo>
                  <a:cubicBezTo>
                    <a:pt x="68" y="77"/>
                    <a:pt x="71" y="78"/>
                    <a:pt x="75" y="77"/>
                  </a:cubicBezTo>
                  <a:cubicBezTo>
                    <a:pt x="77" y="77"/>
                    <a:pt x="79" y="76"/>
                    <a:pt x="81" y="76"/>
                  </a:cubicBezTo>
                  <a:cubicBezTo>
                    <a:pt x="82" y="76"/>
                    <a:pt x="81" y="75"/>
                    <a:pt x="81" y="74"/>
                  </a:cubicBezTo>
                  <a:cubicBezTo>
                    <a:pt x="78" y="72"/>
                    <a:pt x="77" y="71"/>
                    <a:pt x="80" y="69"/>
                  </a:cubicBezTo>
                  <a:cubicBezTo>
                    <a:pt x="82" y="66"/>
                    <a:pt x="84" y="66"/>
                    <a:pt x="87" y="66"/>
                  </a:cubicBezTo>
                  <a:cubicBezTo>
                    <a:pt x="88" y="66"/>
                    <a:pt x="90" y="66"/>
                    <a:pt x="91" y="67"/>
                  </a:cubicBezTo>
                  <a:cubicBezTo>
                    <a:pt x="93" y="68"/>
                    <a:pt x="93" y="69"/>
                    <a:pt x="93" y="71"/>
                  </a:cubicBezTo>
                  <a:cubicBezTo>
                    <a:pt x="94" y="73"/>
                    <a:pt x="95" y="70"/>
                    <a:pt x="96" y="70"/>
                  </a:cubicBezTo>
                  <a:cubicBezTo>
                    <a:pt x="96" y="69"/>
                    <a:pt x="99" y="70"/>
                    <a:pt x="99" y="70"/>
                  </a:cubicBezTo>
                  <a:cubicBezTo>
                    <a:pt x="100" y="70"/>
                    <a:pt x="103" y="70"/>
                    <a:pt x="103" y="68"/>
                  </a:cubicBezTo>
                  <a:cubicBezTo>
                    <a:pt x="103" y="67"/>
                    <a:pt x="100" y="66"/>
                    <a:pt x="99" y="66"/>
                  </a:cubicBezTo>
                  <a:cubicBezTo>
                    <a:pt x="97" y="65"/>
                    <a:pt x="96" y="64"/>
                    <a:pt x="95" y="63"/>
                  </a:cubicBezTo>
                  <a:cubicBezTo>
                    <a:pt x="94" y="63"/>
                    <a:pt x="93" y="65"/>
                    <a:pt x="93" y="66"/>
                  </a:cubicBezTo>
                  <a:cubicBezTo>
                    <a:pt x="92" y="67"/>
                    <a:pt x="88" y="66"/>
                    <a:pt x="87" y="66"/>
                  </a:cubicBezTo>
                  <a:cubicBezTo>
                    <a:pt x="81" y="65"/>
                    <a:pt x="89" y="63"/>
                    <a:pt x="88" y="61"/>
                  </a:cubicBezTo>
                  <a:cubicBezTo>
                    <a:pt x="87" y="58"/>
                    <a:pt x="86" y="54"/>
                    <a:pt x="84" y="52"/>
                  </a:cubicBezTo>
                  <a:cubicBezTo>
                    <a:pt x="83" y="52"/>
                    <a:pt x="81" y="53"/>
                    <a:pt x="81" y="52"/>
                  </a:cubicBezTo>
                  <a:cubicBezTo>
                    <a:pt x="81" y="51"/>
                    <a:pt x="81" y="49"/>
                    <a:pt x="80" y="48"/>
                  </a:cubicBezTo>
                  <a:cubicBezTo>
                    <a:pt x="79" y="47"/>
                    <a:pt x="78" y="53"/>
                    <a:pt x="79" y="53"/>
                  </a:cubicBezTo>
                  <a:cubicBezTo>
                    <a:pt x="78" y="53"/>
                    <a:pt x="75" y="46"/>
                    <a:pt x="75" y="46"/>
                  </a:cubicBezTo>
                  <a:cubicBezTo>
                    <a:pt x="73" y="46"/>
                    <a:pt x="72" y="47"/>
                    <a:pt x="71" y="48"/>
                  </a:cubicBezTo>
                  <a:cubicBezTo>
                    <a:pt x="70" y="48"/>
                    <a:pt x="67" y="50"/>
                    <a:pt x="67" y="49"/>
                  </a:cubicBezTo>
                  <a:cubicBezTo>
                    <a:pt x="67" y="46"/>
                    <a:pt x="66" y="46"/>
                    <a:pt x="69" y="46"/>
                  </a:cubicBezTo>
                  <a:cubicBezTo>
                    <a:pt x="70" y="46"/>
                    <a:pt x="71" y="45"/>
                    <a:pt x="71" y="44"/>
                  </a:cubicBezTo>
                  <a:cubicBezTo>
                    <a:pt x="72" y="43"/>
                    <a:pt x="69" y="43"/>
                    <a:pt x="69" y="43"/>
                  </a:cubicBezTo>
                  <a:cubicBezTo>
                    <a:pt x="68" y="42"/>
                    <a:pt x="64" y="40"/>
                    <a:pt x="64" y="40"/>
                  </a:cubicBezTo>
                  <a:cubicBezTo>
                    <a:pt x="64" y="37"/>
                    <a:pt x="63" y="39"/>
                    <a:pt x="62" y="39"/>
                  </a:cubicBezTo>
                  <a:cubicBezTo>
                    <a:pt x="61" y="39"/>
                    <a:pt x="62" y="34"/>
                    <a:pt x="60" y="35"/>
                  </a:cubicBezTo>
                  <a:cubicBezTo>
                    <a:pt x="59" y="35"/>
                    <a:pt x="59" y="36"/>
                    <a:pt x="57" y="34"/>
                  </a:cubicBezTo>
                  <a:cubicBezTo>
                    <a:pt x="56" y="34"/>
                    <a:pt x="55" y="32"/>
                    <a:pt x="54" y="32"/>
                  </a:cubicBezTo>
                  <a:cubicBezTo>
                    <a:pt x="54" y="32"/>
                    <a:pt x="55" y="33"/>
                    <a:pt x="55" y="33"/>
                  </a:cubicBezTo>
                  <a:cubicBezTo>
                    <a:pt x="55" y="33"/>
                    <a:pt x="52" y="33"/>
                    <a:pt x="52" y="34"/>
                  </a:cubicBezTo>
                  <a:cubicBezTo>
                    <a:pt x="53" y="35"/>
                    <a:pt x="55" y="34"/>
                    <a:pt x="56" y="36"/>
                  </a:cubicBezTo>
                  <a:cubicBezTo>
                    <a:pt x="56" y="38"/>
                    <a:pt x="54" y="38"/>
                    <a:pt x="53" y="38"/>
                  </a:cubicBezTo>
                  <a:cubicBezTo>
                    <a:pt x="51" y="39"/>
                    <a:pt x="46" y="35"/>
                    <a:pt x="44" y="37"/>
                  </a:cubicBezTo>
                  <a:cubicBezTo>
                    <a:pt x="43" y="37"/>
                    <a:pt x="45" y="38"/>
                    <a:pt x="46" y="39"/>
                  </a:cubicBezTo>
                  <a:cubicBezTo>
                    <a:pt x="46" y="40"/>
                    <a:pt x="47" y="39"/>
                    <a:pt x="48" y="39"/>
                  </a:cubicBezTo>
                  <a:cubicBezTo>
                    <a:pt x="49" y="39"/>
                    <a:pt x="52" y="38"/>
                    <a:pt x="52" y="39"/>
                  </a:cubicBezTo>
                  <a:cubicBezTo>
                    <a:pt x="52" y="40"/>
                    <a:pt x="51" y="41"/>
                    <a:pt x="50" y="42"/>
                  </a:cubicBezTo>
                  <a:cubicBezTo>
                    <a:pt x="50" y="42"/>
                    <a:pt x="39" y="35"/>
                    <a:pt x="37" y="36"/>
                  </a:cubicBezTo>
                  <a:cubicBezTo>
                    <a:pt x="38" y="36"/>
                    <a:pt x="39" y="37"/>
                    <a:pt x="40" y="37"/>
                  </a:cubicBezTo>
                  <a:cubicBezTo>
                    <a:pt x="42" y="39"/>
                    <a:pt x="37" y="38"/>
                    <a:pt x="37" y="38"/>
                  </a:cubicBezTo>
                  <a:cubicBezTo>
                    <a:pt x="34" y="36"/>
                    <a:pt x="30" y="38"/>
                    <a:pt x="27" y="37"/>
                  </a:cubicBezTo>
                  <a:cubicBezTo>
                    <a:pt x="23" y="36"/>
                    <a:pt x="20" y="37"/>
                    <a:pt x="17" y="34"/>
                  </a:cubicBezTo>
                  <a:cubicBezTo>
                    <a:pt x="14" y="32"/>
                    <a:pt x="12" y="35"/>
                    <a:pt x="9" y="34"/>
                  </a:cubicBezTo>
                  <a:cubicBezTo>
                    <a:pt x="8" y="33"/>
                    <a:pt x="6" y="33"/>
                    <a:pt x="5" y="32"/>
                  </a:cubicBezTo>
                  <a:cubicBezTo>
                    <a:pt x="5" y="31"/>
                    <a:pt x="2" y="28"/>
                    <a:pt x="4" y="28"/>
                  </a:cubicBezTo>
                  <a:cubicBezTo>
                    <a:pt x="7" y="28"/>
                    <a:pt x="11" y="31"/>
                    <a:pt x="14" y="29"/>
                  </a:cubicBezTo>
                  <a:cubicBezTo>
                    <a:pt x="15" y="28"/>
                    <a:pt x="13" y="27"/>
                    <a:pt x="13" y="27"/>
                  </a:cubicBezTo>
                  <a:cubicBezTo>
                    <a:pt x="11" y="26"/>
                    <a:pt x="9" y="26"/>
                    <a:pt x="8" y="26"/>
                  </a:cubicBezTo>
                  <a:cubicBezTo>
                    <a:pt x="5" y="26"/>
                    <a:pt x="0" y="26"/>
                    <a:pt x="0" y="23"/>
                  </a:cubicBezTo>
                  <a:cubicBezTo>
                    <a:pt x="0" y="19"/>
                    <a:pt x="0" y="16"/>
                    <a:pt x="2" y="12"/>
                  </a:cubicBezTo>
                  <a:cubicBezTo>
                    <a:pt x="3" y="9"/>
                    <a:pt x="6" y="7"/>
                    <a:pt x="9" y="5"/>
                  </a:cubicBezTo>
                  <a:cubicBezTo>
                    <a:pt x="11" y="3"/>
                    <a:pt x="13" y="3"/>
                    <a:pt x="16" y="2"/>
                  </a:cubicBezTo>
                  <a:cubicBezTo>
                    <a:pt x="18" y="2"/>
                    <a:pt x="24" y="0"/>
                    <a:pt x="25" y="3"/>
                  </a:cubicBezTo>
                  <a:cubicBezTo>
                    <a:pt x="25" y="2"/>
                    <a:pt x="20" y="7"/>
                    <a:pt x="19" y="7"/>
                  </a:cubicBezTo>
                  <a:cubicBezTo>
                    <a:pt x="17" y="9"/>
                    <a:pt x="15" y="11"/>
                    <a:pt x="17" y="13"/>
                  </a:cubicBezTo>
                  <a:cubicBezTo>
                    <a:pt x="19" y="15"/>
                    <a:pt x="17" y="16"/>
                    <a:pt x="18" y="18"/>
                  </a:cubicBezTo>
                  <a:cubicBezTo>
                    <a:pt x="18" y="20"/>
                    <a:pt x="20" y="21"/>
                    <a:pt x="21" y="22"/>
                  </a:cubicBezTo>
                  <a:cubicBezTo>
                    <a:pt x="22" y="23"/>
                    <a:pt x="24" y="24"/>
                    <a:pt x="25" y="25"/>
                  </a:cubicBezTo>
                  <a:cubicBezTo>
                    <a:pt x="26" y="26"/>
                    <a:pt x="22" y="26"/>
                    <a:pt x="22" y="27"/>
                  </a:cubicBezTo>
                  <a:cubicBezTo>
                    <a:pt x="22" y="26"/>
                    <a:pt x="26" y="29"/>
                    <a:pt x="26" y="29"/>
                  </a:cubicBezTo>
                  <a:cubicBezTo>
                    <a:pt x="27" y="28"/>
                    <a:pt x="26" y="26"/>
                    <a:pt x="26" y="25"/>
                  </a:cubicBezTo>
                  <a:cubicBezTo>
                    <a:pt x="26" y="25"/>
                    <a:pt x="28" y="24"/>
                    <a:pt x="27" y="23"/>
                  </a:cubicBezTo>
                  <a:cubicBezTo>
                    <a:pt x="26" y="22"/>
                    <a:pt x="22" y="21"/>
                    <a:pt x="21" y="20"/>
                  </a:cubicBezTo>
                  <a:cubicBezTo>
                    <a:pt x="20" y="20"/>
                    <a:pt x="19" y="19"/>
                    <a:pt x="20" y="19"/>
                  </a:cubicBezTo>
                  <a:cubicBezTo>
                    <a:pt x="22" y="19"/>
                    <a:pt x="22" y="18"/>
                    <a:pt x="23" y="17"/>
                  </a:cubicBezTo>
                  <a:cubicBezTo>
                    <a:pt x="25" y="16"/>
                    <a:pt x="28" y="18"/>
                    <a:pt x="29" y="19"/>
                  </a:cubicBezTo>
                  <a:cubicBezTo>
                    <a:pt x="28" y="18"/>
                    <a:pt x="27" y="17"/>
                    <a:pt x="27" y="16"/>
                  </a:cubicBezTo>
                  <a:cubicBezTo>
                    <a:pt x="27" y="14"/>
                    <a:pt x="22" y="15"/>
                    <a:pt x="22" y="13"/>
                  </a:cubicBezTo>
                  <a:cubicBezTo>
                    <a:pt x="20" y="7"/>
                    <a:pt x="29" y="12"/>
                    <a:pt x="29" y="12"/>
                  </a:cubicBezTo>
                  <a:cubicBezTo>
                    <a:pt x="29" y="11"/>
                    <a:pt x="23" y="9"/>
                    <a:pt x="23" y="9"/>
                  </a:cubicBezTo>
                  <a:cubicBezTo>
                    <a:pt x="23" y="8"/>
                    <a:pt x="28" y="9"/>
                    <a:pt x="28" y="9"/>
                  </a:cubicBezTo>
                  <a:cubicBezTo>
                    <a:pt x="28" y="8"/>
                    <a:pt x="25" y="7"/>
                    <a:pt x="25" y="7"/>
                  </a:cubicBezTo>
                  <a:cubicBezTo>
                    <a:pt x="24" y="6"/>
                    <a:pt x="25" y="6"/>
                    <a:pt x="26" y="6"/>
                  </a:cubicBezTo>
                  <a:cubicBezTo>
                    <a:pt x="27" y="7"/>
                    <a:pt x="27" y="6"/>
                    <a:pt x="28" y="6"/>
                  </a:cubicBezTo>
                  <a:cubicBezTo>
                    <a:pt x="30" y="5"/>
                    <a:pt x="30" y="6"/>
                    <a:pt x="32" y="6"/>
                  </a:cubicBezTo>
                  <a:cubicBezTo>
                    <a:pt x="29" y="5"/>
                    <a:pt x="33" y="3"/>
                    <a:pt x="34" y="3"/>
                  </a:cubicBezTo>
                  <a:cubicBezTo>
                    <a:pt x="36" y="2"/>
                    <a:pt x="42" y="2"/>
                    <a:pt x="43" y="4"/>
                  </a:cubicBezTo>
                  <a:cubicBezTo>
                    <a:pt x="44" y="5"/>
                    <a:pt x="44" y="6"/>
                    <a:pt x="44" y="7"/>
                  </a:cubicBezTo>
                  <a:cubicBezTo>
                    <a:pt x="45" y="8"/>
                    <a:pt x="46" y="9"/>
                    <a:pt x="47" y="10"/>
                  </a:cubicBezTo>
                  <a:cubicBezTo>
                    <a:pt x="48" y="12"/>
                    <a:pt x="43" y="16"/>
                    <a:pt x="43" y="16"/>
                  </a:cubicBezTo>
                  <a:cubicBezTo>
                    <a:pt x="44" y="17"/>
                    <a:pt x="46" y="14"/>
                    <a:pt x="47" y="14"/>
                  </a:cubicBezTo>
                  <a:cubicBezTo>
                    <a:pt x="47" y="14"/>
                    <a:pt x="45" y="20"/>
                    <a:pt x="46" y="19"/>
                  </a:cubicBezTo>
                  <a:cubicBezTo>
                    <a:pt x="47" y="19"/>
                    <a:pt x="47" y="17"/>
                    <a:pt x="48" y="17"/>
                  </a:cubicBezTo>
                  <a:cubicBezTo>
                    <a:pt x="50" y="17"/>
                    <a:pt x="50" y="18"/>
                    <a:pt x="52" y="16"/>
                  </a:cubicBezTo>
                  <a:cubicBezTo>
                    <a:pt x="53" y="15"/>
                    <a:pt x="53" y="16"/>
                    <a:pt x="54" y="17"/>
                  </a:cubicBezTo>
                  <a:cubicBezTo>
                    <a:pt x="55" y="18"/>
                    <a:pt x="54" y="18"/>
                    <a:pt x="54" y="19"/>
                  </a:cubicBezTo>
                  <a:cubicBezTo>
                    <a:pt x="54" y="20"/>
                    <a:pt x="59" y="21"/>
                    <a:pt x="60" y="21"/>
                  </a:cubicBezTo>
                  <a:cubicBezTo>
                    <a:pt x="60" y="21"/>
                    <a:pt x="55" y="16"/>
                    <a:pt x="54" y="15"/>
                  </a:cubicBezTo>
                  <a:cubicBezTo>
                    <a:pt x="54" y="15"/>
                    <a:pt x="63" y="18"/>
                    <a:pt x="63" y="17"/>
                  </a:cubicBezTo>
                  <a:cubicBezTo>
                    <a:pt x="63" y="17"/>
                    <a:pt x="57" y="16"/>
                    <a:pt x="57" y="14"/>
                  </a:cubicBezTo>
                  <a:cubicBezTo>
                    <a:pt x="57" y="13"/>
                    <a:pt x="60" y="12"/>
                    <a:pt x="61" y="12"/>
                  </a:cubicBezTo>
                  <a:cubicBezTo>
                    <a:pt x="63" y="11"/>
                    <a:pt x="64" y="12"/>
                    <a:pt x="66" y="13"/>
                  </a:cubicBezTo>
                  <a:cubicBezTo>
                    <a:pt x="69" y="14"/>
                    <a:pt x="73" y="13"/>
                    <a:pt x="74" y="17"/>
                  </a:cubicBezTo>
                  <a:cubicBezTo>
                    <a:pt x="74" y="17"/>
                    <a:pt x="67" y="17"/>
                    <a:pt x="68" y="20"/>
                  </a:cubicBezTo>
                  <a:cubicBezTo>
                    <a:pt x="68" y="19"/>
                    <a:pt x="71" y="18"/>
                    <a:pt x="71" y="18"/>
                  </a:cubicBezTo>
                  <a:cubicBezTo>
                    <a:pt x="73" y="18"/>
                    <a:pt x="70" y="20"/>
                    <a:pt x="70" y="21"/>
                  </a:cubicBezTo>
                  <a:cubicBezTo>
                    <a:pt x="70" y="21"/>
                    <a:pt x="73" y="19"/>
                    <a:pt x="73" y="19"/>
                  </a:cubicBezTo>
                  <a:cubicBezTo>
                    <a:pt x="73" y="18"/>
                    <a:pt x="77" y="18"/>
                    <a:pt x="78" y="19"/>
                  </a:cubicBezTo>
                  <a:cubicBezTo>
                    <a:pt x="82" y="19"/>
                    <a:pt x="73" y="22"/>
                    <a:pt x="74" y="23"/>
                  </a:cubicBezTo>
                  <a:cubicBezTo>
                    <a:pt x="74" y="23"/>
                    <a:pt x="76" y="21"/>
                    <a:pt x="76" y="22"/>
                  </a:cubicBezTo>
                  <a:cubicBezTo>
                    <a:pt x="76" y="23"/>
                    <a:pt x="74" y="25"/>
                    <a:pt x="75" y="26"/>
                  </a:cubicBezTo>
                  <a:cubicBezTo>
                    <a:pt x="74" y="25"/>
                    <a:pt x="78" y="21"/>
                    <a:pt x="79" y="22"/>
                  </a:cubicBezTo>
                  <a:cubicBezTo>
                    <a:pt x="79" y="24"/>
                    <a:pt x="78" y="26"/>
                    <a:pt x="79" y="27"/>
                  </a:cubicBezTo>
                  <a:cubicBezTo>
                    <a:pt x="79" y="27"/>
                    <a:pt x="79" y="23"/>
                    <a:pt x="81" y="23"/>
                  </a:cubicBezTo>
                  <a:cubicBezTo>
                    <a:pt x="83" y="24"/>
                    <a:pt x="80" y="27"/>
                    <a:pt x="81" y="28"/>
                  </a:cubicBezTo>
                  <a:cubicBezTo>
                    <a:pt x="81" y="28"/>
                    <a:pt x="82" y="25"/>
                    <a:pt x="83" y="25"/>
                  </a:cubicBezTo>
                  <a:cubicBezTo>
                    <a:pt x="83" y="25"/>
                    <a:pt x="82" y="28"/>
                    <a:pt x="83" y="28"/>
                  </a:cubicBezTo>
                  <a:cubicBezTo>
                    <a:pt x="82" y="28"/>
                    <a:pt x="85" y="24"/>
                    <a:pt x="86" y="23"/>
                  </a:cubicBezTo>
                  <a:cubicBezTo>
                    <a:pt x="87" y="22"/>
                    <a:pt x="90" y="23"/>
                    <a:pt x="91" y="24"/>
                  </a:cubicBezTo>
                  <a:cubicBezTo>
                    <a:pt x="93" y="25"/>
                    <a:pt x="94" y="27"/>
                    <a:pt x="91" y="27"/>
                  </a:cubicBezTo>
                  <a:cubicBezTo>
                    <a:pt x="90" y="27"/>
                    <a:pt x="86" y="27"/>
                    <a:pt x="86" y="30"/>
                  </a:cubicBezTo>
                  <a:cubicBezTo>
                    <a:pt x="86" y="29"/>
                    <a:pt x="92" y="27"/>
                    <a:pt x="92" y="28"/>
                  </a:cubicBezTo>
                  <a:cubicBezTo>
                    <a:pt x="92" y="28"/>
                    <a:pt x="88" y="30"/>
                    <a:pt x="88" y="31"/>
                  </a:cubicBezTo>
                  <a:cubicBezTo>
                    <a:pt x="88" y="30"/>
                    <a:pt x="92" y="30"/>
                    <a:pt x="92" y="30"/>
                  </a:cubicBezTo>
                  <a:cubicBezTo>
                    <a:pt x="93" y="29"/>
                    <a:pt x="95" y="26"/>
                    <a:pt x="96" y="27"/>
                  </a:cubicBezTo>
                  <a:cubicBezTo>
                    <a:pt x="97" y="29"/>
                    <a:pt x="96" y="31"/>
                    <a:pt x="94" y="31"/>
                  </a:cubicBezTo>
                  <a:cubicBezTo>
                    <a:pt x="93" y="32"/>
                    <a:pt x="92" y="33"/>
                    <a:pt x="91" y="34"/>
                  </a:cubicBezTo>
                  <a:cubicBezTo>
                    <a:pt x="91" y="34"/>
                    <a:pt x="93" y="32"/>
                    <a:pt x="94" y="32"/>
                  </a:cubicBezTo>
                  <a:cubicBezTo>
                    <a:pt x="94" y="32"/>
                    <a:pt x="93" y="36"/>
                    <a:pt x="93" y="36"/>
                  </a:cubicBezTo>
                  <a:cubicBezTo>
                    <a:pt x="92" y="34"/>
                    <a:pt x="99" y="27"/>
                    <a:pt x="100" y="29"/>
                  </a:cubicBezTo>
                  <a:cubicBezTo>
                    <a:pt x="101" y="30"/>
                    <a:pt x="99" y="31"/>
                    <a:pt x="98" y="31"/>
                  </a:cubicBezTo>
                  <a:cubicBezTo>
                    <a:pt x="99" y="31"/>
                    <a:pt x="102" y="31"/>
                    <a:pt x="103" y="31"/>
                  </a:cubicBezTo>
                  <a:cubicBezTo>
                    <a:pt x="104" y="31"/>
                    <a:pt x="106" y="31"/>
                    <a:pt x="107" y="32"/>
                  </a:cubicBezTo>
                  <a:cubicBezTo>
                    <a:pt x="108" y="35"/>
                    <a:pt x="98" y="35"/>
                    <a:pt x="99" y="38"/>
                  </a:cubicBezTo>
                  <a:cubicBezTo>
                    <a:pt x="99" y="38"/>
                    <a:pt x="102" y="35"/>
                    <a:pt x="103" y="35"/>
                  </a:cubicBezTo>
                  <a:cubicBezTo>
                    <a:pt x="104" y="35"/>
                    <a:pt x="106" y="35"/>
                    <a:pt x="106" y="36"/>
                  </a:cubicBezTo>
                  <a:cubicBezTo>
                    <a:pt x="107" y="37"/>
                    <a:pt x="101" y="39"/>
                    <a:pt x="101" y="39"/>
                  </a:cubicBezTo>
                  <a:cubicBezTo>
                    <a:pt x="101" y="39"/>
                    <a:pt x="104" y="38"/>
                    <a:pt x="104" y="38"/>
                  </a:cubicBezTo>
                  <a:cubicBezTo>
                    <a:pt x="105" y="38"/>
                    <a:pt x="107" y="37"/>
                    <a:pt x="108" y="36"/>
                  </a:cubicBezTo>
                  <a:cubicBezTo>
                    <a:pt x="109" y="36"/>
                    <a:pt x="108" y="35"/>
                    <a:pt x="109" y="34"/>
                  </a:cubicBezTo>
                  <a:cubicBezTo>
                    <a:pt x="110" y="34"/>
                    <a:pt x="112" y="36"/>
                    <a:pt x="112" y="37"/>
                  </a:cubicBezTo>
                  <a:cubicBezTo>
                    <a:pt x="116" y="40"/>
                    <a:pt x="112" y="39"/>
                    <a:pt x="109" y="40"/>
                  </a:cubicBezTo>
                  <a:cubicBezTo>
                    <a:pt x="109" y="40"/>
                    <a:pt x="102" y="42"/>
                    <a:pt x="102" y="41"/>
                  </a:cubicBezTo>
                  <a:cubicBezTo>
                    <a:pt x="102" y="42"/>
                    <a:pt x="118" y="42"/>
                    <a:pt x="117" y="44"/>
                  </a:cubicBezTo>
                  <a:cubicBezTo>
                    <a:pt x="116" y="45"/>
                    <a:pt x="111" y="45"/>
                    <a:pt x="110" y="44"/>
                  </a:cubicBezTo>
                  <a:cubicBezTo>
                    <a:pt x="110" y="44"/>
                    <a:pt x="106" y="45"/>
                    <a:pt x="106" y="45"/>
                  </a:cubicBezTo>
                  <a:cubicBezTo>
                    <a:pt x="107" y="46"/>
                    <a:pt x="110" y="45"/>
                    <a:pt x="110" y="46"/>
                  </a:cubicBezTo>
                  <a:cubicBezTo>
                    <a:pt x="111" y="46"/>
                    <a:pt x="107" y="47"/>
                    <a:pt x="107" y="48"/>
                  </a:cubicBezTo>
                  <a:cubicBezTo>
                    <a:pt x="107" y="50"/>
                    <a:pt x="111" y="51"/>
                    <a:pt x="112" y="51"/>
                  </a:cubicBezTo>
                  <a:cubicBezTo>
                    <a:pt x="114" y="52"/>
                    <a:pt x="117" y="52"/>
                    <a:pt x="118" y="54"/>
                  </a:cubicBezTo>
                  <a:cubicBezTo>
                    <a:pt x="119" y="55"/>
                    <a:pt x="119" y="56"/>
                    <a:pt x="120" y="56"/>
                  </a:cubicBezTo>
                  <a:cubicBezTo>
                    <a:pt x="120" y="56"/>
                    <a:pt x="122" y="55"/>
                    <a:pt x="122" y="55"/>
                  </a:cubicBezTo>
                  <a:cubicBezTo>
                    <a:pt x="122" y="55"/>
                    <a:pt x="122" y="57"/>
                    <a:pt x="123" y="57"/>
                  </a:cubicBezTo>
                  <a:cubicBezTo>
                    <a:pt x="123" y="57"/>
                    <a:pt x="123" y="55"/>
                    <a:pt x="124" y="55"/>
                  </a:cubicBezTo>
                  <a:cubicBezTo>
                    <a:pt x="124" y="55"/>
                    <a:pt x="124" y="57"/>
                    <a:pt x="124" y="57"/>
                  </a:cubicBezTo>
                  <a:cubicBezTo>
                    <a:pt x="124" y="58"/>
                    <a:pt x="126" y="57"/>
                    <a:pt x="127" y="57"/>
                  </a:cubicBezTo>
                  <a:cubicBezTo>
                    <a:pt x="127" y="57"/>
                    <a:pt x="129" y="58"/>
                    <a:pt x="129" y="59"/>
                  </a:cubicBezTo>
                  <a:cubicBezTo>
                    <a:pt x="129" y="60"/>
                    <a:pt x="128" y="59"/>
                    <a:pt x="128" y="60"/>
                  </a:cubicBezTo>
                  <a:cubicBezTo>
                    <a:pt x="129" y="59"/>
                    <a:pt x="138" y="62"/>
                    <a:pt x="138" y="62"/>
                  </a:cubicBezTo>
                  <a:cubicBezTo>
                    <a:pt x="137" y="63"/>
                    <a:pt x="137" y="63"/>
                    <a:pt x="137" y="63"/>
                  </a:cubicBezTo>
                  <a:cubicBezTo>
                    <a:pt x="137" y="64"/>
                    <a:pt x="139" y="63"/>
                    <a:pt x="139" y="63"/>
                  </a:cubicBezTo>
                  <a:cubicBezTo>
                    <a:pt x="140" y="62"/>
                    <a:pt x="140" y="63"/>
                    <a:pt x="141" y="64"/>
                  </a:cubicBezTo>
                  <a:cubicBezTo>
                    <a:pt x="142" y="64"/>
                    <a:pt x="144" y="66"/>
                    <a:pt x="143" y="67"/>
                  </a:cubicBezTo>
                  <a:cubicBezTo>
                    <a:pt x="143" y="67"/>
                    <a:pt x="141" y="67"/>
                    <a:pt x="141" y="67"/>
                  </a:cubicBezTo>
                  <a:cubicBezTo>
                    <a:pt x="141" y="68"/>
                    <a:pt x="143" y="68"/>
                    <a:pt x="142" y="69"/>
                  </a:cubicBezTo>
                  <a:cubicBezTo>
                    <a:pt x="142" y="69"/>
                    <a:pt x="139" y="69"/>
                    <a:pt x="139" y="69"/>
                  </a:cubicBezTo>
                  <a:cubicBezTo>
                    <a:pt x="137" y="70"/>
                    <a:pt x="139" y="70"/>
                    <a:pt x="139" y="71"/>
                  </a:cubicBezTo>
                  <a:cubicBezTo>
                    <a:pt x="140" y="73"/>
                    <a:pt x="136" y="71"/>
                    <a:pt x="135" y="71"/>
                  </a:cubicBezTo>
                  <a:cubicBezTo>
                    <a:pt x="136" y="72"/>
                    <a:pt x="138" y="73"/>
                    <a:pt x="137" y="74"/>
                  </a:cubicBezTo>
                  <a:cubicBezTo>
                    <a:pt x="136" y="74"/>
                    <a:pt x="132" y="74"/>
                    <a:pt x="133" y="73"/>
                  </a:cubicBezTo>
                  <a:cubicBezTo>
                    <a:pt x="132" y="74"/>
                    <a:pt x="135" y="76"/>
                    <a:pt x="134" y="77"/>
                  </a:cubicBezTo>
                  <a:cubicBezTo>
                    <a:pt x="133" y="77"/>
                    <a:pt x="133" y="75"/>
                    <a:pt x="132" y="76"/>
                  </a:cubicBezTo>
                  <a:cubicBezTo>
                    <a:pt x="131" y="77"/>
                    <a:pt x="135" y="82"/>
                    <a:pt x="131" y="79"/>
                  </a:cubicBezTo>
                  <a:cubicBezTo>
                    <a:pt x="131" y="79"/>
                    <a:pt x="128" y="77"/>
                    <a:pt x="128" y="77"/>
                  </a:cubicBezTo>
                  <a:cubicBezTo>
                    <a:pt x="127" y="78"/>
                    <a:pt x="127" y="79"/>
                    <a:pt x="126" y="79"/>
                  </a:cubicBezTo>
                  <a:cubicBezTo>
                    <a:pt x="126" y="78"/>
                    <a:pt x="127" y="77"/>
                    <a:pt x="127" y="76"/>
                  </a:cubicBezTo>
                  <a:cubicBezTo>
                    <a:pt x="127" y="77"/>
                    <a:pt x="125" y="77"/>
                    <a:pt x="125" y="77"/>
                  </a:cubicBezTo>
                  <a:cubicBezTo>
                    <a:pt x="124" y="76"/>
                    <a:pt x="126" y="75"/>
                    <a:pt x="125" y="74"/>
                  </a:cubicBezTo>
                  <a:cubicBezTo>
                    <a:pt x="125" y="74"/>
                    <a:pt x="123" y="75"/>
                    <a:pt x="123" y="75"/>
                  </a:cubicBezTo>
                  <a:cubicBezTo>
                    <a:pt x="122" y="74"/>
                    <a:pt x="123" y="72"/>
                    <a:pt x="123" y="72"/>
                  </a:cubicBezTo>
                  <a:cubicBezTo>
                    <a:pt x="124" y="72"/>
                    <a:pt x="128" y="70"/>
                    <a:pt x="127" y="70"/>
                  </a:cubicBezTo>
                  <a:cubicBezTo>
                    <a:pt x="126" y="69"/>
                    <a:pt x="122" y="73"/>
                    <a:pt x="120" y="72"/>
                  </a:cubicBezTo>
                  <a:cubicBezTo>
                    <a:pt x="120" y="72"/>
                    <a:pt x="123" y="69"/>
                    <a:pt x="122" y="69"/>
                  </a:cubicBezTo>
                  <a:cubicBezTo>
                    <a:pt x="121" y="69"/>
                    <a:pt x="120" y="71"/>
                    <a:pt x="119" y="70"/>
                  </a:cubicBezTo>
                  <a:cubicBezTo>
                    <a:pt x="118" y="69"/>
                    <a:pt x="117" y="69"/>
                    <a:pt x="116" y="68"/>
                  </a:cubicBezTo>
                  <a:cubicBezTo>
                    <a:pt x="115" y="67"/>
                    <a:pt x="114" y="66"/>
                    <a:pt x="113" y="67"/>
                  </a:cubicBezTo>
                  <a:cubicBezTo>
                    <a:pt x="113" y="68"/>
                    <a:pt x="113" y="68"/>
                    <a:pt x="113" y="69"/>
                  </a:cubicBezTo>
                  <a:cubicBezTo>
                    <a:pt x="113" y="69"/>
                    <a:pt x="112" y="69"/>
                    <a:pt x="112" y="69"/>
                  </a:cubicBezTo>
                  <a:cubicBezTo>
                    <a:pt x="112" y="70"/>
                    <a:pt x="116" y="72"/>
                    <a:pt x="112" y="72"/>
                  </a:cubicBezTo>
                  <a:cubicBezTo>
                    <a:pt x="111" y="72"/>
                    <a:pt x="107" y="71"/>
                    <a:pt x="108" y="70"/>
                  </a:cubicBezTo>
                  <a:cubicBezTo>
                    <a:pt x="107" y="72"/>
                    <a:pt x="111" y="74"/>
                    <a:pt x="112" y="75"/>
                  </a:cubicBezTo>
                  <a:cubicBezTo>
                    <a:pt x="114" y="75"/>
                    <a:pt x="114" y="78"/>
                    <a:pt x="115" y="79"/>
                  </a:cubicBezTo>
                  <a:cubicBezTo>
                    <a:pt x="116" y="80"/>
                    <a:pt x="116" y="81"/>
                    <a:pt x="117" y="81"/>
                  </a:cubicBezTo>
                  <a:cubicBezTo>
                    <a:pt x="118" y="81"/>
                    <a:pt x="117" y="80"/>
                    <a:pt x="118" y="80"/>
                  </a:cubicBezTo>
                  <a:cubicBezTo>
                    <a:pt x="118" y="80"/>
                    <a:pt x="119" y="81"/>
                    <a:pt x="119" y="82"/>
                  </a:cubicBezTo>
                  <a:cubicBezTo>
                    <a:pt x="120" y="83"/>
                    <a:pt x="120" y="82"/>
                    <a:pt x="121" y="81"/>
                  </a:cubicBezTo>
                  <a:cubicBezTo>
                    <a:pt x="122" y="81"/>
                    <a:pt x="121" y="85"/>
                    <a:pt x="122" y="84"/>
                  </a:cubicBezTo>
                  <a:cubicBezTo>
                    <a:pt x="123" y="84"/>
                    <a:pt x="122" y="83"/>
                    <a:pt x="123" y="82"/>
                  </a:cubicBezTo>
                  <a:cubicBezTo>
                    <a:pt x="123" y="82"/>
                    <a:pt x="123" y="84"/>
                    <a:pt x="123" y="85"/>
                  </a:cubicBezTo>
                  <a:cubicBezTo>
                    <a:pt x="123" y="86"/>
                    <a:pt x="123" y="86"/>
                    <a:pt x="124" y="87"/>
                  </a:cubicBezTo>
                  <a:cubicBezTo>
                    <a:pt x="125" y="87"/>
                    <a:pt x="126" y="88"/>
                    <a:pt x="126" y="89"/>
                  </a:cubicBezTo>
                  <a:cubicBezTo>
                    <a:pt x="127" y="89"/>
                    <a:pt x="128" y="93"/>
                    <a:pt x="128" y="93"/>
                  </a:cubicBezTo>
                  <a:cubicBezTo>
                    <a:pt x="127" y="92"/>
                    <a:pt x="127" y="91"/>
                    <a:pt x="127" y="91"/>
                  </a:cubicBezTo>
                  <a:cubicBezTo>
                    <a:pt x="126" y="91"/>
                    <a:pt x="127" y="95"/>
                    <a:pt x="127" y="95"/>
                  </a:cubicBezTo>
                  <a:cubicBezTo>
                    <a:pt x="127" y="95"/>
                    <a:pt x="125" y="91"/>
                    <a:pt x="124" y="90"/>
                  </a:cubicBezTo>
                  <a:cubicBezTo>
                    <a:pt x="124" y="90"/>
                    <a:pt x="125" y="94"/>
                    <a:pt x="126" y="95"/>
                  </a:cubicBezTo>
                  <a:cubicBezTo>
                    <a:pt x="126" y="98"/>
                    <a:pt x="124" y="95"/>
                    <a:pt x="124" y="96"/>
                  </a:cubicBezTo>
                  <a:cubicBezTo>
                    <a:pt x="123" y="97"/>
                    <a:pt x="128" y="99"/>
                    <a:pt x="128" y="100"/>
                  </a:cubicBezTo>
                  <a:cubicBezTo>
                    <a:pt x="128" y="101"/>
                    <a:pt x="119" y="95"/>
                    <a:pt x="118" y="95"/>
                  </a:cubicBezTo>
                  <a:cubicBezTo>
                    <a:pt x="118" y="95"/>
                    <a:pt x="118" y="96"/>
                    <a:pt x="118" y="96"/>
                  </a:cubicBezTo>
                  <a:cubicBezTo>
                    <a:pt x="118" y="97"/>
                    <a:pt x="116" y="93"/>
                    <a:pt x="115" y="93"/>
                  </a:cubicBezTo>
                  <a:cubicBezTo>
                    <a:pt x="115" y="93"/>
                    <a:pt x="116" y="95"/>
                    <a:pt x="116" y="95"/>
                  </a:cubicBezTo>
                  <a:cubicBezTo>
                    <a:pt x="115" y="96"/>
                    <a:pt x="113" y="92"/>
                    <a:pt x="112" y="91"/>
                  </a:cubicBezTo>
                  <a:cubicBezTo>
                    <a:pt x="111" y="90"/>
                    <a:pt x="111" y="92"/>
                    <a:pt x="110" y="93"/>
                  </a:cubicBezTo>
                  <a:cubicBezTo>
                    <a:pt x="110" y="94"/>
                    <a:pt x="108" y="90"/>
                    <a:pt x="108" y="90"/>
                  </a:cubicBezTo>
                  <a:cubicBezTo>
                    <a:pt x="108" y="90"/>
                    <a:pt x="105" y="90"/>
                    <a:pt x="105" y="90"/>
                  </a:cubicBezTo>
                  <a:cubicBezTo>
                    <a:pt x="105" y="91"/>
                    <a:pt x="106" y="92"/>
                    <a:pt x="107" y="92"/>
                  </a:cubicBezTo>
                  <a:cubicBezTo>
                    <a:pt x="108" y="93"/>
                    <a:pt x="108" y="93"/>
                    <a:pt x="109" y="94"/>
                  </a:cubicBezTo>
                  <a:cubicBezTo>
                    <a:pt x="110" y="95"/>
                    <a:pt x="112" y="96"/>
                    <a:pt x="114" y="97"/>
                  </a:cubicBezTo>
                  <a:cubicBezTo>
                    <a:pt x="116" y="99"/>
                    <a:pt x="117" y="100"/>
                    <a:pt x="118" y="102"/>
                  </a:cubicBezTo>
                  <a:cubicBezTo>
                    <a:pt x="120" y="105"/>
                    <a:pt x="120" y="105"/>
                    <a:pt x="117" y="104"/>
                  </a:cubicBezTo>
                  <a:cubicBezTo>
                    <a:pt x="113" y="102"/>
                    <a:pt x="106" y="103"/>
                    <a:pt x="103" y="99"/>
                  </a:cubicBezTo>
                  <a:cubicBezTo>
                    <a:pt x="102" y="97"/>
                    <a:pt x="99" y="99"/>
                    <a:pt x="97" y="97"/>
                  </a:cubicBezTo>
                  <a:cubicBezTo>
                    <a:pt x="96" y="96"/>
                    <a:pt x="90" y="94"/>
                    <a:pt x="90" y="93"/>
                  </a:cubicBezTo>
                  <a:cubicBezTo>
                    <a:pt x="90" y="92"/>
                    <a:pt x="93" y="93"/>
                    <a:pt x="93" y="92"/>
                  </a:cubicBezTo>
                  <a:cubicBezTo>
                    <a:pt x="94" y="91"/>
                    <a:pt x="91" y="90"/>
                    <a:pt x="91" y="90"/>
                  </a:cubicBezTo>
                  <a:cubicBezTo>
                    <a:pt x="88" y="89"/>
                    <a:pt x="86" y="87"/>
                    <a:pt x="84" y="86"/>
                  </a:cubicBezTo>
                  <a:cubicBezTo>
                    <a:pt x="83" y="85"/>
                    <a:pt x="84" y="84"/>
                    <a:pt x="82" y="84"/>
                  </a:cubicBezTo>
                  <a:cubicBezTo>
                    <a:pt x="82" y="83"/>
                    <a:pt x="77" y="83"/>
                    <a:pt x="77" y="83"/>
                  </a:cubicBezTo>
                  <a:cubicBezTo>
                    <a:pt x="77" y="84"/>
                    <a:pt x="78" y="82"/>
                    <a:pt x="77" y="83"/>
                  </a:cubicBezTo>
                  <a:close/>
                </a:path>
              </a:pathLst>
            </a:custGeom>
            <a:grpFill/>
            <a:ln w="4763" cap="flat">
              <a:solidFill>
                <a:schemeClr val="bg1"/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id-ID" sz="1800" b="1" i="0" u="none" strike="noStrike" kern="1200" cap="none" spc="0" normalizeH="0" baseline="0" noProof="0">
                <a:ln>
                  <a:noFill/>
                </a:ln>
                <a:solidFill>
                  <a:srgbClr val="1C1C1C">
                    <a:lumMod val="50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endParaRPr>
            </a:p>
          </p:txBody>
        </p:sp>
        <p:sp>
          <p:nvSpPr>
            <p:cNvPr id="152" name="Freeform 549"/>
            <p:cNvSpPr/>
            <p:nvPr/>
          </p:nvSpPr>
          <p:spPr bwMode="auto">
            <a:xfrm>
              <a:off x="8372164" y="5637283"/>
              <a:ext cx="57323" cy="19114"/>
            </a:xfrm>
            <a:custGeom>
              <a:avLst/>
              <a:gdLst>
                <a:gd name="T0" fmla="*/ 5 w 6"/>
                <a:gd name="T1" fmla="*/ 1 h 2"/>
                <a:gd name="T2" fmla="*/ 1 w 6"/>
                <a:gd name="T3" fmla="*/ 0 h 2"/>
                <a:gd name="T4" fmla="*/ 5 w 6"/>
                <a:gd name="T5" fmla="*/ 1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" h="2">
                  <a:moveTo>
                    <a:pt x="5" y="1"/>
                  </a:moveTo>
                  <a:cubicBezTo>
                    <a:pt x="5" y="2"/>
                    <a:pt x="0" y="0"/>
                    <a:pt x="1" y="0"/>
                  </a:cubicBezTo>
                  <a:cubicBezTo>
                    <a:pt x="3" y="0"/>
                    <a:pt x="6" y="0"/>
                    <a:pt x="5" y="1"/>
                  </a:cubicBezTo>
                  <a:close/>
                </a:path>
              </a:pathLst>
            </a:custGeom>
            <a:grpFill/>
            <a:ln w="4763" cap="flat">
              <a:solidFill>
                <a:schemeClr val="bg1"/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id-ID" sz="1800" b="1" i="0" u="none" strike="noStrike" kern="1200" cap="none" spc="0" normalizeH="0" baseline="0" noProof="0">
                <a:ln>
                  <a:noFill/>
                </a:ln>
                <a:solidFill>
                  <a:srgbClr val="1C1C1C">
                    <a:lumMod val="50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endParaRPr>
            </a:p>
          </p:txBody>
        </p:sp>
        <p:sp>
          <p:nvSpPr>
            <p:cNvPr id="153" name="Freeform 550"/>
            <p:cNvSpPr/>
            <p:nvPr/>
          </p:nvSpPr>
          <p:spPr bwMode="auto">
            <a:xfrm>
              <a:off x="8203376" y="5226347"/>
              <a:ext cx="76432" cy="19114"/>
            </a:xfrm>
            <a:custGeom>
              <a:avLst/>
              <a:gdLst>
                <a:gd name="T0" fmla="*/ 7 w 8"/>
                <a:gd name="T1" fmla="*/ 1 h 2"/>
                <a:gd name="T2" fmla="*/ 2 w 8"/>
                <a:gd name="T3" fmla="*/ 2 h 2"/>
                <a:gd name="T4" fmla="*/ 3 w 8"/>
                <a:gd name="T5" fmla="*/ 0 h 2"/>
                <a:gd name="T6" fmla="*/ 7 w 8"/>
                <a:gd name="T7" fmla="*/ 1 h 2"/>
                <a:gd name="T8" fmla="*/ 7 w 8"/>
                <a:gd name="T9" fmla="*/ 1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" h="2">
                  <a:moveTo>
                    <a:pt x="7" y="1"/>
                  </a:moveTo>
                  <a:cubicBezTo>
                    <a:pt x="8" y="2"/>
                    <a:pt x="3" y="2"/>
                    <a:pt x="2" y="2"/>
                  </a:cubicBezTo>
                  <a:cubicBezTo>
                    <a:pt x="0" y="1"/>
                    <a:pt x="2" y="0"/>
                    <a:pt x="3" y="0"/>
                  </a:cubicBezTo>
                  <a:cubicBezTo>
                    <a:pt x="5" y="0"/>
                    <a:pt x="7" y="0"/>
                    <a:pt x="7" y="1"/>
                  </a:cubicBezTo>
                  <a:cubicBezTo>
                    <a:pt x="8" y="2"/>
                    <a:pt x="7" y="0"/>
                    <a:pt x="7" y="1"/>
                  </a:cubicBezTo>
                  <a:close/>
                </a:path>
              </a:pathLst>
            </a:custGeom>
            <a:grpFill/>
            <a:ln w="4763" cap="flat">
              <a:solidFill>
                <a:schemeClr val="bg1"/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id-ID" sz="1800" b="1" i="0" u="none" strike="noStrike" kern="1200" cap="none" spc="0" normalizeH="0" baseline="0" noProof="0">
                <a:ln>
                  <a:noFill/>
                </a:ln>
                <a:solidFill>
                  <a:srgbClr val="1C1C1C">
                    <a:lumMod val="50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endParaRPr>
            </a:p>
          </p:txBody>
        </p:sp>
        <p:sp>
          <p:nvSpPr>
            <p:cNvPr id="154" name="Freeform 551"/>
            <p:cNvSpPr/>
            <p:nvPr/>
          </p:nvSpPr>
          <p:spPr bwMode="auto">
            <a:xfrm>
              <a:off x="8091911" y="5207233"/>
              <a:ext cx="111465" cy="92380"/>
            </a:xfrm>
            <a:custGeom>
              <a:avLst/>
              <a:gdLst>
                <a:gd name="T0" fmla="*/ 10 w 12"/>
                <a:gd name="T1" fmla="*/ 7 h 10"/>
                <a:gd name="T2" fmla="*/ 3 w 12"/>
                <a:gd name="T3" fmla="*/ 9 h 10"/>
                <a:gd name="T4" fmla="*/ 2 w 12"/>
                <a:gd name="T5" fmla="*/ 2 h 10"/>
                <a:gd name="T6" fmla="*/ 9 w 12"/>
                <a:gd name="T7" fmla="*/ 0 h 10"/>
                <a:gd name="T8" fmla="*/ 10 w 12"/>
                <a:gd name="T9" fmla="*/ 7 h 10"/>
                <a:gd name="T10" fmla="*/ 10 w 12"/>
                <a:gd name="T11" fmla="*/ 7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2" h="10">
                  <a:moveTo>
                    <a:pt x="10" y="7"/>
                  </a:moveTo>
                  <a:cubicBezTo>
                    <a:pt x="8" y="8"/>
                    <a:pt x="6" y="10"/>
                    <a:pt x="3" y="9"/>
                  </a:cubicBezTo>
                  <a:cubicBezTo>
                    <a:pt x="0" y="7"/>
                    <a:pt x="0" y="4"/>
                    <a:pt x="2" y="2"/>
                  </a:cubicBezTo>
                  <a:cubicBezTo>
                    <a:pt x="3" y="0"/>
                    <a:pt x="7" y="0"/>
                    <a:pt x="9" y="0"/>
                  </a:cubicBezTo>
                  <a:cubicBezTo>
                    <a:pt x="11" y="0"/>
                    <a:pt x="12" y="5"/>
                    <a:pt x="10" y="7"/>
                  </a:cubicBezTo>
                  <a:cubicBezTo>
                    <a:pt x="9" y="8"/>
                    <a:pt x="12" y="6"/>
                    <a:pt x="10" y="7"/>
                  </a:cubicBezTo>
                  <a:close/>
                </a:path>
              </a:pathLst>
            </a:custGeom>
            <a:grpFill/>
            <a:ln w="4763" cap="flat">
              <a:solidFill>
                <a:schemeClr val="bg1"/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id-ID" sz="1800" b="1" i="0" u="none" strike="noStrike" kern="1200" cap="none" spc="0" normalizeH="0" baseline="0" noProof="0">
                <a:ln>
                  <a:noFill/>
                </a:ln>
                <a:solidFill>
                  <a:srgbClr val="1C1C1C">
                    <a:lumMod val="50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endParaRPr>
            </a:p>
          </p:txBody>
        </p:sp>
        <p:sp>
          <p:nvSpPr>
            <p:cNvPr id="155" name="Freeform 552"/>
            <p:cNvSpPr/>
            <p:nvPr/>
          </p:nvSpPr>
          <p:spPr bwMode="auto">
            <a:xfrm>
              <a:off x="7989999" y="5124408"/>
              <a:ext cx="63695" cy="35042"/>
            </a:xfrm>
            <a:custGeom>
              <a:avLst/>
              <a:gdLst>
                <a:gd name="T0" fmla="*/ 1 w 7"/>
                <a:gd name="T1" fmla="*/ 4 h 4"/>
                <a:gd name="T2" fmla="*/ 5 w 7"/>
                <a:gd name="T3" fmla="*/ 0 h 4"/>
                <a:gd name="T4" fmla="*/ 1 w 7"/>
                <a:gd name="T5" fmla="*/ 4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7" h="4">
                  <a:moveTo>
                    <a:pt x="1" y="4"/>
                  </a:moveTo>
                  <a:cubicBezTo>
                    <a:pt x="0" y="4"/>
                    <a:pt x="4" y="0"/>
                    <a:pt x="5" y="0"/>
                  </a:cubicBezTo>
                  <a:cubicBezTo>
                    <a:pt x="7" y="1"/>
                    <a:pt x="3" y="4"/>
                    <a:pt x="1" y="4"/>
                  </a:cubicBezTo>
                  <a:close/>
                </a:path>
              </a:pathLst>
            </a:custGeom>
            <a:grpFill/>
            <a:ln w="4763" cap="flat">
              <a:solidFill>
                <a:schemeClr val="bg1"/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id-ID" sz="1800" b="1" i="0" u="none" strike="noStrike" kern="1200" cap="none" spc="0" normalizeH="0" baseline="0" noProof="0">
                <a:ln>
                  <a:noFill/>
                </a:ln>
                <a:solidFill>
                  <a:srgbClr val="1C1C1C">
                    <a:lumMod val="50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endParaRPr>
            </a:p>
          </p:txBody>
        </p:sp>
        <p:sp>
          <p:nvSpPr>
            <p:cNvPr id="156" name="Freeform 553"/>
            <p:cNvSpPr/>
            <p:nvPr/>
          </p:nvSpPr>
          <p:spPr bwMode="auto">
            <a:xfrm>
              <a:off x="8082358" y="5114850"/>
              <a:ext cx="57323" cy="28669"/>
            </a:xfrm>
            <a:custGeom>
              <a:avLst/>
              <a:gdLst>
                <a:gd name="T0" fmla="*/ 2 w 6"/>
                <a:gd name="T1" fmla="*/ 3 h 3"/>
                <a:gd name="T2" fmla="*/ 2 w 6"/>
                <a:gd name="T3" fmla="*/ 1 h 3"/>
                <a:gd name="T4" fmla="*/ 2 w 6"/>
                <a:gd name="T5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" h="3">
                  <a:moveTo>
                    <a:pt x="2" y="3"/>
                  </a:moveTo>
                  <a:cubicBezTo>
                    <a:pt x="2" y="3"/>
                    <a:pt x="0" y="1"/>
                    <a:pt x="2" y="1"/>
                  </a:cubicBezTo>
                  <a:cubicBezTo>
                    <a:pt x="3" y="0"/>
                    <a:pt x="6" y="3"/>
                    <a:pt x="2" y="3"/>
                  </a:cubicBezTo>
                  <a:close/>
                </a:path>
              </a:pathLst>
            </a:custGeom>
            <a:grpFill/>
            <a:ln w="4763" cap="flat">
              <a:solidFill>
                <a:schemeClr val="bg1"/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id-ID" sz="1800" b="1" i="0" u="none" strike="noStrike" kern="1200" cap="none" spc="0" normalizeH="0" baseline="0" noProof="0">
                <a:ln>
                  <a:noFill/>
                </a:ln>
                <a:solidFill>
                  <a:srgbClr val="1C1C1C">
                    <a:lumMod val="50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endParaRPr>
            </a:p>
          </p:txBody>
        </p:sp>
        <p:sp>
          <p:nvSpPr>
            <p:cNvPr id="157" name="Freeform 554"/>
            <p:cNvSpPr/>
            <p:nvPr/>
          </p:nvSpPr>
          <p:spPr bwMode="auto">
            <a:xfrm>
              <a:off x="8028216" y="5095739"/>
              <a:ext cx="44586" cy="19114"/>
            </a:xfrm>
            <a:custGeom>
              <a:avLst/>
              <a:gdLst>
                <a:gd name="T0" fmla="*/ 0 w 5"/>
                <a:gd name="T1" fmla="*/ 1 h 2"/>
                <a:gd name="T2" fmla="*/ 4 w 5"/>
                <a:gd name="T3" fmla="*/ 0 h 2"/>
                <a:gd name="T4" fmla="*/ 0 w 5"/>
                <a:gd name="T5" fmla="*/ 1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" h="2">
                  <a:moveTo>
                    <a:pt x="0" y="1"/>
                  </a:moveTo>
                  <a:cubicBezTo>
                    <a:pt x="2" y="2"/>
                    <a:pt x="5" y="1"/>
                    <a:pt x="4" y="0"/>
                  </a:cubicBezTo>
                  <a:cubicBezTo>
                    <a:pt x="2" y="0"/>
                    <a:pt x="0" y="1"/>
                    <a:pt x="0" y="1"/>
                  </a:cubicBezTo>
                  <a:close/>
                </a:path>
              </a:pathLst>
            </a:custGeom>
            <a:grpFill/>
            <a:ln w="4763" cap="flat">
              <a:solidFill>
                <a:schemeClr val="bg1"/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id-ID" sz="1800" b="1" i="0" u="none" strike="noStrike" kern="1200" cap="none" spc="0" normalizeH="0" baseline="0" noProof="0">
                <a:ln>
                  <a:noFill/>
                </a:ln>
                <a:solidFill>
                  <a:srgbClr val="1C1C1C">
                    <a:lumMod val="50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endParaRPr>
            </a:p>
          </p:txBody>
        </p:sp>
        <p:sp>
          <p:nvSpPr>
            <p:cNvPr id="158" name="Freeform 555"/>
            <p:cNvSpPr/>
            <p:nvPr/>
          </p:nvSpPr>
          <p:spPr bwMode="auto">
            <a:xfrm>
              <a:off x="7913567" y="4738956"/>
              <a:ext cx="245223" cy="105124"/>
            </a:xfrm>
            <a:custGeom>
              <a:avLst/>
              <a:gdLst>
                <a:gd name="T0" fmla="*/ 25 w 26"/>
                <a:gd name="T1" fmla="*/ 9 h 11"/>
                <a:gd name="T2" fmla="*/ 18 w 26"/>
                <a:gd name="T3" fmla="*/ 8 h 11"/>
                <a:gd name="T4" fmla="*/ 10 w 26"/>
                <a:gd name="T5" fmla="*/ 10 h 11"/>
                <a:gd name="T6" fmla="*/ 3 w 26"/>
                <a:gd name="T7" fmla="*/ 6 h 11"/>
                <a:gd name="T8" fmla="*/ 2 w 26"/>
                <a:gd name="T9" fmla="*/ 1 h 11"/>
                <a:gd name="T10" fmla="*/ 8 w 26"/>
                <a:gd name="T11" fmla="*/ 2 h 11"/>
                <a:gd name="T12" fmla="*/ 17 w 26"/>
                <a:gd name="T13" fmla="*/ 2 h 11"/>
                <a:gd name="T14" fmla="*/ 22 w 26"/>
                <a:gd name="T15" fmla="*/ 5 h 11"/>
                <a:gd name="T16" fmla="*/ 25 w 26"/>
                <a:gd name="T17" fmla="*/ 9 h 11"/>
                <a:gd name="T18" fmla="*/ 25 w 26"/>
                <a:gd name="T19" fmla="*/ 9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6" h="11">
                  <a:moveTo>
                    <a:pt x="25" y="9"/>
                  </a:moveTo>
                  <a:cubicBezTo>
                    <a:pt x="22" y="9"/>
                    <a:pt x="20" y="8"/>
                    <a:pt x="18" y="8"/>
                  </a:cubicBezTo>
                  <a:cubicBezTo>
                    <a:pt x="15" y="8"/>
                    <a:pt x="13" y="10"/>
                    <a:pt x="10" y="10"/>
                  </a:cubicBezTo>
                  <a:cubicBezTo>
                    <a:pt x="7" y="11"/>
                    <a:pt x="6" y="7"/>
                    <a:pt x="3" y="6"/>
                  </a:cubicBezTo>
                  <a:cubicBezTo>
                    <a:pt x="2" y="5"/>
                    <a:pt x="0" y="3"/>
                    <a:pt x="2" y="1"/>
                  </a:cubicBezTo>
                  <a:cubicBezTo>
                    <a:pt x="3" y="0"/>
                    <a:pt x="7" y="2"/>
                    <a:pt x="8" y="2"/>
                  </a:cubicBezTo>
                  <a:cubicBezTo>
                    <a:pt x="11" y="3"/>
                    <a:pt x="14" y="1"/>
                    <a:pt x="17" y="2"/>
                  </a:cubicBezTo>
                  <a:cubicBezTo>
                    <a:pt x="19" y="2"/>
                    <a:pt x="20" y="4"/>
                    <a:pt x="22" y="5"/>
                  </a:cubicBezTo>
                  <a:cubicBezTo>
                    <a:pt x="22" y="6"/>
                    <a:pt x="25" y="9"/>
                    <a:pt x="25" y="9"/>
                  </a:cubicBezTo>
                  <a:cubicBezTo>
                    <a:pt x="23" y="9"/>
                    <a:pt x="26" y="9"/>
                    <a:pt x="25" y="9"/>
                  </a:cubicBezTo>
                  <a:close/>
                </a:path>
              </a:pathLst>
            </a:custGeom>
            <a:grpFill/>
            <a:ln w="4763" cap="flat">
              <a:solidFill>
                <a:schemeClr val="bg1"/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id-ID" sz="1800" b="1" i="0" u="none" strike="noStrike" kern="1200" cap="none" spc="0" normalizeH="0" baseline="0" noProof="0">
                <a:ln>
                  <a:noFill/>
                </a:ln>
                <a:solidFill>
                  <a:srgbClr val="1C1C1C">
                    <a:lumMod val="50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endParaRPr>
            </a:p>
          </p:txBody>
        </p:sp>
        <p:sp>
          <p:nvSpPr>
            <p:cNvPr id="159" name="Freeform 556"/>
            <p:cNvSpPr/>
            <p:nvPr/>
          </p:nvSpPr>
          <p:spPr bwMode="auto">
            <a:xfrm>
              <a:off x="5709742" y="6433669"/>
              <a:ext cx="270700" cy="178393"/>
            </a:xfrm>
            <a:custGeom>
              <a:avLst/>
              <a:gdLst>
                <a:gd name="T0" fmla="*/ 27 w 29"/>
                <a:gd name="T1" fmla="*/ 16 h 19"/>
                <a:gd name="T2" fmla="*/ 24 w 29"/>
                <a:gd name="T3" fmla="*/ 12 h 19"/>
                <a:gd name="T4" fmla="*/ 19 w 29"/>
                <a:gd name="T5" fmla="*/ 10 h 19"/>
                <a:gd name="T6" fmla="*/ 14 w 29"/>
                <a:gd name="T7" fmla="*/ 3 h 19"/>
                <a:gd name="T8" fmla="*/ 8 w 29"/>
                <a:gd name="T9" fmla="*/ 2 h 19"/>
                <a:gd name="T10" fmla="*/ 2 w 29"/>
                <a:gd name="T11" fmla="*/ 0 h 19"/>
                <a:gd name="T12" fmla="*/ 3 w 29"/>
                <a:gd name="T13" fmla="*/ 2 h 19"/>
                <a:gd name="T14" fmla="*/ 5 w 29"/>
                <a:gd name="T15" fmla="*/ 3 h 19"/>
                <a:gd name="T16" fmla="*/ 6 w 29"/>
                <a:gd name="T17" fmla="*/ 4 h 19"/>
                <a:gd name="T18" fmla="*/ 4 w 29"/>
                <a:gd name="T19" fmla="*/ 2 h 19"/>
                <a:gd name="T20" fmla="*/ 4 w 29"/>
                <a:gd name="T21" fmla="*/ 4 h 19"/>
                <a:gd name="T22" fmla="*/ 7 w 29"/>
                <a:gd name="T23" fmla="*/ 6 h 19"/>
                <a:gd name="T24" fmla="*/ 12 w 29"/>
                <a:gd name="T25" fmla="*/ 9 h 19"/>
                <a:gd name="T26" fmla="*/ 10 w 29"/>
                <a:gd name="T27" fmla="*/ 10 h 19"/>
                <a:gd name="T28" fmla="*/ 14 w 29"/>
                <a:gd name="T29" fmla="*/ 10 h 19"/>
                <a:gd name="T30" fmla="*/ 14 w 29"/>
                <a:gd name="T31" fmla="*/ 12 h 19"/>
                <a:gd name="T32" fmla="*/ 19 w 29"/>
                <a:gd name="T33" fmla="*/ 12 h 19"/>
                <a:gd name="T34" fmla="*/ 27 w 29"/>
                <a:gd name="T35" fmla="*/ 16 h 19"/>
                <a:gd name="T36" fmla="*/ 27 w 29"/>
                <a:gd name="T37" fmla="*/ 16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9" h="19">
                  <a:moveTo>
                    <a:pt x="27" y="16"/>
                  </a:moveTo>
                  <a:cubicBezTo>
                    <a:pt x="26" y="15"/>
                    <a:pt x="25" y="13"/>
                    <a:pt x="24" y="12"/>
                  </a:cubicBezTo>
                  <a:cubicBezTo>
                    <a:pt x="23" y="10"/>
                    <a:pt x="21" y="10"/>
                    <a:pt x="19" y="10"/>
                  </a:cubicBezTo>
                  <a:cubicBezTo>
                    <a:pt x="17" y="8"/>
                    <a:pt x="17" y="4"/>
                    <a:pt x="14" y="3"/>
                  </a:cubicBezTo>
                  <a:cubicBezTo>
                    <a:pt x="13" y="3"/>
                    <a:pt x="10" y="3"/>
                    <a:pt x="8" y="2"/>
                  </a:cubicBezTo>
                  <a:cubicBezTo>
                    <a:pt x="7" y="1"/>
                    <a:pt x="5" y="0"/>
                    <a:pt x="2" y="0"/>
                  </a:cubicBezTo>
                  <a:cubicBezTo>
                    <a:pt x="0" y="0"/>
                    <a:pt x="1" y="2"/>
                    <a:pt x="3" y="2"/>
                  </a:cubicBezTo>
                  <a:cubicBezTo>
                    <a:pt x="4" y="2"/>
                    <a:pt x="4" y="2"/>
                    <a:pt x="5" y="3"/>
                  </a:cubicBezTo>
                  <a:cubicBezTo>
                    <a:pt x="5" y="3"/>
                    <a:pt x="6" y="4"/>
                    <a:pt x="6" y="4"/>
                  </a:cubicBezTo>
                  <a:cubicBezTo>
                    <a:pt x="5" y="4"/>
                    <a:pt x="4" y="3"/>
                    <a:pt x="4" y="2"/>
                  </a:cubicBezTo>
                  <a:cubicBezTo>
                    <a:pt x="4" y="2"/>
                    <a:pt x="4" y="4"/>
                    <a:pt x="4" y="4"/>
                  </a:cubicBezTo>
                  <a:cubicBezTo>
                    <a:pt x="4" y="6"/>
                    <a:pt x="6" y="6"/>
                    <a:pt x="7" y="6"/>
                  </a:cubicBezTo>
                  <a:cubicBezTo>
                    <a:pt x="7" y="6"/>
                    <a:pt x="12" y="9"/>
                    <a:pt x="12" y="9"/>
                  </a:cubicBezTo>
                  <a:cubicBezTo>
                    <a:pt x="12" y="9"/>
                    <a:pt x="11" y="9"/>
                    <a:pt x="10" y="10"/>
                  </a:cubicBezTo>
                  <a:cubicBezTo>
                    <a:pt x="10" y="10"/>
                    <a:pt x="14" y="10"/>
                    <a:pt x="14" y="10"/>
                  </a:cubicBezTo>
                  <a:cubicBezTo>
                    <a:pt x="16" y="11"/>
                    <a:pt x="14" y="12"/>
                    <a:pt x="14" y="12"/>
                  </a:cubicBezTo>
                  <a:cubicBezTo>
                    <a:pt x="15" y="13"/>
                    <a:pt x="18" y="12"/>
                    <a:pt x="19" y="12"/>
                  </a:cubicBezTo>
                  <a:cubicBezTo>
                    <a:pt x="14" y="13"/>
                    <a:pt x="29" y="19"/>
                    <a:pt x="27" y="16"/>
                  </a:cubicBezTo>
                  <a:cubicBezTo>
                    <a:pt x="26" y="15"/>
                    <a:pt x="28" y="18"/>
                    <a:pt x="27" y="16"/>
                  </a:cubicBezTo>
                  <a:close/>
                </a:path>
              </a:pathLst>
            </a:custGeom>
            <a:grpFill/>
            <a:ln w="4763" cap="flat">
              <a:solidFill>
                <a:schemeClr val="bg1"/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id-ID" sz="1800" b="1" i="0" u="none" strike="noStrike" kern="1200" cap="none" spc="0" normalizeH="0" baseline="0" noProof="0">
                <a:ln>
                  <a:noFill/>
                </a:ln>
                <a:solidFill>
                  <a:srgbClr val="1C1C1C">
                    <a:lumMod val="50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endParaRPr>
            </a:p>
          </p:txBody>
        </p:sp>
        <p:sp>
          <p:nvSpPr>
            <p:cNvPr id="160" name="Freeform 557"/>
            <p:cNvSpPr/>
            <p:nvPr/>
          </p:nvSpPr>
          <p:spPr bwMode="auto">
            <a:xfrm>
              <a:off x="5496368" y="6226607"/>
              <a:ext cx="121018" cy="130608"/>
            </a:xfrm>
            <a:custGeom>
              <a:avLst/>
              <a:gdLst>
                <a:gd name="T0" fmla="*/ 11 w 13"/>
                <a:gd name="T1" fmla="*/ 14 h 14"/>
                <a:gd name="T2" fmla="*/ 11 w 13"/>
                <a:gd name="T3" fmla="*/ 14 h 14"/>
                <a:gd name="T4" fmla="*/ 8 w 13"/>
                <a:gd name="T5" fmla="*/ 11 h 14"/>
                <a:gd name="T6" fmla="*/ 7 w 13"/>
                <a:gd name="T7" fmla="*/ 7 h 14"/>
                <a:gd name="T8" fmla="*/ 6 w 13"/>
                <a:gd name="T9" fmla="*/ 5 h 14"/>
                <a:gd name="T10" fmla="*/ 7 w 13"/>
                <a:gd name="T11" fmla="*/ 2 h 14"/>
                <a:gd name="T12" fmla="*/ 4 w 13"/>
                <a:gd name="T13" fmla="*/ 4 h 14"/>
                <a:gd name="T14" fmla="*/ 6 w 13"/>
                <a:gd name="T15" fmla="*/ 1 h 14"/>
                <a:gd name="T16" fmla="*/ 1 w 13"/>
                <a:gd name="T17" fmla="*/ 0 h 14"/>
                <a:gd name="T18" fmla="*/ 3 w 13"/>
                <a:gd name="T19" fmla="*/ 6 h 14"/>
                <a:gd name="T20" fmla="*/ 11 w 13"/>
                <a:gd name="T21" fmla="*/ 14 h 14"/>
                <a:gd name="T22" fmla="*/ 11 w 13"/>
                <a:gd name="T23" fmla="*/ 14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3" h="14">
                  <a:moveTo>
                    <a:pt x="11" y="14"/>
                  </a:moveTo>
                  <a:cubicBezTo>
                    <a:pt x="11" y="14"/>
                    <a:pt x="11" y="14"/>
                    <a:pt x="11" y="14"/>
                  </a:cubicBezTo>
                  <a:cubicBezTo>
                    <a:pt x="11" y="13"/>
                    <a:pt x="9" y="11"/>
                    <a:pt x="8" y="11"/>
                  </a:cubicBezTo>
                  <a:cubicBezTo>
                    <a:pt x="7" y="9"/>
                    <a:pt x="8" y="8"/>
                    <a:pt x="7" y="7"/>
                  </a:cubicBezTo>
                  <a:cubicBezTo>
                    <a:pt x="6" y="6"/>
                    <a:pt x="6" y="6"/>
                    <a:pt x="6" y="5"/>
                  </a:cubicBezTo>
                  <a:cubicBezTo>
                    <a:pt x="5" y="3"/>
                    <a:pt x="6" y="3"/>
                    <a:pt x="7" y="2"/>
                  </a:cubicBezTo>
                  <a:cubicBezTo>
                    <a:pt x="9" y="0"/>
                    <a:pt x="3" y="3"/>
                    <a:pt x="4" y="4"/>
                  </a:cubicBezTo>
                  <a:cubicBezTo>
                    <a:pt x="3" y="3"/>
                    <a:pt x="6" y="1"/>
                    <a:pt x="6" y="1"/>
                  </a:cubicBezTo>
                  <a:cubicBezTo>
                    <a:pt x="5" y="0"/>
                    <a:pt x="1" y="0"/>
                    <a:pt x="1" y="0"/>
                  </a:cubicBezTo>
                  <a:cubicBezTo>
                    <a:pt x="0" y="1"/>
                    <a:pt x="2" y="5"/>
                    <a:pt x="3" y="6"/>
                  </a:cubicBezTo>
                  <a:cubicBezTo>
                    <a:pt x="5" y="8"/>
                    <a:pt x="8" y="13"/>
                    <a:pt x="11" y="14"/>
                  </a:cubicBezTo>
                  <a:cubicBezTo>
                    <a:pt x="13" y="14"/>
                    <a:pt x="8" y="13"/>
                    <a:pt x="11" y="14"/>
                  </a:cubicBezTo>
                  <a:close/>
                </a:path>
              </a:pathLst>
            </a:custGeom>
            <a:grpFill/>
            <a:ln w="4763" cap="flat">
              <a:solidFill>
                <a:schemeClr val="bg1"/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id-ID" sz="1800" b="1" i="0" u="none" strike="noStrike" kern="1200" cap="none" spc="0" normalizeH="0" baseline="0" noProof="0">
                <a:ln>
                  <a:noFill/>
                </a:ln>
                <a:solidFill>
                  <a:srgbClr val="1C1C1C">
                    <a:lumMod val="50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endParaRPr>
            </a:p>
          </p:txBody>
        </p:sp>
        <p:sp>
          <p:nvSpPr>
            <p:cNvPr id="161" name="Freeform 558"/>
            <p:cNvSpPr/>
            <p:nvPr/>
          </p:nvSpPr>
          <p:spPr bwMode="auto">
            <a:xfrm>
              <a:off x="5505923" y="6076886"/>
              <a:ext cx="38217" cy="38227"/>
            </a:xfrm>
            <a:custGeom>
              <a:avLst/>
              <a:gdLst>
                <a:gd name="T0" fmla="*/ 3 w 4"/>
                <a:gd name="T1" fmla="*/ 3 h 4"/>
                <a:gd name="T2" fmla="*/ 2 w 4"/>
                <a:gd name="T3" fmla="*/ 1 h 4"/>
                <a:gd name="T4" fmla="*/ 3 w 4"/>
                <a:gd name="T5" fmla="*/ 3 h 4"/>
                <a:gd name="T6" fmla="*/ 3 w 4"/>
                <a:gd name="T7" fmla="*/ 3 h 4"/>
                <a:gd name="T8" fmla="*/ 3 w 4"/>
                <a:gd name="T9" fmla="*/ 3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" h="4">
                  <a:moveTo>
                    <a:pt x="3" y="3"/>
                  </a:moveTo>
                  <a:cubicBezTo>
                    <a:pt x="2" y="2"/>
                    <a:pt x="0" y="2"/>
                    <a:pt x="2" y="1"/>
                  </a:cubicBezTo>
                  <a:cubicBezTo>
                    <a:pt x="3" y="0"/>
                    <a:pt x="4" y="3"/>
                    <a:pt x="3" y="3"/>
                  </a:cubicBezTo>
                  <a:cubicBezTo>
                    <a:pt x="3" y="3"/>
                    <a:pt x="3" y="3"/>
                    <a:pt x="3" y="3"/>
                  </a:cubicBezTo>
                  <a:cubicBezTo>
                    <a:pt x="2" y="2"/>
                    <a:pt x="4" y="4"/>
                    <a:pt x="3" y="3"/>
                  </a:cubicBezTo>
                  <a:close/>
                </a:path>
              </a:pathLst>
            </a:custGeom>
            <a:grpFill/>
            <a:ln w="4763" cap="flat">
              <a:solidFill>
                <a:schemeClr val="bg1"/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id-ID" sz="1800" b="1" i="0" u="none" strike="noStrike" kern="1200" cap="none" spc="0" normalizeH="0" baseline="0" noProof="0">
                <a:ln>
                  <a:noFill/>
                </a:ln>
                <a:solidFill>
                  <a:srgbClr val="1C1C1C">
                    <a:lumMod val="50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endParaRPr>
            </a:p>
          </p:txBody>
        </p:sp>
        <p:sp>
          <p:nvSpPr>
            <p:cNvPr id="162" name="Freeform 559"/>
            <p:cNvSpPr/>
            <p:nvPr/>
          </p:nvSpPr>
          <p:spPr bwMode="auto">
            <a:xfrm>
              <a:off x="5458150" y="6032291"/>
              <a:ext cx="57323" cy="54153"/>
            </a:xfrm>
            <a:custGeom>
              <a:avLst/>
              <a:gdLst>
                <a:gd name="T0" fmla="*/ 5 w 6"/>
                <a:gd name="T1" fmla="*/ 2 h 6"/>
                <a:gd name="T2" fmla="*/ 0 w 6"/>
                <a:gd name="T3" fmla="*/ 1 h 6"/>
                <a:gd name="T4" fmla="*/ 1 w 6"/>
                <a:gd name="T5" fmla="*/ 3 h 6"/>
                <a:gd name="T6" fmla="*/ 1 w 6"/>
                <a:gd name="T7" fmla="*/ 6 h 6"/>
                <a:gd name="T8" fmla="*/ 5 w 6"/>
                <a:gd name="T9" fmla="*/ 5 h 6"/>
                <a:gd name="T10" fmla="*/ 3 w 6"/>
                <a:gd name="T11" fmla="*/ 3 h 6"/>
                <a:gd name="T12" fmla="*/ 5 w 6"/>
                <a:gd name="T13" fmla="*/ 2 h 6"/>
                <a:gd name="T14" fmla="*/ 5 w 6"/>
                <a:gd name="T15" fmla="*/ 2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6" h="6">
                  <a:moveTo>
                    <a:pt x="5" y="2"/>
                  </a:moveTo>
                  <a:cubicBezTo>
                    <a:pt x="4" y="2"/>
                    <a:pt x="1" y="0"/>
                    <a:pt x="0" y="1"/>
                  </a:cubicBezTo>
                  <a:cubicBezTo>
                    <a:pt x="1" y="0"/>
                    <a:pt x="2" y="4"/>
                    <a:pt x="1" y="3"/>
                  </a:cubicBezTo>
                  <a:cubicBezTo>
                    <a:pt x="1" y="4"/>
                    <a:pt x="1" y="5"/>
                    <a:pt x="1" y="6"/>
                  </a:cubicBezTo>
                  <a:cubicBezTo>
                    <a:pt x="1" y="5"/>
                    <a:pt x="5" y="4"/>
                    <a:pt x="5" y="5"/>
                  </a:cubicBezTo>
                  <a:cubicBezTo>
                    <a:pt x="5" y="4"/>
                    <a:pt x="4" y="4"/>
                    <a:pt x="3" y="3"/>
                  </a:cubicBezTo>
                  <a:cubicBezTo>
                    <a:pt x="4" y="4"/>
                    <a:pt x="6" y="2"/>
                    <a:pt x="5" y="2"/>
                  </a:cubicBezTo>
                  <a:cubicBezTo>
                    <a:pt x="4" y="2"/>
                    <a:pt x="6" y="2"/>
                    <a:pt x="5" y="2"/>
                  </a:cubicBezTo>
                  <a:close/>
                </a:path>
              </a:pathLst>
            </a:custGeom>
            <a:grpFill/>
            <a:ln w="4763" cap="flat">
              <a:solidFill>
                <a:schemeClr val="bg1"/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id-ID" sz="1800" b="1" i="0" u="none" strike="noStrike" kern="1200" cap="none" spc="0" normalizeH="0" baseline="0" noProof="0">
                <a:ln>
                  <a:noFill/>
                </a:ln>
                <a:solidFill>
                  <a:srgbClr val="1C1C1C">
                    <a:lumMod val="50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endParaRPr>
            </a:p>
          </p:txBody>
        </p:sp>
        <p:sp>
          <p:nvSpPr>
            <p:cNvPr id="163" name="Freeform 560"/>
            <p:cNvSpPr/>
            <p:nvPr/>
          </p:nvSpPr>
          <p:spPr bwMode="auto">
            <a:xfrm>
              <a:off x="5432673" y="6048217"/>
              <a:ext cx="35033" cy="57338"/>
            </a:xfrm>
            <a:custGeom>
              <a:avLst/>
              <a:gdLst>
                <a:gd name="T0" fmla="*/ 2 w 4"/>
                <a:gd name="T1" fmla="*/ 0 h 6"/>
                <a:gd name="T2" fmla="*/ 2 w 4"/>
                <a:gd name="T3" fmla="*/ 2 h 6"/>
                <a:gd name="T4" fmla="*/ 2 w 4"/>
                <a:gd name="T5" fmla="*/ 5 h 6"/>
                <a:gd name="T6" fmla="*/ 3 w 4"/>
                <a:gd name="T7" fmla="*/ 3 h 6"/>
                <a:gd name="T8" fmla="*/ 2 w 4"/>
                <a:gd name="T9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" h="6">
                  <a:moveTo>
                    <a:pt x="2" y="0"/>
                  </a:moveTo>
                  <a:cubicBezTo>
                    <a:pt x="0" y="0"/>
                    <a:pt x="2" y="1"/>
                    <a:pt x="2" y="2"/>
                  </a:cubicBezTo>
                  <a:cubicBezTo>
                    <a:pt x="2" y="3"/>
                    <a:pt x="1" y="5"/>
                    <a:pt x="2" y="5"/>
                  </a:cubicBezTo>
                  <a:cubicBezTo>
                    <a:pt x="3" y="6"/>
                    <a:pt x="3" y="3"/>
                    <a:pt x="3" y="3"/>
                  </a:cubicBezTo>
                  <a:cubicBezTo>
                    <a:pt x="3" y="2"/>
                    <a:pt x="4" y="0"/>
                    <a:pt x="2" y="0"/>
                  </a:cubicBezTo>
                  <a:close/>
                </a:path>
              </a:pathLst>
            </a:custGeom>
            <a:grpFill/>
            <a:ln w="4763" cap="flat">
              <a:solidFill>
                <a:schemeClr val="bg1"/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id-ID" sz="1800" b="1" i="0" u="none" strike="noStrike" kern="1200" cap="none" spc="0" normalizeH="0" baseline="0" noProof="0">
                <a:ln>
                  <a:noFill/>
                </a:ln>
                <a:solidFill>
                  <a:srgbClr val="1C1C1C">
                    <a:lumMod val="50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endParaRPr>
            </a:p>
          </p:txBody>
        </p:sp>
        <p:sp>
          <p:nvSpPr>
            <p:cNvPr id="164" name="Freeform 561"/>
            <p:cNvSpPr/>
            <p:nvPr/>
          </p:nvSpPr>
          <p:spPr bwMode="auto">
            <a:xfrm>
              <a:off x="5375347" y="5994061"/>
              <a:ext cx="47770" cy="101936"/>
            </a:xfrm>
            <a:custGeom>
              <a:avLst/>
              <a:gdLst>
                <a:gd name="T0" fmla="*/ 4 w 5"/>
                <a:gd name="T1" fmla="*/ 10 h 11"/>
                <a:gd name="T2" fmla="*/ 2 w 5"/>
                <a:gd name="T3" fmla="*/ 6 h 11"/>
                <a:gd name="T4" fmla="*/ 1 w 5"/>
                <a:gd name="T5" fmla="*/ 3 h 11"/>
                <a:gd name="T6" fmla="*/ 5 w 5"/>
                <a:gd name="T7" fmla="*/ 5 h 11"/>
                <a:gd name="T8" fmla="*/ 4 w 5"/>
                <a:gd name="T9" fmla="*/ 10 h 11"/>
                <a:gd name="T10" fmla="*/ 4 w 5"/>
                <a:gd name="T11" fmla="*/ 10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" h="11">
                  <a:moveTo>
                    <a:pt x="4" y="10"/>
                  </a:moveTo>
                  <a:cubicBezTo>
                    <a:pt x="4" y="9"/>
                    <a:pt x="2" y="6"/>
                    <a:pt x="2" y="6"/>
                  </a:cubicBezTo>
                  <a:cubicBezTo>
                    <a:pt x="4" y="4"/>
                    <a:pt x="0" y="4"/>
                    <a:pt x="1" y="3"/>
                  </a:cubicBezTo>
                  <a:cubicBezTo>
                    <a:pt x="2" y="0"/>
                    <a:pt x="5" y="5"/>
                    <a:pt x="5" y="5"/>
                  </a:cubicBezTo>
                  <a:cubicBezTo>
                    <a:pt x="5" y="6"/>
                    <a:pt x="5" y="11"/>
                    <a:pt x="4" y="10"/>
                  </a:cubicBezTo>
                  <a:cubicBezTo>
                    <a:pt x="4" y="9"/>
                    <a:pt x="5" y="11"/>
                    <a:pt x="4" y="10"/>
                  </a:cubicBezTo>
                  <a:close/>
                </a:path>
              </a:pathLst>
            </a:custGeom>
            <a:grpFill/>
            <a:ln w="4763" cap="flat">
              <a:solidFill>
                <a:schemeClr val="bg1"/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id-ID" sz="1800" b="1" i="0" u="none" strike="noStrike" kern="1200" cap="none" spc="0" normalizeH="0" baseline="0" noProof="0">
                <a:ln>
                  <a:noFill/>
                </a:ln>
                <a:solidFill>
                  <a:srgbClr val="1C1C1C">
                    <a:lumMod val="50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endParaRPr>
            </a:p>
          </p:txBody>
        </p:sp>
        <p:sp>
          <p:nvSpPr>
            <p:cNvPr id="165" name="Freeform 562"/>
            <p:cNvSpPr/>
            <p:nvPr/>
          </p:nvSpPr>
          <p:spPr bwMode="auto">
            <a:xfrm>
              <a:off x="5337130" y="5955834"/>
              <a:ext cx="66879" cy="66896"/>
            </a:xfrm>
            <a:custGeom>
              <a:avLst/>
              <a:gdLst>
                <a:gd name="T0" fmla="*/ 4 w 7"/>
                <a:gd name="T1" fmla="*/ 6 h 7"/>
                <a:gd name="T2" fmla="*/ 2 w 7"/>
                <a:gd name="T3" fmla="*/ 3 h 7"/>
                <a:gd name="T4" fmla="*/ 0 w 7"/>
                <a:gd name="T5" fmla="*/ 2 h 7"/>
                <a:gd name="T6" fmla="*/ 5 w 7"/>
                <a:gd name="T7" fmla="*/ 1 h 7"/>
                <a:gd name="T8" fmla="*/ 4 w 7"/>
                <a:gd name="T9" fmla="*/ 3 h 7"/>
                <a:gd name="T10" fmla="*/ 7 w 7"/>
                <a:gd name="T11" fmla="*/ 4 h 7"/>
                <a:gd name="T12" fmla="*/ 5 w 7"/>
                <a:gd name="T13" fmla="*/ 5 h 7"/>
                <a:gd name="T14" fmla="*/ 4 w 7"/>
                <a:gd name="T15" fmla="*/ 6 h 7"/>
                <a:gd name="T16" fmla="*/ 4 w 7"/>
                <a:gd name="T17" fmla="*/ 6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7" h="7">
                  <a:moveTo>
                    <a:pt x="4" y="6"/>
                  </a:moveTo>
                  <a:cubicBezTo>
                    <a:pt x="2" y="4"/>
                    <a:pt x="1" y="4"/>
                    <a:pt x="2" y="3"/>
                  </a:cubicBezTo>
                  <a:cubicBezTo>
                    <a:pt x="2" y="2"/>
                    <a:pt x="0" y="2"/>
                    <a:pt x="0" y="2"/>
                  </a:cubicBezTo>
                  <a:cubicBezTo>
                    <a:pt x="0" y="1"/>
                    <a:pt x="4" y="0"/>
                    <a:pt x="5" y="1"/>
                  </a:cubicBezTo>
                  <a:cubicBezTo>
                    <a:pt x="5" y="1"/>
                    <a:pt x="3" y="2"/>
                    <a:pt x="4" y="3"/>
                  </a:cubicBezTo>
                  <a:cubicBezTo>
                    <a:pt x="5" y="3"/>
                    <a:pt x="7" y="4"/>
                    <a:pt x="7" y="4"/>
                  </a:cubicBezTo>
                  <a:cubicBezTo>
                    <a:pt x="7" y="5"/>
                    <a:pt x="5" y="5"/>
                    <a:pt x="5" y="5"/>
                  </a:cubicBezTo>
                  <a:cubicBezTo>
                    <a:pt x="4" y="5"/>
                    <a:pt x="5" y="7"/>
                    <a:pt x="4" y="6"/>
                  </a:cubicBezTo>
                  <a:cubicBezTo>
                    <a:pt x="2" y="5"/>
                    <a:pt x="4" y="6"/>
                    <a:pt x="4" y="6"/>
                  </a:cubicBezTo>
                  <a:close/>
                </a:path>
              </a:pathLst>
            </a:custGeom>
            <a:grpFill/>
            <a:ln w="4763" cap="flat">
              <a:solidFill>
                <a:schemeClr val="bg1"/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id-ID" sz="1800" b="1" i="0" u="none" strike="noStrike" kern="1200" cap="none" spc="0" normalizeH="0" baseline="0" noProof="0">
                <a:ln>
                  <a:noFill/>
                </a:ln>
                <a:solidFill>
                  <a:srgbClr val="1C1C1C">
                    <a:lumMod val="50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endParaRPr>
            </a:p>
          </p:txBody>
        </p:sp>
        <p:sp>
          <p:nvSpPr>
            <p:cNvPr id="166" name="Freeform 563"/>
            <p:cNvSpPr/>
            <p:nvPr/>
          </p:nvSpPr>
          <p:spPr bwMode="auto">
            <a:xfrm>
              <a:off x="5404009" y="5955834"/>
              <a:ext cx="63695" cy="86010"/>
            </a:xfrm>
            <a:custGeom>
              <a:avLst/>
              <a:gdLst>
                <a:gd name="T0" fmla="*/ 3 w 7"/>
                <a:gd name="T1" fmla="*/ 8 h 9"/>
                <a:gd name="T2" fmla="*/ 4 w 7"/>
                <a:gd name="T3" fmla="*/ 6 h 9"/>
                <a:gd name="T4" fmla="*/ 2 w 7"/>
                <a:gd name="T5" fmla="*/ 4 h 9"/>
                <a:gd name="T6" fmla="*/ 3 w 7"/>
                <a:gd name="T7" fmla="*/ 1 h 9"/>
                <a:gd name="T8" fmla="*/ 6 w 7"/>
                <a:gd name="T9" fmla="*/ 5 h 9"/>
                <a:gd name="T10" fmla="*/ 3 w 7"/>
                <a:gd name="T11" fmla="*/ 8 h 9"/>
                <a:gd name="T12" fmla="*/ 3 w 7"/>
                <a:gd name="T13" fmla="*/ 8 h 9"/>
                <a:gd name="T14" fmla="*/ 3 w 7"/>
                <a:gd name="T15" fmla="*/ 8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" h="9">
                  <a:moveTo>
                    <a:pt x="3" y="8"/>
                  </a:moveTo>
                  <a:cubicBezTo>
                    <a:pt x="4" y="7"/>
                    <a:pt x="5" y="7"/>
                    <a:pt x="4" y="6"/>
                  </a:cubicBezTo>
                  <a:cubicBezTo>
                    <a:pt x="4" y="5"/>
                    <a:pt x="2" y="5"/>
                    <a:pt x="2" y="4"/>
                  </a:cubicBezTo>
                  <a:cubicBezTo>
                    <a:pt x="3" y="3"/>
                    <a:pt x="0" y="0"/>
                    <a:pt x="3" y="1"/>
                  </a:cubicBezTo>
                  <a:cubicBezTo>
                    <a:pt x="6" y="2"/>
                    <a:pt x="6" y="3"/>
                    <a:pt x="6" y="5"/>
                  </a:cubicBezTo>
                  <a:cubicBezTo>
                    <a:pt x="7" y="7"/>
                    <a:pt x="3" y="8"/>
                    <a:pt x="3" y="8"/>
                  </a:cubicBezTo>
                  <a:cubicBezTo>
                    <a:pt x="3" y="8"/>
                    <a:pt x="3" y="8"/>
                    <a:pt x="3" y="8"/>
                  </a:cubicBezTo>
                  <a:cubicBezTo>
                    <a:pt x="4" y="7"/>
                    <a:pt x="2" y="9"/>
                    <a:pt x="3" y="8"/>
                  </a:cubicBezTo>
                  <a:close/>
                </a:path>
              </a:pathLst>
            </a:custGeom>
            <a:grpFill/>
            <a:ln w="4763" cap="flat">
              <a:solidFill>
                <a:schemeClr val="bg1"/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id-ID" sz="1800" b="1" i="0" u="none" strike="noStrike" kern="1200" cap="none" spc="0" normalizeH="0" baseline="0" noProof="0">
                <a:ln>
                  <a:noFill/>
                </a:ln>
                <a:solidFill>
                  <a:srgbClr val="1C1C1C">
                    <a:lumMod val="50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endParaRPr>
            </a:p>
          </p:txBody>
        </p:sp>
        <p:sp>
          <p:nvSpPr>
            <p:cNvPr id="167" name="Freeform 564"/>
            <p:cNvSpPr/>
            <p:nvPr/>
          </p:nvSpPr>
          <p:spPr bwMode="auto">
            <a:xfrm>
              <a:off x="5384900" y="5974948"/>
              <a:ext cx="28662" cy="9556"/>
            </a:xfrm>
            <a:custGeom>
              <a:avLst/>
              <a:gdLst>
                <a:gd name="T0" fmla="*/ 2 w 3"/>
                <a:gd name="T1" fmla="*/ 1 h 1"/>
                <a:gd name="T2" fmla="*/ 0 w 3"/>
                <a:gd name="T3" fmla="*/ 0 h 1"/>
                <a:gd name="T4" fmla="*/ 3 w 3"/>
                <a:gd name="T5" fmla="*/ 0 h 1"/>
                <a:gd name="T6" fmla="*/ 2 w 3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" h="1">
                  <a:moveTo>
                    <a:pt x="2" y="1"/>
                  </a:moveTo>
                  <a:cubicBezTo>
                    <a:pt x="1" y="1"/>
                    <a:pt x="0" y="1"/>
                    <a:pt x="0" y="0"/>
                  </a:cubicBezTo>
                  <a:cubicBezTo>
                    <a:pt x="0" y="0"/>
                    <a:pt x="2" y="0"/>
                    <a:pt x="3" y="0"/>
                  </a:cubicBezTo>
                  <a:cubicBezTo>
                    <a:pt x="3" y="0"/>
                    <a:pt x="2" y="1"/>
                    <a:pt x="2" y="1"/>
                  </a:cubicBezTo>
                  <a:close/>
                </a:path>
              </a:pathLst>
            </a:custGeom>
            <a:grpFill/>
            <a:ln w="4763" cap="flat">
              <a:solidFill>
                <a:schemeClr val="bg1"/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id-ID" sz="1800" b="1" i="0" u="none" strike="noStrike" kern="1200" cap="none" spc="0" normalizeH="0" baseline="0" noProof="0">
                <a:ln>
                  <a:noFill/>
                </a:ln>
                <a:solidFill>
                  <a:srgbClr val="1C1C1C">
                    <a:lumMod val="50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endParaRPr>
            </a:p>
          </p:txBody>
        </p:sp>
        <p:sp>
          <p:nvSpPr>
            <p:cNvPr id="168" name="Freeform 565"/>
            <p:cNvSpPr/>
            <p:nvPr/>
          </p:nvSpPr>
          <p:spPr bwMode="auto">
            <a:xfrm>
              <a:off x="4486812" y="5984506"/>
              <a:ext cx="124202" cy="63711"/>
            </a:xfrm>
            <a:custGeom>
              <a:avLst/>
              <a:gdLst>
                <a:gd name="T0" fmla="*/ 10 w 13"/>
                <a:gd name="T1" fmla="*/ 1 h 7"/>
                <a:gd name="T2" fmla="*/ 7 w 13"/>
                <a:gd name="T3" fmla="*/ 1 h 7"/>
                <a:gd name="T4" fmla="*/ 5 w 13"/>
                <a:gd name="T5" fmla="*/ 1 h 7"/>
                <a:gd name="T6" fmla="*/ 5 w 13"/>
                <a:gd name="T7" fmla="*/ 4 h 7"/>
                <a:gd name="T8" fmla="*/ 1 w 13"/>
                <a:gd name="T9" fmla="*/ 3 h 7"/>
                <a:gd name="T10" fmla="*/ 1 w 13"/>
                <a:gd name="T11" fmla="*/ 6 h 7"/>
                <a:gd name="T12" fmla="*/ 11 w 13"/>
                <a:gd name="T13" fmla="*/ 4 h 7"/>
                <a:gd name="T14" fmla="*/ 9 w 13"/>
                <a:gd name="T15" fmla="*/ 3 h 7"/>
                <a:gd name="T16" fmla="*/ 12 w 13"/>
                <a:gd name="T17" fmla="*/ 3 h 7"/>
                <a:gd name="T18" fmla="*/ 10 w 13"/>
                <a:gd name="T19" fmla="*/ 1 h 7"/>
                <a:gd name="T20" fmla="*/ 10 w 13"/>
                <a:gd name="T21" fmla="*/ 1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3" h="7">
                  <a:moveTo>
                    <a:pt x="10" y="1"/>
                  </a:moveTo>
                  <a:cubicBezTo>
                    <a:pt x="9" y="1"/>
                    <a:pt x="8" y="1"/>
                    <a:pt x="7" y="1"/>
                  </a:cubicBezTo>
                  <a:cubicBezTo>
                    <a:pt x="6" y="1"/>
                    <a:pt x="6" y="1"/>
                    <a:pt x="5" y="1"/>
                  </a:cubicBezTo>
                  <a:cubicBezTo>
                    <a:pt x="3" y="2"/>
                    <a:pt x="4" y="4"/>
                    <a:pt x="5" y="4"/>
                  </a:cubicBezTo>
                  <a:cubicBezTo>
                    <a:pt x="4" y="4"/>
                    <a:pt x="2" y="1"/>
                    <a:pt x="1" y="3"/>
                  </a:cubicBezTo>
                  <a:cubicBezTo>
                    <a:pt x="0" y="4"/>
                    <a:pt x="0" y="5"/>
                    <a:pt x="1" y="6"/>
                  </a:cubicBezTo>
                  <a:cubicBezTo>
                    <a:pt x="2" y="7"/>
                    <a:pt x="10" y="5"/>
                    <a:pt x="11" y="4"/>
                  </a:cubicBezTo>
                  <a:cubicBezTo>
                    <a:pt x="11" y="4"/>
                    <a:pt x="10" y="3"/>
                    <a:pt x="9" y="3"/>
                  </a:cubicBezTo>
                  <a:cubicBezTo>
                    <a:pt x="10" y="3"/>
                    <a:pt x="12" y="3"/>
                    <a:pt x="12" y="3"/>
                  </a:cubicBezTo>
                  <a:cubicBezTo>
                    <a:pt x="13" y="2"/>
                    <a:pt x="11" y="0"/>
                    <a:pt x="10" y="1"/>
                  </a:cubicBezTo>
                  <a:cubicBezTo>
                    <a:pt x="9" y="1"/>
                    <a:pt x="11" y="0"/>
                    <a:pt x="10" y="1"/>
                  </a:cubicBezTo>
                  <a:close/>
                </a:path>
              </a:pathLst>
            </a:custGeom>
            <a:grpFill/>
            <a:ln w="4763" cap="flat">
              <a:solidFill>
                <a:schemeClr val="bg1"/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id-ID" sz="1800" b="1" i="0" u="none" strike="noStrike" kern="1200" cap="none" spc="0" normalizeH="0" baseline="0" noProof="0">
                <a:ln>
                  <a:noFill/>
                </a:ln>
                <a:solidFill>
                  <a:srgbClr val="1C1C1C">
                    <a:lumMod val="50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endParaRPr>
            </a:p>
          </p:txBody>
        </p:sp>
        <p:sp>
          <p:nvSpPr>
            <p:cNvPr id="169" name="Freeform 566"/>
            <p:cNvSpPr/>
            <p:nvPr/>
          </p:nvSpPr>
          <p:spPr bwMode="auto">
            <a:xfrm>
              <a:off x="4534582" y="5927165"/>
              <a:ext cx="76432" cy="66896"/>
            </a:xfrm>
            <a:custGeom>
              <a:avLst/>
              <a:gdLst>
                <a:gd name="T0" fmla="*/ 2 w 8"/>
                <a:gd name="T1" fmla="*/ 6 h 7"/>
                <a:gd name="T2" fmla="*/ 5 w 8"/>
                <a:gd name="T3" fmla="*/ 4 h 7"/>
                <a:gd name="T4" fmla="*/ 8 w 8"/>
                <a:gd name="T5" fmla="*/ 4 h 7"/>
                <a:gd name="T6" fmla="*/ 5 w 8"/>
                <a:gd name="T7" fmla="*/ 2 h 7"/>
                <a:gd name="T8" fmla="*/ 2 w 8"/>
                <a:gd name="T9" fmla="*/ 6 h 7"/>
                <a:gd name="T10" fmla="*/ 2 w 8"/>
                <a:gd name="T11" fmla="*/ 6 h 7"/>
                <a:gd name="T12" fmla="*/ 2 w 8"/>
                <a:gd name="T13" fmla="*/ 6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8" h="7">
                  <a:moveTo>
                    <a:pt x="2" y="6"/>
                  </a:moveTo>
                  <a:cubicBezTo>
                    <a:pt x="3" y="5"/>
                    <a:pt x="4" y="5"/>
                    <a:pt x="5" y="4"/>
                  </a:cubicBezTo>
                  <a:cubicBezTo>
                    <a:pt x="6" y="4"/>
                    <a:pt x="8" y="4"/>
                    <a:pt x="8" y="4"/>
                  </a:cubicBezTo>
                  <a:cubicBezTo>
                    <a:pt x="8" y="4"/>
                    <a:pt x="7" y="0"/>
                    <a:pt x="5" y="2"/>
                  </a:cubicBezTo>
                  <a:cubicBezTo>
                    <a:pt x="5" y="2"/>
                    <a:pt x="1" y="5"/>
                    <a:pt x="2" y="6"/>
                  </a:cubicBezTo>
                  <a:cubicBezTo>
                    <a:pt x="2" y="6"/>
                    <a:pt x="2" y="6"/>
                    <a:pt x="2" y="6"/>
                  </a:cubicBezTo>
                  <a:cubicBezTo>
                    <a:pt x="4" y="5"/>
                    <a:pt x="0" y="7"/>
                    <a:pt x="2" y="6"/>
                  </a:cubicBezTo>
                  <a:close/>
                </a:path>
              </a:pathLst>
            </a:custGeom>
            <a:grpFill/>
            <a:ln w="4763" cap="flat">
              <a:solidFill>
                <a:schemeClr val="bg1"/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id-ID" sz="1800" b="1" i="0" u="none" strike="noStrike" kern="1200" cap="none" spc="0" normalizeH="0" baseline="0" noProof="0">
                <a:ln>
                  <a:noFill/>
                </a:ln>
                <a:solidFill>
                  <a:srgbClr val="1C1C1C">
                    <a:lumMod val="50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endParaRPr>
            </a:p>
          </p:txBody>
        </p:sp>
        <p:sp>
          <p:nvSpPr>
            <p:cNvPr id="170" name="Freeform 567"/>
            <p:cNvSpPr/>
            <p:nvPr/>
          </p:nvSpPr>
          <p:spPr bwMode="auto">
            <a:xfrm>
              <a:off x="4002734" y="6182007"/>
              <a:ext cx="92356" cy="35042"/>
            </a:xfrm>
            <a:custGeom>
              <a:avLst/>
              <a:gdLst>
                <a:gd name="T0" fmla="*/ 9 w 10"/>
                <a:gd name="T1" fmla="*/ 2 h 4"/>
                <a:gd name="T2" fmla="*/ 9 w 10"/>
                <a:gd name="T3" fmla="*/ 1 h 4"/>
                <a:gd name="T4" fmla="*/ 6 w 10"/>
                <a:gd name="T5" fmla="*/ 0 h 4"/>
                <a:gd name="T6" fmla="*/ 2 w 10"/>
                <a:gd name="T7" fmla="*/ 2 h 4"/>
                <a:gd name="T8" fmla="*/ 3 w 10"/>
                <a:gd name="T9" fmla="*/ 4 h 4"/>
                <a:gd name="T10" fmla="*/ 9 w 10"/>
                <a:gd name="T11" fmla="*/ 2 h 4"/>
                <a:gd name="T12" fmla="*/ 9 w 10"/>
                <a:gd name="T13" fmla="*/ 2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" h="4">
                  <a:moveTo>
                    <a:pt x="9" y="2"/>
                  </a:moveTo>
                  <a:cubicBezTo>
                    <a:pt x="10" y="2"/>
                    <a:pt x="8" y="1"/>
                    <a:pt x="9" y="1"/>
                  </a:cubicBezTo>
                  <a:cubicBezTo>
                    <a:pt x="8" y="0"/>
                    <a:pt x="7" y="0"/>
                    <a:pt x="6" y="0"/>
                  </a:cubicBezTo>
                  <a:cubicBezTo>
                    <a:pt x="5" y="1"/>
                    <a:pt x="3" y="1"/>
                    <a:pt x="2" y="2"/>
                  </a:cubicBezTo>
                  <a:cubicBezTo>
                    <a:pt x="0" y="3"/>
                    <a:pt x="2" y="4"/>
                    <a:pt x="3" y="4"/>
                  </a:cubicBezTo>
                  <a:cubicBezTo>
                    <a:pt x="5" y="4"/>
                    <a:pt x="7" y="1"/>
                    <a:pt x="9" y="2"/>
                  </a:cubicBezTo>
                  <a:cubicBezTo>
                    <a:pt x="10" y="2"/>
                    <a:pt x="7" y="1"/>
                    <a:pt x="9" y="2"/>
                  </a:cubicBezTo>
                  <a:close/>
                </a:path>
              </a:pathLst>
            </a:custGeom>
            <a:grpFill/>
            <a:ln w="4763" cap="flat">
              <a:solidFill>
                <a:schemeClr val="bg1"/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id-ID" sz="1800" b="1" i="0" u="none" strike="noStrike" kern="1200" cap="none" spc="0" normalizeH="0" baseline="0" noProof="0">
                <a:ln>
                  <a:noFill/>
                </a:ln>
                <a:solidFill>
                  <a:srgbClr val="1C1C1C">
                    <a:lumMod val="50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endParaRPr>
            </a:p>
          </p:txBody>
        </p:sp>
        <p:sp>
          <p:nvSpPr>
            <p:cNvPr id="171" name="Freeform 568"/>
            <p:cNvSpPr/>
            <p:nvPr/>
          </p:nvSpPr>
          <p:spPr bwMode="auto">
            <a:xfrm>
              <a:off x="3891269" y="6236163"/>
              <a:ext cx="54139" cy="47785"/>
            </a:xfrm>
            <a:custGeom>
              <a:avLst/>
              <a:gdLst>
                <a:gd name="T0" fmla="*/ 6 w 6"/>
                <a:gd name="T1" fmla="*/ 2 h 5"/>
                <a:gd name="T2" fmla="*/ 3 w 6"/>
                <a:gd name="T3" fmla="*/ 2 h 5"/>
                <a:gd name="T4" fmla="*/ 3 w 6"/>
                <a:gd name="T5" fmla="*/ 4 h 5"/>
                <a:gd name="T6" fmla="*/ 0 w 6"/>
                <a:gd name="T7" fmla="*/ 5 h 5"/>
                <a:gd name="T8" fmla="*/ 6 w 6"/>
                <a:gd name="T9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" h="5">
                  <a:moveTo>
                    <a:pt x="6" y="2"/>
                  </a:moveTo>
                  <a:cubicBezTo>
                    <a:pt x="6" y="0"/>
                    <a:pt x="4" y="1"/>
                    <a:pt x="3" y="2"/>
                  </a:cubicBezTo>
                  <a:cubicBezTo>
                    <a:pt x="3" y="2"/>
                    <a:pt x="3" y="3"/>
                    <a:pt x="3" y="4"/>
                  </a:cubicBezTo>
                  <a:cubicBezTo>
                    <a:pt x="2" y="4"/>
                    <a:pt x="0" y="5"/>
                    <a:pt x="0" y="5"/>
                  </a:cubicBezTo>
                  <a:cubicBezTo>
                    <a:pt x="0" y="5"/>
                    <a:pt x="6" y="5"/>
                    <a:pt x="6" y="2"/>
                  </a:cubicBezTo>
                  <a:close/>
                </a:path>
              </a:pathLst>
            </a:custGeom>
            <a:grpFill/>
            <a:ln w="4763" cap="flat">
              <a:solidFill>
                <a:schemeClr val="bg1"/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id-ID" sz="1800" b="1" i="0" u="none" strike="noStrike" kern="1200" cap="none" spc="0" normalizeH="0" baseline="0" noProof="0">
                <a:ln>
                  <a:noFill/>
                </a:ln>
                <a:solidFill>
                  <a:srgbClr val="1C1C1C">
                    <a:lumMod val="50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endParaRPr>
            </a:p>
          </p:txBody>
        </p:sp>
        <p:sp>
          <p:nvSpPr>
            <p:cNvPr id="172" name="Freeform 569"/>
            <p:cNvSpPr/>
            <p:nvPr/>
          </p:nvSpPr>
          <p:spPr bwMode="auto">
            <a:xfrm>
              <a:off x="7066431" y="5076623"/>
              <a:ext cx="194268" cy="121050"/>
            </a:xfrm>
            <a:custGeom>
              <a:avLst/>
              <a:gdLst>
                <a:gd name="T0" fmla="*/ 19 w 21"/>
                <a:gd name="T1" fmla="*/ 9 h 13"/>
                <a:gd name="T2" fmla="*/ 18 w 21"/>
                <a:gd name="T3" fmla="*/ 7 h 13"/>
                <a:gd name="T4" fmla="*/ 14 w 21"/>
                <a:gd name="T5" fmla="*/ 4 h 13"/>
                <a:gd name="T6" fmla="*/ 8 w 21"/>
                <a:gd name="T7" fmla="*/ 1 h 13"/>
                <a:gd name="T8" fmla="*/ 5 w 21"/>
                <a:gd name="T9" fmla="*/ 6 h 13"/>
                <a:gd name="T10" fmla="*/ 0 w 21"/>
                <a:gd name="T11" fmla="*/ 8 h 13"/>
                <a:gd name="T12" fmla="*/ 7 w 21"/>
                <a:gd name="T13" fmla="*/ 11 h 13"/>
                <a:gd name="T14" fmla="*/ 15 w 21"/>
                <a:gd name="T15" fmla="*/ 12 h 13"/>
                <a:gd name="T16" fmla="*/ 20 w 21"/>
                <a:gd name="T17" fmla="*/ 9 h 13"/>
                <a:gd name="T18" fmla="*/ 19 w 21"/>
                <a:gd name="T19" fmla="*/ 9 h 13"/>
                <a:gd name="T20" fmla="*/ 19 w 21"/>
                <a:gd name="T21" fmla="*/ 9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1" h="13">
                  <a:moveTo>
                    <a:pt x="19" y="9"/>
                  </a:moveTo>
                  <a:cubicBezTo>
                    <a:pt x="15" y="10"/>
                    <a:pt x="19" y="8"/>
                    <a:pt x="18" y="7"/>
                  </a:cubicBezTo>
                  <a:cubicBezTo>
                    <a:pt x="17" y="7"/>
                    <a:pt x="15" y="4"/>
                    <a:pt x="14" y="4"/>
                  </a:cubicBezTo>
                  <a:cubicBezTo>
                    <a:pt x="12" y="4"/>
                    <a:pt x="10" y="1"/>
                    <a:pt x="8" y="1"/>
                  </a:cubicBezTo>
                  <a:cubicBezTo>
                    <a:pt x="6" y="0"/>
                    <a:pt x="6" y="5"/>
                    <a:pt x="5" y="6"/>
                  </a:cubicBezTo>
                  <a:cubicBezTo>
                    <a:pt x="4" y="6"/>
                    <a:pt x="0" y="6"/>
                    <a:pt x="0" y="8"/>
                  </a:cubicBezTo>
                  <a:cubicBezTo>
                    <a:pt x="1" y="10"/>
                    <a:pt x="6" y="11"/>
                    <a:pt x="7" y="11"/>
                  </a:cubicBezTo>
                  <a:cubicBezTo>
                    <a:pt x="9" y="12"/>
                    <a:pt x="13" y="13"/>
                    <a:pt x="15" y="12"/>
                  </a:cubicBezTo>
                  <a:cubicBezTo>
                    <a:pt x="15" y="12"/>
                    <a:pt x="20" y="10"/>
                    <a:pt x="20" y="9"/>
                  </a:cubicBezTo>
                  <a:cubicBezTo>
                    <a:pt x="20" y="9"/>
                    <a:pt x="19" y="9"/>
                    <a:pt x="19" y="9"/>
                  </a:cubicBezTo>
                  <a:cubicBezTo>
                    <a:pt x="18" y="10"/>
                    <a:pt x="21" y="9"/>
                    <a:pt x="19" y="9"/>
                  </a:cubicBezTo>
                  <a:close/>
                </a:path>
              </a:pathLst>
            </a:custGeom>
            <a:grpFill/>
            <a:ln w="4763" cap="flat">
              <a:solidFill>
                <a:schemeClr val="bg1"/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id-ID" sz="1800" b="1" i="0" u="none" strike="noStrike" kern="1200" cap="none" spc="0" normalizeH="0" baseline="0" noProof="0">
                <a:ln>
                  <a:noFill/>
                </a:ln>
                <a:solidFill>
                  <a:srgbClr val="1C1C1C">
                    <a:lumMod val="50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endParaRPr>
            </a:p>
          </p:txBody>
        </p:sp>
        <p:sp>
          <p:nvSpPr>
            <p:cNvPr id="173" name="Freeform 570"/>
            <p:cNvSpPr/>
            <p:nvPr/>
          </p:nvSpPr>
          <p:spPr bwMode="auto">
            <a:xfrm>
              <a:off x="6999554" y="5133964"/>
              <a:ext cx="47770" cy="35042"/>
            </a:xfrm>
            <a:custGeom>
              <a:avLst/>
              <a:gdLst>
                <a:gd name="T0" fmla="*/ 2 w 5"/>
                <a:gd name="T1" fmla="*/ 4 h 4"/>
                <a:gd name="T2" fmla="*/ 4 w 5"/>
                <a:gd name="T3" fmla="*/ 1 h 4"/>
                <a:gd name="T4" fmla="*/ 2 w 5"/>
                <a:gd name="T5" fmla="*/ 4 h 4"/>
                <a:gd name="T6" fmla="*/ 2 w 5"/>
                <a:gd name="T7" fmla="*/ 4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" h="4">
                  <a:moveTo>
                    <a:pt x="2" y="4"/>
                  </a:moveTo>
                  <a:cubicBezTo>
                    <a:pt x="0" y="4"/>
                    <a:pt x="4" y="0"/>
                    <a:pt x="4" y="1"/>
                  </a:cubicBezTo>
                  <a:cubicBezTo>
                    <a:pt x="5" y="1"/>
                    <a:pt x="3" y="4"/>
                    <a:pt x="2" y="4"/>
                  </a:cubicBezTo>
                  <a:cubicBezTo>
                    <a:pt x="1" y="4"/>
                    <a:pt x="4" y="4"/>
                    <a:pt x="2" y="4"/>
                  </a:cubicBezTo>
                  <a:close/>
                </a:path>
              </a:pathLst>
            </a:custGeom>
            <a:grpFill/>
            <a:ln w="4763" cap="flat">
              <a:solidFill>
                <a:schemeClr val="bg1"/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id-ID" sz="1800" b="1" i="0" u="none" strike="noStrike" kern="1200" cap="none" spc="0" normalizeH="0" baseline="0" noProof="0">
                <a:ln>
                  <a:noFill/>
                </a:ln>
                <a:solidFill>
                  <a:srgbClr val="1C1C1C">
                    <a:lumMod val="50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endParaRPr>
            </a:p>
          </p:txBody>
        </p:sp>
        <p:sp>
          <p:nvSpPr>
            <p:cNvPr id="174" name="Freeform 571"/>
            <p:cNvSpPr/>
            <p:nvPr/>
          </p:nvSpPr>
          <p:spPr bwMode="auto">
            <a:xfrm>
              <a:off x="6942228" y="5169003"/>
              <a:ext cx="19109" cy="19114"/>
            </a:xfrm>
            <a:custGeom>
              <a:avLst/>
              <a:gdLst>
                <a:gd name="T0" fmla="*/ 1 w 2"/>
                <a:gd name="T1" fmla="*/ 2 h 2"/>
                <a:gd name="T2" fmla="*/ 1 w 2"/>
                <a:gd name="T3" fmla="*/ 0 h 2"/>
                <a:gd name="T4" fmla="*/ 1 w 2"/>
                <a:gd name="T5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" h="2">
                  <a:moveTo>
                    <a:pt x="1" y="2"/>
                  </a:moveTo>
                  <a:cubicBezTo>
                    <a:pt x="0" y="2"/>
                    <a:pt x="0" y="1"/>
                    <a:pt x="1" y="0"/>
                  </a:cubicBezTo>
                  <a:cubicBezTo>
                    <a:pt x="2" y="0"/>
                    <a:pt x="2" y="2"/>
                    <a:pt x="1" y="2"/>
                  </a:cubicBezTo>
                  <a:close/>
                </a:path>
              </a:pathLst>
            </a:custGeom>
            <a:grpFill/>
            <a:ln w="4763" cap="flat">
              <a:solidFill>
                <a:schemeClr val="bg1"/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id-ID" sz="1800" b="1" i="0" u="none" strike="noStrike" kern="1200" cap="none" spc="0" normalizeH="0" baseline="0" noProof="0">
                <a:ln>
                  <a:noFill/>
                </a:ln>
                <a:solidFill>
                  <a:srgbClr val="1C1C1C">
                    <a:lumMod val="50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endParaRPr>
            </a:p>
          </p:txBody>
        </p:sp>
        <p:sp>
          <p:nvSpPr>
            <p:cNvPr id="175" name="Freeform 572"/>
            <p:cNvSpPr/>
            <p:nvPr/>
          </p:nvSpPr>
          <p:spPr bwMode="auto">
            <a:xfrm>
              <a:off x="6139678" y="4777183"/>
              <a:ext cx="859874" cy="420492"/>
            </a:xfrm>
            <a:custGeom>
              <a:avLst/>
              <a:gdLst>
                <a:gd name="T0" fmla="*/ 76 w 92"/>
                <a:gd name="T1" fmla="*/ 41 h 45"/>
                <a:gd name="T2" fmla="*/ 71 w 92"/>
                <a:gd name="T3" fmla="*/ 39 h 45"/>
                <a:gd name="T4" fmla="*/ 61 w 92"/>
                <a:gd name="T5" fmla="*/ 38 h 45"/>
                <a:gd name="T6" fmla="*/ 45 w 92"/>
                <a:gd name="T7" fmla="*/ 43 h 45"/>
                <a:gd name="T8" fmla="*/ 29 w 92"/>
                <a:gd name="T9" fmla="*/ 41 h 45"/>
                <a:gd name="T10" fmla="*/ 21 w 92"/>
                <a:gd name="T11" fmla="*/ 38 h 45"/>
                <a:gd name="T12" fmla="*/ 10 w 92"/>
                <a:gd name="T13" fmla="*/ 31 h 45"/>
                <a:gd name="T14" fmla="*/ 40 w 92"/>
                <a:gd name="T15" fmla="*/ 29 h 45"/>
                <a:gd name="T16" fmla="*/ 9 w 92"/>
                <a:gd name="T17" fmla="*/ 26 h 45"/>
                <a:gd name="T18" fmla="*/ 16 w 92"/>
                <a:gd name="T19" fmla="*/ 19 h 45"/>
                <a:gd name="T20" fmla="*/ 14 w 92"/>
                <a:gd name="T21" fmla="*/ 18 h 45"/>
                <a:gd name="T22" fmla="*/ 7 w 92"/>
                <a:gd name="T23" fmla="*/ 17 h 45"/>
                <a:gd name="T24" fmla="*/ 4 w 92"/>
                <a:gd name="T25" fmla="*/ 11 h 45"/>
                <a:gd name="T26" fmla="*/ 8 w 92"/>
                <a:gd name="T27" fmla="*/ 7 h 45"/>
                <a:gd name="T28" fmla="*/ 24 w 92"/>
                <a:gd name="T29" fmla="*/ 1 h 45"/>
                <a:gd name="T30" fmla="*/ 29 w 92"/>
                <a:gd name="T31" fmla="*/ 7 h 45"/>
                <a:gd name="T32" fmla="*/ 39 w 92"/>
                <a:gd name="T33" fmla="*/ 6 h 45"/>
                <a:gd name="T34" fmla="*/ 43 w 92"/>
                <a:gd name="T35" fmla="*/ 8 h 45"/>
                <a:gd name="T36" fmla="*/ 47 w 92"/>
                <a:gd name="T37" fmla="*/ 9 h 45"/>
                <a:gd name="T38" fmla="*/ 43 w 92"/>
                <a:gd name="T39" fmla="*/ 4 h 45"/>
                <a:gd name="T40" fmla="*/ 54 w 92"/>
                <a:gd name="T41" fmla="*/ 10 h 45"/>
                <a:gd name="T42" fmla="*/ 60 w 92"/>
                <a:gd name="T43" fmla="*/ 14 h 45"/>
                <a:gd name="T44" fmla="*/ 59 w 92"/>
                <a:gd name="T45" fmla="*/ 1 h 45"/>
                <a:gd name="T46" fmla="*/ 69 w 92"/>
                <a:gd name="T47" fmla="*/ 6 h 45"/>
                <a:gd name="T48" fmla="*/ 74 w 92"/>
                <a:gd name="T49" fmla="*/ 19 h 45"/>
                <a:gd name="T50" fmla="*/ 82 w 92"/>
                <a:gd name="T51" fmla="*/ 26 h 45"/>
                <a:gd name="T52" fmla="*/ 92 w 92"/>
                <a:gd name="T53" fmla="*/ 33 h 45"/>
                <a:gd name="T54" fmla="*/ 83 w 92"/>
                <a:gd name="T55" fmla="*/ 35 h 45"/>
                <a:gd name="T56" fmla="*/ 81 w 92"/>
                <a:gd name="T57" fmla="*/ 36 h 45"/>
                <a:gd name="T58" fmla="*/ 85 w 92"/>
                <a:gd name="T59" fmla="*/ 36 h 45"/>
                <a:gd name="T60" fmla="*/ 89 w 92"/>
                <a:gd name="T61" fmla="*/ 39 h 45"/>
                <a:gd name="T62" fmla="*/ 83 w 92"/>
                <a:gd name="T63" fmla="*/ 41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92" h="45">
                  <a:moveTo>
                    <a:pt x="83" y="41"/>
                  </a:moveTo>
                  <a:cubicBezTo>
                    <a:pt x="81" y="41"/>
                    <a:pt x="79" y="41"/>
                    <a:pt x="76" y="41"/>
                  </a:cubicBezTo>
                  <a:cubicBezTo>
                    <a:pt x="75" y="41"/>
                    <a:pt x="74" y="41"/>
                    <a:pt x="73" y="41"/>
                  </a:cubicBezTo>
                  <a:cubicBezTo>
                    <a:pt x="72" y="41"/>
                    <a:pt x="72" y="40"/>
                    <a:pt x="71" y="39"/>
                  </a:cubicBezTo>
                  <a:cubicBezTo>
                    <a:pt x="70" y="39"/>
                    <a:pt x="66" y="40"/>
                    <a:pt x="65" y="38"/>
                  </a:cubicBezTo>
                  <a:cubicBezTo>
                    <a:pt x="65" y="35"/>
                    <a:pt x="63" y="37"/>
                    <a:pt x="61" y="38"/>
                  </a:cubicBezTo>
                  <a:cubicBezTo>
                    <a:pt x="58" y="40"/>
                    <a:pt x="56" y="39"/>
                    <a:pt x="54" y="40"/>
                  </a:cubicBezTo>
                  <a:cubicBezTo>
                    <a:pt x="51" y="41"/>
                    <a:pt x="48" y="42"/>
                    <a:pt x="45" y="43"/>
                  </a:cubicBezTo>
                  <a:cubicBezTo>
                    <a:pt x="41" y="43"/>
                    <a:pt x="35" y="45"/>
                    <a:pt x="31" y="43"/>
                  </a:cubicBezTo>
                  <a:cubicBezTo>
                    <a:pt x="31" y="43"/>
                    <a:pt x="29" y="42"/>
                    <a:pt x="29" y="41"/>
                  </a:cubicBezTo>
                  <a:cubicBezTo>
                    <a:pt x="29" y="40"/>
                    <a:pt x="29" y="38"/>
                    <a:pt x="27" y="38"/>
                  </a:cubicBezTo>
                  <a:cubicBezTo>
                    <a:pt x="25" y="38"/>
                    <a:pt x="23" y="38"/>
                    <a:pt x="21" y="38"/>
                  </a:cubicBezTo>
                  <a:cubicBezTo>
                    <a:pt x="19" y="38"/>
                    <a:pt x="17" y="38"/>
                    <a:pt x="15" y="36"/>
                  </a:cubicBezTo>
                  <a:cubicBezTo>
                    <a:pt x="14" y="36"/>
                    <a:pt x="9" y="32"/>
                    <a:pt x="10" y="31"/>
                  </a:cubicBezTo>
                  <a:cubicBezTo>
                    <a:pt x="16" y="28"/>
                    <a:pt x="23" y="29"/>
                    <a:pt x="28" y="29"/>
                  </a:cubicBezTo>
                  <a:cubicBezTo>
                    <a:pt x="29" y="29"/>
                    <a:pt x="40" y="29"/>
                    <a:pt x="40" y="29"/>
                  </a:cubicBezTo>
                  <a:cubicBezTo>
                    <a:pt x="40" y="27"/>
                    <a:pt x="26" y="25"/>
                    <a:pt x="25" y="25"/>
                  </a:cubicBezTo>
                  <a:cubicBezTo>
                    <a:pt x="20" y="25"/>
                    <a:pt x="14" y="28"/>
                    <a:pt x="9" y="26"/>
                  </a:cubicBezTo>
                  <a:cubicBezTo>
                    <a:pt x="7" y="25"/>
                    <a:pt x="3" y="23"/>
                    <a:pt x="7" y="21"/>
                  </a:cubicBezTo>
                  <a:cubicBezTo>
                    <a:pt x="10" y="20"/>
                    <a:pt x="13" y="19"/>
                    <a:pt x="16" y="19"/>
                  </a:cubicBezTo>
                  <a:cubicBezTo>
                    <a:pt x="18" y="18"/>
                    <a:pt x="20" y="18"/>
                    <a:pt x="21" y="18"/>
                  </a:cubicBezTo>
                  <a:cubicBezTo>
                    <a:pt x="19" y="19"/>
                    <a:pt x="16" y="18"/>
                    <a:pt x="14" y="18"/>
                  </a:cubicBezTo>
                  <a:cubicBezTo>
                    <a:pt x="13" y="18"/>
                    <a:pt x="7" y="19"/>
                    <a:pt x="6" y="18"/>
                  </a:cubicBezTo>
                  <a:cubicBezTo>
                    <a:pt x="6" y="18"/>
                    <a:pt x="7" y="17"/>
                    <a:pt x="7" y="17"/>
                  </a:cubicBezTo>
                  <a:cubicBezTo>
                    <a:pt x="7" y="16"/>
                    <a:pt x="0" y="17"/>
                    <a:pt x="1" y="15"/>
                  </a:cubicBezTo>
                  <a:cubicBezTo>
                    <a:pt x="2" y="14"/>
                    <a:pt x="3" y="12"/>
                    <a:pt x="4" y="11"/>
                  </a:cubicBezTo>
                  <a:cubicBezTo>
                    <a:pt x="8" y="10"/>
                    <a:pt x="4" y="10"/>
                    <a:pt x="4" y="9"/>
                  </a:cubicBezTo>
                  <a:cubicBezTo>
                    <a:pt x="4" y="9"/>
                    <a:pt x="7" y="7"/>
                    <a:pt x="8" y="7"/>
                  </a:cubicBezTo>
                  <a:cubicBezTo>
                    <a:pt x="10" y="6"/>
                    <a:pt x="11" y="5"/>
                    <a:pt x="13" y="4"/>
                  </a:cubicBezTo>
                  <a:cubicBezTo>
                    <a:pt x="17" y="2"/>
                    <a:pt x="20" y="1"/>
                    <a:pt x="24" y="1"/>
                  </a:cubicBezTo>
                  <a:cubicBezTo>
                    <a:pt x="29" y="1"/>
                    <a:pt x="24" y="7"/>
                    <a:pt x="24" y="7"/>
                  </a:cubicBezTo>
                  <a:cubicBezTo>
                    <a:pt x="26" y="8"/>
                    <a:pt x="28" y="8"/>
                    <a:pt x="29" y="7"/>
                  </a:cubicBezTo>
                  <a:cubicBezTo>
                    <a:pt x="30" y="7"/>
                    <a:pt x="30" y="4"/>
                    <a:pt x="31" y="4"/>
                  </a:cubicBezTo>
                  <a:cubicBezTo>
                    <a:pt x="33" y="4"/>
                    <a:pt x="37" y="4"/>
                    <a:pt x="39" y="6"/>
                  </a:cubicBezTo>
                  <a:cubicBezTo>
                    <a:pt x="42" y="8"/>
                    <a:pt x="35" y="11"/>
                    <a:pt x="40" y="10"/>
                  </a:cubicBezTo>
                  <a:cubicBezTo>
                    <a:pt x="41" y="10"/>
                    <a:pt x="42" y="9"/>
                    <a:pt x="43" y="8"/>
                  </a:cubicBezTo>
                  <a:cubicBezTo>
                    <a:pt x="44" y="8"/>
                    <a:pt x="44" y="8"/>
                    <a:pt x="45" y="8"/>
                  </a:cubicBezTo>
                  <a:cubicBezTo>
                    <a:pt x="46" y="8"/>
                    <a:pt x="46" y="8"/>
                    <a:pt x="47" y="9"/>
                  </a:cubicBezTo>
                  <a:cubicBezTo>
                    <a:pt x="48" y="9"/>
                    <a:pt x="48" y="7"/>
                    <a:pt x="48" y="6"/>
                  </a:cubicBezTo>
                  <a:cubicBezTo>
                    <a:pt x="47" y="6"/>
                    <a:pt x="44" y="4"/>
                    <a:pt x="43" y="4"/>
                  </a:cubicBezTo>
                  <a:cubicBezTo>
                    <a:pt x="45" y="3"/>
                    <a:pt x="49" y="5"/>
                    <a:pt x="50" y="6"/>
                  </a:cubicBezTo>
                  <a:cubicBezTo>
                    <a:pt x="53" y="7"/>
                    <a:pt x="53" y="8"/>
                    <a:pt x="54" y="10"/>
                  </a:cubicBezTo>
                  <a:cubicBezTo>
                    <a:pt x="54" y="11"/>
                    <a:pt x="54" y="16"/>
                    <a:pt x="56" y="16"/>
                  </a:cubicBezTo>
                  <a:cubicBezTo>
                    <a:pt x="57" y="16"/>
                    <a:pt x="61" y="16"/>
                    <a:pt x="60" y="14"/>
                  </a:cubicBezTo>
                  <a:cubicBezTo>
                    <a:pt x="59" y="10"/>
                    <a:pt x="57" y="7"/>
                    <a:pt x="56" y="3"/>
                  </a:cubicBezTo>
                  <a:cubicBezTo>
                    <a:pt x="55" y="0"/>
                    <a:pt x="58" y="1"/>
                    <a:pt x="59" y="1"/>
                  </a:cubicBezTo>
                  <a:cubicBezTo>
                    <a:pt x="62" y="2"/>
                    <a:pt x="62" y="0"/>
                    <a:pt x="64" y="1"/>
                  </a:cubicBezTo>
                  <a:cubicBezTo>
                    <a:pt x="66" y="3"/>
                    <a:pt x="69" y="4"/>
                    <a:pt x="69" y="6"/>
                  </a:cubicBezTo>
                  <a:cubicBezTo>
                    <a:pt x="70" y="9"/>
                    <a:pt x="71" y="11"/>
                    <a:pt x="73" y="13"/>
                  </a:cubicBezTo>
                  <a:cubicBezTo>
                    <a:pt x="74" y="16"/>
                    <a:pt x="75" y="17"/>
                    <a:pt x="74" y="19"/>
                  </a:cubicBezTo>
                  <a:cubicBezTo>
                    <a:pt x="73" y="22"/>
                    <a:pt x="76" y="25"/>
                    <a:pt x="78" y="26"/>
                  </a:cubicBezTo>
                  <a:cubicBezTo>
                    <a:pt x="79" y="26"/>
                    <a:pt x="81" y="26"/>
                    <a:pt x="82" y="26"/>
                  </a:cubicBezTo>
                  <a:cubicBezTo>
                    <a:pt x="83" y="27"/>
                    <a:pt x="84" y="28"/>
                    <a:pt x="85" y="28"/>
                  </a:cubicBezTo>
                  <a:cubicBezTo>
                    <a:pt x="88" y="29"/>
                    <a:pt x="92" y="29"/>
                    <a:pt x="92" y="33"/>
                  </a:cubicBezTo>
                  <a:cubicBezTo>
                    <a:pt x="92" y="35"/>
                    <a:pt x="83" y="32"/>
                    <a:pt x="83" y="32"/>
                  </a:cubicBezTo>
                  <a:cubicBezTo>
                    <a:pt x="83" y="33"/>
                    <a:pt x="83" y="34"/>
                    <a:pt x="83" y="35"/>
                  </a:cubicBezTo>
                  <a:cubicBezTo>
                    <a:pt x="83" y="35"/>
                    <a:pt x="80" y="35"/>
                    <a:pt x="80" y="35"/>
                  </a:cubicBezTo>
                  <a:cubicBezTo>
                    <a:pt x="81" y="35"/>
                    <a:pt x="81" y="36"/>
                    <a:pt x="81" y="36"/>
                  </a:cubicBezTo>
                  <a:cubicBezTo>
                    <a:pt x="81" y="37"/>
                    <a:pt x="81" y="38"/>
                    <a:pt x="81" y="38"/>
                  </a:cubicBezTo>
                  <a:cubicBezTo>
                    <a:pt x="81" y="38"/>
                    <a:pt x="85" y="36"/>
                    <a:pt x="85" y="36"/>
                  </a:cubicBezTo>
                  <a:cubicBezTo>
                    <a:pt x="87" y="36"/>
                    <a:pt x="86" y="37"/>
                    <a:pt x="86" y="38"/>
                  </a:cubicBezTo>
                  <a:cubicBezTo>
                    <a:pt x="86" y="38"/>
                    <a:pt x="88" y="38"/>
                    <a:pt x="89" y="39"/>
                  </a:cubicBezTo>
                  <a:cubicBezTo>
                    <a:pt x="89" y="39"/>
                    <a:pt x="83" y="41"/>
                    <a:pt x="83" y="41"/>
                  </a:cubicBezTo>
                  <a:cubicBezTo>
                    <a:pt x="81" y="41"/>
                    <a:pt x="86" y="41"/>
                    <a:pt x="83" y="41"/>
                  </a:cubicBezTo>
                  <a:close/>
                </a:path>
              </a:pathLst>
            </a:custGeom>
            <a:grpFill/>
            <a:ln w="4763" cap="flat">
              <a:solidFill>
                <a:schemeClr val="bg1"/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id-ID" sz="1800" b="1" i="0" u="none" strike="noStrike" kern="1200" cap="none" spc="0" normalizeH="0" baseline="0" noProof="0">
                <a:ln>
                  <a:noFill/>
                </a:ln>
                <a:solidFill>
                  <a:srgbClr val="1C1C1C">
                    <a:lumMod val="50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endParaRPr>
            </a:p>
          </p:txBody>
        </p:sp>
        <p:sp>
          <p:nvSpPr>
            <p:cNvPr id="176" name="Freeform 573"/>
            <p:cNvSpPr/>
            <p:nvPr/>
          </p:nvSpPr>
          <p:spPr bwMode="auto">
            <a:xfrm>
              <a:off x="6709745" y="4738956"/>
              <a:ext cx="130574" cy="86010"/>
            </a:xfrm>
            <a:custGeom>
              <a:avLst/>
              <a:gdLst>
                <a:gd name="T0" fmla="*/ 9 w 14"/>
                <a:gd name="T1" fmla="*/ 8 h 9"/>
                <a:gd name="T2" fmla="*/ 5 w 14"/>
                <a:gd name="T3" fmla="*/ 5 h 9"/>
                <a:gd name="T4" fmla="*/ 0 w 14"/>
                <a:gd name="T5" fmla="*/ 3 h 9"/>
                <a:gd name="T6" fmla="*/ 4 w 14"/>
                <a:gd name="T7" fmla="*/ 0 h 9"/>
                <a:gd name="T8" fmla="*/ 10 w 14"/>
                <a:gd name="T9" fmla="*/ 1 h 9"/>
                <a:gd name="T10" fmla="*/ 12 w 14"/>
                <a:gd name="T11" fmla="*/ 4 h 9"/>
                <a:gd name="T12" fmla="*/ 9 w 14"/>
                <a:gd name="T13" fmla="*/ 8 h 9"/>
                <a:gd name="T14" fmla="*/ 9 w 14"/>
                <a:gd name="T15" fmla="*/ 8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4" h="9">
                  <a:moveTo>
                    <a:pt x="9" y="8"/>
                  </a:moveTo>
                  <a:cubicBezTo>
                    <a:pt x="7" y="8"/>
                    <a:pt x="6" y="5"/>
                    <a:pt x="5" y="5"/>
                  </a:cubicBezTo>
                  <a:cubicBezTo>
                    <a:pt x="4" y="4"/>
                    <a:pt x="0" y="3"/>
                    <a:pt x="0" y="3"/>
                  </a:cubicBezTo>
                  <a:cubicBezTo>
                    <a:pt x="1" y="2"/>
                    <a:pt x="3" y="1"/>
                    <a:pt x="4" y="0"/>
                  </a:cubicBezTo>
                  <a:cubicBezTo>
                    <a:pt x="6" y="0"/>
                    <a:pt x="8" y="0"/>
                    <a:pt x="10" y="1"/>
                  </a:cubicBezTo>
                  <a:cubicBezTo>
                    <a:pt x="12" y="2"/>
                    <a:pt x="14" y="2"/>
                    <a:pt x="12" y="4"/>
                  </a:cubicBezTo>
                  <a:cubicBezTo>
                    <a:pt x="11" y="5"/>
                    <a:pt x="10" y="9"/>
                    <a:pt x="9" y="8"/>
                  </a:cubicBezTo>
                  <a:cubicBezTo>
                    <a:pt x="8" y="8"/>
                    <a:pt x="9" y="8"/>
                    <a:pt x="9" y="8"/>
                  </a:cubicBezTo>
                  <a:close/>
                </a:path>
              </a:pathLst>
            </a:custGeom>
            <a:grpFill/>
            <a:ln w="4763" cap="flat">
              <a:solidFill>
                <a:schemeClr val="bg1"/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id-ID" sz="1800" b="1" i="0" u="none" strike="noStrike" kern="1200" cap="none" spc="0" normalizeH="0" baseline="0" noProof="0">
                <a:ln>
                  <a:noFill/>
                </a:ln>
                <a:solidFill>
                  <a:srgbClr val="1C1C1C">
                    <a:lumMod val="50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endParaRPr>
            </a:p>
          </p:txBody>
        </p:sp>
        <p:sp>
          <p:nvSpPr>
            <p:cNvPr id="177" name="Freeform 574"/>
            <p:cNvSpPr/>
            <p:nvPr/>
          </p:nvSpPr>
          <p:spPr bwMode="auto">
            <a:xfrm>
              <a:off x="6916751" y="4700729"/>
              <a:ext cx="296178" cy="273958"/>
            </a:xfrm>
            <a:custGeom>
              <a:avLst/>
              <a:gdLst>
                <a:gd name="T0" fmla="*/ 18 w 32"/>
                <a:gd name="T1" fmla="*/ 27 h 29"/>
                <a:gd name="T2" fmla="*/ 10 w 32"/>
                <a:gd name="T3" fmla="*/ 19 h 29"/>
                <a:gd name="T4" fmla="*/ 1 w 32"/>
                <a:gd name="T5" fmla="*/ 15 h 29"/>
                <a:gd name="T6" fmla="*/ 0 w 32"/>
                <a:gd name="T7" fmla="*/ 13 h 29"/>
                <a:gd name="T8" fmla="*/ 4 w 32"/>
                <a:gd name="T9" fmla="*/ 12 h 29"/>
                <a:gd name="T10" fmla="*/ 11 w 32"/>
                <a:gd name="T11" fmla="*/ 14 h 29"/>
                <a:gd name="T12" fmla="*/ 11 w 32"/>
                <a:gd name="T13" fmla="*/ 12 h 29"/>
                <a:gd name="T14" fmla="*/ 13 w 32"/>
                <a:gd name="T15" fmla="*/ 11 h 29"/>
                <a:gd name="T16" fmla="*/ 7 w 32"/>
                <a:gd name="T17" fmla="*/ 8 h 29"/>
                <a:gd name="T18" fmla="*/ 7 w 32"/>
                <a:gd name="T19" fmla="*/ 6 h 29"/>
                <a:gd name="T20" fmla="*/ 10 w 32"/>
                <a:gd name="T21" fmla="*/ 7 h 29"/>
                <a:gd name="T22" fmla="*/ 11 w 32"/>
                <a:gd name="T23" fmla="*/ 5 h 29"/>
                <a:gd name="T24" fmla="*/ 8 w 32"/>
                <a:gd name="T25" fmla="*/ 4 h 29"/>
                <a:gd name="T26" fmla="*/ 10 w 32"/>
                <a:gd name="T27" fmla="*/ 3 h 29"/>
                <a:gd name="T28" fmla="*/ 14 w 32"/>
                <a:gd name="T29" fmla="*/ 4 h 29"/>
                <a:gd name="T30" fmla="*/ 13 w 32"/>
                <a:gd name="T31" fmla="*/ 3 h 29"/>
                <a:gd name="T32" fmla="*/ 19 w 32"/>
                <a:gd name="T33" fmla="*/ 5 h 29"/>
                <a:gd name="T34" fmla="*/ 18 w 32"/>
                <a:gd name="T35" fmla="*/ 3 h 29"/>
                <a:gd name="T36" fmla="*/ 19 w 32"/>
                <a:gd name="T37" fmla="*/ 3 h 29"/>
                <a:gd name="T38" fmla="*/ 17 w 32"/>
                <a:gd name="T39" fmla="*/ 2 h 29"/>
                <a:gd name="T40" fmla="*/ 25 w 32"/>
                <a:gd name="T41" fmla="*/ 1 h 29"/>
                <a:gd name="T42" fmla="*/ 23 w 32"/>
                <a:gd name="T43" fmla="*/ 3 h 29"/>
                <a:gd name="T44" fmla="*/ 28 w 32"/>
                <a:gd name="T45" fmla="*/ 4 h 29"/>
                <a:gd name="T46" fmla="*/ 27 w 32"/>
                <a:gd name="T47" fmla="*/ 7 h 29"/>
                <a:gd name="T48" fmla="*/ 26 w 32"/>
                <a:gd name="T49" fmla="*/ 8 h 29"/>
                <a:gd name="T50" fmla="*/ 23 w 32"/>
                <a:gd name="T51" fmla="*/ 10 h 29"/>
                <a:gd name="T52" fmla="*/ 21 w 32"/>
                <a:gd name="T53" fmla="*/ 13 h 29"/>
                <a:gd name="T54" fmla="*/ 24 w 32"/>
                <a:gd name="T55" fmla="*/ 11 h 29"/>
                <a:gd name="T56" fmla="*/ 26 w 32"/>
                <a:gd name="T57" fmla="*/ 13 h 29"/>
                <a:gd name="T58" fmla="*/ 29 w 32"/>
                <a:gd name="T59" fmla="*/ 13 h 29"/>
                <a:gd name="T60" fmla="*/ 28 w 32"/>
                <a:gd name="T61" fmla="*/ 10 h 29"/>
                <a:gd name="T62" fmla="*/ 30 w 32"/>
                <a:gd name="T63" fmla="*/ 11 h 29"/>
                <a:gd name="T64" fmla="*/ 30 w 32"/>
                <a:gd name="T65" fmla="*/ 14 h 29"/>
                <a:gd name="T66" fmla="*/ 31 w 32"/>
                <a:gd name="T67" fmla="*/ 17 h 29"/>
                <a:gd name="T68" fmla="*/ 28 w 32"/>
                <a:gd name="T69" fmla="*/ 23 h 29"/>
                <a:gd name="T70" fmla="*/ 22 w 32"/>
                <a:gd name="T71" fmla="*/ 23 h 29"/>
                <a:gd name="T72" fmla="*/ 21 w 32"/>
                <a:gd name="T73" fmla="*/ 23 h 29"/>
                <a:gd name="T74" fmla="*/ 23 w 32"/>
                <a:gd name="T75" fmla="*/ 26 h 29"/>
                <a:gd name="T76" fmla="*/ 18 w 32"/>
                <a:gd name="T77" fmla="*/ 27 h 29"/>
                <a:gd name="T78" fmla="*/ 18 w 32"/>
                <a:gd name="T79" fmla="*/ 27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32" h="29">
                  <a:moveTo>
                    <a:pt x="18" y="27"/>
                  </a:moveTo>
                  <a:cubicBezTo>
                    <a:pt x="15" y="25"/>
                    <a:pt x="13" y="21"/>
                    <a:pt x="10" y="19"/>
                  </a:cubicBezTo>
                  <a:cubicBezTo>
                    <a:pt x="7" y="18"/>
                    <a:pt x="4" y="16"/>
                    <a:pt x="1" y="15"/>
                  </a:cubicBezTo>
                  <a:cubicBezTo>
                    <a:pt x="0" y="14"/>
                    <a:pt x="0" y="14"/>
                    <a:pt x="0" y="13"/>
                  </a:cubicBezTo>
                  <a:cubicBezTo>
                    <a:pt x="0" y="10"/>
                    <a:pt x="2" y="11"/>
                    <a:pt x="4" y="12"/>
                  </a:cubicBezTo>
                  <a:cubicBezTo>
                    <a:pt x="6" y="13"/>
                    <a:pt x="8" y="15"/>
                    <a:pt x="11" y="14"/>
                  </a:cubicBezTo>
                  <a:cubicBezTo>
                    <a:pt x="12" y="14"/>
                    <a:pt x="11" y="12"/>
                    <a:pt x="11" y="12"/>
                  </a:cubicBezTo>
                  <a:cubicBezTo>
                    <a:pt x="11" y="11"/>
                    <a:pt x="13" y="12"/>
                    <a:pt x="13" y="11"/>
                  </a:cubicBezTo>
                  <a:cubicBezTo>
                    <a:pt x="14" y="10"/>
                    <a:pt x="7" y="8"/>
                    <a:pt x="7" y="8"/>
                  </a:cubicBezTo>
                  <a:cubicBezTo>
                    <a:pt x="5" y="7"/>
                    <a:pt x="6" y="6"/>
                    <a:pt x="7" y="6"/>
                  </a:cubicBezTo>
                  <a:cubicBezTo>
                    <a:pt x="9" y="5"/>
                    <a:pt x="9" y="6"/>
                    <a:pt x="10" y="7"/>
                  </a:cubicBezTo>
                  <a:cubicBezTo>
                    <a:pt x="10" y="7"/>
                    <a:pt x="11" y="5"/>
                    <a:pt x="11" y="5"/>
                  </a:cubicBezTo>
                  <a:cubicBezTo>
                    <a:pt x="12" y="5"/>
                    <a:pt x="8" y="4"/>
                    <a:pt x="8" y="4"/>
                  </a:cubicBezTo>
                  <a:cubicBezTo>
                    <a:pt x="8" y="4"/>
                    <a:pt x="10" y="3"/>
                    <a:pt x="10" y="3"/>
                  </a:cubicBezTo>
                  <a:cubicBezTo>
                    <a:pt x="11" y="3"/>
                    <a:pt x="13" y="4"/>
                    <a:pt x="14" y="4"/>
                  </a:cubicBezTo>
                  <a:cubicBezTo>
                    <a:pt x="14" y="4"/>
                    <a:pt x="13" y="3"/>
                    <a:pt x="13" y="3"/>
                  </a:cubicBezTo>
                  <a:cubicBezTo>
                    <a:pt x="14" y="2"/>
                    <a:pt x="18" y="5"/>
                    <a:pt x="19" y="5"/>
                  </a:cubicBezTo>
                  <a:cubicBezTo>
                    <a:pt x="20" y="4"/>
                    <a:pt x="18" y="4"/>
                    <a:pt x="18" y="3"/>
                  </a:cubicBezTo>
                  <a:cubicBezTo>
                    <a:pt x="18" y="3"/>
                    <a:pt x="19" y="3"/>
                    <a:pt x="19" y="3"/>
                  </a:cubicBezTo>
                  <a:cubicBezTo>
                    <a:pt x="19" y="3"/>
                    <a:pt x="17" y="3"/>
                    <a:pt x="17" y="2"/>
                  </a:cubicBezTo>
                  <a:cubicBezTo>
                    <a:pt x="17" y="2"/>
                    <a:pt x="24" y="0"/>
                    <a:pt x="25" y="1"/>
                  </a:cubicBezTo>
                  <a:cubicBezTo>
                    <a:pt x="26" y="1"/>
                    <a:pt x="23" y="2"/>
                    <a:pt x="23" y="3"/>
                  </a:cubicBezTo>
                  <a:cubicBezTo>
                    <a:pt x="24" y="4"/>
                    <a:pt x="27" y="3"/>
                    <a:pt x="28" y="4"/>
                  </a:cubicBezTo>
                  <a:cubicBezTo>
                    <a:pt x="28" y="5"/>
                    <a:pt x="24" y="7"/>
                    <a:pt x="27" y="7"/>
                  </a:cubicBezTo>
                  <a:cubicBezTo>
                    <a:pt x="28" y="7"/>
                    <a:pt x="27" y="8"/>
                    <a:pt x="26" y="8"/>
                  </a:cubicBezTo>
                  <a:cubicBezTo>
                    <a:pt x="25" y="8"/>
                    <a:pt x="24" y="8"/>
                    <a:pt x="23" y="10"/>
                  </a:cubicBezTo>
                  <a:cubicBezTo>
                    <a:pt x="23" y="10"/>
                    <a:pt x="21" y="13"/>
                    <a:pt x="21" y="13"/>
                  </a:cubicBezTo>
                  <a:cubicBezTo>
                    <a:pt x="22" y="13"/>
                    <a:pt x="23" y="11"/>
                    <a:pt x="24" y="11"/>
                  </a:cubicBezTo>
                  <a:cubicBezTo>
                    <a:pt x="25" y="11"/>
                    <a:pt x="25" y="12"/>
                    <a:pt x="26" y="13"/>
                  </a:cubicBezTo>
                  <a:cubicBezTo>
                    <a:pt x="27" y="13"/>
                    <a:pt x="30" y="17"/>
                    <a:pt x="29" y="13"/>
                  </a:cubicBezTo>
                  <a:cubicBezTo>
                    <a:pt x="29" y="12"/>
                    <a:pt x="27" y="11"/>
                    <a:pt x="28" y="10"/>
                  </a:cubicBezTo>
                  <a:cubicBezTo>
                    <a:pt x="29" y="10"/>
                    <a:pt x="30" y="10"/>
                    <a:pt x="30" y="11"/>
                  </a:cubicBezTo>
                  <a:cubicBezTo>
                    <a:pt x="30" y="12"/>
                    <a:pt x="29" y="13"/>
                    <a:pt x="30" y="14"/>
                  </a:cubicBezTo>
                  <a:cubicBezTo>
                    <a:pt x="31" y="15"/>
                    <a:pt x="32" y="16"/>
                    <a:pt x="31" y="17"/>
                  </a:cubicBezTo>
                  <a:cubicBezTo>
                    <a:pt x="29" y="19"/>
                    <a:pt x="32" y="22"/>
                    <a:pt x="28" y="23"/>
                  </a:cubicBezTo>
                  <a:cubicBezTo>
                    <a:pt x="28" y="23"/>
                    <a:pt x="21" y="25"/>
                    <a:pt x="22" y="23"/>
                  </a:cubicBezTo>
                  <a:cubicBezTo>
                    <a:pt x="22" y="22"/>
                    <a:pt x="21" y="22"/>
                    <a:pt x="21" y="23"/>
                  </a:cubicBezTo>
                  <a:cubicBezTo>
                    <a:pt x="22" y="24"/>
                    <a:pt x="22" y="25"/>
                    <a:pt x="23" y="26"/>
                  </a:cubicBezTo>
                  <a:cubicBezTo>
                    <a:pt x="23" y="28"/>
                    <a:pt x="19" y="27"/>
                    <a:pt x="18" y="27"/>
                  </a:cubicBezTo>
                  <a:cubicBezTo>
                    <a:pt x="17" y="26"/>
                    <a:pt x="22" y="29"/>
                    <a:pt x="18" y="27"/>
                  </a:cubicBezTo>
                  <a:close/>
                </a:path>
              </a:pathLst>
            </a:custGeom>
            <a:grpFill/>
            <a:ln w="4763" cap="flat">
              <a:solidFill>
                <a:schemeClr val="bg1"/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id-ID" sz="1800" b="1" i="0" u="none" strike="noStrike" kern="1200" cap="none" spc="0" normalizeH="0" baseline="0" noProof="0">
                <a:ln>
                  <a:noFill/>
                </a:ln>
                <a:solidFill>
                  <a:srgbClr val="1C1C1C">
                    <a:lumMod val="50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endParaRPr>
            </a:p>
          </p:txBody>
        </p:sp>
        <p:sp>
          <p:nvSpPr>
            <p:cNvPr id="178" name="Freeform 575"/>
            <p:cNvSpPr/>
            <p:nvPr/>
          </p:nvSpPr>
          <p:spPr bwMode="auto">
            <a:xfrm>
              <a:off x="7232037" y="4700729"/>
              <a:ext cx="261145" cy="207060"/>
            </a:xfrm>
            <a:custGeom>
              <a:avLst/>
              <a:gdLst>
                <a:gd name="T0" fmla="*/ 7 w 28"/>
                <a:gd name="T1" fmla="*/ 22 h 22"/>
                <a:gd name="T2" fmla="*/ 3 w 28"/>
                <a:gd name="T3" fmla="*/ 19 h 22"/>
                <a:gd name="T4" fmla="*/ 1 w 28"/>
                <a:gd name="T5" fmla="*/ 11 h 22"/>
                <a:gd name="T6" fmla="*/ 1 w 28"/>
                <a:gd name="T7" fmla="*/ 4 h 22"/>
                <a:gd name="T8" fmla="*/ 6 w 28"/>
                <a:gd name="T9" fmla="*/ 4 h 22"/>
                <a:gd name="T10" fmla="*/ 5 w 28"/>
                <a:gd name="T11" fmla="*/ 1 h 22"/>
                <a:gd name="T12" fmla="*/ 16 w 28"/>
                <a:gd name="T13" fmla="*/ 2 h 22"/>
                <a:gd name="T14" fmla="*/ 25 w 28"/>
                <a:gd name="T15" fmla="*/ 3 h 22"/>
                <a:gd name="T16" fmla="*/ 23 w 28"/>
                <a:gd name="T17" fmla="*/ 8 h 22"/>
                <a:gd name="T18" fmla="*/ 19 w 28"/>
                <a:gd name="T19" fmla="*/ 13 h 22"/>
                <a:gd name="T20" fmla="*/ 12 w 28"/>
                <a:gd name="T21" fmla="*/ 13 h 22"/>
                <a:gd name="T22" fmla="*/ 10 w 28"/>
                <a:gd name="T23" fmla="*/ 14 h 22"/>
                <a:gd name="T24" fmla="*/ 11 w 28"/>
                <a:gd name="T25" fmla="*/ 17 h 22"/>
                <a:gd name="T26" fmla="*/ 7 w 28"/>
                <a:gd name="T27" fmla="*/ 22 h 22"/>
                <a:gd name="T28" fmla="*/ 7 w 28"/>
                <a:gd name="T29" fmla="*/ 22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28" h="22">
                  <a:moveTo>
                    <a:pt x="7" y="22"/>
                  </a:moveTo>
                  <a:cubicBezTo>
                    <a:pt x="5" y="21"/>
                    <a:pt x="3" y="21"/>
                    <a:pt x="3" y="19"/>
                  </a:cubicBezTo>
                  <a:cubicBezTo>
                    <a:pt x="3" y="16"/>
                    <a:pt x="0" y="14"/>
                    <a:pt x="1" y="11"/>
                  </a:cubicBezTo>
                  <a:cubicBezTo>
                    <a:pt x="1" y="9"/>
                    <a:pt x="0" y="6"/>
                    <a:pt x="1" y="4"/>
                  </a:cubicBezTo>
                  <a:cubicBezTo>
                    <a:pt x="2" y="4"/>
                    <a:pt x="6" y="5"/>
                    <a:pt x="6" y="4"/>
                  </a:cubicBezTo>
                  <a:cubicBezTo>
                    <a:pt x="6" y="3"/>
                    <a:pt x="0" y="3"/>
                    <a:pt x="5" y="1"/>
                  </a:cubicBezTo>
                  <a:cubicBezTo>
                    <a:pt x="9" y="0"/>
                    <a:pt x="12" y="1"/>
                    <a:pt x="16" y="2"/>
                  </a:cubicBezTo>
                  <a:cubicBezTo>
                    <a:pt x="19" y="2"/>
                    <a:pt x="22" y="2"/>
                    <a:pt x="25" y="3"/>
                  </a:cubicBezTo>
                  <a:cubicBezTo>
                    <a:pt x="28" y="4"/>
                    <a:pt x="25" y="6"/>
                    <a:pt x="23" y="8"/>
                  </a:cubicBezTo>
                  <a:cubicBezTo>
                    <a:pt x="22" y="10"/>
                    <a:pt x="21" y="12"/>
                    <a:pt x="19" y="13"/>
                  </a:cubicBezTo>
                  <a:cubicBezTo>
                    <a:pt x="18" y="15"/>
                    <a:pt x="14" y="13"/>
                    <a:pt x="12" y="13"/>
                  </a:cubicBezTo>
                  <a:cubicBezTo>
                    <a:pt x="12" y="13"/>
                    <a:pt x="9" y="13"/>
                    <a:pt x="10" y="14"/>
                  </a:cubicBezTo>
                  <a:cubicBezTo>
                    <a:pt x="10" y="15"/>
                    <a:pt x="12" y="15"/>
                    <a:pt x="11" y="17"/>
                  </a:cubicBezTo>
                  <a:cubicBezTo>
                    <a:pt x="10" y="17"/>
                    <a:pt x="8" y="22"/>
                    <a:pt x="7" y="22"/>
                  </a:cubicBezTo>
                  <a:cubicBezTo>
                    <a:pt x="5" y="21"/>
                    <a:pt x="8" y="22"/>
                    <a:pt x="7" y="22"/>
                  </a:cubicBezTo>
                  <a:close/>
                </a:path>
              </a:pathLst>
            </a:custGeom>
            <a:grpFill/>
            <a:ln w="4763" cap="flat">
              <a:solidFill>
                <a:schemeClr val="bg1"/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id-ID" sz="1800" b="1" i="0" u="none" strike="noStrike" kern="1200" cap="none" spc="0" normalizeH="0" baseline="0" noProof="0">
                <a:ln>
                  <a:noFill/>
                </a:ln>
                <a:solidFill>
                  <a:srgbClr val="1C1C1C">
                    <a:lumMod val="50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endParaRPr>
            </a:p>
          </p:txBody>
        </p:sp>
        <p:sp>
          <p:nvSpPr>
            <p:cNvPr id="179" name="Freeform 576"/>
            <p:cNvSpPr/>
            <p:nvPr/>
          </p:nvSpPr>
          <p:spPr bwMode="auto">
            <a:xfrm>
              <a:off x="5833947" y="4675245"/>
              <a:ext cx="503186" cy="308998"/>
            </a:xfrm>
            <a:custGeom>
              <a:avLst/>
              <a:gdLst>
                <a:gd name="T0" fmla="*/ 52 w 54"/>
                <a:gd name="T1" fmla="*/ 10 h 33"/>
                <a:gd name="T2" fmla="*/ 45 w 54"/>
                <a:gd name="T3" fmla="*/ 4 h 33"/>
                <a:gd name="T4" fmla="*/ 41 w 54"/>
                <a:gd name="T5" fmla="*/ 3 h 33"/>
                <a:gd name="T6" fmla="*/ 35 w 54"/>
                <a:gd name="T7" fmla="*/ 4 h 33"/>
                <a:gd name="T8" fmla="*/ 32 w 54"/>
                <a:gd name="T9" fmla="*/ 3 h 33"/>
                <a:gd name="T10" fmla="*/ 27 w 54"/>
                <a:gd name="T11" fmla="*/ 1 h 33"/>
                <a:gd name="T12" fmla="*/ 20 w 54"/>
                <a:gd name="T13" fmla="*/ 0 h 33"/>
                <a:gd name="T14" fmla="*/ 11 w 54"/>
                <a:gd name="T15" fmla="*/ 1 h 33"/>
                <a:gd name="T16" fmla="*/ 8 w 54"/>
                <a:gd name="T17" fmla="*/ 3 h 33"/>
                <a:gd name="T18" fmla="*/ 7 w 54"/>
                <a:gd name="T19" fmla="*/ 11 h 33"/>
                <a:gd name="T20" fmla="*/ 7 w 54"/>
                <a:gd name="T21" fmla="*/ 15 h 33"/>
                <a:gd name="T22" fmla="*/ 4 w 54"/>
                <a:gd name="T23" fmla="*/ 18 h 33"/>
                <a:gd name="T24" fmla="*/ 0 w 54"/>
                <a:gd name="T25" fmla="*/ 24 h 33"/>
                <a:gd name="T26" fmla="*/ 7 w 54"/>
                <a:gd name="T27" fmla="*/ 26 h 33"/>
                <a:gd name="T28" fmla="*/ 15 w 54"/>
                <a:gd name="T29" fmla="*/ 32 h 33"/>
                <a:gd name="T30" fmla="*/ 19 w 54"/>
                <a:gd name="T31" fmla="*/ 30 h 33"/>
                <a:gd name="T32" fmla="*/ 25 w 54"/>
                <a:gd name="T33" fmla="*/ 29 h 33"/>
                <a:gd name="T34" fmla="*/ 28 w 54"/>
                <a:gd name="T35" fmla="*/ 26 h 33"/>
                <a:gd name="T36" fmla="*/ 31 w 54"/>
                <a:gd name="T37" fmla="*/ 21 h 33"/>
                <a:gd name="T38" fmla="*/ 37 w 54"/>
                <a:gd name="T39" fmla="*/ 17 h 33"/>
                <a:gd name="T40" fmla="*/ 46 w 54"/>
                <a:gd name="T41" fmla="*/ 13 h 33"/>
                <a:gd name="T42" fmla="*/ 52 w 54"/>
                <a:gd name="T43" fmla="*/ 10 h 33"/>
                <a:gd name="T44" fmla="*/ 52 w 54"/>
                <a:gd name="T45" fmla="*/ 10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54" h="33">
                  <a:moveTo>
                    <a:pt x="52" y="10"/>
                  </a:moveTo>
                  <a:cubicBezTo>
                    <a:pt x="50" y="8"/>
                    <a:pt x="48" y="6"/>
                    <a:pt x="45" y="4"/>
                  </a:cubicBezTo>
                  <a:cubicBezTo>
                    <a:pt x="44" y="4"/>
                    <a:pt x="42" y="3"/>
                    <a:pt x="41" y="3"/>
                  </a:cubicBezTo>
                  <a:cubicBezTo>
                    <a:pt x="38" y="2"/>
                    <a:pt x="37" y="3"/>
                    <a:pt x="35" y="4"/>
                  </a:cubicBezTo>
                  <a:cubicBezTo>
                    <a:pt x="34" y="4"/>
                    <a:pt x="33" y="3"/>
                    <a:pt x="32" y="3"/>
                  </a:cubicBezTo>
                  <a:cubicBezTo>
                    <a:pt x="31" y="2"/>
                    <a:pt x="29" y="2"/>
                    <a:pt x="27" y="1"/>
                  </a:cubicBezTo>
                  <a:cubicBezTo>
                    <a:pt x="25" y="1"/>
                    <a:pt x="22" y="0"/>
                    <a:pt x="20" y="0"/>
                  </a:cubicBezTo>
                  <a:cubicBezTo>
                    <a:pt x="17" y="0"/>
                    <a:pt x="14" y="1"/>
                    <a:pt x="11" y="1"/>
                  </a:cubicBezTo>
                  <a:cubicBezTo>
                    <a:pt x="9" y="2"/>
                    <a:pt x="6" y="1"/>
                    <a:pt x="8" y="3"/>
                  </a:cubicBezTo>
                  <a:cubicBezTo>
                    <a:pt x="10" y="7"/>
                    <a:pt x="10" y="8"/>
                    <a:pt x="7" y="11"/>
                  </a:cubicBezTo>
                  <a:cubicBezTo>
                    <a:pt x="5" y="13"/>
                    <a:pt x="7" y="14"/>
                    <a:pt x="7" y="15"/>
                  </a:cubicBezTo>
                  <a:cubicBezTo>
                    <a:pt x="6" y="16"/>
                    <a:pt x="4" y="16"/>
                    <a:pt x="4" y="18"/>
                  </a:cubicBezTo>
                  <a:cubicBezTo>
                    <a:pt x="3" y="20"/>
                    <a:pt x="1" y="22"/>
                    <a:pt x="0" y="24"/>
                  </a:cubicBezTo>
                  <a:cubicBezTo>
                    <a:pt x="0" y="25"/>
                    <a:pt x="6" y="26"/>
                    <a:pt x="7" y="26"/>
                  </a:cubicBezTo>
                  <a:cubicBezTo>
                    <a:pt x="10" y="28"/>
                    <a:pt x="12" y="32"/>
                    <a:pt x="15" y="32"/>
                  </a:cubicBezTo>
                  <a:cubicBezTo>
                    <a:pt x="16" y="33"/>
                    <a:pt x="18" y="31"/>
                    <a:pt x="19" y="30"/>
                  </a:cubicBezTo>
                  <a:cubicBezTo>
                    <a:pt x="21" y="29"/>
                    <a:pt x="23" y="30"/>
                    <a:pt x="25" y="29"/>
                  </a:cubicBezTo>
                  <a:cubicBezTo>
                    <a:pt x="27" y="29"/>
                    <a:pt x="27" y="28"/>
                    <a:pt x="28" y="26"/>
                  </a:cubicBezTo>
                  <a:cubicBezTo>
                    <a:pt x="28" y="24"/>
                    <a:pt x="28" y="23"/>
                    <a:pt x="31" y="21"/>
                  </a:cubicBezTo>
                  <a:cubicBezTo>
                    <a:pt x="33" y="20"/>
                    <a:pt x="34" y="18"/>
                    <a:pt x="37" y="17"/>
                  </a:cubicBezTo>
                  <a:cubicBezTo>
                    <a:pt x="40" y="15"/>
                    <a:pt x="43" y="14"/>
                    <a:pt x="46" y="13"/>
                  </a:cubicBezTo>
                  <a:cubicBezTo>
                    <a:pt x="46" y="13"/>
                    <a:pt x="53" y="10"/>
                    <a:pt x="52" y="10"/>
                  </a:cubicBezTo>
                  <a:cubicBezTo>
                    <a:pt x="51" y="9"/>
                    <a:pt x="54" y="11"/>
                    <a:pt x="52" y="10"/>
                  </a:cubicBezTo>
                  <a:close/>
                </a:path>
              </a:pathLst>
            </a:custGeom>
            <a:grpFill/>
            <a:ln w="4763" cap="flat">
              <a:solidFill>
                <a:schemeClr val="bg1"/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id-ID" sz="1800" b="1" i="0" u="none" strike="noStrike" kern="1200" cap="none" spc="0" normalizeH="0" baseline="0" noProof="0">
                <a:ln>
                  <a:noFill/>
                </a:ln>
                <a:solidFill>
                  <a:srgbClr val="1C1C1C">
                    <a:lumMod val="50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endParaRPr>
            </a:p>
          </p:txBody>
        </p:sp>
        <p:sp>
          <p:nvSpPr>
            <p:cNvPr id="180" name="Freeform 577"/>
            <p:cNvSpPr/>
            <p:nvPr/>
          </p:nvSpPr>
          <p:spPr bwMode="auto">
            <a:xfrm>
              <a:off x="6811655" y="4589235"/>
              <a:ext cx="66879" cy="38227"/>
            </a:xfrm>
            <a:custGeom>
              <a:avLst/>
              <a:gdLst>
                <a:gd name="T0" fmla="*/ 4 w 7"/>
                <a:gd name="T1" fmla="*/ 4 h 4"/>
                <a:gd name="T2" fmla="*/ 1 w 7"/>
                <a:gd name="T3" fmla="*/ 3 h 4"/>
                <a:gd name="T4" fmla="*/ 3 w 7"/>
                <a:gd name="T5" fmla="*/ 0 h 4"/>
                <a:gd name="T6" fmla="*/ 4 w 7"/>
                <a:gd name="T7" fmla="*/ 4 h 4"/>
                <a:gd name="T8" fmla="*/ 4 w 7"/>
                <a:gd name="T9" fmla="*/ 4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" h="4">
                  <a:moveTo>
                    <a:pt x="4" y="4"/>
                  </a:moveTo>
                  <a:cubicBezTo>
                    <a:pt x="3" y="4"/>
                    <a:pt x="1" y="4"/>
                    <a:pt x="1" y="3"/>
                  </a:cubicBezTo>
                  <a:cubicBezTo>
                    <a:pt x="0" y="2"/>
                    <a:pt x="3" y="0"/>
                    <a:pt x="3" y="0"/>
                  </a:cubicBezTo>
                  <a:cubicBezTo>
                    <a:pt x="6" y="0"/>
                    <a:pt x="7" y="4"/>
                    <a:pt x="4" y="4"/>
                  </a:cubicBezTo>
                  <a:cubicBezTo>
                    <a:pt x="1" y="3"/>
                    <a:pt x="6" y="4"/>
                    <a:pt x="4" y="4"/>
                  </a:cubicBezTo>
                  <a:close/>
                </a:path>
              </a:pathLst>
            </a:custGeom>
            <a:grpFill/>
            <a:ln w="4763" cap="flat">
              <a:solidFill>
                <a:schemeClr val="bg1"/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id-ID" sz="1800" b="1" i="0" u="none" strike="noStrike" kern="1200" cap="none" spc="0" normalizeH="0" baseline="0" noProof="0">
                <a:ln>
                  <a:noFill/>
                </a:ln>
                <a:solidFill>
                  <a:srgbClr val="1C1C1C">
                    <a:lumMod val="50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endParaRPr>
            </a:p>
          </p:txBody>
        </p:sp>
        <p:sp>
          <p:nvSpPr>
            <p:cNvPr id="181" name="Freeform 578"/>
            <p:cNvSpPr/>
            <p:nvPr/>
          </p:nvSpPr>
          <p:spPr bwMode="auto">
            <a:xfrm>
              <a:off x="6235221" y="4420403"/>
              <a:ext cx="560509" cy="264400"/>
            </a:xfrm>
            <a:custGeom>
              <a:avLst/>
              <a:gdLst>
                <a:gd name="T0" fmla="*/ 50 w 60"/>
                <a:gd name="T1" fmla="*/ 22 h 28"/>
                <a:gd name="T2" fmla="*/ 48 w 60"/>
                <a:gd name="T3" fmla="*/ 21 h 28"/>
                <a:gd name="T4" fmla="*/ 46 w 60"/>
                <a:gd name="T5" fmla="*/ 23 h 28"/>
                <a:gd name="T6" fmla="*/ 43 w 60"/>
                <a:gd name="T7" fmla="*/ 22 h 28"/>
                <a:gd name="T8" fmla="*/ 40 w 60"/>
                <a:gd name="T9" fmla="*/ 23 h 28"/>
                <a:gd name="T10" fmla="*/ 24 w 60"/>
                <a:gd name="T11" fmla="*/ 27 h 28"/>
                <a:gd name="T12" fmla="*/ 19 w 60"/>
                <a:gd name="T13" fmla="*/ 28 h 28"/>
                <a:gd name="T14" fmla="*/ 17 w 60"/>
                <a:gd name="T15" fmla="*/ 24 h 28"/>
                <a:gd name="T16" fmla="*/ 24 w 60"/>
                <a:gd name="T17" fmla="*/ 22 h 28"/>
                <a:gd name="T18" fmla="*/ 29 w 60"/>
                <a:gd name="T19" fmla="*/ 22 h 28"/>
                <a:gd name="T20" fmla="*/ 31 w 60"/>
                <a:gd name="T21" fmla="*/ 20 h 28"/>
                <a:gd name="T22" fmla="*/ 24 w 60"/>
                <a:gd name="T23" fmla="*/ 20 h 28"/>
                <a:gd name="T24" fmla="*/ 19 w 60"/>
                <a:gd name="T25" fmla="*/ 21 h 28"/>
                <a:gd name="T26" fmla="*/ 19 w 60"/>
                <a:gd name="T27" fmla="*/ 19 h 28"/>
                <a:gd name="T28" fmla="*/ 12 w 60"/>
                <a:gd name="T29" fmla="*/ 21 h 28"/>
                <a:gd name="T30" fmla="*/ 11 w 60"/>
                <a:gd name="T31" fmla="*/ 22 h 28"/>
                <a:gd name="T32" fmla="*/ 9 w 60"/>
                <a:gd name="T33" fmla="*/ 23 h 28"/>
                <a:gd name="T34" fmla="*/ 5 w 60"/>
                <a:gd name="T35" fmla="*/ 21 h 28"/>
                <a:gd name="T36" fmla="*/ 0 w 60"/>
                <a:gd name="T37" fmla="*/ 20 h 28"/>
                <a:gd name="T38" fmla="*/ 4 w 60"/>
                <a:gd name="T39" fmla="*/ 18 h 28"/>
                <a:gd name="T40" fmla="*/ 9 w 60"/>
                <a:gd name="T41" fmla="*/ 17 h 28"/>
                <a:gd name="T42" fmla="*/ 11 w 60"/>
                <a:gd name="T43" fmla="*/ 16 h 28"/>
                <a:gd name="T44" fmla="*/ 5 w 60"/>
                <a:gd name="T45" fmla="*/ 16 h 28"/>
                <a:gd name="T46" fmla="*/ 4 w 60"/>
                <a:gd name="T47" fmla="*/ 14 h 28"/>
                <a:gd name="T48" fmla="*/ 12 w 60"/>
                <a:gd name="T49" fmla="*/ 13 h 28"/>
                <a:gd name="T50" fmla="*/ 4 w 60"/>
                <a:gd name="T51" fmla="*/ 12 h 28"/>
                <a:gd name="T52" fmla="*/ 13 w 60"/>
                <a:gd name="T53" fmla="*/ 10 h 28"/>
                <a:gd name="T54" fmla="*/ 9 w 60"/>
                <a:gd name="T55" fmla="*/ 8 h 28"/>
                <a:gd name="T56" fmla="*/ 14 w 60"/>
                <a:gd name="T57" fmla="*/ 6 h 28"/>
                <a:gd name="T58" fmla="*/ 17 w 60"/>
                <a:gd name="T59" fmla="*/ 10 h 28"/>
                <a:gd name="T60" fmla="*/ 25 w 60"/>
                <a:gd name="T61" fmla="*/ 11 h 28"/>
                <a:gd name="T62" fmla="*/ 29 w 60"/>
                <a:gd name="T63" fmla="*/ 14 h 28"/>
                <a:gd name="T64" fmla="*/ 32 w 60"/>
                <a:gd name="T65" fmla="*/ 17 h 28"/>
                <a:gd name="T66" fmla="*/ 39 w 60"/>
                <a:gd name="T67" fmla="*/ 16 h 28"/>
                <a:gd name="T68" fmla="*/ 37 w 60"/>
                <a:gd name="T69" fmla="*/ 13 h 28"/>
                <a:gd name="T70" fmla="*/ 38 w 60"/>
                <a:gd name="T71" fmla="*/ 9 h 28"/>
                <a:gd name="T72" fmla="*/ 36 w 60"/>
                <a:gd name="T73" fmla="*/ 8 h 28"/>
                <a:gd name="T74" fmla="*/ 38 w 60"/>
                <a:gd name="T75" fmla="*/ 5 h 28"/>
                <a:gd name="T76" fmla="*/ 43 w 60"/>
                <a:gd name="T77" fmla="*/ 3 h 28"/>
                <a:gd name="T78" fmla="*/ 44 w 60"/>
                <a:gd name="T79" fmla="*/ 7 h 28"/>
                <a:gd name="T80" fmla="*/ 45 w 60"/>
                <a:gd name="T81" fmla="*/ 9 h 28"/>
                <a:gd name="T82" fmla="*/ 44 w 60"/>
                <a:gd name="T83" fmla="*/ 10 h 28"/>
                <a:gd name="T84" fmla="*/ 47 w 60"/>
                <a:gd name="T85" fmla="*/ 11 h 28"/>
                <a:gd name="T86" fmla="*/ 51 w 60"/>
                <a:gd name="T87" fmla="*/ 14 h 28"/>
                <a:gd name="T88" fmla="*/ 53 w 60"/>
                <a:gd name="T89" fmla="*/ 13 h 28"/>
                <a:gd name="T90" fmla="*/ 57 w 60"/>
                <a:gd name="T91" fmla="*/ 12 h 28"/>
                <a:gd name="T92" fmla="*/ 59 w 60"/>
                <a:gd name="T93" fmla="*/ 15 h 28"/>
                <a:gd name="T94" fmla="*/ 58 w 60"/>
                <a:gd name="T95" fmla="*/ 20 h 28"/>
                <a:gd name="T96" fmla="*/ 50 w 60"/>
                <a:gd name="T97" fmla="*/ 22 h 28"/>
                <a:gd name="T98" fmla="*/ 50 w 60"/>
                <a:gd name="T99" fmla="*/ 22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60" h="28">
                  <a:moveTo>
                    <a:pt x="50" y="22"/>
                  </a:moveTo>
                  <a:cubicBezTo>
                    <a:pt x="49" y="22"/>
                    <a:pt x="49" y="21"/>
                    <a:pt x="48" y="21"/>
                  </a:cubicBezTo>
                  <a:cubicBezTo>
                    <a:pt x="48" y="21"/>
                    <a:pt x="46" y="22"/>
                    <a:pt x="46" y="23"/>
                  </a:cubicBezTo>
                  <a:cubicBezTo>
                    <a:pt x="45" y="23"/>
                    <a:pt x="44" y="23"/>
                    <a:pt x="43" y="22"/>
                  </a:cubicBezTo>
                  <a:cubicBezTo>
                    <a:pt x="42" y="22"/>
                    <a:pt x="41" y="22"/>
                    <a:pt x="40" y="23"/>
                  </a:cubicBezTo>
                  <a:cubicBezTo>
                    <a:pt x="35" y="25"/>
                    <a:pt x="30" y="26"/>
                    <a:pt x="24" y="27"/>
                  </a:cubicBezTo>
                  <a:cubicBezTo>
                    <a:pt x="23" y="27"/>
                    <a:pt x="20" y="28"/>
                    <a:pt x="19" y="28"/>
                  </a:cubicBezTo>
                  <a:cubicBezTo>
                    <a:pt x="17" y="27"/>
                    <a:pt x="13" y="26"/>
                    <a:pt x="17" y="24"/>
                  </a:cubicBezTo>
                  <a:cubicBezTo>
                    <a:pt x="19" y="24"/>
                    <a:pt x="22" y="22"/>
                    <a:pt x="24" y="22"/>
                  </a:cubicBezTo>
                  <a:cubicBezTo>
                    <a:pt x="26" y="22"/>
                    <a:pt x="28" y="22"/>
                    <a:pt x="29" y="22"/>
                  </a:cubicBezTo>
                  <a:cubicBezTo>
                    <a:pt x="29" y="22"/>
                    <a:pt x="32" y="20"/>
                    <a:pt x="31" y="20"/>
                  </a:cubicBezTo>
                  <a:cubicBezTo>
                    <a:pt x="30" y="19"/>
                    <a:pt x="25" y="20"/>
                    <a:pt x="24" y="20"/>
                  </a:cubicBezTo>
                  <a:cubicBezTo>
                    <a:pt x="22" y="21"/>
                    <a:pt x="21" y="21"/>
                    <a:pt x="19" y="21"/>
                  </a:cubicBezTo>
                  <a:cubicBezTo>
                    <a:pt x="17" y="21"/>
                    <a:pt x="19" y="20"/>
                    <a:pt x="19" y="19"/>
                  </a:cubicBezTo>
                  <a:cubicBezTo>
                    <a:pt x="19" y="16"/>
                    <a:pt x="13" y="21"/>
                    <a:pt x="12" y="21"/>
                  </a:cubicBezTo>
                  <a:cubicBezTo>
                    <a:pt x="12" y="21"/>
                    <a:pt x="11" y="22"/>
                    <a:pt x="11" y="22"/>
                  </a:cubicBezTo>
                  <a:cubicBezTo>
                    <a:pt x="9" y="20"/>
                    <a:pt x="9" y="22"/>
                    <a:pt x="9" y="23"/>
                  </a:cubicBezTo>
                  <a:cubicBezTo>
                    <a:pt x="9" y="23"/>
                    <a:pt x="6" y="21"/>
                    <a:pt x="5" y="21"/>
                  </a:cubicBezTo>
                  <a:cubicBezTo>
                    <a:pt x="4" y="21"/>
                    <a:pt x="0" y="22"/>
                    <a:pt x="0" y="20"/>
                  </a:cubicBezTo>
                  <a:cubicBezTo>
                    <a:pt x="0" y="18"/>
                    <a:pt x="2" y="19"/>
                    <a:pt x="4" y="18"/>
                  </a:cubicBezTo>
                  <a:cubicBezTo>
                    <a:pt x="6" y="18"/>
                    <a:pt x="8" y="18"/>
                    <a:pt x="9" y="17"/>
                  </a:cubicBezTo>
                  <a:cubicBezTo>
                    <a:pt x="9" y="17"/>
                    <a:pt x="12" y="16"/>
                    <a:pt x="11" y="16"/>
                  </a:cubicBezTo>
                  <a:cubicBezTo>
                    <a:pt x="9" y="15"/>
                    <a:pt x="6" y="16"/>
                    <a:pt x="5" y="16"/>
                  </a:cubicBezTo>
                  <a:cubicBezTo>
                    <a:pt x="2" y="16"/>
                    <a:pt x="0" y="14"/>
                    <a:pt x="4" y="14"/>
                  </a:cubicBezTo>
                  <a:cubicBezTo>
                    <a:pt x="6" y="14"/>
                    <a:pt x="10" y="13"/>
                    <a:pt x="12" y="13"/>
                  </a:cubicBezTo>
                  <a:cubicBezTo>
                    <a:pt x="11" y="13"/>
                    <a:pt x="4" y="14"/>
                    <a:pt x="4" y="12"/>
                  </a:cubicBezTo>
                  <a:cubicBezTo>
                    <a:pt x="3" y="10"/>
                    <a:pt x="12" y="11"/>
                    <a:pt x="13" y="10"/>
                  </a:cubicBezTo>
                  <a:cubicBezTo>
                    <a:pt x="13" y="10"/>
                    <a:pt x="9" y="9"/>
                    <a:pt x="9" y="8"/>
                  </a:cubicBezTo>
                  <a:cubicBezTo>
                    <a:pt x="8" y="7"/>
                    <a:pt x="14" y="6"/>
                    <a:pt x="14" y="6"/>
                  </a:cubicBezTo>
                  <a:cubicBezTo>
                    <a:pt x="17" y="6"/>
                    <a:pt x="15" y="10"/>
                    <a:pt x="17" y="10"/>
                  </a:cubicBezTo>
                  <a:cubicBezTo>
                    <a:pt x="20" y="10"/>
                    <a:pt x="22" y="10"/>
                    <a:pt x="25" y="11"/>
                  </a:cubicBezTo>
                  <a:cubicBezTo>
                    <a:pt x="26" y="12"/>
                    <a:pt x="28" y="13"/>
                    <a:pt x="29" y="14"/>
                  </a:cubicBezTo>
                  <a:cubicBezTo>
                    <a:pt x="31" y="16"/>
                    <a:pt x="30" y="17"/>
                    <a:pt x="32" y="17"/>
                  </a:cubicBezTo>
                  <a:cubicBezTo>
                    <a:pt x="35" y="17"/>
                    <a:pt x="37" y="17"/>
                    <a:pt x="39" y="16"/>
                  </a:cubicBezTo>
                  <a:cubicBezTo>
                    <a:pt x="43" y="15"/>
                    <a:pt x="37" y="14"/>
                    <a:pt x="37" y="13"/>
                  </a:cubicBezTo>
                  <a:cubicBezTo>
                    <a:pt x="37" y="13"/>
                    <a:pt x="45" y="12"/>
                    <a:pt x="38" y="9"/>
                  </a:cubicBezTo>
                  <a:cubicBezTo>
                    <a:pt x="37" y="9"/>
                    <a:pt x="35" y="9"/>
                    <a:pt x="36" y="8"/>
                  </a:cubicBezTo>
                  <a:cubicBezTo>
                    <a:pt x="37" y="7"/>
                    <a:pt x="38" y="6"/>
                    <a:pt x="38" y="5"/>
                  </a:cubicBezTo>
                  <a:cubicBezTo>
                    <a:pt x="39" y="4"/>
                    <a:pt x="43" y="0"/>
                    <a:pt x="43" y="3"/>
                  </a:cubicBezTo>
                  <a:cubicBezTo>
                    <a:pt x="43" y="4"/>
                    <a:pt x="44" y="5"/>
                    <a:pt x="44" y="7"/>
                  </a:cubicBezTo>
                  <a:cubicBezTo>
                    <a:pt x="45" y="7"/>
                    <a:pt x="45" y="8"/>
                    <a:pt x="45" y="9"/>
                  </a:cubicBezTo>
                  <a:cubicBezTo>
                    <a:pt x="46" y="10"/>
                    <a:pt x="44" y="9"/>
                    <a:pt x="44" y="10"/>
                  </a:cubicBezTo>
                  <a:cubicBezTo>
                    <a:pt x="44" y="12"/>
                    <a:pt x="47" y="10"/>
                    <a:pt x="47" y="11"/>
                  </a:cubicBezTo>
                  <a:cubicBezTo>
                    <a:pt x="47" y="13"/>
                    <a:pt x="50" y="14"/>
                    <a:pt x="51" y="14"/>
                  </a:cubicBezTo>
                  <a:cubicBezTo>
                    <a:pt x="53" y="14"/>
                    <a:pt x="53" y="15"/>
                    <a:pt x="53" y="13"/>
                  </a:cubicBezTo>
                  <a:cubicBezTo>
                    <a:pt x="53" y="11"/>
                    <a:pt x="55" y="11"/>
                    <a:pt x="57" y="12"/>
                  </a:cubicBezTo>
                  <a:cubicBezTo>
                    <a:pt x="58" y="12"/>
                    <a:pt x="60" y="14"/>
                    <a:pt x="59" y="15"/>
                  </a:cubicBezTo>
                  <a:cubicBezTo>
                    <a:pt x="59" y="16"/>
                    <a:pt x="58" y="19"/>
                    <a:pt x="58" y="20"/>
                  </a:cubicBezTo>
                  <a:cubicBezTo>
                    <a:pt x="57" y="21"/>
                    <a:pt x="51" y="22"/>
                    <a:pt x="50" y="22"/>
                  </a:cubicBezTo>
                  <a:cubicBezTo>
                    <a:pt x="48" y="21"/>
                    <a:pt x="51" y="22"/>
                    <a:pt x="50" y="22"/>
                  </a:cubicBezTo>
                  <a:close/>
                </a:path>
              </a:pathLst>
            </a:custGeom>
            <a:grpFill/>
            <a:ln w="4763" cap="flat">
              <a:solidFill>
                <a:schemeClr val="bg1"/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id-ID" sz="1800" b="1" i="0" u="none" strike="noStrike" kern="1200" cap="none" spc="0" normalizeH="0" baseline="0" noProof="0">
                <a:ln>
                  <a:noFill/>
                </a:ln>
                <a:solidFill>
                  <a:srgbClr val="1C1C1C">
                    <a:lumMod val="50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endParaRPr>
            </a:p>
          </p:txBody>
        </p:sp>
        <p:sp>
          <p:nvSpPr>
            <p:cNvPr id="182" name="Freeform 579"/>
            <p:cNvSpPr/>
            <p:nvPr/>
          </p:nvSpPr>
          <p:spPr bwMode="auto">
            <a:xfrm>
              <a:off x="6139678" y="4525526"/>
              <a:ext cx="95541" cy="63711"/>
            </a:xfrm>
            <a:custGeom>
              <a:avLst/>
              <a:gdLst>
                <a:gd name="T0" fmla="*/ 9 w 10"/>
                <a:gd name="T1" fmla="*/ 1 h 7"/>
                <a:gd name="T2" fmla="*/ 0 w 10"/>
                <a:gd name="T3" fmla="*/ 5 h 7"/>
                <a:gd name="T4" fmla="*/ 6 w 10"/>
                <a:gd name="T5" fmla="*/ 5 h 7"/>
                <a:gd name="T6" fmla="*/ 9 w 10"/>
                <a:gd name="T7" fmla="*/ 1 h 7"/>
                <a:gd name="T8" fmla="*/ 9 w 10"/>
                <a:gd name="T9" fmla="*/ 1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" h="7">
                  <a:moveTo>
                    <a:pt x="9" y="1"/>
                  </a:moveTo>
                  <a:cubicBezTo>
                    <a:pt x="8" y="1"/>
                    <a:pt x="0" y="5"/>
                    <a:pt x="0" y="5"/>
                  </a:cubicBezTo>
                  <a:cubicBezTo>
                    <a:pt x="2" y="6"/>
                    <a:pt x="5" y="7"/>
                    <a:pt x="6" y="5"/>
                  </a:cubicBezTo>
                  <a:cubicBezTo>
                    <a:pt x="7" y="4"/>
                    <a:pt x="9" y="0"/>
                    <a:pt x="9" y="1"/>
                  </a:cubicBezTo>
                  <a:cubicBezTo>
                    <a:pt x="7" y="1"/>
                    <a:pt x="10" y="0"/>
                    <a:pt x="9" y="1"/>
                  </a:cubicBezTo>
                  <a:close/>
                </a:path>
              </a:pathLst>
            </a:custGeom>
            <a:grpFill/>
            <a:ln w="4763" cap="flat">
              <a:solidFill>
                <a:schemeClr val="bg1"/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id-ID" sz="1800" b="1" i="0" u="none" strike="noStrike" kern="1200" cap="none" spc="0" normalizeH="0" baseline="0" noProof="0">
                <a:ln>
                  <a:noFill/>
                </a:ln>
                <a:solidFill>
                  <a:srgbClr val="1C1C1C">
                    <a:lumMod val="50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endParaRPr>
            </a:p>
          </p:txBody>
        </p:sp>
        <p:sp>
          <p:nvSpPr>
            <p:cNvPr id="183" name="Freeform 580"/>
            <p:cNvSpPr/>
            <p:nvPr/>
          </p:nvSpPr>
          <p:spPr bwMode="auto">
            <a:xfrm>
              <a:off x="5974074" y="4385363"/>
              <a:ext cx="343950" cy="159279"/>
            </a:xfrm>
            <a:custGeom>
              <a:avLst/>
              <a:gdLst>
                <a:gd name="T0" fmla="*/ 30 w 37"/>
                <a:gd name="T1" fmla="*/ 12 h 17"/>
                <a:gd name="T2" fmla="*/ 27 w 37"/>
                <a:gd name="T3" fmla="*/ 13 h 17"/>
                <a:gd name="T4" fmla="*/ 26 w 37"/>
                <a:gd name="T5" fmla="*/ 10 h 17"/>
                <a:gd name="T6" fmla="*/ 23 w 37"/>
                <a:gd name="T7" fmla="*/ 8 h 17"/>
                <a:gd name="T8" fmla="*/ 22 w 37"/>
                <a:gd name="T9" fmla="*/ 10 h 17"/>
                <a:gd name="T10" fmla="*/ 21 w 37"/>
                <a:gd name="T11" fmla="*/ 9 h 17"/>
                <a:gd name="T12" fmla="*/ 20 w 37"/>
                <a:gd name="T13" fmla="*/ 13 h 17"/>
                <a:gd name="T14" fmla="*/ 17 w 37"/>
                <a:gd name="T15" fmla="*/ 14 h 17"/>
                <a:gd name="T16" fmla="*/ 16 w 37"/>
                <a:gd name="T17" fmla="*/ 16 h 17"/>
                <a:gd name="T18" fmla="*/ 12 w 37"/>
                <a:gd name="T19" fmla="*/ 17 h 17"/>
                <a:gd name="T20" fmla="*/ 10 w 37"/>
                <a:gd name="T21" fmla="*/ 15 h 17"/>
                <a:gd name="T22" fmla="*/ 5 w 37"/>
                <a:gd name="T23" fmla="*/ 16 h 17"/>
                <a:gd name="T24" fmla="*/ 1 w 37"/>
                <a:gd name="T25" fmla="*/ 17 h 17"/>
                <a:gd name="T26" fmla="*/ 2 w 37"/>
                <a:gd name="T27" fmla="*/ 13 h 17"/>
                <a:gd name="T28" fmla="*/ 0 w 37"/>
                <a:gd name="T29" fmla="*/ 14 h 17"/>
                <a:gd name="T30" fmla="*/ 6 w 37"/>
                <a:gd name="T31" fmla="*/ 12 h 17"/>
                <a:gd name="T32" fmla="*/ 9 w 37"/>
                <a:gd name="T33" fmla="*/ 10 h 17"/>
                <a:gd name="T34" fmla="*/ 13 w 37"/>
                <a:gd name="T35" fmla="*/ 7 h 17"/>
                <a:gd name="T36" fmla="*/ 18 w 37"/>
                <a:gd name="T37" fmla="*/ 3 h 17"/>
                <a:gd name="T38" fmla="*/ 24 w 37"/>
                <a:gd name="T39" fmla="*/ 3 h 17"/>
                <a:gd name="T40" fmla="*/ 30 w 37"/>
                <a:gd name="T41" fmla="*/ 3 h 17"/>
                <a:gd name="T42" fmla="*/ 32 w 37"/>
                <a:gd name="T43" fmla="*/ 0 h 17"/>
                <a:gd name="T44" fmla="*/ 36 w 37"/>
                <a:gd name="T45" fmla="*/ 2 h 17"/>
                <a:gd name="T46" fmla="*/ 34 w 37"/>
                <a:gd name="T47" fmla="*/ 4 h 17"/>
                <a:gd name="T48" fmla="*/ 34 w 37"/>
                <a:gd name="T49" fmla="*/ 7 h 17"/>
                <a:gd name="T50" fmla="*/ 35 w 37"/>
                <a:gd name="T51" fmla="*/ 9 h 17"/>
                <a:gd name="T52" fmla="*/ 31 w 37"/>
                <a:gd name="T53" fmla="*/ 10 h 17"/>
                <a:gd name="T54" fmla="*/ 30 w 37"/>
                <a:gd name="T55" fmla="*/ 12 h 17"/>
                <a:gd name="T56" fmla="*/ 30 w 37"/>
                <a:gd name="T57" fmla="*/ 12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37" h="17">
                  <a:moveTo>
                    <a:pt x="30" y="12"/>
                  </a:moveTo>
                  <a:cubicBezTo>
                    <a:pt x="29" y="13"/>
                    <a:pt x="27" y="13"/>
                    <a:pt x="27" y="13"/>
                  </a:cubicBezTo>
                  <a:cubicBezTo>
                    <a:pt x="24" y="13"/>
                    <a:pt x="25" y="11"/>
                    <a:pt x="26" y="10"/>
                  </a:cubicBezTo>
                  <a:cubicBezTo>
                    <a:pt x="27" y="8"/>
                    <a:pt x="24" y="7"/>
                    <a:pt x="23" y="8"/>
                  </a:cubicBezTo>
                  <a:cubicBezTo>
                    <a:pt x="23" y="9"/>
                    <a:pt x="23" y="10"/>
                    <a:pt x="22" y="10"/>
                  </a:cubicBezTo>
                  <a:cubicBezTo>
                    <a:pt x="22" y="10"/>
                    <a:pt x="21" y="10"/>
                    <a:pt x="21" y="9"/>
                  </a:cubicBezTo>
                  <a:cubicBezTo>
                    <a:pt x="20" y="10"/>
                    <a:pt x="21" y="12"/>
                    <a:pt x="20" y="13"/>
                  </a:cubicBezTo>
                  <a:cubicBezTo>
                    <a:pt x="19" y="15"/>
                    <a:pt x="18" y="13"/>
                    <a:pt x="17" y="14"/>
                  </a:cubicBezTo>
                  <a:cubicBezTo>
                    <a:pt x="16" y="14"/>
                    <a:pt x="17" y="16"/>
                    <a:pt x="16" y="16"/>
                  </a:cubicBezTo>
                  <a:cubicBezTo>
                    <a:pt x="16" y="17"/>
                    <a:pt x="13" y="17"/>
                    <a:pt x="12" y="17"/>
                  </a:cubicBezTo>
                  <a:cubicBezTo>
                    <a:pt x="11" y="16"/>
                    <a:pt x="11" y="14"/>
                    <a:pt x="10" y="15"/>
                  </a:cubicBezTo>
                  <a:cubicBezTo>
                    <a:pt x="8" y="16"/>
                    <a:pt x="7" y="16"/>
                    <a:pt x="5" y="16"/>
                  </a:cubicBezTo>
                  <a:cubicBezTo>
                    <a:pt x="4" y="16"/>
                    <a:pt x="2" y="17"/>
                    <a:pt x="1" y="17"/>
                  </a:cubicBezTo>
                  <a:cubicBezTo>
                    <a:pt x="0" y="17"/>
                    <a:pt x="3" y="14"/>
                    <a:pt x="2" y="13"/>
                  </a:cubicBezTo>
                  <a:cubicBezTo>
                    <a:pt x="2" y="13"/>
                    <a:pt x="1" y="14"/>
                    <a:pt x="0" y="14"/>
                  </a:cubicBezTo>
                  <a:cubicBezTo>
                    <a:pt x="0" y="13"/>
                    <a:pt x="5" y="12"/>
                    <a:pt x="6" y="12"/>
                  </a:cubicBezTo>
                  <a:cubicBezTo>
                    <a:pt x="8" y="12"/>
                    <a:pt x="8" y="11"/>
                    <a:pt x="9" y="10"/>
                  </a:cubicBezTo>
                  <a:cubicBezTo>
                    <a:pt x="11" y="8"/>
                    <a:pt x="12" y="8"/>
                    <a:pt x="13" y="7"/>
                  </a:cubicBezTo>
                  <a:cubicBezTo>
                    <a:pt x="15" y="5"/>
                    <a:pt x="16" y="3"/>
                    <a:pt x="18" y="3"/>
                  </a:cubicBezTo>
                  <a:cubicBezTo>
                    <a:pt x="20" y="2"/>
                    <a:pt x="22" y="2"/>
                    <a:pt x="24" y="3"/>
                  </a:cubicBezTo>
                  <a:cubicBezTo>
                    <a:pt x="26" y="3"/>
                    <a:pt x="29" y="4"/>
                    <a:pt x="30" y="3"/>
                  </a:cubicBezTo>
                  <a:cubicBezTo>
                    <a:pt x="31" y="2"/>
                    <a:pt x="30" y="0"/>
                    <a:pt x="32" y="0"/>
                  </a:cubicBezTo>
                  <a:cubicBezTo>
                    <a:pt x="32" y="0"/>
                    <a:pt x="36" y="1"/>
                    <a:pt x="36" y="2"/>
                  </a:cubicBezTo>
                  <a:cubicBezTo>
                    <a:pt x="37" y="2"/>
                    <a:pt x="34" y="3"/>
                    <a:pt x="34" y="4"/>
                  </a:cubicBezTo>
                  <a:cubicBezTo>
                    <a:pt x="34" y="5"/>
                    <a:pt x="37" y="6"/>
                    <a:pt x="34" y="7"/>
                  </a:cubicBezTo>
                  <a:cubicBezTo>
                    <a:pt x="33" y="8"/>
                    <a:pt x="36" y="9"/>
                    <a:pt x="35" y="9"/>
                  </a:cubicBezTo>
                  <a:cubicBezTo>
                    <a:pt x="33" y="10"/>
                    <a:pt x="32" y="10"/>
                    <a:pt x="31" y="10"/>
                  </a:cubicBezTo>
                  <a:cubicBezTo>
                    <a:pt x="31" y="11"/>
                    <a:pt x="31" y="11"/>
                    <a:pt x="30" y="12"/>
                  </a:cubicBezTo>
                  <a:cubicBezTo>
                    <a:pt x="29" y="13"/>
                    <a:pt x="31" y="11"/>
                    <a:pt x="30" y="12"/>
                  </a:cubicBezTo>
                  <a:close/>
                </a:path>
              </a:pathLst>
            </a:custGeom>
            <a:grpFill/>
            <a:ln w="4763" cap="flat">
              <a:solidFill>
                <a:schemeClr val="bg1"/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id-ID" sz="1800" b="1" i="0" u="none" strike="noStrike" kern="1200" cap="none" spc="0" normalizeH="0" baseline="0" noProof="0">
                <a:ln>
                  <a:noFill/>
                </a:ln>
                <a:solidFill>
                  <a:srgbClr val="1C1C1C">
                    <a:lumMod val="50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endParaRPr>
            </a:p>
          </p:txBody>
        </p:sp>
        <p:sp>
          <p:nvSpPr>
            <p:cNvPr id="184" name="Freeform 581"/>
            <p:cNvSpPr/>
            <p:nvPr/>
          </p:nvSpPr>
          <p:spPr bwMode="auto">
            <a:xfrm>
              <a:off x="6346686" y="4449069"/>
              <a:ext cx="73248" cy="19114"/>
            </a:xfrm>
            <a:custGeom>
              <a:avLst/>
              <a:gdLst>
                <a:gd name="T0" fmla="*/ 6 w 8"/>
                <a:gd name="T1" fmla="*/ 2 h 2"/>
                <a:gd name="T2" fmla="*/ 3 w 8"/>
                <a:gd name="T3" fmla="*/ 0 h 2"/>
                <a:gd name="T4" fmla="*/ 6 w 8"/>
                <a:gd name="T5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8" h="2">
                  <a:moveTo>
                    <a:pt x="6" y="2"/>
                  </a:moveTo>
                  <a:cubicBezTo>
                    <a:pt x="4" y="2"/>
                    <a:pt x="0" y="1"/>
                    <a:pt x="3" y="0"/>
                  </a:cubicBezTo>
                  <a:cubicBezTo>
                    <a:pt x="5" y="0"/>
                    <a:pt x="8" y="2"/>
                    <a:pt x="6" y="2"/>
                  </a:cubicBezTo>
                  <a:close/>
                </a:path>
              </a:pathLst>
            </a:custGeom>
            <a:grpFill/>
            <a:ln w="4763" cap="flat">
              <a:solidFill>
                <a:schemeClr val="bg1"/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id-ID" sz="1800" b="1" i="0" u="none" strike="noStrike" kern="1200" cap="none" spc="0" normalizeH="0" baseline="0" noProof="0">
                <a:ln>
                  <a:noFill/>
                </a:ln>
                <a:solidFill>
                  <a:srgbClr val="1C1C1C">
                    <a:lumMod val="50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endParaRPr>
            </a:p>
          </p:txBody>
        </p:sp>
        <p:sp>
          <p:nvSpPr>
            <p:cNvPr id="185" name="Freeform 582"/>
            <p:cNvSpPr/>
            <p:nvPr/>
          </p:nvSpPr>
          <p:spPr bwMode="auto">
            <a:xfrm>
              <a:off x="6410381" y="4318467"/>
              <a:ext cx="197453" cy="92380"/>
            </a:xfrm>
            <a:custGeom>
              <a:avLst/>
              <a:gdLst>
                <a:gd name="T0" fmla="*/ 7 w 21"/>
                <a:gd name="T1" fmla="*/ 9 h 10"/>
                <a:gd name="T2" fmla="*/ 2 w 21"/>
                <a:gd name="T3" fmla="*/ 4 h 10"/>
                <a:gd name="T4" fmla="*/ 9 w 21"/>
                <a:gd name="T5" fmla="*/ 2 h 10"/>
                <a:gd name="T6" fmla="*/ 17 w 21"/>
                <a:gd name="T7" fmla="*/ 0 h 10"/>
                <a:gd name="T8" fmla="*/ 19 w 21"/>
                <a:gd name="T9" fmla="*/ 2 h 10"/>
                <a:gd name="T10" fmla="*/ 14 w 21"/>
                <a:gd name="T11" fmla="*/ 4 h 10"/>
                <a:gd name="T12" fmla="*/ 15 w 21"/>
                <a:gd name="T13" fmla="*/ 7 h 10"/>
                <a:gd name="T14" fmla="*/ 7 w 21"/>
                <a:gd name="T15" fmla="*/ 9 h 10"/>
                <a:gd name="T16" fmla="*/ 7 w 21"/>
                <a:gd name="T17" fmla="*/ 9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1" h="10">
                  <a:moveTo>
                    <a:pt x="7" y="9"/>
                  </a:moveTo>
                  <a:cubicBezTo>
                    <a:pt x="6" y="9"/>
                    <a:pt x="0" y="6"/>
                    <a:pt x="2" y="4"/>
                  </a:cubicBezTo>
                  <a:cubicBezTo>
                    <a:pt x="4" y="2"/>
                    <a:pt x="7" y="2"/>
                    <a:pt x="9" y="2"/>
                  </a:cubicBezTo>
                  <a:cubicBezTo>
                    <a:pt x="12" y="1"/>
                    <a:pt x="15" y="0"/>
                    <a:pt x="17" y="0"/>
                  </a:cubicBezTo>
                  <a:cubicBezTo>
                    <a:pt x="18" y="0"/>
                    <a:pt x="21" y="1"/>
                    <a:pt x="19" y="2"/>
                  </a:cubicBezTo>
                  <a:cubicBezTo>
                    <a:pt x="18" y="3"/>
                    <a:pt x="15" y="2"/>
                    <a:pt x="14" y="4"/>
                  </a:cubicBezTo>
                  <a:cubicBezTo>
                    <a:pt x="14" y="4"/>
                    <a:pt x="19" y="6"/>
                    <a:pt x="15" y="7"/>
                  </a:cubicBezTo>
                  <a:cubicBezTo>
                    <a:pt x="13" y="8"/>
                    <a:pt x="10" y="10"/>
                    <a:pt x="7" y="9"/>
                  </a:cubicBezTo>
                  <a:cubicBezTo>
                    <a:pt x="5" y="9"/>
                    <a:pt x="9" y="10"/>
                    <a:pt x="7" y="9"/>
                  </a:cubicBezTo>
                  <a:close/>
                </a:path>
              </a:pathLst>
            </a:custGeom>
            <a:grpFill/>
            <a:ln w="4763" cap="flat">
              <a:solidFill>
                <a:schemeClr val="bg1"/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id-ID" sz="1800" b="1" i="0" u="none" strike="noStrike" kern="1200" cap="none" spc="0" normalizeH="0" baseline="0" noProof="0">
                <a:ln>
                  <a:noFill/>
                </a:ln>
                <a:solidFill>
                  <a:srgbClr val="1C1C1C">
                    <a:lumMod val="50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endParaRPr>
            </a:p>
          </p:txBody>
        </p:sp>
        <p:sp>
          <p:nvSpPr>
            <p:cNvPr id="186" name="Freeform 583"/>
            <p:cNvSpPr/>
            <p:nvPr/>
          </p:nvSpPr>
          <p:spPr bwMode="auto">
            <a:xfrm>
              <a:off x="6327577" y="4337578"/>
              <a:ext cx="73248" cy="38227"/>
            </a:xfrm>
            <a:custGeom>
              <a:avLst/>
              <a:gdLst>
                <a:gd name="T0" fmla="*/ 6 w 8"/>
                <a:gd name="T1" fmla="*/ 4 h 4"/>
                <a:gd name="T2" fmla="*/ 3 w 8"/>
                <a:gd name="T3" fmla="*/ 0 h 4"/>
                <a:gd name="T4" fmla="*/ 6 w 8"/>
                <a:gd name="T5" fmla="*/ 4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8" h="4">
                  <a:moveTo>
                    <a:pt x="6" y="4"/>
                  </a:moveTo>
                  <a:cubicBezTo>
                    <a:pt x="4" y="4"/>
                    <a:pt x="0" y="0"/>
                    <a:pt x="3" y="0"/>
                  </a:cubicBezTo>
                  <a:cubicBezTo>
                    <a:pt x="6" y="0"/>
                    <a:pt x="8" y="3"/>
                    <a:pt x="6" y="4"/>
                  </a:cubicBezTo>
                  <a:close/>
                </a:path>
              </a:pathLst>
            </a:custGeom>
            <a:grpFill/>
            <a:ln w="4763" cap="flat">
              <a:solidFill>
                <a:schemeClr val="bg1"/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id-ID" sz="1800" b="1" i="0" u="none" strike="noStrike" kern="1200" cap="none" spc="0" normalizeH="0" baseline="0" noProof="0">
                <a:ln>
                  <a:noFill/>
                </a:ln>
                <a:solidFill>
                  <a:srgbClr val="1C1C1C">
                    <a:lumMod val="50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endParaRPr>
            </a:p>
          </p:txBody>
        </p:sp>
        <p:sp>
          <p:nvSpPr>
            <p:cNvPr id="187" name="Freeform 584"/>
            <p:cNvSpPr/>
            <p:nvPr/>
          </p:nvSpPr>
          <p:spPr bwMode="auto">
            <a:xfrm>
              <a:off x="6429489" y="4251568"/>
              <a:ext cx="197453" cy="66896"/>
            </a:xfrm>
            <a:custGeom>
              <a:avLst/>
              <a:gdLst>
                <a:gd name="T0" fmla="*/ 1 w 21"/>
                <a:gd name="T1" fmla="*/ 5 h 7"/>
                <a:gd name="T2" fmla="*/ 4 w 21"/>
                <a:gd name="T3" fmla="*/ 4 h 7"/>
                <a:gd name="T4" fmla="*/ 9 w 21"/>
                <a:gd name="T5" fmla="*/ 1 h 7"/>
                <a:gd name="T6" fmla="*/ 18 w 21"/>
                <a:gd name="T7" fmla="*/ 3 h 7"/>
                <a:gd name="T8" fmla="*/ 11 w 21"/>
                <a:gd name="T9" fmla="*/ 6 h 7"/>
                <a:gd name="T10" fmla="*/ 6 w 21"/>
                <a:gd name="T11" fmla="*/ 6 h 7"/>
                <a:gd name="T12" fmla="*/ 1 w 21"/>
                <a:gd name="T13" fmla="*/ 5 h 7"/>
                <a:gd name="T14" fmla="*/ 1 w 21"/>
                <a:gd name="T15" fmla="*/ 5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1" h="7">
                  <a:moveTo>
                    <a:pt x="1" y="5"/>
                  </a:moveTo>
                  <a:cubicBezTo>
                    <a:pt x="0" y="5"/>
                    <a:pt x="3" y="4"/>
                    <a:pt x="4" y="4"/>
                  </a:cubicBezTo>
                  <a:cubicBezTo>
                    <a:pt x="6" y="3"/>
                    <a:pt x="7" y="2"/>
                    <a:pt x="9" y="1"/>
                  </a:cubicBezTo>
                  <a:cubicBezTo>
                    <a:pt x="12" y="0"/>
                    <a:pt x="15" y="1"/>
                    <a:pt x="18" y="3"/>
                  </a:cubicBezTo>
                  <a:cubicBezTo>
                    <a:pt x="21" y="6"/>
                    <a:pt x="12" y="6"/>
                    <a:pt x="11" y="6"/>
                  </a:cubicBezTo>
                  <a:cubicBezTo>
                    <a:pt x="9" y="6"/>
                    <a:pt x="8" y="7"/>
                    <a:pt x="6" y="6"/>
                  </a:cubicBezTo>
                  <a:cubicBezTo>
                    <a:pt x="4" y="5"/>
                    <a:pt x="2" y="6"/>
                    <a:pt x="1" y="5"/>
                  </a:cubicBezTo>
                  <a:cubicBezTo>
                    <a:pt x="0" y="4"/>
                    <a:pt x="2" y="6"/>
                    <a:pt x="1" y="5"/>
                  </a:cubicBezTo>
                  <a:close/>
                </a:path>
              </a:pathLst>
            </a:custGeom>
            <a:grpFill/>
            <a:ln w="4763" cap="flat">
              <a:solidFill>
                <a:schemeClr val="bg1"/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id-ID" sz="1800" b="1" i="0" u="none" strike="noStrike" kern="1200" cap="none" spc="0" normalizeH="0" baseline="0" noProof="0">
                <a:ln>
                  <a:noFill/>
                </a:ln>
                <a:solidFill>
                  <a:srgbClr val="1C1C1C">
                    <a:lumMod val="50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endParaRPr>
            </a:p>
          </p:txBody>
        </p:sp>
        <p:sp>
          <p:nvSpPr>
            <p:cNvPr id="188" name="Freeform 585"/>
            <p:cNvSpPr/>
            <p:nvPr/>
          </p:nvSpPr>
          <p:spPr bwMode="auto">
            <a:xfrm>
              <a:off x="6907195" y="4449069"/>
              <a:ext cx="261145" cy="178393"/>
            </a:xfrm>
            <a:custGeom>
              <a:avLst/>
              <a:gdLst>
                <a:gd name="T0" fmla="*/ 22 w 28"/>
                <a:gd name="T1" fmla="*/ 19 h 19"/>
                <a:gd name="T2" fmla="*/ 15 w 28"/>
                <a:gd name="T3" fmla="*/ 19 h 19"/>
                <a:gd name="T4" fmla="*/ 15 w 28"/>
                <a:gd name="T5" fmla="*/ 17 h 19"/>
                <a:gd name="T6" fmla="*/ 12 w 28"/>
                <a:gd name="T7" fmla="*/ 15 h 19"/>
                <a:gd name="T8" fmla="*/ 17 w 28"/>
                <a:gd name="T9" fmla="*/ 13 h 19"/>
                <a:gd name="T10" fmla="*/ 16 w 28"/>
                <a:gd name="T11" fmla="*/ 12 h 19"/>
                <a:gd name="T12" fmla="*/ 9 w 28"/>
                <a:gd name="T13" fmla="*/ 13 h 19"/>
                <a:gd name="T14" fmla="*/ 2 w 28"/>
                <a:gd name="T15" fmla="*/ 13 h 19"/>
                <a:gd name="T16" fmla="*/ 1 w 28"/>
                <a:gd name="T17" fmla="*/ 12 h 19"/>
                <a:gd name="T18" fmla="*/ 7 w 28"/>
                <a:gd name="T19" fmla="*/ 10 h 19"/>
                <a:gd name="T20" fmla="*/ 4 w 28"/>
                <a:gd name="T21" fmla="*/ 8 h 19"/>
                <a:gd name="T22" fmla="*/ 7 w 28"/>
                <a:gd name="T23" fmla="*/ 6 h 19"/>
                <a:gd name="T24" fmla="*/ 3 w 28"/>
                <a:gd name="T25" fmla="*/ 6 h 19"/>
                <a:gd name="T26" fmla="*/ 7 w 28"/>
                <a:gd name="T27" fmla="*/ 4 h 19"/>
                <a:gd name="T28" fmla="*/ 13 w 28"/>
                <a:gd name="T29" fmla="*/ 8 h 19"/>
                <a:gd name="T30" fmla="*/ 16 w 28"/>
                <a:gd name="T31" fmla="*/ 9 h 19"/>
                <a:gd name="T32" fmla="*/ 13 w 28"/>
                <a:gd name="T33" fmla="*/ 7 h 19"/>
                <a:gd name="T34" fmla="*/ 14 w 28"/>
                <a:gd name="T35" fmla="*/ 5 h 19"/>
                <a:gd name="T36" fmla="*/ 11 w 28"/>
                <a:gd name="T37" fmla="*/ 4 h 19"/>
                <a:gd name="T38" fmla="*/ 11 w 28"/>
                <a:gd name="T39" fmla="*/ 2 h 19"/>
                <a:gd name="T40" fmla="*/ 7 w 28"/>
                <a:gd name="T41" fmla="*/ 3 h 19"/>
                <a:gd name="T42" fmla="*/ 13 w 28"/>
                <a:gd name="T43" fmla="*/ 1 h 19"/>
                <a:gd name="T44" fmla="*/ 12 w 28"/>
                <a:gd name="T45" fmla="*/ 2 h 19"/>
                <a:gd name="T46" fmla="*/ 15 w 28"/>
                <a:gd name="T47" fmla="*/ 3 h 19"/>
                <a:gd name="T48" fmla="*/ 21 w 28"/>
                <a:gd name="T49" fmla="*/ 2 h 19"/>
                <a:gd name="T50" fmla="*/ 26 w 28"/>
                <a:gd name="T51" fmla="*/ 8 h 19"/>
                <a:gd name="T52" fmla="*/ 27 w 28"/>
                <a:gd name="T53" fmla="*/ 12 h 19"/>
                <a:gd name="T54" fmla="*/ 26 w 28"/>
                <a:gd name="T55" fmla="*/ 14 h 19"/>
                <a:gd name="T56" fmla="*/ 26 w 28"/>
                <a:gd name="T57" fmla="*/ 17 h 19"/>
                <a:gd name="T58" fmla="*/ 22 w 28"/>
                <a:gd name="T59" fmla="*/ 19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28" h="19">
                  <a:moveTo>
                    <a:pt x="22" y="19"/>
                  </a:moveTo>
                  <a:cubicBezTo>
                    <a:pt x="20" y="19"/>
                    <a:pt x="17" y="19"/>
                    <a:pt x="15" y="19"/>
                  </a:cubicBezTo>
                  <a:cubicBezTo>
                    <a:pt x="12" y="19"/>
                    <a:pt x="15" y="18"/>
                    <a:pt x="15" y="17"/>
                  </a:cubicBezTo>
                  <a:cubicBezTo>
                    <a:pt x="16" y="16"/>
                    <a:pt x="11" y="16"/>
                    <a:pt x="12" y="15"/>
                  </a:cubicBezTo>
                  <a:cubicBezTo>
                    <a:pt x="13" y="14"/>
                    <a:pt x="15" y="13"/>
                    <a:pt x="17" y="13"/>
                  </a:cubicBezTo>
                  <a:cubicBezTo>
                    <a:pt x="18" y="12"/>
                    <a:pt x="17" y="12"/>
                    <a:pt x="16" y="12"/>
                  </a:cubicBezTo>
                  <a:cubicBezTo>
                    <a:pt x="14" y="11"/>
                    <a:pt x="12" y="12"/>
                    <a:pt x="9" y="13"/>
                  </a:cubicBezTo>
                  <a:cubicBezTo>
                    <a:pt x="7" y="13"/>
                    <a:pt x="5" y="13"/>
                    <a:pt x="2" y="13"/>
                  </a:cubicBezTo>
                  <a:cubicBezTo>
                    <a:pt x="2" y="14"/>
                    <a:pt x="0" y="14"/>
                    <a:pt x="1" y="12"/>
                  </a:cubicBezTo>
                  <a:cubicBezTo>
                    <a:pt x="3" y="10"/>
                    <a:pt x="5" y="11"/>
                    <a:pt x="7" y="10"/>
                  </a:cubicBezTo>
                  <a:cubicBezTo>
                    <a:pt x="11" y="9"/>
                    <a:pt x="4" y="9"/>
                    <a:pt x="4" y="8"/>
                  </a:cubicBezTo>
                  <a:cubicBezTo>
                    <a:pt x="3" y="8"/>
                    <a:pt x="7" y="6"/>
                    <a:pt x="7" y="6"/>
                  </a:cubicBezTo>
                  <a:cubicBezTo>
                    <a:pt x="7" y="6"/>
                    <a:pt x="4" y="6"/>
                    <a:pt x="3" y="6"/>
                  </a:cubicBezTo>
                  <a:cubicBezTo>
                    <a:pt x="3" y="5"/>
                    <a:pt x="6" y="4"/>
                    <a:pt x="7" y="4"/>
                  </a:cubicBezTo>
                  <a:cubicBezTo>
                    <a:pt x="9" y="4"/>
                    <a:pt x="11" y="7"/>
                    <a:pt x="13" y="8"/>
                  </a:cubicBezTo>
                  <a:cubicBezTo>
                    <a:pt x="14" y="8"/>
                    <a:pt x="15" y="10"/>
                    <a:pt x="16" y="9"/>
                  </a:cubicBezTo>
                  <a:cubicBezTo>
                    <a:pt x="19" y="7"/>
                    <a:pt x="13" y="7"/>
                    <a:pt x="13" y="7"/>
                  </a:cubicBezTo>
                  <a:cubicBezTo>
                    <a:pt x="14" y="7"/>
                    <a:pt x="18" y="6"/>
                    <a:pt x="14" y="5"/>
                  </a:cubicBezTo>
                  <a:cubicBezTo>
                    <a:pt x="13" y="5"/>
                    <a:pt x="12" y="5"/>
                    <a:pt x="11" y="4"/>
                  </a:cubicBezTo>
                  <a:cubicBezTo>
                    <a:pt x="9" y="3"/>
                    <a:pt x="11" y="3"/>
                    <a:pt x="11" y="2"/>
                  </a:cubicBezTo>
                  <a:cubicBezTo>
                    <a:pt x="10" y="2"/>
                    <a:pt x="7" y="3"/>
                    <a:pt x="7" y="3"/>
                  </a:cubicBezTo>
                  <a:cubicBezTo>
                    <a:pt x="6" y="2"/>
                    <a:pt x="13" y="1"/>
                    <a:pt x="13" y="1"/>
                  </a:cubicBezTo>
                  <a:cubicBezTo>
                    <a:pt x="13" y="1"/>
                    <a:pt x="12" y="2"/>
                    <a:pt x="12" y="2"/>
                  </a:cubicBezTo>
                  <a:cubicBezTo>
                    <a:pt x="11" y="3"/>
                    <a:pt x="14" y="3"/>
                    <a:pt x="15" y="3"/>
                  </a:cubicBezTo>
                  <a:cubicBezTo>
                    <a:pt x="18" y="4"/>
                    <a:pt x="19" y="4"/>
                    <a:pt x="21" y="2"/>
                  </a:cubicBezTo>
                  <a:cubicBezTo>
                    <a:pt x="24" y="0"/>
                    <a:pt x="27" y="6"/>
                    <a:pt x="26" y="8"/>
                  </a:cubicBezTo>
                  <a:cubicBezTo>
                    <a:pt x="26" y="10"/>
                    <a:pt x="26" y="11"/>
                    <a:pt x="27" y="12"/>
                  </a:cubicBezTo>
                  <a:cubicBezTo>
                    <a:pt x="28" y="14"/>
                    <a:pt x="28" y="15"/>
                    <a:pt x="26" y="14"/>
                  </a:cubicBezTo>
                  <a:cubicBezTo>
                    <a:pt x="24" y="12"/>
                    <a:pt x="25" y="16"/>
                    <a:pt x="26" y="17"/>
                  </a:cubicBezTo>
                  <a:cubicBezTo>
                    <a:pt x="27" y="18"/>
                    <a:pt x="23" y="19"/>
                    <a:pt x="22" y="19"/>
                  </a:cubicBezTo>
                  <a:close/>
                </a:path>
              </a:pathLst>
            </a:custGeom>
            <a:grpFill/>
            <a:ln w="4763" cap="flat">
              <a:solidFill>
                <a:schemeClr val="bg1"/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id-ID" sz="1800" b="1" i="0" u="none" strike="noStrike" kern="1200" cap="none" spc="0" normalizeH="0" baseline="0" noProof="0">
                <a:ln>
                  <a:noFill/>
                </a:ln>
                <a:solidFill>
                  <a:srgbClr val="1C1C1C">
                    <a:lumMod val="50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endParaRPr>
            </a:p>
          </p:txBody>
        </p:sp>
        <p:sp>
          <p:nvSpPr>
            <p:cNvPr id="189" name="Freeform 586"/>
            <p:cNvSpPr/>
            <p:nvPr/>
          </p:nvSpPr>
          <p:spPr bwMode="auto">
            <a:xfrm>
              <a:off x="6878534" y="4535082"/>
              <a:ext cx="82803" cy="25484"/>
            </a:xfrm>
            <a:custGeom>
              <a:avLst/>
              <a:gdLst>
                <a:gd name="T0" fmla="*/ 1 w 9"/>
                <a:gd name="T1" fmla="*/ 3 h 3"/>
                <a:gd name="T2" fmla="*/ 7 w 9"/>
                <a:gd name="T3" fmla="*/ 0 h 3"/>
                <a:gd name="T4" fmla="*/ 1 w 9"/>
                <a:gd name="T5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9" h="3">
                  <a:moveTo>
                    <a:pt x="1" y="3"/>
                  </a:moveTo>
                  <a:cubicBezTo>
                    <a:pt x="4" y="2"/>
                    <a:pt x="9" y="0"/>
                    <a:pt x="7" y="0"/>
                  </a:cubicBezTo>
                  <a:cubicBezTo>
                    <a:pt x="4" y="0"/>
                    <a:pt x="0" y="3"/>
                    <a:pt x="1" y="3"/>
                  </a:cubicBezTo>
                  <a:close/>
                </a:path>
              </a:pathLst>
            </a:custGeom>
            <a:grpFill/>
            <a:ln w="4763" cap="flat">
              <a:solidFill>
                <a:schemeClr val="bg1"/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id-ID" sz="1800" b="1" i="0" u="none" strike="noStrike" kern="1200" cap="none" spc="0" normalizeH="0" baseline="0" noProof="0">
                <a:ln>
                  <a:noFill/>
                </a:ln>
                <a:solidFill>
                  <a:srgbClr val="1C1C1C">
                    <a:lumMod val="50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endParaRPr>
            </a:p>
          </p:txBody>
        </p:sp>
        <p:sp>
          <p:nvSpPr>
            <p:cNvPr id="190" name="Freeform 587"/>
            <p:cNvSpPr/>
            <p:nvPr/>
          </p:nvSpPr>
          <p:spPr bwMode="auto">
            <a:xfrm>
              <a:off x="6859425" y="4525526"/>
              <a:ext cx="76432" cy="19114"/>
            </a:xfrm>
            <a:custGeom>
              <a:avLst/>
              <a:gdLst>
                <a:gd name="T0" fmla="*/ 1 w 8"/>
                <a:gd name="T1" fmla="*/ 2 h 2"/>
                <a:gd name="T2" fmla="*/ 6 w 8"/>
                <a:gd name="T3" fmla="*/ 0 h 2"/>
                <a:gd name="T4" fmla="*/ 1 w 8"/>
                <a:gd name="T5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8" h="2">
                  <a:moveTo>
                    <a:pt x="1" y="2"/>
                  </a:moveTo>
                  <a:cubicBezTo>
                    <a:pt x="0" y="2"/>
                    <a:pt x="4" y="0"/>
                    <a:pt x="6" y="0"/>
                  </a:cubicBezTo>
                  <a:cubicBezTo>
                    <a:pt x="8" y="0"/>
                    <a:pt x="4" y="2"/>
                    <a:pt x="1" y="2"/>
                  </a:cubicBezTo>
                  <a:close/>
                </a:path>
              </a:pathLst>
            </a:custGeom>
            <a:grpFill/>
            <a:ln w="4763" cap="flat">
              <a:solidFill>
                <a:schemeClr val="bg1"/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id-ID" sz="1800" b="1" i="0" u="none" strike="noStrike" kern="1200" cap="none" spc="0" normalizeH="0" baseline="0" noProof="0">
                <a:ln>
                  <a:noFill/>
                </a:ln>
                <a:solidFill>
                  <a:srgbClr val="1C1C1C">
                    <a:lumMod val="50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endParaRPr>
            </a:p>
          </p:txBody>
        </p:sp>
        <p:sp>
          <p:nvSpPr>
            <p:cNvPr id="191" name="Freeform 588"/>
            <p:cNvSpPr/>
            <p:nvPr/>
          </p:nvSpPr>
          <p:spPr bwMode="auto">
            <a:xfrm>
              <a:off x="6821208" y="4496854"/>
              <a:ext cx="95541" cy="47785"/>
            </a:xfrm>
            <a:custGeom>
              <a:avLst/>
              <a:gdLst>
                <a:gd name="T0" fmla="*/ 2 w 10"/>
                <a:gd name="T1" fmla="*/ 3 h 5"/>
                <a:gd name="T2" fmla="*/ 10 w 10"/>
                <a:gd name="T3" fmla="*/ 1 h 5"/>
                <a:gd name="T4" fmla="*/ 2 w 10"/>
                <a:gd name="T5" fmla="*/ 3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0" h="5">
                  <a:moveTo>
                    <a:pt x="2" y="3"/>
                  </a:moveTo>
                  <a:cubicBezTo>
                    <a:pt x="0" y="2"/>
                    <a:pt x="10" y="0"/>
                    <a:pt x="10" y="1"/>
                  </a:cubicBezTo>
                  <a:cubicBezTo>
                    <a:pt x="10" y="2"/>
                    <a:pt x="6" y="5"/>
                    <a:pt x="2" y="3"/>
                  </a:cubicBezTo>
                  <a:close/>
                </a:path>
              </a:pathLst>
            </a:custGeom>
            <a:grpFill/>
            <a:ln w="4763" cap="flat">
              <a:solidFill>
                <a:schemeClr val="bg1"/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id-ID" sz="1800" b="1" i="0" u="none" strike="noStrike" kern="1200" cap="none" spc="0" normalizeH="0" baseline="0" noProof="0">
                <a:ln>
                  <a:noFill/>
                </a:ln>
                <a:solidFill>
                  <a:srgbClr val="1C1C1C">
                    <a:lumMod val="50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endParaRPr>
            </a:p>
          </p:txBody>
        </p:sp>
        <p:sp>
          <p:nvSpPr>
            <p:cNvPr id="192" name="Freeform 589"/>
            <p:cNvSpPr/>
            <p:nvPr/>
          </p:nvSpPr>
          <p:spPr bwMode="auto">
            <a:xfrm>
              <a:off x="6830763" y="4458630"/>
              <a:ext cx="66879" cy="47785"/>
            </a:xfrm>
            <a:custGeom>
              <a:avLst/>
              <a:gdLst>
                <a:gd name="T0" fmla="*/ 1 w 7"/>
                <a:gd name="T1" fmla="*/ 5 h 5"/>
                <a:gd name="T2" fmla="*/ 0 w 7"/>
                <a:gd name="T3" fmla="*/ 1 h 5"/>
                <a:gd name="T4" fmla="*/ 4 w 7"/>
                <a:gd name="T5" fmla="*/ 2 h 5"/>
                <a:gd name="T6" fmla="*/ 7 w 7"/>
                <a:gd name="T7" fmla="*/ 4 h 5"/>
                <a:gd name="T8" fmla="*/ 1 w 7"/>
                <a:gd name="T9" fmla="*/ 5 h 5"/>
                <a:gd name="T10" fmla="*/ 1 w 7"/>
                <a:gd name="T11" fmla="*/ 5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" h="5">
                  <a:moveTo>
                    <a:pt x="1" y="5"/>
                  </a:moveTo>
                  <a:cubicBezTo>
                    <a:pt x="0" y="4"/>
                    <a:pt x="0" y="2"/>
                    <a:pt x="0" y="1"/>
                  </a:cubicBezTo>
                  <a:cubicBezTo>
                    <a:pt x="1" y="0"/>
                    <a:pt x="3" y="1"/>
                    <a:pt x="4" y="2"/>
                  </a:cubicBezTo>
                  <a:cubicBezTo>
                    <a:pt x="4" y="2"/>
                    <a:pt x="7" y="3"/>
                    <a:pt x="7" y="4"/>
                  </a:cubicBezTo>
                  <a:cubicBezTo>
                    <a:pt x="7" y="4"/>
                    <a:pt x="2" y="5"/>
                    <a:pt x="1" y="5"/>
                  </a:cubicBezTo>
                  <a:cubicBezTo>
                    <a:pt x="0" y="4"/>
                    <a:pt x="4" y="5"/>
                    <a:pt x="1" y="5"/>
                  </a:cubicBezTo>
                  <a:close/>
                </a:path>
              </a:pathLst>
            </a:custGeom>
            <a:grpFill/>
            <a:ln w="4763" cap="flat">
              <a:solidFill>
                <a:schemeClr val="bg1"/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id-ID" sz="1800" b="1" i="0" u="none" strike="noStrike" kern="1200" cap="none" spc="0" normalizeH="0" baseline="0" noProof="0">
                <a:ln>
                  <a:noFill/>
                </a:ln>
                <a:solidFill>
                  <a:srgbClr val="1C1C1C">
                    <a:lumMod val="50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endParaRPr>
            </a:p>
          </p:txBody>
        </p:sp>
        <p:sp>
          <p:nvSpPr>
            <p:cNvPr id="193" name="Freeform 590"/>
            <p:cNvSpPr/>
            <p:nvPr/>
          </p:nvSpPr>
          <p:spPr bwMode="auto">
            <a:xfrm>
              <a:off x="6738407" y="4347133"/>
              <a:ext cx="111465" cy="82827"/>
            </a:xfrm>
            <a:custGeom>
              <a:avLst/>
              <a:gdLst>
                <a:gd name="T0" fmla="*/ 8 w 12"/>
                <a:gd name="T1" fmla="*/ 8 h 9"/>
                <a:gd name="T2" fmla="*/ 3 w 12"/>
                <a:gd name="T3" fmla="*/ 1 h 9"/>
                <a:gd name="T4" fmla="*/ 8 w 12"/>
                <a:gd name="T5" fmla="*/ 8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2" h="9">
                  <a:moveTo>
                    <a:pt x="8" y="8"/>
                  </a:moveTo>
                  <a:cubicBezTo>
                    <a:pt x="6" y="9"/>
                    <a:pt x="0" y="0"/>
                    <a:pt x="3" y="1"/>
                  </a:cubicBezTo>
                  <a:cubicBezTo>
                    <a:pt x="6" y="3"/>
                    <a:pt x="12" y="8"/>
                    <a:pt x="8" y="8"/>
                  </a:cubicBezTo>
                  <a:close/>
                </a:path>
              </a:pathLst>
            </a:custGeom>
            <a:grpFill/>
            <a:ln w="4763" cap="flat">
              <a:solidFill>
                <a:schemeClr val="bg1"/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id-ID" sz="1800" b="1" i="0" u="none" strike="noStrike" kern="1200" cap="none" spc="0" normalizeH="0" baseline="0" noProof="0">
                <a:ln>
                  <a:noFill/>
                </a:ln>
                <a:solidFill>
                  <a:srgbClr val="1C1C1C">
                    <a:lumMod val="50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endParaRPr>
            </a:p>
          </p:txBody>
        </p:sp>
        <p:sp>
          <p:nvSpPr>
            <p:cNvPr id="194" name="Freeform 591"/>
            <p:cNvSpPr/>
            <p:nvPr/>
          </p:nvSpPr>
          <p:spPr bwMode="auto">
            <a:xfrm>
              <a:off x="6916751" y="4337578"/>
              <a:ext cx="82803" cy="28669"/>
            </a:xfrm>
            <a:custGeom>
              <a:avLst/>
              <a:gdLst>
                <a:gd name="T0" fmla="*/ 2 w 9"/>
                <a:gd name="T1" fmla="*/ 1 h 3"/>
                <a:gd name="T2" fmla="*/ 8 w 9"/>
                <a:gd name="T3" fmla="*/ 2 h 3"/>
                <a:gd name="T4" fmla="*/ 2 w 9"/>
                <a:gd name="T5" fmla="*/ 1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9" h="3">
                  <a:moveTo>
                    <a:pt x="2" y="1"/>
                  </a:moveTo>
                  <a:cubicBezTo>
                    <a:pt x="5" y="0"/>
                    <a:pt x="9" y="2"/>
                    <a:pt x="8" y="2"/>
                  </a:cubicBezTo>
                  <a:cubicBezTo>
                    <a:pt x="3" y="3"/>
                    <a:pt x="0" y="2"/>
                    <a:pt x="2" y="1"/>
                  </a:cubicBezTo>
                  <a:close/>
                </a:path>
              </a:pathLst>
            </a:custGeom>
            <a:grpFill/>
            <a:ln w="4763" cap="flat">
              <a:solidFill>
                <a:schemeClr val="bg1"/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id-ID" sz="1800" b="1" i="0" u="none" strike="noStrike" kern="1200" cap="none" spc="0" normalizeH="0" baseline="0" noProof="0">
                <a:ln>
                  <a:noFill/>
                </a:ln>
                <a:solidFill>
                  <a:srgbClr val="1C1C1C">
                    <a:lumMod val="50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endParaRPr>
            </a:p>
          </p:txBody>
        </p:sp>
        <p:sp>
          <p:nvSpPr>
            <p:cNvPr id="195" name="Freeform 592"/>
            <p:cNvSpPr/>
            <p:nvPr/>
          </p:nvSpPr>
          <p:spPr bwMode="auto">
            <a:xfrm>
              <a:off x="6757513" y="4187857"/>
              <a:ext cx="334395" cy="178393"/>
            </a:xfrm>
            <a:custGeom>
              <a:avLst/>
              <a:gdLst>
                <a:gd name="T0" fmla="*/ 28 w 36"/>
                <a:gd name="T1" fmla="*/ 17 h 19"/>
                <a:gd name="T2" fmla="*/ 27 w 36"/>
                <a:gd name="T3" fmla="*/ 15 h 19"/>
                <a:gd name="T4" fmla="*/ 22 w 36"/>
                <a:gd name="T5" fmla="*/ 13 h 19"/>
                <a:gd name="T6" fmla="*/ 14 w 36"/>
                <a:gd name="T7" fmla="*/ 14 h 19"/>
                <a:gd name="T8" fmla="*/ 18 w 36"/>
                <a:gd name="T9" fmla="*/ 12 h 19"/>
                <a:gd name="T10" fmla="*/ 8 w 36"/>
                <a:gd name="T11" fmla="*/ 12 h 19"/>
                <a:gd name="T12" fmla="*/ 13 w 36"/>
                <a:gd name="T13" fmla="*/ 10 h 19"/>
                <a:gd name="T14" fmla="*/ 12 w 36"/>
                <a:gd name="T15" fmla="*/ 9 h 19"/>
                <a:gd name="T16" fmla="*/ 13 w 36"/>
                <a:gd name="T17" fmla="*/ 8 h 19"/>
                <a:gd name="T18" fmla="*/ 11 w 36"/>
                <a:gd name="T19" fmla="*/ 8 h 19"/>
                <a:gd name="T20" fmla="*/ 10 w 36"/>
                <a:gd name="T21" fmla="*/ 6 h 19"/>
                <a:gd name="T22" fmla="*/ 6 w 36"/>
                <a:gd name="T23" fmla="*/ 6 h 19"/>
                <a:gd name="T24" fmla="*/ 3 w 36"/>
                <a:gd name="T25" fmla="*/ 5 h 19"/>
                <a:gd name="T26" fmla="*/ 9 w 36"/>
                <a:gd name="T27" fmla="*/ 2 h 19"/>
                <a:gd name="T28" fmla="*/ 16 w 36"/>
                <a:gd name="T29" fmla="*/ 1 h 19"/>
                <a:gd name="T30" fmla="*/ 18 w 36"/>
                <a:gd name="T31" fmla="*/ 5 h 19"/>
                <a:gd name="T32" fmla="*/ 22 w 36"/>
                <a:gd name="T33" fmla="*/ 4 h 19"/>
                <a:gd name="T34" fmla="*/ 25 w 36"/>
                <a:gd name="T35" fmla="*/ 7 h 19"/>
                <a:gd name="T36" fmla="*/ 30 w 36"/>
                <a:gd name="T37" fmla="*/ 7 h 19"/>
                <a:gd name="T38" fmla="*/ 33 w 36"/>
                <a:gd name="T39" fmla="*/ 12 h 19"/>
                <a:gd name="T40" fmla="*/ 34 w 36"/>
                <a:gd name="T41" fmla="*/ 16 h 19"/>
                <a:gd name="T42" fmla="*/ 28 w 36"/>
                <a:gd name="T43" fmla="*/ 17 h 19"/>
                <a:gd name="T44" fmla="*/ 28 w 36"/>
                <a:gd name="T45" fmla="*/ 17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36" h="19">
                  <a:moveTo>
                    <a:pt x="28" y="17"/>
                  </a:moveTo>
                  <a:cubicBezTo>
                    <a:pt x="27" y="17"/>
                    <a:pt x="27" y="16"/>
                    <a:pt x="27" y="15"/>
                  </a:cubicBezTo>
                  <a:cubicBezTo>
                    <a:pt x="26" y="14"/>
                    <a:pt x="23" y="13"/>
                    <a:pt x="22" y="13"/>
                  </a:cubicBezTo>
                  <a:cubicBezTo>
                    <a:pt x="21" y="13"/>
                    <a:pt x="14" y="15"/>
                    <a:pt x="14" y="14"/>
                  </a:cubicBezTo>
                  <a:cubicBezTo>
                    <a:pt x="14" y="14"/>
                    <a:pt x="18" y="12"/>
                    <a:pt x="18" y="12"/>
                  </a:cubicBezTo>
                  <a:cubicBezTo>
                    <a:pt x="15" y="11"/>
                    <a:pt x="11" y="14"/>
                    <a:pt x="8" y="12"/>
                  </a:cubicBezTo>
                  <a:cubicBezTo>
                    <a:pt x="2" y="9"/>
                    <a:pt x="13" y="10"/>
                    <a:pt x="13" y="10"/>
                  </a:cubicBezTo>
                  <a:cubicBezTo>
                    <a:pt x="13" y="10"/>
                    <a:pt x="12" y="9"/>
                    <a:pt x="12" y="9"/>
                  </a:cubicBezTo>
                  <a:cubicBezTo>
                    <a:pt x="12" y="9"/>
                    <a:pt x="13" y="8"/>
                    <a:pt x="13" y="8"/>
                  </a:cubicBezTo>
                  <a:cubicBezTo>
                    <a:pt x="14" y="7"/>
                    <a:pt x="11" y="8"/>
                    <a:pt x="11" y="8"/>
                  </a:cubicBezTo>
                  <a:cubicBezTo>
                    <a:pt x="10" y="7"/>
                    <a:pt x="12" y="6"/>
                    <a:pt x="10" y="6"/>
                  </a:cubicBezTo>
                  <a:cubicBezTo>
                    <a:pt x="9" y="6"/>
                    <a:pt x="7" y="7"/>
                    <a:pt x="6" y="6"/>
                  </a:cubicBezTo>
                  <a:cubicBezTo>
                    <a:pt x="6" y="5"/>
                    <a:pt x="4" y="6"/>
                    <a:pt x="3" y="5"/>
                  </a:cubicBezTo>
                  <a:cubicBezTo>
                    <a:pt x="0" y="0"/>
                    <a:pt x="7" y="2"/>
                    <a:pt x="9" y="2"/>
                  </a:cubicBezTo>
                  <a:cubicBezTo>
                    <a:pt x="11" y="1"/>
                    <a:pt x="14" y="0"/>
                    <a:pt x="16" y="1"/>
                  </a:cubicBezTo>
                  <a:cubicBezTo>
                    <a:pt x="19" y="2"/>
                    <a:pt x="14" y="7"/>
                    <a:pt x="18" y="5"/>
                  </a:cubicBezTo>
                  <a:cubicBezTo>
                    <a:pt x="19" y="5"/>
                    <a:pt x="21" y="3"/>
                    <a:pt x="22" y="4"/>
                  </a:cubicBezTo>
                  <a:cubicBezTo>
                    <a:pt x="23" y="5"/>
                    <a:pt x="24" y="7"/>
                    <a:pt x="25" y="7"/>
                  </a:cubicBezTo>
                  <a:cubicBezTo>
                    <a:pt x="26" y="7"/>
                    <a:pt x="29" y="6"/>
                    <a:pt x="30" y="7"/>
                  </a:cubicBezTo>
                  <a:cubicBezTo>
                    <a:pt x="32" y="8"/>
                    <a:pt x="32" y="11"/>
                    <a:pt x="33" y="12"/>
                  </a:cubicBezTo>
                  <a:cubicBezTo>
                    <a:pt x="34" y="14"/>
                    <a:pt x="36" y="15"/>
                    <a:pt x="34" y="16"/>
                  </a:cubicBezTo>
                  <a:cubicBezTo>
                    <a:pt x="33" y="18"/>
                    <a:pt x="30" y="18"/>
                    <a:pt x="28" y="17"/>
                  </a:cubicBezTo>
                  <a:cubicBezTo>
                    <a:pt x="27" y="16"/>
                    <a:pt x="31" y="19"/>
                    <a:pt x="28" y="17"/>
                  </a:cubicBezTo>
                  <a:close/>
                </a:path>
              </a:pathLst>
            </a:custGeom>
            <a:grpFill/>
            <a:ln w="4763" cap="flat">
              <a:solidFill>
                <a:schemeClr val="bg1"/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id-ID" sz="1800" b="1" i="0" u="none" strike="noStrike" kern="1200" cap="none" spc="0" normalizeH="0" baseline="0" noProof="0">
                <a:ln>
                  <a:noFill/>
                </a:ln>
                <a:solidFill>
                  <a:srgbClr val="1C1C1C">
                    <a:lumMod val="50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endParaRPr>
            </a:p>
          </p:txBody>
        </p:sp>
        <p:sp>
          <p:nvSpPr>
            <p:cNvPr id="196" name="Freeform 593"/>
            <p:cNvSpPr/>
            <p:nvPr/>
          </p:nvSpPr>
          <p:spPr bwMode="auto">
            <a:xfrm>
              <a:off x="7018660" y="4101847"/>
              <a:ext cx="101909" cy="47785"/>
            </a:xfrm>
            <a:custGeom>
              <a:avLst/>
              <a:gdLst>
                <a:gd name="T0" fmla="*/ 8 w 11"/>
                <a:gd name="T1" fmla="*/ 5 h 5"/>
                <a:gd name="T2" fmla="*/ 4 w 11"/>
                <a:gd name="T3" fmla="*/ 4 h 5"/>
                <a:gd name="T4" fmla="*/ 2 w 11"/>
                <a:gd name="T5" fmla="*/ 3 h 5"/>
                <a:gd name="T6" fmla="*/ 7 w 11"/>
                <a:gd name="T7" fmla="*/ 2 h 5"/>
                <a:gd name="T8" fmla="*/ 8 w 11"/>
                <a:gd name="T9" fmla="*/ 5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" h="5">
                  <a:moveTo>
                    <a:pt x="8" y="5"/>
                  </a:moveTo>
                  <a:cubicBezTo>
                    <a:pt x="6" y="5"/>
                    <a:pt x="6" y="4"/>
                    <a:pt x="4" y="4"/>
                  </a:cubicBezTo>
                  <a:cubicBezTo>
                    <a:pt x="4" y="4"/>
                    <a:pt x="0" y="4"/>
                    <a:pt x="2" y="3"/>
                  </a:cubicBezTo>
                  <a:cubicBezTo>
                    <a:pt x="3" y="1"/>
                    <a:pt x="6" y="0"/>
                    <a:pt x="7" y="2"/>
                  </a:cubicBezTo>
                  <a:cubicBezTo>
                    <a:pt x="9" y="3"/>
                    <a:pt x="11" y="5"/>
                    <a:pt x="8" y="5"/>
                  </a:cubicBezTo>
                  <a:close/>
                </a:path>
              </a:pathLst>
            </a:custGeom>
            <a:grpFill/>
            <a:ln w="4763" cap="flat">
              <a:solidFill>
                <a:schemeClr val="bg1"/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id-ID" sz="1800" b="1" i="0" u="none" strike="noStrike" kern="1200" cap="none" spc="0" normalizeH="0" baseline="0" noProof="0">
                <a:ln>
                  <a:noFill/>
                </a:ln>
                <a:solidFill>
                  <a:srgbClr val="1C1C1C">
                    <a:lumMod val="50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endParaRPr>
            </a:p>
          </p:txBody>
        </p:sp>
        <p:sp>
          <p:nvSpPr>
            <p:cNvPr id="197" name="Freeform 594"/>
            <p:cNvSpPr/>
            <p:nvPr/>
          </p:nvSpPr>
          <p:spPr bwMode="auto">
            <a:xfrm>
              <a:off x="7101463" y="4251568"/>
              <a:ext cx="187897" cy="105124"/>
            </a:xfrm>
            <a:custGeom>
              <a:avLst/>
              <a:gdLst>
                <a:gd name="T0" fmla="*/ 8 w 20"/>
                <a:gd name="T1" fmla="*/ 7 h 11"/>
                <a:gd name="T2" fmla="*/ 3 w 20"/>
                <a:gd name="T3" fmla="*/ 5 h 11"/>
                <a:gd name="T4" fmla="*/ 4 w 20"/>
                <a:gd name="T5" fmla="*/ 3 h 11"/>
                <a:gd name="T6" fmla="*/ 1 w 20"/>
                <a:gd name="T7" fmla="*/ 1 h 11"/>
                <a:gd name="T8" fmla="*/ 6 w 20"/>
                <a:gd name="T9" fmla="*/ 1 h 11"/>
                <a:gd name="T10" fmla="*/ 12 w 20"/>
                <a:gd name="T11" fmla="*/ 3 h 11"/>
                <a:gd name="T12" fmla="*/ 16 w 20"/>
                <a:gd name="T13" fmla="*/ 3 h 11"/>
                <a:gd name="T14" fmla="*/ 19 w 20"/>
                <a:gd name="T15" fmla="*/ 4 h 11"/>
                <a:gd name="T16" fmla="*/ 18 w 20"/>
                <a:gd name="T17" fmla="*/ 8 h 11"/>
                <a:gd name="T18" fmla="*/ 15 w 20"/>
                <a:gd name="T19" fmla="*/ 10 h 11"/>
                <a:gd name="T20" fmla="*/ 9 w 20"/>
                <a:gd name="T21" fmla="*/ 11 h 11"/>
                <a:gd name="T22" fmla="*/ 4 w 20"/>
                <a:gd name="T23" fmla="*/ 8 h 11"/>
                <a:gd name="T24" fmla="*/ 8 w 20"/>
                <a:gd name="T25" fmla="*/ 7 h 11"/>
                <a:gd name="T26" fmla="*/ 8 w 20"/>
                <a:gd name="T27" fmla="*/ 7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20" h="11">
                  <a:moveTo>
                    <a:pt x="8" y="7"/>
                  </a:moveTo>
                  <a:cubicBezTo>
                    <a:pt x="6" y="7"/>
                    <a:pt x="4" y="6"/>
                    <a:pt x="3" y="5"/>
                  </a:cubicBezTo>
                  <a:cubicBezTo>
                    <a:pt x="0" y="4"/>
                    <a:pt x="4" y="3"/>
                    <a:pt x="4" y="3"/>
                  </a:cubicBezTo>
                  <a:cubicBezTo>
                    <a:pt x="4" y="2"/>
                    <a:pt x="2" y="1"/>
                    <a:pt x="1" y="1"/>
                  </a:cubicBezTo>
                  <a:cubicBezTo>
                    <a:pt x="1" y="0"/>
                    <a:pt x="6" y="1"/>
                    <a:pt x="6" y="1"/>
                  </a:cubicBezTo>
                  <a:cubicBezTo>
                    <a:pt x="8" y="1"/>
                    <a:pt x="10" y="2"/>
                    <a:pt x="12" y="3"/>
                  </a:cubicBezTo>
                  <a:cubicBezTo>
                    <a:pt x="14" y="3"/>
                    <a:pt x="15" y="3"/>
                    <a:pt x="16" y="3"/>
                  </a:cubicBezTo>
                  <a:cubicBezTo>
                    <a:pt x="17" y="3"/>
                    <a:pt x="20" y="4"/>
                    <a:pt x="19" y="4"/>
                  </a:cubicBezTo>
                  <a:cubicBezTo>
                    <a:pt x="17" y="6"/>
                    <a:pt x="16" y="5"/>
                    <a:pt x="18" y="8"/>
                  </a:cubicBezTo>
                  <a:cubicBezTo>
                    <a:pt x="19" y="9"/>
                    <a:pt x="16" y="9"/>
                    <a:pt x="15" y="10"/>
                  </a:cubicBezTo>
                  <a:cubicBezTo>
                    <a:pt x="13" y="10"/>
                    <a:pt x="11" y="11"/>
                    <a:pt x="9" y="11"/>
                  </a:cubicBezTo>
                  <a:cubicBezTo>
                    <a:pt x="8" y="10"/>
                    <a:pt x="4" y="9"/>
                    <a:pt x="4" y="8"/>
                  </a:cubicBezTo>
                  <a:cubicBezTo>
                    <a:pt x="4" y="8"/>
                    <a:pt x="10" y="7"/>
                    <a:pt x="8" y="7"/>
                  </a:cubicBezTo>
                  <a:cubicBezTo>
                    <a:pt x="5" y="6"/>
                    <a:pt x="10" y="7"/>
                    <a:pt x="8" y="7"/>
                  </a:cubicBezTo>
                  <a:close/>
                </a:path>
              </a:pathLst>
            </a:custGeom>
            <a:grpFill/>
            <a:ln w="4763" cap="flat">
              <a:solidFill>
                <a:schemeClr val="bg1"/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id-ID" sz="1800" b="1" i="0" u="none" strike="noStrike" kern="1200" cap="none" spc="0" normalizeH="0" baseline="0" noProof="0">
                <a:ln>
                  <a:noFill/>
                </a:ln>
                <a:solidFill>
                  <a:srgbClr val="1C1C1C">
                    <a:lumMod val="50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endParaRPr>
            </a:p>
          </p:txBody>
        </p:sp>
        <p:sp>
          <p:nvSpPr>
            <p:cNvPr id="198" name="Freeform 595"/>
            <p:cNvSpPr/>
            <p:nvPr/>
          </p:nvSpPr>
          <p:spPr bwMode="auto">
            <a:xfrm>
              <a:off x="7206560" y="4347133"/>
              <a:ext cx="165604" cy="47785"/>
            </a:xfrm>
            <a:custGeom>
              <a:avLst/>
              <a:gdLst>
                <a:gd name="T0" fmla="*/ 14 w 18"/>
                <a:gd name="T1" fmla="*/ 5 h 5"/>
                <a:gd name="T2" fmla="*/ 16 w 18"/>
                <a:gd name="T3" fmla="*/ 2 h 5"/>
                <a:gd name="T4" fmla="*/ 13 w 18"/>
                <a:gd name="T5" fmla="*/ 1 h 5"/>
                <a:gd name="T6" fmla="*/ 3 w 18"/>
                <a:gd name="T7" fmla="*/ 1 h 5"/>
                <a:gd name="T8" fmla="*/ 4 w 18"/>
                <a:gd name="T9" fmla="*/ 4 h 5"/>
                <a:gd name="T10" fmla="*/ 14 w 18"/>
                <a:gd name="T11" fmla="*/ 5 h 5"/>
                <a:gd name="T12" fmla="*/ 14 w 18"/>
                <a:gd name="T13" fmla="*/ 5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8" h="5">
                  <a:moveTo>
                    <a:pt x="14" y="5"/>
                  </a:moveTo>
                  <a:cubicBezTo>
                    <a:pt x="14" y="4"/>
                    <a:pt x="18" y="2"/>
                    <a:pt x="16" y="2"/>
                  </a:cubicBezTo>
                  <a:cubicBezTo>
                    <a:pt x="15" y="1"/>
                    <a:pt x="14" y="1"/>
                    <a:pt x="13" y="1"/>
                  </a:cubicBezTo>
                  <a:cubicBezTo>
                    <a:pt x="10" y="1"/>
                    <a:pt x="6" y="0"/>
                    <a:pt x="3" y="1"/>
                  </a:cubicBezTo>
                  <a:cubicBezTo>
                    <a:pt x="0" y="1"/>
                    <a:pt x="1" y="4"/>
                    <a:pt x="4" y="4"/>
                  </a:cubicBezTo>
                  <a:cubicBezTo>
                    <a:pt x="7" y="4"/>
                    <a:pt x="11" y="5"/>
                    <a:pt x="14" y="5"/>
                  </a:cubicBezTo>
                  <a:cubicBezTo>
                    <a:pt x="16" y="4"/>
                    <a:pt x="12" y="5"/>
                    <a:pt x="14" y="5"/>
                  </a:cubicBezTo>
                  <a:close/>
                </a:path>
              </a:pathLst>
            </a:custGeom>
            <a:grpFill/>
            <a:ln w="4763" cap="flat">
              <a:solidFill>
                <a:schemeClr val="bg1"/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id-ID" sz="1800" b="1" i="0" u="none" strike="noStrike" kern="1200" cap="none" spc="0" normalizeH="0" baseline="0" noProof="0">
                <a:ln>
                  <a:noFill/>
                </a:ln>
                <a:solidFill>
                  <a:srgbClr val="1C1C1C">
                    <a:lumMod val="50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endParaRPr>
            </a:p>
          </p:txBody>
        </p:sp>
        <p:sp>
          <p:nvSpPr>
            <p:cNvPr id="199" name="Freeform 596"/>
            <p:cNvSpPr/>
            <p:nvPr/>
          </p:nvSpPr>
          <p:spPr bwMode="auto">
            <a:xfrm>
              <a:off x="7197007" y="4560566"/>
              <a:ext cx="156051" cy="105124"/>
            </a:xfrm>
            <a:custGeom>
              <a:avLst/>
              <a:gdLst>
                <a:gd name="T0" fmla="*/ 7 w 17"/>
                <a:gd name="T1" fmla="*/ 1 h 11"/>
                <a:gd name="T2" fmla="*/ 1 w 17"/>
                <a:gd name="T3" fmla="*/ 6 h 11"/>
                <a:gd name="T4" fmla="*/ 10 w 17"/>
                <a:gd name="T5" fmla="*/ 10 h 11"/>
                <a:gd name="T6" fmla="*/ 15 w 17"/>
                <a:gd name="T7" fmla="*/ 10 h 11"/>
                <a:gd name="T8" fmla="*/ 15 w 17"/>
                <a:gd name="T9" fmla="*/ 8 h 11"/>
                <a:gd name="T10" fmla="*/ 16 w 17"/>
                <a:gd name="T11" fmla="*/ 6 h 11"/>
                <a:gd name="T12" fmla="*/ 7 w 17"/>
                <a:gd name="T13" fmla="*/ 1 h 11"/>
                <a:gd name="T14" fmla="*/ 7 w 17"/>
                <a:gd name="T15" fmla="*/ 1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7" h="11">
                  <a:moveTo>
                    <a:pt x="7" y="1"/>
                  </a:moveTo>
                  <a:cubicBezTo>
                    <a:pt x="5" y="0"/>
                    <a:pt x="2" y="4"/>
                    <a:pt x="1" y="6"/>
                  </a:cubicBezTo>
                  <a:cubicBezTo>
                    <a:pt x="0" y="8"/>
                    <a:pt x="8" y="10"/>
                    <a:pt x="10" y="10"/>
                  </a:cubicBezTo>
                  <a:cubicBezTo>
                    <a:pt x="11" y="11"/>
                    <a:pt x="14" y="11"/>
                    <a:pt x="15" y="10"/>
                  </a:cubicBezTo>
                  <a:cubicBezTo>
                    <a:pt x="16" y="10"/>
                    <a:pt x="15" y="9"/>
                    <a:pt x="15" y="8"/>
                  </a:cubicBezTo>
                  <a:cubicBezTo>
                    <a:pt x="15" y="7"/>
                    <a:pt x="15" y="6"/>
                    <a:pt x="16" y="6"/>
                  </a:cubicBezTo>
                  <a:cubicBezTo>
                    <a:pt x="17" y="4"/>
                    <a:pt x="9" y="1"/>
                    <a:pt x="7" y="1"/>
                  </a:cubicBezTo>
                  <a:cubicBezTo>
                    <a:pt x="5" y="0"/>
                    <a:pt x="8" y="1"/>
                    <a:pt x="7" y="1"/>
                  </a:cubicBezTo>
                  <a:close/>
                </a:path>
              </a:pathLst>
            </a:custGeom>
            <a:grpFill/>
            <a:ln w="4763" cap="flat">
              <a:solidFill>
                <a:schemeClr val="bg1"/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id-ID" sz="1800" b="1" i="0" u="none" strike="noStrike" kern="1200" cap="none" spc="0" normalizeH="0" baseline="0" noProof="0">
                <a:ln>
                  <a:noFill/>
                </a:ln>
                <a:solidFill>
                  <a:srgbClr val="1C1C1C">
                    <a:lumMod val="50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endParaRPr>
            </a:p>
          </p:txBody>
        </p:sp>
        <p:sp>
          <p:nvSpPr>
            <p:cNvPr id="200" name="Freeform 597"/>
            <p:cNvSpPr/>
            <p:nvPr/>
          </p:nvSpPr>
          <p:spPr bwMode="auto">
            <a:xfrm>
              <a:off x="7270254" y="4535082"/>
              <a:ext cx="38217" cy="25484"/>
            </a:xfrm>
            <a:custGeom>
              <a:avLst/>
              <a:gdLst>
                <a:gd name="T0" fmla="*/ 3 w 4"/>
                <a:gd name="T1" fmla="*/ 2 h 3"/>
                <a:gd name="T2" fmla="*/ 1 w 4"/>
                <a:gd name="T3" fmla="*/ 1 h 3"/>
                <a:gd name="T4" fmla="*/ 3 w 4"/>
                <a:gd name="T5" fmla="*/ 2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" h="3">
                  <a:moveTo>
                    <a:pt x="3" y="2"/>
                  </a:moveTo>
                  <a:cubicBezTo>
                    <a:pt x="1" y="3"/>
                    <a:pt x="0" y="1"/>
                    <a:pt x="1" y="1"/>
                  </a:cubicBezTo>
                  <a:cubicBezTo>
                    <a:pt x="2" y="0"/>
                    <a:pt x="4" y="2"/>
                    <a:pt x="3" y="2"/>
                  </a:cubicBezTo>
                  <a:close/>
                </a:path>
              </a:pathLst>
            </a:custGeom>
            <a:grpFill/>
            <a:ln w="4763" cap="flat">
              <a:solidFill>
                <a:schemeClr val="bg1"/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id-ID" sz="1800" b="1" i="0" u="none" strike="noStrike" kern="1200" cap="none" spc="0" normalizeH="0" baseline="0" noProof="0">
                <a:ln>
                  <a:noFill/>
                </a:ln>
                <a:solidFill>
                  <a:srgbClr val="1C1C1C">
                    <a:lumMod val="50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endParaRPr>
            </a:p>
          </p:txBody>
        </p:sp>
        <p:sp>
          <p:nvSpPr>
            <p:cNvPr id="201" name="Freeform 598"/>
            <p:cNvSpPr/>
            <p:nvPr/>
          </p:nvSpPr>
          <p:spPr bwMode="auto">
            <a:xfrm>
              <a:off x="7439043" y="4366247"/>
              <a:ext cx="82803" cy="54153"/>
            </a:xfrm>
            <a:custGeom>
              <a:avLst/>
              <a:gdLst>
                <a:gd name="T0" fmla="*/ 1 w 9"/>
                <a:gd name="T1" fmla="*/ 5 h 6"/>
                <a:gd name="T2" fmla="*/ 1 w 9"/>
                <a:gd name="T3" fmla="*/ 1 h 6"/>
                <a:gd name="T4" fmla="*/ 5 w 9"/>
                <a:gd name="T5" fmla="*/ 1 h 6"/>
                <a:gd name="T6" fmla="*/ 9 w 9"/>
                <a:gd name="T7" fmla="*/ 3 h 6"/>
                <a:gd name="T8" fmla="*/ 5 w 9"/>
                <a:gd name="T9" fmla="*/ 5 h 6"/>
                <a:gd name="T10" fmla="*/ 1 w 9"/>
                <a:gd name="T11" fmla="*/ 5 h 6"/>
                <a:gd name="T12" fmla="*/ 1 w 9"/>
                <a:gd name="T13" fmla="*/ 5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9" h="6">
                  <a:moveTo>
                    <a:pt x="1" y="5"/>
                  </a:moveTo>
                  <a:cubicBezTo>
                    <a:pt x="1" y="5"/>
                    <a:pt x="2" y="2"/>
                    <a:pt x="1" y="1"/>
                  </a:cubicBezTo>
                  <a:cubicBezTo>
                    <a:pt x="1" y="0"/>
                    <a:pt x="4" y="1"/>
                    <a:pt x="5" y="1"/>
                  </a:cubicBezTo>
                  <a:cubicBezTo>
                    <a:pt x="6" y="1"/>
                    <a:pt x="9" y="2"/>
                    <a:pt x="9" y="3"/>
                  </a:cubicBezTo>
                  <a:cubicBezTo>
                    <a:pt x="8" y="4"/>
                    <a:pt x="6" y="5"/>
                    <a:pt x="5" y="5"/>
                  </a:cubicBezTo>
                  <a:cubicBezTo>
                    <a:pt x="3" y="6"/>
                    <a:pt x="3" y="6"/>
                    <a:pt x="1" y="5"/>
                  </a:cubicBezTo>
                  <a:cubicBezTo>
                    <a:pt x="0" y="4"/>
                    <a:pt x="2" y="6"/>
                    <a:pt x="1" y="5"/>
                  </a:cubicBezTo>
                  <a:close/>
                </a:path>
              </a:pathLst>
            </a:custGeom>
            <a:grpFill/>
            <a:ln w="4763" cap="flat">
              <a:solidFill>
                <a:schemeClr val="bg1"/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id-ID" sz="1800" b="1" i="0" u="none" strike="noStrike" kern="1200" cap="none" spc="0" normalizeH="0" baseline="0" noProof="0">
                <a:ln>
                  <a:noFill/>
                </a:ln>
                <a:solidFill>
                  <a:srgbClr val="1C1C1C">
                    <a:lumMod val="50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endParaRPr>
            </a:p>
          </p:txBody>
        </p:sp>
        <p:sp>
          <p:nvSpPr>
            <p:cNvPr id="202" name="Freeform 599"/>
            <p:cNvSpPr/>
            <p:nvPr/>
          </p:nvSpPr>
          <p:spPr bwMode="auto">
            <a:xfrm>
              <a:off x="7483629" y="4449069"/>
              <a:ext cx="28662" cy="38227"/>
            </a:xfrm>
            <a:custGeom>
              <a:avLst/>
              <a:gdLst>
                <a:gd name="T0" fmla="*/ 2 w 3"/>
                <a:gd name="T1" fmla="*/ 1 h 4"/>
                <a:gd name="T2" fmla="*/ 1 w 3"/>
                <a:gd name="T3" fmla="*/ 3 h 4"/>
                <a:gd name="T4" fmla="*/ 2 w 3"/>
                <a:gd name="T5" fmla="*/ 1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" h="4">
                  <a:moveTo>
                    <a:pt x="2" y="1"/>
                  </a:moveTo>
                  <a:cubicBezTo>
                    <a:pt x="0" y="0"/>
                    <a:pt x="0" y="3"/>
                    <a:pt x="1" y="3"/>
                  </a:cubicBezTo>
                  <a:cubicBezTo>
                    <a:pt x="2" y="4"/>
                    <a:pt x="3" y="2"/>
                    <a:pt x="2" y="1"/>
                  </a:cubicBezTo>
                  <a:close/>
                </a:path>
              </a:pathLst>
            </a:custGeom>
            <a:grpFill/>
            <a:ln w="4763" cap="flat">
              <a:solidFill>
                <a:schemeClr val="bg1"/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id-ID" sz="1800" b="1" i="0" u="none" strike="noStrike" kern="1200" cap="none" spc="0" normalizeH="0" baseline="0" noProof="0">
                <a:ln>
                  <a:noFill/>
                </a:ln>
                <a:solidFill>
                  <a:srgbClr val="1C1C1C">
                    <a:lumMod val="50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endParaRPr>
            </a:p>
          </p:txBody>
        </p:sp>
        <p:sp>
          <p:nvSpPr>
            <p:cNvPr id="203" name="Freeform 600"/>
            <p:cNvSpPr/>
            <p:nvPr/>
          </p:nvSpPr>
          <p:spPr bwMode="auto">
            <a:xfrm>
              <a:off x="7177896" y="4420403"/>
              <a:ext cx="831212" cy="254845"/>
            </a:xfrm>
            <a:custGeom>
              <a:avLst/>
              <a:gdLst>
                <a:gd name="T0" fmla="*/ 17 w 89"/>
                <a:gd name="T1" fmla="*/ 7 h 27"/>
                <a:gd name="T2" fmla="*/ 19 w 89"/>
                <a:gd name="T3" fmla="*/ 4 h 27"/>
                <a:gd name="T4" fmla="*/ 15 w 89"/>
                <a:gd name="T5" fmla="*/ 2 h 27"/>
                <a:gd name="T6" fmla="*/ 12 w 89"/>
                <a:gd name="T7" fmla="*/ 2 h 27"/>
                <a:gd name="T8" fmla="*/ 4 w 89"/>
                <a:gd name="T9" fmla="*/ 1 h 27"/>
                <a:gd name="T10" fmla="*/ 4 w 89"/>
                <a:gd name="T11" fmla="*/ 3 h 27"/>
                <a:gd name="T12" fmla="*/ 0 w 89"/>
                <a:gd name="T13" fmla="*/ 4 h 27"/>
                <a:gd name="T14" fmla="*/ 5 w 89"/>
                <a:gd name="T15" fmla="*/ 5 h 27"/>
                <a:gd name="T16" fmla="*/ 7 w 89"/>
                <a:gd name="T17" fmla="*/ 6 h 27"/>
                <a:gd name="T18" fmla="*/ 6 w 89"/>
                <a:gd name="T19" fmla="*/ 7 h 27"/>
                <a:gd name="T20" fmla="*/ 24 w 89"/>
                <a:gd name="T21" fmla="*/ 13 h 27"/>
                <a:gd name="T22" fmla="*/ 25 w 89"/>
                <a:gd name="T23" fmla="*/ 16 h 27"/>
                <a:gd name="T24" fmla="*/ 24 w 89"/>
                <a:gd name="T25" fmla="*/ 21 h 27"/>
                <a:gd name="T26" fmla="*/ 27 w 89"/>
                <a:gd name="T27" fmla="*/ 25 h 27"/>
                <a:gd name="T28" fmla="*/ 30 w 89"/>
                <a:gd name="T29" fmla="*/ 24 h 27"/>
                <a:gd name="T30" fmla="*/ 33 w 89"/>
                <a:gd name="T31" fmla="*/ 26 h 27"/>
                <a:gd name="T32" fmla="*/ 38 w 89"/>
                <a:gd name="T33" fmla="*/ 26 h 27"/>
                <a:gd name="T34" fmla="*/ 42 w 89"/>
                <a:gd name="T35" fmla="*/ 23 h 27"/>
                <a:gd name="T36" fmla="*/ 45 w 89"/>
                <a:gd name="T37" fmla="*/ 26 h 27"/>
                <a:gd name="T38" fmla="*/ 52 w 89"/>
                <a:gd name="T39" fmla="*/ 27 h 27"/>
                <a:gd name="T40" fmla="*/ 62 w 89"/>
                <a:gd name="T41" fmla="*/ 27 h 27"/>
                <a:gd name="T42" fmla="*/ 65 w 89"/>
                <a:gd name="T43" fmla="*/ 27 h 27"/>
                <a:gd name="T44" fmla="*/ 67 w 89"/>
                <a:gd name="T45" fmla="*/ 24 h 27"/>
                <a:gd name="T46" fmla="*/ 70 w 89"/>
                <a:gd name="T47" fmla="*/ 25 h 27"/>
                <a:gd name="T48" fmla="*/ 76 w 89"/>
                <a:gd name="T49" fmla="*/ 27 h 27"/>
                <a:gd name="T50" fmla="*/ 82 w 89"/>
                <a:gd name="T51" fmla="*/ 26 h 27"/>
                <a:gd name="T52" fmla="*/ 85 w 89"/>
                <a:gd name="T53" fmla="*/ 24 h 27"/>
                <a:gd name="T54" fmla="*/ 85 w 89"/>
                <a:gd name="T55" fmla="*/ 22 h 27"/>
                <a:gd name="T56" fmla="*/ 82 w 89"/>
                <a:gd name="T57" fmla="*/ 22 h 27"/>
                <a:gd name="T58" fmla="*/ 85 w 89"/>
                <a:gd name="T59" fmla="*/ 17 h 27"/>
                <a:gd name="T60" fmla="*/ 80 w 89"/>
                <a:gd name="T61" fmla="*/ 16 h 27"/>
                <a:gd name="T62" fmla="*/ 78 w 89"/>
                <a:gd name="T63" fmla="*/ 14 h 27"/>
                <a:gd name="T64" fmla="*/ 70 w 89"/>
                <a:gd name="T65" fmla="*/ 14 h 27"/>
                <a:gd name="T66" fmla="*/ 65 w 89"/>
                <a:gd name="T67" fmla="*/ 14 h 27"/>
                <a:gd name="T68" fmla="*/ 55 w 89"/>
                <a:gd name="T69" fmla="*/ 17 h 27"/>
                <a:gd name="T70" fmla="*/ 56 w 89"/>
                <a:gd name="T71" fmla="*/ 18 h 27"/>
                <a:gd name="T72" fmla="*/ 52 w 89"/>
                <a:gd name="T73" fmla="*/ 18 h 27"/>
                <a:gd name="T74" fmla="*/ 49 w 89"/>
                <a:gd name="T75" fmla="*/ 16 h 27"/>
                <a:gd name="T76" fmla="*/ 46 w 89"/>
                <a:gd name="T77" fmla="*/ 17 h 27"/>
                <a:gd name="T78" fmla="*/ 42 w 89"/>
                <a:gd name="T79" fmla="*/ 16 h 27"/>
                <a:gd name="T80" fmla="*/ 41 w 89"/>
                <a:gd name="T81" fmla="*/ 18 h 27"/>
                <a:gd name="T82" fmla="*/ 38 w 89"/>
                <a:gd name="T83" fmla="*/ 16 h 27"/>
                <a:gd name="T84" fmla="*/ 39 w 89"/>
                <a:gd name="T85" fmla="*/ 14 h 27"/>
                <a:gd name="T86" fmla="*/ 34 w 89"/>
                <a:gd name="T87" fmla="*/ 12 h 27"/>
                <a:gd name="T88" fmla="*/ 30 w 89"/>
                <a:gd name="T89" fmla="*/ 13 h 27"/>
                <a:gd name="T90" fmla="*/ 32 w 89"/>
                <a:gd name="T91" fmla="*/ 12 h 27"/>
                <a:gd name="T92" fmla="*/ 28 w 89"/>
                <a:gd name="T93" fmla="*/ 9 h 27"/>
                <a:gd name="T94" fmla="*/ 38 w 89"/>
                <a:gd name="T95" fmla="*/ 10 h 27"/>
                <a:gd name="T96" fmla="*/ 33 w 89"/>
                <a:gd name="T97" fmla="*/ 7 h 27"/>
                <a:gd name="T98" fmla="*/ 28 w 89"/>
                <a:gd name="T99" fmla="*/ 7 h 27"/>
                <a:gd name="T100" fmla="*/ 32 w 89"/>
                <a:gd name="T101" fmla="*/ 6 h 27"/>
                <a:gd name="T102" fmla="*/ 27 w 89"/>
                <a:gd name="T103" fmla="*/ 5 h 27"/>
                <a:gd name="T104" fmla="*/ 17 w 89"/>
                <a:gd name="T105" fmla="*/ 7 h 27"/>
                <a:gd name="T106" fmla="*/ 17 w 89"/>
                <a:gd name="T107" fmla="*/ 7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89" h="27">
                  <a:moveTo>
                    <a:pt x="17" y="7"/>
                  </a:moveTo>
                  <a:cubicBezTo>
                    <a:pt x="18" y="7"/>
                    <a:pt x="20" y="5"/>
                    <a:pt x="19" y="4"/>
                  </a:cubicBezTo>
                  <a:cubicBezTo>
                    <a:pt x="18" y="3"/>
                    <a:pt x="16" y="2"/>
                    <a:pt x="15" y="2"/>
                  </a:cubicBezTo>
                  <a:cubicBezTo>
                    <a:pt x="14" y="2"/>
                    <a:pt x="13" y="2"/>
                    <a:pt x="12" y="2"/>
                  </a:cubicBezTo>
                  <a:cubicBezTo>
                    <a:pt x="9" y="1"/>
                    <a:pt x="7" y="0"/>
                    <a:pt x="4" y="1"/>
                  </a:cubicBezTo>
                  <a:cubicBezTo>
                    <a:pt x="0" y="2"/>
                    <a:pt x="3" y="2"/>
                    <a:pt x="4" y="3"/>
                  </a:cubicBezTo>
                  <a:cubicBezTo>
                    <a:pt x="4" y="3"/>
                    <a:pt x="0" y="3"/>
                    <a:pt x="0" y="4"/>
                  </a:cubicBezTo>
                  <a:cubicBezTo>
                    <a:pt x="0" y="5"/>
                    <a:pt x="4" y="5"/>
                    <a:pt x="5" y="5"/>
                  </a:cubicBezTo>
                  <a:cubicBezTo>
                    <a:pt x="5" y="6"/>
                    <a:pt x="7" y="6"/>
                    <a:pt x="7" y="6"/>
                  </a:cubicBezTo>
                  <a:cubicBezTo>
                    <a:pt x="7" y="7"/>
                    <a:pt x="6" y="7"/>
                    <a:pt x="6" y="7"/>
                  </a:cubicBezTo>
                  <a:cubicBezTo>
                    <a:pt x="12" y="11"/>
                    <a:pt x="21" y="5"/>
                    <a:pt x="24" y="13"/>
                  </a:cubicBezTo>
                  <a:cubicBezTo>
                    <a:pt x="24" y="14"/>
                    <a:pt x="26" y="15"/>
                    <a:pt x="25" y="16"/>
                  </a:cubicBezTo>
                  <a:cubicBezTo>
                    <a:pt x="24" y="18"/>
                    <a:pt x="23" y="19"/>
                    <a:pt x="24" y="21"/>
                  </a:cubicBezTo>
                  <a:cubicBezTo>
                    <a:pt x="24" y="21"/>
                    <a:pt x="26" y="25"/>
                    <a:pt x="27" y="25"/>
                  </a:cubicBezTo>
                  <a:cubicBezTo>
                    <a:pt x="28" y="26"/>
                    <a:pt x="30" y="23"/>
                    <a:pt x="30" y="24"/>
                  </a:cubicBezTo>
                  <a:cubicBezTo>
                    <a:pt x="31" y="24"/>
                    <a:pt x="32" y="26"/>
                    <a:pt x="33" y="26"/>
                  </a:cubicBezTo>
                  <a:cubicBezTo>
                    <a:pt x="35" y="27"/>
                    <a:pt x="37" y="26"/>
                    <a:pt x="38" y="26"/>
                  </a:cubicBezTo>
                  <a:cubicBezTo>
                    <a:pt x="39" y="25"/>
                    <a:pt x="41" y="23"/>
                    <a:pt x="42" y="23"/>
                  </a:cubicBezTo>
                  <a:cubicBezTo>
                    <a:pt x="42" y="23"/>
                    <a:pt x="44" y="26"/>
                    <a:pt x="45" y="26"/>
                  </a:cubicBezTo>
                  <a:cubicBezTo>
                    <a:pt x="47" y="27"/>
                    <a:pt x="50" y="27"/>
                    <a:pt x="52" y="27"/>
                  </a:cubicBezTo>
                  <a:cubicBezTo>
                    <a:pt x="56" y="27"/>
                    <a:pt x="59" y="27"/>
                    <a:pt x="62" y="27"/>
                  </a:cubicBezTo>
                  <a:cubicBezTo>
                    <a:pt x="63" y="27"/>
                    <a:pt x="64" y="27"/>
                    <a:pt x="65" y="27"/>
                  </a:cubicBezTo>
                  <a:cubicBezTo>
                    <a:pt x="67" y="26"/>
                    <a:pt x="66" y="24"/>
                    <a:pt x="67" y="24"/>
                  </a:cubicBezTo>
                  <a:cubicBezTo>
                    <a:pt x="68" y="23"/>
                    <a:pt x="69" y="24"/>
                    <a:pt x="70" y="25"/>
                  </a:cubicBezTo>
                  <a:cubicBezTo>
                    <a:pt x="71" y="26"/>
                    <a:pt x="74" y="27"/>
                    <a:pt x="76" y="27"/>
                  </a:cubicBezTo>
                  <a:cubicBezTo>
                    <a:pt x="78" y="27"/>
                    <a:pt x="80" y="27"/>
                    <a:pt x="82" y="26"/>
                  </a:cubicBezTo>
                  <a:cubicBezTo>
                    <a:pt x="84" y="26"/>
                    <a:pt x="83" y="24"/>
                    <a:pt x="85" y="24"/>
                  </a:cubicBezTo>
                  <a:cubicBezTo>
                    <a:pt x="86" y="24"/>
                    <a:pt x="87" y="21"/>
                    <a:pt x="85" y="22"/>
                  </a:cubicBezTo>
                  <a:cubicBezTo>
                    <a:pt x="85" y="22"/>
                    <a:pt x="83" y="22"/>
                    <a:pt x="82" y="22"/>
                  </a:cubicBezTo>
                  <a:cubicBezTo>
                    <a:pt x="82" y="22"/>
                    <a:pt x="89" y="18"/>
                    <a:pt x="85" y="17"/>
                  </a:cubicBezTo>
                  <a:cubicBezTo>
                    <a:pt x="84" y="17"/>
                    <a:pt x="82" y="16"/>
                    <a:pt x="80" y="16"/>
                  </a:cubicBezTo>
                  <a:cubicBezTo>
                    <a:pt x="78" y="16"/>
                    <a:pt x="80" y="14"/>
                    <a:pt x="78" y="14"/>
                  </a:cubicBezTo>
                  <a:cubicBezTo>
                    <a:pt x="75" y="14"/>
                    <a:pt x="73" y="14"/>
                    <a:pt x="70" y="14"/>
                  </a:cubicBezTo>
                  <a:cubicBezTo>
                    <a:pt x="68" y="14"/>
                    <a:pt x="67" y="13"/>
                    <a:pt x="65" y="14"/>
                  </a:cubicBezTo>
                  <a:cubicBezTo>
                    <a:pt x="64" y="14"/>
                    <a:pt x="55" y="16"/>
                    <a:pt x="55" y="17"/>
                  </a:cubicBezTo>
                  <a:cubicBezTo>
                    <a:pt x="55" y="17"/>
                    <a:pt x="56" y="17"/>
                    <a:pt x="56" y="18"/>
                  </a:cubicBezTo>
                  <a:cubicBezTo>
                    <a:pt x="56" y="18"/>
                    <a:pt x="53" y="18"/>
                    <a:pt x="52" y="18"/>
                  </a:cubicBezTo>
                  <a:cubicBezTo>
                    <a:pt x="51" y="18"/>
                    <a:pt x="50" y="17"/>
                    <a:pt x="49" y="16"/>
                  </a:cubicBezTo>
                  <a:cubicBezTo>
                    <a:pt x="48" y="16"/>
                    <a:pt x="47" y="17"/>
                    <a:pt x="46" y="17"/>
                  </a:cubicBezTo>
                  <a:cubicBezTo>
                    <a:pt x="45" y="17"/>
                    <a:pt x="43" y="16"/>
                    <a:pt x="42" y="16"/>
                  </a:cubicBezTo>
                  <a:cubicBezTo>
                    <a:pt x="41" y="16"/>
                    <a:pt x="42" y="18"/>
                    <a:pt x="41" y="18"/>
                  </a:cubicBezTo>
                  <a:cubicBezTo>
                    <a:pt x="40" y="18"/>
                    <a:pt x="39" y="16"/>
                    <a:pt x="38" y="16"/>
                  </a:cubicBezTo>
                  <a:cubicBezTo>
                    <a:pt x="35" y="16"/>
                    <a:pt x="39" y="15"/>
                    <a:pt x="39" y="14"/>
                  </a:cubicBezTo>
                  <a:cubicBezTo>
                    <a:pt x="39" y="13"/>
                    <a:pt x="35" y="12"/>
                    <a:pt x="34" y="12"/>
                  </a:cubicBezTo>
                  <a:cubicBezTo>
                    <a:pt x="34" y="12"/>
                    <a:pt x="30" y="13"/>
                    <a:pt x="30" y="13"/>
                  </a:cubicBezTo>
                  <a:cubicBezTo>
                    <a:pt x="30" y="12"/>
                    <a:pt x="32" y="12"/>
                    <a:pt x="32" y="12"/>
                  </a:cubicBezTo>
                  <a:cubicBezTo>
                    <a:pt x="32" y="11"/>
                    <a:pt x="27" y="10"/>
                    <a:pt x="28" y="9"/>
                  </a:cubicBezTo>
                  <a:cubicBezTo>
                    <a:pt x="28" y="9"/>
                    <a:pt x="38" y="10"/>
                    <a:pt x="38" y="10"/>
                  </a:cubicBezTo>
                  <a:cubicBezTo>
                    <a:pt x="38" y="9"/>
                    <a:pt x="34" y="8"/>
                    <a:pt x="33" y="7"/>
                  </a:cubicBezTo>
                  <a:cubicBezTo>
                    <a:pt x="32" y="7"/>
                    <a:pt x="30" y="7"/>
                    <a:pt x="28" y="7"/>
                  </a:cubicBezTo>
                  <a:cubicBezTo>
                    <a:pt x="29" y="7"/>
                    <a:pt x="31" y="7"/>
                    <a:pt x="32" y="6"/>
                  </a:cubicBezTo>
                  <a:cubicBezTo>
                    <a:pt x="32" y="5"/>
                    <a:pt x="27" y="5"/>
                    <a:pt x="27" y="5"/>
                  </a:cubicBezTo>
                  <a:cubicBezTo>
                    <a:pt x="23" y="5"/>
                    <a:pt x="21" y="6"/>
                    <a:pt x="17" y="7"/>
                  </a:cubicBezTo>
                  <a:cubicBezTo>
                    <a:pt x="17" y="7"/>
                    <a:pt x="18" y="7"/>
                    <a:pt x="17" y="7"/>
                  </a:cubicBezTo>
                  <a:close/>
                </a:path>
              </a:pathLst>
            </a:custGeom>
            <a:grpFill/>
            <a:ln w="4763" cap="flat">
              <a:solidFill>
                <a:schemeClr val="bg1"/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id-ID" sz="1800" b="1" i="0" u="none" strike="noStrike" kern="1200" cap="none" spc="0" normalizeH="0" baseline="0" noProof="0">
                <a:ln>
                  <a:noFill/>
                </a:ln>
                <a:solidFill>
                  <a:srgbClr val="1C1C1C">
                    <a:lumMod val="50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endParaRPr>
            </a:p>
          </p:txBody>
        </p:sp>
        <p:sp>
          <p:nvSpPr>
            <p:cNvPr id="204" name="Freeform 601"/>
            <p:cNvSpPr/>
            <p:nvPr/>
          </p:nvSpPr>
          <p:spPr bwMode="auto">
            <a:xfrm>
              <a:off x="7197007" y="3980797"/>
              <a:ext cx="550956" cy="347225"/>
            </a:xfrm>
            <a:custGeom>
              <a:avLst/>
              <a:gdLst>
                <a:gd name="T0" fmla="*/ 55 w 59"/>
                <a:gd name="T1" fmla="*/ 21 h 37"/>
                <a:gd name="T2" fmla="*/ 46 w 59"/>
                <a:gd name="T3" fmla="*/ 20 h 37"/>
                <a:gd name="T4" fmla="*/ 46 w 59"/>
                <a:gd name="T5" fmla="*/ 18 h 37"/>
                <a:gd name="T6" fmla="*/ 44 w 59"/>
                <a:gd name="T7" fmla="*/ 15 h 37"/>
                <a:gd name="T8" fmla="*/ 44 w 59"/>
                <a:gd name="T9" fmla="*/ 11 h 37"/>
                <a:gd name="T10" fmla="*/ 43 w 59"/>
                <a:gd name="T11" fmla="*/ 15 h 37"/>
                <a:gd name="T12" fmla="*/ 35 w 59"/>
                <a:gd name="T13" fmla="*/ 10 h 37"/>
                <a:gd name="T14" fmla="*/ 24 w 59"/>
                <a:gd name="T15" fmla="*/ 2 h 37"/>
                <a:gd name="T16" fmla="*/ 12 w 59"/>
                <a:gd name="T17" fmla="*/ 1 h 37"/>
                <a:gd name="T18" fmla="*/ 12 w 59"/>
                <a:gd name="T19" fmla="*/ 3 h 37"/>
                <a:gd name="T20" fmla="*/ 6 w 59"/>
                <a:gd name="T21" fmla="*/ 5 h 37"/>
                <a:gd name="T22" fmla="*/ 11 w 59"/>
                <a:gd name="T23" fmla="*/ 9 h 37"/>
                <a:gd name="T24" fmla="*/ 6 w 59"/>
                <a:gd name="T25" fmla="*/ 9 h 37"/>
                <a:gd name="T26" fmla="*/ 5 w 59"/>
                <a:gd name="T27" fmla="*/ 11 h 37"/>
                <a:gd name="T28" fmla="*/ 6 w 59"/>
                <a:gd name="T29" fmla="*/ 14 h 37"/>
                <a:gd name="T30" fmla="*/ 10 w 59"/>
                <a:gd name="T31" fmla="*/ 14 h 37"/>
                <a:gd name="T32" fmla="*/ 0 w 59"/>
                <a:gd name="T33" fmla="*/ 15 h 37"/>
                <a:gd name="T34" fmla="*/ 7 w 59"/>
                <a:gd name="T35" fmla="*/ 20 h 37"/>
                <a:gd name="T36" fmla="*/ 8 w 59"/>
                <a:gd name="T37" fmla="*/ 23 h 37"/>
                <a:gd name="T38" fmla="*/ 14 w 59"/>
                <a:gd name="T39" fmla="*/ 23 h 37"/>
                <a:gd name="T40" fmla="*/ 26 w 59"/>
                <a:gd name="T41" fmla="*/ 23 h 37"/>
                <a:gd name="T42" fmla="*/ 28 w 59"/>
                <a:gd name="T43" fmla="*/ 24 h 37"/>
                <a:gd name="T44" fmla="*/ 16 w 59"/>
                <a:gd name="T45" fmla="*/ 25 h 37"/>
                <a:gd name="T46" fmla="*/ 16 w 59"/>
                <a:gd name="T47" fmla="*/ 30 h 37"/>
                <a:gd name="T48" fmla="*/ 19 w 59"/>
                <a:gd name="T49" fmla="*/ 33 h 37"/>
                <a:gd name="T50" fmla="*/ 32 w 59"/>
                <a:gd name="T51" fmla="*/ 35 h 37"/>
                <a:gd name="T52" fmla="*/ 34 w 59"/>
                <a:gd name="T53" fmla="*/ 36 h 37"/>
                <a:gd name="T54" fmla="*/ 40 w 59"/>
                <a:gd name="T55" fmla="*/ 35 h 37"/>
                <a:gd name="T56" fmla="*/ 41 w 59"/>
                <a:gd name="T57" fmla="*/ 35 h 37"/>
                <a:gd name="T58" fmla="*/ 41 w 59"/>
                <a:gd name="T59" fmla="*/ 29 h 37"/>
                <a:gd name="T60" fmla="*/ 46 w 59"/>
                <a:gd name="T61" fmla="*/ 30 h 37"/>
                <a:gd name="T62" fmla="*/ 51 w 59"/>
                <a:gd name="T63" fmla="*/ 28 h 37"/>
                <a:gd name="T64" fmla="*/ 54 w 59"/>
                <a:gd name="T65" fmla="*/ 26 h 37"/>
                <a:gd name="T66" fmla="*/ 58 w 59"/>
                <a:gd name="T67" fmla="*/ 24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59" h="37">
                  <a:moveTo>
                    <a:pt x="58" y="24"/>
                  </a:moveTo>
                  <a:cubicBezTo>
                    <a:pt x="58" y="22"/>
                    <a:pt x="56" y="22"/>
                    <a:pt x="55" y="21"/>
                  </a:cubicBezTo>
                  <a:cubicBezTo>
                    <a:pt x="54" y="20"/>
                    <a:pt x="53" y="22"/>
                    <a:pt x="52" y="21"/>
                  </a:cubicBezTo>
                  <a:cubicBezTo>
                    <a:pt x="50" y="19"/>
                    <a:pt x="48" y="21"/>
                    <a:pt x="46" y="20"/>
                  </a:cubicBezTo>
                  <a:cubicBezTo>
                    <a:pt x="46" y="20"/>
                    <a:pt x="48" y="19"/>
                    <a:pt x="48" y="18"/>
                  </a:cubicBezTo>
                  <a:cubicBezTo>
                    <a:pt x="48" y="18"/>
                    <a:pt x="46" y="18"/>
                    <a:pt x="46" y="18"/>
                  </a:cubicBezTo>
                  <a:cubicBezTo>
                    <a:pt x="46" y="17"/>
                    <a:pt x="47" y="17"/>
                    <a:pt x="47" y="16"/>
                  </a:cubicBezTo>
                  <a:cubicBezTo>
                    <a:pt x="47" y="15"/>
                    <a:pt x="44" y="16"/>
                    <a:pt x="44" y="15"/>
                  </a:cubicBezTo>
                  <a:cubicBezTo>
                    <a:pt x="43" y="15"/>
                    <a:pt x="45" y="14"/>
                    <a:pt x="45" y="14"/>
                  </a:cubicBezTo>
                  <a:cubicBezTo>
                    <a:pt x="46" y="13"/>
                    <a:pt x="44" y="12"/>
                    <a:pt x="44" y="11"/>
                  </a:cubicBezTo>
                  <a:cubicBezTo>
                    <a:pt x="43" y="10"/>
                    <a:pt x="38" y="11"/>
                    <a:pt x="38" y="11"/>
                  </a:cubicBezTo>
                  <a:cubicBezTo>
                    <a:pt x="38" y="12"/>
                    <a:pt x="43" y="14"/>
                    <a:pt x="43" y="15"/>
                  </a:cubicBezTo>
                  <a:cubicBezTo>
                    <a:pt x="42" y="16"/>
                    <a:pt x="39" y="14"/>
                    <a:pt x="38" y="13"/>
                  </a:cubicBezTo>
                  <a:cubicBezTo>
                    <a:pt x="36" y="12"/>
                    <a:pt x="39" y="10"/>
                    <a:pt x="35" y="10"/>
                  </a:cubicBezTo>
                  <a:cubicBezTo>
                    <a:pt x="33" y="10"/>
                    <a:pt x="30" y="10"/>
                    <a:pt x="29" y="8"/>
                  </a:cubicBezTo>
                  <a:cubicBezTo>
                    <a:pt x="28" y="6"/>
                    <a:pt x="26" y="3"/>
                    <a:pt x="24" y="2"/>
                  </a:cubicBezTo>
                  <a:cubicBezTo>
                    <a:pt x="21" y="1"/>
                    <a:pt x="18" y="0"/>
                    <a:pt x="16" y="0"/>
                  </a:cubicBezTo>
                  <a:cubicBezTo>
                    <a:pt x="15" y="0"/>
                    <a:pt x="10" y="0"/>
                    <a:pt x="12" y="1"/>
                  </a:cubicBezTo>
                  <a:cubicBezTo>
                    <a:pt x="13" y="1"/>
                    <a:pt x="17" y="2"/>
                    <a:pt x="17" y="2"/>
                  </a:cubicBezTo>
                  <a:cubicBezTo>
                    <a:pt x="17" y="4"/>
                    <a:pt x="13" y="3"/>
                    <a:pt x="12" y="3"/>
                  </a:cubicBezTo>
                  <a:cubicBezTo>
                    <a:pt x="12" y="3"/>
                    <a:pt x="13" y="4"/>
                    <a:pt x="13" y="4"/>
                  </a:cubicBezTo>
                  <a:cubicBezTo>
                    <a:pt x="13" y="5"/>
                    <a:pt x="7" y="2"/>
                    <a:pt x="6" y="5"/>
                  </a:cubicBezTo>
                  <a:cubicBezTo>
                    <a:pt x="6" y="5"/>
                    <a:pt x="11" y="7"/>
                    <a:pt x="12" y="7"/>
                  </a:cubicBezTo>
                  <a:cubicBezTo>
                    <a:pt x="10" y="6"/>
                    <a:pt x="11" y="9"/>
                    <a:pt x="11" y="9"/>
                  </a:cubicBezTo>
                  <a:cubicBezTo>
                    <a:pt x="11" y="10"/>
                    <a:pt x="4" y="7"/>
                    <a:pt x="3" y="8"/>
                  </a:cubicBezTo>
                  <a:cubicBezTo>
                    <a:pt x="3" y="7"/>
                    <a:pt x="6" y="8"/>
                    <a:pt x="6" y="9"/>
                  </a:cubicBezTo>
                  <a:cubicBezTo>
                    <a:pt x="6" y="8"/>
                    <a:pt x="4" y="9"/>
                    <a:pt x="4" y="9"/>
                  </a:cubicBezTo>
                  <a:cubicBezTo>
                    <a:pt x="3" y="10"/>
                    <a:pt x="5" y="11"/>
                    <a:pt x="5" y="11"/>
                  </a:cubicBezTo>
                  <a:cubicBezTo>
                    <a:pt x="6" y="12"/>
                    <a:pt x="2" y="12"/>
                    <a:pt x="1" y="12"/>
                  </a:cubicBezTo>
                  <a:cubicBezTo>
                    <a:pt x="2" y="12"/>
                    <a:pt x="4" y="13"/>
                    <a:pt x="6" y="14"/>
                  </a:cubicBezTo>
                  <a:cubicBezTo>
                    <a:pt x="8" y="14"/>
                    <a:pt x="10" y="13"/>
                    <a:pt x="12" y="13"/>
                  </a:cubicBezTo>
                  <a:cubicBezTo>
                    <a:pt x="12" y="13"/>
                    <a:pt x="10" y="14"/>
                    <a:pt x="10" y="14"/>
                  </a:cubicBezTo>
                  <a:cubicBezTo>
                    <a:pt x="10" y="15"/>
                    <a:pt x="11" y="15"/>
                    <a:pt x="11" y="15"/>
                  </a:cubicBezTo>
                  <a:cubicBezTo>
                    <a:pt x="11" y="16"/>
                    <a:pt x="0" y="15"/>
                    <a:pt x="0" y="15"/>
                  </a:cubicBezTo>
                  <a:cubicBezTo>
                    <a:pt x="0" y="15"/>
                    <a:pt x="2" y="18"/>
                    <a:pt x="2" y="18"/>
                  </a:cubicBezTo>
                  <a:cubicBezTo>
                    <a:pt x="3" y="19"/>
                    <a:pt x="7" y="21"/>
                    <a:pt x="7" y="20"/>
                  </a:cubicBezTo>
                  <a:cubicBezTo>
                    <a:pt x="7" y="21"/>
                    <a:pt x="5" y="20"/>
                    <a:pt x="6" y="22"/>
                  </a:cubicBezTo>
                  <a:cubicBezTo>
                    <a:pt x="6" y="22"/>
                    <a:pt x="7" y="23"/>
                    <a:pt x="8" y="23"/>
                  </a:cubicBezTo>
                  <a:cubicBezTo>
                    <a:pt x="9" y="24"/>
                    <a:pt x="10" y="23"/>
                    <a:pt x="11" y="23"/>
                  </a:cubicBezTo>
                  <a:cubicBezTo>
                    <a:pt x="12" y="22"/>
                    <a:pt x="13" y="24"/>
                    <a:pt x="14" y="23"/>
                  </a:cubicBezTo>
                  <a:cubicBezTo>
                    <a:pt x="17" y="22"/>
                    <a:pt x="19" y="21"/>
                    <a:pt x="21" y="22"/>
                  </a:cubicBezTo>
                  <a:cubicBezTo>
                    <a:pt x="23" y="23"/>
                    <a:pt x="24" y="23"/>
                    <a:pt x="26" y="23"/>
                  </a:cubicBezTo>
                  <a:cubicBezTo>
                    <a:pt x="25" y="23"/>
                    <a:pt x="23" y="23"/>
                    <a:pt x="21" y="23"/>
                  </a:cubicBezTo>
                  <a:cubicBezTo>
                    <a:pt x="23" y="23"/>
                    <a:pt x="27" y="23"/>
                    <a:pt x="28" y="24"/>
                  </a:cubicBezTo>
                  <a:cubicBezTo>
                    <a:pt x="28" y="24"/>
                    <a:pt x="23" y="25"/>
                    <a:pt x="23" y="25"/>
                  </a:cubicBezTo>
                  <a:cubicBezTo>
                    <a:pt x="21" y="25"/>
                    <a:pt x="18" y="25"/>
                    <a:pt x="16" y="25"/>
                  </a:cubicBezTo>
                  <a:cubicBezTo>
                    <a:pt x="16" y="26"/>
                    <a:pt x="12" y="27"/>
                    <a:pt x="13" y="27"/>
                  </a:cubicBezTo>
                  <a:cubicBezTo>
                    <a:pt x="14" y="28"/>
                    <a:pt x="15" y="28"/>
                    <a:pt x="16" y="30"/>
                  </a:cubicBezTo>
                  <a:cubicBezTo>
                    <a:pt x="16" y="32"/>
                    <a:pt x="22" y="30"/>
                    <a:pt x="23" y="32"/>
                  </a:cubicBezTo>
                  <a:cubicBezTo>
                    <a:pt x="23" y="32"/>
                    <a:pt x="19" y="32"/>
                    <a:pt x="19" y="33"/>
                  </a:cubicBezTo>
                  <a:cubicBezTo>
                    <a:pt x="20" y="34"/>
                    <a:pt x="25" y="36"/>
                    <a:pt x="26" y="36"/>
                  </a:cubicBezTo>
                  <a:cubicBezTo>
                    <a:pt x="26" y="36"/>
                    <a:pt x="32" y="36"/>
                    <a:pt x="32" y="35"/>
                  </a:cubicBezTo>
                  <a:cubicBezTo>
                    <a:pt x="32" y="35"/>
                    <a:pt x="31" y="35"/>
                    <a:pt x="31" y="35"/>
                  </a:cubicBezTo>
                  <a:cubicBezTo>
                    <a:pt x="31" y="33"/>
                    <a:pt x="35" y="36"/>
                    <a:pt x="34" y="36"/>
                  </a:cubicBezTo>
                  <a:cubicBezTo>
                    <a:pt x="35" y="36"/>
                    <a:pt x="33" y="33"/>
                    <a:pt x="33" y="32"/>
                  </a:cubicBezTo>
                  <a:cubicBezTo>
                    <a:pt x="35" y="31"/>
                    <a:pt x="37" y="37"/>
                    <a:pt x="40" y="35"/>
                  </a:cubicBezTo>
                  <a:cubicBezTo>
                    <a:pt x="41" y="34"/>
                    <a:pt x="39" y="32"/>
                    <a:pt x="40" y="32"/>
                  </a:cubicBezTo>
                  <a:cubicBezTo>
                    <a:pt x="41" y="32"/>
                    <a:pt x="41" y="34"/>
                    <a:pt x="41" y="35"/>
                  </a:cubicBezTo>
                  <a:cubicBezTo>
                    <a:pt x="42" y="35"/>
                    <a:pt x="43" y="31"/>
                    <a:pt x="42" y="31"/>
                  </a:cubicBezTo>
                  <a:cubicBezTo>
                    <a:pt x="42" y="30"/>
                    <a:pt x="42" y="29"/>
                    <a:pt x="41" y="29"/>
                  </a:cubicBezTo>
                  <a:cubicBezTo>
                    <a:pt x="41" y="28"/>
                    <a:pt x="42" y="26"/>
                    <a:pt x="43" y="27"/>
                  </a:cubicBezTo>
                  <a:cubicBezTo>
                    <a:pt x="44" y="28"/>
                    <a:pt x="43" y="32"/>
                    <a:pt x="46" y="30"/>
                  </a:cubicBezTo>
                  <a:cubicBezTo>
                    <a:pt x="47" y="29"/>
                    <a:pt x="50" y="25"/>
                    <a:pt x="52" y="27"/>
                  </a:cubicBezTo>
                  <a:cubicBezTo>
                    <a:pt x="53" y="27"/>
                    <a:pt x="51" y="28"/>
                    <a:pt x="51" y="28"/>
                  </a:cubicBezTo>
                  <a:cubicBezTo>
                    <a:pt x="51" y="28"/>
                    <a:pt x="56" y="27"/>
                    <a:pt x="56" y="27"/>
                  </a:cubicBezTo>
                  <a:cubicBezTo>
                    <a:pt x="56" y="27"/>
                    <a:pt x="54" y="27"/>
                    <a:pt x="54" y="26"/>
                  </a:cubicBezTo>
                  <a:cubicBezTo>
                    <a:pt x="54" y="25"/>
                    <a:pt x="59" y="25"/>
                    <a:pt x="58" y="24"/>
                  </a:cubicBezTo>
                  <a:cubicBezTo>
                    <a:pt x="58" y="22"/>
                    <a:pt x="58" y="25"/>
                    <a:pt x="58" y="24"/>
                  </a:cubicBezTo>
                  <a:close/>
                </a:path>
              </a:pathLst>
            </a:custGeom>
            <a:grpFill/>
            <a:ln w="4763" cap="flat">
              <a:solidFill>
                <a:schemeClr val="bg1"/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id-ID" sz="1800" b="1" i="0" u="none" strike="noStrike" kern="1200" cap="none" spc="0" normalizeH="0" baseline="0" noProof="0">
                <a:ln>
                  <a:noFill/>
                </a:ln>
                <a:solidFill>
                  <a:srgbClr val="1C1C1C">
                    <a:lumMod val="50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endParaRPr>
            </a:p>
          </p:txBody>
        </p:sp>
        <p:sp>
          <p:nvSpPr>
            <p:cNvPr id="205" name="Freeform 602"/>
            <p:cNvSpPr/>
            <p:nvPr/>
          </p:nvSpPr>
          <p:spPr bwMode="auto">
            <a:xfrm>
              <a:off x="7419934" y="3767367"/>
              <a:ext cx="1455416" cy="758159"/>
            </a:xfrm>
            <a:custGeom>
              <a:avLst/>
              <a:gdLst>
                <a:gd name="T0" fmla="*/ 15 w 156"/>
                <a:gd name="T1" fmla="*/ 77 h 81"/>
                <a:gd name="T2" fmla="*/ 27 w 156"/>
                <a:gd name="T3" fmla="*/ 76 h 81"/>
                <a:gd name="T4" fmla="*/ 37 w 156"/>
                <a:gd name="T5" fmla="*/ 78 h 81"/>
                <a:gd name="T6" fmla="*/ 48 w 156"/>
                <a:gd name="T7" fmla="*/ 77 h 81"/>
                <a:gd name="T8" fmla="*/ 65 w 156"/>
                <a:gd name="T9" fmla="*/ 76 h 81"/>
                <a:gd name="T10" fmla="*/ 59 w 156"/>
                <a:gd name="T11" fmla="*/ 70 h 81"/>
                <a:gd name="T12" fmla="*/ 50 w 156"/>
                <a:gd name="T13" fmla="*/ 65 h 81"/>
                <a:gd name="T14" fmla="*/ 73 w 156"/>
                <a:gd name="T15" fmla="*/ 61 h 81"/>
                <a:gd name="T16" fmla="*/ 76 w 156"/>
                <a:gd name="T17" fmla="*/ 55 h 81"/>
                <a:gd name="T18" fmla="*/ 71 w 156"/>
                <a:gd name="T19" fmla="*/ 50 h 81"/>
                <a:gd name="T20" fmla="*/ 72 w 156"/>
                <a:gd name="T21" fmla="*/ 48 h 81"/>
                <a:gd name="T22" fmla="*/ 78 w 156"/>
                <a:gd name="T23" fmla="*/ 45 h 81"/>
                <a:gd name="T24" fmla="*/ 90 w 156"/>
                <a:gd name="T25" fmla="*/ 44 h 81"/>
                <a:gd name="T26" fmla="*/ 105 w 156"/>
                <a:gd name="T27" fmla="*/ 37 h 81"/>
                <a:gd name="T28" fmla="*/ 105 w 156"/>
                <a:gd name="T29" fmla="*/ 32 h 81"/>
                <a:gd name="T30" fmla="*/ 136 w 156"/>
                <a:gd name="T31" fmla="*/ 21 h 81"/>
                <a:gd name="T32" fmla="*/ 115 w 156"/>
                <a:gd name="T33" fmla="*/ 23 h 81"/>
                <a:gd name="T34" fmla="*/ 134 w 156"/>
                <a:gd name="T35" fmla="*/ 18 h 81"/>
                <a:gd name="T36" fmla="*/ 146 w 156"/>
                <a:gd name="T37" fmla="*/ 10 h 81"/>
                <a:gd name="T38" fmla="*/ 133 w 156"/>
                <a:gd name="T39" fmla="*/ 5 h 81"/>
                <a:gd name="T40" fmla="*/ 121 w 156"/>
                <a:gd name="T41" fmla="*/ 5 h 81"/>
                <a:gd name="T42" fmla="*/ 100 w 156"/>
                <a:gd name="T43" fmla="*/ 2 h 81"/>
                <a:gd name="T44" fmla="*/ 91 w 156"/>
                <a:gd name="T45" fmla="*/ 5 h 81"/>
                <a:gd name="T46" fmla="*/ 80 w 156"/>
                <a:gd name="T47" fmla="*/ 8 h 81"/>
                <a:gd name="T48" fmla="*/ 58 w 156"/>
                <a:gd name="T49" fmla="*/ 4 h 81"/>
                <a:gd name="T50" fmla="*/ 52 w 156"/>
                <a:gd name="T51" fmla="*/ 5 h 81"/>
                <a:gd name="T52" fmla="*/ 46 w 156"/>
                <a:gd name="T53" fmla="*/ 10 h 81"/>
                <a:gd name="T54" fmla="*/ 45 w 156"/>
                <a:gd name="T55" fmla="*/ 12 h 81"/>
                <a:gd name="T56" fmla="*/ 31 w 156"/>
                <a:gd name="T57" fmla="*/ 10 h 81"/>
                <a:gd name="T58" fmla="*/ 34 w 156"/>
                <a:gd name="T59" fmla="*/ 16 h 81"/>
                <a:gd name="T60" fmla="*/ 23 w 156"/>
                <a:gd name="T61" fmla="*/ 16 h 81"/>
                <a:gd name="T62" fmla="*/ 5 w 156"/>
                <a:gd name="T63" fmla="*/ 17 h 81"/>
                <a:gd name="T64" fmla="*/ 11 w 156"/>
                <a:gd name="T65" fmla="*/ 21 h 81"/>
                <a:gd name="T66" fmla="*/ 13 w 156"/>
                <a:gd name="T67" fmla="*/ 26 h 81"/>
                <a:gd name="T68" fmla="*/ 23 w 156"/>
                <a:gd name="T69" fmla="*/ 27 h 81"/>
                <a:gd name="T70" fmla="*/ 20 w 156"/>
                <a:gd name="T71" fmla="*/ 31 h 81"/>
                <a:gd name="T72" fmla="*/ 26 w 156"/>
                <a:gd name="T73" fmla="*/ 30 h 81"/>
                <a:gd name="T74" fmla="*/ 42 w 156"/>
                <a:gd name="T75" fmla="*/ 30 h 81"/>
                <a:gd name="T76" fmla="*/ 52 w 156"/>
                <a:gd name="T77" fmla="*/ 31 h 81"/>
                <a:gd name="T78" fmla="*/ 73 w 156"/>
                <a:gd name="T79" fmla="*/ 21 h 81"/>
                <a:gd name="T80" fmla="*/ 60 w 156"/>
                <a:gd name="T81" fmla="*/ 31 h 81"/>
                <a:gd name="T82" fmla="*/ 44 w 156"/>
                <a:gd name="T83" fmla="*/ 35 h 81"/>
                <a:gd name="T84" fmla="*/ 58 w 156"/>
                <a:gd name="T85" fmla="*/ 42 h 81"/>
                <a:gd name="T86" fmla="*/ 32 w 156"/>
                <a:gd name="T87" fmla="*/ 39 h 81"/>
                <a:gd name="T88" fmla="*/ 42 w 156"/>
                <a:gd name="T89" fmla="*/ 50 h 81"/>
                <a:gd name="T90" fmla="*/ 44 w 156"/>
                <a:gd name="T91" fmla="*/ 52 h 81"/>
                <a:gd name="T92" fmla="*/ 30 w 156"/>
                <a:gd name="T93" fmla="*/ 52 h 81"/>
                <a:gd name="T94" fmla="*/ 27 w 156"/>
                <a:gd name="T95" fmla="*/ 59 h 81"/>
                <a:gd name="T96" fmla="*/ 36 w 156"/>
                <a:gd name="T97" fmla="*/ 57 h 81"/>
                <a:gd name="T98" fmla="*/ 34 w 156"/>
                <a:gd name="T99" fmla="*/ 60 h 81"/>
                <a:gd name="T100" fmla="*/ 37 w 156"/>
                <a:gd name="T101" fmla="*/ 65 h 81"/>
                <a:gd name="T102" fmla="*/ 38 w 156"/>
                <a:gd name="T103" fmla="*/ 68 h 81"/>
                <a:gd name="T104" fmla="*/ 19 w 156"/>
                <a:gd name="T105" fmla="*/ 65 h 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156" h="81">
                  <a:moveTo>
                    <a:pt x="26" y="70"/>
                  </a:moveTo>
                  <a:cubicBezTo>
                    <a:pt x="22" y="70"/>
                    <a:pt x="17" y="70"/>
                    <a:pt x="13" y="71"/>
                  </a:cubicBezTo>
                  <a:cubicBezTo>
                    <a:pt x="11" y="72"/>
                    <a:pt x="11" y="75"/>
                    <a:pt x="12" y="76"/>
                  </a:cubicBezTo>
                  <a:cubicBezTo>
                    <a:pt x="13" y="77"/>
                    <a:pt x="15" y="78"/>
                    <a:pt x="15" y="77"/>
                  </a:cubicBezTo>
                  <a:cubicBezTo>
                    <a:pt x="17" y="77"/>
                    <a:pt x="16" y="76"/>
                    <a:pt x="17" y="75"/>
                  </a:cubicBezTo>
                  <a:cubicBezTo>
                    <a:pt x="17" y="75"/>
                    <a:pt x="17" y="78"/>
                    <a:pt x="17" y="78"/>
                  </a:cubicBezTo>
                  <a:cubicBezTo>
                    <a:pt x="19" y="78"/>
                    <a:pt x="22" y="78"/>
                    <a:pt x="24" y="78"/>
                  </a:cubicBezTo>
                  <a:cubicBezTo>
                    <a:pt x="26" y="78"/>
                    <a:pt x="26" y="76"/>
                    <a:pt x="27" y="76"/>
                  </a:cubicBezTo>
                  <a:cubicBezTo>
                    <a:pt x="29" y="76"/>
                    <a:pt x="27" y="78"/>
                    <a:pt x="27" y="78"/>
                  </a:cubicBezTo>
                  <a:cubicBezTo>
                    <a:pt x="27" y="78"/>
                    <a:pt x="37" y="79"/>
                    <a:pt x="37" y="78"/>
                  </a:cubicBezTo>
                  <a:cubicBezTo>
                    <a:pt x="37" y="78"/>
                    <a:pt x="35" y="77"/>
                    <a:pt x="34" y="76"/>
                  </a:cubicBezTo>
                  <a:cubicBezTo>
                    <a:pt x="34" y="76"/>
                    <a:pt x="38" y="77"/>
                    <a:pt x="37" y="78"/>
                  </a:cubicBezTo>
                  <a:cubicBezTo>
                    <a:pt x="38" y="77"/>
                    <a:pt x="37" y="76"/>
                    <a:pt x="38" y="76"/>
                  </a:cubicBezTo>
                  <a:cubicBezTo>
                    <a:pt x="38" y="76"/>
                    <a:pt x="40" y="77"/>
                    <a:pt x="41" y="77"/>
                  </a:cubicBezTo>
                  <a:cubicBezTo>
                    <a:pt x="43" y="79"/>
                    <a:pt x="41" y="76"/>
                    <a:pt x="42" y="75"/>
                  </a:cubicBezTo>
                  <a:cubicBezTo>
                    <a:pt x="42" y="75"/>
                    <a:pt x="48" y="78"/>
                    <a:pt x="48" y="77"/>
                  </a:cubicBezTo>
                  <a:cubicBezTo>
                    <a:pt x="48" y="76"/>
                    <a:pt x="46" y="76"/>
                    <a:pt x="46" y="75"/>
                  </a:cubicBezTo>
                  <a:cubicBezTo>
                    <a:pt x="46" y="75"/>
                    <a:pt x="53" y="76"/>
                    <a:pt x="53" y="76"/>
                  </a:cubicBezTo>
                  <a:cubicBezTo>
                    <a:pt x="57" y="76"/>
                    <a:pt x="52" y="79"/>
                    <a:pt x="52" y="80"/>
                  </a:cubicBezTo>
                  <a:cubicBezTo>
                    <a:pt x="52" y="81"/>
                    <a:pt x="64" y="76"/>
                    <a:pt x="65" y="76"/>
                  </a:cubicBezTo>
                  <a:cubicBezTo>
                    <a:pt x="67" y="76"/>
                    <a:pt x="72" y="73"/>
                    <a:pt x="68" y="72"/>
                  </a:cubicBezTo>
                  <a:cubicBezTo>
                    <a:pt x="66" y="71"/>
                    <a:pt x="63" y="73"/>
                    <a:pt x="61" y="72"/>
                  </a:cubicBezTo>
                  <a:cubicBezTo>
                    <a:pt x="61" y="72"/>
                    <a:pt x="63" y="70"/>
                    <a:pt x="63" y="70"/>
                  </a:cubicBezTo>
                  <a:cubicBezTo>
                    <a:pt x="63" y="69"/>
                    <a:pt x="60" y="70"/>
                    <a:pt x="59" y="70"/>
                  </a:cubicBezTo>
                  <a:cubicBezTo>
                    <a:pt x="57" y="70"/>
                    <a:pt x="56" y="68"/>
                    <a:pt x="54" y="68"/>
                  </a:cubicBezTo>
                  <a:cubicBezTo>
                    <a:pt x="53" y="69"/>
                    <a:pt x="50" y="70"/>
                    <a:pt x="48" y="69"/>
                  </a:cubicBezTo>
                  <a:cubicBezTo>
                    <a:pt x="49" y="69"/>
                    <a:pt x="50" y="69"/>
                    <a:pt x="51" y="69"/>
                  </a:cubicBezTo>
                  <a:cubicBezTo>
                    <a:pt x="52" y="68"/>
                    <a:pt x="50" y="66"/>
                    <a:pt x="50" y="65"/>
                  </a:cubicBezTo>
                  <a:cubicBezTo>
                    <a:pt x="50" y="67"/>
                    <a:pt x="59" y="68"/>
                    <a:pt x="60" y="68"/>
                  </a:cubicBezTo>
                  <a:cubicBezTo>
                    <a:pt x="61" y="68"/>
                    <a:pt x="63" y="68"/>
                    <a:pt x="65" y="68"/>
                  </a:cubicBezTo>
                  <a:cubicBezTo>
                    <a:pt x="67" y="68"/>
                    <a:pt x="69" y="65"/>
                    <a:pt x="68" y="64"/>
                  </a:cubicBezTo>
                  <a:cubicBezTo>
                    <a:pt x="65" y="61"/>
                    <a:pt x="71" y="61"/>
                    <a:pt x="73" y="61"/>
                  </a:cubicBezTo>
                  <a:cubicBezTo>
                    <a:pt x="74" y="61"/>
                    <a:pt x="79" y="61"/>
                    <a:pt x="80" y="60"/>
                  </a:cubicBezTo>
                  <a:cubicBezTo>
                    <a:pt x="80" y="60"/>
                    <a:pt x="75" y="58"/>
                    <a:pt x="75" y="58"/>
                  </a:cubicBezTo>
                  <a:cubicBezTo>
                    <a:pt x="77" y="57"/>
                    <a:pt x="81" y="59"/>
                    <a:pt x="82" y="57"/>
                  </a:cubicBezTo>
                  <a:cubicBezTo>
                    <a:pt x="83" y="56"/>
                    <a:pt x="77" y="55"/>
                    <a:pt x="76" y="55"/>
                  </a:cubicBezTo>
                  <a:cubicBezTo>
                    <a:pt x="77" y="55"/>
                    <a:pt x="84" y="54"/>
                    <a:pt x="85" y="53"/>
                  </a:cubicBezTo>
                  <a:cubicBezTo>
                    <a:pt x="87" y="52"/>
                    <a:pt x="77" y="50"/>
                    <a:pt x="77" y="51"/>
                  </a:cubicBezTo>
                  <a:cubicBezTo>
                    <a:pt x="77" y="50"/>
                    <a:pt x="79" y="50"/>
                    <a:pt x="79" y="50"/>
                  </a:cubicBezTo>
                  <a:cubicBezTo>
                    <a:pt x="79" y="49"/>
                    <a:pt x="72" y="50"/>
                    <a:pt x="71" y="50"/>
                  </a:cubicBezTo>
                  <a:cubicBezTo>
                    <a:pt x="69" y="50"/>
                    <a:pt x="68" y="51"/>
                    <a:pt x="66" y="52"/>
                  </a:cubicBezTo>
                  <a:cubicBezTo>
                    <a:pt x="67" y="52"/>
                    <a:pt x="70" y="49"/>
                    <a:pt x="68" y="49"/>
                  </a:cubicBezTo>
                  <a:cubicBezTo>
                    <a:pt x="68" y="49"/>
                    <a:pt x="64" y="49"/>
                    <a:pt x="64" y="48"/>
                  </a:cubicBezTo>
                  <a:cubicBezTo>
                    <a:pt x="64" y="48"/>
                    <a:pt x="71" y="48"/>
                    <a:pt x="72" y="48"/>
                  </a:cubicBezTo>
                  <a:cubicBezTo>
                    <a:pt x="71" y="48"/>
                    <a:pt x="68" y="47"/>
                    <a:pt x="68" y="47"/>
                  </a:cubicBezTo>
                  <a:cubicBezTo>
                    <a:pt x="69" y="46"/>
                    <a:pt x="72" y="48"/>
                    <a:pt x="74" y="47"/>
                  </a:cubicBezTo>
                  <a:cubicBezTo>
                    <a:pt x="73" y="47"/>
                    <a:pt x="69" y="46"/>
                    <a:pt x="69" y="46"/>
                  </a:cubicBezTo>
                  <a:cubicBezTo>
                    <a:pt x="69" y="45"/>
                    <a:pt x="77" y="46"/>
                    <a:pt x="78" y="45"/>
                  </a:cubicBezTo>
                  <a:cubicBezTo>
                    <a:pt x="78" y="45"/>
                    <a:pt x="75" y="44"/>
                    <a:pt x="75" y="44"/>
                  </a:cubicBezTo>
                  <a:cubicBezTo>
                    <a:pt x="74" y="44"/>
                    <a:pt x="77" y="44"/>
                    <a:pt x="77" y="44"/>
                  </a:cubicBezTo>
                  <a:cubicBezTo>
                    <a:pt x="79" y="45"/>
                    <a:pt x="80" y="46"/>
                    <a:pt x="82" y="46"/>
                  </a:cubicBezTo>
                  <a:cubicBezTo>
                    <a:pt x="84" y="46"/>
                    <a:pt x="87" y="45"/>
                    <a:pt x="90" y="44"/>
                  </a:cubicBezTo>
                  <a:cubicBezTo>
                    <a:pt x="98" y="43"/>
                    <a:pt x="85" y="42"/>
                    <a:pt x="84" y="40"/>
                  </a:cubicBezTo>
                  <a:cubicBezTo>
                    <a:pt x="84" y="39"/>
                    <a:pt x="93" y="40"/>
                    <a:pt x="94" y="41"/>
                  </a:cubicBezTo>
                  <a:cubicBezTo>
                    <a:pt x="96" y="42"/>
                    <a:pt x="97" y="42"/>
                    <a:pt x="100" y="41"/>
                  </a:cubicBezTo>
                  <a:cubicBezTo>
                    <a:pt x="101" y="41"/>
                    <a:pt x="106" y="39"/>
                    <a:pt x="105" y="37"/>
                  </a:cubicBezTo>
                  <a:cubicBezTo>
                    <a:pt x="105" y="36"/>
                    <a:pt x="94" y="41"/>
                    <a:pt x="97" y="36"/>
                  </a:cubicBezTo>
                  <a:cubicBezTo>
                    <a:pt x="96" y="37"/>
                    <a:pt x="101" y="37"/>
                    <a:pt x="101" y="37"/>
                  </a:cubicBezTo>
                  <a:cubicBezTo>
                    <a:pt x="104" y="37"/>
                    <a:pt x="106" y="36"/>
                    <a:pt x="108" y="36"/>
                  </a:cubicBezTo>
                  <a:cubicBezTo>
                    <a:pt x="108" y="35"/>
                    <a:pt x="105" y="32"/>
                    <a:pt x="105" y="32"/>
                  </a:cubicBezTo>
                  <a:cubicBezTo>
                    <a:pt x="106" y="32"/>
                    <a:pt x="107" y="33"/>
                    <a:pt x="107" y="34"/>
                  </a:cubicBezTo>
                  <a:cubicBezTo>
                    <a:pt x="108" y="35"/>
                    <a:pt x="110" y="34"/>
                    <a:pt x="111" y="34"/>
                  </a:cubicBezTo>
                  <a:cubicBezTo>
                    <a:pt x="114" y="32"/>
                    <a:pt x="116" y="30"/>
                    <a:pt x="119" y="29"/>
                  </a:cubicBezTo>
                  <a:cubicBezTo>
                    <a:pt x="121" y="28"/>
                    <a:pt x="136" y="22"/>
                    <a:pt x="136" y="21"/>
                  </a:cubicBezTo>
                  <a:cubicBezTo>
                    <a:pt x="136" y="20"/>
                    <a:pt x="123" y="23"/>
                    <a:pt x="122" y="23"/>
                  </a:cubicBezTo>
                  <a:cubicBezTo>
                    <a:pt x="119" y="24"/>
                    <a:pt x="116" y="24"/>
                    <a:pt x="112" y="25"/>
                  </a:cubicBezTo>
                  <a:cubicBezTo>
                    <a:pt x="112" y="25"/>
                    <a:pt x="108" y="25"/>
                    <a:pt x="108" y="25"/>
                  </a:cubicBezTo>
                  <a:cubicBezTo>
                    <a:pt x="108" y="24"/>
                    <a:pt x="114" y="24"/>
                    <a:pt x="115" y="23"/>
                  </a:cubicBezTo>
                  <a:cubicBezTo>
                    <a:pt x="116" y="23"/>
                    <a:pt x="123" y="22"/>
                    <a:pt x="123" y="21"/>
                  </a:cubicBezTo>
                  <a:cubicBezTo>
                    <a:pt x="123" y="22"/>
                    <a:pt x="113" y="20"/>
                    <a:pt x="114" y="19"/>
                  </a:cubicBezTo>
                  <a:cubicBezTo>
                    <a:pt x="114" y="19"/>
                    <a:pt x="126" y="20"/>
                    <a:pt x="127" y="19"/>
                  </a:cubicBezTo>
                  <a:cubicBezTo>
                    <a:pt x="129" y="19"/>
                    <a:pt x="132" y="18"/>
                    <a:pt x="134" y="18"/>
                  </a:cubicBezTo>
                  <a:cubicBezTo>
                    <a:pt x="135" y="18"/>
                    <a:pt x="137" y="18"/>
                    <a:pt x="138" y="18"/>
                  </a:cubicBezTo>
                  <a:cubicBezTo>
                    <a:pt x="142" y="17"/>
                    <a:pt x="146" y="16"/>
                    <a:pt x="149" y="15"/>
                  </a:cubicBezTo>
                  <a:cubicBezTo>
                    <a:pt x="149" y="15"/>
                    <a:pt x="156" y="11"/>
                    <a:pt x="153" y="10"/>
                  </a:cubicBezTo>
                  <a:cubicBezTo>
                    <a:pt x="151" y="10"/>
                    <a:pt x="148" y="10"/>
                    <a:pt x="146" y="10"/>
                  </a:cubicBezTo>
                  <a:cubicBezTo>
                    <a:pt x="145" y="9"/>
                    <a:pt x="143" y="10"/>
                    <a:pt x="143" y="9"/>
                  </a:cubicBezTo>
                  <a:cubicBezTo>
                    <a:pt x="143" y="7"/>
                    <a:pt x="141" y="7"/>
                    <a:pt x="141" y="5"/>
                  </a:cubicBezTo>
                  <a:cubicBezTo>
                    <a:pt x="141" y="5"/>
                    <a:pt x="137" y="6"/>
                    <a:pt x="136" y="6"/>
                  </a:cubicBezTo>
                  <a:cubicBezTo>
                    <a:pt x="135" y="5"/>
                    <a:pt x="134" y="3"/>
                    <a:pt x="133" y="5"/>
                  </a:cubicBezTo>
                  <a:cubicBezTo>
                    <a:pt x="133" y="5"/>
                    <a:pt x="127" y="6"/>
                    <a:pt x="126" y="6"/>
                  </a:cubicBezTo>
                  <a:cubicBezTo>
                    <a:pt x="124" y="7"/>
                    <a:pt x="122" y="7"/>
                    <a:pt x="120" y="7"/>
                  </a:cubicBezTo>
                  <a:cubicBezTo>
                    <a:pt x="120" y="7"/>
                    <a:pt x="116" y="7"/>
                    <a:pt x="116" y="7"/>
                  </a:cubicBezTo>
                  <a:cubicBezTo>
                    <a:pt x="116" y="6"/>
                    <a:pt x="120" y="6"/>
                    <a:pt x="121" y="5"/>
                  </a:cubicBezTo>
                  <a:cubicBezTo>
                    <a:pt x="123" y="5"/>
                    <a:pt x="125" y="4"/>
                    <a:pt x="126" y="3"/>
                  </a:cubicBezTo>
                  <a:cubicBezTo>
                    <a:pt x="124" y="6"/>
                    <a:pt x="103" y="0"/>
                    <a:pt x="102" y="2"/>
                  </a:cubicBezTo>
                  <a:cubicBezTo>
                    <a:pt x="102" y="3"/>
                    <a:pt x="104" y="3"/>
                    <a:pt x="105" y="4"/>
                  </a:cubicBezTo>
                  <a:cubicBezTo>
                    <a:pt x="105" y="5"/>
                    <a:pt x="100" y="2"/>
                    <a:pt x="100" y="2"/>
                  </a:cubicBezTo>
                  <a:cubicBezTo>
                    <a:pt x="98" y="1"/>
                    <a:pt x="95" y="2"/>
                    <a:pt x="94" y="2"/>
                  </a:cubicBezTo>
                  <a:cubicBezTo>
                    <a:pt x="93" y="2"/>
                    <a:pt x="90" y="2"/>
                    <a:pt x="91" y="3"/>
                  </a:cubicBezTo>
                  <a:cubicBezTo>
                    <a:pt x="92" y="4"/>
                    <a:pt x="94" y="7"/>
                    <a:pt x="95" y="6"/>
                  </a:cubicBezTo>
                  <a:cubicBezTo>
                    <a:pt x="95" y="7"/>
                    <a:pt x="91" y="6"/>
                    <a:pt x="91" y="5"/>
                  </a:cubicBezTo>
                  <a:cubicBezTo>
                    <a:pt x="88" y="5"/>
                    <a:pt x="87" y="2"/>
                    <a:pt x="85" y="2"/>
                  </a:cubicBezTo>
                  <a:cubicBezTo>
                    <a:pt x="81" y="2"/>
                    <a:pt x="78" y="2"/>
                    <a:pt x="75" y="2"/>
                  </a:cubicBezTo>
                  <a:cubicBezTo>
                    <a:pt x="70" y="3"/>
                    <a:pt x="73" y="4"/>
                    <a:pt x="76" y="5"/>
                  </a:cubicBezTo>
                  <a:cubicBezTo>
                    <a:pt x="77" y="6"/>
                    <a:pt x="79" y="7"/>
                    <a:pt x="80" y="8"/>
                  </a:cubicBezTo>
                  <a:cubicBezTo>
                    <a:pt x="80" y="8"/>
                    <a:pt x="77" y="10"/>
                    <a:pt x="77" y="10"/>
                  </a:cubicBezTo>
                  <a:cubicBezTo>
                    <a:pt x="76" y="10"/>
                    <a:pt x="78" y="9"/>
                    <a:pt x="78" y="9"/>
                  </a:cubicBezTo>
                  <a:cubicBezTo>
                    <a:pt x="78" y="8"/>
                    <a:pt x="71" y="4"/>
                    <a:pt x="70" y="4"/>
                  </a:cubicBezTo>
                  <a:cubicBezTo>
                    <a:pt x="66" y="4"/>
                    <a:pt x="62" y="3"/>
                    <a:pt x="58" y="4"/>
                  </a:cubicBezTo>
                  <a:cubicBezTo>
                    <a:pt x="58" y="4"/>
                    <a:pt x="60" y="6"/>
                    <a:pt x="61" y="6"/>
                  </a:cubicBezTo>
                  <a:cubicBezTo>
                    <a:pt x="62" y="6"/>
                    <a:pt x="64" y="7"/>
                    <a:pt x="66" y="6"/>
                  </a:cubicBezTo>
                  <a:cubicBezTo>
                    <a:pt x="64" y="7"/>
                    <a:pt x="61" y="8"/>
                    <a:pt x="59" y="7"/>
                  </a:cubicBezTo>
                  <a:cubicBezTo>
                    <a:pt x="58" y="7"/>
                    <a:pt x="51" y="4"/>
                    <a:pt x="52" y="5"/>
                  </a:cubicBezTo>
                  <a:cubicBezTo>
                    <a:pt x="52" y="4"/>
                    <a:pt x="57" y="10"/>
                    <a:pt x="53" y="9"/>
                  </a:cubicBezTo>
                  <a:cubicBezTo>
                    <a:pt x="52" y="8"/>
                    <a:pt x="49" y="7"/>
                    <a:pt x="47" y="8"/>
                  </a:cubicBezTo>
                  <a:cubicBezTo>
                    <a:pt x="48" y="8"/>
                    <a:pt x="51" y="9"/>
                    <a:pt x="51" y="9"/>
                  </a:cubicBezTo>
                  <a:cubicBezTo>
                    <a:pt x="50" y="10"/>
                    <a:pt x="46" y="8"/>
                    <a:pt x="46" y="10"/>
                  </a:cubicBezTo>
                  <a:cubicBezTo>
                    <a:pt x="46" y="11"/>
                    <a:pt x="50" y="12"/>
                    <a:pt x="51" y="13"/>
                  </a:cubicBezTo>
                  <a:cubicBezTo>
                    <a:pt x="54" y="13"/>
                    <a:pt x="61" y="14"/>
                    <a:pt x="61" y="17"/>
                  </a:cubicBezTo>
                  <a:cubicBezTo>
                    <a:pt x="61" y="16"/>
                    <a:pt x="54" y="15"/>
                    <a:pt x="52" y="14"/>
                  </a:cubicBezTo>
                  <a:cubicBezTo>
                    <a:pt x="50" y="14"/>
                    <a:pt x="47" y="11"/>
                    <a:pt x="45" y="12"/>
                  </a:cubicBezTo>
                  <a:cubicBezTo>
                    <a:pt x="45" y="12"/>
                    <a:pt x="48" y="14"/>
                    <a:pt x="48" y="14"/>
                  </a:cubicBezTo>
                  <a:cubicBezTo>
                    <a:pt x="48" y="14"/>
                    <a:pt x="45" y="15"/>
                    <a:pt x="45" y="14"/>
                  </a:cubicBezTo>
                  <a:cubicBezTo>
                    <a:pt x="43" y="13"/>
                    <a:pt x="42" y="12"/>
                    <a:pt x="40" y="11"/>
                  </a:cubicBezTo>
                  <a:cubicBezTo>
                    <a:pt x="39" y="10"/>
                    <a:pt x="31" y="10"/>
                    <a:pt x="31" y="10"/>
                  </a:cubicBezTo>
                  <a:cubicBezTo>
                    <a:pt x="31" y="11"/>
                    <a:pt x="34" y="11"/>
                    <a:pt x="31" y="12"/>
                  </a:cubicBezTo>
                  <a:cubicBezTo>
                    <a:pt x="30" y="12"/>
                    <a:pt x="25" y="14"/>
                    <a:pt x="25" y="14"/>
                  </a:cubicBezTo>
                  <a:cubicBezTo>
                    <a:pt x="26" y="14"/>
                    <a:pt x="29" y="13"/>
                    <a:pt x="29" y="13"/>
                  </a:cubicBezTo>
                  <a:cubicBezTo>
                    <a:pt x="30" y="14"/>
                    <a:pt x="34" y="16"/>
                    <a:pt x="34" y="16"/>
                  </a:cubicBezTo>
                  <a:cubicBezTo>
                    <a:pt x="34" y="16"/>
                    <a:pt x="31" y="15"/>
                    <a:pt x="31" y="16"/>
                  </a:cubicBezTo>
                  <a:cubicBezTo>
                    <a:pt x="31" y="16"/>
                    <a:pt x="32" y="19"/>
                    <a:pt x="30" y="17"/>
                  </a:cubicBezTo>
                  <a:cubicBezTo>
                    <a:pt x="29" y="16"/>
                    <a:pt x="28" y="14"/>
                    <a:pt x="26" y="15"/>
                  </a:cubicBezTo>
                  <a:cubicBezTo>
                    <a:pt x="25" y="15"/>
                    <a:pt x="24" y="17"/>
                    <a:pt x="23" y="16"/>
                  </a:cubicBezTo>
                  <a:cubicBezTo>
                    <a:pt x="22" y="15"/>
                    <a:pt x="21" y="14"/>
                    <a:pt x="19" y="14"/>
                  </a:cubicBezTo>
                  <a:cubicBezTo>
                    <a:pt x="18" y="14"/>
                    <a:pt x="15" y="15"/>
                    <a:pt x="14" y="16"/>
                  </a:cubicBezTo>
                  <a:cubicBezTo>
                    <a:pt x="12" y="17"/>
                    <a:pt x="13" y="18"/>
                    <a:pt x="10" y="17"/>
                  </a:cubicBezTo>
                  <a:cubicBezTo>
                    <a:pt x="8" y="16"/>
                    <a:pt x="7" y="17"/>
                    <a:pt x="5" y="17"/>
                  </a:cubicBezTo>
                  <a:cubicBezTo>
                    <a:pt x="4" y="18"/>
                    <a:pt x="0" y="18"/>
                    <a:pt x="0" y="19"/>
                  </a:cubicBezTo>
                  <a:cubicBezTo>
                    <a:pt x="0" y="21"/>
                    <a:pt x="9" y="19"/>
                    <a:pt x="9" y="20"/>
                  </a:cubicBezTo>
                  <a:cubicBezTo>
                    <a:pt x="9" y="21"/>
                    <a:pt x="6" y="21"/>
                    <a:pt x="5" y="22"/>
                  </a:cubicBezTo>
                  <a:cubicBezTo>
                    <a:pt x="5" y="21"/>
                    <a:pt x="10" y="21"/>
                    <a:pt x="11" y="21"/>
                  </a:cubicBezTo>
                  <a:cubicBezTo>
                    <a:pt x="12" y="21"/>
                    <a:pt x="17" y="21"/>
                    <a:pt x="17" y="21"/>
                  </a:cubicBezTo>
                  <a:cubicBezTo>
                    <a:pt x="17" y="21"/>
                    <a:pt x="15" y="22"/>
                    <a:pt x="14" y="22"/>
                  </a:cubicBezTo>
                  <a:cubicBezTo>
                    <a:pt x="12" y="22"/>
                    <a:pt x="11" y="22"/>
                    <a:pt x="9" y="24"/>
                  </a:cubicBezTo>
                  <a:cubicBezTo>
                    <a:pt x="5" y="26"/>
                    <a:pt x="12" y="26"/>
                    <a:pt x="13" y="26"/>
                  </a:cubicBezTo>
                  <a:cubicBezTo>
                    <a:pt x="17" y="27"/>
                    <a:pt x="20" y="27"/>
                    <a:pt x="24" y="26"/>
                  </a:cubicBezTo>
                  <a:cubicBezTo>
                    <a:pt x="26" y="25"/>
                    <a:pt x="31" y="22"/>
                    <a:pt x="34" y="24"/>
                  </a:cubicBezTo>
                  <a:cubicBezTo>
                    <a:pt x="34" y="24"/>
                    <a:pt x="29" y="26"/>
                    <a:pt x="29" y="26"/>
                  </a:cubicBezTo>
                  <a:cubicBezTo>
                    <a:pt x="27" y="26"/>
                    <a:pt x="25" y="26"/>
                    <a:pt x="23" y="27"/>
                  </a:cubicBezTo>
                  <a:cubicBezTo>
                    <a:pt x="22" y="27"/>
                    <a:pt x="20" y="27"/>
                    <a:pt x="18" y="27"/>
                  </a:cubicBezTo>
                  <a:cubicBezTo>
                    <a:pt x="16" y="28"/>
                    <a:pt x="14" y="27"/>
                    <a:pt x="12" y="28"/>
                  </a:cubicBezTo>
                  <a:cubicBezTo>
                    <a:pt x="13" y="28"/>
                    <a:pt x="16" y="29"/>
                    <a:pt x="16" y="29"/>
                  </a:cubicBezTo>
                  <a:cubicBezTo>
                    <a:pt x="17" y="30"/>
                    <a:pt x="18" y="31"/>
                    <a:pt x="20" y="31"/>
                  </a:cubicBezTo>
                  <a:cubicBezTo>
                    <a:pt x="24" y="31"/>
                    <a:pt x="26" y="28"/>
                    <a:pt x="30" y="27"/>
                  </a:cubicBezTo>
                  <a:cubicBezTo>
                    <a:pt x="31" y="27"/>
                    <a:pt x="44" y="26"/>
                    <a:pt x="44" y="25"/>
                  </a:cubicBezTo>
                  <a:cubicBezTo>
                    <a:pt x="44" y="26"/>
                    <a:pt x="38" y="26"/>
                    <a:pt x="37" y="26"/>
                  </a:cubicBezTo>
                  <a:cubicBezTo>
                    <a:pt x="34" y="27"/>
                    <a:pt x="29" y="28"/>
                    <a:pt x="26" y="30"/>
                  </a:cubicBezTo>
                  <a:cubicBezTo>
                    <a:pt x="23" y="33"/>
                    <a:pt x="32" y="32"/>
                    <a:pt x="33" y="32"/>
                  </a:cubicBezTo>
                  <a:cubicBezTo>
                    <a:pt x="35" y="32"/>
                    <a:pt x="37" y="33"/>
                    <a:pt x="39" y="31"/>
                  </a:cubicBezTo>
                  <a:cubicBezTo>
                    <a:pt x="40" y="31"/>
                    <a:pt x="40" y="30"/>
                    <a:pt x="40" y="29"/>
                  </a:cubicBezTo>
                  <a:cubicBezTo>
                    <a:pt x="41" y="29"/>
                    <a:pt x="42" y="29"/>
                    <a:pt x="42" y="30"/>
                  </a:cubicBezTo>
                  <a:cubicBezTo>
                    <a:pt x="42" y="30"/>
                    <a:pt x="42" y="30"/>
                    <a:pt x="41" y="30"/>
                  </a:cubicBezTo>
                  <a:cubicBezTo>
                    <a:pt x="43" y="30"/>
                    <a:pt x="48" y="28"/>
                    <a:pt x="50" y="29"/>
                  </a:cubicBezTo>
                  <a:cubicBezTo>
                    <a:pt x="49" y="28"/>
                    <a:pt x="44" y="32"/>
                    <a:pt x="43" y="32"/>
                  </a:cubicBezTo>
                  <a:cubicBezTo>
                    <a:pt x="44" y="33"/>
                    <a:pt x="50" y="31"/>
                    <a:pt x="52" y="31"/>
                  </a:cubicBezTo>
                  <a:cubicBezTo>
                    <a:pt x="55" y="31"/>
                    <a:pt x="58" y="30"/>
                    <a:pt x="61" y="28"/>
                  </a:cubicBezTo>
                  <a:cubicBezTo>
                    <a:pt x="62" y="27"/>
                    <a:pt x="62" y="25"/>
                    <a:pt x="62" y="25"/>
                  </a:cubicBezTo>
                  <a:cubicBezTo>
                    <a:pt x="64" y="25"/>
                    <a:pt x="64" y="25"/>
                    <a:pt x="65" y="24"/>
                  </a:cubicBezTo>
                  <a:cubicBezTo>
                    <a:pt x="66" y="24"/>
                    <a:pt x="73" y="20"/>
                    <a:pt x="73" y="21"/>
                  </a:cubicBezTo>
                  <a:cubicBezTo>
                    <a:pt x="73" y="21"/>
                    <a:pt x="69" y="24"/>
                    <a:pt x="69" y="24"/>
                  </a:cubicBezTo>
                  <a:cubicBezTo>
                    <a:pt x="68" y="25"/>
                    <a:pt x="64" y="27"/>
                    <a:pt x="64" y="28"/>
                  </a:cubicBezTo>
                  <a:cubicBezTo>
                    <a:pt x="64" y="29"/>
                    <a:pt x="75" y="28"/>
                    <a:pt x="75" y="29"/>
                  </a:cubicBezTo>
                  <a:cubicBezTo>
                    <a:pt x="75" y="28"/>
                    <a:pt x="60" y="32"/>
                    <a:pt x="60" y="31"/>
                  </a:cubicBezTo>
                  <a:cubicBezTo>
                    <a:pt x="60" y="31"/>
                    <a:pt x="69" y="32"/>
                    <a:pt x="68" y="32"/>
                  </a:cubicBezTo>
                  <a:cubicBezTo>
                    <a:pt x="68" y="33"/>
                    <a:pt x="64" y="33"/>
                    <a:pt x="63" y="33"/>
                  </a:cubicBezTo>
                  <a:cubicBezTo>
                    <a:pt x="61" y="33"/>
                    <a:pt x="58" y="33"/>
                    <a:pt x="56" y="34"/>
                  </a:cubicBezTo>
                  <a:cubicBezTo>
                    <a:pt x="52" y="34"/>
                    <a:pt x="48" y="34"/>
                    <a:pt x="44" y="35"/>
                  </a:cubicBezTo>
                  <a:cubicBezTo>
                    <a:pt x="43" y="35"/>
                    <a:pt x="43" y="36"/>
                    <a:pt x="45" y="36"/>
                  </a:cubicBezTo>
                  <a:cubicBezTo>
                    <a:pt x="46" y="37"/>
                    <a:pt x="49" y="38"/>
                    <a:pt x="50" y="39"/>
                  </a:cubicBezTo>
                  <a:cubicBezTo>
                    <a:pt x="52" y="41"/>
                    <a:pt x="50" y="43"/>
                    <a:pt x="53" y="43"/>
                  </a:cubicBezTo>
                  <a:cubicBezTo>
                    <a:pt x="54" y="42"/>
                    <a:pt x="57" y="43"/>
                    <a:pt x="58" y="42"/>
                  </a:cubicBezTo>
                  <a:cubicBezTo>
                    <a:pt x="49" y="47"/>
                    <a:pt x="44" y="36"/>
                    <a:pt x="37" y="36"/>
                  </a:cubicBezTo>
                  <a:cubicBezTo>
                    <a:pt x="35" y="36"/>
                    <a:pt x="26" y="34"/>
                    <a:pt x="26" y="36"/>
                  </a:cubicBezTo>
                  <a:cubicBezTo>
                    <a:pt x="26" y="36"/>
                    <a:pt x="25" y="38"/>
                    <a:pt x="25" y="38"/>
                  </a:cubicBezTo>
                  <a:cubicBezTo>
                    <a:pt x="26" y="38"/>
                    <a:pt x="32" y="38"/>
                    <a:pt x="32" y="39"/>
                  </a:cubicBezTo>
                  <a:cubicBezTo>
                    <a:pt x="32" y="39"/>
                    <a:pt x="26" y="39"/>
                    <a:pt x="26" y="41"/>
                  </a:cubicBezTo>
                  <a:cubicBezTo>
                    <a:pt x="26" y="42"/>
                    <a:pt x="32" y="42"/>
                    <a:pt x="34" y="43"/>
                  </a:cubicBezTo>
                  <a:cubicBezTo>
                    <a:pt x="35" y="44"/>
                    <a:pt x="36" y="45"/>
                    <a:pt x="37" y="46"/>
                  </a:cubicBezTo>
                  <a:cubicBezTo>
                    <a:pt x="38" y="48"/>
                    <a:pt x="40" y="49"/>
                    <a:pt x="42" y="50"/>
                  </a:cubicBezTo>
                  <a:cubicBezTo>
                    <a:pt x="44" y="51"/>
                    <a:pt x="45" y="51"/>
                    <a:pt x="47" y="50"/>
                  </a:cubicBezTo>
                  <a:cubicBezTo>
                    <a:pt x="48" y="50"/>
                    <a:pt x="50" y="49"/>
                    <a:pt x="51" y="50"/>
                  </a:cubicBezTo>
                  <a:cubicBezTo>
                    <a:pt x="51" y="50"/>
                    <a:pt x="50" y="52"/>
                    <a:pt x="50" y="52"/>
                  </a:cubicBezTo>
                  <a:cubicBezTo>
                    <a:pt x="48" y="52"/>
                    <a:pt x="45" y="51"/>
                    <a:pt x="44" y="52"/>
                  </a:cubicBezTo>
                  <a:cubicBezTo>
                    <a:pt x="44" y="51"/>
                    <a:pt x="48" y="54"/>
                    <a:pt x="48" y="54"/>
                  </a:cubicBezTo>
                  <a:cubicBezTo>
                    <a:pt x="48" y="55"/>
                    <a:pt x="43" y="53"/>
                    <a:pt x="43" y="53"/>
                  </a:cubicBezTo>
                  <a:cubicBezTo>
                    <a:pt x="40" y="51"/>
                    <a:pt x="38" y="51"/>
                    <a:pt x="35" y="51"/>
                  </a:cubicBezTo>
                  <a:cubicBezTo>
                    <a:pt x="33" y="51"/>
                    <a:pt x="32" y="51"/>
                    <a:pt x="30" y="52"/>
                  </a:cubicBezTo>
                  <a:cubicBezTo>
                    <a:pt x="28" y="53"/>
                    <a:pt x="27" y="52"/>
                    <a:pt x="26" y="53"/>
                  </a:cubicBezTo>
                  <a:cubicBezTo>
                    <a:pt x="25" y="54"/>
                    <a:pt x="25" y="55"/>
                    <a:pt x="23" y="55"/>
                  </a:cubicBezTo>
                  <a:cubicBezTo>
                    <a:pt x="22" y="56"/>
                    <a:pt x="21" y="59"/>
                    <a:pt x="23" y="59"/>
                  </a:cubicBezTo>
                  <a:cubicBezTo>
                    <a:pt x="25" y="59"/>
                    <a:pt x="27" y="58"/>
                    <a:pt x="27" y="59"/>
                  </a:cubicBezTo>
                  <a:cubicBezTo>
                    <a:pt x="28" y="61"/>
                    <a:pt x="32" y="60"/>
                    <a:pt x="32" y="59"/>
                  </a:cubicBezTo>
                  <a:cubicBezTo>
                    <a:pt x="33" y="59"/>
                    <a:pt x="35" y="56"/>
                    <a:pt x="35" y="55"/>
                  </a:cubicBezTo>
                  <a:cubicBezTo>
                    <a:pt x="35" y="56"/>
                    <a:pt x="35" y="56"/>
                    <a:pt x="35" y="57"/>
                  </a:cubicBezTo>
                  <a:cubicBezTo>
                    <a:pt x="35" y="57"/>
                    <a:pt x="36" y="57"/>
                    <a:pt x="36" y="57"/>
                  </a:cubicBezTo>
                  <a:cubicBezTo>
                    <a:pt x="36" y="57"/>
                    <a:pt x="35" y="58"/>
                    <a:pt x="35" y="59"/>
                  </a:cubicBezTo>
                  <a:cubicBezTo>
                    <a:pt x="35" y="59"/>
                    <a:pt x="35" y="59"/>
                    <a:pt x="36" y="59"/>
                  </a:cubicBezTo>
                  <a:cubicBezTo>
                    <a:pt x="36" y="59"/>
                    <a:pt x="33" y="60"/>
                    <a:pt x="34" y="60"/>
                  </a:cubicBezTo>
                  <a:cubicBezTo>
                    <a:pt x="34" y="60"/>
                    <a:pt x="34" y="60"/>
                    <a:pt x="34" y="60"/>
                  </a:cubicBezTo>
                  <a:cubicBezTo>
                    <a:pt x="34" y="61"/>
                    <a:pt x="31" y="60"/>
                    <a:pt x="30" y="61"/>
                  </a:cubicBezTo>
                  <a:cubicBezTo>
                    <a:pt x="31" y="61"/>
                    <a:pt x="35" y="61"/>
                    <a:pt x="36" y="62"/>
                  </a:cubicBezTo>
                  <a:cubicBezTo>
                    <a:pt x="36" y="62"/>
                    <a:pt x="31" y="65"/>
                    <a:pt x="32" y="65"/>
                  </a:cubicBezTo>
                  <a:cubicBezTo>
                    <a:pt x="32" y="66"/>
                    <a:pt x="37" y="65"/>
                    <a:pt x="37" y="65"/>
                  </a:cubicBezTo>
                  <a:cubicBezTo>
                    <a:pt x="37" y="65"/>
                    <a:pt x="36" y="65"/>
                    <a:pt x="36" y="65"/>
                  </a:cubicBezTo>
                  <a:cubicBezTo>
                    <a:pt x="36" y="66"/>
                    <a:pt x="41" y="65"/>
                    <a:pt x="42" y="64"/>
                  </a:cubicBezTo>
                  <a:cubicBezTo>
                    <a:pt x="42" y="64"/>
                    <a:pt x="46" y="59"/>
                    <a:pt x="47" y="60"/>
                  </a:cubicBezTo>
                  <a:cubicBezTo>
                    <a:pt x="48" y="61"/>
                    <a:pt x="40" y="67"/>
                    <a:pt x="38" y="68"/>
                  </a:cubicBezTo>
                  <a:cubicBezTo>
                    <a:pt x="35" y="68"/>
                    <a:pt x="33" y="68"/>
                    <a:pt x="30" y="66"/>
                  </a:cubicBezTo>
                  <a:cubicBezTo>
                    <a:pt x="28" y="65"/>
                    <a:pt x="28" y="63"/>
                    <a:pt x="26" y="63"/>
                  </a:cubicBezTo>
                  <a:cubicBezTo>
                    <a:pt x="24" y="62"/>
                    <a:pt x="22" y="62"/>
                    <a:pt x="20" y="62"/>
                  </a:cubicBezTo>
                  <a:cubicBezTo>
                    <a:pt x="17" y="62"/>
                    <a:pt x="17" y="63"/>
                    <a:pt x="19" y="65"/>
                  </a:cubicBezTo>
                  <a:cubicBezTo>
                    <a:pt x="20" y="66"/>
                    <a:pt x="20" y="67"/>
                    <a:pt x="22" y="67"/>
                  </a:cubicBezTo>
                  <a:cubicBezTo>
                    <a:pt x="25" y="67"/>
                    <a:pt x="22" y="67"/>
                    <a:pt x="22" y="68"/>
                  </a:cubicBezTo>
                  <a:cubicBezTo>
                    <a:pt x="22" y="68"/>
                    <a:pt x="26" y="70"/>
                    <a:pt x="26" y="70"/>
                  </a:cubicBezTo>
                  <a:close/>
                </a:path>
              </a:pathLst>
            </a:custGeom>
            <a:grpFill/>
            <a:ln w="4763" cap="flat">
              <a:solidFill>
                <a:schemeClr val="bg1"/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id-ID" sz="1800" b="1" i="0" u="none" strike="noStrike" kern="1200" cap="none" spc="0" normalizeH="0" baseline="0" noProof="0">
                <a:ln>
                  <a:noFill/>
                </a:ln>
                <a:solidFill>
                  <a:srgbClr val="1C1C1C">
                    <a:lumMod val="50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endParaRPr>
            </a:p>
          </p:txBody>
        </p:sp>
        <p:sp>
          <p:nvSpPr>
            <p:cNvPr id="206" name="Freeform 604"/>
            <p:cNvSpPr/>
            <p:nvPr/>
          </p:nvSpPr>
          <p:spPr bwMode="auto">
            <a:xfrm>
              <a:off x="8101466" y="4187857"/>
              <a:ext cx="130574" cy="47785"/>
            </a:xfrm>
            <a:custGeom>
              <a:avLst/>
              <a:gdLst>
                <a:gd name="T0" fmla="*/ 13 w 14"/>
                <a:gd name="T1" fmla="*/ 4 h 5"/>
                <a:gd name="T2" fmla="*/ 11 w 14"/>
                <a:gd name="T3" fmla="*/ 2 h 5"/>
                <a:gd name="T4" fmla="*/ 8 w 14"/>
                <a:gd name="T5" fmla="*/ 2 h 5"/>
                <a:gd name="T6" fmla="*/ 1 w 14"/>
                <a:gd name="T7" fmla="*/ 1 h 5"/>
                <a:gd name="T8" fmla="*/ 2 w 14"/>
                <a:gd name="T9" fmla="*/ 2 h 5"/>
                <a:gd name="T10" fmla="*/ 0 w 14"/>
                <a:gd name="T11" fmla="*/ 3 h 5"/>
                <a:gd name="T12" fmla="*/ 3 w 14"/>
                <a:gd name="T13" fmla="*/ 3 h 5"/>
                <a:gd name="T14" fmla="*/ 8 w 14"/>
                <a:gd name="T15" fmla="*/ 4 h 5"/>
                <a:gd name="T16" fmla="*/ 13 w 14"/>
                <a:gd name="T17" fmla="*/ 4 h 5"/>
                <a:gd name="T18" fmla="*/ 13 w 14"/>
                <a:gd name="T19" fmla="*/ 4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4" h="5">
                  <a:moveTo>
                    <a:pt x="13" y="4"/>
                  </a:moveTo>
                  <a:cubicBezTo>
                    <a:pt x="12" y="3"/>
                    <a:pt x="13" y="3"/>
                    <a:pt x="11" y="2"/>
                  </a:cubicBezTo>
                  <a:cubicBezTo>
                    <a:pt x="10" y="2"/>
                    <a:pt x="9" y="2"/>
                    <a:pt x="8" y="2"/>
                  </a:cubicBezTo>
                  <a:cubicBezTo>
                    <a:pt x="7" y="2"/>
                    <a:pt x="2" y="0"/>
                    <a:pt x="1" y="1"/>
                  </a:cubicBezTo>
                  <a:cubicBezTo>
                    <a:pt x="1" y="1"/>
                    <a:pt x="3" y="2"/>
                    <a:pt x="2" y="2"/>
                  </a:cubicBezTo>
                  <a:cubicBezTo>
                    <a:pt x="2" y="3"/>
                    <a:pt x="0" y="4"/>
                    <a:pt x="0" y="3"/>
                  </a:cubicBezTo>
                  <a:cubicBezTo>
                    <a:pt x="0" y="4"/>
                    <a:pt x="2" y="3"/>
                    <a:pt x="3" y="3"/>
                  </a:cubicBezTo>
                  <a:cubicBezTo>
                    <a:pt x="4" y="3"/>
                    <a:pt x="6" y="4"/>
                    <a:pt x="8" y="4"/>
                  </a:cubicBezTo>
                  <a:cubicBezTo>
                    <a:pt x="9" y="4"/>
                    <a:pt x="13" y="4"/>
                    <a:pt x="13" y="4"/>
                  </a:cubicBezTo>
                  <a:cubicBezTo>
                    <a:pt x="12" y="3"/>
                    <a:pt x="14" y="5"/>
                    <a:pt x="13" y="4"/>
                  </a:cubicBezTo>
                  <a:close/>
                </a:path>
              </a:pathLst>
            </a:custGeom>
            <a:grpFill/>
            <a:ln w="4763" cap="flat">
              <a:solidFill>
                <a:schemeClr val="bg1"/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id-ID" sz="1800" b="1" i="0" u="none" strike="noStrike" kern="1200" cap="none" spc="0" normalizeH="0" baseline="0" noProof="0">
                <a:ln>
                  <a:noFill/>
                </a:ln>
                <a:solidFill>
                  <a:srgbClr val="1C1C1C">
                    <a:lumMod val="50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endParaRPr>
            </a:p>
          </p:txBody>
        </p:sp>
        <p:sp>
          <p:nvSpPr>
            <p:cNvPr id="207" name="Freeform 605"/>
            <p:cNvSpPr/>
            <p:nvPr/>
          </p:nvSpPr>
          <p:spPr bwMode="auto">
            <a:xfrm>
              <a:off x="7738407" y="4226081"/>
              <a:ext cx="54142" cy="19114"/>
            </a:xfrm>
            <a:custGeom>
              <a:avLst/>
              <a:gdLst>
                <a:gd name="T0" fmla="*/ 5 w 6"/>
                <a:gd name="T1" fmla="*/ 1 h 2"/>
                <a:gd name="T2" fmla="*/ 2 w 6"/>
                <a:gd name="T3" fmla="*/ 0 h 2"/>
                <a:gd name="T4" fmla="*/ 5 w 6"/>
                <a:gd name="T5" fmla="*/ 1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" h="2">
                  <a:moveTo>
                    <a:pt x="5" y="1"/>
                  </a:moveTo>
                  <a:cubicBezTo>
                    <a:pt x="4" y="2"/>
                    <a:pt x="0" y="0"/>
                    <a:pt x="2" y="0"/>
                  </a:cubicBezTo>
                  <a:cubicBezTo>
                    <a:pt x="3" y="0"/>
                    <a:pt x="6" y="1"/>
                    <a:pt x="5" y="1"/>
                  </a:cubicBezTo>
                  <a:close/>
                </a:path>
              </a:pathLst>
            </a:custGeom>
            <a:grpFill/>
            <a:ln w="4763" cap="flat">
              <a:solidFill>
                <a:schemeClr val="bg1"/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id-ID" sz="1800" b="1" i="0" u="none" strike="noStrike" kern="1200" cap="none" spc="0" normalizeH="0" baseline="0" noProof="0">
                <a:ln>
                  <a:noFill/>
                </a:ln>
                <a:solidFill>
                  <a:srgbClr val="1C1C1C">
                    <a:lumMod val="50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endParaRPr>
            </a:p>
          </p:txBody>
        </p:sp>
        <p:sp>
          <p:nvSpPr>
            <p:cNvPr id="208" name="Freeform 606"/>
            <p:cNvSpPr/>
            <p:nvPr/>
          </p:nvSpPr>
          <p:spPr bwMode="auto">
            <a:xfrm>
              <a:off x="7980446" y="4515968"/>
              <a:ext cx="54142" cy="28672"/>
            </a:xfrm>
            <a:custGeom>
              <a:avLst/>
              <a:gdLst>
                <a:gd name="T0" fmla="*/ 4 w 6"/>
                <a:gd name="T1" fmla="*/ 1 h 3"/>
                <a:gd name="T2" fmla="*/ 1 w 6"/>
                <a:gd name="T3" fmla="*/ 2 h 3"/>
                <a:gd name="T4" fmla="*/ 4 w 6"/>
                <a:gd name="T5" fmla="*/ 1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" h="3">
                  <a:moveTo>
                    <a:pt x="4" y="1"/>
                  </a:moveTo>
                  <a:cubicBezTo>
                    <a:pt x="3" y="0"/>
                    <a:pt x="0" y="2"/>
                    <a:pt x="1" y="2"/>
                  </a:cubicBezTo>
                  <a:cubicBezTo>
                    <a:pt x="2" y="3"/>
                    <a:pt x="6" y="1"/>
                    <a:pt x="4" y="1"/>
                  </a:cubicBezTo>
                  <a:close/>
                </a:path>
              </a:pathLst>
            </a:custGeom>
            <a:grpFill/>
            <a:ln w="4763" cap="flat">
              <a:solidFill>
                <a:schemeClr val="bg1"/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id-ID" sz="1800" b="1" i="0" u="none" strike="noStrike" kern="1200" cap="none" spc="0" normalizeH="0" baseline="0" noProof="0">
                <a:ln>
                  <a:noFill/>
                </a:ln>
                <a:solidFill>
                  <a:srgbClr val="1C1C1C">
                    <a:lumMod val="50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endParaRPr>
            </a:p>
          </p:txBody>
        </p:sp>
        <p:sp>
          <p:nvSpPr>
            <p:cNvPr id="209" name="Freeform 607"/>
            <p:cNvSpPr/>
            <p:nvPr/>
          </p:nvSpPr>
          <p:spPr bwMode="auto">
            <a:xfrm>
              <a:off x="4805282" y="5815671"/>
              <a:ext cx="47770" cy="38227"/>
            </a:xfrm>
            <a:custGeom>
              <a:avLst/>
              <a:gdLst>
                <a:gd name="T0" fmla="*/ 4 w 5"/>
                <a:gd name="T1" fmla="*/ 1 h 4"/>
                <a:gd name="T2" fmla="*/ 1 w 5"/>
                <a:gd name="T3" fmla="*/ 4 h 4"/>
                <a:gd name="T4" fmla="*/ 4 w 5"/>
                <a:gd name="T5" fmla="*/ 1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" h="4">
                  <a:moveTo>
                    <a:pt x="4" y="1"/>
                  </a:moveTo>
                  <a:cubicBezTo>
                    <a:pt x="3" y="0"/>
                    <a:pt x="0" y="4"/>
                    <a:pt x="1" y="4"/>
                  </a:cubicBezTo>
                  <a:cubicBezTo>
                    <a:pt x="1" y="4"/>
                    <a:pt x="5" y="1"/>
                    <a:pt x="4" y="1"/>
                  </a:cubicBezTo>
                  <a:close/>
                </a:path>
              </a:pathLst>
            </a:custGeom>
            <a:grpFill/>
            <a:ln w="4763" cap="flat">
              <a:solidFill>
                <a:schemeClr val="bg1"/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id-ID" sz="1800" b="1" i="0" u="none" strike="noStrike" kern="1200" cap="none" spc="0" normalizeH="0" baseline="0" noProof="0">
                <a:ln>
                  <a:noFill/>
                </a:ln>
                <a:solidFill>
                  <a:srgbClr val="1C1C1C">
                    <a:lumMod val="50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endParaRPr>
            </a:p>
          </p:txBody>
        </p:sp>
        <p:sp>
          <p:nvSpPr>
            <p:cNvPr id="210" name="Freeform 608"/>
            <p:cNvSpPr/>
            <p:nvPr/>
          </p:nvSpPr>
          <p:spPr bwMode="auto">
            <a:xfrm>
              <a:off x="4872164" y="5806113"/>
              <a:ext cx="9556" cy="9558"/>
            </a:xfrm>
            <a:custGeom>
              <a:avLst/>
              <a:gdLst>
                <a:gd name="T0" fmla="*/ 0 w 1"/>
                <a:gd name="T1" fmla="*/ 0 h 1"/>
                <a:gd name="T2" fmla="*/ 1 w 1"/>
                <a:gd name="T3" fmla="*/ 1 h 1"/>
                <a:gd name="T4" fmla="*/ 0 w 1"/>
                <a:gd name="T5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" h="1">
                  <a:moveTo>
                    <a:pt x="0" y="0"/>
                  </a:moveTo>
                  <a:cubicBezTo>
                    <a:pt x="0" y="1"/>
                    <a:pt x="1" y="1"/>
                    <a:pt x="1" y="1"/>
                  </a:cubicBezTo>
                  <a:cubicBezTo>
                    <a:pt x="1" y="0"/>
                    <a:pt x="0" y="0"/>
                    <a:pt x="0" y="0"/>
                  </a:cubicBezTo>
                  <a:close/>
                </a:path>
              </a:pathLst>
            </a:custGeom>
            <a:grpFill/>
            <a:ln w="4763" cap="flat">
              <a:solidFill>
                <a:schemeClr val="bg1"/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id-ID" sz="1800" b="1" i="0" u="none" strike="noStrike" kern="1200" cap="none" spc="0" normalizeH="0" baseline="0" noProof="0">
                <a:ln>
                  <a:noFill/>
                </a:ln>
                <a:solidFill>
                  <a:srgbClr val="1C1C1C">
                    <a:lumMod val="50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endParaRPr>
            </a:p>
          </p:txBody>
        </p:sp>
        <p:sp>
          <p:nvSpPr>
            <p:cNvPr id="211" name="Freeform 609"/>
            <p:cNvSpPr/>
            <p:nvPr/>
          </p:nvSpPr>
          <p:spPr bwMode="auto">
            <a:xfrm>
              <a:off x="3919931" y="5815671"/>
              <a:ext cx="63695" cy="57338"/>
            </a:xfrm>
            <a:custGeom>
              <a:avLst/>
              <a:gdLst>
                <a:gd name="T0" fmla="*/ 5 w 7"/>
                <a:gd name="T1" fmla="*/ 2 h 6"/>
                <a:gd name="T2" fmla="*/ 1 w 7"/>
                <a:gd name="T3" fmla="*/ 2 h 6"/>
                <a:gd name="T4" fmla="*/ 5 w 7"/>
                <a:gd name="T5" fmla="*/ 2 h 6"/>
                <a:gd name="T6" fmla="*/ 5 w 7"/>
                <a:gd name="T7" fmla="*/ 2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" h="6">
                  <a:moveTo>
                    <a:pt x="5" y="2"/>
                  </a:moveTo>
                  <a:cubicBezTo>
                    <a:pt x="7" y="0"/>
                    <a:pt x="2" y="0"/>
                    <a:pt x="1" y="2"/>
                  </a:cubicBezTo>
                  <a:cubicBezTo>
                    <a:pt x="0" y="3"/>
                    <a:pt x="4" y="5"/>
                    <a:pt x="5" y="2"/>
                  </a:cubicBezTo>
                  <a:cubicBezTo>
                    <a:pt x="6" y="1"/>
                    <a:pt x="3" y="6"/>
                    <a:pt x="5" y="2"/>
                  </a:cubicBezTo>
                  <a:close/>
                </a:path>
              </a:pathLst>
            </a:custGeom>
            <a:grpFill/>
            <a:ln w="4763" cap="flat">
              <a:solidFill>
                <a:schemeClr val="bg1"/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id-ID" sz="1800" b="1" i="0" u="none" strike="noStrike" kern="1200" cap="none" spc="0" normalizeH="0" baseline="0" noProof="0">
                <a:ln>
                  <a:noFill/>
                </a:ln>
                <a:solidFill>
                  <a:srgbClr val="1C1C1C">
                    <a:lumMod val="50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endParaRPr>
            </a:p>
          </p:txBody>
        </p:sp>
        <p:sp>
          <p:nvSpPr>
            <p:cNvPr id="212" name="Freeform 610"/>
            <p:cNvSpPr/>
            <p:nvPr/>
          </p:nvSpPr>
          <p:spPr bwMode="auto">
            <a:xfrm>
              <a:off x="17661981" y="9138193"/>
              <a:ext cx="19109" cy="9558"/>
            </a:xfrm>
            <a:custGeom>
              <a:avLst/>
              <a:gdLst>
                <a:gd name="T0" fmla="*/ 2 w 2"/>
                <a:gd name="T1" fmla="*/ 0 h 1"/>
                <a:gd name="T2" fmla="*/ 0 w 2"/>
                <a:gd name="T3" fmla="*/ 0 h 1"/>
                <a:gd name="T4" fmla="*/ 2 w 2"/>
                <a:gd name="T5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" h="1">
                  <a:moveTo>
                    <a:pt x="2" y="0"/>
                  </a:moveTo>
                  <a:cubicBezTo>
                    <a:pt x="2" y="1"/>
                    <a:pt x="0" y="0"/>
                    <a:pt x="0" y="0"/>
                  </a:cubicBezTo>
                  <a:cubicBezTo>
                    <a:pt x="1" y="0"/>
                    <a:pt x="2" y="0"/>
                    <a:pt x="2" y="0"/>
                  </a:cubicBezTo>
                  <a:close/>
                </a:path>
              </a:pathLst>
            </a:custGeom>
            <a:grpFill/>
            <a:ln w="4763" cap="flat">
              <a:solidFill>
                <a:schemeClr val="bg1"/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id-ID" sz="1800" b="1" i="0" u="none" strike="noStrike" kern="1200" cap="none" spc="0" normalizeH="0" baseline="0" noProof="0">
                <a:ln>
                  <a:noFill/>
                </a:ln>
                <a:solidFill>
                  <a:srgbClr val="1C1C1C">
                    <a:lumMod val="50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endParaRPr>
            </a:p>
          </p:txBody>
        </p:sp>
        <p:sp>
          <p:nvSpPr>
            <p:cNvPr id="213" name="Freeform 611"/>
            <p:cNvSpPr/>
            <p:nvPr/>
          </p:nvSpPr>
          <p:spPr bwMode="auto">
            <a:xfrm>
              <a:off x="17540962" y="9119079"/>
              <a:ext cx="19109" cy="19114"/>
            </a:xfrm>
            <a:custGeom>
              <a:avLst/>
              <a:gdLst>
                <a:gd name="T0" fmla="*/ 2 w 2"/>
                <a:gd name="T1" fmla="*/ 0 h 2"/>
                <a:gd name="T2" fmla="*/ 0 w 2"/>
                <a:gd name="T3" fmla="*/ 1 h 2"/>
                <a:gd name="T4" fmla="*/ 2 w 2"/>
                <a:gd name="T5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" h="2">
                  <a:moveTo>
                    <a:pt x="2" y="0"/>
                  </a:moveTo>
                  <a:cubicBezTo>
                    <a:pt x="2" y="1"/>
                    <a:pt x="0" y="2"/>
                    <a:pt x="0" y="1"/>
                  </a:cubicBezTo>
                  <a:cubicBezTo>
                    <a:pt x="0" y="0"/>
                    <a:pt x="2" y="0"/>
                    <a:pt x="2" y="0"/>
                  </a:cubicBezTo>
                  <a:close/>
                </a:path>
              </a:pathLst>
            </a:custGeom>
            <a:grpFill/>
            <a:ln w="4763" cap="flat">
              <a:solidFill>
                <a:schemeClr val="bg1"/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id-ID" sz="1800" b="1" i="0" u="none" strike="noStrike" kern="1200" cap="none" spc="0" normalizeH="0" baseline="0" noProof="0">
                <a:ln>
                  <a:noFill/>
                </a:ln>
                <a:solidFill>
                  <a:srgbClr val="1C1C1C">
                    <a:lumMod val="50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endParaRPr>
            </a:p>
          </p:txBody>
        </p:sp>
        <p:sp>
          <p:nvSpPr>
            <p:cNvPr id="214" name="Freeform 612"/>
            <p:cNvSpPr/>
            <p:nvPr/>
          </p:nvSpPr>
          <p:spPr bwMode="auto">
            <a:xfrm>
              <a:off x="17961345" y="10785121"/>
              <a:ext cx="63695" cy="47785"/>
            </a:xfrm>
            <a:custGeom>
              <a:avLst/>
              <a:gdLst>
                <a:gd name="T0" fmla="*/ 6 w 7"/>
                <a:gd name="T1" fmla="*/ 2 h 5"/>
                <a:gd name="T2" fmla="*/ 1 w 7"/>
                <a:gd name="T3" fmla="*/ 2 h 5"/>
                <a:gd name="T4" fmla="*/ 6 w 7"/>
                <a:gd name="T5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7" h="5">
                  <a:moveTo>
                    <a:pt x="6" y="2"/>
                  </a:moveTo>
                  <a:cubicBezTo>
                    <a:pt x="7" y="0"/>
                    <a:pt x="0" y="1"/>
                    <a:pt x="1" y="2"/>
                  </a:cubicBezTo>
                  <a:cubicBezTo>
                    <a:pt x="1" y="3"/>
                    <a:pt x="5" y="5"/>
                    <a:pt x="6" y="2"/>
                  </a:cubicBezTo>
                  <a:close/>
                </a:path>
              </a:pathLst>
            </a:custGeom>
            <a:grpFill/>
            <a:ln w="4763" cap="flat">
              <a:solidFill>
                <a:schemeClr val="bg1"/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id-ID" sz="1800" b="1" i="0" u="none" strike="noStrike" kern="1200" cap="none" spc="0" normalizeH="0" baseline="0" noProof="0">
                <a:ln>
                  <a:noFill/>
                </a:ln>
                <a:solidFill>
                  <a:srgbClr val="1C1C1C">
                    <a:lumMod val="50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endParaRPr>
            </a:p>
          </p:txBody>
        </p:sp>
        <p:sp>
          <p:nvSpPr>
            <p:cNvPr id="215" name="Rectangle 613"/>
            <p:cNvSpPr>
              <a:spLocks noChangeArrowheads="1"/>
            </p:cNvSpPr>
            <p:nvPr/>
          </p:nvSpPr>
          <p:spPr bwMode="auto">
            <a:xfrm>
              <a:off x="12451788" y="5197675"/>
              <a:ext cx="3187" cy="3188"/>
            </a:xfrm>
            <a:prstGeom prst="rect">
              <a:avLst/>
            </a:prstGeom>
            <a:grpFill/>
            <a:ln w="4763" cap="flat">
              <a:solidFill>
                <a:schemeClr val="bg1"/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id-ID" sz="1800" b="1" i="0" u="none" strike="noStrike" kern="1200" cap="none" spc="0" normalizeH="0" baseline="0" noProof="0">
                <a:ln>
                  <a:noFill/>
                </a:ln>
                <a:solidFill>
                  <a:srgbClr val="1C1C1C">
                    <a:lumMod val="50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endParaRPr>
            </a:p>
          </p:txBody>
        </p:sp>
        <p:sp>
          <p:nvSpPr>
            <p:cNvPr id="216" name="Freeform 614"/>
            <p:cNvSpPr/>
            <p:nvPr/>
          </p:nvSpPr>
          <p:spPr bwMode="auto">
            <a:xfrm>
              <a:off x="9257516" y="10504795"/>
              <a:ext cx="95541" cy="82827"/>
            </a:xfrm>
            <a:custGeom>
              <a:avLst/>
              <a:gdLst>
                <a:gd name="T0" fmla="*/ 4 w 10"/>
                <a:gd name="T1" fmla="*/ 4 h 9"/>
                <a:gd name="T2" fmla="*/ 0 w 10"/>
                <a:gd name="T3" fmla="*/ 8 h 9"/>
                <a:gd name="T4" fmla="*/ 2 w 10"/>
                <a:gd name="T5" fmla="*/ 8 h 9"/>
                <a:gd name="T6" fmla="*/ 5 w 10"/>
                <a:gd name="T7" fmla="*/ 5 h 9"/>
                <a:gd name="T8" fmla="*/ 8 w 10"/>
                <a:gd name="T9" fmla="*/ 0 h 9"/>
                <a:gd name="T10" fmla="*/ 4 w 10"/>
                <a:gd name="T11" fmla="*/ 4 h 9"/>
                <a:gd name="T12" fmla="*/ 4 w 10"/>
                <a:gd name="T13" fmla="*/ 4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" h="9">
                  <a:moveTo>
                    <a:pt x="4" y="4"/>
                  </a:moveTo>
                  <a:cubicBezTo>
                    <a:pt x="4" y="5"/>
                    <a:pt x="1" y="7"/>
                    <a:pt x="0" y="8"/>
                  </a:cubicBezTo>
                  <a:cubicBezTo>
                    <a:pt x="0" y="9"/>
                    <a:pt x="2" y="8"/>
                    <a:pt x="2" y="8"/>
                  </a:cubicBezTo>
                  <a:cubicBezTo>
                    <a:pt x="3" y="7"/>
                    <a:pt x="4" y="6"/>
                    <a:pt x="5" y="5"/>
                  </a:cubicBezTo>
                  <a:cubicBezTo>
                    <a:pt x="6" y="4"/>
                    <a:pt x="10" y="0"/>
                    <a:pt x="8" y="0"/>
                  </a:cubicBezTo>
                  <a:cubicBezTo>
                    <a:pt x="7" y="0"/>
                    <a:pt x="4" y="3"/>
                    <a:pt x="4" y="4"/>
                  </a:cubicBezTo>
                  <a:cubicBezTo>
                    <a:pt x="4" y="5"/>
                    <a:pt x="4" y="3"/>
                    <a:pt x="4" y="4"/>
                  </a:cubicBezTo>
                  <a:close/>
                </a:path>
              </a:pathLst>
            </a:custGeom>
            <a:grpFill/>
            <a:ln w="4763" cap="flat">
              <a:solidFill>
                <a:schemeClr val="bg1"/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id-ID" sz="1800" b="1" i="0" u="none" strike="noStrike" kern="1200" cap="none" spc="0" normalizeH="0" baseline="0" noProof="0">
                <a:ln>
                  <a:noFill/>
                </a:ln>
                <a:solidFill>
                  <a:srgbClr val="1C1C1C">
                    <a:lumMod val="50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endParaRPr>
            </a:p>
          </p:txBody>
        </p:sp>
        <p:sp>
          <p:nvSpPr>
            <p:cNvPr id="217" name="Freeform 615"/>
            <p:cNvSpPr/>
            <p:nvPr/>
          </p:nvSpPr>
          <p:spPr bwMode="auto">
            <a:xfrm>
              <a:off x="7821211" y="6733109"/>
              <a:ext cx="66879" cy="28672"/>
            </a:xfrm>
            <a:custGeom>
              <a:avLst/>
              <a:gdLst>
                <a:gd name="T0" fmla="*/ 7 w 7"/>
                <a:gd name="T1" fmla="*/ 1 h 3"/>
                <a:gd name="T2" fmla="*/ 1 w 7"/>
                <a:gd name="T3" fmla="*/ 0 h 3"/>
                <a:gd name="T4" fmla="*/ 7 w 7"/>
                <a:gd name="T5" fmla="*/ 1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7" h="3">
                  <a:moveTo>
                    <a:pt x="7" y="1"/>
                  </a:moveTo>
                  <a:cubicBezTo>
                    <a:pt x="7" y="0"/>
                    <a:pt x="0" y="0"/>
                    <a:pt x="1" y="0"/>
                  </a:cubicBezTo>
                  <a:cubicBezTo>
                    <a:pt x="2" y="0"/>
                    <a:pt x="6" y="3"/>
                    <a:pt x="7" y="1"/>
                  </a:cubicBezTo>
                  <a:close/>
                </a:path>
              </a:pathLst>
            </a:custGeom>
            <a:grpFill/>
            <a:ln w="4763" cap="flat">
              <a:solidFill>
                <a:schemeClr val="bg1"/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id-ID" sz="1800" b="1" i="0" u="none" strike="noStrike" kern="1200" cap="none" spc="0" normalizeH="0" baseline="0" noProof="0">
                <a:ln>
                  <a:noFill/>
                </a:ln>
                <a:solidFill>
                  <a:srgbClr val="1C1C1C">
                    <a:lumMod val="50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endParaRPr>
            </a:p>
          </p:txBody>
        </p:sp>
        <p:sp>
          <p:nvSpPr>
            <p:cNvPr id="218" name="Freeform 616"/>
            <p:cNvSpPr/>
            <p:nvPr/>
          </p:nvSpPr>
          <p:spPr bwMode="auto">
            <a:xfrm>
              <a:off x="8483629" y="11766268"/>
              <a:ext cx="168791" cy="149721"/>
            </a:xfrm>
            <a:custGeom>
              <a:avLst/>
              <a:gdLst>
                <a:gd name="T0" fmla="*/ 17 w 18"/>
                <a:gd name="T1" fmla="*/ 14 h 16"/>
                <a:gd name="T2" fmla="*/ 8 w 18"/>
                <a:gd name="T3" fmla="*/ 9 h 16"/>
                <a:gd name="T4" fmla="*/ 4 w 18"/>
                <a:gd name="T5" fmla="*/ 5 h 16"/>
                <a:gd name="T6" fmla="*/ 1 w 18"/>
                <a:gd name="T7" fmla="*/ 3 h 16"/>
                <a:gd name="T8" fmla="*/ 2 w 18"/>
                <a:gd name="T9" fmla="*/ 2 h 16"/>
                <a:gd name="T10" fmla="*/ 0 w 18"/>
                <a:gd name="T11" fmla="*/ 0 h 16"/>
                <a:gd name="T12" fmla="*/ 0 w 18"/>
                <a:gd name="T13" fmla="*/ 14 h 16"/>
                <a:gd name="T14" fmla="*/ 7 w 18"/>
                <a:gd name="T15" fmla="*/ 15 h 16"/>
                <a:gd name="T16" fmla="*/ 10 w 18"/>
                <a:gd name="T17" fmla="*/ 16 h 16"/>
                <a:gd name="T18" fmla="*/ 13 w 18"/>
                <a:gd name="T19" fmla="*/ 15 h 16"/>
                <a:gd name="T20" fmla="*/ 18 w 18"/>
                <a:gd name="T21" fmla="*/ 14 h 16"/>
                <a:gd name="T22" fmla="*/ 17 w 18"/>
                <a:gd name="T23" fmla="*/ 14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8" h="16">
                  <a:moveTo>
                    <a:pt x="17" y="14"/>
                  </a:moveTo>
                  <a:cubicBezTo>
                    <a:pt x="13" y="14"/>
                    <a:pt x="11" y="11"/>
                    <a:pt x="8" y="9"/>
                  </a:cubicBezTo>
                  <a:cubicBezTo>
                    <a:pt x="7" y="7"/>
                    <a:pt x="5" y="6"/>
                    <a:pt x="4" y="5"/>
                  </a:cubicBezTo>
                  <a:cubicBezTo>
                    <a:pt x="3" y="5"/>
                    <a:pt x="1" y="4"/>
                    <a:pt x="1" y="3"/>
                  </a:cubicBezTo>
                  <a:cubicBezTo>
                    <a:pt x="1" y="3"/>
                    <a:pt x="2" y="3"/>
                    <a:pt x="2" y="2"/>
                  </a:cubicBezTo>
                  <a:cubicBezTo>
                    <a:pt x="3" y="2"/>
                    <a:pt x="1" y="0"/>
                    <a:pt x="0" y="0"/>
                  </a:cubicBezTo>
                  <a:cubicBezTo>
                    <a:pt x="0" y="5"/>
                    <a:pt x="0" y="10"/>
                    <a:pt x="0" y="14"/>
                  </a:cubicBezTo>
                  <a:cubicBezTo>
                    <a:pt x="0" y="15"/>
                    <a:pt x="6" y="15"/>
                    <a:pt x="7" y="15"/>
                  </a:cubicBezTo>
                  <a:cubicBezTo>
                    <a:pt x="8" y="15"/>
                    <a:pt x="9" y="15"/>
                    <a:pt x="10" y="16"/>
                  </a:cubicBezTo>
                  <a:cubicBezTo>
                    <a:pt x="12" y="16"/>
                    <a:pt x="12" y="16"/>
                    <a:pt x="13" y="15"/>
                  </a:cubicBezTo>
                  <a:cubicBezTo>
                    <a:pt x="14" y="15"/>
                    <a:pt x="18" y="15"/>
                    <a:pt x="18" y="14"/>
                  </a:cubicBezTo>
                  <a:cubicBezTo>
                    <a:pt x="18" y="14"/>
                    <a:pt x="18" y="13"/>
                    <a:pt x="17" y="14"/>
                  </a:cubicBezTo>
                  <a:close/>
                </a:path>
              </a:pathLst>
            </a:custGeom>
            <a:grpFill/>
            <a:ln w="4763" cap="flat">
              <a:solidFill>
                <a:schemeClr val="bg1"/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id-ID" sz="1800" b="1" i="0" u="none" strike="noStrike" kern="1200" cap="none" spc="0" normalizeH="0" baseline="0" noProof="0">
                <a:ln>
                  <a:noFill/>
                </a:ln>
                <a:solidFill>
                  <a:srgbClr val="1C1C1C">
                    <a:lumMod val="50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endParaRPr>
            </a:p>
          </p:txBody>
        </p:sp>
        <p:sp>
          <p:nvSpPr>
            <p:cNvPr id="219" name="Freeform 617"/>
            <p:cNvSpPr/>
            <p:nvPr/>
          </p:nvSpPr>
          <p:spPr bwMode="auto">
            <a:xfrm>
              <a:off x="8305288" y="11747159"/>
              <a:ext cx="280256" cy="216615"/>
            </a:xfrm>
            <a:custGeom>
              <a:avLst/>
              <a:gdLst>
                <a:gd name="T0" fmla="*/ 19 w 30"/>
                <a:gd name="T1" fmla="*/ 17 h 23"/>
                <a:gd name="T2" fmla="*/ 19 w 30"/>
                <a:gd name="T3" fmla="*/ 7 h 23"/>
                <a:gd name="T4" fmla="*/ 19 w 30"/>
                <a:gd name="T5" fmla="*/ 3 h 23"/>
                <a:gd name="T6" fmla="*/ 15 w 30"/>
                <a:gd name="T7" fmla="*/ 1 h 23"/>
                <a:gd name="T8" fmla="*/ 12 w 30"/>
                <a:gd name="T9" fmla="*/ 3 h 23"/>
                <a:gd name="T10" fmla="*/ 13 w 30"/>
                <a:gd name="T11" fmla="*/ 6 h 23"/>
                <a:gd name="T12" fmla="*/ 15 w 30"/>
                <a:gd name="T13" fmla="*/ 6 h 23"/>
                <a:gd name="T14" fmla="*/ 14 w 30"/>
                <a:gd name="T15" fmla="*/ 8 h 23"/>
                <a:gd name="T16" fmla="*/ 13 w 30"/>
                <a:gd name="T17" fmla="*/ 11 h 23"/>
                <a:gd name="T18" fmla="*/ 16 w 30"/>
                <a:gd name="T19" fmla="*/ 13 h 23"/>
                <a:gd name="T20" fmla="*/ 12 w 30"/>
                <a:gd name="T21" fmla="*/ 13 h 23"/>
                <a:gd name="T22" fmla="*/ 9 w 30"/>
                <a:gd name="T23" fmla="*/ 12 h 23"/>
                <a:gd name="T24" fmla="*/ 10 w 30"/>
                <a:gd name="T25" fmla="*/ 12 h 23"/>
                <a:gd name="T26" fmla="*/ 10 w 30"/>
                <a:gd name="T27" fmla="*/ 9 h 23"/>
                <a:gd name="T28" fmla="*/ 8 w 30"/>
                <a:gd name="T29" fmla="*/ 11 h 23"/>
                <a:gd name="T30" fmla="*/ 5 w 30"/>
                <a:gd name="T31" fmla="*/ 11 h 23"/>
                <a:gd name="T32" fmla="*/ 0 w 30"/>
                <a:gd name="T33" fmla="*/ 12 h 23"/>
                <a:gd name="T34" fmla="*/ 2 w 30"/>
                <a:gd name="T35" fmla="*/ 12 h 23"/>
                <a:gd name="T36" fmla="*/ 3 w 30"/>
                <a:gd name="T37" fmla="*/ 12 h 23"/>
                <a:gd name="T38" fmla="*/ 5 w 30"/>
                <a:gd name="T39" fmla="*/ 12 h 23"/>
                <a:gd name="T40" fmla="*/ 6 w 30"/>
                <a:gd name="T41" fmla="*/ 13 h 23"/>
                <a:gd name="T42" fmla="*/ 4 w 30"/>
                <a:gd name="T43" fmla="*/ 15 h 23"/>
                <a:gd name="T44" fmla="*/ 6 w 30"/>
                <a:gd name="T45" fmla="*/ 15 h 23"/>
                <a:gd name="T46" fmla="*/ 8 w 30"/>
                <a:gd name="T47" fmla="*/ 16 h 23"/>
                <a:gd name="T48" fmla="*/ 7 w 30"/>
                <a:gd name="T49" fmla="*/ 16 h 23"/>
                <a:gd name="T50" fmla="*/ 10 w 30"/>
                <a:gd name="T51" fmla="*/ 17 h 23"/>
                <a:gd name="T52" fmla="*/ 12 w 30"/>
                <a:gd name="T53" fmla="*/ 17 h 23"/>
                <a:gd name="T54" fmla="*/ 17 w 30"/>
                <a:gd name="T55" fmla="*/ 21 h 23"/>
                <a:gd name="T56" fmla="*/ 16 w 30"/>
                <a:gd name="T57" fmla="*/ 20 h 23"/>
                <a:gd name="T58" fmla="*/ 23 w 30"/>
                <a:gd name="T59" fmla="*/ 23 h 23"/>
                <a:gd name="T60" fmla="*/ 19 w 30"/>
                <a:gd name="T61" fmla="*/ 18 h 23"/>
                <a:gd name="T62" fmla="*/ 24 w 30"/>
                <a:gd name="T63" fmla="*/ 19 h 23"/>
                <a:gd name="T64" fmla="*/ 30 w 30"/>
                <a:gd name="T65" fmla="*/ 18 h 23"/>
                <a:gd name="T66" fmla="*/ 19 w 30"/>
                <a:gd name="T67" fmla="*/ 17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30" h="23">
                  <a:moveTo>
                    <a:pt x="19" y="17"/>
                  </a:moveTo>
                  <a:cubicBezTo>
                    <a:pt x="19" y="13"/>
                    <a:pt x="19" y="10"/>
                    <a:pt x="19" y="7"/>
                  </a:cubicBezTo>
                  <a:cubicBezTo>
                    <a:pt x="19" y="6"/>
                    <a:pt x="19" y="4"/>
                    <a:pt x="19" y="3"/>
                  </a:cubicBezTo>
                  <a:cubicBezTo>
                    <a:pt x="19" y="2"/>
                    <a:pt x="16" y="0"/>
                    <a:pt x="15" y="1"/>
                  </a:cubicBezTo>
                  <a:cubicBezTo>
                    <a:pt x="14" y="2"/>
                    <a:pt x="12" y="1"/>
                    <a:pt x="12" y="3"/>
                  </a:cubicBezTo>
                  <a:cubicBezTo>
                    <a:pt x="11" y="5"/>
                    <a:pt x="9" y="7"/>
                    <a:pt x="13" y="6"/>
                  </a:cubicBezTo>
                  <a:cubicBezTo>
                    <a:pt x="13" y="6"/>
                    <a:pt x="15" y="6"/>
                    <a:pt x="15" y="6"/>
                  </a:cubicBezTo>
                  <a:cubicBezTo>
                    <a:pt x="16" y="6"/>
                    <a:pt x="14" y="8"/>
                    <a:pt x="14" y="8"/>
                  </a:cubicBezTo>
                  <a:cubicBezTo>
                    <a:pt x="13" y="8"/>
                    <a:pt x="11" y="10"/>
                    <a:pt x="13" y="11"/>
                  </a:cubicBezTo>
                  <a:cubicBezTo>
                    <a:pt x="13" y="12"/>
                    <a:pt x="16" y="12"/>
                    <a:pt x="16" y="13"/>
                  </a:cubicBezTo>
                  <a:cubicBezTo>
                    <a:pt x="16" y="13"/>
                    <a:pt x="12" y="13"/>
                    <a:pt x="12" y="13"/>
                  </a:cubicBezTo>
                  <a:cubicBezTo>
                    <a:pt x="11" y="13"/>
                    <a:pt x="9" y="12"/>
                    <a:pt x="9" y="12"/>
                  </a:cubicBezTo>
                  <a:cubicBezTo>
                    <a:pt x="9" y="12"/>
                    <a:pt x="10" y="13"/>
                    <a:pt x="10" y="12"/>
                  </a:cubicBezTo>
                  <a:cubicBezTo>
                    <a:pt x="10" y="11"/>
                    <a:pt x="11" y="10"/>
                    <a:pt x="10" y="9"/>
                  </a:cubicBezTo>
                  <a:cubicBezTo>
                    <a:pt x="10" y="9"/>
                    <a:pt x="8" y="11"/>
                    <a:pt x="8" y="11"/>
                  </a:cubicBezTo>
                  <a:cubicBezTo>
                    <a:pt x="7" y="12"/>
                    <a:pt x="6" y="11"/>
                    <a:pt x="5" y="11"/>
                  </a:cubicBezTo>
                  <a:cubicBezTo>
                    <a:pt x="4" y="11"/>
                    <a:pt x="0" y="10"/>
                    <a:pt x="0" y="12"/>
                  </a:cubicBezTo>
                  <a:cubicBezTo>
                    <a:pt x="0" y="13"/>
                    <a:pt x="2" y="12"/>
                    <a:pt x="2" y="12"/>
                  </a:cubicBezTo>
                  <a:cubicBezTo>
                    <a:pt x="3" y="11"/>
                    <a:pt x="2" y="12"/>
                    <a:pt x="3" y="12"/>
                  </a:cubicBezTo>
                  <a:cubicBezTo>
                    <a:pt x="4" y="13"/>
                    <a:pt x="4" y="11"/>
                    <a:pt x="5" y="12"/>
                  </a:cubicBezTo>
                  <a:cubicBezTo>
                    <a:pt x="5" y="12"/>
                    <a:pt x="6" y="13"/>
                    <a:pt x="6" y="13"/>
                  </a:cubicBezTo>
                  <a:cubicBezTo>
                    <a:pt x="6" y="13"/>
                    <a:pt x="2" y="14"/>
                    <a:pt x="4" y="15"/>
                  </a:cubicBezTo>
                  <a:cubicBezTo>
                    <a:pt x="5" y="16"/>
                    <a:pt x="6" y="14"/>
                    <a:pt x="6" y="15"/>
                  </a:cubicBezTo>
                  <a:cubicBezTo>
                    <a:pt x="7" y="15"/>
                    <a:pt x="8" y="16"/>
                    <a:pt x="8" y="16"/>
                  </a:cubicBezTo>
                  <a:cubicBezTo>
                    <a:pt x="8" y="16"/>
                    <a:pt x="8" y="16"/>
                    <a:pt x="7" y="16"/>
                  </a:cubicBezTo>
                  <a:cubicBezTo>
                    <a:pt x="7" y="17"/>
                    <a:pt x="9" y="17"/>
                    <a:pt x="10" y="17"/>
                  </a:cubicBezTo>
                  <a:cubicBezTo>
                    <a:pt x="11" y="17"/>
                    <a:pt x="11" y="15"/>
                    <a:pt x="12" y="17"/>
                  </a:cubicBezTo>
                  <a:cubicBezTo>
                    <a:pt x="12" y="17"/>
                    <a:pt x="16" y="22"/>
                    <a:pt x="17" y="21"/>
                  </a:cubicBezTo>
                  <a:cubicBezTo>
                    <a:pt x="17" y="21"/>
                    <a:pt x="16" y="20"/>
                    <a:pt x="16" y="20"/>
                  </a:cubicBezTo>
                  <a:cubicBezTo>
                    <a:pt x="16" y="19"/>
                    <a:pt x="22" y="23"/>
                    <a:pt x="23" y="23"/>
                  </a:cubicBezTo>
                  <a:cubicBezTo>
                    <a:pt x="23" y="22"/>
                    <a:pt x="19" y="19"/>
                    <a:pt x="19" y="18"/>
                  </a:cubicBezTo>
                  <a:cubicBezTo>
                    <a:pt x="20" y="18"/>
                    <a:pt x="24" y="19"/>
                    <a:pt x="24" y="19"/>
                  </a:cubicBezTo>
                  <a:cubicBezTo>
                    <a:pt x="26" y="19"/>
                    <a:pt x="28" y="19"/>
                    <a:pt x="30" y="18"/>
                  </a:cubicBezTo>
                  <a:cubicBezTo>
                    <a:pt x="27" y="16"/>
                    <a:pt x="23" y="17"/>
                    <a:pt x="19" y="17"/>
                  </a:cubicBezTo>
                  <a:close/>
                </a:path>
              </a:pathLst>
            </a:custGeom>
            <a:grpFill/>
            <a:ln w="4763" cap="flat">
              <a:solidFill>
                <a:schemeClr val="bg1"/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id-ID" sz="1800" b="1" i="0" u="none" strike="noStrike" kern="1200" cap="none" spc="0" normalizeH="0" baseline="0" noProof="0">
                <a:ln>
                  <a:noFill/>
                </a:ln>
                <a:solidFill>
                  <a:srgbClr val="1C1C1C">
                    <a:lumMod val="50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endParaRPr>
            </a:p>
          </p:txBody>
        </p:sp>
        <p:sp>
          <p:nvSpPr>
            <p:cNvPr id="220" name="Freeform 618"/>
            <p:cNvSpPr/>
            <p:nvPr/>
          </p:nvSpPr>
          <p:spPr bwMode="auto">
            <a:xfrm>
              <a:off x="8260699" y="8501084"/>
              <a:ext cx="710194" cy="516057"/>
            </a:xfrm>
            <a:custGeom>
              <a:avLst/>
              <a:gdLst>
                <a:gd name="T0" fmla="*/ 63 w 76"/>
                <a:gd name="T1" fmla="*/ 28 h 55"/>
                <a:gd name="T2" fmla="*/ 66 w 76"/>
                <a:gd name="T3" fmla="*/ 24 h 55"/>
                <a:gd name="T4" fmla="*/ 67 w 76"/>
                <a:gd name="T5" fmla="*/ 22 h 55"/>
                <a:gd name="T6" fmla="*/ 67 w 76"/>
                <a:gd name="T7" fmla="*/ 18 h 55"/>
                <a:gd name="T8" fmla="*/ 61 w 76"/>
                <a:gd name="T9" fmla="*/ 15 h 55"/>
                <a:gd name="T10" fmla="*/ 63 w 76"/>
                <a:gd name="T11" fmla="*/ 14 h 55"/>
                <a:gd name="T12" fmla="*/ 64 w 76"/>
                <a:gd name="T13" fmla="*/ 11 h 55"/>
                <a:gd name="T14" fmla="*/ 60 w 76"/>
                <a:gd name="T15" fmla="*/ 9 h 55"/>
                <a:gd name="T16" fmla="*/ 59 w 76"/>
                <a:gd name="T17" fmla="*/ 8 h 55"/>
                <a:gd name="T18" fmla="*/ 57 w 76"/>
                <a:gd name="T19" fmla="*/ 9 h 55"/>
                <a:gd name="T20" fmla="*/ 57 w 76"/>
                <a:gd name="T21" fmla="*/ 7 h 55"/>
                <a:gd name="T22" fmla="*/ 54 w 76"/>
                <a:gd name="T23" fmla="*/ 8 h 55"/>
                <a:gd name="T24" fmla="*/ 54 w 76"/>
                <a:gd name="T25" fmla="*/ 6 h 55"/>
                <a:gd name="T26" fmla="*/ 58 w 76"/>
                <a:gd name="T27" fmla="*/ 5 h 55"/>
                <a:gd name="T28" fmla="*/ 55 w 76"/>
                <a:gd name="T29" fmla="*/ 4 h 55"/>
                <a:gd name="T30" fmla="*/ 49 w 76"/>
                <a:gd name="T31" fmla="*/ 4 h 55"/>
                <a:gd name="T32" fmla="*/ 44 w 76"/>
                <a:gd name="T33" fmla="*/ 7 h 55"/>
                <a:gd name="T34" fmla="*/ 38 w 76"/>
                <a:gd name="T35" fmla="*/ 5 h 55"/>
                <a:gd name="T36" fmla="*/ 29 w 76"/>
                <a:gd name="T37" fmla="*/ 5 h 55"/>
                <a:gd name="T38" fmla="*/ 26 w 76"/>
                <a:gd name="T39" fmla="*/ 2 h 55"/>
                <a:gd name="T40" fmla="*/ 20 w 76"/>
                <a:gd name="T41" fmla="*/ 0 h 55"/>
                <a:gd name="T42" fmla="*/ 11 w 76"/>
                <a:gd name="T43" fmla="*/ 4 h 55"/>
                <a:gd name="T44" fmla="*/ 13 w 76"/>
                <a:gd name="T45" fmla="*/ 12 h 55"/>
                <a:gd name="T46" fmla="*/ 8 w 76"/>
                <a:gd name="T47" fmla="*/ 8 h 55"/>
                <a:gd name="T48" fmla="*/ 10 w 76"/>
                <a:gd name="T49" fmla="*/ 5 h 55"/>
                <a:gd name="T50" fmla="*/ 8 w 76"/>
                <a:gd name="T51" fmla="*/ 1 h 55"/>
                <a:gd name="T52" fmla="*/ 4 w 76"/>
                <a:gd name="T53" fmla="*/ 7 h 55"/>
                <a:gd name="T54" fmla="*/ 3 w 76"/>
                <a:gd name="T55" fmla="*/ 12 h 55"/>
                <a:gd name="T56" fmla="*/ 5 w 76"/>
                <a:gd name="T57" fmla="*/ 13 h 55"/>
                <a:gd name="T58" fmla="*/ 7 w 76"/>
                <a:gd name="T59" fmla="*/ 16 h 55"/>
                <a:gd name="T60" fmla="*/ 10 w 76"/>
                <a:gd name="T61" fmla="*/ 23 h 55"/>
                <a:gd name="T62" fmla="*/ 13 w 76"/>
                <a:gd name="T63" fmla="*/ 23 h 55"/>
                <a:gd name="T64" fmla="*/ 15 w 76"/>
                <a:gd name="T65" fmla="*/ 22 h 55"/>
                <a:gd name="T66" fmla="*/ 21 w 76"/>
                <a:gd name="T67" fmla="*/ 27 h 55"/>
                <a:gd name="T68" fmla="*/ 23 w 76"/>
                <a:gd name="T69" fmla="*/ 27 h 55"/>
                <a:gd name="T70" fmla="*/ 26 w 76"/>
                <a:gd name="T71" fmla="*/ 27 h 55"/>
                <a:gd name="T72" fmla="*/ 31 w 76"/>
                <a:gd name="T73" fmla="*/ 29 h 55"/>
                <a:gd name="T74" fmla="*/ 31 w 76"/>
                <a:gd name="T75" fmla="*/ 38 h 55"/>
                <a:gd name="T76" fmla="*/ 32 w 76"/>
                <a:gd name="T77" fmla="*/ 41 h 55"/>
                <a:gd name="T78" fmla="*/ 30 w 76"/>
                <a:gd name="T79" fmla="*/ 44 h 55"/>
                <a:gd name="T80" fmla="*/ 40 w 76"/>
                <a:gd name="T81" fmla="*/ 53 h 55"/>
                <a:gd name="T82" fmla="*/ 42 w 76"/>
                <a:gd name="T83" fmla="*/ 54 h 55"/>
                <a:gd name="T84" fmla="*/ 45 w 76"/>
                <a:gd name="T85" fmla="*/ 52 h 55"/>
                <a:gd name="T86" fmla="*/ 51 w 76"/>
                <a:gd name="T87" fmla="*/ 47 h 55"/>
                <a:gd name="T88" fmla="*/ 49 w 76"/>
                <a:gd name="T89" fmla="*/ 44 h 55"/>
                <a:gd name="T90" fmla="*/ 48 w 76"/>
                <a:gd name="T91" fmla="*/ 41 h 55"/>
                <a:gd name="T92" fmla="*/ 45 w 76"/>
                <a:gd name="T93" fmla="*/ 38 h 55"/>
                <a:gd name="T94" fmla="*/ 52 w 76"/>
                <a:gd name="T95" fmla="*/ 38 h 55"/>
                <a:gd name="T96" fmla="*/ 54 w 76"/>
                <a:gd name="T97" fmla="*/ 40 h 55"/>
                <a:gd name="T98" fmla="*/ 56 w 76"/>
                <a:gd name="T99" fmla="*/ 38 h 55"/>
                <a:gd name="T100" fmla="*/ 62 w 76"/>
                <a:gd name="T101" fmla="*/ 36 h 55"/>
                <a:gd name="T102" fmla="*/ 67 w 76"/>
                <a:gd name="T103" fmla="*/ 33 h 55"/>
                <a:gd name="T104" fmla="*/ 63 w 76"/>
                <a:gd name="T105" fmla="*/ 28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76" h="55">
                  <a:moveTo>
                    <a:pt x="63" y="28"/>
                  </a:moveTo>
                  <a:cubicBezTo>
                    <a:pt x="63" y="26"/>
                    <a:pt x="63" y="25"/>
                    <a:pt x="66" y="24"/>
                  </a:cubicBezTo>
                  <a:cubicBezTo>
                    <a:pt x="66" y="23"/>
                    <a:pt x="68" y="23"/>
                    <a:pt x="67" y="22"/>
                  </a:cubicBezTo>
                  <a:cubicBezTo>
                    <a:pt x="66" y="21"/>
                    <a:pt x="65" y="19"/>
                    <a:pt x="67" y="18"/>
                  </a:cubicBezTo>
                  <a:cubicBezTo>
                    <a:pt x="76" y="14"/>
                    <a:pt x="61" y="15"/>
                    <a:pt x="61" y="15"/>
                  </a:cubicBezTo>
                  <a:cubicBezTo>
                    <a:pt x="61" y="14"/>
                    <a:pt x="62" y="14"/>
                    <a:pt x="63" y="14"/>
                  </a:cubicBezTo>
                  <a:cubicBezTo>
                    <a:pt x="64" y="14"/>
                    <a:pt x="64" y="12"/>
                    <a:pt x="64" y="11"/>
                  </a:cubicBezTo>
                  <a:cubicBezTo>
                    <a:pt x="64" y="10"/>
                    <a:pt x="60" y="8"/>
                    <a:pt x="60" y="9"/>
                  </a:cubicBezTo>
                  <a:cubicBezTo>
                    <a:pt x="60" y="10"/>
                    <a:pt x="59" y="8"/>
                    <a:pt x="59" y="8"/>
                  </a:cubicBezTo>
                  <a:cubicBezTo>
                    <a:pt x="58" y="8"/>
                    <a:pt x="58" y="10"/>
                    <a:pt x="57" y="9"/>
                  </a:cubicBezTo>
                  <a:cubicBezTo>
                    <a:pt x="57" y="9"/>
                    <a:pt x="57" y="8"/>
                    <a:pt x="57" y="7"/>
                  </a:cubicBezTo>
                  <a:cubicBezTo>
                    <a:pt x="56" y="6"/>
                    <a:pt x="55" y="8"/>
                    <a:pt x="54" y="8"/>
                  </a:cubicBezTo>
                  <a:cubicBezTo>
                    <a:pt x="54" y="8"/>
                    <a:pt x="54" y="6"/>
                    <a:pt x="54" y="6"/>
                  </a:cubicBezTo>
                  <a:cubicBezTo>
                    <a:pt x="54" y="4"/>
                    <a:pt x="57" y="5"/>
                    <a:pt x="58" y="5"/>
                  </a:cubicBezTo>
                  <a:cubicBezTo>
                    <a:pt x="59" y="4"/>
                    <a:pt x="55" y="4"/>
                    <a:pt x="55" y="4"/>
                  </a:cubicBezTo>
                  <a:cubicBezTo>
                    <a:pt x="53" y="4"/>
                    <a:pt x="51" y="3"/>
                    <a:pt x="49" y="4"/>
                  </a:cubicBezTo>
                  <a:cubicBezTo>
                    <a:pt x="47" y="5"/>
                    <a:pt x="46" y="8"/>
                    <a:pt x="44" y="7"/>
                  </a:cubicBezTo>
                  <a:cubicBezTo>
                    <a:pt x="41" y="7"/>
                    <a:pt x="40" y="7"/>
                    <a:pt x="38" y="5"/>
                  </a:cubicBezTo>
                  <a:cubicBezTo>
                    <a:pt x="36" y="3"/>
                    <a:pt x="32" y="5"/>
                    <a:pt x="29" y="5"/>
                  </a:cubicBezTo>
                  <a:cubicBezTo>
                    <a:pt x="27" y="5"/>
                    <a:pt x="27" y="4"/>
                    <a:pt x="26" y="2"/>
                  </a:cubicBezTo>
                  <a:cubicBezTo>
                    <a:pt x="25" y="0"/>
                    <a:pt x="23" y="0"/>
                    <a:pt x="20" y="0"/>
                  </a:cubicBezTo>
                  <a:cubicBezTo>
                    <a:pt x="19" y="0"/>
                    <a:pt x="11" y="1"/>
                    <a:pt x="11" y="4"/>
                  </a:cubicBezTo>
                  <a:cubicBezTo>
                    <a:pt x="11" y="7"/>
                    <a:pt x="15" y="8"/>
                    <a:pt x="13" y="12"/>
                  </a:cubicBezTo>
                  <a:cubicBezTo>
                    <a:pt x="11" y="14"/>
                    <a:pt x="7" y="10"/>
                    <a:pt x="8" y="8"/>
                  </a:cubicBezTo>
                  <a:cubicBezTo>
                    <a:pt x="8" y="7"/>
                    <a:pt x="10" y="6"/>
                    <a:pt x="10" y="5"/>
                  </a:cubicBezTo>
                  <a:cubicBezTo>
                    <a:pt x="11" y="3"/>
                    <a:pt x="8" y="2"/>
                    <a:pt x="8" y="1"/>
                  </a:cubicBezTo>
                  <a:cubicBezTo>
                    <a:pt x="5" y="3"/>
                    <a:pt x="4" y="4"/>
                    <a:pt x="4" y="7"/>
                  </a:cubicBezTo>
                  <a:cubicBezTo>
                    <a:pt x="3" y="8"/>
                    <a:pt x="0" y="12"/>
                    <a:pt x="3" y="12"/>
                  </a:cubicBezTo>
                  <a:cubicBezTo>
                    <a:pt x="3" y="12"/>
                    <a:pt x="4" y="12"/>
                    <a:pt x="5" y="13"/>
                  </a:cubicBezTo>
                  <a:cubicBezTo>
                    <a:pt x="5" y="14"/>
                    <a:pt x="6" y="15"/>
                    <a:pt x="7" y="16"/>
                  </a:cubicBezTo>
                  <a:cubicBezTo>
                    <a:pt x="9" y="18"/>
                    <a:pt x="5" y="22"/>
                    <a:pt x="10" y="23"/>
                  </a:cubicBezTo>
                  <a:cubicBezTo>
                    <a:pt x="10" y="23"/>
                    <a:pt x="12" y="23"/>
                    <a:pt x="13" y="23"/>
                  </a:cubicBezTo>
                  <a:cubicBezTo>
                    <a:pt x="14" y="23"/>
                    <a:pt x="14" y="22"/>
                    <a:pt x="15" y="22"/>
                  </a:cubicBezTo>
                  <a:cubicBezTo>
                    <a:pt x="18" y="22"/>
                    <a:pt x="19" y="25"/>
                    <a:pt x="21" y="27"/>
                  </a:cubicBezTo>
                  <a:cubicBezTo>
                    <a:pt x="21" y="27"/>
                    <a:pt x="22" y="28"/>
                    <a:pt x="23" y="27"/>
                  </a:cubicBezTo>
                  <a:cubicBezTo>
                    <a:pt x="23" y="26"/>
                    <a:pt x="24" y="27"/>
                    <a:pt x="26" y="27"/>
                  </a:cubicBezTo>
                  <a:cubicBezTo>
                    <a:pt x="28" y="28"/>
                    <a:pt x="33" y="25"/>
                    <a:pt x="31" y="29"/>
                  </a:cubicBezTo>
                  <a:cubicBezTo>
                    <a:pt x="29" y="32"/>
                    <a:pt x="29" y="35"/>
                    <a:pt x="31" y="38"/>
                  </a:cubicBezTo>
                  <a:cubicBezTo>
                    <a:pt x="31" y="39"/>
                    <a:pt x="32" y="40"/>
                    <a:pt x="32" y="41"/>
                  </a:cubicBezTo>
                  <a:cubicBezTo>
                    <a:pt x="32" y="42"/>
                    <a:pt x="29" y="43"/>
                    <a:pt x="30" y="44"/>
                  </a:cubicBezTo>
                  <a:cubicBezTo>
                    <a:pt x="33" y="47"/>
                    <a:pt x="34" y="55"/>
                    <a:pt x="40" y="53"/>
                  </a:cubicBezTo>
                  <a:cubicBezTo>
                    <a:pt x="41" y="53"/>
                    <a:pt x="41" y="54"/>
                    <a:pt x="42" y="54"/>
                  </a:cubicBezTo>
                  <a:cubicBezTo>
                    <a:pt x="43" y="54"/>
                    <a:pt x="44" y="53"/>
                    <a:pt x="45" y="52"/>
                  </a:cubicBezTo>
                  <a:cubicBezTo>
                    <a:pt x="47" y="51"/>
                    <a:pt x="48" y="49"/>
                    <a:pt x="51" y="47"/>
                  </a:cubicBezTo>
                  <a:cubicBezTo>
                    <a:pt x="53" y="46"/>
                    <a:pt x="49" y="46"/>
                    <a:pt x="49" y="44"/>
                  </a:cubicBezTo>
                  <a:cubicBezTo>
                    <a:pt x="49" y="43"/>
                    <a:pt x="48" y="42"/>
                    <a:pt x="48" y="41"/>
                  </a:cubicBezTo>
                  <a:cubicBezTo>
                    <a:pt x="48" y="40"/>
                    <a:pt x="45" y="39"/>
                    <a:pt x="45" y="38"/>
                  </a:cubicBezTo>
                  <a:cubicBezTo>
                    <a:pt x="45" y="37"/>
                    <a:pt x="51" y="38"/>
                    <a:pt x="52" y="38"/>
                  </a:cubicBezTo>
                  <a:cubicBezTo>
                    <a:pt x="54" y="38"/>
                    <a:pt x="53" y="39"/>
                    <a:pt x="54" y="40"/>
                  </a:cubicBezTo>
                  <a:cubicBezTo>
                    <a:pt x="55" y="40"/>
                    <a:pt x="55" y="38"/>
                    <a:pt x="56" y="38"/>
                  </a:cubicBezTo>
                  <a:cubicBezTo>
                    <a:pt x="57" y="37"/>
                    <a:pt x="60" y="37"/>
                    <a:pt x="62" y="36"/>
                  </a:cubicBezTo>
                  <a:cubicBezTo>
                    <a:pt x="63" y="35"/>
                    <a:pt x="65" y="34"/>
                    <a:pt x="67" y="33"/>
                  </a:cubicBezTo>
                  <a:cubicBezTo>
                    <a:pt x="66" y="31"/>
                    <a:pt x="63" y="30"/>
                    <a:pt x="63" y="28"/>
                  </a:cubicBezTo>
                  <a:close/>
                </a:path>
              </a:pathLst>
            </a:custGeom>
            <a:grpFill/>
            <a:ln w="4763" cap="flat">
              <a:solidFill>
                <a:schemeClr val="bg1"/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id-ID" sz="1800" b="1" i="0" u="none" strike="noStrike" kern="1200" cap="none" spc="0" normalizeH="0" baseline="0" noProof="0">
                <a:ln>
                  <a:noFill/>
                </a:ln>
                <a:solidFill>
                  <a:srgbClr val="1C1C1C">
                    <a:lumMod val="50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endParaRPr>
            </a:p>
          </p:txBody>
        </p:sp>
        <p:sp>
          <p:nvSpPr>
            <p:cNvPr id="221" name="Freeform 619"/>
            <p:cNvSpPr/>
            <p:nvPr/>
          </p:nvSpPr>
          <p:spPr bwMode="auto">
            <a:xfrm>
              <a:off x="8830764" y="8641249"/>
              <a:ext cx="242036" cy="356781"/>
            </a:xfrm>
            <a:custGeom>
              <a:avLst/>
              <a:gdLst>
                <a:gd name="T0" fmla="*/ 22 w 26"/>
                <a:gd name="T1" fmla="*/ 29 h 38"/>
                <a:gd name="T2" fmla="*/ 18 w 26"/>
                <a:gd name="T3" fmla="*/ 21 h 38"/>
                <a:gd name="T4" fmla="*/ 20 w 26"/>
                <a:gd name="T5" fmla="*/ 18 h 38"/>
                <a:gd name="T6" fmla="*/ 22 w 26"/>
                <a:gd name="T7" fmla="*/ 15 h 38"/>
                <a:gd name="T8" fmla="*/ 22 w 26"/>
                <a:gd name="T9" fmla="*/ 13 h 38"/>
                <a:gd name="T10" fmla="*/ 20 w 26"/>
                <a:gd name="T11" fmla="*/ 11 h 38"/>
                <a:gd name="T12" fmla="*/ 16 w 26"/>
                <a:gd name="T13" fmla="*/ 7 h 38"/>
                <a:gd name="T14" fmla="*/ 9 w 26"/>
                <a:gd name="T15" fmla="*/ 0 h 38"/>
                <a:gd name="T16" fmla="*/ 5 w 26"/>
                <a:gd name="T17" fmla="*/ 5 h 38"/>
                <a:gd name="T18" fmla="*/ 6 w 26"/>
                <a:gd name="T19" fmla="*/ 8 h 38"/>
                <a:gd name="T20" fmla="*/ 3 w 26"/>
                <a:gd name="T21" fmla="*/ 10 h 38"/>
                <a:gd name="T22" fmla="*/ 4 w 26"/>
                <a:gd name="T23" fmla="*/ 16 h 38"/>
                <a:gd name="T24" fmla="*/ 7 w 26"/>
                <a:gd name="T25" fmla="*/ 18 h 38"/>
                <a:gd name="T26" fmla="*/ 8 w 26"/>
                <a:gd name="T27" fmla="*/ 20 h 38"/>
                <a:gd name="T28" fmla="*/ 8 w 26"/>
                <a:gd name="T29" fmla="*/ 27 h 38"/>
                <a:gd name="T30" fmla="*/ 11 w 26"/>
                <a:gd name="T31" fmla="*/ 35 h 38"/>
                <a:gd name="T32" fmla="*/ 17 w 26"/>
                <a:gd name="T33" fmla="*/ 35 h 38"/>
                <a:gd name="T34" fmla="*/ 21 w 26"/>
                <a:gd name="T35" fmla="*/ 34 h 38"/>
                <a:gd name="T36" fmla="*/ 26 w 26"/>
                <a:gd name="T37" fmla="*/ 34 h 38"/>
                <a:gd name="T38" fmla="*/ 22 w 26"/>
                <a:gd name="T39" fmla="*/ 29 h 38"/>
                <a:gd name="T40" fmla="*/ 22 w 26"/>
                <a:gd name="T41" fmla="*/ 29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26" h="38">
                  <a:moveTo>
                    <a:pt x="22" y="29"/>
                  </a:moveTo>
                  <a:cubicBezTo>
                    <a:pt x="22" y="28"/>
                    <a:pt x="17" y="22"/>
                    <a:pt x="18" y="21"/>
                  </a:cubicBezTo>
                  <a:cubicBezTo>
                    <a:pt x="19" y="20"/>
                    <a:pt x="18" y="19"/>
                    <a:pt x="20" y="18"/>
                  </a:cubicBezTo>
                  <a:cubicBezTo>
                    <a:pt x="23" y="18"/>
                    <a:pt x="22" y="16"/>
                    <a:pt x="22" y="15"/>
                  </a:cubicBezTo>
                  <a:cubicBezTo>
                    <a:pt x="22" y="14"/>
                    <a:pt x="22" y="13"/>
                    <a:pt x="22" y="13"/>
                  </a:cubicBezTo>
                  <a:cubicBezTo>
                    <a:pt x="22" y="12"/>
                    <a:pt x="21" y="12"/>
                    <a:pt x="20" y="11"/>
                  </a:cubicBezTo>
                  <a:cubicBezTo>
                    <a:pt x="19" y="9"/>
                    <a:pt x="16" y="9"/>
                    <a:pt x="16" y="7"/>
                  </a:cubicBezTo>
                  <a:cubicBezTo>
                    <a:pt x="15" y="4"/>
                    <a:pt x="11" y="1"/>
                    <a:pt x="9" y="0"/>
                  </a:cubicBezTo>
                  <a:cubicBezTo>
                    <a:pt x="9" y="3"/>
                    <a:pt x="4" y="3"/>
                    <a:pt x="5" y="5"/>
                  </a:cubicBezTo>
                  <a:cubicBezTo>
                    <a:pt x="5" y="6"/>
                    <a:pt x="7" y="7"/>
                    <a:pt x="6" y="8"/>
                  </a:cubicBezTo>
                  <a:cubicBezTo>
                    <a:pt x="5" y="8"/>
                    <a:pt x="3" y="9"/>
                    <a:pt x="3" y="10"/>
                  </a:cubicBezTo>
                  <a:cubicBezTo>
                    <a:pt x="0" y="11"/>
                    <a:pt x="2" y="14"/>
                    <a:pt x="4" y="16"/>
                  </a:cubicBezTo>
                  <a:cubicBezTo>
                    <a:pt x="5" y="17"/>
                    <a:pt x="5" y="18"/>
                    <a:pt x="7" y="18"/>
                  </a:cubicBezTo>
                  <a:cubicBezTo>
                    <a:pt x="8" y="18"/>
                    <a:pt x="7" y="19"/>
                    <a:pt x="8" y="20"/>
                  </a:cubicBezTo>
                  <a:cubicBezTo>
                    <a:pt x="10" y="23"/>
                    <a:pt x="9" y="24"/>
                    <a:pt x="8" y="27"/>
                  </a:cubicBezTo>
                  <a:cubicBezTo>
                    <a:pt x="8" y="30"/>
                    <a:pt x="10" y="33"/>
                    <a:pt x="11" y="35"/>
                  </a:cubicBezTo>
                  <a:cubicBezTo>
                    <a:pt x="14" y="38"/>
                    <a:pt x="15" y="35"/>
                    <a:pt x="17" y="35"/>
                  </a:cubicBezTo>
                  <a:cubicBezTo>
                    <a:pt x="19" y="35"/>
                    <a:pt x="20" y="34"/>
                    <a:pt x="21" y="34"/>
                  </a:cubicBezTo>
                  <a:cubicBezTo>
                    <a:pt x="23" y="33"/>
                    <a:pt x="24" y="33"/>
                    <a:pt x="26" y="34"/>
                  </a:cubicBezTo>
                  <a:cubicBezTo>
                    <a:pt x="25" y="32"/>
                    <a:pt x="24" y="30"/>
                    <a:pt x="22" y="29"/>
                  </a:cubicBezTo>
                  <a:cubicBezTo>
                    <a:pt x="21" y="27"/>
                    <a:pt x="23" y="29"/>
                    <a:pt x="22" y="29"/>
                  </a:cubicBezTo>
                  <a:close/>
                </a:path>
              </a:pathLst>
            </a:custGeom>
            <a:grpFill/>
            <a:ln w="4763" cap="flat">
              <a:solidFill>
                <a:schemeClr val="bg1"/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id-ID" sz="1800" b="1" i="0" u="none" strike="noStrike" kern="1200" cap="none" spc="0" normalizeH="0" baseline="0" noProof="0">
                <a:ln>
                  <a:noFill/>
                </a:ln>
                <a:solidFill>
                  <a:srgbClr val="1C1C1C">
                    <a:lumMod val="50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endParaRPr>
            </a:p>
          </p:txBody>
        </p:sp>
        <p:sp>
          <p:nvSpPr>
            <p:cNvPr id="222" name="Freeform 620"/>
            <p:cNvSpPr/>
            <p:nvPr/>
          </p:nvSpPr>
          <p:spPr bwMode="auto">
            <a:xfrm>
              <a:off x="8986815" y="8752743"/>
              <a:ext cx="207006" cy="216615"/>
            </a:xfrm>
            <a:custGeom>
              <a:avLst/>
              <a:gdLst>
                <a:gd name="T0" fmla="*/ 19 w 22"/>
                <a:gd name="T1" fmla="*/ 7 h 23"/>
                <a:gd name="T2" fmla="*/ 22 w 22"/>
                <a:gd name="T3" fmla="*/ 2 h 23"/>
                <a:gd name="T4" fmla="*/ 12 w 22"/>
                <a:gd name="T5" fmla="*/ 2 h 23"/>
                <a:gd name="T6" fmla="*/ 9 w 22"/>
                <a:gd name="T7" fmla="*/ 0 h 23"/>
                <a:gd name="T8" fmla="*/ 5 w 22"/>
                <a:gd name="T9" fmla="*/ 1 h 23"/>
                <a:gd name="T10" fmla="*/ 4 w 22"/>
                <a:gd name="T11" fmla="*/ 6 h 23"/>
                <a:gd name="T12" fmla="*/ 1 w 22"/>
                <a:gd name="T13" fmla="*/ 10 h 23"/>
                <a:gd name="T14" fmla="*/ 4 w 22"/>
                <a:gd name="T15" fmla="*/ 15 h 23"/>
                <a:gd name="T16" fmla="*/ 9 w 22"/>
                <a:gd name="T17" fmla="*/ 22 h 23"/>
                <a:gd name="T18" fmla="*/ 12 w 22"/>
                <a:gd name="T19" fmla="*/ 19 h 23"/>
                <a:gd name="T20" fmla="*/ 16 w 22"/>
                <a:gd name="T21" fmla="*/ 18 h 23"/>
                <a:gd name="T22" fmla="*/ 19 w 22"/>
                <a:gd name="T23" fmla="*/ 19 h 23"/>
                <a:gd name="T24" fmla="*/ 20 w 22"/>
                <a:gd name="T25" fmla="*/ 14 h 23"/>
                <a:gd name="T26" fmla="*/ 19 w 22"/>
                <a:gd name="T27" fmla="*/ 7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22" h="23">
                  <a:moveTo>
                    <a:pt x="19" y="7"/>
                  </a:moveTo>
                  <a:cubicBezTo>
                    <a:pt x="19" y="5"/>
                    <a:pt x="21" y="3"/>
                    <a:pt x="22" y="2"/>
                  </a:cubicBezTo>
                  <a:cubicBezTo>
                    <a:pt x="19" y="1"/>
                    <a:pt x="14" y="0"/>
                    <a:pt x="12" y="2"/>
                  </a:cubicBezTo>
                  <a:cubicBezTo>
                    <a:pt x="10" y="3"/>
                    <a:pt x="9" y="1"/>
                    <a:pt x="9" y="0"/>
                  </a:cubicBezTo>
                  <a:cubicBezTo>
                    <a:pt x="8" y="0"/>
                    <a:pt x="7" y="2"/>
                    <a:pt x="5" y="1"/>
                  </a:cubicBezTo>
                  <a:cubicBezTo>
                    <a:pt x="5" y="2"/>
                    <a:pt x="7" y="6"/>
                    <a:pt x="4" y="6"/>
                  </a:cubicBezTo>
                  <a:cubicBezTo>
                    <a:pt x="2" y="7"/>
                    <a:pt x="0" y="8"/>
                    <a:pt x="1" y="10"/>
                  </a:cubicBezTo>
                  <a:cubicBezTo>
                    <a:pt x="2" y="12"/>
                    <a:pt x="3" y="13"/>
                    <a:pt x="4" y="15"/>
                  </a:cubicBezTo>
                  <a:cubicBezTo>
                    <a:pt x="5" y="17"/>
                    <a:pt x="7" y="19"/>
                    <a:pt x="9" y="22"/>
                  </a:cubicBezTo>
                  <a:cubicBezTo>
                    <a:pt x="12" y="23"/>
                    <a:pt x="10" y="19"/>
                    <a:pt x="12" y="19"/>
                  </a:cubicBezTo>
                  <a:cubicBezTo>
                    <a:pt x="14" y="19"/>
                    <a:pt x="15" y="19"/>
                    <a:pt x="16" y="18"/>
                  </a:cubicBezTo>
                  <a:cubicBezTo>
                    <a:pt x="17" y="18"/>
                    <a:pt x="17" y="20"/>
                    <a:pt x="19" y="19"/>
                  </a:cubicBezTo>
                  <a:cubicBezTo>
                    <a:pt x="20" y="17"/>
                    <a:pt x="21" y="16"/>
                    <a:pt x="20" y="14"/>
                  </a:cubicBezTo>
                  <a:cubicBezTo>
                    <a:pt x="20" y="12"/>
                    <a:pt x="19" y="9"/>
                    <a:pt x="19" y="7"/>
                  </a:cubicBezTo>
                  <a:close/>
                </a:path>
              </a:pathLst>
            </a:custGeom>
            <a:grpFill/>
            <a:ln w="4763" cap="flat">
              <a:solidFill>
                <a:schemeClr val="bg1"/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id-ID" sz="1800" b="1" i="0" u="none" strike="noStrike" kern="1200" cap="none" spc="0" normalizeH="0" baseline="0" noProof="0">
                <a:ln>
                  <a:noFill/>
                </a:ln>
                <a:solidFill>
                  <a:srgbClr val="1C1C1C">
                    <a:lumMod val="50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endParaRPr>
            </a:p>
          </p:txBody>
        </p:sp>
        <p:sp>
          <p:nvSpPr>
            <p:cNvPr id="223" name="Freeform 621"/>
            <p:cNvSpPr/>
            <p:nvPr/>
          </p:nvSpPr>
          <p:spPr bwMode="auto">
            <a:xfrm>
              <a:off x="9155606" y="8771859"/>
              <a:ext cx="149682" cy="168837"/>
            </a:xfrm>
            <a:custGeom>
              <a:avLst/>
              <a:gdLst>
                <a:gd name="T0" fmla="*/ 12 w 16"/>
                <a:gd name="T1" fmla="*/ 5 h 18"/>
                <a:gd name="T2" fmla="*/ 5 w 16"/>
                <a:gd name="T3" fmla="*/ 1 h 18"/>
                <a:gd name="T4" fmla="*/ 1 w 16"/>
                <a:gd name="T5" fmla="*/ 6 h 18"/>
                <a:gd name="T6" fmla="*/ 2 w 16"/>
                <a:gd name="T7" fmla="*/ 12 h 18"/>
                <a:gd name="T8" fmla="*/ 0 w 16"/>
                <a:gd name="T9" fmla="*/ 17 h 18"/>
                <a:gd name="T10" fmla="*/ 4 w 16"/>
                <a:gd name="T11" fmla="*/ 17 h 18"/>
                <a:gd name="T12" fmla="*/ 9 w 16"/>
                <a:gd name="T13" fmla="*/ 17 h 18"/>
                <a:gd name="T14" fmla="*/ 16 w 16"/>
                <a:gd name="T15" fmla="*/ 8 h 18"/>
                <a:gd name="T16" fmla="*/ 12 w 16"/>
                <a:gd name="T17" fmla="*/ 5 h 18"/>
                <a:gd name="T18" fmla="*/ 12 w 16"/>
                <a:gd name="T19" fmla="*/ 5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6" h="18">
                  <a:moveTo>
                    <a:pt x="12" y="5"/>
                  </a:moveTo>
                  <a:cubicBezTo>
                    <a:pt x="10" y="3"/>
                    <a:pt x="8" y="1"/>
                    <a:pt x="5" y="1"/>
                  </a:cubicBezTo>
                  <a:cubicBezTo>
                    <a:pt x="3" y="0"/>
                    <a:pt x="0" y="4"/>
                    <a:pt x="1" y="6"/>
                  </a:cubicBezTo>
                  <a:cubicBezTo>
                    <a:pt x="1" y="8"/>
                    <a:pt x="2" y="10"/>
                    <a:pt x="2" y="12"/>
                  </a:cubicBezTo>
                  <a:cubicBezTo>
                    <a:pt x="3" y="14"/>
                    <a:pt x="1" y="16"/>
                    <a:pt x="0" y="17"/>
                  </a:cubicBezTo>
                  <a:cubicBezTo>
                    <a:pt x="1" y="18"/>
                    <a:pt x="3" y="17"/>
                    <a:pt x="4" y="17"/>
                  </a:cubicBezTo>
                  <a:cubicBezTo>
                    <a:pt x="6" y="17"/>
                    <a:pt x="7" y="18"/>
                    <a:pt x="9" y="17"/>
                  </a:cubicBezTo>
                  <a:cubicBezTo>
                    <a:pt x="12" y="16"/>
                    <a:pt x="13" y="10"/>
                    <a:pt x="16" y="8"/>
                  </a:cubicBezTo>
                  <a:cubicBezTo>
                    <a:pt x="14" y="7"/>
                    <a:pt x="13" y="6"/>
                    <a:pt x="12" y="5"/>
                  </a:cubicBezTo>
                  <a:cubicBezTo>
                    <a:pt x="10" y="4"/>
                    <a:pt x="13" y="6"/>
                    <a:pt x="12" y="5"/>
                  </a:cubicBezTo>
                  <a:close/>
                </a:path>
              </a:pathLst>
            </a:custGeom>
            <a:grpFill/>
            <a:ln w="4763" cap="flat">
              <a:solidFill>
                <a:schemeClr val="bg1"/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id-ID" sz="1800" b="1" i="0" u="none" strike="noStrike" kern="1200" cap="none" spc="0" normalizeH="0" baseline="0" noProof="0">
                <a:ln>
                  <a:noFill/>
                </a:ln>
                <a:solidFill>
                  <a:srgbClr val="1C1C1C">
                    <a:lumMod val="50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endParaRPr>
            </a:p>
          </p:txBody>
        </p:sp>
        <p:sp>
          <p:nvSpPr>
            <p:cNvPr id="224" name="Freeform 622"/>
            <p:cNvSpPr/>
            <p:nvPr/>
          </p:nvSpPr>
          <p:spPr bwMode="auto">
            <a:xfrm>
              <a:off x="7821211" y="8453303"/>
              <a:ext cx="754780" cy="786831"/>
            </a:xfrm>
            <a:custGeom>
              <a:avLst/>
              <a:gdLst>
                <a:gd name="T0" fmla="*/ 76 w 81"/>
                <a:gd name="T1" fmla="*/ 39 h 84"/>
                <a:gd name="T2" fmla="*/ 74 w 81"/>
                <a:gd name="T3" fmla="*/ 32 h 84"/>
                <a:gd name="T4" fmla="*/ 69 w 81"/>
                <a:gd name="T5" fmla="*/ 33 h 84"/>
                <a:gd name="T6" fmla="*/ 58 w 81"/>
                <a:gd name="T7" fmla="*/ 28 h 84"/>
                <a:gd name="T8" fmla="*/ 53 w 81"/>
                <a:gd name="T9" fmla="*/ 20 h 84"/>
                <a:gd name="T10" fmla="*/ 50 w 81"/>
                <a:gd name="T11" fmla="*/ 15 h 84"/>
                <a:gd name="T12" fmla="*/ 56 w 81"/>
                <a:gd name="T13" fmla="*/ 5 h 84"/>
                <a:gd name="T14" fmla="*/ 56 w 81"/>
                <a:gd name="T15" fmla="*/ 1 h 84"/>
                <a:gd name="T16" fmla="*/ 44 w 81"/>
                <a:gd name="T17" fmla="*/ 8 h 84"/>
                <a:gd name="T18" fmla="*/ 36 w 81"/>
                <a:gd name="T19" fmla="*/ 16 h 84"/>
                <a:gd name="T20" fmla="*/ 31 w 81"/>
                <a:gd name="T21" fmla="*/ 23 h 84"/>
                <a:gd name="T22" fmla="*/ 25 w 81"/>
                <a:gd name="T23" fmla="*/ 17 h 84"/>
                <a:gd name="T24" fmla="*/ 7 w 81"/>
                <a:gd name="T25" fmla="*/ 18 h 84"/>
                <a:gd name="T26" fmla="*/ 1 w 81"/>
                <a:gd name="T27" fmla="*/ 16 h 84"/>
                <a:gd name="T28" fmla="*/ 1 w 81"/>
                <a:gd name="T29" fmla="*/ 21 h 84"/>
                <a:gd name="T30" fmla="*/ 8 w 81"/>
                <a:gd name="T31" fmla="*/ 24 h 84"/>
                <a:gd name="T32" fmla="*/ 11 w 81"/>
                <a:gd name="T33" fmla="*/ 26 h 84"/>
                <a:gd name="T34" fmla="*/ 13 w 81"/>
                <a:gd name="T35" fmla="*/ 23 h 84"/>
                <a:gd name="T36" fmla="*/ 20 w 81"/>
                <a:gd name="T37" fmla="*/ 18 h 84"/>
                <a:gd name="T38" fmla="*/ 24 w 81"/>
                <a:gd name="T39" fmla="*/ 20 h 84"/>
                <a:gd name="T40" fmla="*/ 25 w 81"/>
                <a:gd name="T41" fmla="*/ 26 h 84"/>
                <a:gd name="T42" fmla="*/ 28 w 81"/>
                <a:gd name="T43" fmla="*/ 42 h 84"/>
                <a:gd name="T44" fmla="*/ 28 w 81"/>
                <a:gd name="T45" fmla="*/ 47 h 84"/>
                <a:gd name="T46" fmla="*/ 22 w 81"/>
                <a:gd name="T47" fmla="*/ 53 h 84"/>
                <a:gd name="T48" fmla="*/ 26 w 81"/>
                <a:gd name="T49" fmla="*/ 58 h 84"/>
                <a:gd name="T50" fmla="*/ 34 w 81"/>
                <a:gd name="T51" fmla="*/ 61 h 84"/>
                <a:gd name="T52" fmla="*/ 41 w 81"/>
                <a:gd name="T53" fmla="*/ 64 h 84"/>
                <a:gd name="T54" fmla="*/ 54 w 81"/>
                <a:gd name="T55" fmla="*/ 76 h 84"/>
                <a:gd name="T56" fmla="*/ 60 w 81"/>
                <a:gd name="T57" fmla="*/ 75 h 84"/>
                <a:gd name="T58" fmla="*/ 64 w 81"/>
                <a:gd name="T59" fmla="*/ 80 h 84"/>
                <a:gd name="T60" fmla="*/ 65 w 81"/>
                <a:gd name="T61" fmla="*/ 84 h 84"/>
                <a:gd name="T62" fmla="*/ 65 w 81"/>
                <a:gd name="T63" fmla="*/ 63 h 84"/>
                <a:gd name="T64" fmla="*/ 70 w 81"/>
                <a:gd name="T65" fmla="*/ 58 h 84"/>
                <a:gd name="T66" fmla="*/ 66 w 81"/>
                <a:gd name="T67" fmla="*/ 55 h 84"/>
                <a:gd name="T68" fmla="*/ 79 w 81"/>
                <a:gd name="T69" fmla="*/ 53 h 84"/>
                <a:gd name="T70" fmla="*/ 77 w 81"/>
                <a:gd name="T71" fmla="*/ 48 h 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81" h="84">
                  <a:moveTo>
                    <a:pt x="77" y="48"/>
                  </a:moveTo>
                  <a:cubicBezTo>
                    <a:pt x="81" y="45"/>
                    <a:pt x="76" y="42"/>
                    <a:pt x="76" y="39"/>
                  </a:cubicBezTo>
                  <a:cubicBezTo>
                    <a:pt x="76" y="37"/>
                    <a:pt x="78" y="35"/>
                    <a:pt x="78" y="33"/>
                  </a:cubicBezTo>
                  <a:cubicBezTo>
                    <a:pt x="79" y="30"/>
                    <a:pt x="75" y="32"/>
                    <a:pt x="74" y="32"/>
                  </a:cubicBezTo>
                  <a:cubicBezTo>
                    <a:pt x="73" y="32"/>
                    <a:pt x="72" y="32"/>
                    <a:pt x="71" y="32"/>
                  </a:cubicBezTo>
                  <a:cubicBezTo>
                    <a:pt x="70" y="32"/>
                    <a:pt x="70" y="33"/>
                    <a:pt x="69" y="33"/>
                  </a:cubicBezTo>
                  <a:cubicBezTo>
                    <a:pt x="68" y="33"/>
                    <a:pt x="67" y="30"/>
                    <a:pt x="66" y="30"/>
                  </a:cubicBezTo>
                  <a:cubicBezTo>
                    <a:pt x="64" y="26"/>
                    <a:pt x="62" y="28"/>
                    <a:pt x="58" y="28"/>
                  </a:cubicBezTo>
                  <a:cubicBezTo>
                    <a:pt x="56" y="28"/>
                    <a:pt x="55" y="28"/>
                    <a:pt x="54" y="26"/>
                  </a:cubicBezTo>
                  <a:cubicBezTo>
                    <a:pt x="53" y="24"/>
                    <a:pt x="56" y="22"/>
                    <a:pt x="53" y="20"/>
                  </a:cubicBezTo>
                  <a:cubicBezTo>
                    <a:pt x="52" y="19"/>
                    <a:pt x="52" y="17"/>
                    <a:pt x="50" y="17"/>
                  </a:cubicBezTo>
                  <a:cubicBezTo>
                    <a:pt x="48" y="17"/>
                    <a:pt x="49" y="17"/>
                    <a:pt x="50" y="15"/>
                  </a:cubicBezTo>
                  <a:cubicBezTo>
                    <a:pt x="51" y="13"/>
                    <a:pt x="50" y="11"/>
                    <a:pt x="51" y="9"/>
                  </a:cubicBezTo>
                  <a:cubicBezTo>
                    <a:pt x="52" y="7"/>
                    <a:pt x="54" y="6"/>
                    <a:pt x="56" y="5"/>
                  </a:cubicBezTo>
                  <a:cubicBezTo>
                    <a:pt x="57" y="4"/>
                    <a:pt x="59" y="4"/>
                    <a:pt x="60" y="2"/>
                  </a:cubicBezTo>
                  <a:cubicBezTo>
                    <a:pt x="60" y="0"/>
                    <a:pt x="56" y="0"/>
                    <a:pt x="56" y="1"/>
                  </a:cubicBezTo>
                  <a:cubicBezTo>
                    <a:pt x="54" y="3"/>
                    <a:pt x="51" y="6"/>
                    <a:pt x="48" y="6"/>
                  </a:cubicBezTo>
                  <a:cubicBezTo>
                    <a:pt x="45" y="6"/>
                    <a:pt x="45" y="6"/>
                    <a:pt x="44" y="8"/>
                  </a:cubicBezTo>
                  <a:cubicBezTo>
                    <a:pt x="43" y="10"/>
                    <a:pt x="43" y="7"/>
                    <a:pt x="41" y="7"/>
                  </a:cubicBezTo>
                  <a:cubicBezTo>
                    <a:pt x="37" y="8"/>
                    <a:pt x="39" y="14"/>
                    <a:pt x="36" y="16"/>
                  </a:cubicBezTo>
                  <a:cubicBezTo>
                    <a:pt x="35" y="17"/>
                    <a:pt x="33" y="18"/>
                    <a:pt x="32" y="20"/>
                  </a:cubicBezTo>
                  <a:cubicBezTo>
                    <a:pt x="32" y="20"/>
                    <a:pt x="32" y="23"/>
                    <a:pt x="31" y="23"/>
                  </a:cubicBezTo>
                  <a:cubicBezTo>
                    <a:pt x="30" y="21"/>
                    <a:pt x="29" y="20"/>
                    <a:pt x="28" y="19"/>
                  </a:cubicBezTo>
                  <a:cubicBezTo>
                    <a:pt x="27" y="17"/>
                    <a:pt x="26" y="17"/>
                    <a:pt x="25" y="17"/>
                  </a:cubicBezTo>
                  <a:cubicBezTo>
                    <a:pt x="21" y="16"/>
                    <a:pt x="19" y="13"/>
                    <a:pt x="15" y="16"/>
                  </a:cubicBezTo>
                  <a:cubicBezTo>
                    <a:pt x="13" y="17"/>
                    <a:pt x="9" y="20"/>
                    <a:pt x="7" y="18"/>
                  </a:cubicBezTo>
                  <a:cubicBezTo>
                    <a:pt x="6" y="17"/>
                    <a:pt x="5" y="17"/>
                    <a:pt x="4" y="16"/>
                  </a:cubicBezTo>
                  <a:cubicBezTo>
                    <a:pt x="2" y="16"/>
                    <a:pt x="3" y="14"/>
                    <a:pt x="1" y="16"/>
                  </a:cubicBezTo>
                  <a:cubicBezTo>
                    <a:pt x="0" y="17"/>
                    <a:pt x="1" y="17"/>
                    <a:pt x="2" y="18"/>
                  </a:cubicBezTo>
                  <a:cubicBezTo>
                    <a:pt x="2" y="19"/>
                    <a:pt x="1" y="20"/>
                    <a:pt x="1" y="21"/>
                  </a:cubicBezTo>
                  <a:cubicBezTo>
                    <a:pt x="3" y="21"/>
                    <a:pt x="5" y="22"/>
                    <a:pt x="6" y="22"/>
                  </a:cubicBezTo>
                  <a:cubicBezTo>
                    <a:pt x="7" y="23"/>
                    <a:pt x="8" y="23"/>
                    <a:pt x="8" y="24"/>
                  </a:cubicBezTo>
                  <a:cubicBezTo>
                    <a:pt x="9" y="25"/>
                    <a:pt x="9" y="24"/>
                    <a:pt x="10" y="24"/>
                  </a:cubicBezTo>
                  <a:cubicBezTo>
                    <a:pt x="10" y="23"/>
                    <a:pt x="10" y="26"/>
                    <a:pt x="11" y="26"/>
                  </a:cubicBezTo>
                  <a:cubicBezTo>
                    <a:pt x="12" y="27"/>
                    <a:pt x="13" y="26"/>
                    <a:pt x="15" y="25"/>
                  </a:cubicBezTo>
                  <a:cubicBezTo>
                    <a:pt x="16" y="25"/>
                    <a:pt x="13" y="23"/>
                    <a:pt x="13" y="23"/>
                  </a:cubicBezTo>
                  <a:cubicBezTo>
                    <a:pt x="13" y="22"/>
                    <a:pt x="16" y="20"/>
                    <a:pt x="16" y="19"/>
                  </a:cubicBezTo>
                  <a:cubicBezTo>
                    <a:pt x="17" y="18"/>
                    <a:pt x="19" y="17"/>
                    <a:pt x="20" y="18"/>
                  </a:cubicBezTo>
                  <a:cubicBezTo>
                    <a:pt x="21" y="18"/>
                    <a:pt x="23" y="19"/>
                    <a:pt x="23" y="19"/>
                  </a:cubicBezTo>
                  <a:cubicBezTo>
                    <a:pt x="23" y="20"/>
                    <a:pt x="23" y="20"/>
                    <a:pt x="24" y="20"/>
                  </a:cubicBezTo>
                  <a:cubicBezTo>
                    <a:pt x="24" y="21"/>
                    <a:pt x="23" y="22"/>
                    <a:pt x="23" y="22"/>
                  </a:cubicBezTo>
                  <a:cubicBezTo>
                    <a:pt x="23" y="23"/>
                    <a:pt x="25" y="25"/>
                    <a:pt x="25" y="26"/>
                  </a:cubicBezTo>
                  <a:cubicBezTo>
                    <a:pt x="27" y="29"/>
                    <a:pt x="29" y="29"/>
                    <a:pt x="29" y="33"/>
                  </a:cubicBezTo>
                  <a:cubicBezTo>
                    <a:pt x="29" y="36"/>
                    <a:pt x="29" y="39"/>
                    <a:pt x="28" y="42"/>
                  </a:cubicBezTo>
                  <a:cubicBezTo>
                    <a:pt x="28" y="43"/>
                    <a:pt x="30" y="43"/>
                    <a:pt x="30" y="44"/>
                  </a:cubicBezTo>
                  <a:cubicBezTo>
                    <a:pt x="29" y="45"/>
                    <a:pt x="28" y="46"/>
                    <a:pt x="28" y="47"/>
                  </a:cubicBezTo>
                  <a:cubicBezTo>
                    <a:pt x="27" y="48"/>
                    <a:pt x="27" y="50"/>
                    <a:pt x="26" y="50"/>
                  </a:cubicBezTo>
                  <a:cubicBezTo>
                    <a:pt x="24" y="51"/>
                    <a:pt x="22" y="50"/>
                    <a:pt x="22" y="53"/>
                  </a:cubicBezTo>
                  <a:cubicBezTo>
                    <a:pt x="22" y="55"/>
                    <a:pt x="19" y="55"/>
                    <a:pt x="22" y="56"/>
                  </a:cubicBezTo>
                  <a:cubicBezTo>
                    <a:pt x="23" y="57"/>
                    <a:pt x="24" y="57"/>
                    <a:pt x="26" y="58"/>
                  </a:cubicBezTo>
                  <a:cubicBezTo>
                    <a:pt x="27" y="59"/>
                    <a:pt x="28" y="60"/>
                    <a:pt x="29" y="61"/>
                  </a:cubicBezTo>
                  <a:cubicBezTo>
                    <a:pt x="31" y="62"/>
                    <a:pt x="32" y="61"/>
                    <a:pt x="34" y="61"/>
                  </a:cubicBezTo>
                  <a:cubicBezTo>
                    <a:pt x="35" y="61"/>
                    <a:pt x="36" y="62"/>
                    <a:pt x="38" y="63"/>
                  </a:cubicBezTo>
                  <a:cubicBezTo>
                    <a:pt x="39" y="63"/>
                    <a:pt x="40" y="63"/>
                    <a:pt x="41" y="64"/>
                  </a:cubicBezTo>
                  <a:cubicBezTo>
                    <a:pt x="44" y="66"/>
                    <a:pt x="46" y="68"/>
                    <a:pt x="48" y="71"/>
                  </a:cubicBezTo>
                  <a:cubicBezTo>
                    <a:pt x="49" y="74"/>
                    <a:pt x="50" y="75"/>
                    <a:pt x="54" y="76"/>
                  </a:cubicBezTo>
                  <a:cubicBezTo>
                    <a:pt x="55" y="76"/>
                    <a:pt x="56" y="75"/>
                    <a:pt x="57" y="74"/>
                  </a:cubicBezTo>
                  <a:cubicBezTo>
                    <a:pt x="58" y="74"/>
                    <a:pt x="59" y="76"/>
                    <a:pt x="60" y="75"/>
                  </a:cubicBezTo>
                  <a:cubicBezTo>
                    <a:pt x="62" y="74"/>
                    <a:pt x="64" y="75"/>
                    <a:pt x="65" y="76"/>
                  </a:cubicBezTo>
                  <a:cubicBezTo>
                    <a:pt x="65" y="77"/>
                    <a:pt x="64" y="79"/>
                    <a:pt x="64" y="80"/>
                  </a:cubicBezTo>
                  <a:cubicBezTo>
                    <a:pt x="63" y="81"/>
                    <a:pt x="62" y="81"/>
                    <a:pt x="64" y="82"/>
                  </a:cubicBezTo>
                  <a:cubicBezTo>
                    <a:pt x="64" y="82"/>
                    <a:pt x="66" y="84"/>
                    <a:pt x="65" y="84"/>
                  </a:cubicBezTo>
                  <a:cubicBezTo>
                    <a:pt x="67" y="84"/>
                    <a:pt x="68" y="73"/>
                    <a:pt x="69" y="71"/>
                  </a:cubicBezTo>
                  <a:cubicBezTo>
                    <a:pt x="69" y="67"/>
                    <a:pt x="66" y="66"/>
                    <a:pt x="65" y="63"/>
                  </a:cubicBezTo>
                  <a:cubicBezTo>
                    <a:pt x="65" y="61"/>
                    <a:pt x="65" y="60"/>
                    <a:pt x="66" y="60"/>
                  </a:cubicBezTo>
                  <a:cubicBezTo>
                    <a:pt x="67" y="60"/>
                    <a:pt x="70" y="59"/>
                    <a:pt x="70" y="58"/>
                  </a:cubicBezTo>
                  <a:cubicBezTo>
                    <a:pt x="69" y="58"/>
                    <a:pt x="67" y="58"/>
                    <a:pt x="67" y="57"/>
                  </a:cubicBezTo>
                  <a:cubicBezTo>
                    <a:pt x="66" y="57"/>
                    <a:pt x="66" y="55"/>
                    <a:pt x="66" y="55"/>
                  </a:cubicBezTo>
                  <a:cubicBezTo>
                    <a:pt x="68" y="55"/>
                    <a:pt x="70" y="55"/>
                    <a:pt x="72" y="55"/>
                  </a:cubicBezTo>
                  <a:cubicBezTo>
                    <a:pt x="73" y="55"/>
                    <a:pt x="79" y="52"/>
                    <a:pt x="79" y="53"/>
                  </a:cubicBezTo>
                  <a:cubicBezTo>
                    <a:pt x="79" y="51"/>
                    <a:pt x="76" y="48"/>
                    <a:pt x="77" y="48"/>
                  </a:cubicBezTo>
                  <a:cubicBezTo>
                    <a:pt x="78" y="47"/>
                    <a:pt x="76" y="48"/>
                    <a:pt x="77" y="48"/>
                  </a:cubicBezTo>
                  <a:close/>
                </a:path>
              </a:pathLst>
            </a:custGeom>
            <a:grpFill/>
            <a:ln w="4763" cap="flat">
              <a:solidFill>
                <a:schemeClr val="bg1"/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id-ID" sz="1800" b="1" i="0" u="none" strike="noStrike" kern="1200" cap="none" spc="0" normalizeH="0" baseline="0" noProof="0">
                <a:ln>
                  <a:noFill/>
                </a:ln>
                <a:solidFill>
                  <a:srgbClr val="1C1C1C">
                    <a:lumMod val="50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endParaRPr>
            </a:p>
          </p:txBody>
        </p:sp>
        <p:sp>
          <p:nvSpPr>
            <p:cNvPr id="225" name="Freeform 623"/>
            <p:cNvSpPr/>
            <p:nvPr/>
          </p:nvSpPr>
          <p:spPr bwMode="auto">
            <a:xfrm>
              <a:off x="7923120" y="8978916"/>
              <a:ext cx="261145" cy="309000"/>
            </a:xfrm>
            <a:custGeom>
              <a:avLst/>
              <a:gdLst>
                <a:gd name="T0" fmla="*/ 20 w 28"/>
                <a:gd name="T1" fmla="*/ 6 h 33"/>
                <a:gd name="T2" fmla="*/ 15 w 28"/>
                <a:gd name="T3" fmla="*/ 3 h 33"/>
                <a:gd name="T4" fmla="*/ 10 w 28"/>
                <a:gd name="T5" fmla="*/ 0 h 33"/>
                <a:gd name="T6" fmla="*/ 4 w 28"/>
                <a:gd name="T7" fmla="*/ 4 h 33"/>
                <a:gd name="T8" fmla="*/ 3 w 28"/>
                <a:gd name="T9" fmla="*/ 7 h 33"/>
                <a:gd name="T10" fmla="*/ 2 w 28"/>
                <a:gd name="T11" fmla="*/ 10 h 33"/>
                <a:gd name="T12" fmla="*/ 0 w 28"/>
                <a:gd name="T13" fmla="*/ 13 h 33"/>
                <a:gd name="T14" fmla="*/ 0 w 28"/>
                <a:gd name="T15" fmla="*/ 15 h 33"/>
                <a:gd name="T16" fmla="*/ 0 w 28"/>
                <a:gd name="T17" fmla="*/ 18 h 33"/>
                <a:gd name="T18" fmla="*/ 2 w 28"/>
                <a:gd name="T19" fmla="*/ 20 h 33"/>
                <a:gd name="T20" fmla="*/ 5 w 28"/>
                <a:gd name="T21" fmla="*/ 18 h 33"/>
                <a:gd name="T22" fmla="*/ 5 w 28"/>
                <a:gd name="T23" fmla="*/ 20 h 33"/>
                <a:gd name="T24" fmla="*/ 3 w 28"/>
                <a:gd name="T25" fmla="*/ 24 h 33"/>
                <a:gd name="T26" fmla="*/ 3 w 28"/>
                <a:gd name="T27" fmla="*/ 26 h 33"/>
                <a:gd name="T28" fmla="*/ 3 w 28"/>
                <a:gd name="T29" fmla="*/ 28 h 33"/>
                <a:gd name="T30" fmla="*/ 8 w 28"/>
                <a:gd name="T31" fmla="*/ 32 h 33"/>
                <a:gd name="T32" fmla="*/ 11 w 28"/>
                <a:gd name="T33" fmla="*/ 29 h 33"/>
                <a:gd name="T34" fmla="*/ 16 w 28"/>
                <a:gd name="T35" fmla="*/ 22 h 33"/>
                <a:gd name="T36" fmla="*/ 22 w 28"/>
                <a:gd name="T37" fmla="*/ 19 h 33"/>
                <a:gd name="T38" fmla="*/ 27 w 28"/>
                <a:gd name="T39" fmla="*/ 13 h 33"/>
                <a:gd name="T40" fmla="*/ 27 w 28"/>
                <a:gd name="T41" fmla="*/ 8 h 33"/>
                <a:gd name="T42" fmla="*/ 24 w 28"/>
                <a:gd name="T43" fmla="*/ 5 h 33"/>
                <a:gd name="T44" fmla="*/ 20 w 28"/>
                <a:gd name="T45" fmla="*/ 6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28" h="33">
                  <a:moveTo>
                    <a:pt x="20" y="6"/>
                  </a:moveTo>
                  <a:cubicBezTo>
                    <a:pt x="18" y="6"/>
                    <a:pt x="17" y="4"/>
                    <a:pt x="15" y="3"/>
                  </a:cubicBezTo>
                  <a:cubicBezTo>
                    <a:pt x="14" y="2"/>
                    <a:pt x="12" y="0"/>
                    <a:pt x="10" y="0"/>
                  </a:cubicBezTo>
                  <a:cubicBezTo>
                    <a:pt x="10" y="3"/>
                    <a:pt x="4" y="1"/>
                    <a:pt x="4" y="4"/>
                  </a:cubicBezTo>
                  <a:cubicBezTo>
                    <a:pt x="4" y="6"/>
                    <a:pt x="4" y="6"/>
                    <a:pt x="3" y="7"/>
                  </a:cubicBezTo>
                  <a:cubicBezTo>
                    <a:pt x="1" y="8"/>
                    <a:pt x="2" y="9"/>
                    <a:pt x="2" y="10"/>
                  </a:cubicBezTo>
                  <a:cubicBezTo>
                    <a:pt x="2" y="11"/>
                    <a:pt x="1" y="12"/>
                    <a:pt x="0" y="13"/>
                  </a:cubicBezTo>
                  <a:cubicBezTo>
                    <a:pt x="0" y="13"/>
                    <a:pt x="0" y="14"/>
                    <a:pt x="0" y="15"/>
                  </a:cubicBezTo>
                  <a:cubicBezTo>
                    <a:pt x="1" y="16"/>
                    <a:pt x="0" y="17"/>
                    <a:pt x="0" y="18"/>
                  </a:cubicBezTo>
                  <a:cubicBezTo>
                    <a:pt x="0" y="18"/>
                    <a:pt x="1" y="21"/>
                    <a:pt x="2" y="20"/>
                  </a:cubicBezTo>
                  <a:cubicBezTo>
                    <a:pt x="4" y="20"/>
                    <a:pt x="4" y="18"/>
                    <a:pt x="5" y="18"/>
                  </a:cubicBezTo>
                  <a:cubicBezTo>
                    <a:pt x="4" y="18"/>
                    <a:pt x="6" y="20"/>
                    <a:pt x="5" y="20"/>
                  </a:cubicBezTo>
                  <a:cubicBezTo>
                    <a:pt x="5" y="22"/>
                    <a:pt x="5" y="23"/>
                    <a:pt x="3" y="24"/>
                  </a:cubicBezTo>
                  <a:cubicBezTo>
                    <a:pt x="3" y="24"/>
                    <a:pt x="4" y="26"/>
                    <a:pt x="3" y="26"/>
                  </a:cubicBezTo>
                  <a:cubicBezTo>
                    <a:pt x="3" y="27"/>
                    <a:pt x="2" y="27"/>
                    <a:pt x="3" y="28"/>
                  </a:cubicBezTo>
                  <a:cubicBezTo>
                    <a:pt x="5" y="29"/>
                    <a:pt x="6" y="29"/>
                    <a:pt x="8" y="32"/>
                  </a:cubicBezTo>
                  <a:cubicBezTo>
                    <a:pt x="9" y="33"/>
                    <a:pt x="10" y="29"/>
                    <a:pt x="11" y="29"/>
                  </a:cubicBezTo>
                  <a:cubicBezTo>
                    <a:pt x="12" y="26"/>
                    <a:pt x="13" y="23"/>
                    <a:pt x="16" y="22"/>
                  </a:cubicBezTo>
                  <a:cubicBezTo>
                    <a:pt x="18" y="21"/>
                    <a:pt x="20" y="21"/>
                    <a:pt x="22" y="19"/>
                  </a:cubicBezTo>
                  <a:cubicBezTo>
                    <a:pt x="24" y="18"/>
                    <a:pt x="26" y="16"/>
                    <a:pt x="27" y="13"/>
                  </a:cubicBezTo>
                  <a:cubicBezTo>
                    <a:pt x="27" y="11"/>
                    <a:pt x="28" y="10"/>
                    <a:pt x="27" y="8"/>
                  </a:cubicBezTo>
                  <a:cubicBezTo>
                    <a:pt x="26" y="7"/>
                    <a:pt x="25" y="6"/>
                    <a:pt x="24" y="5"/>
                  </a:cubicBezTo>
                  <a:cubicBezTo>
                    <a:pt x="23" y="5"/>
                    <a:pt x="21" y="6"/>
                    <a:pt x="20" y="6"/>
                  </a:cubicBezTo>
                  <a:close/>
                </a:path>
              </a:pathLst>
            </a:custGeom>
            <a:grpFill/>
            <a:ln w="4763" cap="flat">
              <a:solidFill>
                <a:schemeClr val="bg1"/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id-ID" sz="1800" b="1" i="0" u="none" strike="noStrike" kern="1200" cap="none" spc="0" normalizeH="0" baseline="0" noProof="0">
                <a:ln>
                  <a:noFill/>
                </a:ln>
                <a:solidFill>
                  <a:srgbClr val="1C1C1C">
                    <a:lumMod val="50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endParaRPr>
            </a:p>
          </p:txBody>
        </p:sp>
        <p:sp>
          <p:nvSpPr>
            <p:cNvPr id="226" name="Freeform 624"/>
            <p:cNvSpPr/>
            <p:nvPr/>
          </p:nvSpPr>
          <p:spPr bwMode="auto">
            <a:xfrm>
              <a:off x="7894458" y="9036257"/>
              <a:ext cx="598727" cy="888769"/>
            </a:xfrm>
            <a:custGeom>
              <a:avLst/>
              <a:gdLst>
                <a:gd name="T0" fmla="*/ 57 w 64"/>
                <a:gd name="T1" fmla="*/ 21 h 95"/>
                <a:gd name="T2" fmla="*/ 56 w 64"/>
                <a:gd name="T3" fmla="*/ 14 h 95"/>
                <a:gd name="T4" fmla="*/ 50 w 64"/>
                <a:gd name="T5" fmla="*/ 13 h 95"/>
                <a:gd name="T6" fmla="*/ 46 w 64"/>
                <a:gd name="T7" fmla="*/ 14 h 95"/>
                <a:gd name="T8" fmla="*/ 41 w 64"/>
                <a:gd name="T9" fmla="*/ 11 h 95"/>
                <a:gd name="T10" fmla="*/ 38 w 64"/>
                <a:gd name="T11" fmla="*/ 6 h 95"/>
                <a:gd name="T12" fmla="*/ 33 w 64"/>
                <a:gd name="T13" fmla="*/ 2 h 95"/>
                <a:gd name="T14" fmla="*/ 28 w 64"/>
                <a:gd name="T15" fmla="*/ 0 h 95"/>
                <a:gd name="T16" fmla="*/ 31 w 64"/>
                <a:gd name="T17" fmla="*/ 5 h 95"/>
                <a:gd name="T18" fmla="*/ 28 w 64"/>
                <a:gd name="T19" fmla="*/ 10 h 95"/>
                <a:gd name="T20" fmla="*/ 23 w 64"/>
                <a:gd name="T21" fmla="*/ 14 h 95"/>
                <a:gd name="T22" fmla="*/ 17 w 64"/>
                <a:gd name="T23" fmla="*/ 17 h 95"/>
                <a:gd name="T24" fmla="*/ 11 w 64"/>
                <a:gd name="T25" fmla="*/ 26 h 95"/>
                <a:gd name="T26" fmla="*/ 6 w 64"/>
                <a:gd name="T27" fmla="*/ 22 h 95"/>
                <a:gd name="T28" fmla="*/ 6 w 64"/>
                <a:gd name="T29" fmla="*/ 21 h 95"/>
                <a:gd name="T30" fmla="*/ 6 w 64"/>
                <a:gd name="T31" fmla="*/ 18 h 95"/>
                <a:gd name="T32" fmla="*/ 2 w 64"/>
                <a:gd name="T33" fmla="*/ 26 h 95"/>
                <a:gd name="T34" fmla="*/ 3 w 64"/>
                <a:gd name="T35" fmla="*/ 30 h 95"/>
                <a:gd name="T36" fmla="*/ 3 w 64"/>
                <a:gd name="T37" fmla="*/ 32 h 95"/>
                <a:gd name="T38" fmla="*/ 14 w 64"/>
                <a:gd name="T39" fmla="*/ 47 h 95"/>
                <a:gd name="T40" fmla="*/ 23 w 64"/>
                <a:gd name="T41" fmla="*/ 63 h 95"/>
                <a:gd name="T42" fmla="*/ 26 w 64"/>
                <a:gd name="T43" fmla="*/ 70 h 95"/>
                <a:gd name="T44" fmla="*/ 25 w 64"/>
                <a:gd name="T45" fmla="*/ 71 h 95"/>
                <a:gd name="T46" fmla="*/ 28 w 64"/>
                <a:gd name="T47" fmla="*/ 74 h 95"/>
                <a:gd name="T48" fmla="*/ 32 w 64"/>
                <a:gd name="T49" fmla="*/ 79 h 95"/>
                <a:gd name="T50" fmla="*/ 41 w 64"/>
                <a:gd name="T51" fmla="*/ 83 h 95"/>
                <a:gd name="T52" fmla="*/ 48 w 64"/>
                <a:gd name="T53" fmla="*/ 87 h 95"/>
                <a:gd name="T54" fmla="*/ 54 w 64"/>
                <a:gd name="T55" fmla="*/ 93 h 95"/>
                <a:gd name="T56" fmla="*/ 59 w 64"/>
                <a:gd name="T57" fmla="*/ 90 h 95"/>
                <a:gd name="T58" fmla="*/ 61 w 64"/>
                <a:gd name="T59" fmla="*/ 86 h 95"/>
                <a:gd name="T60" fmla="*/ 63 w 64"/>
                <a:gd name="T61" fmla="*/ 82 h 95"/>
                <a:gd name="T62" fmla="*/ 61 w 64"/>
                <a:gd name="T63" fmla="*/ 78 h 95"/>
                <a:gd name="T64" fmla="*/ 61 w 64"/>
                <a:gd name="T65" fmla="*/ 76 h 95"/>
                <a:gd name="T66" fmla="*/ 63 w 64"/>
                <a:gd name="T67" fmla="*/ 74 h 95"/>
                <a:gd name="T68" fmla="*/ 64 w 64"/>
                <a:gd name="T69" fmla="*/ 64 h 95"/>
                <a:gd name="T70" fmla="*/ 62 w 64"/>
                <a:gd name="T71" fmla="*/ 59 h 95"/>
                <a:gd name="T72" fmla="*/ 57 w 64"/>
                <a:gd name="T73" fmla="*/ 57 h 95"/>
                <a:gd name="T74" fmla="*/ 55 w 64"/>
                <a:gd name="T75" fmla="*/ 48 h 95"/>
                <a:gd name="T76" fmla="*/ 50 w 64"/>
                <a:gd name="T77" fmla="*/ 51 h 95"/>
                <a:gd name="T78" fmla="*/ 46 w 64"/>
                <a:gd name="T79" fmla="*/ 51 h 95"/>
                <a:gd name="T80" fmla="*/ 44 w 64"/>
                <a:gd name="T81" fmla="*/ 48 h 95"/>
                <a:gd name="T82" fmla="*/ 40 w 64"/>
                <a:gd name="T83" fmla="*/ 42 h 95"/>
                <a:gd name="T84" fmla="*/ 39 w 64"/>
                <a:gd name="T85" fmla="*/ 35 h 95"/>
                <a:gd name="T86" fmla="*/ 42 w 64"/>
                <a:gd name="T87" fmla="*/ 33 h 95"/>
                <a:gd name="T88" fmla="*/ 42 w 64"/>
                <a:gd name="T89" fmla="*/ 30 h 95"/>
                <a:gd name="T90" fmla="*/ 45 w 64"/>
                <a:gd name="T91" fmla="*/ 25 h 95"/>
                <a:gd name="T92" fmla="*/ 50 w 64"/>
                <a:gd name="T93" fmla="*/ 24 h 95"/>
                <a:gd name="T94" fmla="*/ 53 w 64"/>
                <a:gd name="T95" fmla="*/ 22 h 95"/>
                <a:gd name="T96" fmla="*/ 57 w 64"/>
                <a:gd name="T97" fmla="*/ 21 h 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64" h="95">
                  <a:moveTo>
                    <a:pt x="57" y="21"/>
                  </a:moveTo>
                  <a:cubicBezTo>
                    <a:pt x="53" y="19"/>
                    <a:pt x="59" y="15"/>
                    <a:pt x="56" y="14"/>
                  </a:cubicBezTo>
                  <a:cubicBezTo>
                    <a:pt x="54" y="12"/>
                    <a:pt x="52" y="13"/>
                    <a:pt x="50" y="13"/>
                  </a:cubicBezTo>
                  <a:cubicBezTo>
                    <a:pt x="48" y="12"/>
                    <a:pt x="48" y="14"/>
                    <a:pt x="46" y="14"/>
                  </a:cubicBezTo>
                  <a:cubicBezTo>
                    <a:pt x="44" y="13"/>
                    <a:pt x="42" y="13"/>
                    <a:pt x="41" y="11"/>
                  </a:cubicBezTo>
                  <a:cubicBezTo>
                    <a:pt x="40" y="10"/>
                    <a:pt x="39" y="7"/>
                    <a:pt x="38" y="6"/>
                  </a:cubicBezTo>
                  <a:cubicBezTo>
                    <a:pt x="36" y="5"/>
                    <a:pt x="35" y="3"/>
                    <a:pt x="33" y="2"/>
                  </a:cubicBezTo>
                  <a:cubicBezTo>
                    <a:pt x="32" y="0"/>
                    <a:pt x="30" y="1"/>
                    <a:pt x="28" y="0"/>
                  </a:cubicBezTo>
                  <a:cubicBezTo>
                    <a:pt x="30" y="2"/>
                    <a:pt x="31" y="3"/>
                    <a:pt x="31" y="5"/>
                  </a:cubicBezTo>
                  <a:cubicBezTo>
                    <a:pt x="30" y="7"/>
                    <a:pt x="30" y="9"/>
                    <a:pt x="28" y="10"/>
                  </a:cubicBezTo>
                  <a:cubicBezTo>
                    <a:pt x="26" y="12"/>
                    <a:pt x="25" y="14"/>
                    <a:pt x="23" y="14"/>
                  </a:cubicBezTo>
                  <a:cubicBezTo>
                    <a:pt x="21" y="15"/>
                    <a:pt x="19" y="15"/>
                    <a:pt x="17" y="17"/>
                  </a:cubicBezTo>
                  <a:cubicBezTo>
                    <a:pt x="16" y="18"/>
                    <a:pt x="12" y="27"/>
                    <a:pt x="11" y="26"/>
                  </a:cubicBezTo>
                  <a:cubicBezTo>
                    <a:pt x="9" y="23"/>
                    <a:pt x="8" y="23"/>
                    <a:pt x="6" y="22"/>
                  </a:cubicBezTo>
                  <a:cubicBezTo>
                    <a:pt x="5" y="22"/>
                    <a:pt x="5" y="22"/>
                    <a:pt x="6" y="21"/>
                  </a:cubicBezTo>
                  <a:cubicBezTo>
                    <a:pt x="7" y="20"/>
                    <a:pt x="7" y="19"/>
                    <a:pt x="6" y="18"/>
                  </a:cubicBezTo>
                  <a:cubicBezTo>
                    <a:pt x="4" y="19"/>
                    <a:pt x="0" y="23"/>
                    <a:pt x="2" y="26"/>
                  </a:cubicBezTo>
                  <a:cubicBezTo>
                    <a:pt x="2" y="26"/>
                    <a:pt x="4" y="29"/>
                    <a:pt x="3" y="30"/>
                  </a:cubicBezTo>
                  <a:cubicBezTo>
                    <a:pt x="2" y="30"/>
                    <a:pt x="1" y="31"/>
                    <a:pt x="3" y="32"/>
                  </a:cubicBezTo>
                  <a:cubicBezTo>
                    <a:pt x="8" y="35"/>
                    <a:pt x="12" y="41"/>
                    <a:pt x="14" y="47"/>
                  </a:cubicBezTo>
                  <a:cubicBezTo>
                    <a:pt x="17" y="52"/>
                    <a:pt x="19" y="58"/>
                    <a:pt x="23" y="63"/>
                  </a:cubicBezTo>
                  <a:cubicBezTo>
                    <a:pt x="24" y="65"/>
                    <a:pt x="26" y="67"/>
                    <a:pt x="26" y="70"/>
                  </a:cubicBezTo>
                  <a:cubicBezTo>
                    <a:pt x="26" y="71"/>
                    <a:pt x="25" y="70"/>
                    <a:pt x="25" y="71"/>
                  </a:cubicBezTo>
                  <a:cubicBezTo>
                    <a:pt x="26" y="72"/>
                    <a:pt x="27" y="73"/>
                    <a:pt x="28" y="74"/>
                  </a:cubicBezTo>
                  <a:cubicBezTo>
                    <a:pt x="29" y="76"/>
                    <a:pt x="30" y="78"/>
                    <a:pt x="32" y="79"/>
                  </a:cubicBezTo>
                  <a:cubicBezTo>
                    <a:pt x="35" y="80"/>
                    <a:pt x="38" y="82"/>
                    <a:pt x="41" y="83"/>
                  </a:cubicBezTo>
                  <a:cubicBezTo>
                    <a:pt x="43" y="84"/>
                    <a:pt x="45" y="86"/>
                    <a:pt x="48" y="87"/>
                  </a:cubicBezTo>
                  <a:cubicBezTo>
                    <a:pt x="50" y="89"/>
                    <a:pt x="52" y="91"/>
                    <a:pt x="54" y="93"/>
                  </a:cubicBezTo>
                  <a:cubicBezTo>
                    <a:pt x="58" y="95"/>
                    <a:pt x="57" y="91"/>
                    <a:pt x="59" y="90"/>
                  </a:cubicBezTo>
                  <a:cubicBezTo>
                    <a:pt x="60" y="89"/>
                    <a:pt x="60" y="87"/>
                    <a:pt x="61" y="86"/>
                  </a:cubicBezTo>
                  <a:cubicBezTo>
                    <a:pt x="61" y="85"/>
                    <a:pt x="64" y="83"/>
                    <a:pt x="63" y="82"/>
                  </a:cubicBezTo>
                  <a:cubicBezTo>
                    <a:pt x="61" y="81"/>
                    <a:pt x="60" y="81"/>
                    <a:pt x="61" y="78"/>
                  </a:cubicBezTo>
                  <a:cubicBezTo>
                    <a:pt x="61" y="77"/>
                    <a:pt x="61" y="76"/>
                    <a:pt x="61" y="76"/>
                  </a:cubicBezTo>
                  <a:cubicBezTo>
                    <a:pt x="62" y="75"/>
                    <a:pt x="63" y="74"/>
                    <a:pt x="63" y="74"/>
                  </a:cubicBezTo>
                  <a:cubicBezTo>
                    <a:pt x="64" y="71"/>
                    <a:pt x="62" y="66"/>
                    <a:pt x="64" y="64"/>
                  </a:cubicBezTo>
                  <a:cubicBezTo>
                    <a:pt x="64" y="63"/>
                    <a:pt x="63" y="61"/>
                    <a:pt x="62" y="59"/>
                  </a:cubicBezTo>
                  <a:cubicBezTo>
                    <a:pt x="61" y="56"/>
                    <a:pt x="60" y="56"/>
                    <a:pt x="57" y="57"/>
                  </a:cubicBezTo>
                  <a:cubicBezTo>
                    <a:pt x="53" y="57"/>
                    <a:pt x="55" y="50"/>
                    <a:pt x="55" y="48"/>
                  </a:cubicBezTo>
                  <a:cubicBezTo>
                    <a:pt x="53" y="49"/>
                    <a:pt x="52" y="51"/>
                    <a:pt x="50" y="51"/>
                  </a:cubicBezTo>
                  <a:cubicBezTo>
                    <a:pt x="49" y="51"/>
                    <a:pt x="47" y="51"/>
                    <a:pt x="46" y="51"/>
                  </a:cubicBezTo>
                  <a:cubicBezTo>
                    <a:pt x="45" y="50"/>
                    <a:pt x="45" y="48"/>
                    <a:pt x="44" y="48"/>
                  </a:cubicBezTo>
                  <a:cubicBezTo>
                    <a:pt x="41" y="48"/>
                    <a:pt x="41" y="44"/>
                    <a:pt x="40" y="42"/>
                  </a:cubicBezTo>
                  <a:cubicBezTo>
                    <a:pt x="38" y="40"/>
                    <a:pt x="37" y="37"/>
                    <a:pt x="39" y="35"/>
                  </a:cubicBezTo>
                  <a:cubicBezTo>
                    <a:pt x="40" y="34"/>
                    <a:pt x="42" y="34"/>
                    <a:pt x="42" y="33"/>
                  </a:cubicBezTo>
                  <a:cubicBezTo>
                    <a:pt x="42" y="32"/>
                    <a:pt x="42" y="31"/>
                    <a:pt x="42" y="30"/>
                  </a:cubicBezTo>
                  <a:cubicBezTo>
                    <a:pt x="42" y="27"/>
                    <a:pt x="42" y="26"/>
                    <a:pt x="45" y="25"/>
                  </a:cubicBezTo>
                  <a:cubicBezTo>
                    <a:pt x="47" y="24"/>
                    <a:pt x="48" y="24"/>
                    <a:pt x="50" y="24"/>
                  </a:cubicBezTo>
                  <a:cubicBezTo>
                    <a:pt x="51" y="24"/>
                    <a:pt x="52" y="23"/>
                    <a:pt x="53" y="22"/>
                  </a:cubicBezTo>
                  <a:cubicBezTo>
                    <a:pt x="54" y="22"/>
                    <a:pt x="59" y="23"/>
                    <a:pt x="57" y="21"/>
                  </a:cubicBezTo>
                  <a:close/>
                </a:path>
              </a:pathLst>
            </a:custGeom>
            <a:grpFill/>
            <a:ln w="4763" cap="flat">
              <a:solidFill>
                <a:schemeClr val="bg1"/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id-ID" sz="1800" b="1" i="0" u="none" strike="noStrike" kern="1200" cap="none" spc="0" normalizeH="0" baseline="0" noProof="0">
                <a:ln>
                  <a:noFill/>
                </a:ln>
                <a:solidFill>
                  <a:srgbClr val="1C1C1C">
                    <a:lumMod val="50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endParaRPr>
            </a:p>
          </p:txBody>
        </p:sp>
        <p:sp>
          <p:nvSpPr>
            <p:cNvPr id="227" name="Freeform 625"/>
            <p:cNvSpPr/>
            <p:nvPr/>
          </p:nvSpPr>
          <p:spPr bwMode="auto">
            <a:xfrm>
              <a:off x="8158790" y="9867685"/>
              <a:ext cx="407643" cy="1984597"/>
            </a:xfrm>
            <a:custGeom>
              <a:avLst/>
              <a:gdLst>
                <a:gd name="T0" fmla="*/ 38 w 44"/>
                <a:gd name="T1" fmla="*/ 20 h 212"/>
                <a:gd name="T2" fmla="*/ 36 w 44"/>
                <a:gd name="T3" fmla="*/ 12 h 212"/>
                <a:gd name="T4" fmla="*/ 34 w 44"/>
                <a:gd name="T5" fmla="*/ 5 h 212"/>
                <a:gd name="T6" fmla="*/ 30 w 44"/>
                <a:gd name="T7" fmla="*/ 3 h 212"/>
                <a:gd name="T8" fmla="*/ 28 w 44"/>
                <a:gd name="T9" fmla="*/ 15 h 212"/>
                <a:gd name="T10" fmla="*/ 26 w 44"/>
                <a:gd name="T11" fmla="*/ 31 h 212"/>
                <a:gd name="T12" fmla="*/ 23 w 44"/>
                <a:gd name="T13" fmla="*/ 56 h 212"/>
                <a:gd name="T14" fmla="*/ 21 w 44"/>
                <a:gd name="T15" fmla="*/ 68 h 212"/>
                <a:gd name="T16" fmla="*/ 21 w 44"/>
                <a:gd name="T17" fmla="*/ 80 h 212"/>
                <a:gd name="T18" fmla="*/ 20 w 44"/>
                <a:gd name="T19" fmla="*/ 88 h 212"/>
                <a:gd name="T20" fmla="*/ 11 w 44"/>
                <a:gd name="T21" fmla="*/ 110 h 212"/>
                <a:gd name="T22" fmla="*/ 10 w 44"/>
                <a:gd name="T23" fmla="*/ 132 h 212"/>
                <a:gd name="T24" fmla="*/ 17 w 44"/>
                <a:gd name="T25" fmla="*/ 133 h 212"/>
                <a:gd name="T26" fmla="*/ 16 w 44"/>
                <a:gd name="T27" fmla="*/ 136 h 212"/>
                <a:gd name="T28" fmla="*/ 14 w 44"/>
                <a:gd name="T29" fmla="*/ 145 h 212"/>
                <a:gd name="T30" fmla="*/ 15 w 44"/>
                <a:gd name="T31" fmla="*/ 150 h 212"/>
                <a:gd name="T32" fmla="*/ 13 w 44"/>
                <a:gd name="T33" fmla="*/ 152 h 212"/>
                <a:gd name="T34" fmla="*/ 11 w 44"/>
                <a:gd name="T35" fmla="*/ 158 h 212"/>
                <a:gd name="T36" fmla="*/ 8 w 44"/>
                <a:gd name="T37" fmla="*/ 159 h 212"/>
                <a:gd name="T38" fmla="*/ 4 w 44"/>
                <a:gd name="T39" fmla="*/ 159 h 212"/>
                <a:gd name="T40" fmla="*/ 0 w 44"/>
                <a:gd name="T41" fmla="*/ 164 h 212"/>
                <a:gd name="T42" fmla="*/ 2 w 44"/>
                <a:gd name="T43" fmla="*/ 163 h 212"/>
                <a:gd name="T44" fmla="*/ 7 w 44"/>
                <a:gd name="T45" fmla="*/ 171 h 212"/>
                <a:gd name="T46" fmla="*/ 11 w 44"/>
                <a:gd name="T47" fmla="*/ 173 h 212"/>
                <a:gd name="T48" fmla="*/ 7 w 44"/>
                <a:gd name="T49" fmla="*/ 174 h 212"/>
                <a:gd name="T50" fmla="*/ 7 w 44"/>
                <a:gd name="T51" fmla="*/ 179 h 212"/>
                <a:gd name="T52" fmla="*/ 9 w 44"/>
                <a:gd name="T53" fmla="*/ 182 h 212"/>
                <a:gd name="T54" fmla="*/ 9 w 44"/>
                <a:gd name="T55" fmla="*/ 185 h 212"/>
                <a:gd name="T56" fmla="*/ 7 w 44"/>
                <a:gd name="T57" fmla="*/ 187 h 212"/>
                <a:gd name="T58" fmla="*/ 10 w 44"/>
                <a:gd name="T59" fmla="*/ 190 h 212"/>
                <a:gd name="T60" fmla="*/ 8 w 44"/>
                <a:gd name="T61" fmla="*/ 193 h 212"/>
                <a:gd name="T62" fmla="*/ 11 w 44"/>
                <a:gd name="T63" fmla="*/ 194 h 212"/>
                <a:gd name="T64" fmla="*/ 11 w 44"/>
                <a:gd name="T65" fmla="*/ 198 h 212"/>
                <a:gd name="T66" fmla="*/ 15 w 44"/>
                <a:gd name="T67" fmla="*/ 197 h 212"/>
                <a:gd name="T68" fmla="*/ 15 w 44"/>
                <a:gd name="T69" fmla="*/ 197 h 212"/>
                <a:gd name="T70" fmla="*/ 16 w 44"/>
                <a:gd name="T71" fmla="*/ 198 h 212"/>
                <a:gd name="T72" fmla="*/ 18 w 44"/>
                <a:gd name="T73" fmla="*/ 202 h 212"/>
                <a:gd name="T74" fmla="*/ 16 w 44"/>
                <a:gd name="T75" fmla="*/ 207 h 212"/>
                <a:gd name="T76" fmla="*/ 18 w 44"/>
                <a:gd name="T77" fmla="*/ 209 h 212"/>
                <a:gd name="T78" fmla="*/ 25 w 44"/>
                <a:gd name="T79" fmla="*/ 204 h 212"/>
                <a:gd name="T80" fmla="*/ 26 w 44"/>
                <a:gd name="T81" fmla="*/ 199 h 212"/>
                <a:gd name="T82" fmla="*/ 17 w 44"/>
                <a:gd name="T83" fmla="*/ 192 h 212"/>
                <a:gd name="T84" fmla="*/ 12 w 44"/>
                <a:gd name="T85" fmla="*/ 185 h 212"/>
                <a:gd name="T86" fmla="*/ 15 w 44"/>
                <a:gd name="T87" fmla="*/ 177 h 212"/>
                <a:gd name="T88" fmla="*/ 17 w 44"/>
                <a:gd name="T89" fmla="*/ 169 h 212"/>
                <a:gd name="T90" fmla="*/ 21 w 44"/>
                <a:gd name="T91" fmla="*/ 158 h 212"/>
                <a:gd name="T92" fmla="*/ 21 w 44"/>
                <a:gd name="T93" fmla="*/ 152 h 212"/>
                <a:gd name="T94" fmla="*/ 19 w 44"/>
                <a:gd name="T95" fmla="*/ 140 h 212"/>
                <a:gd name="T96" fmla="*/ 23 w 44"/>
                <a:gd name="T97" fmla="*/ 117 h 212"/>
                <a:gd name="T98" fmla="*/ 26 w 44"/>
                <a:gd name="T99" fmla="*/ 102 h 212"/>
                <a:gd name="T100" fmla="*/ 29 w 44"/>
                <a:gd name="T101" fmla="*/ 85 h 212"/>
                <a:gd name="T102" fmla="*/ 27 w 44"/>
                <a:gd name="T103" fmla="*/ 73 h 212"/>
                <a:gd name="T104" fmla="*/ 30 w 44"/>
                <a:gd name="T105" fmla="*/ 62 h 212"/>
                <a:gd name="T106" fmla="*/ 34 w 44"/>
                <a:gd name="T107" fmla="*/ 54 h 212"/>
                <a:gd name="T108" fmla="*/ 36 w 44"/>
                <a:gd name="T109" fmla="*/ 44 h 212"/>
                <a:gd name="T110" fmla="*/ 40 w 44"/>
                <a:gd name="T111" fmla="*/ 35 h 212"/>
                <a:gd name="T112" fmla="*/ 40 w 44"/>
                <a:gd name="T113" fmla="*/ 28 h 2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44" h="212">
                  <a:moveTo>
                    <a:pt x="40" y="28"/>
                  </a:moveTo>
                  <a:cubicBezTo>
                    <a:pt x="38" y="27"/>
                    <a:pt x="40" y="22"/>
                    <a:pt x="38" y="20"/>
                  </a:cubicBezTo>
                  <a:cubicBezTo>
                    <a:pt x="37" y="19"/>
                    <a:pt x="35" y="16"/>
                    <a:pt x="36" y="14"/>
                  </a:cubicBezTo>
                  <a:cubicBezTo>
                    <a:pt x="38" y="13"/>
                    <a:pt x="35" y="13"/>
                    <a:pt x="36" y="12"/>
                  </a:cubicBezTo>
                  <a:cubicBezTo>
                    <a:pt x="37" y="11"/>
                    <a:pt x="36" y="10"/>
                    <a:pt x="35" y="9"/>
                  </a:cubicBezTo>
                  <a:cubicBezTo>
                    <a:pt x="34" y="8"/>
                    <a:pt x="34" y="7"/>
                    <a:pt x="34" y="5"/>
                  </a:cubicBezTo>
                  <a:cubicBezTo>
                    <a:pt x="34" y="3"/>
                    <a:pt x="33" y="2"/>
                    <a:pt x="32" y="0"/>
                  </a:cubicBezTo>
                  <a:cubicBezTo>
                    <a:pt x="31" y="1"/>
                    <a:pt x="30" y="2"/>
                    <a:pt x="30" y="3"/>
                  </a:cubicBezTo>
                  <a:cubicBezTo>
                    <a:pt x="29" y="5"/>
                    <a:pt x="27" y="4"/>
                    <a:pt x="28" y="6"/>
                  </a:cubicBezTo>
                  <a:cubicBezTo>
                    <a:pt x="28" y="9"/>
                    <a:pt x="28" y="12"/>
                    <a:pt x="28" y="15"/>
                  </a:cubicBezTo>
                  <a:cubicBezTo>
                    <a:pt x="28" y="19"/>
                    <a:pt x="29" y="24"/>
                    <a:pt x="28" y="28"/>
                  </a:cubicBezTo>
                  <a:cubicBezTo>
                    <a:pt x="27" y="29"/>
                    <a:pt x="26" y="30"/>
                    <a:pt x="26" y="31"/>
                  </a:cubicBezTo>
                  <a:cubicBezTo>
                    <a:pt x="26" y="33"/>
                    <a:pt x="27" y="35"/>
                    <a:pt x="27" y="37"/>
                  </a:cubicBezTo>
                  <a:cubicBezTo>
                    <a:pt x="27" y="43"/>
                    <a:pt x="25" y="50"/>
                    <a:pt x="23" y="56"/>
                  </a:cubicBezTo>
                  <a:cubicBezTo>
                    <a:pt x="22" y="59"/>
                    <a:pt x="22" y="61"/>
                    <a:pt x="23" y="64"/>
                  </a:cubicBezTo>
                  <a:cubicBezTo>
                    <a:pt x="23" y="66"/>
                    <a:pt x="23" y="67"/>
                    <a:pt x="21" y="68"/>
                  </a:cubicBezTo>
                  <a:cubicBezTo>
                    <a:pt x="20" y="69"/>
                    <a:pt x="21" y="70"/>
                    <a:pt x="21" y="71"/>
                  </a:cubicBezTo>
                  <a:cubicBezTo>
                    <a:pt x="21" y="74"/>
                    <a:pt x="21" y="77"/>
                    <a:pt x="21" y="80"/>
                  </a:cubicBezTo>
                  <a:cubicBezTo>
                    <a:pt x="21" y="81"/>
                    <a:pt x="21" y="83"/>
                    <a:pt x="21" y="84"/>
                  </a:cubicBezTo>
                  <a:cubicBezTo>
                    <a:pt x="20" y="85"/>
                    <a:pt x="21" y="87"/>
                    <a:pt x="20" y="88"/>
                  </a:cubicBezTo>
                  <a:cubicBezTo>
                    <a:pt x="18" y="93"/>
                    <a:pt x="16" y="98"/>
                    <a:pt x="14" y="103"/>
                  </a:cubicBezTo>
                  <a:cubicBezTo>
                    <a:pt x="13" y="106"/>
                    <a:pt x="10" y="107"/>
                    <a:pt x="11" y="110"/>
                  </a:cubicBezTo>
                  <a:cubicBezTo>
                    <a:pt x="12" y="113"/>
                    <a:pt x="14" y="118"/>
                    <a:pt x="12" y="122"/>
                  </a:cubicBezTo>
                  <a:cubicBezTo>
                    <a:pt x="10" y="124"/>
                    <a:pt x="8" y="129"/>
                    <a:pt x="10" y="132"/>
                  </a:cubicBezTo>
                  <a:cubicBezTo>
                    <a:pt x="11" y="134"/>
                    <a:pt x="12" y="134"/>
                    <a:pt x="13" y="133"/>
                  </a:cubicBezTo>
                  <a:cubicBezTo>
                    <a:pt x="14" y="132"/>
                    <a:pt x="18" y="132"/>
                    <a:pt x="17" y="133"/>
                  </a:cubicBezTo>
                  <a:cubicBezTo>
                    <a:pt x="17" y="133"/>
                    <a:pt x="16" y="133"/>
                    <a:pt x="15" y="134"/>
                  </a:cubicBezTo>
                  <a:cubicBezTo>
                    <a:pt x="15" y="135"/>
                    <a:pt x="15" y="135"/>
                    <a:pt x="16" y="136"/>
                  </a:cubicBezTo>
                  <a:cubicBezTo>
                    <a:pt x="16" y="136"/>
                    <a:pt x="15" y="137"/>
                    <a:pt x="15" y="137"/>
                  </a:cubicBezTo>
                  <a:cubicBezTo>
                    <a:pt x="14" y="139"/>
                    <a:pt x="13" y="143"/>
                    <a:pt x="14" y="145"/>
                  </a:cubicBezTo>
                  <a:cubicBezTo>
                    <a:pt x="14" y="146"/>
                    <a:pt x="14" y="146"/>
                    <a:pt x="13" y="148"/>
                  </a:cubicBezTo>
                  <a:cubicBezTo>
                    <a:pt x="12" y="149"/>
                    <a:pt x="14" y="149"/>
                    <a:pt x="15" y="150"/>
                  </a:cubicBezTo>
                  <a:cubicBezTo>
                    <a:pt x="15" y="150"/>
                    <a:pt x="15" y="150"/>
                    <a:pt x="14" y="151"/>
                  </a:cubicBezTo>
                  <a:cubicBezTo>
                    <a:pt x="13" y="151"/>
                    <a:pt x="11" y="152"/>
                    <a:pt x="13" y="152"/>
                  </a:cubicBezTo>
                  <a:cubicBezTo>
                    <a:pt x="12" y="153"/>
                    <a:pt x="13" y="156"/>
                    <a:pt x="14" y="156"/>
                  </a:cubicBezTo>
                  <a:cubicBezTo>
                    <a:pt x="13" y="156"/>
                    <a:pt x="10" y="155"/>
                    <a:pt x="11" y="158"/>
                  </a:cubicBezTo>
                  <a:cubicBezTo>
                    <a:pt x="11" y="158"/>
                    <a:pt x="12" y="163"/>
                    <a:pt x="10" y="162"/>
                  </a:cubicBezTo>
                  <a:cubicBezTo>
                    <a:pt x="10" y="162"/>
                    <a:pt x="8" y="160"/>
                    <a:pt x="8" y="159"/>
                  </a:cubicBezTo>
                  <a:cubicBezTo>
                    <a:pt x="6" y="158"/>
                    <a:pt x="7" y="157"/>
                    <a:pt x="5" y="158"/>
                  </a:cubicBezTo>
                  <a:cubicBezTo>
                    <a:pt x="5" y="158"/>
                    <a:pt x="4" y="159"/>
                    <a:pt x="4" y="159"/>
                  </a:cubicBezTo>
                  <a:cubicBezTo>
                    <a:pt x="4" y="160"/>
                    <a:pt x="5" y="160"/>
                    <a:pt x="4" y="161"/>
                  </a:cubicBezTo>
                  <a:cubicBezTo>
                    <a:pt x="4" y="162"/>
                    <a:pt x="0" y="162"/>
                    <a:pt x="0" y="164"/>
                  </a:cubicBezTo>
                  <a:cubicBezTo>
                    <a:pt x="0" y="164"/>
                    <a:pt x="1" y="165"/>
                    <a:pt x="2" y="165"/>
                  </a:cubicBezTo>
                  <a:cubicBezTo>
                    <a:pt x="2" y="165"/>
                    <a:pt x="1" y="164"/>
                    <a:pt x="2" y="163"/>
                  </a:cubicBezTo>
                  <a:cubicBezTo>
                    <a:pt x="2" y="163"/>
                    <a:pt x="5" y="165"/>
                    <a:pt x="7" y="164"/>
                  </a:cubicBezTo>
                  <a:cubicBezTo>
                    <a:pt x="11" y="163"/>
                    <a:pt x="5" y="170"/>
                    <a:pt x="7" y="171"/>
                  </a:cubicBezTo>
                  <a:cubicBezTo>
                    <a:pt x="8" y="171"/>
                    <a:pt x="10" y="170"/>
                    <a:pt x="11" y="171"/>
                  </a:cubicBezTo>
                  <a:cubicBezTo>
                    <a:pt x="12" y="171"/>
                    <a:pt x="12" y="174"/>
                    <a:pt x="11" y="173"/>
                  </a:cubicBezTo>
                  <a:cubicBezTo>
                    <a:pt x="11" y="173"/>
                    <a:pt x="8" y="171"/>
                    <a:pt x="8" y="172"/>
                  </a:cubicBezTo>
                  <a:cubicBezTo>
                    <a:pt x="7" y="173"/>
                    <a:pt x="6" y="173"/>
                    <a:pt x="7" y="174"/>
                  </a:cubicBezTo>
                  <a:cubicBezTo>
                    <a:pt x="7" y="174"/>
                    <a:pt x="9" y="176"/>
                    <a:pt x="8" y="176"/>
                  </a:cubicBezTo>
                  <a:cubicBezTo>
                    <a:pt x="7" y="176"/>
                    <a:pt x="7" y="179"/>
                    <a:pt x="7" y="179"/>
                  </a:cubicBezTo>
                  <a:cubicBezTo>
                    <a:pt x="6" y="182"/>
                    <a:pt x="9" y="178"/>
                    <a:pt x="9" y="178"/>
                  </a:cubicBezTo>
                  <a:cubicBezTo>
                    <a:pt x="9" y="178"/>
                    <a:pt x="8" y="183"/>
                    <a:pt x="9" y="182"/>
                  </a:cubicBezTo>
                  <a:cubicBezTo>
                    <a:pt x="9" y="182"/>
                    <a:pt x="8" y="182"/>
                    <a:pt x="8" y="183"/>
                  </a:cubicBezTo>
                  <a:cubicBezTo>
                    <a:pt x="7" y="184"/>
                    <a:pt x="8" y="184"/>
                    <a:pt x="9" y="185"/>
                  </a:cubicBezTo>
                  <a:cubicBezTo>
                    <a:pt x="9" y="185"/>
                    <a:pt x="7" y="186"/>
                    <a:pt x="7" y="186"/>
                  </a:cubicBezTo>
                  <a:cubicBezTo>
                    <a:pt x="6" y="186"/>
                    <a:pt x="7" y="186"/>
                    <a:pt x="7" y="187"/>
                  </a:cubicBezTo>
                  <a:cubicBezTo>
                    <a:pt x="6" y="189"/>
                    <a:pt x="10" y="189"/>
                    <a:pt x="10" y="188"/>
                  </a:cubicBezTo>
                  <a:cubicBezTo>
                    <a:pt x="10" y="189"/>
                    <a:pt x="9" y="189"/>
                    <a:pt x="10" y="190"/>
                  </a:cubicBezTo>
                  <a:cubicBezTo>
                    <a:pt x="10" y="190"/>
                    <a:pt x="10" y="190"/>
                    <a:pt x="10" y="190"/>
                  </a:cubicBezTo>
                  <a:cubicBezTo>
                    <a:pt x="10" y="191"/>
                    <a:pt x="8" y="192"/>
                    <a:pt x="8" y="193"/>
                  </a:cubicBezTo>
                  <a:cubicBezTo>
                    <a:pt x="7" y="195"/>
                    <a:pt x="10" y="192"/>
                    <a:pt x="11" y="192"/>
                  </a:cubicBezTo>
                  <a:cubicBezTo>
                    <a:pt x="10" y="193"/>
                    <a:pt x="11" y="194"/>
                    <a:pt x="11" y="194"/>
                  </a:cubicBezTo>
                  <a:cubicBezTo>
                    <a:pt x="11" y="195"/>
                    <a:pt x="8" y="196"/>
                    <a:pt x="8" y="196"/>
                  </a:cubicBezTo>
                  <a:cubicBezTo>
                    <a:pt x="10" y="197"/>
                    <a:pt x="10" y="196"/>
                    <a:pt x="11" y="198"/>
                  </a:cubicBezTo>
                  <a:cubicBezTo>
                    <a:pt x="12" y="200"/>
                    <a:pt x="14" y="195"/>
                    <a:pt x="13" y="195"/>
                  </a:cubicBezTo>
                  <a:cubicBezTo>
                    <a:pt x="14" y="195"/>
                    <a:pt x="14" y="196"/>
                    <a:pt x="15" y="197"/>
                  </a:cubicBezTo>
                  <a:cubicBezTo>
                    <a:pt x="15" y="197"/>
                    <a:pt x="15" y="195"/>
                    <a:pt x="15" y="195"/>
                  </a:cubicBezTo>
                  <a:cubicBezTo>
                    <a:pt x="15" y="195"/>
                    <a:pt x="15" y="197"/>
                    <a:pt x="15" y="197"/>
                  </a:cubicBezTo>
                  <a:cubicBezTo>
                    <a:pt x="16" y="196"/>
                    <a:pt x="16" y="195"/>
                    <a:pt x="16" y="196"/>
                  </a:cubicBezTo>
                  <a:cubicBezTo>
                    <a:pt x="17" y="196"/>
                    <a:pt x="16" y="198"/>
                    <a:pt x="16" y="198"/>
                  </a:cubicBezTo>
                  <a:cubicBezTo>
                    <a:pt x="15" y="199"/>
                    <a:pt x="17" y="199"/>
                    <a:pt x="16" y="200"/>
                  </a:cubicBezTo>
                  <a:cubicBezTo>
                    <a:pt x="15" y="202"/>
                    <a:pt x="17" y="201"/>
                    <a:pt x="18" y="202"/>
                  </a:cubicBezTo>
                  <a:cubicBezTo>
                    <a:pt x="21" y="202"/>
                    <a:pt x="24" y="204"/>
                    <a:pt x="21" y="206"/>
                  </a:cubicBezTo>
                  <a:cubicBezTo>
                    <a:pt x="20" y="207"/>
                    <a:pt x="17" y="206"/>
                    <a:pt x="16" y="207"/>
                  </a:cubicBezTo>
                  <a:cubicBezTo>
                    <a:pt x="15" y="209"/>
                    <a:pt x="18" y="208"/>
                    <a:pt x="19" y="209"/>
                  </a:cubicBezTo>
                  <a:cubicBezTo>
                    <a:pt x="18" y="209"/>
                    <a:pt x="18" y="209"/>
                    <a:pt x="18" y="209"/>
                  </a:cubicBezTo>
                  <a:cubicBezTo>
                    <a:pt x="18" y="209"/>
                    <a:pt x="22" y="212"/>
                    <a:pt x="24" y="210"/>
                  </a:cubicBezTo>
                  <a:cubicBezTo>
                    <a:pt x="25" y="208"/>
                    <a:pt x="23" y="206"/>
                    <a:pt x="25" y="204"/>
                  </a:cubicBezTo>
                  <a:cubicBezTo>
                    <a:pt x="26" y="202"/>
                    <a:pt x="29" y="202"/>
                    <a:pt x="30" y="202"/>
                  </a:cubicBezTo>
                  <a:cubicBezTo>
                    <a:pt x="35" y="199"/>
                    <a:pt x="28" y="199"/>
                    <a:pt x="26" y="199"/>
                  </a:cubicBezTo>
                  <a:cubicBezTo>
                    <a:pt x="24" y="199"/>
                    <a:pt x="21" y="199"/>
                    <a:pt x="19" y="198"/>
                  </a:cubicBezTo>
                  <a:cubicBezTo>
                    <a:pt x="17" y="196"/>
                    <a:pt x="17" y="196"/>
                    <a:pt x="17" y="192"/>
                  </a:cubicBezTo>
                  <a:cubicBezTo>
                    <a:pt x="17" y="188"/>
                    <a:pt x="16" y="191"/>
                    <a:pt x="13" y="189"/>
                  </a:cubicBezTo>
                  <a:cubicBezTo>
                    <a:pt x="12" y="189"/>
                    <a:pt x="12" y="186"/>
                    <a:pt x="12" y="185"/>
                  </a:cubicBezTo>
                  <a:cubicBezTo>
                    <a:pt x="11" y="183"/>
                    <a:pt x="11" y="180"/>
                    <a:pt x="13" y="179"/>
                  </a:cubicBezTo>
                  <a:cubicBezTo>
                    <a:pt x="14" y="178"/>
                    <a:pt x="14" y="178"/>
                    <a:pt x="15" y="177"/>
                  </a:cubicBezTo>
                  <a:cubicBezTo>
                    <a:pt x="15" y="176"/>
                    <a:pt x="16" y="175"/>
                    <a:pt x="17" y="175"/>
                  </a:cubicBezTo>
                  <a:cubicBezTo>
                    <a:pt x="18" y="174"/>
                    <a:pt x="16" y="171"/>
                    <a:pt x="17" y="169"/>
                  </a:cubicBezTo>
                  <a:cubicBezTo>
                    <a:pt x="17" y="168"/>
                    <a:pt x="19" y="167"/>
                    <a:pt x="20" y="165"/>
                  </a:cubicBezTo>
                  <a:cubicBezTo>
                    <a:pt x="20" y="163"/>
                    <a:pt x="20" y="160"/>
                    <a:pt x="21" y="158"/>
                  </a:cubicBezTo>
                  <a:cubicBezTo>
                    <a:pt x="21" y="156"/>
                    <a:pt x="23" y="156"/>
                    <a:pt x="21" y="154"/>
                  </a:cubicBezTo>
                  <a:cubicBezTo>
                    <a:pt x="20" y="153"/>
                    <a:pt x="17" y="153"/>
                    <a:pt x="21" y="152"/>
                  </a:cubicBezTo>
                  <a:cubicBezTo>
                    <a:pt x="26" y="151"/>
                    <a:pt x="20" y="151"/>
                    <a:pt x="19" y="149"/>
                  </a:cubicBezTo>
                  <a:cubicBezTo>
                    <a:pt x="19" y="146"/>
                    <a:pt x="19" y="142"/>
                    <a:pt x="19" y="140"/>
                  </a:cubicBezTo>
                  <a:cubicBezTo>
                    <a:pt x="19" y="136"/>
                    <a:pt x="19" y="131"/>
                    <a:pt x="19" y="127"/>
                  </a:cubicBezTo>
                  <a:cubicBezTo>
                    <a:pt x="20" y="124"/>
                    <a:pt x="21" y="119"/>
                    <a:pt x="23" y="117"/>
                  </a:cubicBezTo>
                  <a:cubicBezTo>
                    <a:pt x="26" y="114"/>
                    <a:pt x="23" y="109"/>
                    <a:pt x="23" y="106"/>
                  </a:cubicBezTo>
                  <a:cubicBezTo>
                    <a:pt x="23" y="104"/>
                    <a:pt x="24" y="103"/>
                    <a:pt x="26" y="102"/>
                  </a:cubicBezTo>
                  <a:cubicBezTo>
                    <a:pt x="28" y="100"/>
                    <a:pt x="27" y="99"/>
                    <a:pt x="27" y="96"/>
                  </a:cubicBezTo>
                  <a:cubicBezTo>
                    <a:pt x="27" y="92"/>
                    <a:pt x="30" y="89"/>
                    <a:pt x="29" y="85"/>
                  </a:cubicBezTo>
                  <a:cubicBezTo>
                    <a:pt x="29" y="82"/>
                    <a:pt x="28" y="79"/>
                    <a:pt x="27" y="76"/>
                  </a:cubicBezTo>
                  <a:cubicBezTo>
                    <a:pt x="27" y="75"/>
                    <a:pt x="26" y="74"/>
                    <a:pt x="27" y="73"/>
                  </a:cubicBezTo>
                  <a:cubicBezTo>
                    <a:pt x="28" y="72"/>
                    <a:pt x="29" y="68"/>
                    <a:pt x="29" y="67"/>
                  </a:cubicBezTo>
                  <a:cubicBezTo>
                    <a:pt x="29" y="66"/>
                    <a:pt x="28" y="64"/>
                    <a:pt x="30" y="62"/>
                  </a:cubicBezTo>
                  <a:cubicBezTo>
                    <a:pt x="31" y="61"/>
                    <a:pt x="30" y="59"/>
                    <a:pt x="31" y="58"/>
                  </a:cubicBezTo>
                  <a:cubicBezTo>
                    <a:pt x="31" y="56"/>
                    <a:pt x="33" y="55"/>
                    <a:pt x="34" y="54"/>
                  </a:cubicBezTo>
                  <a:cubicBezTo>
                    <a:pt x="34" y="53"/>
                    <a:pt x="37" y="50"/>
                    <a:pt x="37" y="49"/>
                  </a:cubicBezTo>
                  <a:cubicBezTo>
                    <a:pt x="37" y="48"/>
                    <a:pt x="36" y="46"/>
                    <a:pt x="36" y="44"/>
                  </a:cubicBezTo>
                  <a:cubicBezTo>
                    <a:pt x="36" y="42"/>
                    <a:pt x="36" y="41"/>
                    <a:pt x="36" y="39"/>
                  </a:cubicBezTo>
                  <a:cubicBezTo>
                    <a:pt x="36" y="36"/>
                    <a:pt x="37" y="36"/>
                    <a:pt x="40" y="35"/>
                  </a:cubicBezTo>
                  <a:cubicBezTo>
                    <a:pt x="44" y="34"/>
                    <a:pt x="44" y="32"/>
                    <a:pt x="44" y="28"/>
                  </a:cubicBezTo>
                  <a:cubicBezTo>
                    <a:pt x="43" y="29"/>
                    <a:pt x="41" y="29"/>
                    <a:pt x="40" y="28"/>
                  </a:cubicBezTo>
                  <a:cubicBezTo>
                    <a:pt x="40" y="28"/>
                    <a:pt x="40" y="29"/>
                    <a:pt x="40" y="28"/>
                  </a:cubicBezTo>
                  <a:close/>
                </a:path>
              </a:pathLst>
            </a:custGeom>
            <a:grpFill/>
            <a:ln w="4763" cap="flat">
              <a:solidFill>
                <a:schemeClr val="bg1"/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id-ID" sz="1800" b="1" i="0" u="none" strike="noStrike" kern="1200" cap="none" spc="0" normalizeH="0" baseline="0" noProof="0">
                <a:ln>
                  <a:noFill/>
                </a:ln>
                <a:solidFill>
                  <a:srgbClr val="1C1C1C">
                    <a:lumMod val="50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endParaRPr>
            </a:p>
          </p:txBody>
        </p:sp>
        <p:sp>
          <p:nvSpPr>
            <p:cNvPr id="228" name="Freeform 626"/>
            <p:cNvSpPr/>
            <p:nvPr/>
          </p:nvSpPr>
          <p:spPr bwMode="auto">
            <a:xfrm>
              <a:off x="8435859" y="9485418"/>
              <a:ext cx="598727" cy="653038"/>
            </a:xfrm>
            <a:custGeom>
              <a:avLst/>
              <a:gdLst>
                <a:gd name="T0" fmla="*/ 61 w 64"/>
                <a:gd name="T1" fmla="*/ 42 h 70"/>
                <a:gd name="T2" fmla="*/ 58 w 64"/>
                <a:gd name="T3" fmla="*/ 35 h 70"/>
                <a:gd name="T4" fmla="*/ 50 w 64"/>
                <a:gd name="T5" fmla="*/ 35 h 70"/>
                <a:gd name="T6" fmla="*/ 49 w 64"/>
                <a:gd name="T7" fmla="*/ 33 h 70"/>
                <a:gd name="T8" fmla="*/ 47 w 64"/>
                <a:gd name="T9" fmla="*/ 30 h 70"/>
                <a:gd name="T10" fmla="*/ 48 w 64"/>
                <a:gd name="T11" fmla="*/ 28 h 70"/>
                <a:gd name="T12" fmla="*/ 47 w 64"/>
                <a:gd name="T13" fmla="*/ 26 h 70"/>
                <a:gd name="T14" fmla="*/ 47 w 64"/>
                <a:gd name="T15" fmla="*/ 23 h 70"/>
                <a:gd name="T16" fmla="*/ 41 w 64"/>
                <a:gd name="T17" fmla="*/ 21 h 70"/>
                <a:gd name="T18" fmla="*/ 37 w 64"/>
                <a:gd name="T19" fmla="*/ 18 h 70"/>
                <a:gd name="T20" fmla="*/ 33 w 64"/>
                <a:gd name="T21" fmla="*/ 16 h 70"/>
                <a:gd name="T22" fmla="*/ 29 w 64"/>
                <a:gd name="T23" fmla="*/ 16 h 70"/>
                <a:gd name="T24" fmla="*/ 23 w 64"/>
                <a:gd name="T25" fmla="*/ 9 h 70"/>
                <a:gd name="T26" fmla="*/ 23 w 64"/>
                <a:gd name="T27" fmla="*/ 6 h 70"/>
                <a:gd name="T28" fmla="*/ 23 w 64"/>
                <a:gd name="T29" fmla="*/ 4 h 70"/>
                <a:gd name="T30" fmla="*/ 18 w 64"/>
                <a:gd name="T31" fmla="*/ 3 h 70"/>
                <a:gd name="T32" fmla="*/ 10 w 64"/>
                <a:gd name="T33" fmla="*/ 6 h 70"/>
                <a:gd name="T34" fmla="*/ 7 w 64"/>
                <a:gd name="T35" fmla="*/ 9 h 70"/>
                <a:gd name="T36" fmla="*/ 2 w 64"/>
                <a:gd name="T37" fmla="*/ 8 h 70"/>
                <a:gd name="T38" fmla="*/ 6 w 64"/>
                <a:gd name="T39" fmla="*/ 16 h 70"/>
                <a:gd name="T40" fmla="*/ 5 w 64"/>
                <a:gd name="T41" fmla="*/ 23 h 70"/>
                <a:gd name="T42" fmla="*/ 4 w 64"/>
                <a:gd name="T43" fmla="*/ 27 h 70"/>
                <a:gd name="T44" fmla="*/ 3 w 64"/>
                <a:gd name="T45" fmla="*/ 31 h 70"/>
                <a:gd name="T46" fmla="*/ 5 w 64"/>
                <a:gd name="T47" fmla="*/ 35 h 70"/>
                <a:gd name="T48" fmla="*/ 3 w 64"/>
                <a:gd name="T49" fmla="*/ 38 h 70"/>
                <a:gd name="T50" fmla="*/ 4 w 64"/>
                <a:gd name="T51" fmla="*/ 46 h 70"/>
                <a:gd name="T52" fmla="*/ 4 w 64"/>
                <a:gd name="T53" fmla="*/ 49 h 70"/>
                <a:gd name="T54" fmla="*/ 7 w 64"/>
                <a:gd name="T55" fmla="*/ 52 h 70"/>
                <a:gd name="T56" fmla="*/ 7 w 64"/>
                <a:gd name="T57" fmla="*/ 54 h 70"/>
                <a:gd name="T58" fmla="*/ 6 w 64"/>
                <a:gd name="T59" fmla="*/ 56 h 70"/>
                <a:gd name="T60" fmla="*/ 9 w 64"/>
                <a:gd name="T61" fmla="*/ 63 h 70"/>
                <a:gd name="T62" fmla="*/ 13 w 64"/>
                <a:gd name="T63" fmla="*/ 69 h 70"/>
                <a:gd name="T64" fmla="*/ 14 w 64"/>
                <a:gd name="T65" fmla="*/ 67 h 70"/>
                <a:gd name="T66" fmla="*/ 17 w 64"/>
                <a:gd name="T67" fmla="*/ 65 h 70"/>
                <a:gd name="T68" fmla="*/ 20 w 64"/>
                <a:gd name="T69" fmla="*/ 65 h 70"/>
                <a:gd name="T70" fmla="*/ 25 w 64"/>
                <a:gd name="T71" fmla="*/ 65 h 70"/>
                <a:gd name="T72" fmla="*/ 28 w 64"/>
                <a:gd name="T73" fmla="*/ 68 h 70"/>
                <a:gd name="T74" fmla="*/ 31 w 64"/>
                <a:gd name="T75" fmla="*/ 65 h 70"/>
                <a:gd name="T76" fmla="*/ 37 w 64"/>
                <a:gd name="T77" fmla="*/ 64 h 70"/>
                <a:gd name="T78" fmla="*/ 44 w 64"/>
                <a:gd name="T79" fmla="*/ 52 h 70"/>
                <a:gd name="T80" fmla="*/ 52 w 64"/>
                <a:gd name="T81" fmla="*/ 51 h 70"/>
                <a:gd name="T82" fmla="*/ 59 w 64"/>
                <a:gd name="T83" fmla="*/ 54 h 70"/>
                <a:gd name="T84" fmla="*/ 61 w 64"/>
                <a:gd name="T85" fmla="*/ 42 h 70"/>
                <a:gd name="T86" fmla="*/ 61 w 64"/>
                <a:gd name="T87" fmla="*/ 42 h 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64" h="70">
                  <a:moveTo>
                    <a:pt x="61" y="42"/>
                  </a:moveTo>
                  <a:cubicBezTo>
                    <a:pt x="57" y="40"/>
                    <a:pt x="58" y="39"/>
                    <a:pt x="58" y="35"/>
                  </a:cubicBezTo>
                  <a:cubicBezTo>
                    <a:pt x="55" y="35"/>
                    <a:pt x="52" y="35"/>
                    <a:pt x="50" y="35"/>
                  </a:cubicBezTo>
                  <a:cubicBezTo>
                    <a:pt x="48" y="35"/>
                    <a:pt x="49" y="34"/>
                    <a:pt x="49" y="33"/>
                  </a:cubicBezTo>
                  <a:cubicBezTo>
                    <a:pt x="49" y="32"/>
                    <a:pt x="48" y="30"/>
                    <a:pt x="47" y="30"/>
                  </a:cubicBezTo>
                  <a:cubicBezTo>
                    <a:pt x="47" y="29"/>
                    <a:pt x="48" y="29"/>
                    <a:pt x="48" y="28"/>
                  </a:cubicBezTo>
                  <a:cubicBezTo>
                    <a:pt x="49" y="27"/>
                    <a:pt x="48" y="26"/>
                    <a:pt x="47" y="26"/>
                  </a:cubicBezTo>
                  <a:cubicBezTo>
                    <a:pt x="47" y="25"/>
                    <a:pt x="48" y="24"/>
                    <a:pt x="47" y="23"/>
                  </a:cubicBezTo>
                  <a:cubicBezTo>
                    <a:pt x="45" y="21"/>
                    <a:pt x="43" y="21"/>
                    <a:pt x="41" y="21"/>
                  </a:cubicBezTo>
                  <a:cubicBezTo>
                    <a:pt x="40" y="21"/>
                    <a:pt x="38" y="19"/>
                    <a:pt x="37" y="18"/>
                  </a:cubicBezTo>
                  <a:cubicBezTo>
                    <a:pt x="35" y="18"/>
                    <a:pt x="34" y="16"/>
                    <a:pt x="33" y="16"/>
                  </a:cubicBezTo>
                  <a:cubicBezTo>
                    <a:pt x="31" y="16"/>
                    <a:pt x="30" y="16"/>
                    <a:pt x="29" y="16"/>
                  </a:cubicBezTo>
                  <a:cubicBezTo>
                    <a:pt x="27" y="16"/>
                    <a:pt x="23" y="11"/>
                    <a:pt x="23" y="9"/>
                  </a:cubicBezTo>
                  <a:cubicBezTo>
                    <a:pt x="23" y="8"/>
                    <a:pt x="23" y="7"/>
                    <a:pt x="23" y="6"/>
                  </a:cubicBezTo>
                  <a:cubicBezTo>
                    <a:pt x="23" y="5"/>
                    <a:pt x="23" y="5"/>
                    <a:pt x="23" y="4"/>
                  </a:cubicBezTo>
                  <a:cubicBezTo>
                    <a:pt x="23" y="0"/>
                    <a:pt x="21" y="2"/>
                    <a:pt x="18" y="3"/>
                  </a:cubicBezTo>
                  <a:cubicBezTo>
                    <a:pt x="15" y="3"/>
                    <a:pt x="13" y="6"/>
                    <a:pt x="10" y="6"/>
                  </a:cubicBezTo>
                  <a:cubicBezTo>
                    <a:pt x="8" y="6"/>
                    <a:pt x="8" y="8"/>
                    <a:pt x="7" y="9"/>
                  </a:cubicBezTo>
                  <a:cubicBezTo>
                    <a:pt x="6" y="9"/>
                    <a:pt x="3" y="8"/>
                    <a:pt x="2" y="8"/>
                  </a:cubicBezTo>
                  <a:cubicBezTo>
                    <a:pt x="4" y="9"/>
                    <a:pt x="5" y="14"/>
                    <a:pt x="6" y="16"/>
                  </a:cubicBezTo>
                  <a:cubicBezTo>
                    <a:pt x="4" y="17"/>
                    <a:pt x="5" y="21"/>
                    <a:pt x="5" y="23"/>
                  </a:cubicBezTo>
                  <a:cubicBezTo>
                    <a:pt x="5" y="25"/>
                    <a:pt x="5" y="26"/>
                    <a:pt x="4" y="27"/>
                  </a:cubicBezTo>
                  <a:cubicBezTo>
                    <a:pt x="3" y="28"/>
                    <a:pt x="3" y="30"/>
                    <a:pt x="3" y="31"/>
                  </a:cubicBezTo>
                  <a:cubicBezTo>
                    <a:pt x="2" y="33"/>
                    <a:pt x="5" y="33"/>
                    <a:pt x="5" y="35"/>
                  </a:cubicBezTo>
                  <a:cubicBezTo>
                    <a:pt x="5" y="36"/>
                    <a:pt x="3" y="37"/>
                    <a:pt x="3" y="38"/>
                  </a:cubicBezTo>
                  <a:cubicBezTo>
                    <a:pt x="0" y="41"/>
                    <a:pt x="4" y="42"/>
                    <a:pt x="4" y="46"/>
                  </a:cubicBezTo>
                  <a:cubicBezTo>
                    <a:pt x="4" y="47"/>
                    <a:pt x="4" y="48"/>
                    <a:pt x="4" y="49"/>
                  </a:cubicBezTo>
                  <a:cubicBezTo>
                    <a:pt x="5" y="50"/>
                    <a:pt x="6" y="51"/>
                    <a:pt x="7" y="52"/>
                  </a:cubicBezTo>
                  <a:cubicBezTo>
                    <a:pt x="7" y="53"/>
                    <a:pt x="5" y="53"/>
                    <a:pt x="7" y="54"/>
                  </a:cubicBezTo>
                  <a:cubicBezTo>
                    <a:pt x="7" y="54"/>
                    <a:pt x="6" y="56"/>
                    <a:pt x="6" y="56"/>
                  </a:cubicBezTo>
                  <a:cubicBezTo>
                    <a:pt x="6" y="59"/>
                    <a:pt x="9" y="61"/>
                    <a:pt x="9" y="63"/>
                  </a:cubicBezTo>
                  <a:cubicBezTo>
                    <a:pt x="10" y="66"/>
                    <a:pt x="8" y="69"/>
                    <a:pt x="13" y="69"/>
                  </a:cubicBezTo>
                  <a:cubicBezTo>
                    <a:pt x="14" y="70"/>
                    <a:pt x="14" y="68"/>
                    <a:pt x="14" y="67"/>
                  </a:cubicBezTo>
                  <a:cubicBezTo>
                    <a:pt x="14" y="66"/>
                    <a:pt x="16" y="65"/>
                    <a:pt x="17" y="65"/>
                  </a:cubicBezTo>
                  <a:cubicBezTo>
                    <a:pt x="18" y="64"/>
                    <a:pt x="19" y="63"/>
                    <a:pt x="20" y="65"/>
                  </a:cubicBezTo>
                  <a:cubicBezTo>
                    <a:pt x="22" y="66"/>
                    <a:pt x="24" y="65"/>
                    <a:pt x="25" y="65"/>
                  </a:cubicBezTo>
                  <a:cubicBezTo>
                    <a:pt x="27" y="65"/>
                    <a:pt x="27" y="68"/>
                    <a:pt x="28" y="68"/>
                  </a:cubicBezTo>
                  <a:cubicBezTo>
                    <a:pt x="29" y="68"/>
                    <a:pt x="30" y="66"/>
                    <a:pt x="31" y="65"/>
                  </a:cubicBezTo>
                  <a:cubicBezTo>
                    <a:pt x="32" y="63"/>
                    <a:pt x="36" y="66"/>
                    <a:pt x="37" y="64"/>
                  </a:cubicBezTo>
                  <a:cubicBezTo>
                    <a:pt x="39" y="59"/>
                    <a:pt x="38" y="54"/>
                    <a:pt x="44" y="52"/>
                  </a:cubicBezTo>
                  <a:cubicBezTo>
                    <a:pt x="46" y="51"/>
                    <a:pt x="49" y="51"/>
                    <a:pt x="52" y="51"/>
                  </a:cubicBezTo>
                  <a:cubicBezTo>
                    <a:pt x="55" y="51"/>
                    <a:pt x="57" y="52"/>
                    <a:pt x="59" y="54"/>
                  </a:cubicBezTo>
                  <a:cubicBezTo>
                    <a:pt x="60" y="51"/>
                    <a:pt x="64" y="43"/>
                    <a:pt x="61" y="42"/>
                  </a:cubicBezTo>
                  <a:cubicBezTo>
                    <a:pt x="60" y="41"/>
                    <a:pt x="62" y="42"/>
                    <a:pt x="61" y="42"/>
                  </a:cubicBezTo>
                  <a:close/>
                </a:path>
              </a:pathLst>
            </a:custGeom>
            <a:grpFill/>
            <a:ln w="4763" cap="flat">
              <a:solidFill>
                <a:schemeClr val="bg1"/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id-ID" sz="1800" b="1" i="0" u="none" strike="noStrike" kern="1200" cap="none" spc="0" normalizeH="0" baseline="0" noProof="0">
                <a:ln>
                  <a:noFill/>
                </a:ln>
                <a:solidFill>
                  <a:srgbClr val="1C1C1C">
                    <a:lumMod val="50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endParaRPr>
            </a:p>
          </p:txBody>
        </p:sp>
        <p:sp>
          <p:nvSpPr>
            <p:cNvPr id="229" name="Freeform 627"/>
            <p:cNvSpPr/>
            <p:nvPr/>
          </p:nvSpPr>
          <p:spPr bwMode="auto">
            <a:xfrm>
              <a:off x="8773441" y="9950508"/>
              <a:ext cx="420383" cy="414121"/>
            </a:xfrm>
            <a:custGeom>
              <a:avLst/>
              <a:gdLst>
                <a:gd name="T0" fmla="*/ 40 w 45"/>
                <a:gd name="T1" fmla="*/ 24 h 44"/>
                <a:gd name="T2" fmla="*/ 36 w 45"/>
                <a:gd name="T3" fmla="*/ 24 h 44"/>
                <a:gd name="T4" fmla="*/ 36 w 45"/>
                <a:gd name="T5" fmla="*/ 20 h 44"/>
                <a:gd name="T6" fmla="*/ 34 w 45"/>
                <a:gd name="T7" fmla="*/ 17 h 44"/>
                <a:gd name="T8" fmla="*/ 29 w 45"/>
                <a:gd name="T9" fmla="*/ 16 h 44"/>
                <a:gd name="T10" fmla="*/ 25 w 45"/>
                <a:gd name="T11" fmla="*/ 15 h 44"/>
                <a:gd name="T12" fmla="*/ 25 w 45"/>
                <a:gd name="T13" fmla="*/ 12 h 44"/>
                <a:gd name="T14" fmla="*/ 24 w 45"/>
                <a:gd name="T15" fmla="*/ 7 h 44"/>
                <a:gd name="T16" fmla="*/ 21 w 45"/>
                <a:gd name="T17" fmla="*/ 3 h 44"/>
                <a:gd name="T18" fmla="*/ 14 w 45"/>
                <a:gd name="T19" fmla="*/ 1 h 44"/>
                <a:gd name="T20" fmla="*/ 5 w 45"/>
                <a:gd name="T21" fmla="*/ 3 h 44"/>
                <a:gd name="T22" fmla="*/ 2 w 45"/>
                <a:gd name="T23" fmla="*/ 11 h 44"/>
                <a:gd name="T24" fmla="*/ 1 w 45"/>
                <a:gd name="T25" fmla="*/ 14 h 44"/>
                <a:gd name="T26" fmla="*/ 2 w 45"/>
                <a:gd name="T27" fmla="*/ 17 h 44"/>
                <a:gd name="T28" fmla="*/ 9 w 45"/>
                <a:gd name="T29" fmla="*/ 24 h 44"/>
                <a:gd name="T30" fmla="*/ 13 w 45"/>
                <a:gd name="T31" fmla="*/ 25 h 44"/>
                <a:gd name="T32" fmla="*/ 17 w 45"/>
                <a:gd name="T33" fmla="*/ 27 h 44"/>
                <a:gd name="T34" fmla="*/ 25 w 45"/>
                <a:gd name="T35" fmla="*/ 35 h 44"/>
                <a:gd name="T36" fmla="*/ 22 w 45"/>
                <a:gd name="T37" fmla="*/ 39 h 44"/>
                <a:gd name="T38" fmla="*/ 20 w 45"/>
                <a:gd name="T39" fmla="*/ 42 h 44"/>
                <a:gd name="T40" fmla="*/ 28 w 45"/>
                <a:gd name="T41" fmla="*/ 44 h 44"/>
                <a:gd name="T42" fmla="*/ 32 w 45"/>
                <a:gd name="T43" fmla="*/ 43 h 44"/>
                <a:gd name="T44" fmla="*/ 37 w 45"/>
                <a:gd name="T45" fmla="*/ 42 h 44"/>
                <a:gd name="T46" fmla="*/ 40 w 45"/>
                <a:gd name="T47" fmla="*/ 39 h 44"/>
                <a:gd name="T48" fmla="*/ 41 w 45"/>
                <a:gd name="T49" fmla="*/ 34 h 44"/>
                <a:gd name="T50" fmla="*/ 40 w 45"/>
                <a:gd name="T51" fmla="*/ 24 h 44"/>
                <a:gd name="T52" fmla="*/ 40 w 45"/>
                <a:gd name="T53" fmla="*/ 24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45" h="44">
                  <a:moveTo>
                    <a:pt x="40" y="24"/>
                  </a:moveTo>
                  <a:cubicBezTo>
                    <a:pt x="39" y="25"/>
                    <a:pt x="37" y="26"/>
                    <a:pt x="36" y="24"/>
                  </a:cubicBezTo>
                  <a:cubicBezTo>
                    <a:pt x="35" y="23"/>
                    <a:pt x="37" y="22"/>
                    <a:pt x="36" y="20"/>
                  </a:cubicBezTo>
                  <a:cubicBezTo>
                    <a:pt x="35" y="19"/>
                    <a:pt x="35" y="18"/>
                    <a:pt x="34" y="17"/>
                  </a:cubicBezTo>
                  <a:cubicBezTo>
                    <a:pt x="31" y="15"/>
                    <a:pt x="31" y="17"/>
                    <a:pt x="29" y="16"/>
                  </a:cubicBezTo>
                  <a:cubicBezTo>
                    <a:pt x="28" y="16"/>
                    <a:pt x="27" y="16"/>
                    <a:pt x="25" y="15"/>
                  </a:cubicBezTo>
                  <a:cubicBezTo>
                    <a:pt x="23" y="15"/>
                    <a:pt x="24" y="13"/>
                    <a:pt x="25" y="12"/>
                  </a:cubicBezTo>
                  <a:cubicBezTo>
                    <a:pt x="25" y="10"/>
                    <a:pt x="24" y="8"/>
                    <a:pt x="24" y="7"/>
                  </a:cubicBezTo>
                  <a:cubicBezTo>
                    <a:pt x="23" y="4"/>
                    <a:pt x="24" y="4"/>
                    <a:pt x="21" y="3"/>
                  </a:cubicBezTo>
                  <a:cubicBezTo>
                    <a:pt x="19" y="1"/>
                    <a:pt x="18" y="0"/>
                    <a:pt x="14" y="1"/>
                  </a:cubicBezTo>
                  <a:cubicBezTo>
                    <a:pt x="11" y="1"/>
                    <a:pt x="7" y="2"/>
                    <a:pt x="5" y="3"/>
                  </a:cubicBezTo>
                  <a:cubicBezTo>
                    <a:pt x="2" y="6"/>
                    <a:pt x="3" y="8"/>
                    <a:pt x="2" y="11"/>
                  </a:cubicBezTo>
                  <a:cubicBezTo>
                    <a:pt x="2" y="12"/>
                    <a:pt x="1" y="13"/>
                    <a:pt x="1" y="14"/>
                  </a:cubicBezTo>
                  <a:cubicBezTo>
                    <a:pt x="0" y="15"/>
                    <a:pt x="1" y="15"/>
                    <a:pt x="2" y="17"/>
                  </a:cubicBezTo>
                  <a:cubicBezTo>
                    <a:pt x="4" y="20"/>
                    <a:pt x="6" y="21"/>
                    <a:pt x="9" y="24"/>
                  </a:cubicBezTo>
                  <a:cubicBezTo>
                    <a:pt x="10" y="25"/>
                    <a:pt x="12" y="25"/>
                    <a:pt x="13" y="25"/>
                  </a:cubicBezTo>
                  <a:cubicBezTo>
                    <a:pt x="15" y="25"/>
                    <a:pt x="16" y="26"/>
                    <a:pt x="17" y="27"/>
                  </a:cubicBezTo>
                  <a:cubicBezTo>
                    <a:pt x="19" y="28"/>
                    <a:pt x="27" y="31"/>
                    <a:pt x="25" y="35"/>
                  </a:cubicBezTo>
                  <a:cubicBezTo>
                    <a:pt x="24" y="36"/>
                    <a:pt x="22" y="37"/>
                    <a:pt x="22" y="39"/>
                  </a:cubicBezTo>
                  <a:cubicBezTo>
                    <a:pt x="22" y="41"/>
                    <a:pt x="22" y="41"/>
                    <a:pt x="20" y="42"/>
                  </a:cubicBezTo>
                  <a:cubicBezTo>
                    <a:pt x="19" y="44"/>
                    <a:pt x="27" y="43"/>
                    <a:pt x="28" y="44"/>
                  </a:cubicBezTo>
                  <a:cubicBezTo>
                    <a:pt x="30" y="44"/>
                    <a:pt x="30" y="44"/>
                    <a:pt x="32" y="43"/>
                  </a:cubicBezTo>
                  <a:cubicBezTo>
                    <a:pt x="33" y="41"/>
                    <a:pt x="36" y="43"/>
                    <a:pt x="37" y="42"/>
                  </a:cubicBezTo>
                  <a:cubicBezTo>
                    <a:pt x="38" y="41"/>
                    <a:pt x="39" y="40"/>
                    <a:pt x="40" y="39"/>
                  </a:cubicBezTo>
                  <a:cubicBezTo>
                    <a:pt x="41" y="37"/>
                    <a:pt x="40" y="35"/>
                    <a:pt x="41" y="34"/>
                  </a:cubicBezTo>
                  <a:cubicBezTo>
                    <a:pt x="41" y="32"/>
                    <a:pt x="45" y="24"/>
                    <a:pt x="40" y="24"/>
                  </a:cubicBezTo>
                  <a:cubicBezTo>
                    <a:pt x="40" y="25"/>
                    <a:pt x="41" y="24"/>
                    <a:pt x="40" y="24"/>
                  </a:cubicBezTo>
                  <a:close/>
                </a:path>
              </a:pathLst>
            </a:custGeom>
            <a:grpFill/>
            <a:ln w="4763" cap="flat">
              <a:solidFill>
                <a:schemeClr val="bg1"/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id-ID" sz="1800" b="1" i="0" u="none" strike="noStrike" kern="1200" cap="none" spc="0" normalizeH="0" baseline="0" noProof="0">
                <a:ln>
                  <a:noFill/>
                </a:ln>
                <a:solidFill>
                  <a:srgbClr val="1C1C1C">
                    <a:lumMod val="50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endParaRPr>
            </a:p>
          </p:txBody>
        </p:sp>
        <p:sp>
          <p:nvSpPr>
            <p:cNvPr id="230" name="Freeform 628"/>
            <p:cNvSpPr>
              <a:spLocks noEditPoints="1"/>
            </p:cNvSpPr>
            <p:nvPr/>
          </p:nvSpPr>
          <p:spPr bwMode="auto">
            <a:xfrm>
              <a:off x="8241593" y="8800526"/>
              <a:ext cx="1856688" cy="1882659"/>
            </a:xfrm>
            <a:custGeom>
              <a:avLst/>
              <a:gdLst>
                <a:gd name="T0" fmla="*/ 188 w 199"/>
                <a:gd name="T1" fmla="*/ 51 h 201"/>
                <a:gd name="T2" fmla="*/ 165 w 199"/>
                <a:gd name="T3" fmla="*/ 41 h 201"/>
                <a:gd name="T4" fmla="*/ 135 w 199"/>
                <a:gd name="T5" fmla="*/ 30 h 201"/>
                <a:gd name="T6" fmla="*/ 122 w 199"/>
                <a:gd name="T7" fmla="*/ 36 h 201"/>
                <a:gd name="T8" fmla="*/ 116 w 199"/>
                <a:gd name="T9" fmla="*/ 29 h 201"/>
                <a:gd name="T10" fmla="*/ 111 w 199"/>
                <a:gd name="T11" fmla="*/ 33 h 201"/>
                <a:gd name="T12" fmla="*/ 120 w 199"/>
                <a:gd name="T13" fmla="*/ 23 h 201"/>
                <a:gd name="T14" fmla="*/ 116 w 199"/>
                <a:gd name="T15" fmla="*/ 8 h 201"/>
                <a:gd name="T16" fmla="*/ 105 w 199"/>
                <a:gd name="T17" fmla="*/ 15 h 201"/>
                <a:gd name="T18" fmla="*/ 93 w 199"/>
                <a:gd name="T19" fmla="*/ 14 h 201"/>
                <a:gd name="T20" fmla="*/ 77 w 199"/>
                <a:gd name="T21" fmla="*/ 19 h 201"/>
                <a:gd name="T22" fmla="*/ 69 w 199"/>
                <a:gd name="T23" fmla="*/ 1 h 201"/>
                <a:gd name="T24" fmla="*/ 56 w 199"/>
                <a:gd name="T25" fmla="*/ 7 h 201"/>
                <a:gd name="T26" fmla="*/ 50 w 199"/>
                <a:gd name="T27" fmla="*/ 11 h 201"/>
                <a:gd name="T28" fmla="*/ 51 w 199"/>
                <a:gd name="T29" fmla="*/ 16 h 201"/>
                <a:gd name="T30" fmla="*/ 41 w 199"/>
                <a:gd name="T31" fmla="*/ 22 h 201"/>
                <a:gd name="T32" fmla="*/ 27 w 199"/>
                <a:gd name="T33" fmla="*/ 18 h 201"/>
                <a:gd name="T34" fmla="*/ 25 w 199"/>
                <a:gd name="T35" fmla="*/ 21 h 201"/>
                <a:gd name="T36" fmla="*/ 22 w 199"/>
                <a:gd name="T37" fmla="*/ 39 h 201"/>
                <a:gd name="T38" fmla="*/ 10 w 199"/>
                <a:gd name="T39" fmla="*/ 49 h 201"/>
                <a:gd name="T40" fmla="*/ 2 w 199"/>
                <a:gd name="T41" fmla="*/ 66 h 201"/>
                <a:gd name="T42" fmla="*/ 9 w 199"/>
                <a:gd name="T43" fmla="*/ 75 h 201"/>
                <a:gd name="T44" fmla="*/ 24 w 199"/>
                <a:gd name="T45" fmla="*/ 81 h 201"/>
                <a:gd name="T46" fmla="*/ 39 w 199"/>
                <a:gd name="T47" fmla="*/ 76 h 201"/>
                <a:gd name="T48" fmla="*/ 49 w 199"/>
                <a:gd name="T49" fmla="*/ 88 h 201"/>
                <a:gd name="T50" fmla="*/ 61 w 199"/>
                <a:gd name="T51" fmla="*/ 94 h 201"/>
                <a:gd name="T52" fmla="*/ 68 w 199"/>
                <a:gd name="T53" fmla="*/ 102 h 201"/>
                <a:gd name="T54" fmla="*/ 80 w 199"/>
                <a:gd name="T55" fmla="*/ 114 h 201"/>
                <a:gd name="T56" fmla="*/ 82 w 199"/>
                <a:gd name="T57" fmla="*/ 135 h 201"/>
                <a:gd name="T58" fmla="*/ 93 w 199"/>
                <a:gd name="T59" fmla="*/ 145 h 201"/>
                <a:gd name="T60" fmla="*/ 98 w 199"/>
                <a:gd name="T61" fmla="*/ 157 h 201"/>
                <a:gd name="T62" fmla="*/ 90 w 199"/>
                <a:gd name="T63" fmla="*/ 173 h 201"/>
                <a:gd name="T64" fmla="*/ 86 w 199"/>
                <a:gd name="T65" fmla="*/ 181 h 201"/>
                <a:gd name="T66" fmla="*/ 94 w 199"/>
                <a:gd name="T67" fmla="*/ 187 h 201"/>
                <a:gd name="T68" fmla="*/ 107 w 199"/>
                <a:gd name="T69" fmla="*/ 197 h 201"/>
                <a:gd name="T70" fmla="*/ 119 w 199"/>
                <a:gd name="T71" fmla="*/ 180 h 201"/>
                <a:gd name="T72" fmla="*/ 128 w 199"/>
                <a:gd name="T73" fmla="*/ 157 h 201"/>
                <a:gd name="T74" fmla="*/ 137 w 199"/>
                <a:gd name="T75" fmla="*/ 149 h 201"/>
                <a:gd name="T76" fmla="*/ 144 w 199"/>
                <a:gd name="T77" fmla="*/ 147 h 201"/>
                <a:gd name="T78" fmla="*/ 155 w 199"/>
                <a:gd name="T79" fmla="*/ 142 h 201"/>
                <a:gd name="T80" fmla="*/ 163 w 199"/>
                <a:gd name="T81" fmla="*/ 139 h 201"/>
                <a:gd name="T82" fmla="*/ 169 w 199"/>
                <a:gd name="T83" fmla="*/ 130 h 201"/>
                <a:gd name="T84" fmla="*/ 175 w 199"/>
                <a:gd name="T85" fmla="*/ 116 h 201"/>
                <a:gd name="T86" fmla="*/ 176 w 199"/>
                <a:gd name="T87" fmla="*/ 98 h 201"/>
                <a:gd name="T88" fmla="*/ 178 w 199"/>
                <a:gd name="T89" fmla="*/ 91 h 201"/>
                <a:gd name="T90" fmla="*/ 182 w 199"/>
                <a:gd name="T91" fmla="*/ 86 h 201"/>
                <a:gd name="T92" fmla="*/ 196 w 199"/>
                <a:gd name="T93" fmla="*/ 57 h 201"/>
                <a:gd name="T94" fmla="*/ 110 w 199"/>
                <a:gd name="T95" fmla="*/ 190 h 201"/>
                <a:gd name="T96" fmla="*/ 115 w 199"/>
                <a:gd name="T97" fmla="*/ 186 h 2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199" h="201">
                  <a:moveTo>
                    <a:pt x="196" y="57"/>
                  </a:moveTo>
                  <a:cubicBezTo>
                    <a:pt x="195" y="55"/>
                    <a:pt x="195" y="53"/>
                    <a:pt x="194" y="52"/>
                  </a:cubicBezTo>
                  <a:cubicBezTo>
                    <a:pt x="192" y="51"/>
                    <a:pt x="189" y="52"/>
                    <a:pt x="188" y="51"/>
                  </a:cubicBezTo>
                  <a:cubicBezTo>
                    <a:pt x="183" y="50"/>
                    <a:pt x="180" y="46"/>
                    <a:pt x="177" y="44"/>
                  </a:cubicBezTo>
                  <a:cubicBezTo>
                    <a:pt x="175" y="43"/>
                    <a:pt x="173" y="42"/>
                    <a:pt x="172" y="41"/>
                  </a:cubicBezTo>
                  <a:cubicBezTo>
                    <a:pt x="169" y="40"/>
                    <a:pt x="168" y="41"/>
                    <a:pt x="165" y="41"/>
                  </a:cubicBezTo>
                  <a:cubicBezTo>
                    <a:pt x="161" y="42"/>
                    <a:pt x="157" y="37"/>
                    <a:pt x="153" y="39"/>
                  </a:cubicBezTo>
                  <a:cubicBezTo>
                    <a:pt x="150" y="40"/>
                    <a:pt x="147" y="35"/>
                    <a:pt x="145" y="34"/>
                  </a:cubicBezTo>
                  <a:cubicBezTo>
                    <a:pt x="142" y="32"/>
                    <a:pt x="138" y="30"/>
                    <a:pt x="135" y="30"/>
                  </a:cubicBezTo>
                  <a:cubicBezTo>
                    <a:pt x="133" y="29"/>
                    <a:pt x="131" y="29"/>
                    <a:pt x="130" y="30"/>
                  </a:cubicBezTo>
                  <a:cubicBezTo>
                    <a:pt x="129" y="33"/>
                    <a:pt x="126" y="34"/>
                    <a:pt x="125" y="36"/>
                  </a:cubicBezTo>
                  <a:cubicBezTo>
                    <a:pt x="123" y="39"/>
                    <a:pt x="124" y="38"/>
                    <a:pt x="122" y="36"/>
                  </a:cubicBezTo>
                  <a:cubicBezTo>
                    <a:pt x="122" y="36"/>
                    <a:pt x="121" y="35"/>
                    <a:pt x="121" y="35"/>
                  </a:cubicBezTo>
                  <a:cubicBezTo>
                    <a:pt x="119" y="34"/>
                    <a:pt x="120" y="36"/>
                    <a:pt x="119" y="37"/>
                  </a:cubicBezTo>
                  <a:cubicBezTo>
                    <a:pt x="118" y="38"/>
                    <a:pt x="115" y="29"/>
                    <a:pt x="116" y="29"/>
                  </a:cubicBezTo>
                  <a:cubicBezTo>
                    <a:pt x="116" y="29"/>
                    <a:pt x="113" y="33"/>
                    <a:pt x="112" y="33"/>
                  </a:cubicBezTo>
                  <a:cubicBezTo>
                    <a:pt x="112" y="33"/>
                    <a:pt x="116" y="30"/>
                    <a:pt x="115" y="29"/>
                  </a:cubicBezTo>
                  <a:cubicBezTo>
                    <a:pt x="113" y="28"/>
                    <a:pt x="113" y="33"/>
                    <a:pt x="111" y="33"/>
                  </a:cubicBezTo>
                  <a:cubicBezTo>
                    <a:pt x="111" y="33"/>
                    <a:pt x="115" y="27"/>
                    <a:pt x="115" y="26"/>
                  </a:cubicBezTo>
                  <a:cubicBezTo>
                    <a:pt x="115" y="25"/>
                    <a:pt x="117" y="25"/>
                    <a:pt x="117" y="24"/>
                  </a:cubicBezTo>
                  <a:cubicBezTo>
                    <a:pt x="118" y="23"/>
                    <a:pt x="119" y="25"/>
                    <a:pt x="120" y="23"/>
                  </a:cubicBezTo>
                  <a:cubicBezTo>
                    <a:pt x="121" y="22"/>
                    <a:pt x="120" y="22"/>
                    <a:pt x="120" y="20"/>
                  </a:cubicBezTo>
                  <a:cubicBezTo>
                    <a:pt x="121" y="19"/>
                    <a:pt x="121" y="17"/>
                    <a:pt x="119" y="16"/>
                  </a:cubicBezTo>
                  <a:cubicBezTo>
                    <a:pt x="116" y="15"/>
                    <a:pt x="116" y="11"/>
                    <a:pt x="116" y="8"/>
                  </a:cubicBezTo>
                  <a:cubicBezTo>
                    <a:pt x="116" y="7"/>
                    <a:pt x="115" y="6"/>
                    <a:pt x="114" y="5"/>
                  </a:cubicBezTo>
                  <a:cubicBezTo>
                    <a:pt x="113" y="4"/>
                    <a:pt x="112" y="7"/>
                    <a:pt x="111" y="8"/>
                  </a:cubicBezTo>
                  <a:cubicBezTo>
                    <a:pt x="110" y="11"/>
                    <a:pt x="108" y="15"/>
                    <a:pt x="105" y="15"/>
                  </a:cubicBezTo>
                  <a:cubicBezTo>
                    <a:pt x="104" y="15"/>
                    <a:pt x="103" y="14"/>
                    <a:pt x="101" y="14"/>
                  </a:cubicBezTo>
                  <a:cubicBezTo>
                    <a:pt x="100" y="14"/>
                    <a:pt x="99" y="15"/>
                    <a:pt x="98" y="14"/>
                  </a:cubicBezTo>
                  <a:cubicBezTo>
                    <a:pt x="96" y="13"/>
                    <a:pt x="95" y="14"/>
                    <a:pt x="93" y="14"/>
                  </a:cubicBezTo>
                  <a:cubicBezTo>
                    <a:pt x="91" y="14"/>
                    <a:pt x="92" y="14"/>
                    <a:pt x="91" y="16"/>
                  </a:cubicBezTo>
                  <a:cubicBezTo>
                    <a:pt x="90" y="17"/>
                    <a:pt x="85" y="16"/>
                    <a:pt x="84" y="17"/>
                  </a:cubicBezTo>
                  <a:cubicBezTo>
                    <a:pt x="82" y="17"/>
                    <a:pt x="79" y="19"/>
                    <a:pt x="77" y="19"/>
                  </a:cubicBezTo>
                  <a:cubicBezTo>
                    <a:pt x="74" y="19"/>
                    <a:pt x="72" y="15"/>
                    <a:pt x="72" y="13"/>
                  </a:cubicBezTo>
                  <a:cubicBezTo>
                    <a:pt x="70" y="10"/>
                    <a:pt x="74" y="8"/>
                    <a:pt x="73" y="5"/>
                  </a:cubicBezTo>
                  <a:cubicBezTo>
                    <a:pt x="72" y="3"/>
                    <a:pt x="71" y="0"/>
                    <a:pt x="69" y="1"/>
                  </a:cubicBezTo>
                  <a:cubicBezTo>
                    <a:pt x="69" y="2"/>
                    <a:pt x="62" y="5"/>
                    <a:pt x="61" y="5"/>
                  </a:cubicBezTo>
                  <a:cubicBezTo>
                    <a:pt x="60" y="5"/>
                    <a:pt x="58" y="5"/>
                    <a:pt x="58" y="6"/>
                  </a:cubicBezTo>
                  <a:cubicBezTo>
                    <a:pt x="57" y="6"/>
                    <a:pt x="57" y="9"/>
                    <a:pt x="56" y="7"/>
                  </a:cubicBezTo>
                  <a:cubicBezTo>
                    <a:pt x="55" y="6"/>
                    <a:pt x="47" y="5"/>
                    <a:pt x="47" y="6"/>
                  </a:cubicBezTo>
                  <a:cubicBezTo>
                    <a:pt x="47" y="6"/>
                    <a:pt x="49" y="7"/>
                    <a:pt x="49" y="7"/>
                  </a:cubicBezTo>
                  <a:cubicBezTo>
                    <a:pt x="50" y="8"/>
                    <a:pt x="50" y="9"/>
                    <a:pt x="50" y="11"/>
                  </a:cubicBezTo>
                  <a:cubicBezTo>
                    <a:pt x="51" y="11"/>
                    <a:pt x="51" y="13"/>
                    <a:pt x="52" y="14"/>
                  </a:cubicBezTo>
                  <a:cubicBezTo>
                    <a:pt x="52" y="14"/>
                    <a:pt x="54" y="14"/>
                    <a:pt x="54" y="14"/>
                  </a:cubicBezTo>
                  <a:cubicBezTo>
                    <a:pt x="54" y="15"/>
                    <a:pt x="52" y="16"/>
                    <a:pt x="51" y="16"/>
                  </a:cubicBezTo>
                  <a:cubicBezTo>
                    <a:pt x="50" y="17"/>
                    <a:pt x="50" y="18"/>
                    <a:pt x="49" y="19"/>
                  </a:cubicBezTo>
                  <a:cubicBezTo>
                    <a:pt x="49" y="19"/>
                    <a:pt x="44" y="23"/>
                    <a:pt x="43" y="22"/>
                  </a:cubicBezTo>
                  <a:cubicBezTo>
                    <a:pt x="43" y="21"/>
                    <a:pt x="42" y="21"/>
                    <a:pt x="41" y="22"/>
                  </a:cubicBezTo>
                  <a:cubicBezTo>
                    <a:pt x="40" y="23"/>
                    <a:pt x="38" y="21"/>
                    <a:pt x="38" y="21"/>
                  </a:cubicBezTo>
                  <a:cubicBezTo>
                    <a:pt x="36" y="20"/>
                    <a:pt x="35" y="16"/>
                    <a:pt x="34" y="16"/>
                  </a:cubicBezTo>
                  <a:cubicBezTo>
                    <a:pt x="32" y="15"/>
                    <a:pt x="29" y="18"/>
                    <a:pt x="27" y="18"/>
                  </a:cubicBezTo>
                  <a:cubicBezTo>
                    <a:pt x="25" y="18"/>
                    <a:pt x="23" y="18"/>
                    <a:pt x="21" y="18"/>
                  </a:cubicBezTo>
                  <a:cubicBezTo>
                    <a:pt x="21" y="18"/>
                    <a:pt x="21" y="20"/>
                    <a:pt x="22" y="20"/>
                  </a:cubicBezTo>
                  <a:cubicBezTo>
                    <a:pt x="22" y="21"/>
                    <a:pt x="24" y="21"/>
                    <a:pt x="25" y="21"/>
                  </a:cubicBezTo>
                  <a:cubicBezTo>
                    <a:pt x="25" y="22"/>
                    <a:pt x="21" y="23"/>
                    <a:pt x="20" y="23"/>
                  </a:cubicBezTo>
                  <a:cubicBezTo>
                    <a:pt x="19" y="24"/>
                    <a:pt x="21" y="27"/>
                    <a:pt x="22" y="28"/>
                  </a:cubicBezTo>
                  <a:cubicBezTo>
                    <a:pt x="24" y="32"/>
                    <a:pt x="24" y="35"/>
                    <a:pt x="22" y="39"/>
                  </a:cubicBezTo>
                  <a:cubicBezTo>
                    <a:pt x="22" y="41"/>
                    <a:pt x="22" y="47"/>
                    <a:pt x="20" y="47"/>
                  </a:cubicBezTo>
                  <a:cubicBezTo>
                    <a:pt x="19" y="48"/>
                    <a:pt x="17" y="47"/>
                    <a:pt x="15" y="48"/>
                  </a:cubicBezTo>
                  <a:cubicBezTo>
                    <a:pt x="14" y="49"/>
                    <a:pt x="11" y="49"/>
                    <a:pt x="10" y="49"/>
                  </a:cubicBezTo>
                  <a:cubicBezTo>
                    <a:pt x="5" y="51"/>
                    <a:pt x="5" y="53"/>
                    <a:pt x="5" y="57"/>
                  </a:cubicBezTo>
                  <a:cubicBezTo>
                    <a:pt x="5" y="59"/>
                    <a:pt x="2" y="59"/>
                    <a:pt x="2" y="60"/>
                  </a:cubicBezTo>
                  <a:cubicBezTo>
                    <a:pt x="2" y="63"/>
                    <a:pt x="0" y="64"/>
                    <a:pt x="2" y="66"/>
                  </a:cubicBezTo>
                  <a:cubicBezTo>
                    <a:pt x="4" y="68"/>
                    <a:pt x="4" y="70"/>
                    <a:pt x="5" y="72"/>
                  </a:cubicBezTo>
                  <a:cubicBezTo>
                    <a:pt x="5" y="73"/>
                    <a:pt x="6" y="73"/>
                    <a:pt x="7" y="73"/>
                  </a:cubicBezTo>
                  <a:cubicBezTo>
                    <a:pt x="8" y="73"/>
                    <a:pt x="8" y="74"/>
                    <a:pt x="9" y="75"/>
                  </a:cubicBezTo>
                  <a:cubicBezTo>
                    <a:pt x="11" y="78"/>
                    <a:pt x="16" y="75"/>
                    <a:pt x="18" y="73"/>
                  </a:cubicBezTo>
                  <a:cubicBezTo>
                    <a:pt x="18" y="76"/>
                    <a:pt x="16" y="81"/>
                    <a:pt x="19" y="82"/>
                  </a:cubicBezTo>
                  <a:cubicBezTo>
                    <a:pt x="20" y="82"/>
                    <a:pt x="23" y="81"/>
                    <a:pt x="24" y="81"/>
                  </a:cubicBezTo>
                  <a:cubicBezTo>
                    <a:pt x="27" y="82"/>
                    <a:pt x="28" y="82"/>
                    <a:pt x="30" y="80"/>
                  </a:cubicBezTo>
                  <a:cubicBezTo>
                    <a:pt x="30" y="79"/>
                    <a:pt x="32" y="79"/>
                    <a:pt x="33" y="79"/>
                  </a:cubicBezTo>
                  <a:cubicBezTo>
                    <a:pt x="35" y="77"/>
                    <a:pt x="37" y="76"/>
                    <a:pt x="39" y="76"/>
                  </a:cubicBezTo>
                  <a:cubicBezTo>
                    <a:pt x="41" y="75"/>
                    <a:pt x="46" y="73"/>
                    <a:pt x="44" y="77"/>
                  </a:cubicBezTo>
                  <a:cubicBezTo>
                    <a:pt x="44" y="79"/>
                    <a:pt x="43" y="81"/>
                    <a:pt x="44" y="83"/>
                  </a:cubicBezTo>
                  <a:cubicBezTo>
                    <a:pt x="45" y="85"/>
                    <a:pt x="47" y="87"/>
                    <a:pt x="49" y="88"/>
                  </a:cubicBezTo>
                  <a:cubicBezTo>
                    <a:pt x="51" y="90"/>
                    <a:pt x="54" y="89"/>
                    <a:pt x="56" y="90"/>
                  </a:cubicBezTo>
                  <a:cubicBezTo>
                    <a:pt x="57" y="91"/>
                    <a:pt x="58" y="92"/>
                    <a:pt x="59" y="92"/>
                  </a:cubicBezTo>
                  <a:cubicBezTo>
                    <a:pt x="60" y="92"/>
                    <a:pt x="61" y="93"/>
                    <a:pt x="61" y="94"/>
                  </a:cubicBezTo>
                  <a:cubicBezTo>
                    <a:pt x="63" y="94"/>
                    <a:pt x="68" y="93"/>
                    <a:pt x="68" y="96"/>
                  </a:cubicBezTo>
                  <a:cubicBezTo>
                    <a:pt x="69" y="98"/>
                    <a:pt x="68" y="98"/>
                    <a:pt x="69" y="100"/>
                  </a:cubicBezTo>
                  <a:cubicBezTo>
                    <a:pt x="70" y="101"/>
                    <a:pt x="69" y="101"/>
                    <a:pt x="68" y="102"/>
                  </a:cubicBezTo>
                  <a:cubicBezTo>
                    <a:pt x="68" y="102"/>
                    <a:pt x="70" y="107"/>
                    <a:pt x="70" y="108"/>
                  </a:cubicBezTo>
                  <a:cubicBezTo>
                    <a:pt x="70" y="109"/>
                    <a:pt x="78" y="108"/>
                    <a:pt x="79" y="108"/>
                  </a:cubicBezTo>
                  <a:cubicBezTo>
                    <a:pt x="79" y="110"/>
                    <a:pt x="78" y="113"/>
                    <a:pt x="80" y="114"/>
                  </a:cubicBezTo>
                  <a:cubicBezTo>
                    <a:pt x="83" y="116"/>
                    <a:pt x="83" y="118"/>
                    <a:pt x="82" y="122"/>
                  </a:cubicBezTo>
                  <a:cubicBezTo>
                    <a:pt x="81" y="124"/>
                    <a:pt x="80" y="127"/>
                    <a:pt x="81" y="130"/>
                  </a:cubicBezTo>
                  <a:cubicBezTo>
                    <a:pt x="81" y="131"/>
                    <a:pt x="82" y="133"/>
                    <a:pt x="82" y="135"/>
                  </a:cubicBezTo>
                  <a:cubicBezTo>
                    <a:pt x="82" y="136"/>
                    <a:pt x="80" y="138"/>
                    <a:pt x="82" y="138"/>
                  </a:cubicBezTo>
                  <a:cubicBezTo>
                    <a:pt x="83" y="139"/>
                    <a:pt x="86" y="140"/>
                    <a:pt x="88" y="139"/>
                  </a:cubicBezTo>
                  <a:cubicBezTo>
                    <a:pt x="90" y="137"/>
                    <a:pt x="94" y="144"/>
                    <a:pt x="93" y="145"/>
                  </a:cubicBezTo>
                  <a:cubicBezTo>
                    <a:pt x="93" y="146"/>
                    <a:pt x="93" y="147"/>
                    <a:pt x="94" y="148"/>
                  </a:cubicBezTo>
                  <a:cubicBezTo>
                    <a:pt x="95" y="149"/>
                    <a:pt x="97" y="147"/>
                    <a:pt x="98" y="148"/>
                  </a:cubicBezTo>
                  <a:cubicBezTo>
                    <a:pt x="102" y="150"/>
                    <a:pt x="98" y="154"/>
                    <a:pt x="98" y="157"/>
                  </a:cubicBezTo>
                  <a:cubicBezTo>
                    <a:pt x="100" y="154"/>
                    <a:pt x="102" y="160"/>
                    <a:pt x="102" y="160"/>
                  </a:cubicBezTo>
                  <a:cubicBezTo>
                    <a:pt x="103" y="164"/>
                    <a:pt x="101" y="165"/>
                    <a:pt x="98" y="166"/>
                  </a:cubicBezTo>
                  <a:cubicBezTo>
                    <a:pt x="94" y="168"/>
                    <a:pt x="92" y="170"/>
                    <a:pt x="90" y="173"/>
                  </a:cubicBezTo>
                  <a:cubicBezTo>
                    <a:pt x="89" y="175"/>
                    <a:pt x="88" y="176"/>
                    <a:pt x="86" y="177"/>
                  </a:cubicBezTo>
                  <a:cubicBezTo>
                    <a:pt x="85" y="179"/>
                    <a:pt x="83" y="180"/>
                    <a:pt x="81" y="182"/>
                  </a:cubicBezTo>
                  <a:cubicBezTo>
                    <a:pt x="83" y="182"/>
                    <a:pt x="85" y="181"/>
                    <a:pt x="86" y="181"/>
                  </a:cubicBezTo>
                  <a:cubicBezTo>
                    <a:pt x="87" y="181"/>
                    <a:pt x="88" y="183"/>
                    <a:pt x="89" y="183"/>
                  </a:cubicBezTo>
                  <a:cubicBezTo>
                    <a:pt x="89" y="184"/>
                    <a:pt x="90" y="185"/>
                    <a:pt x="91" y="186"/>
                  </a:cubicBezTo>
                  <a:cubicBezTo>
                    <a:pt x="92" y="187"/>
                    <a:pt x="93" y="186"/>
                    <a:pt x="94" y="187"/>
                  </a:cubicBezTo>
                  <a:cubicBezTo>
                    <a:pt x="96" y="189"/>
                    <a:pt x="100" y="190"/>
                    <a:pt x="101" y="193"/>
                  </a:cubicBezTo>
                  <a:cubicBezTo>
                    <a:pt x="102" y="195"/>
                    <a:pt x="103" y="199"/>
                    <a:pt x="104" y="201"/>
                  </a:cubicBezTo>
                  <a:cubicBezTo>
                    <a:pt x="105" y="200"/>
                    <a:pt x="106" y="199"/>
                    <a:pt x="107" y="197"/>
                  </a:cubicBezTo>
                  <a:cubicBezTo>
                    <a:pt x="107" y="196"/>
                    <a:pt x="108" y="194"/>
                    <a:pt x="109" y="193"/>
                  </a:cubicBezTo>
                  <a:cubicBezTo>
                    <a:pt x="110" y="190"/>
                    <a:pt x="113" y="189"/>
                    <a:pt x="116" y="187"/>
                  </a:cubicBezTo>
                  <a:cubicBezTo>
                    <a:pt x="118" y="185"/>
                    <a:pt x="118" y="183"/>
                    <a:pt x="119" y="180"/>
                  </a:cubicBezTo>
                  <a:cubicBezTo>
                    <a:pt x="121" y="176"/>
                    <a:pt x="124" y="175"/>
                    <a:pt x="126" y="172"/>
                  </a:cubicBezTo>
                  <a:cubicBezTo>
                    <a:pt x="129" y="169"/>
                    <a:pt x="126" y="165"/>
                    <a:pt x="127" y="161"/>
                  </a:cubicBezTo>
                  <a:cubicBezTo>
                    <a:pt x="128" y="160"/>
                    <a:pt x="128" y="159"/>
                    <a:pt x="128" y="157"/>
                  </a:cubicBezTo>
                  <a:cubicBezTo>
                    <a:pt x="128" y="156"/>
                    <a:pt x="128" y="156"/>
                    <a:pt x="129" y="156"/>
                  </a:cubicBezTo>
                  <a:cubicBezTo>
                    <a:pt x="131" y="155"/>
                    <a:pt x="132" y="153"/>
                    <a:pt x="133" y="152"/>
                  </a:cubicBezTo>
                  <a:cubicBezTo>
                    <a:pt x="134" y="151"/>
                    <a:pt x="135" y="150"/>
                    <a:pt x="137" y="149"/>
                  </a:cubicBezTo>
                  <a:cubicBezTo>
                    <a:pt x="138" y="149"/>
                    <a:pt x="139" y="148"/>
                    <a:pt x="141" y="147"/>
                  </a:cubicBezTo>
                  <a:cubicBezTo>
                    <a:pt x="142" y="147"/>
                    <a:pt x="143" y="148"/>
                    <a:pt x="144" y="148"/>
                  </a:cubicBezTo>
                  <a:cubicBezTo>
                    <a:pt x="145" y="148"/>
                    <a:pt x="144" y="147"/>
                    <a:pt x="144" y="147"/>
                  </a:cubicBezTo>
                  <a:cubicBezTo>
                    <a:pt x="143" y="146"/>
                    <a:pt x="147" y="145"/>
                    <a:pt x="147" y="145"/>
                  </a:cubicBezTo>
                  <a:cubicBezTo>
                    <a:pt x="147" y="145"/>
                    <a:pt x="149" y="142"/>
                    <a:pt x="149" y="143"/>
                  </a:cubicBezTo>
                  <a:cubicBezTo>
                    <a:pt x="150" y="144"/>
                    <a:pt x="155" y="142"/>
                    <a:pt x="155" y="142"/>
                  </a:cubicBezTo>
                  <a:cubicBezTo>
                    <a:pt x="156" y="142"/>
                    <a:pt x="155" y="143"/>
                    <a:pt x="156" y="143"/>
                  </a:cubicBezTo>
                  <a:cubicBezTo>
                    <a:pt x="157" y="143"/>
                    <a:pt x="160" y="143"/>
                    <a:pt x="161" y="142"/>
                  </a:cubicBezTo>
                  <a:cubicBezTo>
                    <a:pt x="162" y="141"/>
                    <a:pt x="162" y="140"/>
                    <a:pt x="163" y="139"/>
                  </a:cubicBezTo>
                  <a:cubicBezTo>
                    <a:pt x="164" y="139"/>
                    <a:pt x="165" y="138"/>
                    <a:pt x="165" y="137"/>
                  </a:cubicBezTo>
                  <a:cubicBezTo>
                    <a:pt x="166" y="136"/>
                    <a:pt x="165" y="134"/>
                    <a:pt x="166" y="133"/>
                  </a:cubicBezTo>
                  <a:cubicBezTo>
                    <a:pt x="167" y="132"/>
                    <a:pt x="168" y="131"/>
                    <a:pt x="169" y="130"/>
                  </a:cubicBezTo>
                  <a:cubicBezTo>
                    <a:pt x="171" y="127"/>
                    <a:pt x="172" y="126"/>
                    <a:pt x="172" y="123"/>
                  </a:cubicBezTo>
                  <a:cubicBezTo>
                    <a:pt x="172" y="121"/>
                    <a:pt x="172" y="120"/>
                    <a:pt x="173" y="118"/>
                  </a:cubicBezTo>
                  <a:cubicBezTo>
                    <a:pt x="173" y="117"/>
                    <a:pt x="174" y="117"/>
                    <a:pt x="175" y="116"/>
                  </a:cubicBezTo>
                  <a:cubicBezTo>
                    <a:pt x="176" y="115"/>
                    <a:pt x="175" y="113"/>
                    <a:pt x="175" y="112"/>
                  </a:cubicBezTo>
                  <a:cubicBezTo>
                    <a:pt x="175" y="110"/>
                    <a:pt x="176" y="109"/>
                    <a:pt x="176" y="107"/>
                  </a:cubicBezTo>
                  <a:cubicBezTo>
                    <a:pt x="177" y="104"/>
                    <a:pt x="176" y="101"/>
                    <a:pt x="176" y="98"/>
                  </a:cubicBezTo>
                  <a:cubicBezTo>
                    <a:pt x="176" y="96"/>
                    <a:pt x="175" y="94"/>
                    <a:pt x="176" y="93"/>
                  </a:cubicBezTo>
                  <a:cubicBezTo>
                    <a:pt x="177" y="91"/>
                    <a:pt x="176" y="92"/>
                    <a:pt x="176" y="90"/>
                  </a:cubicBezTo>
                  <a:cubicBezTo>
                    <a:pt x="176" y="90"/>
                    <a:pt x="178" y="91"/>
                    <a:pt x="178" y="91"/>
                  </a:cubicBezTo>
                  <a:cubicBezTo>
                    <a:pt x="178" y="91"/>
                    <a:pt x="178" y="90"/>
                    <a:pt x="178" y="90"/>
                  </a:cubicBezTo>
                  <a:cubicBezTo>
                    <a:pt x="178" y="90"/>
                    <a:pt x="179" y="90"/>
                    <a:pt x="179" y="90"/>
                  </a:cubicBezTo>
                  <a:cubicBezTo>
                    <a:pt x="181" y="90"/>
                    <a:pt x="182" y="87"/>
                    <a:pt x="182" y="86"/>
                  </a:cubicBezTo>
                  <a:cubicBezTo>
                    <a:pt x="183" y="85"/>
                    <a:pt x="184" y="83"/>
                    <a:pt x="185" y="81"/>
                  </a:cubicBezTo>
                  <a:cubicBezTo>
                    <a:pt x="187" y="79"/>
                    <a:pt x="189" y="79"/>
                    <a:pt x="190" y="77"/>
                  </a:cubicBezTo>
                  <a:cubicBezTo>
                    <a:pt x="195" y="71"/>
                    <a:pt x="199" y="64"/>
                    <a:pt x="196" y="57"/>
                  </a:cubicBezTo>
                  <a:cubicBezTo>
                    <a:pt x="194" y="53"/>
                    <a:pt x="198" y="60"/>
                    <a:pt x="196" y="57"/>
                  </a:cubicBezTo>
                  <a:close/>
                  <a:moveTo>
                    <a:pt x="115" y="186"/>
                  </a:moveTo>
                  <a:cubicBezTo>
                    <a:pt x="113" y="187"/>
                    <a:pt x="112" y="189"/>
                    <a:pt x="110" y="190"/>
                  </a:cubicBezTo>
                  <a:cubicBezTo>
                    <a:pt x="107" y="191"/>
                    <a:pt x="112" y="188"/>
                    <a:pt x="112" y="187"/>
                  </a:cubicBezTo>
                  <a:cubicBezTo>
                    <a:pt x="113" y="186"/>
                    <a:pt x="114" y="184"/>
                    <a:pt x="116" y="182"/>
                  </a:cubicBezTo>
                  <a:cubicBezTo>
                    <a:pt x="118" y="180"/>
                    <a:pt x="117" y="184"/>
                    <a:pt x="115" y="186"/>
                  </a:cubicBezTo>
                  <a:cubicBezTo>
                    <a:pt x="115" y="186"/>
                    <a:pt x="116" y="185"/>
                    <a:pt x="115" y="186"/>
                  </a:cubicBezTo>
                  <a:close/>
                </a:path>
              </a:pathLst>
            </a:custGeom>
            <a:grpFill/>
            <a:ln w="9525" cap="flat">
              <a:solidFill>
                <a:schemeClr val="bg1"/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id-ID" sz="1800" b="1" i="0" u="none" strike="noStrike" kern="1200" cap="none" spc="0" normalizeH="0" baseline="0" noProof="0">
                <a:ln>
                  <a:noFill/>
                </a:ln>
                <a:solidFill>
                  <a:srgbClr val="1C1C1C">
                    <a:lumMod val="50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endParaRPr>
            </a:p>
          </p:txBody>
        </p:sp>
        <p:sp>
          <p:nvSpPr>
            <p:cNvPr id="231" name="Freeform 629"/>
            <p:cNvSpPr/>
            <p:nvPr/>
          </p:nvSpPr>
          <p:spPr bwMode="auto">
            <a:xfrm>
              <a:off x="8961338" y="10485681"/>
              <a:ext cx="251592" cy="261215"/>
            </a:xfrm>
            <a:custGeom>
              <a:avLst/>
              <a:gdLst>
                <a:gd name="T0" fmla="*/ 21 w 27"/>
                <a:gd name="T1" fmla="*/ 10 h 28"/>
                <a:gd name="T2" fmla="*/ 17 w 27"/>
                <a:gd name="T3" fmla="*/ 7 h 28"/>
                <a:gd name="T4" fmla="*/ 14 w 27"/>
                <a:gd name="T5" fmla="*/ 6 h 28"/>
                <a:gd name="T6" fmla="*/ 11 w 27"/>
                <a:gd name="T7" fmla="*/ 3 h 28"/>
                <a:gd name="T8" fmla="*/ 6 w 27"/>
                <a:gd name="T9" fmla="*/ 2 h 28"/>
                <a:gd name="T10" fmla="*/ 4 w 27"/>
                <a:gd name="T11" fmla="*/ 3 h 28"/>
                <a:gd name="T12" fmla="*/ 3 w 27"/>
                <a:gd name="T13" fmla="*/ 6 h 28"/>
                <a:gd name="T14" fmla="*/ 3 w 27"/>
                <a:gd name="T15" fmla="*/ 12 h 28"/>
                <a:gd name="T16" fmla="*/ 2 w 27"/>
                <a:gd name="T17" fmla="*/ 17 h 28"/>
                <a:gd name="T18" fmla="*/ 1 w 27"/>
                <a:gd name="T19" fmla="*/ 22 h 28"/>
                <a:gd name="T20" fmla="*/ 4 w 27"/>
                <a:gd name="T21" fmla="*/ 25 h 28"/>
                <a:gd name="T22" fmla="*/ 9 w 27"/>
                <a:gd name="T23" fmla="*/ 26 h 28"/>
                <a:gd name="T24" fmla="*/ 13 w 27"/>
                <a:gd name="T25" fmla="*/ 28 h 28"/>
                <a:gd name="T26" fmla="*/ 19 w 27"/>
                <a:gd name="T27" fmla="*/ 28 h 28"/>
                <a:gd name="T28" fmla="*/ 24 w 27"/>
                <a:gd name="T29" fmla="*/ 25 h 28"/>
                <a:gd name="T30" fmla="*/ 26 w 27"/>
                <a:gd name="T31" fmla="*/ 19 h 28"/>
                <a:gd name="T32" fmla="*/ 24 w 27"/>
                <a:gd name="T33" fmla="*/ 14 h 28"/>
                <a:gd name="T34" fmla="*/ 21 w 27"/>
                <a:gd name="T35" fmla="*/ 10 h 28"/>
                <a:gd name="T36" fmla="*/ 21 w 27"/>
                <a:gd name="T37" fmla="*/ 10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7" h="28">
                  <a:moveTo>
                    <a:pt x="21" y="10"/>
                  </a:moveTo>
                  <a:cubicBezTo>
                    <a:pt x="20" y="8"/>
                    <a:pt x="18" y="8"/>
                    <a:pt x="17" y="7"/>
                  </a:cubicBezTo>
                  <a:cubicBezTo>
                    <a:pt x="16" y="6"/>
                    <a:pt x="15" y="7"/>
                    <a:pt x="14" y="6"/>
                  </a:cubicBezTo>
                  <a:cubicBezTo>
                    <a:pt x="13" y="5"/>
                    <a:pt x="12" y="4"/>
                    <a:pt x="11" y="3"/>
                  </a:cubicBezTo>
                  <a:cubicBezTo>
                    <a:pt x="10" y="0"/>
                    <a:pt x="9" y="1"/>
                    <a:pt x="6" y="2"/>
                  </a:cubicBezTo>
                  <a:cubicBezTo>
                    <a:pt x="5" y="2"/>
                    <a:pt x="5" y="1"/>
                    <a:pt x="4" y="3"/>
                  </a:cubicBezTo>
                  <a:cubicBezTo>
                    <a:pt x="3" y="4"/>
                    <a:pt x="3" y="5"/>
                    <a:pt x="3" y="6"/>
                  </a:cubicBezTo>
                  <a:cubicBezTo>
                    <a:pt x="3" y="8"/>
                    <a:pt x="3" y="10"/>
                    <a:pt x="3" y="12"/>
                  </a:cubicBezTo>
                  <a:cubicBezTo>
                    <a:pt x="3" y="13"/>
                    <a:pt x="3" y="15"/>
                    <a:pt x="2" y="17"/>
                  </a:cubicBezTo>
                  <a:cubicBezTo>
                    <a:pt x="0" y="19"/>
                    <a:pt x="0" y="19"/>
                    <a:pt x="1" y="22"/>
                  </a:cubicBezTo>
                  <a:cubicBezTo>
                    <a:pt x="2" y="24"/>
                    <a:pt x="2" y="24"/>
                    <a:pt x="4" y="25"/>
                  </a:cubicBezTo>
                  <a:cubicBezTo>
                    <a:pt x="6" y="25"/>
                    <a:pt x="8" y="25"/>
                    <a:pt x="9" y="26"/>
                  </a:cubicBezTo>
                  <a:cubicBezTo>
                    <a:pt x="10" y="26"/>
                    <a:pt x="12" y="28"/>
                    <a:pt x="13" y="28"/>
                  </a:cubicBezTo>
                  <a:cubicBezTo>
                    <a:pt x="15" y="27"/>
                    <a:pt x="17" y="28"/>
                    <a:pt x="19" y="28"/>
                  </a:cubicBezTo>
                  <a:cubicBezTo>
                    <a:pt x="20" y="28"/>
                    <a:pt x="23" y="26"/>
                    <a:pt x="24" y="25"/>
                  </a:cubicBezTo>
                  <a:cubicBezTo>
                    <a:pt x="26" y="23"/>
                    <a:pt x="27" y="21"/>
                    <a:pt x="26" y="19"/>
                  </a:cubicBezTo>
                  <a:cubicBezTo>
                    <a:pt x="25" y="17"/>
                    <a:pt x="25" y="16"/>
                    <a:pt x="24" y="14"/>
                  </a:cubicBezTo>
                  <a:cubicBezTo>
                    <a:pt x="24" y="12"/>
                    <a:pt x="23" y="11"/>
                    <a:pt x="21" y="10"/>
                  </a:cubicBezTo>
                  <a:cubicBezTo>
                    <a:pt x="20" y="9"/>
                    <a:pt x="22" y="10"/>
                    <a:pt x="21" y="10"/>
                  </a:cubicBezTo>
                  <a:close/>
                </a:path>
              </a:pathLst>
            </a:custGeom>
            <a:grpFill/>
            <a:ln w="4763" cap="flat">
              <a:solidFill>
                <a:schemeClr val="bg1"/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id-ID" sz="1800" b="1" i="0" u="none" strike="noStrike" kern="1200" cap="none" spc="0" normalizeH="0" baseline="0" noProof="0">
                <a:ln>
                  <a:noFill/>
                </a:ln>
                <a:solidFill>
                  <a:srgbClr val="1C1C1C">
                    <a:lumMod val="50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endParaRPr>
            </a:p>
          </p:txBody>
        </p:sp>
        <p:sp>
          <p:nvSpPr>
            <p:cNvPr id="232" name="Freeform 630"/>
            <p:cNvSpPr/>
            <p:nvPr/>
          </p:nvSpPr>
          <p:spPr bwMode="auto">
            <a:xfrm>
              <a:off x="8241593" y="10074745"/>
              <a:ext cx="961783" cy="1672412"/>
            </a:xfrm>
            <a:custGeom>
              <a:avLst/>
              <a:gdLst>
                <a:gd name="T0" fmla="*/ 80 w 103"/>
                <a:gd name="T1" fmla="*/ 52 h 179"/>
                <a:gd name="T2" fmla="*/ 85 w 103"/>
                <a:gd name="T3" fmla="*/ 42 h 179"/>
                <a:gd name="T4" fmla="*/ 102 w 103"/>
                <a:gd name="T5" fmla="*/ 29 h 179"/>
                <a:gd name="T6" fmla="*/ 99 w 103"/>
                <a:gd name="T7" fmla="*/ 21 h 179"/>
                <a:gd name="T8" fmla="*/ 94 w 103"/>
                <a:gd name="T9" fmla="*/ 29 h 179"/>
                <a:gd name="T10" fmla="*/ 82 w 103"/>
                <a:gd name="T11" fmla="*/ 30 h 179"/>
                <a:gd name="T12" fmla="*/ 79 w 103"/>
                <a:gd name="T13" fmla="*/ 28 h 179"/>
                <a:gd name="T14" fmla="*/ 81 w 103"/>
                <a:gd name="T15" fmla="*/ 22 h 179"/>
                <a:gd name="T16" fmla="*/ 64 w 103"/>
                <a:gd name="T17" fmla="*/ 9 h 179"/>
                <a:gd name="T18" fmla="*/ 57 w 103"/>
                <a:gd name="T19" fmla="*/ 2 h 179"/>
                <a:gd name="T20" fmla="*/ 48 w 103"/>
                <a:gd name="T21" fmla="*/ 4 h 179"/>
                <a:gd name="T22" fmla="*/ 39 w 103"/>
                <a:gd name="T23" fmla="*/ 1 h 179"/>
                <a:gd name="T24" fmla="*/ 35 w 103"/>
                <a:gd name="T25" fmla="*/ 9 h 179"/>
                <a:gd name="T26" fmla="*/ 27 w 103"/>
                <a:gd name="T27" fmla="*/ 22 h 179"/>
                <a:gd name="T28" fmla="*/ 25 w 103"/>
                <a:gd name="T29" fmla="*/ 32 h 179"/>
                <a:gd name="T30" fmla="*/ 21 w 103"/>
                <a:gd name="T31" fmla="*/ 39 h 179"/>
                <a:gd name="T32" fmla="*/ 19 w 103"/>
                <a:gd name="T33" fmla="*/ 47 h 179"/>
                <a:gd name="T34" fmla="*/ 17 w 103"/>
                <a:gd name="T35" fmla="*/ 52 h 179"/>
                <a:gd name="T36" fmla="*/ 20 w 103"/>
                <a:gd name="T37" fmla="*/ 61 h 179"/>
                <a:gd name="T38" fmla="*/ 18 w 103"/>
                <a:gd name="T39" fmla="*/ 79 h 179"/>
                <a:gd name="T40" fmla="*/ 15 w 103"/>
                <a:gd name="T41" fmla="*/ 94 h 179"/>
                <a:gd name="T42" fmla="*/ 10 w 103"/>
                <a:gd name="T43" fmla="*/ 117 h 179"/>
                <a:gd name="T44" fmla="*/ 13 w 103"/>
                <a:gd name="T45" fmla="*/ 130 h 179"/>
                <a:gd name="T46" fmla="*/ 12 w 103"/>
                <a:gd name="T47" fmla="*/ 135 h 179"/>
                <a:gd name="T48" fmla="*/ 8 w 103"/>
                <a:gd name="T49" fmla="*/ 147 h 179"/>
                <a:gd name="T50" fmla="*/ 5 w 103"/>
                <a:gd name="T51" fmla="*/ 156 h 179"/>
                <a:gd name="T52" fmla="*/ 8 w 103"/>
                <a:gd name="T53" fmla="*/ 170 h 179"/>
                <a:gd name="T54" fmla="*/ 13 w 103"/>
                <a:gd name="T55" fmla="*/ 176 h 179"/>
                <a:gd name="T56" fmla="*/ 23 w 103"/>
                <a:gd name="T57" fmla="*/ 178 h 179"/>
                <a:gd name="T58" fmla="*/ 27 w 103"/>
                <a:gd name="T59" fmla="*/ 179 h 179"/>
                <a:gd name="T60" fmla="*/ 24 w 103"/>
                <a:gd name="T61" fmla="*/ 169 h 179"/>
                <a:gd name="T62" fmla="*/ 25 w 103"/>
                <a:gd name="T63" fmla="*/ 163 h 179"/>
                <a:gd name="T64" fmla="*/ 28 w 103"/>
                <a:gd name="T65" fmla="*/ 163 h 179"/>
                <a:gd name="T66" fmla="*/ 31 w 103"/>
                <a:gd name="T67" fmla="*/ 157 h 179"/>
                <a:gd name="T68" fmla="*/ 40 w 103"/>
                <a:gd name="T69" fmla="*/ 151 h 179"/>
                <a:gd name="T70" fmla="*/ 41 w 103"/>
                <a:gd name="T71" fmla="*/ 145 h 179"/>
                <a:gd name="T72" fmla="*/ 32 w 103"/>
                <a:gd name="T73" fmla="*/ 140 h 179"/>
                <a:gd name="T74" fmla="*/ 39 w 103"/>
                <a:gd name="T75" fmla="*/ 131 h 179"/>
                <a:gd name="T76" fmla="*/ 43 w 103"/>
                <a:gd name="T77" fmla="*/ 124 h 179"/>
                <a:gd name="T78" fmla="*/ 48 w 103"/>
                <a:gd name="T79" fmla="*/ 116 h 179"/>
                <a:gd name="T80" fmla="*/ 51 w 103"/>
                <a:gd name="T81" fmla="*/ 114 h 179"/>
                <a:gd name="T82" fmla="*/ 45 w 103"/>
                <a:gd name="T83" fmla="*/ 113 h 179"/>
                <a:gd name="T84" fmla="*/ 54 w 103"/>
                <a:gd name="T85" fmla="*/ 108 h 179"/>
                <a:gd name="T86" fmla="*/ 58 w 103"/>
                <a:gd name="T87" fmla="*/ 102 h 179"/>
                <a:gd name="T88" fmla="*/ 59 w 103"/>
                <a:gd name="T89" fmla="*/ 97 h 179"/>
                <a:gd name="T90" fmla="*/ 60 w 103"/>
                <a:gd name="T91" fmla="*/ 96 h 179"/>
                <a:gd name="T92" fmla="*/ 76 w 103"/>
                <a:gd name="T93" fmla="*/ 93 h 179"/>
                <a:gd name="T94" fmla="*/ 84 w 103"/>
                <a:gd name="T95" fmla="*/ 87 h 179"/>
                <a:gd name="T96" fmla="*/ 83 w 103"/>
                <a:gd name="T97" fmla="*/ 78 h 179"/>
                <a:gd name="T98" fmla="*/ 78 w 103"/>
                <a:gd name="T99" fmla="*/ 69 h 179"/>
                <a:gd name="T100" fmla="*/ 78 w 103"/>
                <a:gd name="T101" fmla="*/ 66 h 179"/>
                <a:gd name="T102" fmla="*/ 78 w 103"/>
                <a:gd name="T103" fmla="*/ 62 h 1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103" h="179">
                  <a:moveTo>
                    <a:pt x="78" y="62"/>
                  </a:moveTo>
                  <a:cubicBezTo>
                    <a:pt x="81" y="59"/>
                    <a:pt x="79" y="56"/>
                    <a:pt x="80" y="52"/>
                  </a:cubicBezTo>
                  <a:cubicBezTo>
                    <a:pt x="80" y="51"/>
                    <a:pt x="80" y="49"/>
                    <a:pt x="80" y="48"/>
                  </a:cubicBezTo>
                  <a:cubicBezTo>
                    <a:pt x="81" y="45"/>
                    <a:pt x="83" y="44"/>
                    <a:pt x="85" y="42"/>
                  </a:cubicBezTo>
                  <a:cubicBezTo>
                    <a:pt x="89" y="39"/>
                    <a:pt x="91" y="34"/>
                    <a:pt x="95" y="31"/>
                  </a:cubicBezTo>
                  <a:cubicBezTo>
                    <a:pt x="97" y="30"/>
                    <a:pt x="100" y="30"/>
                    <a:pt x="102" y="29"/>
                  </a:cubicBezTo>
                  <a:cubicBezTo>
                    <a:pt x="103" y="27"/>
                    <a:pt x="102" y="24"/>
                    <a:pt x="101" y="23"/>
                  </a:cubicBezTo>
                  <a:cubicBezTo>
                    <a:pt x="100" y="21"/>
                    <a:pt x="101" y="21"/>
                    <a:pt x="99" y="21"/>
                  </a:cubicBezTo>
                  <a:cubicBezTo>
                    <a:pt x="97" y="20"/>
                    <a:pt x="98" y="24"/>
                    <a:pt x="97" y="25"/>
                  </a:cubicBezTo>
                  <a:cubicBezTo>
                    <a:pt x="96" y="26"/>
                    <a:pt x="95" y="28"/>
                    <a:pt x="94" y="29"/>
                  </a:cubicBezTo>
                  <a:cubicBezTo>
                    <a:pt x="93" y="30"/>
                    <a:pt x="90" y="29"/>
                    <a:pt x="88" y="30"/>
                  </a:cubicBezTo>
                  <a:cubicBezTo>
                    <a:pt x="87" y="32"/>
                    <a:pt x="84" y="30"/>
                    <a:pt x="82" y="30"/>
                  </a:cubicBezTo>
                  <a:cubicBezTo>
                    <a:pt x="81" y="30"/>
                    <a:pt x="79" y="31"/>
                    <a:pt x="78" y="30"/>
                  </a:cubicBezTo>
                  <a:cubicBezTo>
                    <a:pt x="76" y="30"/>
                    <a:pt x="79" y="28"/>
                    <a:pt x="79" y="28"/>
                  </a:cubicBezTo>
                  <a:cubicBezTo>
                    <a:pt x="80" y="27"/>
                    <a:pt x="79" y="26"/>
                    <a:pt x="79" y="26"/>
                  </a:cubicBezTo>
                  <a:cubicBezTo>
                    <a:pt x="79" y="24"/>
                    <a:pt x="80" y="23"/>
                    <a:pt x="81" y="22"/>
                  </a:cubicBezTo>
                  <a:cubicBezTo>
                    <a:pt x="85" y="18"/>
                    <a:pt x="77" y="16"/>
                    <a:pt x="74" y="14"/>
                  </a:cubicBezTo>
                  <a:cubicBezTo>
                    <a:pt x="71" y="12"/>
                    <a:pt x="67" y="12"/>
                    <a:pt x="64" y="9"/>
                  </a:cubicBezTo>
                  <a:cubicBezTo>
                    <a:pt x="63" y="8"/>
                    <a:pt x="61" y="7"/>
                    <a:pt x="60" y="6"/>
                  </a:cubicBezTo>
                  <a:cubicBezTo>
                    <a:pt x="59" y="4"/>
                    <a:pt x="58" y="2"/>
                    <a:pt x="57" y="2"/>
                  </a:cubicBezTo>
                  <a:cubicBezTo>
                    <a:pt x="56" y="1"/>
                    <a:pt x="53" y="1"/>
                    <a:pt x="52" y="2"/>
                  </a:cubicBezTo>
                  <a:cubicBezTo>
                    <a:pt x="51" y="3"/>
                    <a:pt x="50" y="6"/>
                    <a:pt x="48" y="4"/>
                  </a:cubicBezTo>
                  <a:cubicBezTo>
                    <a:pt x="47" y="2"/>
                    <a:pt x="45" y="2"/>
                    <a:pt x="43" y="2"/>
                  </a:cubicBezTo>
                  <a:cubicBezTo>
                    <a:pt x="41" y="2"/>
                    <a:pt x="41" y="0"/>
                    <a:pt x="39" y="1"/>
                  </a:cubicBezTo>
                  <a:cubicBezTo>
                    <a:pt x="38" y="2"/>
                    <a:pt x="35" y="3"/>
                    <a:pt x="35" y="4"/>
                  </a:cubicBezTo>
                  <a:cubicBezTo>
                    <a:pt x="34" y="6"/>
                    <a:pt x="35" y="8"/>
                    <a:pt x="35" y="9"/>
                  </a:cubicBezTo>
                  <a:cubicBezTo>
                    <a:pt x="34" y="13"/>
                    <a:pt x="31" y="13"/>
                    <a:pt x="28" y="14"/>
                  </a:cubicBezTo>
                  <a:cubicBezTo>
                    <a:pt x="26" y="15"/>
                    <a:pt x="27" y="20"/>
                    <a:pt x="27" y="22"/>
                  </a:cubicBezTo>
                  <a:cubicBezTo>
                    <a:pt x="27" y="24"/>
                    <a:pt x="28" y="26"/>
                    <a:pt x="28" y="27"/>
                  </a:cubicBezTo>
                  <a:cubicBezTo>
                    <a:pt x="28" y="28"/>
                    <a:pt x="25" y="31"/>
                    <a:pt x="25" y="32"/>
                  </a:cubicBezTo>
                  <a:cubicBezTo>
                    <a:pt x="24" y="33"/>
                    <a:pt x="21" y="35"/>
                    <a:pt x="21" y="36"/>
                  </a:cubicBezTo>
                  <a:cubicBezTo>
                    <a:pt x="21" y="37"/>
                    <a:pt x="21" y="38"/>
                    <a:pt x="21" y="39"/>
                  </a:cubicBezTo>
                  <a:cubicBezTo>
                    <a:pt x="21" y="40"/>
                    <a:pt x="20" y="41"/>
                    <a:pt x="20" y="42"/>
                  </a:cubicBezTo>
                  <a:cubicBezTo>
                    <a:pt x="20" y="43"/>
                    <a:pt x="21" y="46"/>
                    <a:pt x="19" y="47"/>
                  </a:cubicBezTo>
                  <a:cubicBezTo>
                    <a:pt x="19" y="48"/>
                    <a:pt x="19" y="50"/>
                    <a:pt x="19" y="51"/>
                  </a:cubicBezTo>
                  <a:cubicBezTo>
                    <a:pt x="18" y="51"/>
                    <a:pt x="17" y="51"/>
                    <a:pt x="17" y="52"/>
                  </a:cubicBezTo>
                  <a:cubicBezTo>
                    <a:pt x="17" y="54"/>
                    <a:pt x="19" y="55"/>
                    <a:pt x="19" y="57"/>
                  </a:cubicBezTo>
                  <a:cubicBezTo>
                    <a:pt x="19" y="58"/>
                    <a:pt x="19" y="60"/>
                    <a:pt x="20" y="61"/>
                  </a:cubicBezTo>
                  <a:cubicBezTo>
                    <a:pt x="22" y="65"/>
                    <a:pt x="18" y="69"/>
                    <a:pt x="18" y="73"/>
                  </a:cubicBezTo>
                  <a:cubicBezTo>
                    <a:pt x="17" y="75"/>
                    <a:pt x="19" y="77"/>
                    <a:pt x="18" y="79"/>
                  </a:cubicBezTo>
                  <a:cubicBezTo>
                    <a:pt x="17" y="80"/>
                    <a:pt x="15" y="81"/>
                    <a:pt x="14" y="83"/>
                  </a:cubicBezTo>
                  <a:cubicBezTo>
                    <a:pt x="13" y="85"/>
                    <a:pt x="17" y="93"/>
                    <a:pt x="15" y="94"/>
                  </a:cubicBezTo>
                  <a:cubicBezTo>
                    <a:pt x="11" y="96"/>
                    <a:pt x="12" y="101"/>
                    <a:pt x="11" y="105"/>
                  </a:cubicBezTo>
                  <a:cubicBezTo>
                    <a:pt x="9" y="108"/>
                    <a:pt x="10" y="113"/>
                    <a:pt x="10" y="117"/>
                  </a:cubicBezTo>
                  <a:cubicBezTo>
                    <a:pt x="10" y="120"/>
                    <a:pt x="10" y="123"/>
                    <a:pt x="10" y="126"/>
                  </a:cubicBezTo>
                  <a:cubicBezTo>
                    <a:pt x="10" y="127"/>
                    <a:pt x="15" y="130"/>
                    <a:pt x="13" y="130"/>
                  </a:cubicBezTo>
                  <a:cubicBezTo>
                    <a:pt x="13" y="130"/>
                    <a:pt x="9" y="131"/>
                    <a:pt x="11" y="132"/>
                  </a:cubicBezTo>
                  <a:cubicBezTo>
                    <a:pt x="13" y="132"/>
                    <a:pt x="13" y="133"/>
                    <a:pt x="12" y="135"/>
                  </a:cubicBezTo>
                  <a:cubicBezTo>
                    <a:pt x="11" y="137"/>
                    <a:pt x="11" y="139"/>
                    <a:pt x="11" y="142"/>
                  </a:cubicBezTo>
                  <a:cubicBezTo>
                    <a:pt x="11" y="144"/>
                    <a:pt x="9" y="145"/>
                    <a:pt x="8" y="147"/>
                  </a:cubicBezTo>
                  <a:cubicBezTo>
                    <a:pt x="7" y="148"/>
                    <a:pt x="8" y="150"/>
                    <a:pt x="8" y="152"/>
                  </a:cubicBezTo>
                  <a:cubicBezTo>
                    <a:pt x="8" y="153"/>
                    <a:pt x="6" y="156"/>
                    <a:pt x="5" y="156"/>
                  </a:cubicBezTo>
                  <a:cubicBezTo>
                    <a:pt x="0" y="158"/>
                    <a:pt x="3" y="164"/>
                    <a:pt x="4" y="167"/>
                  </a:cubicBezTo>
                  <a:cubicBezTo>
                    <a:pt x="5" y="169"/>
                    <a:pt x="8" y="166"/>
                    <a:pt x="8" y="170"/>
                  </a:cubicBezTo>
                  <a:cubicBezTo>
                    <a:pt x="8" y="171"/>
                    <a:pt x="7" y="174"/>
                    <a:pt x="9" y="175"/>
                  </a:cubicBezTo>
                  <a:cubicBezTo>
                    <a:pt x="10" y="176"/>
                    <a:pt x="11" y="176"/>
                    <a:pt x="13" y="176"/>
                  </a:cubicBezTo>
                  <a:cubicBezTo>
                    <a:pt x="15" y="177"/>
                    <a:pt x="18" y="177"/>
                    <a:pt x="20" y="177"/>
                  </a:cubicBezTo>
                  <a:cubicBezTo>
                    <a:pt x="21" y="177"/>
                    <a:pt x="22" y="177"/>
                    <a:pt x="23" y="178"/>
                  </a:cubicBezTo>
                  <a:cubicBezTo>
                    <a:pt x="23" y="177"/>
                    <a:pt x="24" y="177"/>
                    <a:pt x="25" y="177"/>
                  </a:cubicBezTo>
                  <a:cubicBezTo>
                    <a:pt x="25" y="178"/>
                    <a:pt x="27" y="179"/>
                    <a:pt x="27" y="179"/>
                  </a:cubicBezTo>
                  <a:cubicBezTo>
                    <a:pt x="28" y="179"/>
                    <a:pt x="26" y="176"/>
                    <a:pt x="26" y="175"/>
                  </a:cubicBezTo>
                  <a:cubicBezTo>
                    <a:pt x="24" y="173"/>
                    <a:pt x="24" y="171"/>
                    <a:pt x="24" y="169"/>
                  </a:cubicBezTo>
                  <a:cubicBezTo>
                    <a:pt x="24" y="167"/>
                    <a:pt x="24" y="166"/>
                    <a:pt x="27" y="164"/>
                  </a:cubicBezTo>
                  <a:cubicBezTo>
                    <a:pt x="29" y="163"/>
                    <a:pt x="25" y="163"/>
                    <a:pt x="25" y="163"/>
                  </a:cubicBezTo>
                  <a:cubicBezTo>
                    <a:pt x="25" y="163"/>
                    <a:pt x="27" y="162"/>
                    <a:pt x="26" y="162"/>
                  </a:cubicBezTo>
                  <a:cubicBezTo>
                    <a:pt x="27" y="162"/>
                    <a:pt x="27" y="163"/>
                    <a:pt x="28" y="163"/>
                  </a:cubicBezTo>
                  <a:cubicBezTo>
                    <a:pt x="29" y="164"/>
                    <a:pt x="30" y="163"/>
                    <a:pt x="31" y="163"/>
                  </a:cubicBezTo>
                  <a:cubicBezTo>
                    <a:pt x="32" y="161"/>
                    <a:pt x="31" y="159"/>
                    <a:pt x="31" y="157"/>
                  </a:cubicBezTo>
                  <a:cubicBezTo>
                    <a:pt x="32" y="155"/>
                    <a:pt x="34" y="154"/>
                    <a:pt x="37" y="153"/>
                  </a:cubicBezTo>
                  <a:cubicBezTo>
                    <a:pt x="38" y="152"/>
                    <a:pt x="39" y="152"/>
                    <a:pt x="40" y="151"/>
                  </a:cubicBezTo>
                  <a:cubicBezTo>
                    <a:pt x="41" y="150"/>
                    <a:pt x="39" y="149"/>
                    <a:pt x="39" y="149"/>
                  </a:cubicBezTo>
                  <a:cubicBezTo>
                    <a:pt x="39" y="148"/>
                    <a:pt x="42" y="147"/>
                    <a:pt x="41" y="145"/>
                  </a:cubicBezTo>
                  <a:cubicBezTo>
                    <a:pt x="40" y="143"/>
                    <a:pt x="36" y="145"/>
                    <a:pt x="35" y="143"/>
                  </a:cubicBezTo>
                  <a:cubicBezTo>
                    <a:pt x="34" y="142"/>
                    <a:pt x="33" y="142"/>
                    <a:pt x="32" y="140"/>
                  </a:cubicBezTo>
                  <a:cubicBezTo>
                    <a:pt x="31" y="138"/>
                    <a:pt x="33" y="135"/>
                    <a:pt x="34" y="134"/>
                  </a:cubicBezTo>
                  <a:cubicBezTo>
                    <a:pt x="36" y="133"/>
                    <a:pt x="37" y="131"/>
                    <a:pt x="39" y="131"/>
                  </a:cubicBezTo>
                  <a:cubicBezTo>
                    <a:pt x="41" y="130"/>
                    <a:pt x="41" y="132"/>
                    <a:pt x="42" y="129"/>
                  </a:cubicBezTo>
                  <a:cubicBezTo>
                    <a:pt x="42" y="127"/>
                    <a:pt x="44" y="126"/>
                    <a:pt x="43" y="124"/>
                  </a:cubicBezTo>
                  <a:cubicBezTo>
                    <a:pt x="42" y="121"/>
                    <a:pt x="47" y="121"/>
                    <a:pt x="48" y="119"/>
                  </a:cubicBezTo>
                  <a:cubicBezTo>
                    <a:pt x="48" y="119"/>
                    <a:pt x="43" y="115"/>
                    <a:pt x="48" y="116"/>
                  </a:cubicBezTo>
                  <a:cubicBezTo>
                    <a:pt x="49" y="117"/>
                    <a:pt x="49" y="118"/>
                    <a:pt x="50" y="118"/>
                  </a:cubicBezTo>
                  <a:cubicBezTo>
                    <a:pt x="52" y="118"/>
                    <a:pt x="52" y="115"/>
                    <a:pt x="51" y="114"/>
                  </a:cubicBezTo>
                  <a:cubicBezTo>
                    <a:pt x="51" y="113"/>
                    <a:pt x="49" y="115"/>
                    <a:pt x="49" y="115"/>
                  </a:cubicBezTo>
                  <a:cubicBezTo>
                    <a:pt x="47" y="115"/>
                    <a:pt x="45" y="114"/>
                    <a:pt x="45" y="113"/>
                  </a:cubicBezTo>
                  <a:cubicBezTo>
                    <a:pt x="45" y="112"/>
                    <a:pt x="43" y="105"/>
                    <a:pt x="45" y="105"/>
                  </a:cubicBezTo>
                  <a:cubicBezTo>
                    <a:pt x="48" y="106"/>
                    <a:pt x="50" y="108"/>
                    <a:pt x="54" y="108"/>
                  </a:cubicBezTo>
                  <a:cubicBezTo>
                    <a:pt x="55" y="108"/>
                    <a:pt x="56" y="107"/>
                    <a:pt x="57" y="107"/>
                  </a:cubicBezTo>
                  <a:cubicBezTo>
                    <a:pt x="59" y="105"/>
                    <a:pt x="57" y="104"/>
                    <a:pt x="58" y="102"/>
                  </a:cubicBezTo>
                  <a:cubicBezTo>
                    <a:pt x="58" y="101"/>
                    <a:pt x="59" y="100"/>
                    <a:pt x="59" y="100"/>
                  </a:cubicBezTo>
                  <a:cubicBezTo>
                    <a:pt x="60" y="98"/>
                    <a:pt x="59" y="98"/>
                    <a:pt x="59" y="97"/>
                  </a:cubicBezTo>
                  <a:cubicBezTo>
                    <a:pt x="58" y="96"/>
                    <a:pt x="58" y="94"/>
                    <a:pt x="59" y="94"/>
                  </a:cubicBezTo>
                  <a:cubicBezTo>
                    <a:pt x="61" y="94"/>
                    <a:pt x="60" y="96"/>
                    <a:pt x="60" y="96"/>
                  </a:cubicBezTo>
                  <a:cubicBezTo>
                    <a:pt x="59" y="95"/>
                    <a:pt x="65" y="95"/>
                    <a:pt x="65" y="95"/>
                  </a:cubicBezTo>
                  <a:cubicBezTo>
                    <a:pt x="69" y="95"/>
                    <a:pt x="72" y="93"/>
                    <a:pt x="76" y="93"/>
                  </a:cubicBezTo>
                  <a:cubicBezTo>
                    <a:pt x="77" y="92"/>
                    <a:pt x="80" y="91"/>
                    <a:pt x="82" y="90"/>
                  </a:cubicBezTo>
                  <a:cubicBezTo>
                    <a:pt x="83" y="89"/>
                    <a:pt x="83" y="88"/>
                    <a:pt x="84" y="87"/>
                  </a:cubicBezTo>
                  <a:cubicBezTo>
                    <a:pt x="85" y="86"/>
                    <a:pt x="86" y="85"/>
                    <a:pt x="87" y="83"/>
                  </a:cubicBezTo>
                  <a:cubicBezTo>
                    <a:pt x="87" y="80"/>
                    <a:pt x="85" y="80"/>
                    <a:pt x="83" y="78"/>
                  </a:cubicBezTo>
                  <a:cubicBezTo>
                    <a:pt x="82" y="76"/>
                    <a:pt x="85" y="75"/>
                    <a:pt x="83" y="73"/>
                  </a:cubicBezTo>
                  <a:cubicBezTo>
                    <a:pt x="82" y="72"/>
                    <a:pt x="78" y="71"/>
                    <a:pt x="78" y="69"/>
                  </a:cubicBezTo>
                  <a:cubicBezTo>
                    <a:pt x="78" y="69"/>
                    <a:pt x="78" y="68"/>
                    <a:pt x="79" y="68"/>
                  </a:cubicBezTo>
                  <a:cubicBezTo>
                    <a:pt x="79" y="67"/>
                    <a:pt x="78" y="67"/>
                    <a:pt x="78" y="66"/>
                  </a:cubicBezTo>
                  <a:cubicBezTo>
                    <a:pt x="78" y="65"/>
                    <a:pt x="77" y="63"/>
                    <a:pt x="78" y="62"/>
                  </a:cubicBezTo>
                  <a:cubicBezTo>
                    <a:pt x="79" y="61"/>
                    <a:pt x="77" y="63"/>
                    <a:pt x="78" y="62"/>
                  </a:cubicBezTo>
                  <a:close/>
                </a:path>
              </a:pathLst>
            </a:custGeom>
            <a:grpFill/>
            <a:ln w="4763" cap="flat">
              <a:solidFill>
                <a:schemeClr val="bg1"/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id-ID" sz="1800" b="1" i="0" u="none" strike="noStrike" kern="1200" cap="none" spc="0" normalizeH="0" baseline="0" noProof="0">
                <a:ln>
                  <a:noFill/>
                </a:ln>
                <a:solidFill>
                  <a:srgbClr val="1C1C1C">
                    <a:lumMod val="50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endParaRPr>
            </a:p>
          </p:txBody>
        </p:sp>
        <p:sp>
          <p:nvSpPr>
            <p:cNvPr id="233" name="Freeform 631"/>
            <p:cNvSpPr/>
            <p:nvPr/>
          </p:nvSpPr>
          <p:spPr bwMode="auto">
            <a:xfrm>
              <a:off x="7617387" y="8313140"/>
              <a:ext cx="203824" cy="226173"/>
            </a:xfrm>
            <a:custGeom>
              <a:avLst/>
              <a:gdLst>
                <a:gd name="T0" fmla="*/ 15 w 22"/>
                <a:gd name="T1" fmla="*/ 23 h 24"/>
                <a:gd name="T2" fmla="*/ 19 w 22"/>
                <a:gd name="T3" fmla="*/ 24 h 24"/>
                <a:gd name="T4" fmla="*/ 19 w 22"/>
                <a:gd name="T5" fmla="*/ 17 h 24"/>
                <a:gd name="T6" fmla="*/ 20 w 22"/>
                <a:gd name="T7" fmla="*/ 10 h 24"/>
                <a:gd name="T8" fmla="*/ 21 w 22"/>
                <a:gd name="T9" fmla="*/ 7 h 24"/>
                <a:gd name="T10" fmla="*/ 22 w 22"/>
                <a:gd name="T11" fmla="*/ 3 h 24"/>
                <a:gd name="T12" fmla="*/ 17 w 22"/>
                <a:gd name="T13" fmla="*/ 4 h 24"/>
                <a:gd name="T14" fmla="*/ 12 w 22"/>
                <a:gd name="T15" fmla="*/ 5 h 24"/>
                <a:gd name="T16" fmla="*/ 9 w 22"/>
                <a:gd name="T17" fmla="*/ 8 h 24"/>
                <a:gd name="T18" fmla="*/ 4 w 22"/>
                <a:gd name="T19" fmla="*/ 9 h 24"/>
                <a:gd name="T20" fmla="*/ 3 w 22"/>
                <a:gd name="T21" fmla="*/ 12 h 24"/>
                <a:gd name="T22" fmla="*/ 0 w 22"/>
                <a:gd name="T23" fmla="*/ 13 h 24"/>
                <a:gd name="T24" fmla="*/ 6 w 22"/>
                <a:gd name="T25" fmla="*/ 19 h 24"/>
                <a:gd name="T26" fmla="*/ 11 w 22"/>
                <a:gd name="T27" fmla="*/ 22 h 24"/>
                <a:gd name="T28" fmla="*/ 15 w 22"/>
                <a:gd name="T29" fmla="*/ 23 h 24"/>
                <a:gd name="T30" fmla="*/ 15 w 22"/>
                <a:gd name="T31" fmla="*/ 23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22" h="24">
                  <a:moveTo>
                    <a:pt x="15" y="23"/>
                  </a:moveTo>
                  <a:cubicBezTo>
                    <a:pt x="16" y="24"/>
                    <a:pt x="17" y="24"/>
                    <a:pt x="19" y="24"/>
                  </a:cubicBezTo>
                  <a:cubicBezTo>
                    <a:pt x="17" y="21"/>
                    <a:pt x="19" y="20"/>
                    <a:pt x="19" y="17"/>
                  </a:cubicBezTo>
                  <a:cubicBezTo>
                    <a:pt x="19" y="15"/>
                    <a:pt x="20" y="12"/>
                    <a:pt x="20" y="10"/>
                  </a:cubicBezTo>
                  <a:cubicBezTo>
                    <a:pt x="20" y="9"/>
                    <a:pt x="21" y="8"/>
                    <a:pt x="21" y="7"/>
                  </a:cubicBezTo>
                  <a:cubicBezTo>
                    <a:pt x="22" y="6"/>
                    <a:pt x="21" y="5"/>
                    <a:pt x="22" y="3"/>
                  </a:cubicBezTo>
                  <a:cubicBezTo>
                    <a:pt x="22" y="0"/>
                    <a:pt x="18" y="4"/>
                    <a:pt x="17" y="4"/>
                  </a:cubicBezTo>
                  <a:cubicBezTo>
                    <a:pt x="15" y="4"/>
                    <a:pt x="14" y="3"/>
                    <a:pt x="12" y="5"/>
                  </a:cubicBezTo>
                  <a:cubicBezTo>
                    <a:pt x="12" y="5"/>
                    <a:pt x="10" y="9"/>
                    <a:pt x="9" y="8"/>
                  </a:cubicBezTo>
                  <a:cubicBezTo>
                    <a:pt x="7" y="8"/>
                    <a:pt x="6" y="8"/>
                    <a:pt x="4" y="9"/>
                  </a:cubicBezTo>
                  <a:cubicBezTo>
                    <a:pt x="4" y="10"/>
                    <a:pt x="4" y="12"/>
                    <a:pt x="3" y="12"/>
                  </a:cubicBezTo>
                  <a:cubicBezTo>
                    <a:pt x="3" y="13"/>
                    <a:pt x="1" y="13"/>
                    <a:pt x="0" y="13"/>
                  </a:cubicBezTo>
                  <a:cubicBezTo>
                    <a:pt x="2" y="15"/>
                    <a:pt x="4" y="18"/>
                    <a:pt x="6" y="19"/>
                  </a:cubicBezTo>
                  <a:cubicBezTo>
                    <a:pt x="7" y="21"/>
                    <a:pt x="9" y="22"/>
                    <a:pt x="11" y="22"/>
                  </a:cubicBezTo>
                  <a:cubicBezTo>
                    <a:pt x="12" y="22"/>
                    <a:pt x="14" y="22"/>
                    <a:pt x="15" y="23"/>
                  </a:cubicBezTo>
                  <a:cubicBezTo>
                    <a:pt x="16" y="23"/>
                    <a:pt x="15" y="22"/>
                    <a:pt x="15" y="23"/>
                  </a:cubicBezTo>
                  <a:close/>
                </a:path>
              </a:pathLst>
            </a:custGeom>
            <a:grpFill/>
            <a:ln w="4763" cap="flat">
              <a:solidFill>
                <a:schemeClr val="bg1"/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id-ID" sz="1800" b="1" i="0" u="none" strike="noStrike" kern="1200" cap="none" spc="0" normalizeH="0" baseline="0" noProof="0">
                <a:ln>
                  <a:noFill/>
                </a:ln>
                <a:solidFill>
                  <a:srgbClr val="1C1C1C">
                    <a:lumMod val="50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endParaRPr>
            </a:p>
          </p:txBody>
        </p:sp>
        <p:sp>
          <p:nvSpPr>
            <p:cNvPr id="234" name="Freeform 632"/>
            <p:cNvSpPr/>
            <p:nvPr/>
          </p:nvSpPr>
          <p:spPr bwMode="auto">
            <a:xfrm>
              <a:off x="7681084" y="8520197"/>
              <a:ext cx="159235" cy="140163"/>
            </a:xfrm>
            <a:custGeom>
              <a:avLst/>
              <a:gdLst>
                <a:gd name="T0" fmla="*/ 16 w 17"/>
                <a:gd name="T1" fmla="*/ 10 h 15"/>
                <a:gd name="T2" fmla="*/ 17 w 17"/>
                <a:gd name="T3" fmla="*/ 8 h 15"/>
                <a:gd name="T4" fmla="*/ 15 w 17"/>
                <a:gd name="T5" fmla="*/ 6 h 15"/>
                <a:gd name="T6" fmla="*/ 12 w 17"/>
                <a:gd name="T7" fmla="*/ 2 h 15"/>
                <a:gd name="T8" fmla="*/ 8 w 17"/>
                <a:gd name="T9" fmla="*/ 1 h 15"/>
                <a:gd name="T10" fmla="*/ 3 w 17"/>
                <a:gd name="T11" fmla="*/ 0 h 15"/>
                <a:gd name="T12" fmla="*/ 3 w 17"/>
                <a:gd name="T13" fmla="*/ 6 h 15"/>
                <a:gd name="T14" fmla="*/ 6 w 17"/>
                <a:gd name="T15" fmla="*/ 7 h 15"/>
                <a:gd name="T16" fmla="*/ 4 w 17"/>
                <a:gd name="T17" fmla="*/ 5 h 15"/>
                <a:gd name="T18" fmla="*/ 7 w 17"/>
                <a:gd name="T19" fmla="*/ 7 h 15"/>
                <a:gd name="T20" fmla="*/ 11 w 17"/>
                <a:gd name="T21" fmla="*/ 10 h 15"/>
                <a:gd name="T22" fmla="*/ 14 w 17"/>
                <a:gd name="T23" fmla="*/ 14 h 15"/>
                <a:gd name="T24" fmla="*/ 16 w 17"/>
                <a:gd name="T25" fmla="*/ 10 h 15"/>
                <a:gd name="T26" fmla="*/ 16 w 17"/>
                <a:gd name="T27" fmla="*/ 10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7" h="15">
                  <a:moveTo>
                    <a:pt x="16" y="10"/>
                  </a:moveTo>
                  <a:cubicBezTo>
                    <a:pt x="16" y="9"/>
                    <a:pt x="16" y="8"/>
                    <a:pt x="17" y="8"/>
                  </a:cubicBezTo>
                  <a:cubicBezTo>
                    <a:pt x="16" y="7"/>
                    <a:pt x="16" y="6"/>
                    <a:pt x="15" y="6"/>
                  </a:cubicBezTo>
                  <a:cubicBezTo>
                    <a:pt x="14" y="5"/>
                    <a:pt x="13" y="2"/>
                    <a:pt x="12" y="2"/>
                  </a:cubicBezTo>
                  <a:cubicBezTo>
                    <a:pt x="10" y="2"/>
                    <a:pt x="9" y="2"/>
                    <a:pt x="8" y="1"/>
                  </a:cubicBezTo>
                  <a:cubicBezTo>
                    <a:pt x="7" y="0"/>
                    <a:pt x="4" y="0"/>
                    <a:pt x="3" y="0"/>
                  </a:cubicBezTo>
                  <a:cubicBezTo>
                    <a:pt x="4" y="1"/>
                    <a:pt x="0" y="6"/>
                    <a:pt x="3" y="6"/>
                  </a:cubicBezTo>
                  <a:cubicBezTo>
                    <a:pt x="4" y="6"/>
                    <a:pt x="4" y="8"/>
                    <a:pt x="6" y="7"/>
                  </a:cubicBezTo>
                  <a:cubicBezTo>
                    <a:pt x="7" y="6"/>
                    <a:pt x="4" y="5"/>
                    <a:pt x="4" y="5"/>
                  </a:cubicBezTo>
                  <a:cubicBezTo>
                    <a:pt x="5" y="5"/>
                    <a:pt x="7" y="6"/>
                    <a:pt x="7" y="7"/>
                  </a:cubicBezTo>
                  <a:cubicBezTo>
                    <a:pt x="8" y="9"/>
                    <a:pt x="10" y="8"/>
                    <a:pt x="11" y="10"/>
                  </a:cubicBezTo>
                  <a:cubicBezTo>
                    <a:pt x="12" y="11"/>
                    <a:pt x="12" y="13"/>
                    <a:pt x="14" y="14"/>
                  </a:cubicBezTo>
                  <a:cubicBezTo>
                    <a:pt x="17" y="15"/>
                    <a:pt x="17" y="12"/>
                    <a:pt x="16" y="10"/>
                  </a:cubicBezTo>
                  <a:cubicBezTo>
                    <a:pt x="16" y="9"/>
                    <a:pt x="16" y="11"/>
                    <a:pt x="16" y="10"/>
                  </a:cubicBezTo>
                  <a:close/>
                </a:path>
              </a:pathLst>
            </a:custGeom>
            <a:grpFill/>
            <a:ln w="4763" cap="flat">
              <a:solidFill>
                <a:schemeClr val="bg1"/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id-ID" sz="1800" b="1" i="0" u="none" strike="noStrike" kern="1200" cap="none" spc="0" normalizeH="0" baseline="0" noProof="0">
                <a:ln>
                  <a:noFill/>
                </a:ln>
                <a:solidFill>
                  <a:srgbClr val="1C1C1C">
                    <a:lumMod val="50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endParaRPr>
            </a:p>
          </p:txBody>
        </p:sp>
        <p:sp>
          <p:nvSpPr>
            <p:cNvPr id="235" name="Freeform 633"/>
            <p:cNvSpPr/>
            <p:nvPr/>
          </p:nvSpPr>
          <p:spPr bwMode="auto">
            <a:xfrm>
              <a:off x="7502737" y="8360921"/>
              <a:ext cx="105096" cy="82827"/>
            </a:xfrm>
            <a:custGeom>
              <a:avLst/>
              <a:gdLst>
                <a:gd name="T0" fmla="*/ 4 w 11"/>
                <a:gd name="T1" fmla="*/ 1 h 9"/>
                <a:gd name="T2" fmla="*/ 4 w 11"/>
                <a:gd name="T3" fmla="*/ 0 h 9"/>
                <a:gd name="T4" fmla="*/ 0 w 11"/>
                <a:gd name="T5" fmla="*/ 4 h 9"/>
                <a:gd name="T6" fmla="*/ 11 w 11"/>
                <a:gd name="T7" fmla="*/ 5 h 9"/>
                <a:gd name="T8" fmla="*/ 4 w 11"/>
                <a:gd name="T9" fmla="*/ 1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" h="9">
                  <a:moveTo>
                    <a:pt x="4" y="1"/>
                  </a:moveTo>
                  <a:cubicBezTo>
                    <a:pt x="4" y="0"/>
                    <a:pt x="4" y="0"/>
                    <a:pt x="4" y="0"/>
                  </a:cubicBezTo>
                  <a:cubicBezTo>
                    <a:pt x="3" y="1"/>
                    <a:pt x="1" y="3"/>
                    <a:pt x="0" y="4"/>
                  </a:cubicBezTo>
                  <a:cubicBezTo>
                    <a:pt x="2" y="5"/>
                    <a:pt x="11" y="9"/>
                    <a:pt x="11" y="5"/>
                  </a:cubicBezTo>
                  <a:cubicBezTo>
                    <a:pt x="11" y="2"/>
                    <a:pt x="6" y="3"/>
                    <a:pt x="4" y="1"/>
                  </a:cubicBezTo>
                  <a:close/>
                </a:path>
              </a:pathLst>
            </a:custGeom>
            <a:grpFill/>
            <a:ln w="4763" cap="flat">
              <a:solidFill>
                <a:schemeClr val="bg1"/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id-ID" sz="1800" b="1" i="0" u="none" strike="noStrike" kern="1200" cap="none" spc="0" normalizeH="0" baseline="0" noProof="0">
                <a:ln>
                  <a:noFill/>
                </a:ln>
                <a:solidFill>
                  <a:srgbClr val="1C1C1C">
                    <a:lumMod val="50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endParaRPr>
            </a:p>
          </p:txBody>
        </p:sp>
        <p:sp>
          <p:nvSpPr>
            <p:cNvPr id="236" name="Freeform 634"/>
            <p:cNvSpPr/>
            <p:nvPr/>
          </p:nvSpPr>
          <p:spPr bwMode="auto">
            <a:xfrm>
              <a:off x="7391272" y="8192091"/>
              <a:ext cx="187902" cy="216615"/>
            </a:xfrm>
            <a:custGeom>
              <a:avLst/>
              <a:gdLst>
                <a:gd name="T0" fmla="*/ 16 w 20"/>
                <a:gd name="T1" fmla="*/ 16 h 23"/>
                <a:gd name="T2" fmla="*/ 20 w 20"/>
                <a:gd name="T3" fmla="*/ 12 h 23"/>
                <a:gd name="T4" fmla="*/ 16 w 20"/>
                <a:gd name="T5" fmla="*/ 8 h 23"/>
                <a:gd name="T6" fmla="*/ 16 w 20"/>
                <a:gd name="T7" fmla="*/ 1 h 23"/>
                <a:gd name="T8" fmla="*/ 8 w 20"/>
                <a:gd name="T9" fmla="*/ 1 h 23"/>
                <a:gd name="T10" fmla="*/ 7 w 20"/>
                <a:gd name="T11" fmla="*/ 6 h 23"/>
                <a:gd name="T12" fmla="*/ 8 w 20"/>
                <a:gd name="T13" fmla="*/ 10 h 23"/>
                <a:gd name="T14" fmla="*/ 4 w 20"/>
                <a:gd name="T15" fmla="*/ 10 h 23"/>
                <a:gd name="T16" fmla="*/ 2 w 20"/>
                <a:gd name="T17" fmla="*/ 15 h 23"/>
                <a:gd name="T18" fmla="*/ 12 w 20"/>
                <a:gd name="T19" fmla="*/ 21 h 23"/>
                <a:gd name="T20" fmla="*/ 16 w 20"/>
                <a:gd name="T21" fmla="*/ 16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0" h="23">
                  <a:moveTo>
                    <a:pt x="16" y="16"/>
                  </a:moveTo>
                  <a:cubicBezTo>
                    <a:pt x="16" y="14"/>
                    <a:pt x="19" y="13"/>
                    <a:pt x="20" y="12"/>
                  </a:cubicBezTo>
                  <a:cubicBezTo>
                    <a:pt x="17" y="11"/>
                    <a:pt x="16" y="11"/>
                    <a:pt x="16" y="8"/>
                  </a:cubicBezTo>
                  <a:cubicBezTo>
                    <a:pt x="16" y="7"/>
                    <a:pt x="17" y="2"/>
                    <a:pt x="16" y="1"/>
                  </a:cubicBezTo>
                  <a:cubicBezTo>
                    <a:pt x="15" y="0"/>
                    <a:pt x="10" y="1"/>
                    <a:pt x="8" y="1"/>
                  </a:cubicBezTo>
                  <a:cubicBezTo>
                    <a:pt x="6" y="1"/>
                    <a:pt x="6" y="4"/>
                    <a:pt x="7" y="6"/>
                  </a:cubicBezTo>
                  <a:cubicBezTo>
                    <a:pt x="8" y="7"/>
                    <a:pt x="12" y="10"/>
                    <a:pt x="8" y="10"/>
                  </a:cubicBezTo>
                  <a:cubicBezTo>
                    <a:pt x="7" y="10"/>
                    <a:pt x="5" y="10"/>
                    <a:pt x="4" y="10"/>
                  </a:cubicBezTo>
                  <a:cubicBezTo>
                    <a:pt x="2" y="10"/>
                    <a:pt x="2" y="14"/>
                    <a:pt x="2" y="15"/>
                  </a:cubicBezTo>
                  <a:cubicBezTo>
                    <a:pt x="0" y="21"/>
                    <a:pt x="8" y="20"/>
                    <a:pt x="12" y="21"/>
                  </a:cubicBezTo>
                  <a:cubicBezTo>
                    <a:pt x="13" y="23"/>
                    <a:pt x="16" y="17"/>
                    <a:pt x="16" y="16"/>
                  </a:cubicBezTo>
                  <a:close/>
                </a:path>
              </a:pathLst>
            </a:custGeom>
            <a:grpFill/>
            <a:ln w="4763" cap="flat">
              <a:solidFill>
                <a:schemeClr val="bg1"/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id-ID" sz="1800" b="1" i="0" u="none" strike="noStrike" kern="1200" cap="none" spc="0" normalizeH="0" baseline="0" noProof="0">
                <a:ln>
                  <a:noFill/>
                </a:ln>
                <a:solidFill>
                  <a:srgbClr val="1C1C1C">
                    <a:lumMod val="50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endParaRPr>
            </a:p>
          </p:txBody>
        </p:sp>
        <p:sp>
          <p:nvSpPr>
            <p:cNvPr id="237" name="Freeform 635"/>
            <p:cNvSpPr/>
            <p:nvPr/>
          </p:nvSpPr>
          <p:spPr bwMode="auto">
            <a:xfrm>
              <a:off x="6254330" y="7453043"/>
              <a:ext cx="1398093" cy="898324"/>
            </a:xfrm>
            <a:custGeom>
              <a:avLst/>
              <a:gdLst>
                <a:gd name="T0" fmla="*/ 132 w 150"/>
                <a:gd name="T1" fmla="*/ 88 h 96"/>
                <a:gd name="T2" fmla="*/ 130 w 150"/>
                <a:gd name="T3" fmla="*/ 80 h 96"/>
                <a:gd name="T4" fmla="*/ 144 w 150"/>
                <a:gd name="T5" fmla="*/ 78 h 96"/>
                <a:gd name="T6" fmla="*/ 146 w 150"/>
                <a:gd name="T7" fmla="*/ 68 h 96"/>
                <a:gd name="T8" fmla="*/ 146 w 150"/>
                <a:gd name="T9" fmla="*/ 61 h 96"/>
                <a:gd name="T10" fmla="*/ 132 w 150"/>
                <a:gd name="T11" fmla="*/ 64 h 96"/>
                <a:gd name="T12" fmla="*/ 126 w 150"/>
                <a:gd name="T13" fmla="*/ 76 h 96"/>
                <a:gd name="T14" fmla="*/ 110 w 150"/>
                <a:gd name="T15" fmla="*/ 76 h 96"/>
                <a:gd name="T16" fmla="*/ 102 w 150"/>
                <a:gd name="T17" fmla="*/ 69 h 96"/>
                <a:gd name="T18" fmla="*/ 96 w 150"/>
                <a:gd name="T19" fmla="*/ 51 h 96"/>
                <a:gd name="T20" fmla="*/ 98 w 150"/>
                <a:gd name="T21" fmla="*/ 38 h 96"/>
                <a:gd name="T22" fmla="*/ 90 w 150"/>
                <a:gd name="T23" fmla="*/ 35 h 96"/>
                <a:gd name="T24" fmla="*/ 82 w 150"/>
                <a:gd name="T25" fmla="*/ 24 h 96"/>
                <a:gd name="T26" fmla="*/ 75 w 150"/>
                <a:gd name="T27" fmla="*/ 17 h 96"/>
                <a:gd name="T28" fmla="*/ 68 w 150"/>
                <a:gd name="T29" fmla="*/ 20 h 96"/>
                <a:gd name="T30" fmla="*/ 59 w 150"/>
                <a:gd name="T31" fmla="*/ 10 h 96"/>
                <a:gd name="T32" fmla="*/ 45 w 150"/>
                <a:gd name="T33" fmla="*/ 6 h 96"/>
                <a:gd name="T34" fmla="*/ 29 w 150"/>
                <a:gd name="T35" fmla="*/ 8 h 96"/>
                <a:gd name="T36" fmla="*/ 13 w 150"/>
                <a:gd name="T37" fmla="*/ 1 h 96"/>
                <a:gd name="T38" fmla="*/ 7 w 150"/>
                <a:gd name="T39" fmla="*/ 16 h 96"/>
                <a:gd name="T40" fmla="*/ 15 w 150"/>
                <a:gd name="T41" fmla="*/ 28 h 96"/>
                <a:gd name="T42" fmla="*/ 15 w 150"/>
                <a:gd name="T43" fmla="*/ 32 h 96"/>
                <a:gd name="T44" fmla="*/ 25 w 150"/>
                <a:gd name="T45" fmla="*/ 38 h 96"/>
                <a:gd name="T46" fmla="*/ 26 w 150"/>
                <a:gd name="T47" fmla="*/ 44 h 96"/>
                <a:gd name="T48" fmla="*/ 36 w 150"/>
                <a:gd name="T49" fmla="*/ 53 h 96"/>
                <a:gd name="T50" fmla="*/ 36 w 150"/>
                <a:gd name="T51" fmla="*/ 47 h 96"/>
                <a:gd name="T52" fmla="*/ 32 w 150"/>
                <a:gd name="T53" fmla="*/ 42 h 96"/>
                <a:gd name="T54" fmla="*/ 26 w 150"/>
                <a:gd name="T55" fmla="*/ 32 h 96"/>
                <a:gd name="T56" fmla="*/ 20 w 150"/>
                <a:gd name="T57" fmla="*/ 23 h 96"/>
                <a:gd name="T58" fmla="*/ 13 w 150"/>
                <a:gd name="T59" fmla="*/ 16 h 96"/>
                <a:gd name="T60" fmla="*/ 11 w 150"/>
                <a:gd name="T61" fmla="*/ 5 h 96"/>
                <a:gd name="T62" fmla="*/ 15 w 150"/>
                <a:gd name="T63" fmla="*/ 7 h 96"/>
                <a:gd name="T64" fmla="*/ 20 w 150"/>
                <a:gd name="T65" fmla="*/ 9 h 96"/>
                <a:gd name="T66" fmla="*/ 23 w 150"/>
                <a:gd name="T67" fmla="*/ 19 h 96"/>
                <a:gd name="T68" fmla="*/ 23 w 150"/>
                <a:gd name="T69" fmla="*/ 20 h 96"/>
                <a:gd name="T70" fmla="*/ 32 w 150"/>
                <a:gd name="T71" fmla="*/ 27 h 96"/>
                <a:gd name="T72" fmla="*/ 36 w 150"/>
                <a:gd name="T73" fmla="*/ 33 h 96"/>
                <a:gd name="T74" fmla="*/ 38 w 150"/>
                <a:gd name="T75" fmla="*/ 38 h 96"/>
                <a:gd name="T76" fmla="*/ 46 w 150"/>
                <a:gd name="T77" fmla="*/ 45 h 96"/>
                <a:gd name="T78" fmla="*/ 54 w 150"/>
                <a:gd name="T79" fmla="*/ 53 h 96"/>
                <a:gd name="T80" fmla="*/ 56 w 150"/>
                <a:gd name="T81" fmla="*/ 59 h 96"/>
                <a:gd name="T82" fmla="*/ 58 w 150"/>
                <a:gd name="T83" fmla="*/ 65 h 96"/>
                <a:gd name="T84" fmla="*/ 60 w 150"/>
                <a:gd name="T85" fmla="*/ 72 h 96"/>
                <a:gd name="T86" fmla="*/ 68 w 150"/>
                <a:gd name="T87" fmla="*/ 77 h 96"/>
                <a:gd name="T88" fmla="*/ 89 w 150"/>
                <a:gd name="T89" fmla="*/ 86 h 96"/>
                <a:gd name="T90" fmla="*/ 113 w 150"/>
                <a:gd name="T91" fmla="*/ 88 h 96"/>
                <a:gd name="T92" fmla="*/ 126 w 150"/>
                <a:gd name="T93" fmla="*/ 89 h 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150" h="96">
                  <a:moveTo>
                    <a:pt x="126" y="89"/>
                  </a:moveTo>
                  <a:cubicBezTo>
                    <a:pt x="127" y="89"/>
                    <a:pt x="134" y="90"/>
                    <a:pt x="132" y="88"/>
                  </a:cubicBezTo>
                  <a:cubicBezTo>
                    <a:pt x="131" y="86"/>
                    <a:pt x="129" y="85"/>
                    <a:pt x="128" y="83"/>
                  </a:cubicBezTo>
                  <a:cubicBezTo>
                    <a:pt x="128" y="83"/>
                    <a:pt x="129" y="80"/>
                    <a:pt x="130" y="80"/>
                  </a:cubicBezTo>
                  <a:cubicBezTo>
                    <a:pt x="131" y="79"/>
                    <a:pt x="136" y="80"/>
                    <a:pt x="138" y="80"/>
                  </a:cubicBezTo>
                  <a:cubicBezTo>
                    <a:pt x="141" y="80"/>
                    <a:pt x="140" y="75"/>
                    <a:pt x="144" y="78"/>
                  </a:cubicBezTo>
                  <a:cubicBezTo>
                    <a:pt x="145" y="76"/>
                    <a:pt x="146" y="75"/>
                    <a:pt x="146" y="73"/>
                  </a:cubicBezTo>
                  <a:cubicBezTo>
                    <a:pt x="146" y="71"/>
                    <a:pt x="145" y="69"/>
                    <a:pt x="146" y="68"/>
                  </a:cubicBezTo>
                  <a:cubicBezTo>
                    <a:pt x="147" y="66"/>
                    <a:pt x="150" y="64"/>
                    <a:pt x="150" y="63"/>
                  </a:cubicBezTo>
                  <a:cubicBezTo>
                    <a:pt x="149" y="61"/>
                    <a:pt x="148" y="61"/>
                    <a:pt x="146" y="61"/>
                  </a:cubicBezTo>
                  <a:cubicBezTo>
                    <a:pt x="143" y="61"/>
                    <a:pt x="139" y="61"/>
                    <a:pt x="136" y="62"/>
                  </a:cubicBezTo>
                  <a:cubicBezTo>
                    <a:pt x="134" y="62"/>
                    <a:pt x="133" y="63"/>
                    <a:pt x="132" y="64"/>
                  </a:cubicBezTo>
                  <a:cubicBezTo>
                    <a:pt x="131" y="66"/>
                    <a:pt x="132" y="68"/>
                    <a:pt x="131" y="70"/>
                  </a:cubicBezTo>
                  <a:cubicBezTo>
                    <a:pt x="131" y="71"/>
                    <a:pt x="126" y="76"/>
                    <a:pt x="126" y="76"/>
                  </a:cubicBezTo>
                  <a:cubicBezTo>
                    <a:pt x="122" y="75"/>
                    <a:pt x="118" y="76"/>
                    <a:pt x="114" y="78"/>
                  </a:cubicBezTo>
                  <a:cubicBezTo>
                    <a:pt x="112" y="78"/>
                    <a:pt x="111" y="77"/>
                    <a:pt x="110" y="76"/>
                  </a:cubicBezTo>
                  <a:cubicBezTo>
                    <a:pt x="109" y="75"/>
                    <a:pt x="107" y="75"/>
                    <a:pt x="105" y="74"/>
                  </a:cubicBezTo>
                  <a:cubicBezTo>
                    <a:pt x="103" y="74"/>
                    <a:pt x="103" y="71"/>
                    <a:pt x="102" y="69"/>
                  </a:cubicBezTo>
                  <a:cubicBezTo>
                    <a:pt x="101" y="67"/>
                    <a:pt x="99" y="66"/>
                    <a:pt x="98" y="64"/>
                  </a:cubicBezTo>
                  <a:cubicBezTo>
                    <a:pt x="97" y="60"/>
                    <a:pt x="95" y="55"/>
                    <a:pt x="96" y="51"/>
                  </a:cubicBezTo>
                  <a:cubicBezTo>
                    <a:pt x="96" y="48"/>
                    <a:pt x="95" y="44"/>
                    <a:pt x="97" y="41"/>
                  </a:cubicBezTo>
                  <a:cubicBezTo>
                    <a:pt x="98" y="40"/>
                    <a:pt x="98" y="39"/>
                    <a:pt x="98" y="38"/>
                  </a:cubicBezTo>
                  <a:cubicBezTo>
                    <a:pt x="99" y="36"/>
                    <a:pt x="97" y="37"/>
                    <a:pt x="96" y="36"/>
                  </a:cubicBezTo>
                  <a:cubicBezTo>
                    <a:pt x="94" y="36"/>
                    <a:pt x="92" y="35"/>
                    <a:pt x="90" y="35"/>
                  </a:cubicBezTo>
                  <a:cubicBezTo>
                    <a:pt x="89" y="34"/>
                    <a:pt x="87" y="32"/>
                    <a:pt x="87" y="30"/>
                  </a:cubicBezTo>
                  <a:cubicBezTo>
                    <a:pt x="87" y="27"/>
                    <a:pt x="84" y="26"/>
                    <a:pt x="82" y="24"/>
                  </a:cubicBezTo>
                  <a:cubicBezTo>
                    <a:pt x="81" y="22"/>
                    <a:pt x="81" y="20"/>
                    <a:pt x="80" y="18"/>
                  </a:cubicBezTo>
                  <a:cubicBezTo>
                    <a:pt x="79" y="17"/>
                    <a:pt x="77" y="17"/>
                    <a:pt x="75" y="17"/>
                  </a:cubicBezTo>
                  <a:cubicBezTo>
                    <a:pt x="74" y="16"/>
                    <a:pt x="72" y="16"/>
                    <a:pt x="71" y="17"/>
                  </a:cubicBezTo>
                  <a:cubicBezTo>
                    <a:pt x="71" y="18"/>
                    <a:pt x="70" y="20"/>
                    <a:pt x="68" y="20"/>
                  </a:cubicBezTo>
                  <a:cubicBezTo>
                    <a:pt x="66" y="20"/>
                    <a:pt x="63" y="18"/>
                    <a:pt x="62" y="16"/>
                  </a:cubicBezTo>
                  <a:cubicBezTo>
                    <a:pt x="61" y="13"/>
                    <a:pt x="61" y="12"/>
                    <a:pt x="59" y="10"/>
                  </a:cubicBezTo>
                  <a:cubicBezTo>
                    <a:pt x="57" y="9"/>
                    <a:pt x="54" y="6"/>
                    <a:pt x="52" y="6"/>
                  </a:cubicBezTo>
                  <a:cubicBezTo>
                    <a:pt x="51" y="5"/>
                    <a:pt x="45" y="5"/>
                    <a:pt x="45" y="6"/>
                  </a:cubicBezTo>
                  <a:cubicBezTo>
                    <a:pt x="43" y="9"/>
                    <a:pt x="42" y="8"/>
                    <a:pt x="39" y="8"/>
                  </a:cubicBezTo>
                  <a:cubicBezTo>
                    <a:pt x="35" y="8"/>
                    <a:pt x="32" y="8"/>
                    <a:pt x="29" y="8"/>
                  </a:cubicBezTo>
                  <a:cubicBezTo>
                    <a:pt x="28" y="8"/>
                    <a:pt x="25" y="6"/>
                    <a:pt x="23" y="5"/>
                  </a:cubicBezTo>
                  <a:cubicBezTo>
                    <a:pt x="20" y="4"/>
                    <a:pt x="17" y="3"/>
                    <a:pt x="13" y="1"/>
                  </a:cubicBezTo>
                  <a:cubicBezTo>
                    <a:pt x="9" y="0"/>
                    <a:pt x="4" y="1"/>
                    <a:pt x="0" y="2"/>
                  </a:cubicBezTo>
                  <a:cubicBezTo>
                    <a:pt x="1" y="7"/>
                    <a:pt x="5" y="11"/>
                    <a:pt x="7" y="16"/>
                  </a:cubicBezTo>
                  <a:cubicBezTo>
                    <a:pt x="8" y="18"/>
                    <a:pt x="11" y="20"/>
                    <a:pt x="13" y="21"/>
                  </a:cubicBezTo>
                  <a:cubicBezTo>
                    <a:pt x="14" y="23"/>
                    <a:pt x="16" y="26"/>
                    <a:pt x="15" y="28"/>
                  </a:cubicBezTo>
                  <a:cubicBezTo>
                    <a:pt x="15" y="28"/>
                    <a:pt x="8" y="26"/>
                    <a:pt x="12" y="29"/>
                  </a:cubicBezTo>
                  <a:cubicBezTo>
                    <a:pt x="13" y="30"/>
                    <a:pt x="14" y="31"/>
                    <a:pt x="15" y="32"/>
                  </a:cubicBezTo>
                  <a:cubicBezTo>
                    <a:pt x="17" y="32"/>
                    <a:pt x="18" y="32"/>
                    <a:pt x="19" y="33"/>
                  </a:cubicBezTo>
                  <a:cubicBezTo>
                    <a:pt x="21" y="34"/>
                    <a:pt x="23" y="36"/>
                    <a:pt x="25" y="38"/>
                  </a:cubicBezTo>
                  <a:cubicBezTo>
                    <a:pt x="26" y="39"/>
                    <a:pt x="25" y="41"/>
                    <a:pt x="24" y="42"/>
                  </a:cubicBezTo>
                  <a:cubicBezTo>
                    <a:pt x="23" y="43"/>
                    <a:pt x="25" y="44"/>
                    <a:pt x="26" y="44"/>
                  </a:cubicBezTo>
                  <a:cubicBezTo>
                    <a:pt x="29" y="46"/>
                    <a:pt x="31" y="48"/>
                    <a:pt x="33" y="50"/>
                  </a:cubicBezTo>
                  <a:cubicBezTo>
                    <a:pt x="34" y="51"/>
                    <a:pt x="35" y="53"/>
                    <a:pt x="36" y="53"/>
                  </a:cubicBezTo>
                  <a:cubicBezTo>
                    <a:pt x="37" y="53"/>
                    <a:pt x="38" y="51"/>
                    <a:pt x="37" y="50"/>
                  </a:cubicBezTo>
                  <a:cubicBezTo>
                    <a:pt x="37" y="49"/>
                    <a:pt x="36" y="48"/>
                    <a:pt x="36" y="47"/>
                  </a:cubicBezTo>
                  <a:cubicBezTo>
                    <a:pt x="35" y="46"/>
                    <a:pt x="33" y="47"/>
                    <a:pt x="32" y="46"/>
                  </a:cubicBezTo>
                  <a:cubicBezTo>
                    <a:pt x="30" y="44"/>
                    <a:pt x="32" y="44"/>
                    <a:pt x="32" y="42"/>
                  </a:cubicBezTo>
                  <a:cubicBezTo>
                    <a:pt x="32" y="42"/>
                    <a:pt x="30" y="40"/>
                    <a:pt x="30" y="39"/>
                  </a:cubicBezTo>
                  <a:cubicBezTo>
                    <a:pt x="28" y="37"/>
                    <a:pt x="28" y="34"/>
                    <a:pt x="26" y="32"/>
                  </a:cubicBezTo>
                  <a:cubicBezTo>
                    <a:pt x="24" y="31"/>
                    <a:pt x="22" y="29"/>
                    <a:pt x="21" y="27"/>
                  </a:cubicBezTo>
                  <a:cubicBezTo>
                    <a:pt x="21" y="26"/>
                    <a:pt x="21" y="24"/>
                    <a:pt x="20" y="23"/>
                  </a:cubicBezTo>
                  <a:cubicBezTo>
                    <a:pt x="19" y="22"/>
                    <a:pt x="18" y="21"/>
                    <a:pt x="17" y="20"/>
                  </a:cubicBezTo>
                  <a:cubicBezTo>
                    <a:pt x="16" y="18"/>
                    <a:pt x="15" y="17"/>
                    <a:pt x="13" y="16"/>
                  </a:cubicBezTo>
                  <a:cubicBezTo>
                    <a:pt x="12" y="15"/>
                    <a:pt x="12" y="13"/>
                    <a:pt x="12" y="12"/>
                  </a:cubicBezTo>
                  <a:cubicBezTo>
                    <a:pt x="12" y="11"/>
                    <a:pt x="10" y="6"/>
                    <a:pt x="11" y="5"/>
                  </a:cubicBezTo>
                  <a:cubicBezTo>
                    <a:pt x="12" y="4"/>
                    <a:pt x="13" y="7"/>
                    <a:pt x="14" y="7"/>
                  </a:cubicBezTo>
                  <a:cubicBezTo>
                    <a:pt x="15" y="7"/>
                    <a:pt x="15" y="7"/>
                    <a:pt x="15" y="7"/>
                  </a:cubicBezTo>
                  <a:cubicBezTo>
                    <a:pt x="17" y="6"/>
                    <a:pt x="17" y="7"/>
                    <a:pt x="18" y="8"/>
                  </a:cubicBezTo>
                  <a:cubicBezTo>
                    <a:pt x="19" y="8"/>
                    <a:pt x="20" y="8"/>
                    <a:pt x="20" y="9"/>
                  </a:cubicBezTo>
                  <a:cubicBezTo>
                    <a:pt x="20" y="11"/>
                    <a:pt x="21" y="13"/>
                    <a:pt x="22" y="15"/>
                  </a:cubicBezTo>
                  <a:cubicBezTo>
                    <a:pt x="22" y="16"/>
                    <a:pt x="23" y="18"/>
                    <a:pt x="23" y="19"/>
                  </a:cubicBezTo>
                  <a:cubicBezTo>
                    <a:pt x="23" y="20"/>
                    <a:pt x="22" y="21"/>
                    <a:pt x="22" y="22"/>
                  </a:cubicBezTo>
                  <a:cubicBezTo>
                    <a:pt x="23" y="22"/>
                    <a:pt x="23" y="20"/>
                    <a:pt x="23" y="20"/>
                  </a:cubicBezTo>
                  <a:cubicBezTo>
                    <a:pt x="24" y="19"/>
                    <a:pt x="25" y="22"/>
                    <a:pt x="26" y="22"/>
                  </a:cubicBezTo>
                  <a:cubicBezTo>
                    <a:pt x="27" y="23"/>
                    <a:pt x="32" y="26"/>
                    <a:pt x="32" y="27"/>
                  </a:cubicBezTo>
                  <a:cubicBezTo>
                    <a:pt x="32" y="29"/>
                    <a:pt x="33" y="30"/>
                    <a:pt x="34" y="30"/>
                  </a:cubicBezTo>
                  <a:cubicBezTo>
                    <a:pt x="35" y="31"/>
                    <a:pt x="35" y="32"/>
                    <a:pt x="36" y="33"/>
                  </a:cubicBezTo>
                  <a:cubicBezTo>
                    <a:pt x="37" y="34"/>
                    <a:pt x="38" y="33"/>
                    <a:pt x="38" y="34"/>
                  </a:cubicBezTo>
                  <a:cubicBezTo>
                    <a:pt x="39" y="35"/>
                    <a:pt x="37" y="36"/>
                    <a:pt x="38" y="38"/>
                  </a:cubicBezTo>
                  <a:cubicBezTo>
                    <a:pt x="40" y="39"/>
                    <a:pt x="42" y="40"/>
                    <a:pt x="44" y="42"/>
                  </a:cubicBezTo>
                  <a:cubicBezTo>
                    <a:pt x="45" y="43"/>
                    <a:pt x="45" y="44"/>
                    <a:pt x="46" y="45"/>
                  </a:cubicBezTo>
                  <a:cubicBezTo>
                    <a:pt x="47" y="46"/>
                    <a:pt x="48" y="46"/>
                    <a:pt x="49" y="48"/>
                  </a:cubicBezTo>
                  <a:cubicBezTo>
                    <a:pt x="51" y="49"/>
                    <a:pt x="52" y="51"/>
                    <a:pt x="54" y="53"/>
                  </a:cubicBezTo>
                  <a:cubicBezTo>
                    <a:pt x="55" y="54"/>
                    <a:pt x="56" y="55"/>
                    <a:pt x="57" y="56"/>
                  </a:cubicBezTo>
                  <a:cubicBezTo>
                    <a:pt x="58" y="58"/>
                    <a:pt x="56" y="58"/>
                    <a:pt x="56" y="59"/>
                  </a:cubicBezTo>
                  <a:cubicBezTo>
                    <a:pt x="56" y="60"/>
                    <a:pt x="59" y="59"/>
                    <a:pt x="59" y="61"/>
                  </a:cubicBezTo>
                  <a:cubicBezTo>
                    <a:pt x="58" y="63"/>
                    <a:pt x="57" y="63"/>
                    <a:pt x="58" y="65"/>
                  </a:cubicBezTo>
                  <a:cubicBezTo>
                    <a:pt x="58" y="65"/>
                    <a:pt x="56" y="67"/>
                    <a:pt x="57" y="68"/>
                  </a:cubicBezTo>
                  <a:cubicBezTo>
                    <a:pt x="58" y="69"/>
                    <a:pt x="59" y="71"/>
                    <a:pt x="60" y="72"/>
                  </a:cubicBezTo>
                  <a:cubicBezTo>
                    <a:pt x="61" y="73"/>
                    <a:pt x="62" y="73"/>
                    <a:pt x="63" y="73"/>
                  </a:cubicBezTo>
                  <a:cubicBezTo>
                    <a:pt x="66" y="74"/>
                    <a:pt x="66" y="76"/>
                    <a:pt x="68" y="77"/>
                  </a:cubicBezTo>
                  <a:cubicBezTo>
                    <a:pt x="71" y="79"/>
                    <a:pt x="75" y="79"/>
                    <a:pt x="77" y="81"/>
                  </a:cubicBezTo>
                  <a:cubicBezTo>
                    <a:pt x="81" y="83"/>
                    <a:pt x="85" y="85"/>
                    <a:pt x="89" y="86"/>
                  </a:cubicBezTo>
                  <a:cubicBezTo>
                    <a:pt x="92" y="88"/>
                    <a:pt x="97" y="90"/>
                    <a:pt x="101" y="91"/>
                  </a:cubicBezTo>
                  <a:cubicBezTo>
                    <a:pt x="105" y="91"/>
                    <a:pt x="108" y="87"/>
                    <a:pt x="113" y="88"/>
                  </a:cubicBezTo>
                  <a:cubicBezTo>
                    <a:pt x="117" y="89"/>
                    <a:pt x="120" y="93"/>
                    <a:pt x="123" y="96"/>
                  </a:cubicBezTo>
                  <a:cubicBezTo>
                    <a:pt x="123" y="95"/>
                    <a:pt x="124" y="90"/>
                    <a:pt x="126" y="89"/>
                  </a:cubicBezTo>
                  <a:cubicBezTo>
                    <a:pt x="127" y="89"/>
                    <a:pt x="125" y="89"/>
                    <a:pt x="126" y="89"/>
                  </a:cubicBezTo>
                  <a:close/>
                </a:path>
              </a:pathLst>
            </a:custGeom>
            <a:grpFill/>
            <a:ln w="4763" cap="flat">
              <a:solidFill>
                <a:schemeClr val="bg1"/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id-ID" sz="1800" b="1" i="0" u="none" strike="noStrike" kern="1200" cap="none" spc="0" normalizeH="0" baseline="0" noProof="0">
                <a:ln>
                  <a:noFill/>
                </a:ln>
                <a:solidFill>
                  <a:srgbClr val="1C1C1C">
                    <a:lumMod val="50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endParaRPr>
            </a:p>
          </p:txBody>
        </p:sp>
        <p:sp>
          <p:nvSpPr>
            <p:cNvPr id="238" name="Freeform 636"/>
            <p:cNvSpPr/>
            <p:nvPr/>
          </p:nvSpPr>
          <p:spPr bwMode="auto">
            <a:xfrm>
              <a:off x="7531402" y="8287656"/>
              <a:ext cx="280256" cy="149721"/>
            </a:xfrm>
            <a:custGeom>
              <a:avLst/>
              <a:gdLst>
                <a:gd name="T0" fmla="*/ 12 w 30"/>
                <a:gd name="T1" fmla="*/ 15 h 16"/>
                <a:gd name="T2" fmla="*/ 13 w 30"/>
                <a:gd name="T3" fmla="*/ 13 h 16"/>
                <a:gd name="T4" fmla="*/ 16 w 30"/>
                <a:gd name="T5" fmla="*/ 11 h 16"/>
                <a:gd name="T6" fmla="*/ 20 w 30"/>
                <a:gd name="T7" fmla="*/ 10 h 16"/>
                <a:gd name="T8" fmla="*/ 24 w 30"/>
                <a:gd name="T9" fmla="*/ 7 h 16"/>
                <a:gd name="T10" fmla="*/ 30 w 30"/>
                <a:gd name="T11" fmla="*/ 5 h 16"/>
                <a:gd name="T12" fmla="*/ 20 w 30"/>
                <a:gd name="T13" fmla="*/ 1 h 16"/>
                <a:gd name="T14" fmla="*/ 14 w 30"/>
                <a:gd name="T15" fmla="*/ 2 h 16"/>
                <a:gd name="T16" fmla="*/ 8 w 30"/>
                <a:gd name="T17" fmla="*/ 1 h 16"/>
                <a:gd name="T18" fmla="*/ 2 w 30"/>
                <a:gd name="T19" fmla="*/ 4 h 16"/>
                <a:gd name="T20" fmla="*/ 1 w 30"/>
                <a:gd name="T21" fmla="*/ 9 h 16"/>
                <a:gd name="T22" fmla="*/ 8 w 30"/>
                <a:gd name="T23" fmla="*/ 14 h 16"/>
                <a:gd name="T24" fmla="*/ 10 w 30"/>
                <a:gd name="T25" fmla="*/ 14 h 16"/>
                <a:gd name="T26" fmla="*/ 9 w 30"/>
                <a:gd name="T27" fmla="*/ 16 h 16"/>
                <a:gd name="T28" fmla="*/ 12 w 30"/>
                <a:gd name="T29" fmla="*/ 15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30" h="16">
                  <a:moveTo>
                    <a:pt x="12" y="15"/>
                  </a:moveTo>
                  <a:cubicBezTo>
                    <a:pt x="13" y="15"/>
                    <a:pt x="13" y="14"/>
                    <a:pt x="13" y="13"/>
                  </a:cubicBezTo>
                  <a:cubicBezTo>
                    <a:pt x="13" y="12"/>
                    <a:pt x="15" y="11"/>
                    <a:pt x="16" y="11"/>
                  </a:cubicBezTo>
                  <a:cubicBezTo>
                    <a:pt x="18" y="10"/>
                    <a:pt x="18" y="12"/>
                    <a:pt x="20" y="10"/>
                  </a:cubicBezTo>
                  <a:cubicBezTo>
                    <a:pt x="21" y="9"/>
                    <a:pt x="22" y="6"/>
                    <a:pt x="24" y="7"/>
                  </a:cubicBezTo>
                  <a:cubicBezTo>
                    <a:pt x="27" y="7"/>
                    <a:pt x="27" y="6"/>
                    <a:pt x="30" y="5"/>
                  </a:cubicBezTo>
                  <a:cubicBezTo>
                    <a:pt x="26" y="3"/>
                    <a:pt x="25" y="0"/>
                    <a:pt x="20" y="1"/>
                  </a:cubicBezTo>
                  <a:cubicBezTo>
                    <a:pt x="18" y="1"/>
                    <a:pt x="16" y="2"/>
                    <a:pt x="14" y="2"/>
                  </a:cubicBezTo>
                  <a:cubicBezTo>
                    <a:pt x="12" y="2"/>
                    <a:pt x="10" y="1"/>
                    <a:pt x="8" y="1"/>
                  </a:cubicBezTo>
                  <a:cubicBezTo>
                    <a:pt x="5" y="2"/>
                    <a:pt x="4" y="2"/>
                    <a:pt x="2" y="4"/>
                  </a:cubicBezTo>
                  <a:cubicBezTo>
                    <a:pt x="2" y="5"/>
                    <a:pt x="0" y="7"/>
                    <a:pt x="1" y="9"/>
                  </a:cubicBezTo>
                  <a:cubicBezTo>
                    <a:pt x="4" y="11"/>
                    <a:pt x="8" y="9"/>
                    <a:pt x="8" y="14"/>
                  </a:cubicBezTo>
                  <a:cubicBezTo>
                    <a:pt x="8" y="14"/>
                    <a:pt x="10" y="14"/>
                    <a:pt x="10" y="14"/>
                  </a:cubicBezTo>
                  <a:cubicBezTo>
                    <a:pt x="10" y="14"/>
                    <a:pt x="9" y="16"/>
                    <a:pt x="9" y="16"/>
                  </a:cubicBezTo>
                  <a:cubicBezTo>
                    <a:pt x="10" y="16"/>
                    <a:pt x="12" y="16"/>
                    <a:pt x="12" y="15"/>
                  </a:cubicBezTo>
                  <a:close/>
                </a:path>
              </a:pathLst>
            </a:custGeom>
            <a:grpFill/>
            <a:ln w="4763" cap="flat">
              <a:solidFill>
                <a:schemeClr val="bg1"/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id-ID" sz="1800" b="1" i="0" u="none" strike="noStrike" kern="1200" cap="none" spc="0" normalizeH="0" baseline="0" noProof="0">
                <a:ln>
                  <a:noFill/>
                </a:ln>
                <a:solidFill>
                  <a:srgbClr val="1C1C1C">
                    <a:lumMod val="50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endParaRPr>
            </a:p>
          </p:txBody>
        </p:sp>
        <p:sp>
          <p:nvSpPr>
            <p:cNvPr id="239" name="Freeform 637"/>
            <p:cNvSpPr/>
            <p:nvPr/>
          </p:nvSpPr>
          <p:spPr bwMode="auto">
            <a:xfrm>
              <a:off x="7531402" y="8163419"/>
              <a:ext cx="66879" cy="140163"/>
            </a:xfrm>
            <a:custGeom>
              <a:avLst/>
              <a:gdLst>
                <a:gd name="T0" fmla="*/ 5 w 7"/>
                <a:gd name="T1" fmla="*/ 1 h 15"/>
                <a:gd name="T2" fmla="*/ 2 w 7"/>
                <a:gd name="T3" fmla="*/ 4 h 15"/>
                <a:gd name="T4" fmla="*/ 1 w 7"/>
                <a:gd name="T5" fmla="*/ 6 h 15"/>
                <a:gd name="T6" fmla="*/ 2 w 7"/>
                <a:gd name="T7" fmla="*/ 14 h 15"/>
                <a:gd name="T8" fmla="*/ 6 w 7"/>
                <a:gd name="T9" fmla="*/ 8 h 15"/>
                <a:gd name="T10" fmla="*/ 7 w 7"/>
                <a:gd name="T11" fmla="*/ 2 h 15"/>
                <a:gd name="T12" fmla="*/ 5 w 7"/>
                <a:gd name="T13" fmla="*/ 1 h 15"/>
                <a:gd name="T14" fmla="*/ 5 w 7"/>
                <a:gd name="T15" fmla="*/ 1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" h="15">
                  <a:moveTo>
                    <a:pt x="5" y="1"/>
                  </a:moveTo>
                  <a:cubicBezTo>
                    <a:pt x="4" y="0"/>
                    <a:pt x="2" y="3"/>
                    <a:pt x="2" y="4"/>
                  </a:cubicBezTo>
                  <a:cubicBezTo>
                    <a:pt x="1" y="5"/>
                    <a:pt x="1" y="4"/>
                    <a:pt x="1" y="6"/>
                  </a:cubicBezTo>
                  <a:cubicBezTo>
                    <a:pt x="1" y="7"/>
                    <a:pt x="0" y="15"/>
                    <a:pt x="2" y="14"/>
                  </a:cubicBezTo>
                  <a:cubicBezTo>
                    <a:pt x="2" y="13"/>
                    <a:pt x="5" y="10"/>
                    <a:pt x="6" y="8"/>
                  </a:cubicBezTo>
                  <a:cubicBezTo>
                    <a:pt x="6" y="5"/>
                    <a:pt x="6" y="4"/>
                    <a:pt x="7" y="2"/>
                  </a:cubicBezTo>
                  <a:cubicBezTo>
                    <a:pt x="7" y="1"/>
                    <a:pt x="6" y="1"/>
                    <a:pt x="5" y="1"/>
                  </a:cubicBezTo>
                  <a:cubicBezTo>
                    <a:pt x="4" y="0"/>
                    <a:pt x="6" y="1"/>
                    <a:pt x="5" y="1"/>
                  </a:cubicBezTo>
                  <a:close/>
                </a:path>
              </a:pathLst>
            </a:custGeom>
            <a:grpFill/>
            <a:ln w="4763" cap="flat">
              <a:solidFill>
                <a:schemeClr val="bg1"/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id-ID" sz="1800" b="1" i="0" u="none" strike="noStrike" kern="1200" cap="none" spc="0" normalizeH="0" baseline="0" noProof="0">
                <a:ln>
                  <a:noFill/>
                </a:ln>
                <a:solidFill>
                  <a:srgbClr val="1C1C1C">
                    <a:lumMod val="50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endParaRPr>
            </a:p>
          </p:txBody>
        </p:sp>
        <p:sp>
          <p:nvSpPr>
            <p:cNvPr id="240" name="Freeform 638"/>
            <p:cNvSpPr/>
            <p:nvPr/>
          </p:nvSpPr>
          <p:spPr bwMode="auto">
            <a:xfrm>
              <a:off x="8232035" y="8080592"/>
              <a:ext cx="121018" cy="101936"/>
            </a:xfrm>
            <a:custGeom>
              <a:avLst/>
              <a:gdLst>
                <a:gd name="T0" fmla="*/ 12 w 13"/>
                <a:gd name="T1" fmla="*/ 3 h 11"/>
                <a:gd name="T2" fmla="*/ 6 w 13"/>
                <a:gd name="T3" fmla="*/ 1 h 11"/>
                <a:gd name="T4" fmla="*/ 7 w 13"/>
                <a:gd name="T5" fmla="*/ 5 h 11"/>
                <a:gd name="T6" fmla="*/ 9 w 13"/>
                <a:gd name="T7" fmla="*/ 9 h 11"/>
                <a:gd name="T8" fmla="*/ 6 w 13"/>
                <a:gd name="T9" fmla="*/ 10 h 11"/>
                <a:gd name="T10" fmla="*/ 5 w 13"/>
                <a:gd name="T11" fmla="*/ 8 h 11"/>
                <a:gd name="T12" fmla="*/ 0 w 13"/>
                <a:gd name="T13" fmla="*/ 9 h 11"/>
                <a:gd name="T14" fmla="*/ 3 w 13"/>
                <a:gd name="T15" fmla="*/ 11 h 11"/>
                <a:gd name="T16" fmla="*/ 13 w 13"/>
                <a:gd name="T17" fmla="*/ 11 h 11"/>
                <a:gd name="T18" fmla="*/ 12 w 13"/>
                <a:gd name="T19" fmla="*/ 3 h 11"/>
                <a:gd name="T20" fmla="*/ 12 w 13"/>
                <a:gd name="T21" fmla="*/ 3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3" h="11">
                  <a:moveTo>
                    <a:pt x="12" y="3"/>
                  </a:moveTo>
                  <a:cubicBezTo>
                    <a:pt x="10" y="3"/>
                    <a:pt x="8" y="0"/>
                    <a:pt x="6" y="1"/>
                  </a:cubicBezTo>
                  <a:cubicBezTo>
                    <a:pt x="3" y="2"/>
                    <a:pt x="7" y="3"/>
                    <a:pt x="7" y="5"/>
                  </a:cubicBezTo>
                  <a:cubicBezTo>
                    <a:pt x="8" y="6"/>
                    <a:pt x="10" y="8"/>
                    <a:pt x="9" y="9"/>
                  </a:cubicBezTo>
                  <a:cubicBezTo>
                    <a:pt x="8" y="10"/>
                    <a:pt x="7" y="10"/>
                    <a:pt x="6" y="10"/>
                  </a:cubicBezTo>
                  <a:cubicBezTo>
                    <a:pt x="4" y="9"/>
                    <a:pt x="6" y="9"/>
                    <a:pt x="5" y="8"/>
                  </a:cubicBezTo>
                  <a:cubicBezTo>
                    <a:pt x="5" y="8"/>
                    <a:pt x="0" y="9"/>
                    <a:pt x="0" y="9"/>
                  </a:cubicBezTo>
                  <a:cubicBezTo>
                    <a:pt x="0" y="11"/>
                    <a:pt x="2" y="11"/>
                    <a:pt x="3" y="11"/>
                  </a:cubicBezTo>
                  <a:cubicBezTo>
                    <a:pt x="6" y="10"/>
                    <a:pt x="9" y="11"/>
                    <a:pt x="13" y="11"/>
                  </a:cubicBezTo>
                  <a:cubicBezTo>
                    <a:pt x="13" y="8"/>
                    <a:pt x="12" y="5"/>
                    <a:pt x="12" y="3"/>
                  </a:cubicBezTo>
                  <a:cubicBezTo>
                    <a:pt x="11" y="3"/>
                    <a:pt x="12" y="5"/>
                    <a:pt x="12" y="3"/>
                  </a:cubicBezTo>
                  <a:close/>
                </a:path>
              </a:pathLst>
            </a:custGeom>
            <a:grpFill/>
            <a:ln w="4763" cap="flat">
              <a:solidFill>
                <a:schemeClr val="bg1"/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id-ID" sz="1800" b="1" i="0" u="none" strike="noStrike" kern="1200" cap="none" spc="0" normalizeH="0" baseline="0" noProof="0">
                <a:ln>
                  <a:noFill/>
                </a:ln>
                <a:solidFill>
                  <a:srgbClr val="1C1C1C">
                    <a:lumMod val="50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endParaRPr>
            </a:p>
          </p:txBody>
        </p:sp>
        <p:sp>
          <p:nvSpPr>
            <p:cNvPr id="241" name="Freeform 639"/>
            <p:cNvSpPr/>
            <p:nvPr/>
          </p:nvSpPr>
          <p:spPr bwMode="auto">
            <a:xfrm>
              <a:off x="8343503" y="8080592"/>
              <a:ext cx="168791" cy="140163"/>
            </a:xfrm>
            <a:custGeom>
              <a:avLst/>
              <a:gdLst>
                <a:gd name="T0" fmla="*/ 14 w 18"/>
                <a:gd name="T1" fmla="*/ 7 h 15"/>
                <a:gd name="T2" fmla="*/ 8 w 18"/>
                <a:gd name="T3" fmla="*/ 3 h 15"/>
                <a:gd name="T4" fmla="*/ 1 w 18"/>
                <a:gd name="T5" fmla="*/ 1 h 15"/>
                <a:gd name="T6" fmla="*/ 0 w 18"/>
                <a:gd name="T7" fmla="*/ 3 h 15"/>
                <a:gd name="T8" fmla="*/ 1 w 18"/>
                <a:gd name="T9" fmla="*/ 10 h 15"/>
                <a:gd name="T10" fmla="*/ 2 w 18"/>
                <a:gd name="T11" fmla="*/ 12 h 15"/>
                <a:gd name="T12" fmla="*/ 4 w 18"/>
                <a:gd name="T13" fmla="*/ 10 h 15"/>
                <a:gd name="T14" fmla="*/ 13 w 18"/>
                <a:gd name="T15" fmla="*/ 10 h 15"/>
                <a:gd name="T16" fmla="*/ 17 w 18"/>
                <a:gd name="T17" fmla="*/ 10 h 15"/>
                <a:gd name="T18" fmla="*/ 14 w 18"/>
                <a:gd name="T19" fmla="*/ 7 h 15"/>
                <a:gd name="T20" fmla="*/ 14 w 18"/>
                <a:gd name="T21" fmla="*/ 7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8" h="15">
                  <a:moveTo>
                    <a:pt x="14" y="7"/>
                  </a:moveTo>
                  <a:cubicBezTo>
                    <a:pt x="12" y="6"/>
                    <a:pt x="10" y="4"/>
                    <a:pt x="8" y="3"/>
                  </a:cubicBezTo>
                  <a:cubicBezTo>
                    <a:pt x="7" y="2"/>
                    <a:pt x="2" y="0"/>
                    <a:pt x="1" y="1"/>
                  </a:cubicBezTo>
                  <a:cubicBezTo>
                    <a:pt x="1" y="1"/>
                    <a:pt x="3" y="3"/>
                    <a:pt x="0" y="3"/>
                  </a:cubicBezTo>
                  <a:cubicBezTo>
                    <a:pt x="0" y="5"/>
                    <a:pt x="1" y="7"/>
                    <a:pt x="1" y="10"/>
                  </a:cubicBezTo>
                  <a:cubicBezTo>
                    <a:pt x="1" y="11"/>
                    <a:pt x="1" y="11"/>
                    <a:pt x="2" y="12"/>
                  </a:cubicBezTo>
                  <a:cubicBezTo>
                    <a:pt x="3" y="15"/>
                    <a:pt x="3" y="11"/>
                    <a:pt x="4" y="10"/>
                  </a:cubicBezTo>
                  <a:cubicBezTo>
                    <a:pt x="6" y="8"/>
                    <a:pt x="11" y="10"/>
                    <a:pt x="13" y="10"/>
                  </a:cubicBezTo>
                  <a:cubicBezTo>
                    <a:pt x="15" y="10"/>
                    <a:pt x="15" y="11"/>
                    <a:pt x="17" y="10"/>
                  </a:cubicBezTo>
                  <a:cubicBezTo>
                    <a:pt x="18" y="8"/>
                    <a:pt x="17" y="7"/>
                    <a:pt x="14" y="7"/>
                  </a:cubicBezTo>
                  <a:cubicBezTo>
                    <a:pt x="12" y="7"/>
                    <a:pt x="16" y="7"/>
                    <a:pt x="14" y="7"/>
                  </a:cubicBezTo>
                  <a:close/>
                </a:path>
              </a:pathLst>
            </a:custGeom>
            <a:grpFill/>
            <a:ln w="4763" cap="flat">
              <a:solidFill>
                <a:schemeClr val="bg1"/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id-ID" sz="1800" b="1" i="0" u="none" strike="noStrike" kern="1200" cap="none" spc="0" normalizeH="0" baseline="0" noProof="0">
                <a:ln>
                  <a:noFill/>
                </a:ln>
                <a:solidFill>
                  <a:srgbClr val="1C1C1C">
                    <a:lumMod val="50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endParaRPr>
            </a:p>
          </p:txBody>
        </p:sp>
        <p:sp>
          <p:nvSpPr>
            <p:cNvPr id="242" name="Freeform 640"/>
            <p:cNvSpPr/>
            <p:nvPr/>
          </p:nvSpPr>
          <p:spPr bwMode="auto">
            <a:xfrm>
              <a:off x="3843499" y="4965129"/>
              <a:ext cx="1812106" cy="1216878"/>
            </a:xfrm>
            <a:custGeom>
              <a:avLst/>
              <a:gdLst>
                <a:gd name="T0" fmla="*/ 184 w 194"/>
                <a:gd name="T1" fmla="*/ 118 h 130"/>
                <a:gd name="T2" fmla="*/ 161 w 194"/>
                <a:gd name="T3" fmla="*/ 97 h 130"/>
                <a:gd name="T4" fmla="*/ 143 w 194"/>
                <a:gd name="T5" fmla="*/ 92 h 130"/>
                <a:gd name="T6" fmla="*/ 138 w 194"/>
                <a:gd name="T7" fmla="*/ 76 h 130"/>
                <a:gd name="T8" fmla="*/ 135 w 194"/>
                <a:gd name="T9" fmla="*/ 14 h 130"/>
                <a:gd name="T10" fmla="*/ 84 w 194"/>
                <a:gd name="T11" fmla="*/ 8 h 130"/>
                <a:gd name="T12" fmla="*/ 71 w 194"/>
                <a:gd name="T13" fmla="*/ 5 h 130"/>
                <a:gd name="T14" fmla="*/ 62 w 194"/>
                <a:gd name="T15" fmla="*/ 1 h 130"/>
                <a:gd name="T16" fmla="*/ 43 w 194"/>
                <a:gd name="T17" fmla="*/ 8 h 130"/>
                <a:gd name="T18" fmla="*/ 32 w 194"/>
                <a:gd name="T19" fmla="*/ 11 h 130"/>
                <a:gd name="T20" fmla="*/ 12 w 194"/>
                <a:gd name="T21" fmla="*/ 23 h 130"/>
                <a:gd name="T22" fmla="*/ 26 w 194"/>
                <a:gd name="T23" fmla="*/ 38 h 130"/>
                <a:gd name="T24" fmla="*/ 33 w 194"/>
                <a:gd name="T25" fmla="*/ 42 h 130"/>
                <a:gd name="T26" fmla="*/ 38 w 194"/>
                <a:gd name="T27" fmla="*/ 45 h 130"/>
                <a:gd name="T28" fmla="*/ 24 w 194"/>
                <a:gd name="T29" fmla="*/ 42 h 130"/>
                <a:gd name="T30" fmla="*/ 9 w 194"/>
                <a:gd name="T31" fmla="*/ 46 h 130"/>
                <a:gd name="T32" fmla="*/ 12 w 194"/>
                <a:gd name="T33" fmla="*/ 58 h 130"/>
                <a:gd name="T34" fmla="*/ 32 w 194"/>
                <a:gd name="T35" fmla="*/ 58 h 130"/>
                <a:gd name="T36" fmla="*/ 38 w 194"/>
                <a:gd name="T37" fmla="*/ 61 h 130"/>
                <a:gd name="T38" fmla="*/ 21 w 194"/>
                <a:gd name="T39" fmla="*/ 71 h 130"/>
                <a:gd name="T40" fmla="*/ 15 w 194"/>
                <a:gd name="T41" fmla="*/ 78 h 130"/>
                <a:gd name="T42" fmla="*/ 17 w 194"/>
                <a:gd name="T43" fmla="*/ 84 h 130"/>
                <a:gd name="T44" fmla="*/ 26 w 194"/>
                <a:gd name="T45" fmla="*/ 89 h 130"/>
                <a:gd name="T46" fmla="*/ 22 w 194"/>
                <a:gd name="T47" fmla="*/ 94 h 130"/>
                <a:gd name="T48" fmla="*/ 31 w 194"/>
                <a:gd name="T49" fmla="*/ 93 h 130"/>
                <a:gd name="T50" fmla="*/ 38 w 194"/>
                <a:gd name="T51" fmla="*/ 102 h 130"/>
                <a:gd name="T52" fmla="*/ 48 w 194"/>
                <a:gd name="T53" fmla="*/ 105 h 130"/>
                <a:gd name="T54" fmla="*/ 54 w 194"/>
                <a:gd name="T55" fmla="*/ 103 h 130"/>
                <a:gd name="T56" fmla="*/ 55 w 194"/>
                <a:gd name="T57" fmla="*/ 106 h 130"/>
                <a:gd name="T58" fmla="*/ 51 w 194"/>
                <a:gd name="T59" fmla="*/ 114 h 130"/>
                <a:gd name="T60" fmla="*/ 41 w 194"/>
                <a:gd name="T61" fmla="*/ 124 h 130"/>
                <a:gd name="T62" fmla="*/ 36 w 194"/>
                <a:gd name="T63" fmla="*/ 126 h 130"/>
                <a:gd name="T64" fmla="*/ 43 w 194"/>
                <a:gd name="T65" fmla="*/ 125 h 130"/>
                <a:gd name="T66" fmla="*/ 54 w 194"/>
                <a:gd name="T67" fmla="*/ 118 h 130"/>
                <a:gd name="T68" fmla="*/ 72 w 194"/>
                <a:gd name="T69" fmla="*/ 107 h 130"/>
                <a:gd name="T70" fmla="*/ 77 w 194"/>
                <a:gd name="T71" fmla="*/ 91 h 130"/>
                <a:gd name="T72" fmla="*/ 94 w 194"/>
                <a:gd name="T73" fmla="*/ 86 h 130"/>
                <a:gd name="T74" fmla="*/ 87 w 194"/>
                <a:gd name="T75" fmla="*/ 97 h 130"/>
                <a:gd name="T76" fmla="*/ 101 w 194"/>
                <a:gd name="T77" fmla="*/ 88 h 130"/>
                <a:gd name="T78" fmla="*/ 119 w 194"/>
                <a:gd name="T79" fmla="*/ 92 h 130"/>
                <a:gd name="T80" fmla="*/ 136 w 194"/>
                <a:gd name="T81" fmla="*/ 95 h 130"/>
                <a:gd name="T82" fmla="*/ 145 w 194"/>
                <a:gd name="T83" fmla="*/ 98 h 130"/>
                <a:gd name="T84" fmla="*/ 160 w 194"/>
                <a:gd name="T85" fmla="*/ 102 h 130"/>
                <a:gd name="T86" fmla="*/ 169 w 194"/>
                <a:gd name="T87" fmla="*/ 104 h 130"/>
                <a:gd name="T88" fmla="*/ 176 w 194"/>
                <a:gd name="T89" fmla="*/ 111 h 130"/>
                <a:gd name="T90" fmla="*/ 184 w 194"/>
                <a:gd name="T91" fmla="*/ 121 h 130"/>
                <a:gd name="T92" fmla="*/ 186 w 194"/>
                <a:gd name="T93" fmla="*/ 125 h 130"/>
                <a:gd name="T94" fmla="*/ 194 w 194"/>
                <a:gd name="T95" fmla="*/ 126 h 1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194" h="130">
                  <a:moveTo>
                    <a:pt x="194" y="126"/>
                  </a:moveTo>
                  <a:cubicBezTo>
                    <a:pt x="193" y="125"/>
                    <a:pt x="191" y="125"/>
                    <a:pt x="193" y="123"/>
                  </a:cubicBezTo>
                  <a:cubicBezTo>
                    <a:pt x="193" y="122"/>
                    <a:pt x="192" y="122"/>
                    <a:pt x="191" y="122"/>
                  </a:cubicBezTo>
                  <a:cubicBezTo>
                    <a:pt x="189" y="120"/>
                    <a:pt x="185" y="119"/>
                    <a:pt x="184" y="118"/>
                  </a:cubicBezTo>
                  <a:cubicBezTo>
                    <a:pt x="180" y="113"/>
                    <a:pt x="178" y="107"/>
                    <a:pt x="174" y="103"/>
                  </a:cubicBezTo>
                  <a:cubicBezTo>
                    <a:pt x="172" y="102"/>
                    <a:pt x="170" y="100"/>
                    <a:pt x="169" y="99"/>
                  </a:cubicBezTo>
                  <a:cubicBezTo>
                    <a:pt x="167" y="98"/>
                    <a:pt x="167" y="95"/>
                    <a:pt x="165" y="95"/>
                  </a:cubicBezTo>
                  <a:cubicBezTo>
                    <a:pt x="164" y="95"/>
                    <a:pt x="161" y="97"/>
                    <a:pt x="161" y="97"/>
                  </a:cubicBezTo>
                  <a:cubicBezTo>
                    <a:pt x="162" y="99"/>
                    <a:pt x="159" y="100"/>
                    <a:pt x="158" y="100"/>
                  </a:cubicBezTo>
                  <a:cubicBezTo>
                    <a:pt x="155" y="101"/>
                    <a:pt x="152" y="97"/>
                    <a:pt x="150" y="95"/>
                  </a:cubicBezTo>
                  <a:cubicBezTo>
                    <a:pt x="149" y="94"/>
                    <a:pt x="148" y="94"/>
                    <a:pt x="147" y="92"/>
                  </a:cubicBezTo>
                  <a:cubicBezTo>
                    <a:pt x="146" y="90"/>
                    <a:pt x="144" y="91"/>
                    <a:pt x="143" y="92"/>
                  </a:cubicBezTo>
                  <a:cubicBezTo>
                    <a:pt x="141" y="92"/>
                    <a:pt x="141" y="91"/>
                    <a:pt x="139" y="92"/>
                  </a:cubicBezTo>
                  <a:cubicBezTo>
                    <a:pt x="139" y="92"/>
                    <a:pt x="138" y="92"/>
                    <a:pt x="138" y="91"/>
                  </a:cubicBezTo>
                  <a:cubicBezTo>
                    <a:pt x="138" y="90"/>
                    <a:pt x="138" y="90"/>
                    <a:pt x="138" y="89"/>
                  </a:cubicBezTo>
                  <a:cubicBezTo>
                    <a:pt x="138" y="85"/>
                    <a:pt x="138" y="80"/>
                    <a:pt x="138" y="76"/>
                  </a:cubicBezTo>
                  <a:cubicBezTo>
                    <a:pt x="138" y="64"/>
                    <a:pt x="138" y="51"/>
                    <a:pt x="138" y="38"/>
                  </a:cubicBezTo>
                  <a:cubicBezTo>
                    <a:pt x="138" y="33"/>
                    <a:pt x="138" y="27"/>
                    <a:pt x="138" y="21"/>
                  </a:cubicBezTo>
                  <a:cubicBezTo>
                    <a:pt x="138" y="20"/>
                    <a:pt x="138" y="18"/>
                    <a:pt x="138" y="16"/>
                  </a:cubicBezTo>
                  <a:cubicBezTo>
                    <a:pt x="138" y="15"/>
                    <a:pt x="137" y="15"/>
                    <a:pt x="135" y="14"/>
                  </a:cubicBezTo>
                  <a:cubicBezTo>
                    <a:pt x="130" y="12"/>
                    <a:pt x="127" y="12"/>
                    <a:pt x="122" y="12"/>
                  </a:cubicBezTo>
                  <a:cubicBezTo>
                    <a:pt x="117" y="12"/>
                    <a:pt x="113" y="11"/>
                    <a:pt x="108" y="10"/>
                  </a:cubicBezTo>
                  <a:cubicBezTo>
                    <a:pt x="102" y="10"/>
                    <a:pt x="97" y="8"/>
                    <a:pt x="92" y="8"/>
                  </a:cubicBezTo>
                  <a:cubicBezTo>
                    <a:pt x="89" y="8"/>
                    <a:pt x="87" y="9"/>
                    <a:pt x="84" y="8"/>
                  </a:cubicBezTo>
                  <a:cubicBezTo>
                    <a:pt x="84" y="8"/>
                    <a:pt x="80" y="7"/>
                    <a:pt x="80" y="7"/>
                  </a:cubicBezTo>
                  <a:cubicBezTo>
                    <a:pt x="80" y="7"/>
                    <a:pt x="81" y="5"/>
                    <a:pt x="81" y="4"/>
                  </a:cubicBezTo>
                  <a:cubicBezTo>
                    <a:pt x="81" y="4"/>
                    <a:pt x="78" y="4"/>
                    <a:pt x="78" y="4"/>
                  </a:cubicBezTo>
                  <a:cubicBezTo>
                    <a:pt x="76" y="4"/>
                    <a:pt x="73" y="5"/>
                    <a:pt x="71" y="5"/>
                  </a:cubicBezTo>
                  <a:cubicBezTo>
                    <a:pt x="69" y="5"/>
                    <a:pt x="70" y="1"/>
                    <a:pt x="67" y="3"/>
                  </a:cubicBezTo>
                  <a:cubicBezTo>
                    <a:pt x="66" y="3"/>
                    <a:pt x="65" y="5"/>
                    <a:pt x="64" y="4"/>
                  </a:cubicBezTo>
                  <a:cubicBezTo>
                    <a:pt x="62" y="4"/>
                    <a:pt x="62" y="3"/>
                    <a:pt x="64" y="2"/>
                  </a:cubicBezTo>
                  <a:cubicBezTo>
                    <a:pt x="66" y="2"/>
                    <a:pt x="63" y="1"/>
                    <a:pt x="62" y="1"/>
                  </a:cubicBezTo>
                  <a:cubicBezTo>
                    <a:pt x="58" y="0"/>
                    <a:pt x="58" y="1"/>
                    <a:pt x="56" y="3"/>
                  </a:cubicBezTo>
                  <a:cubicBezTo>
                    <a:pt x="53" y="6"/>
                    <a:pt x="49" y="4"/>
                    <a:pt x="45" y="5"/>
                  </a:cubicBezTo>
                  <a:cubicBezTo>
                    <a:pt x="41" y="6"/>
                    <a:pt x="45" y="8"/>
                    <a:pt x="45" y="8"/>
                  </a:cubicBezTo>
                  <a:cubicBezTo>
                    <a:pt x="44" y="8"/>
                    <a:pt x="43" y="8"/>
                    <a:pt x="43" y="8"/>
                  </a:cubicBezTo>
                  <a:cubicBezTo>
                    <a:pt x="43" y="8"/>
                    <a:pt x="44" y="10"/>
                    <a:pt x="43" y="10"/>
                  </a:cubicBezTo>
                  <a:cubicBezTo>
                    <a:pt x="42" y="10"/>
                    <a:pt x="42" y="8"/>
                    <a:pt x="42" y="7"/>
                  </a:cubicBezTo>
                  <a:cubicBezTo>
                    <a:pt x="41" y="7"/>
                    <a:pt x="38" y="10"/>
                    <a:pt x="38" y="10"/>
                  </a:cubicBezTo>
                  <a:cubicBezTo>
                    <a:pt x="36" y="11"/>
                    <a:pt x="34" y="9"/>
                    <a:pt x="32" y="11"/>
                  </a:cubicBezTo>
                  <a:cubicBezTo>
                    <a:pt x="30" y="12"/>
                    <a:pt x="28" y="13"/>
                    <a:pt x="27" y="15"/>
                  </a:cubicBezTo>
                  <a:cubicBezTo>
                    <a:pt x="27" y="17"/>
                    <a:pt x="27" y="19"/>
                    <a:pt x="25" y="20"/>
                  </a:cubicBezTo>
                  <a:cubicBezTo>
                    <a:pt x="23" y="21"/>
                    <a:pt x="22" y="22"/>
                    <a:pt x="20" y="22"/>
                  </a:cubicBezTo>
                  <a:cubicBezTo>
                    <a:pt x="19" y="22"/>
                    <a:pt x="13" y="22"/>
                    <a:pt x="12" y="23"/>
                  </a:cubicBezTo>
                  <a:cubicBezTo>
                    <a:pt x="12" y="24"/>
                    <a:pt x="10" y="27"/>
                    <a:pt x="10" y="27"/>
                  </a:cubicBezTo>
                  <a:cubicBezTo>
                    <a:pt x="11" y="28"/>
                    <a:pt x="14" y="28"/>
                    <a:pt x="15" y="29"/>
                  </a:cubicBezTo>
                  <a:cubicBezTo>
                    <a:pt x="18" y="30"/>
                    <a:pt x="21" y="32"/>
                    <a:pt x="23" y="34"/>
                  </a:cubicBezTo>
                  <a:cubicBezTo>
                    <a:pt x="24" y="35"/>
                    <a:pt x="24" y="37"/>
                    <a:pt x="26" y="38"/>
                  </a:cubicBezTo>
                  <a:cubicBezTo>
                    <a:pt x="28" y="38"/>
                    <a:pt x="29" y="38"/>
                    <a:pt x="31" y="37"/>
                  </a:cubicBezTo>
                  <a:cubicBezTo>
                    <a:pt x="31" y="37"/>
                    <a:pt x="34" y="38"/>
                    <a:pt x="34" y="38"/>
                  </a:cubicBezTo>
                  <a:cubicBezTo>
                    <a:pt x="36" y="41"/>
                    <a:pt x="31" y="39"/>
                    <a:pt x="31" y="39"/>
                  </a:cubicBezTo>
                  <a:cubicBezTo>
                    <a:pt x="29" y="39"/>
                    <a:pt x="32" y="41"/>
                    <a:pt x="33" y="42"/>
                  </a:cubicBezTo>
                  <a:cubicBezTo>
                    <a:pt x="34" y="44"/>
                    <a:pt x="35" y="43"/>
                    <a:pt x="37" y="42"/>
                  </a:cubicBezTo>
                  <a:cubicBezTo>
                    <a:pt x="38" y="41"/>
                    <a:pt x="41" y="41"/>
                    <a:pt x="42" y="42"/>
                  </a:cubicBezTo>
                  <a:cubicBezTo>
                    <a:pt x="43" y="43"/>
                    <a:pt x="38" y="44"/>
                    <a:pt x="38" y="44"/>
                  </a:cubicBezTo>
                  <a:cubicBezTo>
                    <a:pt x="37" y="44"/>
                    <a:pt x="38" y="44"/>
                    <a:pt x="38" y="45"/>
                  </a:cubicBezTo>
                  <a:cubicBezTo>
                    <a:pt x="38" y="46"/>
                    <a:pt x="36" y="45"/>
                    <a:pt x="36" y="45"/>
                  </a:cubicBezTo>
                  <a:cubicBezTo>
                    <a:pt x="35" y="45"/>
                    <a:pt x="34" y="46"/>
                    <a:pt x="32" y="46"/>
                  </a:cubicBezTo>
                  <a:cubicBezTo>
                    <a:pt x="30" y="46"/>
                    <a:pt x="26" y="47"/>
                    <a:pt x="24" y="46"/>
                  </a:cubicBezTo>
                  <a:cubicBezTo>
                    <a:pt x="22" y="45"/>
                    <a:pt x="25" y="43"/>
                    <a:pt x="24" y="42"/>
                  </a:cubicBezTo>
                  <a:cubicBezTo>
                    <a:pt x="23" y="42"/>
                    <a:pt x="21" y="42"/>
                    <a:pt x="20" y="43"/>
                  </a:cubicBezTo>
                  <a:cubicBezTo>
                    <a:pt x="19" y="43"/>
                    <a:pt x="17" y="43"/>
                    <a:pt x="16" y="43"/>
                  </a:cubicBezTo>
                  <a:cubicBezTo>
                    <a:pt x="14" y="44"/>
                    <a:pt x="15" y="46"/>
                    <a:pt x="15" y="46"/>
                  </a:cubicBezTo>
                  <a:cubicBezTo>
                    <a:pt x="13" y="46"/>
                    <a:pt x="11" y="45"/>
                    <a:pt x="9" y="46"/>
                  </a:cubicBezTo>
                  <a:cubicBezTo>
                    <a:pt x="8" y="47"/>
                    <a:pt x="6" y="48"/>
                    <a:pt x="5" y="49"/>
                  </a:cubicBezTo>
                  <a:cubicBezTo>
                    <a:pt x="0" y="52"/>
                    <a:pt x="12" y="52"/>
                    <a:pt x="12" y="53"/>
                  </a:cubicBezTo>
                  <a:cubicBezTo>
                    <a:pt x="11" y="54"/>
                    <a:pt x="8" y="54"/>
                    <a:pt x="10" y="55"/>
                  </a:cubicBezTo>
                  <a:cubicBezTo>
                    <a:pt x="11" y="56"/>
                    <a:pt x="11" y="58"/>
                    <a:pt x="12" y="58"/>
                  </a:cubicBezTo>
                  <a:cubicBezTo>
                    <a:pt x="16" y="59"/>
                    <a:pt x="19" y="58"/>
                    <a:pt x="23" y="58"/>
                  </a:cubicBezTo>
                  <a:cubicBezTo>
                    <a:pt x="24" y="59"/>
                    <a:pt x="25" y="59"/>
                    <a:pt x="26" y="59"/>
                  </a:cubicBezTo>
                  <a:cubicBezTo>
                    <a:pt x="28" y="59"/>
                    <a:pt x="27" y="59"/>
                    <a:pt x="29" y="60"/>
                  </a:cubicBezTo>
                  <a:cubicBezTo>
                    <a:pt x="29" y="60"/>
                    <a:pt x="31" y="58"/>
                    <a:pt x="32" y="58"/>
                  </a:cubicBezTo>
                  <a:cubicBezTo>
                    <a:pt x="33" y="57"/>
                    <a:pt x="34" y="57"/>
                    <a:pt x="35" y="57"/>
                  </a:cubicBezTo>
                  <a:cubicBezTo>
                    <a:pt x="36" y="56"/>
                    <a:pt x="37" y="55"/>
                    <a:pt x="37" y="55"/>
                  </a:cubicBezTo>
                  <a:cubicBezTo>
                    <a:pt x="38" y="56"/>
                    <a:pt x="39" y="57"/>
                    <a:pt x="38" y="58"/>
                  </a:cubicBezTo>
                  <a:cubicBezTo>
                    <a:pt x="37" y="59"/>
                    <a:pt x="36" y="59"/>
                    <a:pt x="38" y="61"/>
                  </a:cubicBezTo>
                  <a:cubicBezTo>
                    <a:pt x="40" y="65"/>
                    <a:pt x="38" y="68"/>
                    <a:pt x="33" y="67"/>
                  </a:cubicBezTo>
                  <a:cubicBezTo>
                    <a:pt x="33" y="67"/>
                    <a:pt x="32" y="66"/>
                    <a:pt x="31" y="67"/>
                  </a:cubicBezTo>
                  <a:cubicBezTo>
                    <a:pt x="30" y="68"/>
                    <a:pt x="29" y="70"/>
                    <a:pt x="28" y="70"/>
                  </a:cubicBezTo>
                  <a:cubicBezTo>
                    <a:pt x="26" y="71"/>
                    <a:pt x="20" y="68"/>
                    <a:pt x="21" y="71"/>
                  </a:cubicBezTo>
                  <a:cubicBezTo>
                    <a:pt x="21" y="71"/>
                    <a:pt x="18" y="73"/>
                    <a:pt x="19" y="73"/>
                  </a:cubicBezTo>
                  <a:cubicBezTo>
                    <a:pt x="19" y="73"/>
                    <a:pt x="20" y="73"/>
                    <a:pt x="20" y="73"/>
                  </a:cubicBezTo>
                  <a:cubicBezTo>
                    <a:pt x="21" y="74"/>
                    <a:pt x="18" y="75"/>
                    <a:pt x="17" y="76"/>
                  </a:cubicBezTo>
                  <a:cubicBezTo>
                    <a:pt x="16" y="76"/>
                    <a:pt x="15" y="77"/>
                    <a:pt x="15" y="78"/>
                  </a:cubicBezTo>
                  <a:cubicBezTo>
                    <a:pt x="14" y="80"/>
                    <a:pt x="16" y="80"/>
                    <a:pt x="14" y="81"/>
                  </a:cubicBezTo>
                  <a:cubicBezTo>
                    <a:pt x="12" y="82"/>
                    <a:pt x="14" y="84"/>
                    <a:pt x="15" y="85"/>
                  </a:cubicBezTo>
                  <a:cubicBezTo>
                    <a:pt x="15" y="86"/>
                    <a:pt x="18" y="81"/>
                    <a:pt x="19" y="81"/>
                  </a:cubicBezTo>
                  <a:cubicBezTo>
                    <a:pt x="19" y="81"/>
                    <a:pt x="17" y="84"/>
                    <a:pt x="17" y="84"/>
                  </a:cubicBezTo>
                  <a:cubicBezTo>
                    <a:pt x="16" y="85"/>
                    <a:pt x="19" y="87"/>
                    <a:pt x="20" y="87"/>
                  </a:cubicBezTo>
                  <a:cubicBezTo>
                    <a:pt x="21" y="88"/>
                    <a:pt x="21" y="89"/>
                    <a:pt x="22" y="88"/>
                  </a:cubicBezTo>
                  <a:cubicBezTo>
                    <a:pt x="23" y="87"/>
                    <a:pt x="24" y="86"/>
                    <a:pt x="24" y="86"/>
                  </a:cubicBezTo>
                  <a:cubicBezTo>
                    <a:pt x="24" y="87"/>
                    <a:pt x="25" y="89"/>
                    <a:pt x="26" y="89"/>
                  </a:cubicBezTo>
                  <a:cubicBezTo>
                    <a:pt x="24" y="90"/>
                    <a:pt x="23" y="89"/>
                    <a:pt x="22" y="89"/>
                  </a:cubicBezTo>
                  <a:cubicBezTo>
                    <a:pt x="21" y="90"/>
                    <a:pt x="20" y="87"/>
                    <a:pt x="19" y="87"/>
                  </a:cubicBezTo>
                  <a:cubicBezTo>
                    <a:pt x="18" y="87"/>
                    <a:pt x="16" y="90"/>
                    <a:pt x="18" y="91"/>
                  </a:cubicBezTo>
                  <a:cubicBezTo>
                    <a:pt x="20" y="92"/>
                    <a:pt x="20" y="93"/>
                    <a:pt x="22" y="94"/>
                  </a:cubicBezTo>
                  <a:cubicBezTo>
                    <a:pt x="23" y="96"/>
                    <a:pt x="25" y="95"/>
                    <a:pt x="27" y="95"/>
                  </a:cubicBezTo>
                  <a:cubicBezTo>
                    <a:pt x="28" y="94"/>
                    <a:pt x="30" y="95"/>
                    <a:pt x="30" y="93"/>
                  </a:cubicBezTo>
                  <a:cubicBezTo>
                    <a:pt x="30" y="91"/>
                    <a:pt x="31" y="88"/>
                    <a:pt x="33" y="89"/>
                  </a:cubicBezTo>
                  <a:cubicBezTo>
                    <a:pt x="33" y="88"/>
                    <a:pt x="31" y="92"/>
                    <a:pt x="31" y="93"/>
                  </a:cubicBezTo>
                  <a:cubicBezTo>
                    <a:pt x="31" y="94"/>
                    <a:pt x="35" y="97"/>
                    <a:pt x="34" y="98"/>
                  </a:cubicBezTo>
                  <a:cubicBezTo>
                    <a:pt x="32" y="100"/>
                    <a:pt x="35" y="101"/>
                    <a:pt x="35" y="101"/>
                  </a:cubicBezTo>
                  <a:cubicBezTo>
                    <a:pt x="34" y="101"/>
                    <a:pt x="32" y="104"/>
                    <a:pt x="32" y="104"/>
                  </a:cubicBezTo>
                  <a:cubicBezTo>
                    <a:pt x="33" y="105"/>
                    <a:pt x="38" y="102"/>
                    <a:pt x="38" y="102"/>
                  </a:cubicBezTo>
                  <a:cubicBezTo>
                    <a:pt x="38" y="103"/>
                    <a:pt x="37" y="103"/>
                    <a:pt x="37" y="104"/>
                  </a:cubicBezTo>
                  <a:cubicBezTo>
                    <a:pt x="37" y="104"/>
                    <a:pt x="39" y="102"/>
                    <a:pt x="40" y="101"/>
                  </a:cubicBezTo>
                  <a:cubicBezTo>
                    <a:pt x="41" y="101"/>
                    <a:pt x="45" y="102"/>
                    <a:pt x="45" y="103"/>
                  </a:cubicBezTo>
                  <a:cubicBezTo>
                    <a:pt x="46" y="104"/>
                    <a:pt x="48" y="107"/>
                    <a:pt x="48" y="105"/>
                  </a:cubicBezTo>
                  <a:cubicBezTo>
                    <a:pt x="48" y="104"/>
                    <a:pt x="50" y="100"/>
                    <a:pt x="50" y="100"/>
                  </a:cubicBezTo>
                  <a:cubicBezTo>
                    <a:pt x="50" y="99"/>
                    <a:pt x="53" y="102"/>
                    <a:pt x="53" y="101"/>
                  </a:cubicBezTo>
                  <a:cubicBezTo>
                    <a:pt x="53" y="101"/>
                    <a:pt x="50" y="101"/>
                    <a:pt x="50" y="102"/>
                  </a:cubicBezTo>
                  <a:cubicBezTo>
                    <a:pt x="50" y="104"/>
                    <a:pt x="53" y="104"/>
                    <a:pt x="54" y="103"/>
                  </a:cubicBezTo>
                  <a:cubicBezTo>
                    <a:pt x="55" y="102"/>
                    <a:pt x="56" y="103"/>
                    <a:pt x="57" y="102"/>
                  </a:cubicBezTo>
                  <a:cubicBezTo>
                    <a:pt x="57" y="102"/>
                    <a:pt x="59" y="100"/>
                    <a:pt x="59" y="100"/>
                  </a:cubicBezTo>
                  <a:cubicBezTo>
                    <a:pt x="59" y="100"/>
                    <a:pt x="57" y="103"/>
                    <a:pt x="56" y="104"/>
                  </a:cubicBezTo>
                  <a:cubicBezTo>
                    <a:pt x="56" y="105"/>
                    <a:pt x="56" y="105"/>
                    <a:pt x="55" y="106"/>
                  </a:cubicBezTo>
                  <a:cubicBezTo>
                    <a:pt x="55" y="107"/>
                    <a:pt x="56" y="106"/>
                    <a:pt x="56" y="107"/>
                  </a:cubicBezTo>
                  <a:cubicBezTo>
                    <a:pt x="56" y="107"/>
                    <a:pt x="55" y="108"/>
                    <a:pt x="54" y="109"/>
                  </a:cubicBezTo>
                  <a:cubicBezTo>
                    <a:pt x="54" y="111"/>
                    <a:pt x="54" y="111"/>
                    <a:pt x="55" y="112"/>
                  </a:cubicBezTo>
                  <a:cubicBezTo>
                    <a:pt x="55" y="112"/>
                    <a:pt x="52" y="114"/>
                    <a:pt x="51" y="114"/>
                  </a:cubicBezTo>
                  <a:cubicBezTo>
                    <a:pt x="50" y="116"/>
                    <a:pt x="49" y="117"/>
                    <a:pt x="47" y="118"/>
                  </a:cubicBezTo>
                  <a:cubicBezTo>
                    <a:pt x="45" y="118"/>
                    <a:pt x="43" y="120"/>
                    <a:pt x="42" y="121"/>
                  </a:cubicBezTo>
                  <a:cubicBezTo>
                    <a:pt x="41" y="121"/>
                    <a:pt x="41" y="122"/>
                    <a:pt x="40" y="122"/>
                  </a:cubicBezTo>
                  <a:cubicBezTo>
                    <a:pt x="40" y="123"/>
                    <a:pt x="41" y="124"/>
                    <a:pt x="41" y="124"/>
                  </a:cubicBezTo>
                  <a:cubicBezTo>
                    <a:pt x="40" y="125"/>
                    <a:pt x="37" y="124"/>
                    <a:pt x="36" y="124"/>
                  </a:cubicBezTo>
                  <a:cubicBezTo>
                    <a:pt x="33" y="124"/>
                    <a:pt x="32" y="125"/>
                    <a:pt x="30" y="127"/>
                  </a:cubicBezTo>
                  <a:cubicBezTo>
                    <a:pt x="29" y="128"/>
                    <a:pt x="30" y="130"/>
                    <a:pt x="31" y="129"/>
                  </a:cubicBezTo>
                  <a:cubicBezTo>
                    <a:pt x="33" y="128"/>
                    <a:pt x="35" y="125"/>
                    <a:pt x="36" y="126"/>
                  </a:cubicBezTo>
                  <a:cubicBezTo>
                    <a:pt x="36" y="125"/>
                    <a:pt x="35" y="129"/>
                    <a:pt x="38" y="126"/>
                  </a:cubicBezTo>
                  <a:cubicBezTo>
                    <a:pt x="38" y="126"/>
                    <a:pt x="40" y="129"/>
                    <a:pt x="41" y="127"/>
                  </a:cubicBezTo>
                  <a:cubicBezTo>
                    <a:pt x="41" y="126"/>
                    <a:pt x="40" y="126"/>
                    <a:pt x="41" y="126"/>
                  </a:cubicBezTo>
                  <a:cubicBezTo>
                    <a:pt x="42" y="125"/>
                    <a:pt x="42" y="125"/>
                    <a:pt x="43" y="125"/>
                  </a:cubicBezTo>
                  <a:cubicBezTo>
                    <a:pt x="44" y="125"/>
                    <a:pt x="44" y="125"/>
                    <a:pt x="45" y="124"/>
                  </a:cubicBezTo>
                  <a:cubicBezTo>
                    <a:pt x="46" y="123"/>
                    <a:pt x="48" y="123"/>
                    <a:pt x="50" y="122"/>
                  </a:cubicBezTo>
                  <a:cubicBezTo>
                    <a:pt x="53" y="121"/>
                    <a:pt x="49" y="121"/>
                    <a:pt x="51" y="120"/>
                  </a:cubicBezTo>
                  <a:cubicBezTo>
                    <a:pt x="52" y="119"/>
                    <a:pt x="53" y="118"/>
                    <a:pt x="54" y="118"/>
                  </a:cubicBezTo>
                  <a:cubicBezTo>
                    <a:pt x="56" y="117"/>
                    <a:pt x="58" y="116"/>
                    <a:pt x="59" y="116"/>
                  </a:cubicBezTo>
                  <a:cubicBezTo>
                    <a:pt x="62" y="114"/>
                    <a:pt x="60" y="115"/>
                    <a:pt x="60" y="113"/>
                  </a:cubicBezTo>
                  <a:cubicBezTo>
                    <a:pt x="60" y="113"/>
                    <a:pt x="68" y="109"/>
                    <a:pt x="69" y="108"/>
                  </a:cubicBezTo>
                  <a:cubicBezTo>
                    <a:pt x="70" y="108"/>
                    <a:pt x="72" y="108"/>
                    <a:pt x="72" y="107"/>
                  </a:cubicBezTo>
                  <a:cubicBezTo>
                    <a:pt x="72" y="104"/>
                    <a:pt x="73" y="105"/>
                    <a:pt x="75" y="104"/>
                  </a:cubicBezTo>
                  <a:cubicBezTo>
                    <a:pt x="78" y="102"/>
                    <a:pt x="69" y="101"/>
                    <a:pt x="73" y="97"/>
                  </a:cubicBezTo>
                  <a:cubicBezTo>
                    <a:pt x="75" y="96"/>
                    <a:pt x="77" y="96"/>
                    <a:pt x="78" y="95"/>
                  </a:cubicBezTo>
                  <a:cubicBezTo>
                    <a:pt x="79" y="94"/>
                    <a:pt x="79" y="91"/>
                    <a:pt x="77" y="91"/>
                  </a:cubicBezTo>
                  <a:cubicBezTo>
                    <a:pt x="79" y="91"/>
                    <a:pt x="79" y="92"/>
                    <a:pt x="81" y="91"/>
                  </a:cubicBezTo>
                  <a:cubicBezTo>
                    <a:pt x="82" y="90"/>
                    <a:pt x="83" y="88"/>
                    <a:pt x="85" y="87"/>
                  </a:cubicBezTo>
                  <a:cubicBezTo>
                    <a:pt x="86" y="86"/>
                    <a:pt x="88" y="84"/>
                    <a:pt x="89" y="84"/>
                  </a:cubicBezTo>
                  <a:cubicBezTo>
                    <a:pt x="90" y="84"/>
                    <a:pt x="95" y="84"/>
                    <a:pt x="94" y="86"/>
                  </a:cubicBezTo>
                  <a:cubicBezTo>
                    <a:pt x="93" y="87"/>
                    <a:pt x="91" y="85"/>
                    <a:pt x="89" y="86"/>
                  </a:cubicBezTo>
                  <a:cubicBezTo>
                    <a:pt x="87" y="87"/>
                    <a:pt x="87" y="88"/>
                    <a:pt x="86" y="90"/>
                  </a:cubicBezTo>
                  <a:cubicBezTo>
                    <a:pt x="86" y="92"/>
                    <a:pt x="84" y="94"/>
                    <a:pt x="84" y="96"/>
                  </a:cubicBezTo>
                  <a:cubicBezTo>
                    <a:pt x="83" y="97"/>
                    <a:pt x="87" y="96"/>
                    <a:pt x="87" y="97"/>
                  </a:cubicBezTo>
                  <a:cubicBezTo>
                    <a:pt x="86" y="97"/>
                    <a:pt x="81" y="99"/>
                    <a:pt x="85" y="99"/>
                  </a:cubicBezTo>
                  <a:cubicBezTo>
                    <a:pt x="88" y="99"/>
                    <a:pt x="90" y="97"/>
                    <a:pt x="93" y="96"/>
                  </a:cubicBezTo>
                  <a:cubicBezTo>
                    <a:pt x="95" y="94"/>
                    <a:pt x="97" y="94"/>
                    <a:pt x="99" y="93"/>
                  </a:cubicBezTo>
                  <a:cubicBezTo>
                    <a:pt x="103" y="92"/>
                    <a:pt x="101" y="90"/>
                    <a:pt x="101" y="88"/>
                  </a:cubicBezTo>
                  <a:cubicBezTo>
                    <a:pt x="100" y="84"/>
                    <a:pt x="109" y="87"/>
                    <a:pt x="111" y="88"/>
                  </a:cubicBezTo>
                  <a:cubicBezTo>
                    <a:pt x="113" y="88"/>
                    <a:pt x="114" y="90"/>
                    <a:pt x="116" y="91"/>
                  </a:cubicBezTo>
                  <a:cubicBezTo>
                    <a:pt x="116" y="91"/>
                    <a:pt x="118" y="88"/>
                    <a:pt x="119" y="89"/>
                  </a:cubicBezTo>
                  <a:cubicBezTo>
                    <a:pt x="119" y="89"/>
                    <a:pt x="119" y="91"/>
                    <a:pt x="119" y="92"/>
                  </a:cubicBezTo>
                  <a:cubicBezTo>
                    <a:pt x="121" y="93"/>
                    <a:pt x="122" y="93"/>
                    <a:pt x="123" y="93"/>
                  </a:cubicBezTo>
                  <a:cubicBezTo>
                    <a:pt x="126" y="93"/>
                    <a:pt x="129" y="92"/>
                    <a:pt x="131" y="93"/>
                  </a:cubicBezTo>
                  <a:cubicBezTo>
                    <a:pt x="132" y="93"/>
                    <a:pt x="133" y="94"/>
                    <a:pt x="134" y="93"/>
                  </a:cubicBezTo>
                  <a:cubicBezTo>
                    <a:pt x="135" y="93"/>
                    <a:pt x="135" y="94"/>
                    <a:pt x="136" y="95"/>
                  </a:cubicBezTo>
                  <a:cubicBezTo>
                    <a:pt x="137" y="95"/>
                    <a:pt x="139" y="96"/>
                    <a:pt x="140" y="96"/>
                  </a:cubicBezTo>
                  <a:cubicBezTo>
                    <a:pt x="142" y="96"/>
                    <a:pt x="143" y="94"/>
                    <a:pt x="144" y="94"/>
                  </a:cubicBezTo>
                  <a:cubicBezTo>
                    <a:pt x="146" y="93"/>
                    <a:pt x="145" y="96"/>
                    <a:pt x="145" y="96"/>
                  </a:cubicBezTo>
                  <a:cubicBezTo>
                    <a:pt x="144" y="97"/>
                    <a:pt x="144" y="97"/>
                    <a:pt x="145" y="98"/>
                  </a:cubicBezTo>
                  <a:cubicBezTo>
                    <a:pt x="148" y="99"/>
                    <a:pt x="150" y="100"/>
                    <a:pt x="152" y="101"/>
                  </a:cubicBezTo>
                  <a:cubicBezTo>
                    <a:pt x="154" y="103"/>
                    <a:pt x="156" y="105"/>
                    <a:pt x="158" y="106"/>
                  </a:cubicBezTo>
                  <a:cubicBezTo>
                    <a:pt x="159" y="106"/>
                    <a:pt x="160" y="105"/>
                    <a:pt x="161" y="105"/>
                  </a:cubicBezTo>
                  <a:cubicBezTo>
                    <a:pt x="162" y="104"/>
                    <a:pt x="160" y="103"/>
                    <a:pt x="160" y="102"/>
                  </a:cubicBezTo>
                  <a:cubicBezTo>
                    <a:pt x="160" y="101"/>
                    <a:pt x="163" y="103"/>
                    <a:pt x="163" y="103"/>
                  </a:cubicBezTo>
                  <a:cubicBezTo>
                    <a:pt x="163" y="104"/>
                    <a:pt x="166" y="106"/>
                    <a:pt x="167" y="105"/>
                  </a:cubicBezTo>
                  <a:cubicBezTo>
                    <a:pt x="167" y="105"/>
                    <a:pt x="165" y="99"/>
                    <a:pt x="165" y="99"/>
                  </a:cubicBezTo>
                  <a:cubicBezTo>
                    <a:pt x="166" y="99"/>
                    <a:pt x="168" y="104"/>
                    <a:pt x="169" y="104"/>
                  </a:cubicBezTo>
                  <a:cubicBezTo>
                    <a:pt x="169" y="105"/>
                    <a:pt x="170" y="107"/>
                    <a:pt x="171" y="107"/>
                  </a:cubicBezTo>
                  <a:cubicBezTo>
                    <a:pt x="172" y="107"/>
                    <a:pt x="173" y="105"/>
                    <a:pt x="173" y="105"/>
                  </a:cubicBezTo>
                  <a:cubicBezTo>
                    <a:pt x="171" y="106"/>
                    <a:pt x="177" y="110"/>
                    <a:pt x="177" y="111"/>
                  </a:cubicBezTo>
                  <a:cubicBezTo>
                    <a:pt x="176" y="111"/>
                    <a:pt x="176" y="111"/>
                    <a:pt x="176" y="111"/>
                  </a:cubicBezTo>
                  <a:cubicBezTo>
                    <a:pt x="175" y="112"/>
                    <a:pt x="177" y="112"/>
                    <a:pt x="177" y="113"/>
                  </a:cubicBezTo>
                  <a:cubicBezTo>
                    <a:pt x="177" y="113"/>
                    <a:pt x="175" y="114"/>
                    <a:pt x="176" y="114"/>
                  </a:cubicBezTo>
                  <a:cubicBezTo>
                    <a:pt x="177" y="115"/>
                    <a:pt x="178" y="116"/>
                    <a:pt x="179" y="117"/>
                  </a:cubicBezTo>
                  <a:cubicBezTo>
                    <a:pt x="181" y="119"/>
                    <a:pt x="182" y="120"/>
                    <a:pt x="184" y="121"/>
                  </a:cubicBezTo>
                  <a:cubicBezTo>
                    <a:pt x="184" y="121"/>
                    <a:pt x="182" y="125"/>
                    <a:pt x="183" y="125"/>
                  </a:cubicBezTo>
                  <a:cubicBezTo>
                    <a:pt x="184" y="126"/>
                    <a:pt x="184" y="124"/>
                    <a:pt x="184" y="124"/>
                  </a:cubicBezTo>
                  <a:cubicBezTo>
                    <a:pt x="185" y="123"/>
                    <a:pt x="185" y="126"/>
                    <a:pt x="186" y="127"/>
                  </a:cubicBezTo>
                  <a:cubicBezTo>
                    <a:pt x="186" y="127"/>
                    <a:pt x="186" y="126"/>
                    <a:pt x="186" y="125"/>
                  </a:cubicBezTo>
                  <a:cubicBezTo>
                    <a:pt x="186" y="127"/>
                    <a:pt x="192" y="130"/>
                    <a:pt x="193" y="127"/>
                  </a:cubicBezTo>
                  <a:cubicBezTo>
                    <a:pt x="193" y="127"/>
                    <a:pt x="193" y="128"/>
                    <a:pt x="193" y="128"/>
                  </a:cubicBezTo>
                  <a:cubicBezTo>
                    <a:pt x="193" y="128"/>
                    <a:pt x="194" y="127"/>
                    <a:pt x="194" y="126"/>
                  </a:cubicBezTo>
                  <a:cubicBezTo>
                    <a:pt x="193" y="126"/>
                    <a:pt x="194" y="127"/>
                    <a:pt x="194" y="126"/>
                  </a:cubicBezTo>
                  <a:close/>
                </a:path>
              </a:pathLst>
            </a:custGeom>
            <a:grpFill/>
            <a:ln w="4763" cap="flat">
              <a:solidFill>
                <a:schemeClr val="bg1"/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id-ID" sz="1800" b="1" i="0" u="none" strike="noStrike" kern="1200" cap="none" spc="0" normalizeH="0" baseline="0" noProof="0">
                <a:ln>
                  <a:noFill/>
                </a:ln>
                <a:solidFill>
                  <a:srgbClr val="1C1C1C">
                    <a:lumMod val="50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endParaRPr>
            </a:p>
          </p:txBody>
        </p:sp>
        <p:sp>
          <p:nvSpPr>
            <p:cNvPr id="243" name="Freeform 641"/>
            <p:cNvSpPr/>
            <p:nvPr/>
          </p:nvSpPr>
          <p:spPr bwMode="auto">
            <a:xfrm>
              <a:off x="5888086" y="6516489"/>
              <a:ext cx="2697455" cy="1337930"/>
            </a:xfrm>
            <a:custGeom>
              <a:avLst/>
              <a:gdLst>
                <a:gd name="T0" fmla="*/ 84 w 289"/>
                <a:gd name="T1" fmla="*/ 106 h 143"/>
                <a:gd name="T2" fmla="*/ 105 w 289"/>
                <a:gd name="T3" fmla="*/ 119 h 143"/>
                <a:gd name="T4" fmla="*/ 125 w 289"/>
                <a:gd name="T5" fmla="*/ 127 h 143"/>
                <a:gd name="T6" fmla="*/ 137 w 289"/>
                <a:gd name="T7" fmla="*/ 127 h 143"/>
                <a:gd name="T8" fmla="*/ 149 w 289"/>
                <a:gd name="T9" fmla="*/ 119 h 143"/>
                <a:gd name="T10" fmla="*/ 162 w 289"/>
                <a:gd name="T11" fmla="*/ 118 h 143"/>
                <a:gd name="T12" fmla="*/ 177 w 289"/>
                <a:gd name="T13" fmla="*/ 119 h 143"/>
                <a:gd name="T14" fmla="*/ 171 w 289"/>
                <a:gd name="T15" fmla="*/ 113 h 143"/>
                <a:gd name="T16" fmla="*/ 186 w 289"/>
                <a:gd name="T17" fmla="*/ 113 h 143"/>
                <a:gd name="T18" fmla="*/ 209 w 289"/>
                <a:gd name="T19" fmla="*/ 122 h 143"/>
                <a:gd name="T20" fmla="*/ 213 w 289"/>
                <a:gd name="T21" fmla="*/ 133 h 143"/>
                <a:gd name="T22" fmla="*/ 220 w 289"/>
                <a:gd name="T23" fmla="*/ 143 h 143"/>
                <a:gd name="T24" fmla="*/ 215 w 289"/>
                <a:gd name="T25" fmla="*/ 108 h 143"/>
                <a:gd name="T26" fmla="*/ 234 w 289"/>
                <a:gd name="T27" fmla="*/ 92 h 143"/>
                <a:gd name="T28" fmla="*/ 239 w 289"/>
                <a:gd name="T29" fmla="*/ 86 h 143"/>
                <a:gd name="T30" fmla="*/ 244 w 289"/>
                <a:gd name="T31" fmla="*/ 82 h 143"/>
                <a:gd name="T32" fmla="*/ 242 w 289"/>
                <a:gd name="T33" fmla="*/ 78 h 143"/>
                <a:gd name="T34" fmla="*/ 238 w 289"/>
                <a:gd name="T35" fmla="*/ 71 h 143"/>
                <a:gd name="T36" fmla="*/ 239 w 289"/>
                <a:gd name="T37" fmla="*/ 69 h 143"/>
                <a:gd name="T38" fmla="*/ 242 w 289"/>
                <a:gd name="T39" fmla="*/ 75 h 143"/>
                <a:gd name="T40" fmla="*/ 246 w 289"/>
                <a:gd name="T41" fmla="*/ 62 h 143"/>
                <a:gd name="T42" fmla="*/ 253 w 289"/>
                <a:gd name="T43" fmla="*/ 52 h 143"/>
                <a:gd name="T44" fmla="*/ 265 w 289"/>
                <a:gd name="T45" fmla="*/ 48 h 143"/>
                <a:gd name="T46" fmla="*/ 271 w 289"/>
                <a:gd name="T47" fmla="*/ 48 h 143"/>
                <a:gd name="T48" fmla="*/ 274 w 289"/>
                <a:gd name="T49" fmla="*/ 35 h 143"/>
                <a:gd name="T50" fmla="*/ 288 w 289"/>
                <a:gd name="T51" fmla="*/ 28 h 143"/>
                <a:gd name="T52" fmla="*/ 276 w 289"/>
                <a:gd name="T53" fmla="*/ 13 h 143"/>
                <a:gd name="T54" fmla="*/ 264 w 289"/>
                <a:gd name="T55" fmla="*/ 28 h 143"/>
                <a:gd name="T56" fmla="*/ 237 w 289"/>
                <a:gd name="T57" fmla="*/ 39 h 143"/>
                <a:gd name="T58" fmla="*/ 224 w 289"/>
                <a:gd name="T59" fmla="*/ 45 h 143"/>
                <a:gd name="T60" fmla="*/ 208 w 289"/>
                <a:gd name="T61" fmla="*/ 44 h 143"/>
                <a:gd name="T62" fmla="*/ 203 w 289"/>
                <a:gd name="T63" fmla="*/ 36 h 143"/>
                <a:gd name="T64" fmla="*/ 196 w 289"/>
                <a:gd name="T65" fmla="*/ 28 h 143"/>
                <a:gd name="T66" fmla="*/ 185 w 289"/>
                <a:gd name="T67" fmla="*/ 48 h 143"/>
                <a:gd name="T68" fmla="*/ 187 w 289"/>
                <a:gd name="T69" fmla="*/ 25 h 143"/>
                <a:gd name="T70" fmla="*/ 196 w 289"/>
                <a:gd name="T71" fmla="*/ 17 h 143"/>
                <a:gd name="T72" fmla="*/ 184 w 289"/>
                <a:gd name="T73" fmla="*/ 13 h 143"/>
                <a:gd name="T74" fmla="*/ 165 w 289"/>
                <a:gd name="T75" fmla="*/ 15 h 143"/>
                <a:gd name="T76" fmla="*/ 158 w 289"/>
                <a:gd name="T77" fmla="*/ 5 h 143"/>
                <a:gd name="T78" fmla="*/ 147 w 289"/>
                <a:gd name="T79" fmla="*/ 4 h 143"/>
                <a:gd name="T80" fmla="*/ 30 w 289"/>
                <a:gd name="T81" fmla="*/ 4 h 143"/>
                <a:gd name="T82" fmla="*/ 7 w 289"/>
                <a:gd name="T83" fmla="*/ 9 h 143"/>
                <a:gd name="T84" fmla="*/ 8 w 289"/>
                <a:gd name="T85" fmla="*/ 21 h 143"/>
                <a:gd name="T86" fmla="*/ 2 w 289"/>
                <a:gd name="T87" fmla="*/ 40 h 143"/>
                <a:gd name="T88" fmla="*/ 5 w 289"/>
                <a:gd name="T89" fmla="*/ 63 h 143"/>
                <a:gd name="T90" fmla="*/ 12 w 289"/>
                <a:gd name="T91" fmla="*/ 73 h 143"/>
                <a:gd name="T92" fmla="*/ 21 w 289"/>
                <a:gd name="T93" fmla="*/ 88 h 143"/>
                <a:gd name="T94" fmla="*/ 39 w 289"/>
                <a:gd name="T95" fmla="*/ 102 h 1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289" h="143">
                  <a:moveTo>
                    <a:pt x="68" y="108"/>
                  </a:moveTo>
                  <a:cubicBezTo>
                    <a:pt x="71" y="108"/>
                    <a:pt x="74" y="108"/>
                    <a:pt x="78" y="108"/>
                  </a:cubicBezTo>
                  <a:cubicBezTo>
                    <a:pt x="79" y="108"/>
                    <a:pt x="81" y="108"/>
                    <a:pt x="82" y="108"/>
                  </a:cubicBezTo>
                  <a:cubicBezTo>
                    <a:pt x="83" y="108"/>
                    <a:pt x="83" y="106"/>
                    <a:pt x="84" y="106"/>
                  </a:cubicBezTo>
                  <a:cubicBezTo>
                    <a:pt x="85" y="105"/>
                    <a:pt x="91" y="105"/>
                    <a:pt x="91" y="106"/>
                  </a:cubicBezTo>
                  <a:cubicBezTo>
                    <a:pt x="94" y="108"/>
                    <a:pt x="97" y="110"/>
                    <a:pt x="100" y="112"/>
                  </a:cubicBezTo>
                  <a:cubicBezTo>
                    <a:pt x="100" y="112"/>
                    <a:pt x="101" y="115"/>
                    <a:pt x="101" y="116"/>
                  </a:cubicBezTo>
                  <a:cubicBezTo>
                    <a:pt x="102" y="118"/>
                    <a:pt x="102" y="118"/>
                    <a:pt x="105" y="119"/>
                  </a:cubicBezTo>
                  <a:cubicBezTo>
                    <a:pt x="107" y="120"/>
                    <a:pt x="108" y="121"/>
                    <a:pt x="109" y="119"/>
                  </a:cubicBezTo>
                  <a:cubicBezTo>
                    <a:pt x="110" y="116"/>
                    <a:pt x="111" y="116"/>
                    <a:pt x="114" y="117"/>
                  </a:cubicBezTo>
                  <a:cubicBezTo>
                    <a:pt x="116" y="117"/>
                    <a:pt x="119" y="118"/>
                    <a:pt x="119" y="120"/>
                  </a:cubicBezTo>
                  <a:cubicBezTo>
                    <a:pt x="121" y="123"/>
                    <a:pt x="123" y="124"/>
                    <a:pt x="125" y="127"/>
                  </a:cubicBezTo>
                  <a:cubicBezTo>
                    <a:pt x="127" y="129"/>
                    <a:pt x="126" y="133"/>
                    <a:pt x="129" y="134"/>
                  </a:cubicBezTo>
                  <a:cubicBezTo>
                    <a:pt x="131" y="136"/>
                    <a:pt x="135" y="136"/>
                    <a:pt x="137" y="137"/>
                  </a:cubicBezTo>
                  <a:cubicBezTo>
                    <a:pt x="137" y="136"/>
                    <a:pt x="135" y="129"/>
                    <a:pt x="135" y="129"/>
                  </a:cubicBezTo>
                  <a:cubicBezTo>
                    <a:pt x="137" y="130"/>
                    <a:pt x="136" y="127"/>
                    <a:pt x="137" y="127"/>
                  </a:cubicBezTo>
                  <a:cubicBezTo>
                    <a:pt x="137" y="126"/>
                    <a:pt x="139" y="126"/>
                    <a:pt x="140" y="125"/>
                  </a:cubicBezTo>
                  <a:cubicBezTo>
                    <a:pt x="141" y="125"/>
                    <a:pt x="142" y="122"/>
                    <a:pt x="142" y="122"/>
                  </a:cubicBezTo>
                  <a:cubicBezTo>
                    <a:pt x="143" y="123"/>
                    <a:pt x="144" y="123"/>
                    <a:pt x="145" y="122"/>
                  </a:cubicBezTo>
                  <a:cubicBezTo>
                    <a:pt x="147" y="121"/>
                    <a:pt x="148" y="121"/>
                    <a:pt x="149" y="119"/>
                  </a:cubicBezTo>
                  <a:cubicBezTo>
                    <a:pt x="151" y="118"/>
                    <a:pt x="148" y="118"/>
                    <a:pt x="148" y="117"/>
                  </a:cubicBezTo>
                  <a:cubicBezTo>
                    <a:pt x="148" y="117"/>
                    <a:pt x="151" y="118"/>
                    <a:pt x="152" y="117"/>
                  </a:cubicBezTo>
                  <a:cubicBezTo>
                    <a:pt x="154" y="116"/>
                    <a:pt x="155" y="116"/>
                    <a:pt x="157" y="116"/>
                  </a:cubicBezTo>
                  <a:cubicBezTo>
                    <a:pt x="159" y="116"/>
                    <a:pt x="160" y="119"/>
                    <a:pt x="162" y="118"/>
                  </a:cubicBezTo>
                  <a:cubicBezTo>
                    <a:pt x="165" y="116"/>
                    <a:pt x="166" y="118"/>
                    <a:pt x="168" y="119"/>
                  </a:cubicBezTo>
                  <a:cubicBezTo>
                    <a:pt x="170" y="120"/>
                    <a:pt x="171" y="118"/>
                    <a:pt x="172" y="118"/>
                  </a:cubicBezTo>
                  <a:cubicBezTo>
                    <a:pt x="173" y="117"/>
                    <a:pt x="176" y="119"/>
                    <a:pt x="176" y="120"/>
                  </a:cubicBezTo>
                  <a:cubicBezTo>
                    <a:pt x="177" y="121"/>
                    <a:pt x="178" y="120"/>
                    <a:pt x="177" y="119"/>
                  </a:cubicBezTo>
                  <a:cubicBezTo>
                    <a:pt x="177" y="119"/>
                    <a:pt x="176" y="118"/>
                    <a:pt x="175" y="118"/>
                  </a:cubicBezTo>
                  <a:cubicBezTo>
                    <a:pt x="174" y="117"/>
                    <a:pt x="176" y="117"/>
                    <a:pt x="176" y="117"/>
                  </a:cubicBezTo>
                  <a:cubicBezTo>
                    <a:pt x="175" y="115"/>
                    <a:pt x="175" y="114"/>
                    <a:pt x="173" y="115"/>
                  </a:cubicBezTo>
                  <a:cubicBezTo>
                    <a:pt x="173" y="115"/>
                    <a:pt x="169" y="115"/>
                    <a:pt x="171" y="113"/>
                  </a:cubicBezTo>
                  <a:cubicBezTo>
                    <a:pt x="173" y="113"/>
                    <a:pt x="174" y="114"/>
                    <a:pt x="175" y="114"/>
                  </a:cubicBezTo>
                  <a:cubicBezTo>
                    <a:pt x="178" y="113"/>
                    <a:pt x="180" y="113"/>
                    <a:pt x="183" y="113"/>
                  </a:cubicBezTo>
                  <a:cubicBezTo>
                    <a:pt x="184" y="113"/>
                    <a:pt x="183" y="113"/>
                    <a:pt x="184" y="114"/>
                  </a:cubicBezTo>
                  <a:cubicBezTo>
                    <a:pt x="184" y="114"/>
                    <a:pt x="185" y="114"/>
                    <a:pt x="186" y="113"/>
                  </a:cubicBezTo>
                  <a:cubicBezTo>
                    <a:pt x="188" y="113"/>
                    <a:pt x="190" y="113"/>
                    <a:pt x="192" y="113"/>
                  </a:cubicBezTo>
                  <a:cubicBezTo>
                    <a:pt x="194" y="113"/>
                    <a:pt x="194" y="115"/>
                    <a:pt x="196" y="116"/>
                  </a:cubicBezTo>
                  <a:cubicBezTo>
                    <a:pt x="198" y="118"/>
                    <a:pt x="200" y="116"/>
                    <a:pt x="202" y="115"/>
                  </a:cubicBezTo>
                  <a:cubicBezTo>
                    <a:pt x="203" y="115"/>
                    <a:pt x="209" y="121"/>
                    <a:pt x="209" y="122"/>
                  </a:cubicBezTo>
                  <a:cubicBezTo>
                    <a:pt x="210" y="123"/>
                    <a:pt x="208" y="125"/>
                    <a:pt x="209" y="126"/>
                  </a:cubicBezTo>
                  <a:cubicBezTo>
                    <a:pt x="210" y="128"/>
                    <a:pt x="209" y="128"/>
                    <a:pt x="210" y="130"/>
                  </a:cubicBezTo>
                  <a:cubicBezTo>
                    <a:pt x="210" y="131"/>
                    <a:pt x="211" y="132"/>
                    <a:pt x="211" y="132"/>
                  </a:cubicBezTo>
                  <a:cubicBezTo>
                    <a:pt x="212" y="132"/>
                    <a:pt x="212" y="133"/>
                    <a:pt x="213" y="133"/>
                  </a:cubicBezTo>
                  <a:cubicBezTo>
                    <a:pt x="214" y="134"/>
                    <a:pt x="213" y="136"/>
                    <a:pt x="214" y="137"/>
                  </a:cubicBezTo>
                  <a:cubicBezTo>
                    <a:pt x="215" y="138"/>
                    <a:pt x="216" y="138"/>
                    <a:pt x="217" y="140"/>
                  </a:cubicBezTo>
                  <a:cubicBezTo>
                    <a:pt x="219" y="143"/>
                    <a:pt x="218" y="140"/>
                    <a:pt x="220" y="141"/>
                  </a:cubicBezTo>
                  <a:cubicBezTo>
                    <a:pt x="220" y="141"/>
                    <a:pt x="220" y="143"/>
                    <a:pt x="220" y="143"/>
                  </a:cubicBezTo>
                  <a:cubicBezTo>
                    <a:pt x="221" y="143"/>
                    <a:pt x="222" y="136"/>
                    <a:pt x="222" y="135"/>
                  </a:cubicBezTo>
                  <a:cubicBezTo>
                    <a:pt x="222" y="132"/>
                    <a:pt x="221" y="130"/>
                    <a:pt x="220" y="126"/>
                  </a:cubicBezTo>
                  <a:cubicBezTo>
                    <a:pt x="218" y="123"/>
                    <a:pt x="218" y="120"/>
                    <a:pt x="217" y="117"/>
                  </a:cubicBezTo>
                  <a:cubicBezTo>
                    <a:pt x="215" y="115"/>
                    <a:pt x="214" y="111"/>
                    <a:pt x="215" y="108"/>
                  </a:cubicBezTo>
                  <a:cubicBezTo>
                    <a:pt x="216" y="105"/>
                    <a:pt x="218" y="103"/>
                    <a:pt x="221" y="101"/>
                  </a:cubicBezTo>
                  <a:cubicBezTo>
                    <a:pt x="222" y="100"/>
                    <a:pt x="223" y="100"/>
                    <a:pt x="224" y="99"/>
                  </a:cubicBezTo>
                  <a:cubicBezTo>
                    <a:pt x="225" y="98"/>
                    <a:pt x="226" y="96"/>
                    <a:pt x="227" y="96"/>
                  </a:cubicBezTo>
                  <a:cubicBezTo>
                    <a:pt x="229" y="94"/>
                    <a:pt x="232" y="94"/>
                    <a:pt x="234" y="92"/>
                  </a:cubicBezTo>
                  <a:cubicBezTo>
                    <a:pt x="235" y="91"/>
                    <a:pt x="236" y="89"/>
                    <a:pt x="238" y="89"/>
                  </a:cubicBezTo>
                  <a:cubicBezTo>
                    <a:pt x="238" y="89"/>
                    <a:pt x="242" y="89"/>
                    <a:pt x="241" y="87"/>
                  </a:cubicBezTo>
                  <a:cubicBezTo>
                    <a:pt x="241" y="87"/>
                    <a:pt x="238" y="88"/>
                    <a:pt x="238" y="88"/>
                  </a:cubicBezTo>
                  <a:cubicBezTo>
                    <a:pt x="238" y="87"/>
                    <a:pt x="240" y="88"/>
                    <a:pt x="239" y="86"/>
                  </a:cubicBezTo>
                  <a:cubicBezTo>
                    <a:pt x="239" y="86"/>
                    <a:pt x="238" y="85"/>
                    <a:pt x="239" y="85"/>
                  </a:cubicBezTo>
                  <a:cubicBezTo>
                    <a:pt x="239" y="84"/>
                    <a:pt x="239" y="85"/>
                    <a:pt x="240" y="84"/>
                  </a:cubicBezTo>
                  <a:cubicBezTo>
                    <a:pt x="239" y="85"/>
                    <a:pt x="241" y="86"/>
                    <a:pt x="241" y="85"/>
                  </a:cubicBezTo>
                  <a:cubicBezTo>
                    <a:pt x="242" y="85"/>
                    <a:pt x="245" y="83"/>
                    <a:pt x="244" y="82"/>
                  </a:cubicBezTo>
                  <a:cubicBezTo>
                    <a:pt x="244" y="83"/>
                    <a:pt x="238" y="82"/>
                    <a:pt x="239" y="81"/>
                  </a:cubicBezTo>
                  <a:cubicBezTo>
                    <a:pt x="239" y="80"/>
                    <a:pt x="240" y="82"/>
                    <a:pt x="241" y="81"/>
                  </a:cubicBezTo>
                  <a:cubicBezTo>
                    <a:pt x="241" y="81"/>
                    <a:pt x="243" y="80"/>
                    <a:pt x="243" y="80"/>
                  </a:cubicBezTo>
                  <a:cubicBezTo>
                    <a:pt x="243" y="80"/>
                    <a:pt x="242" y="79"/>
                    <a:pt x="242" y="78"/>
                  </a:cubicBezTo>
                  <a:cubicBezTo>
                    <a:pt x="243" y="77"/>
                    <a:pt x="243" y="76"/>
                    <a:pt x="241" y="76"/>
                  </a:cubicBezTo>
                  <a:cubicBezTo>
                    <a:pt x="241" y="76"/>
                    <a:pt x="237" y="74"/>
                    <a:pt x="237" y="74"/>
                  </a:cubicBezTo>
                  <a:cubicBezTo>
                    <a:pt x="238" y="73"/>
                    <a:pt x="239" y="74"/>
                    <a:pt x="240" y="74"/>
                  </a:cubicBezTo>
                  <a:cubicBezTo>
                    <a:pt x="241" y="73"/>
                    <a:pt x="239" y="71"/>
                    <a:pt x="238" y="71"/>
                  </a:cubicBezTo>
                  <a:cubicBezTo>
                    <a:pt x="237" y="70"/>
                    <a:pt x="236" y="69"/>
                    <a:pt x="236" y="68"/>
                  </a:cubicBezTo>
                  <a:cubicBezTo>
                    <a:pt x="235" y="67"/>
                    <a:pt x="238" y="65"/>
                    <a:pt x="237" y="64"/>
                  </a:cubicBezTo>
                  <a:cubicBezTo>
                    <a:pt x="238" y="65"/>
                    <a:pt x="237" y="66"/>
                    <a:pt x="237" y="67"/>
                  </a:cubicBezTo>
                  <a:cubicBezTo>
                    <a:pt x="237" y="67"/>
                    <a:pt x="239" y="69"/>
                    <a:pt x="239" y="69"/>
                  </a:cubicBezTo>
                  <a:cubicBezTo>
                    <a:pt x="241" y="67"/>
                    <a:pt x="239" y="62"/>
                    <a:pt x="242" y="61"/>
                  </a:cubicBezTo>
                  <a:cubicBezTo>
                    <a:pt x="241" y="61"/>
                    <a:pt x="241" y="66"/>
                    <a:pt x="242" y="67"/>
                  </a:cubicBezTo>
                  <a:cubicBezTo>
                    <a:pt x="242" y="69"/>
                    <a:pt x="244" y="69"/>
                    <a:pt x="244" y="71"/>
                  </a:cubicBezTo>
                  <a:cubicBezTo>
                    <a:pt x="244" y="72"/>
                    <a:pt x="241" y="74"/>
                    <a:pt x="242" y="75"/>
                  </a:cubicBezTo>
                  <a:cubicBezTo>
                    <a:pt x="242" y="75"/>
                    <a:pt x="248" y="69"/>
                    <a:pt x="247" y="67"/>
                  </a:cubicBezTo>
                  <a:cubicBezTo>
                    <a:pt x="247" y="65"/>
                    <a:pt x="245" y="64"/>
                    <a:pt x="245" y="62"/>
                  </a:cubicBezTo>
                  <a:cubicBezTo>
                    <a:pt x="244" y="61"/>
                    <a:pt x="245" y="58"/>
                    <a:pt x="247" y="59"/>
                  </a:cubicBezTo>
                  <a:cubicBezTo>
                    <a:pt x="246" y="58"/>
                    <a:pt x="245" y="61"/>
                    <a:pt x="246" y="62"/>
                  </a:cubicBezTo>
                  <a:cubicBezTo>
                    <a:pt x="248" y="64"/>
                    <a:pt x="248" y="65"/>
                    <a:pt x="250" y="62"/>
                  </a:cubicBezTo>
                  <a:cubicBezTo>
                    <a:pt x="251" y="61"/>
                    <a:pt x="253" y="58"/>
                    <a:pt x="252" y="56"/>
                  </a:cubicBezTo>
                  <a:cubicBezTo>
                    <a:pt x="252" y="56"/>
                    <a:pt x="251" y="55"/>
                    <a:pt x="252" y="54"/>
                  </a:cubicBezTo>
                  <a:cubicBezTo>
                    <a:pt x="252" y="54"/>
                    <a:pt x="253" y="52"/>
                    <a:pt x="253" y="52"/>
                  </a:cubicBezTo>
                  <a:cubicBezTo>
                    <a:pt x="253" y="52"/>
                    <a:pt x="253" y="54"/>
                    <a:pt x="253" y="54"/>
                  </a:cubicBezTo>
                  <a:cubicBezTo>
                    <a:pt x="253" y="54"/>
                    <a:pt x="258" y="51"/>
                    <a:pt x="260" y="51"/>
                  </a:cubicBezTo>
                  <a:cubicBezTo>
                    <a:pt x="261" y="50"/>
                    <a:pt x="263" y="51"/>
                    <a:pt x="264" y="51"/>
                  </a:cubicBezTo>
                  <a:cubicBezTo>
                    <a:pt x="266" y="50"/>
                    <a:pt x="265" y="49"/>
                    <a:pt x="265" y="48"/>
                  </a:cubicBezTo>
                  <a:cubicBezTo>
                    <a:pt x="266" y="48"/>
                    <a:pt x="266" y="50"/>
                    <a:pt x="267" y="50"/>
                  </a:cubicBezTo>
                  <a:cubicBezTo>
                    <a:pt x="267" y="50"/>
                    <a:pt x="269" y="49"/>
                    <a:pt x="269" y="49"/>
                  </a:cubicBezTo>
                  <a:cubicBezTo>
                    <a:pt x="271" y="51"/>
                    <a:pt x="275" y="46"/>
                    <a:pt x="272" y="46"/>
                  </a:cubicBezTo>
                  <a:cubicBezTo>
                    <a:pt x="272" y="46"/>
                    <a:pt x="272" y="48"/>
                    <a:pt x="271" y="48"/>
                  </a:cubicBezTo>
                  <a:cubicBezTo>
                    <a:pt x="270" y="48"/>
                    <a:pt x="268" y="44"/>
                    <a:pt x="268" y="44"/>
                  </a:cubicBezTo>
                  <a:cubicBezTo>
                    <a:pt x="269" y="43"/>
                    <a:pt x="268" y="42"/>
                    <a:pt x="269" y="41"/>
                  </a:cubicBezTo>
                  <a:cubicBezTo>
                    <a:pt x="270" y="39"/>
                    <a:pt x="271" y="37"/>
                    <a:pt x="272" y="36"/>
                  </a:cubicBezTo>
                  <a:cubicBezTo>
                    <a:pt x="273" y="36"/>
                    <a:pt x="274" y="35"/>
                    <a:pt x="274" y="35"/>
                  </a:cubicBezTo>
                  <a:cubicBezTo>
                    <a:pt x="276" y="36"/>
                    <a:pt x="277" y="33"/>
                    <a:pt x="278" y="32"/>
                  </a:cubicBezTo>
                  <a:cubicBezTo>
                    <a:pt x="278" y="32"/>
                    <a:pt x="280" y="33"/>
                    <a:pt x="281" y="32"/>
                  </a:cubicBezTo>
                  <a:cubicBezTo>
                    <a:pt x="283" y="31"/>
                    <a:pt x="285" y="31"/>
                    <a:pt x="286" y="30"/>
                  </a:cubicBezTo>
                  <a:cubicBezTo>
                    <a:pt x="287" y="30"/>
                    <a:pt x="289" y="29"/>
                    <a:pt x="288" y="28"/>
                  </a:cubicBezTo>
                  <a:cubicBezTo>
                    <a:pt x="286" y="26"/>
                    <a:pt x="286" y="25"/>
                    <a:pt x="285" y="24"/>
                  </a:cubicBezTo>
                  <a:cubicBezTo>
                    <a:pt x="281" y="23"/>
                    <a:pt x="287" y="14"/>
                    <a:pt x="281" y="14"/>
                  </a:cubicBezTo>
                  <a:cubicBezTo>
                    <a:pt x="280" y="13"/>
                    <a:pt x="279" y="15"/>
                    <a:pt x="278" y="14"/>
                  </a:cubicBezTo>
                  <a:cubicBezTo>
                    <a:pt x="277" y="13"/>
                    <a:pt x="277" y="12"/>
                    <a:pt x="276" y="13"/>
                  </a:cubicBezTo>
                  <a:cubicBezTo>
                    <a:pt x="275" y="14"/>
                    <a:pt x="274" y="16"/>
                    <a:pt x="273" y="17"/>
                  </a:cubicBezTo>
                  <a:cubicBezTo>
                    <a:pt x="272" y="18"/>
                    <a:pt x="272" y="20"/>
                    <a:pt x="271" y="21"/>
                  </a:cubicBezTo>
                  <a:cubicBezTo>
                    <a:pt x="271" y="23"/>
                    <a:pt x="270" y="26"/>
                    <a:pt x="268" y="26"/>
                  </a:cubicBezTo>
                  <a:cubicBezTo>
                    <a:pt x="266" y="26"/>
                    <a:pt x="266" y="28"/>
                    <a:pt x="264" y="28"/>
                  </a:cubicBezTo>
                  <a:cubicBezTo>
                    <a:pt x="259" y="28"/>
                    <a:pt x="254" y="28"/>
                    <a:pt x="249" y="28"/>
                  </a:cubicBezTo>
                  <a:cubicBezTo>
                    <a:pt x="247" y="28"/>
                    <a:pt x="247" y="28"/>
                    <a:pt x="246" y="29"/>
                  </a:cubicBezTo>
                  <a:cubicBezTo>
                    <a:pt x="245" y="31"/>
                    <a:pt x="241" y="33"/>
                    <a:pt x="241" y="34"/>
                  </a:cubicBezTo>
                  <a:cubicBezTo>
                    <a:pt x="242" y="37"/>
                    <a:pt x="239" y="39"/>
                    <a:pt x="237" y="39"/>
                  </a:cubicBezTo>
                  <a:cubicBezTo>
                    <a:pt x="235" y="39"/>
                    <a:pt x="234" y="38"/>
                    <a:pt x="232" y="38"/>
                  </a:cubicBezTo>
                  <a:cubicBezTo>
                    <a:pt x="230" y="38"/>
                    <a:pt x="228" y="39"/>
                    <a:pt x="227" y="39"/>
                  </a:cubicBezTo>
                  <a:cubicBezTo>
                    <a:pt x="227" y="39"/>
                    <a:pt x="227" y="42"/>
                    <a:pt x="228" y="42"/>
                  </a:cubicBezTo>
                  <a:cubicBezTo>
                    <a:pt x="227" y="43"/>
                    <a:pt x="226" y="44"/>
                    <a:pt x="224" y="45"/>
                  </a:cubicBezTo>
                  <a:cubicBezTo>
                    <a:pt x="222" y="46"/>
                    <a:pt x="219" y="48"/>
                    <a:pt x="216" y="49"/>
                  </a:cubicBezTo>
                  <a:cubicBezTo>
                    <a:pt x="213" y="50"/>
                    <a:pt x="210" y="50"/>
                    <a:pt x="207" y="49"/>
                  </a:cubicBezTo>
                  <a:cubicBezTo>
                    <a:pt x="206" y="48"/>
                    <a:pt x="205" y="47"/>
                    <a:pt x="206" y="46"/>
                  </a:cubicBezTo>
                  <a:cubicBezTo>
                    <a:pt x="206" y="46"/>
                    <a:pt x="207" y="44"/>
                    <a:pt x="208" y="44"/>
                  </a:cubicBezTo>
                  <a:cubicBezTo>
                    <a:pt x="208" y="44"/>
                    <a:pt x="208" y="45"/>
                    <a:pt x="208" y="46"/>
                  </a:cubicBezTo>
                  <a:cubicBezTo>
                    <a:pt x="210" y="42"/>
                    <a:pt x="211" y="39"/>
                    <a:pt x="209" y="35"/>
                  </a:cubicBezTo>
                  <a:cubicBezTo>
                    <a:pt x="208" y="34"/>
                    <a:pt x="206" y="36"/>
                    <a:pt x="205" y="36"/>
                  </a:cubicBezTo>
                  <a:cubicBezTo>
                    <a:pt x="204" y="37"/>
                    <a:pt x="204" y="36"/>
                    <a:pt x="203" y="36"/>
                  </a:cubicBezTo>
                  <a:cubicBezTo>
                    <a:pt x="202" y="35"/>
                    <a:pt x="204" y="34"/>
                    <a:pt x="204" y="34"/>
                  </a:cubicBezTo>
                  <a:cubicBezTo>
                    <a:pt x="208" y="30"/>
                    <a:pt x="205" y="26"/>
                    <a:pt x="201" y="25"/>
                  </a:cubicBezTo>
                  <a:cubicBezTo>
                    <a:pt x="198" y="24"/>
                    <a:pt x="198" y="25"/>
                    <a:pt x="196" y="26"/>
                  </a:cubicBezTo>
                  <a:cubicBezTo>
                    <a:pt x="196" y="27"/>
                    <a:pt x="196" y="27"/>
                    <a:pt x="196" y="28"/>
                  </a:cubicBezTo>
                  <a:cubicBezTo>
                    <a:pt x="196" y="29"/>
                    <a:pt x="194" y="28"/>
                    <a:pt x="193" y="28"/>
                  </a:cubicBezTo>
                  <a:cubicBezTo>
                    <a:pt x="192" y="28"/>
                    <a:pt x="190" y="36"/>
                    <a:pt x="190" y="37"/>
                  </a:cubicBezTo>
                  <a:cubicBezTo>
                    <a:pt x="191" y="42"/>
                    <a:pt x="192" y="45"/>
                    <a:pt x="188" y="47"/>
                  </a:cubicBezTo>
                  <a:cubicBezTo>
                    <a:pt x="188" y="48"/>
                    <a:pt x="185" y="49"/>
                    <a:pt x="185" y="48"/>
                  </a:cubicBezTo>
                  <a:cubicBezTo>
                    <a:pt x="185" y="46"/>
                    <a:pt x="184" y="44"/>
                    <a:pt x="184" y="42"/>
                  </a:cubicBezTo>
                  <a:cubicBezTo>
                    <a:pt x="184" y="41"/>
                    <a:pt x="186" y="30"/>
                    <a:pt x="186" y="30"/>
                  </a:cubicBezTo>
                  <a:cubicBezTo>
                    <a:pt x="185" y="30"/>
                    <a:pt x="183" y="32"/>
                    <a:pt x="183" y="31"/>
                  </a:cubicBezTo>
                  <a:cubicBezTo>
                    <a:pt x="183" y="30"/>
                    <a:pt x="186" y="26"/>
                    <a:pt x="187" y="25"/>
                  </a:cubicBezTo>
                  <a:cubicBezTo>
                    <a:pt x="188" y="23"/>
                    <a:pt x="191" y="23"/>
                    <a:pt x="193" y="22"/>
                  </a:cubicBezTo>
                  <a:cubicBezTo>
                    <a:pt x="196" y="22"/>
                    <a:pt x="199" y="23"/>
                    <a:pt x="202" y="23"/>
                  </a:cubicBezTo>
                  <a:cubicBezTo>
                    <a:pt x="205" y="23"/>
                    <a:pt x="201" y="20"/>
                    <a:pt x="199" y="20"/>
                  </a:cubicBezTo>
                  <a:cubicBezTo>
                    <a:pt x="197" y="20"/>
                    <a:pt x="199" y="17"/>
                    <a:pt x="196" y="17"/>
                  </a:cubicBezTo>
                  <a:cubicBezTo>
                    <a:pt x="194" y="18"/>
                    <a:pt x="192" y="19"/>
                    <a:pt x="189" y="19"/>
                  </a:cubicBezTo>
                  <a:cubicBezTo>
                    <a:pt x="187" y="19"/>
                    <a:pt x="185" y="17"/>
                    <a:pt x="183" y="16"/>
                  </a:cubicBezTo>
                  <a:cubicBezTo>
                    <a:pt x="183" y="16"/>
                    <a:pt x="180" y="16"/>
                    <a:pt x="181" y="15"/>
                  </a:cubicBezTo>
                  <a:cubicBezTo>
                    <a:pt x="182" y="15"/>
                    <a:pt x="184" y="14"/>
                    <a:pt x="184" y="13"/>
                  </a:cubicBezTo>
                  <a:cubicBezTo>
                    <a:pt x="184" y="13"/>
                    <a:pt x="176" y="16"/>
                    <a:pt x="175" y="16"/>
                  </a:cubicBezTo>
                  <a:cubicBezTo>
                    <a:pt x="174" y="17"/>
                    <a:pt x="173" y="18"/>
                    <a:pt x="172" y="18"/>
                  </a:cubicBezTo>
                  <a:cubicBezTo>
                    <a:pt x="170" y="18"/>
                    <a:pt x="170" y="16"/>
                    <a:pt x="168" y="16"/>
                  </a:cubicBezTo>
                  <a:cubicBezTo>
                    <a:pt x="167" y="16"/>
                    <a:pt x="162" y="18"/>
                    <a:pt x="165" y="15"/>
                  </a:cubicBezTo>
                  <a:cubicBezTo>
                    <a:pt x="168" y="13"/>
                    <a:pt x="171" y="11"/>
                    <a:pt x="174" y="9"/>
                  </a:cubicBezTo>
                  <a:cubicBezTo>
                    <a:pt x="172" y="9"/>
                    <a:pt x="170" y="7"/>
                    <a:pt x="168" y="9"/>
                  </a:cubicBezTo>
                  <a:cubicBezTo>
                    <a:pt x="165" y="10"/>
                    <a:pt x="164" y="8"/>
                    <a:pt x="161" y="7"/>
                  </a:cubicBezTo>
                  <a:cubicBezTo>
                    <a:pt x="160" y="7"/>
                    <a:pt x="159" y="6"/>
                    <a:pt x="158" y="5"/>
                  </a:cubicBezTo>
                  <a:cubicBezTo>
                    <a:pt x="156" y="5"/>
                    <a:pt x="155" y="6"/>
                    <a:pt x="153" y="6"/>
                  </a:cubicBezTo>
                  <a:cubicBezTo>
                    <a:pt x="152" y="5"/>
                    <a:pt x="150" y="5"/>
                    <a:pt x="150" y="3"/>
                  </a:cubicBezTo>
                  <a:cubicBezTo>
                    <a:pt x="150" y="3"/>
                    <a:pt x="148" y="0"/>
                    <a:pt x="148" y="1"/>
                  </a:cubicBezTo>
                  <a:cubicBezTo>
                    <a:pt x="147" y="1"/>
                    <a:pt x="148" y="4"/>
                    <a:pt x="147" y="4"/>
                  </a:cubicBezTo>
                  <a:cubicBezTo>
                    <a:pt x="146" y="4"/>
                    <a:pt x="145" y="4"/>
                    <a:pt x="145" y="4"/>
                  </a:cubicBezTo>
                  <a:cubicBezTo>
                    <a:pt x="142" y="4"/>
                    <a:pt x="139" y="4"/>
                    <a:pt x="136" y="4"/>
                  </a:cubicBezTo>
                  <a:cubicBezTo>
                    <a:pt x="125" y="4"/>
                    <a:pt x="115" y="4"/>
                    <a:pt x="105" y="4"/>
                  </a:cubicBezTo>
                  <a:cubicBezTo>
                    <a:pt x="80" y="4"/>
                    <a:pt x="55" y="4"/>
                    <a:pt x="30" y="4"/>
                  </a:cubicBezTo>
                  <a:cubicBezTo>
                    <a:pt x="24" y="4"/>
                    <a:pt x="17" y="4"/>
                    <a:pt x="11" y="4"/>
                  </a:cubicBezTo>
                  <a:cubicBezTo>
                    <a:pt x="12" y="5"/>
                    <a:pt x="14" y="13"/>
                    <a:pt x="11" y="14"/>
                  </a:cubicBezTo>
                  <a:cubicBezTo>
                    <a:pt x="9" y="14"/>
                    <a:pt x="8" y="14"/>
                    <a:pt x="10" y="12"/>
                  </a:cubicBezTo>
                  <a:cubicBezTo>
                    <a:pt x="12" y="9"/>
                    <a:pt x="9" y="9"/>
                    <a:pt x="7" y="9"/>
                  </a:cubicBezTo>
                  <a:cubicBezTo>
                    <a:pt x="5" y="9"/>
                    <a:pt x="2" y="7"/>
                    <a:pt x="1" y="7"/>
                  </a:cubicBezTo>
                  <a:cubicBezTo>
                    <a:pt x="0" y="8"/>
                    <a:pt x="2" y="12"/>
                    <a:pt x="2" y="12"/>
                  </a:cubicBezTo>
                  <a:cubicBezTo>
                    <a:pt x="3" y="15"/>
                    <a:pt x="4" y="16"/>
                    <a:pt x="4" y="18"/>
                  </a:cubicBezTo>
                  <a:cubicBezTo>
                    <a:pt x="4" y="19"/>
                    <a:pt x="7" y="21"/>
                    <a:pt x="8" y="21"/>
                  </a:cubicBezTo>
                  <a:cubicBezTo>
                    <a:pt x="7" y="21"/>
                    <a:pt x="6" y="21"/>
                    <a:pt x="5" y="22"/>
                  </a:cubicBezTo>
                  <a:cubicBezTo>
                    <a:pt x="4" y="23"/>
                    <a:pt x="5" y="24"/>
                    <a:pt x="5" y="25"/>
                  </a:cubicBezTo>
                  <a:cubicBezTo>
                    <a:pt x="5" y="28"/>
                    <a:pt x="5" y="30"/>
                    <a:pt x="4" y="32"/>
                  </a:cubicBezTo>
                  <a:cubicBezTo>
                    <a:pt x="4" y="35"/>
                    <a:pt x="3" y="37"/>
                    <a:pt x="2" y="40"/>
                  </a:cubicBezTo>
                  <a:cubicBezTo>
                    <a:pt x="1" y="43"/>
                    <a:pt x="3" y="46"/>
                    <a:pt x="4" y="49"/>
                  </a:cubicBezTo>
                  <a:cubicBezTo>
                    <a:pt x="4" y="52"/>
                    <a:pt x="3" y="54"/>
                    <a:pt x="3" y="56"/>
                  </a:cubicBezTo>
                  <a:cubicBezTo>
                    <a:pt x="3" y="57"/>
                    <a:pt x="4" y="58"/>
                    <a:pt x="4" y="59"/>
                  </a:cubicBezTo>
                  <a:cubicBezTo>
                    <a:pt x="5" y="60"/>
                    <a:pt x="5" y="62"/>
                    <a:pt x="5" y="63"/>
                  </a:cubicBezTo>
                  <a:cubicBezTo>
                    <a:pt x="6" y="66"/>
                    <a:pt x="9" y="67"/>
                    <a:pt x="10" y="70"/>
                  </a:cubicBezTo>
                  <a:cubicBezTo>
                    <a:pt x="11" y="72"/>
                    <a:pt x="11" y="71"/>
                    <a:pt x="12" y="70"/>
                  </a:cubicBezTo>
                  <a:cubicBezTo>
                    <a:pt x="12" y="70"/>
                    <a:pt x="13" y="73"/>
                    <a:pt x="13" y="73"/>
                  </a:cubicBezTo>
                  <a:cubicBezTo>
                    <a:pt x="13" y="73"/>
                    <a:pt x="12" y="72"/>
                    <a:pt x="12" y="73"/>
                  </a:cubicBezTo>
                  <a:cubicBezTo>
                    <a:pt x="12" y="74"/>
                    <a:pt x="12" y="75"/>
                    <a:pt x="13" y="76"/>
                  </a:cubicBezTo>
                  <a:cubicBezTo>
                    <a:pt x="14" y="76"/>
                    <a:pt x="14" y="76"/>
                    <a:pt x="15" y="77"/>
                  </a:cubicBezTo>
                  <a:cubicBezTo>
                    <a:pt x="16" y="78"/>
                    <a:pt x="14" y="79"/>
                    <a:pt x="15" y="80"/>
                  </a:cubicBezTo>
                  <a:cubicBezTo>
                    <a:pt x="17" y="83"/>
                    <a:pt x="21" y="85"/>
                    <a:pt x="21" y="88"/>
                  </a:cubicBezTo>
                  <a:cubicBezTo>
                    <a:pt x="22" y="90"/>
                    <a:pt x="23" y="90"/>
                    <a:pt x="25" y="91"/>
                  </a:cubicBezTo>
                  <a:cubicBezTo>
                    <a:pt x="27" y="92"/>
                    <a:pt x="29" y="93"/>
                    <a:pt x="31" y="93"/>
                  </a:cubicBezTo>
                  <a:cubicBezTo>
                    <a:pt x="33" y="93"/>
                    <a:pt x="35" y="95"/>
                    <a:pt x="36" y="96"/>
                  </a:cubicBezTo>
                  <a:cubicBezTo>
                    <a:pt x="36" y="97"/>
                    <a:pt x="40" y="101"/>
                    <a:pt x="39" y="102"/>
                  </a:cubicBezTo>
                  <a:cubicBezTo>
                    <a:pt x="43" y="101"/>
                    <a:pt x="48" y="100"/>
                    <a:pt x="52" y="101"/>
                  </a:cubicBezTo>
                  <a:cubicBezTo>
                    <a:pt x="58" y="103"/>
                    <a:pt x="63" y="106"/>
                    <a:pt x="68" y="108"/>
                  </a:cubicBezTo>
                  <a:close/>
                </a:path>
              </a:pathLst>
            </a:custGeom>
            <a:grpFill/>
            <a:ln w="9525" cap="flat">
              <a:solidFill>
                <a:schemeClr val="bg1"/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id-ID" sz="1800" b="1" i="0" u="none" strike="noStrike" kern="1200" cap="none" spc="0" normalizeH="0" baseline="0" noProof="0">
                <a:ln>
                  <a:noFill/>
                </a:ln>
                <a:solidFill>
                  <a:srgbClr val="1C1C1C">
                    <a:lumMod val="50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endParaRPr>
            </a:p>
          </p:txBody>
        </p:sp>
        <p:sp>
          <p:nvSpPr>
            <p:cNvPr id="244" name="Freeform 642"/>
            <p:cNvSpPr>
              <a:spLocks noEditPoints="1"/>
            </p:cNvSpPr>
            <p:nvPr/>
          </p:nvSpPr>
          <p:spPr bwMode="auto">
            <a:xfrm>
              <a:off x="5133309" y="4907791"/>
              <a:ext cx="3984080" cy="2048308"/>
            </a:xfrm>
            <a:custGeom>
              <a:avLst/>
              <a:gdLst>
                <a:gd name="T0" fmla="*/ 255 w 427"/>
                <a:gd name="T1" fmla="*/ 181 h 219"/>
                <a:gd name="T2" fmla="*/ 299 w 427"/>
                <a:gd name="T3" fmla="*/ 195 h 219"/>
                <a:gd name="T4" fmla="*/ 296 w 427"/>
                <a:gd name="T5" fmla="*/ 215 h 219"/>
                <a:gd name="T6" fmla="*/ 332 w 427"/>
                <a:gd name="T7" fmla="*/ 200 h 219"/>
                <a:gd name="T8" fmla="*/ 366 w 427"/>
                <a:gd name="T9" fmla="*/ 196 h 219"/>
                <a:gd name="T10" fmla="*/ 383 w 427"/>
                <a:gd name="T11" fmla="*/ 200 h 219"/>
                <a:gd name="T12" fmla="*/ 391 w 427"/>
                <a:gd name="T13" fmla="*/ 201 h 219"/>
                <a:gd name="T14" fmla="*/ 380 w 427"/>
                <a:gd name="T15" fmla="*/ 188 h 219"/>
                <a:gd name="T16" fmla="*/ 382 w 427"/>
                <a:gd name="T17" fmla="*/ 176 h 219"/>
                <a:gd name="T18" fmla="*/ 354 w 427"/>
                <a:gd name="T19" fmla="*/ 180 h 219"/>
                <a:gd name="T20" fmla="*/ 414 w 427"/>
                <a:gd name="T21" fmla="*/ 160 h 219"/>
                <a:gd name="T22" fmla="*/ 417 w 427"/>
                <a:gd name="T23" fmla="*/ 144 h 219"/>
                <a:gd name="T24" fmla="*/ 415 w 427"/>
                <a:gd name="T25" fmla="*/ 139 h 219"/>
                <a:gd name="T26" fmla="*/ 394 w 427"/>
                <a:gd name="T27" fmla="*/ 126 h 219"/>
                <a:gd name="T28" fmla="*/ 390 w 427"/>
                <a:gd name="T29" fmla="*/ 110 h 219"/>
                <a:gd name="T30" fmla="*/ 378 w 427"/>
                <a:gd name="T31" fmla="*/ 104 h 219"/>
                <a:gd name="T32" fmla="*/ 364 w 427"/>
                <a:gd name="T33" fmla="*/ 112 h 219"/>
                <a:gd name="T34" fmla="*/ 356 w 427"/>
                <a:gd name="T35" fmla="*/ 107 h 219"/>
                <a:gd name="T36" fmla="*/ 342 w 427"/>
                <a:gd name="T37" fmla="*/ 85 h 219"/>
                <a:gd name="T38" fmla="*/ 314 w 427"/>
                <a:gd name="T39" fmla="*/ 91 h 219"/>
                <a:gd name="T40" fmla="*/ 320 w 427"/>
                <a:gd name="T41" fmla="*/ 116 h 219"/>
                <a:gd name="T42" fmla="*/ 306 w 427"/>
                <a:gd name="T43" fmla="*/ 159 h 219"/>
                <a:gd name="T44" fmla="*/ 292 w 427"/>
                <a:gd name="T45" fmla="*/ 135 h 219"/>
                <a:gd name="T46" fmla="*/ 250 w 427"/>
                <a:gd name="T47" fmla="*/ 119 h 219"/>
                <a:gd name="T48" fmla="*/ 237 w 427"/>
                <a:gd name="T49" fmla="*/ 86 h 219"/>
                <a:gd name="T50" fmla="*/ 246 w 427"/>
                <a:gd name="T51" fmla="*/ 77 h 219"/>
                <a:gd name="T52" fmla="*/ 246 w 427"/>
                <a:gd name="T53" fmla="*/ 70 h 219"/>
                <a:gd name="T54" fmla="*/ 263 w 427"/>
                <a:gd name="T55" fmla="*/ 58 h 219"/>
                <a:gd name="T56" fmla="*/ 276 w 427"/>
                <a:gd name="T57" fmla="*/ 48 h 219"/>
                <a:gd name="T58" fmla="*/ 293 w 427"/>
                <a:gd name="T59" fmla="*/ 36 h 219"/>
                <a:gd name="T60" fmla="*/ 276 w 427"/>
                <a:gd name="T61" fmla="*/ 23 h 219"/>
                <a:gd name="T62" fmla="*/ 262 w 427"/>
                <a:gd name="T63" fmla="*/ 35 h 219"/>
                <a:gd name="T64" fmla="*/ 252 w 427"/>
                <a:gd name="T65" fmla="*/ 23 h 219"/>
                <a:gd name="T66" fmla="*/ 241 w 427"/>
                <a:gd name="T67" fmla="*/ 10 h 219"/>
                <a:gd name="T68" fmla="*/ 223 w 427"/>
                <a:gd name="T69" fmla="*/ 6 h 219"/>
                <a:gd name="T70" fmla="*/ 232 w 427"/>
                <a:gd name="T71" fmla="*/ 27 h 219"/>
                <a:gd name="T72" fmla="*/ 226 w 427"/>
                <a:gd name="T73" fmla="*/ 40 h 219"/>
                <a:gd name="T74" fmla="*/ 218 w 427"/>
                <a:gd name="T75" fmla="*/ 37 h 219"/>
                <a:gd name="T76" fmla="*/ 164 w 427"/>
                <a:gd name="T77" fmla="*/ 29 h 219"/>
                <a:gd name="T78" fmla="*/ 166 w 427"/>
                <a:gd name="T79" fmla="*/ 41 h 219"/>
                <a:gd name="T80" fmla="*/ 160 w 427"/>
                <a:gd name="T81" fmla="*/ 40 h 219"/>
                <a:gd name="T82" fmla="*/ 133 w 427"/>
                <a:gd name="T83" fmla="*/ 30 h 219"/>
                <a:gd name="T84" fmla="*/ 83 w 427"/>
                <a:gd name="T85" fmla="*/ 23 h 219"/>
                <a:gd name="T86" fmla="*/ 71 w 427"/>
                <a:gd name="T87" fmla="*/ 18 h 219"/>
                <a:gd name="T88" fmla="*/ 50 w 427"/>
                <a:gd name="T89" fmla="*/ 24 h 219"/>
                <a:gd name="T90" fmla="*/ 49 w 427"/>
                <a:gd name="T91" fmla="*/ 22 h 219"/>
                <a:gd name="T92" fmla="*/ 29 w 427"/>
                <a:gd name="T93" fmla="*/ 23 h 219"/>
                <a:gd name="T94" fmla="*/ 21 w 427"/>
                <a:gd name="T95" fmla="*/ 28 h 219"/>
                <a:gd name="T96" fmla="*/ 3 w 427"/>
                <a:gd name="T97" fmla="*/ 97 h 219"/>
                <a:gd name="T98" fmla="*/ 40 w 427"/>
                <a:gd name="T99" fmla="*/ 116 h 219"/>
                <a:gd name="T100" fmla="*/ 53 w 427"/>
                <a:gd name="T101" fmla="*/ 141 h 219"/>
                <a:gd name="T102" fmla="*/ 62 w 427"/>
                <a:gd name="T103" fmla="*/ 150 h 219"/>
                <a:gd name="T104" fmla="*/ 67 w 427"/>
                <a:gd name="T105" fmla="*/ 160 h 219"/>
                <a:gd name="T106" fmla="*/ 80 w 427"/>
                <a:gd name="T107" fmla="*/ 166 h 219"/>
                <a:gd name="T108" fmla="*/ 133 w 427"/>
                <a:gd name="T109" fmla="*/ 176 h 219"/>
                <a:gd name="T110" fmla="*/ 97 w 427"/>
                <a:gd name="T111" fmla="*/ 57 h 219"/>
                <a:gd name="T112" fmla="*/ 87 w 427"/>
                <a:gd name="T113" fmla="*/ 51 h 219"/>
                <a:gd name="T114" fmla="*/ 113 w 427"/>
                <a:gd name="T115" fmla="*/ 49 h 219"/>
                <a:gd name="T116" fmla="*/ 142 w 427"/>
                <a:gd name="T117" fmla="*/ 85 h 219"/>
                <a:gd name="T118" fmla="*/ 131 w 427"/>
                <a:gd name="T119" fmla="*/ 85 h 219"/>
                <a:gd name="T120" fmla="*/ 160 w 427"/>
                <a:gd name="T121" fmla="*/ 78 h 219"/>
                <a:gd name="T122" fmla="*/ 210 w 427"/>
                <a:gd name="T123" fmla="*/ 150 h 219"/>
                <a:gd name="T124" fmla="*/ 222 w 427"/>
                <a:gd name="T125" fmla="*/ 165 h 2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427" h="219">
                  <a:moveTo>
                    <a:pt x="229" y="174"/>
                  </a:moveTo>
                  <a:cubicBezTo>
                    <a:pt x="229" y="174"/>
                    <a:pt x="229" y="173"/>
                    <a:pt x="229" y="173"/>
                  </a:cubicBezTo>
                  <a:cubicBezTo>
                    <a:pt x="229" y="173"/>
                    <a:pt x="232" y="177"/>
                    <a:pt x="232" y="177"/>
                  </a:cubicBezTo>
                  <a:cubicBezTo>
                    <a:pt x="234" y="177"/>
                    <a:pt x="235" y="178"/>
                    <a:pt x="236" y="178"/>
                  </a:cubicBezTo>
                  <a:cubicBezTo>
                    <a:pt x="238" y="178"/>
                    <a:pt x="238" y="177"/>
                    <a:pt x="239" y="178"/>
                  </a:cubicBezTo>
                  <a:cubicBezTo>
                    <a:pt x="242" y="179"/>
                    <a:pt x="244" y="180"/>
                    <a:pt x="246" y="181"/>
                  </a:cubicBezTo>
                  <a:cubicBezTo>
                    <a:pt x="247" y="182"/>
                    <a:pt x="248" y="181"/>
                    <a:pt x="249" y="181"/>
                  </a:cubicBezTo>
                  <a:cubicBezTo>
                    <a:pt x="250" y="180"/>
                    <a:pt x="251" y="180"/>
                    <a:pt x="252" y="180"/>
                  </a:cubicBezTo>
                  <a:cubicBezTo>
                    <a:pt x="253" y="180"/>
                    <a:pt x="254" y="181"/>
                    <a:pt x="255" y="181"/>
                  </a:cubicBezTo>
                  <a:cubicBezTo>
                    <a:pt x="257" y="181"/>
                    <a:pt x="258" y="180"/>
                    <a:pt x="259" y="179"/>
                  </a:cubicBezTo>
                  <a:cubicBezTo>
                    <a:pt x="260" y="178"/>
                    <a:pt x="263" y="175"/>
                    <a:pt x="264" y="175"/>
                  </a:cubicBezTo>
                  <a:cubicBezTo>
                    <a:pt x="264" y="175"/>
                    <a:pt x="265" y="176"/>
                    <a:pt x="265" y="176"/>
                  </a:cubicBezTo>
                  <a:cubicBezTo>
                    <a:pt x="267" y="176"/>
                    <a:pt x="268" y="176"/>
                    <a:pt x="269" y="176"/>
                  </a:cubicBezTo>
                  <a:cubicBezTo>
                    <a:pt x="273" y="176"/>
                    <a:pt x="272" y="179"/>
                    <a:pt x="274" y="181"/>
                  </a:cubicBezTo>
                  <a:cubicBezTo>
                    <a:pt x="275" y="182"/>
                    <a:pt x="279" y="181"/>
                    <a:pt x="279" y="183"/>
                  </a:cubicBezTo>
                  <a:cubicBezTo>
                    <a:pt x="279" y="185"/>
                    <a:pt x="280" y="187"/>
                    <a:pt x="281" y="189"/>
                  </a:cubicBezTo>
                  <a:cubicBezTo>
                    <a:pt x="281" y="194"/>
                    <a:pt x="290" y="193"/>
                    <a:pt x="293" y="194"/>
                  </a:cubicBezTo>
                  <a:cubicBezTo>
                    <a:pt x="295" y="194"/>
                    <a:pt x="298" y="194"/>
                    <a:pt x="299" y="195"/>
                  </a:cubicBezTo>
                  <a:cubicBezTo>
                    <a:pt x="300" y="196"/>
                    <a:pt x="305" y="201"/>
                    <a:pt x="304" y="201"/>
                  </a:cubicBezTo>
                  <a:cubicBezTo>
                    <a:pt x="302" y="203"/>
                    <a:pt x="302" y="203"/>
                    <a:pt x="300" y="202"/>
                  </a:cubicBezTo>
                  <a:cubicBezTo>
                    <a:pt x="299" y="201"/>
                    <a:pt x="295" y="199"/>
                    <a:pt x="295" y="199"/>
                  </a:cubicBezTo>
                  <a:cubicBezTo>
                    <a:pt x="295" y="200"/>
                    <a:pt x="298" y="201"/>
                    <a:pt x="297" y="203"/>
                  </a:cubicBezTo>
                  <a:cubicBezTo>
                    <a:pt x="296" y="204"/>
                    <a:pt x="295" y="206"/>
                    <a:pt x="295" y="207"/>
                  </a:cubicBezTo>
                  <a:cubicBezTo>
                    <a:pt x="295" y="209"/>
                    <a:pt x="295" y="210"/>
                    <a:pt x="294" y="211"/>
                  </a:cubicBezTo>
                  <a:cubicBezTo>
                    <a:pt x="294" y="212"/>
                    <a:pt x="291" y="213"/>
                    <a:pt x="291" y="213"/>
                  </a:cubicBezTo>
                  <a:cubicBezTo>
                    <a:pt x="290" y="214"/>
                    <a:pt x="287" y="219"/>
                    <a:pt x="291" y="219"/>
                  </a:cubicBezTo>
                  <a:cubicBezTo>
                    <a:pt x="292" y="219"/>
                    <a:pt x="294" y="217"/>
                    <a:pt x="296" y="215"/>
                  </a:cubicBezTo>
                  <a:cubicBezTo>
                    <a:pt x="298" y="214"/>
                    <a:pt x="299" y="216"/>
                    <a:pt x="301" y="215"/>
                  </a:cubicBezTo>
                  <a:cubicBezTo>
                    <a:pt x="304" y="215"/>
                    <a:pt x="305" y="213"/>
                    <a:pt x="308" y="213"/>
                  </a:cubicBezTo>
                  <a:cubicBezTo>
                    <a:pt x="308" y="211"/>
                    <a:pt x="308" y="212"/>
                    <a:pt x="306" y="211"/>
                  </a:cubicBezTo>
                  <a:cubicBezTo>
                    <a:pt x="305" y="211"/>
                    <a:pt x="305" y="210"/>
                    <a:pt x="306" y="210"/>
                  </a:cubicBezTo>
                  <a:cubicBezTo>
                    <a:pt x="307" y="208"/>
                    <a:pt x="308" y="207"/>
                    <a:pt x="311" y="207"/>
                  </a:cubicBezTo>
                  <a:cubicBezTo>
                    <a:pt x="312" y="207"/>
                    <a:pt x="315" y="205"/>
                    <a:pt x="317" y="206"/>
                  </a:cubicBezTo>
                  <a:cubicBezTo>
                    <a:pt x="319" y="207"/>
                    <a:pt x="320" y="203"/>
                    <a:pt x="322" y="206"/>
                  </a:cubicBezTo>
                  <a:cubicBezTo>
                    <a:pt x="324" y="204"/>
                    <a:pt x="325" y="203"/>
                    <a:pt x="327" y="201"/>
                  </a:cubicBezTo>
                  <a:cubicBezTo>
                    <a:pt x="329" y="200"/>
                    <a:pt x="330" y="200"/>
                    <a:pt x="332" y="200"/>
                  </a:cubicBezTo>
                  <a:cubicBezTo>
                    <a:pt x="335" y="200"/>
                    <a:pt x="339" y="200"/>
                    <a:pt x="342" y="200"/>
                  </a:cubicBezTo>
                  <a:cubicBezTo>
                    <a:pt x="345" y="200"/>
                    <a:pt x="346" y="201"/>
                    <a:pt x="347" y="199"/>
                  </a:cubicBezTo>
                  <a:cubicBezTo>
                    <a:pt x="348" y="198"/>
                    <a:pt x="349" y="199"/>
                    <a:pt x="350" y="198"/>
                  </a:cubicBezTo>
                  <a:cubicBezTo>
                    <a:pt x="351" y="196"/>
                    <a:pt x="352" y="195"/>
                    <a:pt x="352" y="193"/>
                  </a:cubicBezTo>
                  <a:cubicBezTo>
                    <a:pt x="353" y="191"/>
                    <a:pt x="353" y="190"/>
                    <a:pt x="354" y="188"/>
                  </a:cubicBezTo>
                  <a:cubicBezTo>
                    <a:pt x="355" y="187"/>
                    <a:pt x="356" y="186"/>
                    <a:pt x="357" y="185"/>
                  </a:cubicBezTo>
                  <a:cubicBezTo>
                    <a:pt x="358" y="184"/>
                    <a:pt x="359" y="187"/>
                    <a:pt x="361" y="186"/>
                  </a:cubicBezTo>
                  <a:cubicBezTo>
                    <a:pt x="363" y="184"/>
                    <a:pt x="365" y="187"/>
                    <a:pt x="365" y="189"/>
                  </a:cubicBezTo>
                  <a:cubicBezTo>
                    <a:pt x="365" y="190"/>
                    <a:pt x="364" y="196"/>
                    <a:pt x="366" y="196"/>
                  </a:cubicBezTo>
                  <a:cubicBezTo>
                    <a:pt x="367" y="197"/>
                    <a:pt x="368" y="199"/>
                    <a:pt x="369" y="201"/>
                  </a:cubicBezTo>
                  <a:cubicBezTo>
                    <a:pt x="370" y="199"/>
                    <a:pt x="381" y="196"/>
                    <a:pt x="381" y="196"/>
                  </a:cubicBezTo>
                  <a:cubicBezTo>
                    <a:pt x="381" y="195"/>
                    <a:pt x="380" y="195"/>
                    <a:pt x="380" y="194"/>
                  </a:cubicBezTo>
                  <a:cubicBezTo>
                    <a:pt x="380" y="194"/>
                    <a:pt x="382" y="196"/>
                    <a:pt x="382" y="196"/>
                  </a:cubicBezTo>
                  <a:cubicBezTo>
                    <a:pt x="382" y="197"/>
                    <a:pt x="380" y="197"/>
                    <a:pt x="380" y="197"/>
                  </a:cubicBezTo>
                  <a:cubicBezTo>
                    <a:pt x="380" y="197"/>
                    <a:pt x="386" y="198"/>
                    <a:pt x="386" y="198"/>
                  </a:cubicBezTo>
                  <a:cubicBezTo>
                    <a:pt x="386" y="198"/>
                    <a:pt x="386" y="198"/>
                    <a:pt x="386" y="198"/>
                  </a:cubicBezTo>
                  <a:cubicBezTo>
                    <a:pt x="386" y="198"/>
                    <a:pt x="386" y="199"/>
                    <a:pt x="386" y="199"/>
                  </a:cubicBezTo>
                  <a:cubicBezTo>
                    <a:pt x="385" y="199"/>
                    <a:pt x="384" y="199"/>
                    <a:pt x="383" y="200"/>
                  </a:cubicBezTo>
                  <a:cubicBezTo>
                    <a:pt x="383" y="201"/>
                    <a:pt x="382" y="198"/>
                    <a:pt x="382" y="198"/>
                  </a:cubicBezTo>
                  <a:cubicBezTo>
                    <a:pt x="381" y="198"/>
                    <a:pt x="381" y="199"/>
                    <a:pt x="381" y="199"/>
                  </a:cubicBezTo>
                  <a:cubicBezTo>
                    <a:pt x="381" y="199"/>
                    <a:pt x="381" y="198"/>
                    <a:pt x="380" y="199"/>
                  </a:cubicBezTo>
                  <a:cubicBezTo>
                    <a:pt x="379" y="200"/>
                    <a:pt x="378" y="200"/>
                    <a:pt x="377" y="201"/>
                  </a:cubicBezTo>
                  <a:cubicBezTo>
                    <a:pt x="375" y="202"/>
                    <a:pt x="371" y="205"/>
                    <a:pt x="373" y="208"/>
                  </a:cubicBezTo>
                  <a:cubicBezTo>
                    <a:pt x="376" y="210"/>
                    <a:pt x="378" y="208"/>
                    <a:pt x="379" y="207"/>
                  </a:cubicBezTo>
                  <a:cubicBezTo>
                    <a:pt x="380" y="206"/>
                    <a:pt x="384" y="203"/>
                    <a:pt x="384" y="202"/>
                  </a:cubicBezTo>
                  <a:cubicBezTo>
                    <a:pt x="384" y="203"/>
                    <a:pt x="386" y="204"/>
                    <a:pt x="387" y="203"/>
                  </a:cubicBezTo>
                  <a:cubicBezTo>
                    <a:pt x="387" y="202"/>
                    <a:pt x="390" y="201"/>
                    <a:pt x="391" y="201"/>
                  </a:cubicBezTo>
                  <a:cubicBezTo>
                    <a:pt x="393" y="200"/>
                    <a:pt x="395" y="199"/>
                    <a:pt x="397" y="199"/>
                  </a:cubicBezTo>
                  <a:cubicBezTo>
                    <a:pt x="398" y="199"/>
                    <a:pt x="398" y="199"/>
                    <a:pt x="398" y="198"/>
                  </a:cubicBezTo>
                  <a:cubicBezTo>
                    <a:pt x="397" y="197"/>
                    <a:pt x="398" y="197"/>
                    <a:pt x="398" y="197"/>
                  </a:cubicBezTo>
                  <a:cubicBezTo>
                    <a:pt x="398" y="196"/>
                    <a:pt x="396" y="197"/>
                    <a:pt x="395" y="196"/>
                  </a:cubicBezTo>
                  <a:cubicBezTo>
                    <a:pt x="394" y="196"/>
                    <a:pt x="395" y="194"/>
                    <a:pt x="393" y="196"/>
                  </a:cubicBezTo>
                  <a:cubicBezTo>
                    <a:pt x="391" y="197"/>
                    <a:pt x="387" y="196"/>
                    <a:pt x="385" y="195"/>
                  </a:cubicBezTo>
                  <a:cubicBezTo>
                    <a:pt x="384" y="195"/>
                    <a:pt x="385" y="193"/>
                    <a:pt x="384" y="193"/>
                  </a:cubicBezTo>
                  <a:cubicBezTo>
                    <a:pt x="384" y="193"/>
                    <a:pt x="382" y="193"/>
                    <a:pt x="381" y="192"/>
                  </a:cubicBezTo>
                  <a:cubicBezTo>
                    <a:pt x="380" y="192"/>
                    <a:pt x="380" y="189"/>
                    <a:pt x="380" y="188"/>
                  </a:cubicBezTo>
                  <a:cubicBezTo>
                    <a:pt x="380" y="187"/>
                    <a:pt x="378" y="188"/>
                    <a:pt x="377" y="187"/>
                  </a:cubicBezTo>
                  <a:cubicBezTo>
                    <a:pt x="377" y="187"/>
                    <a:pt x="379" y="185"/>
                    <a:pt x="379" y="185"/>
                  </a:cubicBezTo>
                  <a:cubicBezTo>
                    <a:pt x="380" y="184"/>
                    <a:pt x="380" y="181"/>
                    <a:pt x="378" y="181"/>
                  </a:cubicBezTo>
                  <a:cubicBezTo>
                    <a:pt x="378" y="181"/>
                    <a:pt x="376" y="185"/>
                    <a:pt x="375" y="183"/>
                  </a:cubicBezTo>
                  <a:cubicBezTo>
                    <a:pt x="375" y="181"/>
                    <a:pt x="374" y="182"/>
                    <a:pt x="373" y="181"/>
                  </a:cubicBezTo>
                  <a:cubicBezTo>
                    <a:pt x="373" y="180"/>
                    <a:pt x="376" y="181"/>
                    <a:pt x="376" y="181"/>
                  </a:cubicBezTo>
                  <a:cubicBezTo>
                    <a:pt x="378" y="181"/>
                    <a:pt x="379" y="180"/>
                    <a:pt x="380" y="180"/>
                  </a:cubicBezTo>
                  <a:cubicBezTo>
                    <a:pt x="381" y="179"/>
                    <a:pt x="382" y="179"/>
                    <a:pt x="383" y="179"/>
                  </a:cubicBezTo>
                  <a:cubicBezTo>
                    <a:pt x="384" y="178"/>
                    <a:pt x="382" y="176"/>
                    <a:pt x="382" y="176"/>
                  </a:cubicBezTo>
                  <a:cubicBezTo>
                    <a:pt x="382" y="176"/>
                    <a:pt x="383" y="176"/>
                    <a:pt x="383" y="176"/>
                  </a:cubicBezTo>
                  <a:cubicBezTo>
                    <a:pt x="383" y="176"/>
                    <a:pt x="379" y="174"/>
                    <a:pt x="379" y="174"/>
                  </a:cubicBezTo>
                  <a:cubicBezTo>
                    <a:pt x="377" y="173"/>
                    <a:pt x="375" y="173"/>
                    <a:pt x="373" y="174"/>
                  </a:cubicBezTo>
                  <a:cubicBezTo>
                    <a:pt x="369" y="175"/>
                    <a:pt x="366" y="176"/>
                    <a:pt x="363" y="178"/>
                  </a:cubicBezTo>
                  <a:cubicBezTo>
                    <a:pt x="360" y="179"/>
                    <a:pt x="358" y="181"/>
                    <a:pt x="355" y="183"/>
                  </a:cubicBezTo>
                  <a:cubicBezTo>
                    <a:pt x="354" y="184"/>
                    <a:pt x="353" y="185"/>
                    <a:pt x="352" y="187"/>
                  </a:cubicBezTo>
                  <a:cubicBezTo>
                    <a:pt x="352" y="187"/>
                    <a:pt x="348" y="189"/>
                    <a:pt x="348" y="189"/>
                  </a:cubicBezTo>
                  <a:cubicBezTo>
                    <a:pt x="348" y="188"/>
                    <a:pt x="353" y="184"/>
                    <a:pt x="354" y="183"/>
                  </a:cubicBezTo>
                  <a:cubicBezTo>
                    <a:pt x="354" y="182"/>
                    <a:pt x="355" y="181"/>
                    <a:pt x="354" y="180"/>
                  </a:cubicBezTo>
                  <a:cubicBezTo>
                    <a:pt x="353" y="180"/>
                    <a:pt x="351" y="179"/>
                    <a:pt x="350" y="179"/>
                  </a:cubicBezTo>
                  <a:cubicBezTo>
                    <a:pt x="351" y="179"/>
                    <a:pt x="353" y="180"/>
                    <a:pt x="354" y="180"/>
                  </a:cubicBezTo>
                  <a:cubicBezTo>
                    <a:pt x="356" y="181"/>
                    <a:pt x="358" y="178"/>
                    <a:pt x="359" y="177"/>
                  </a:cubicBezTo>
                  <a:cubicBezTo>
                    <a:pt x="360" y="176"/>
                    <a:pt x="361" y="174"/>
                    <a:pt x="363" y="173"/>
                  </a:cubicBezTo>
                  <a:cubicBezTo>
                    <a:pt x="365" y="173"/>
                    <a:pt x="367" y="174"/>
                    <a:pt x="368" y="172"/>
                  </a:cubicBezTo>
                  <a:cubicBezTo>
                    <a:pt x="369" y="168"/>
                    <a:pt x="371" y="167"/>
                    <a:pt x="375" y="167"/>
                  </a:cubicBezTo>
                  <a:cubicBezTo>
                    <a:pt x="379" y="167"/>
                    <a:pt x="383" y="167"/>
                    <a:pt x="387" y="167"/>
                  </a:cubicBezTo>
                  <a:cubicBezTo>
                    <a:pt x="394" y="167"/>
                    <a:pt x="404" y="169"/>
                    <a:pt x="409" y="163"/>
                  </a:cubicBezTo>
                  <a:cubicBezTo>
                    <a:pt x="411" y="161"/>
                    <a:pt x="412" y="160"/>
                    <a:pt x="414" y="160"/>
                  </a:cubicBezTo>
                  <a:cubicBezTo>
                    <a:pt x="416" y="160"/>
                    <a:pt x="418" y="160"/>
                    <a:pt x="421" y="158"/>
                  </a:cubicBezTo>
                  <a:cubicBezTo>
                    <a:pt x="422" y="158"/>
                    <a:pt x="425" y="156"/>
                    <a:pt x="425" y="155"/>
                  </a:cubicBezTo>
                  <a:cubicBezTo>
                    <a:pt x="427" y="152"/>
                    <a:pt x="422" y="153"/>
                    <a:pt x="422" y="152"/>
                  </a:cubicBezTo>
                  <a:cubicBezTo>
                    <a:pt x="422" y="151"/>
                    <a:pt x="424" y="151"/>
                    <a:pt x="424" y="151"/>
                  </a:cubicBezTo>
                  <a:cubicBezTo>
                    <a:pt x="425" y="150"/>
                    <a:pt x="424" y="149"/>
                    <a:pt x="424" y="148"/>
                  </a:cubicBezTo>
                  <a:cubicBezTo>
                    <a:pt x="424" y="148"/>
                    <a:pt x="425" y="147"/>
                    <a:pt x="425" y="147"/>
                  </a:cubicBezTo>
                  <a:cubicBezTo>
                    <a:pt x="425" y="146"/>
                    <a:pt x="423" y="145"/>
                    <a:pt x="423" y="145"/>
                  </a:cubicBezTo>
                  <a:cubicBezTo>
                    <a:pt x="422" y="144"/>
                    <a:pt x="421" y="144"/>
                    <a:pt x="421" y="143"/>
                  </a:cubicBezTo>
                  <a:cubicBezTo>
                    <a:pt x="420" y="143"/>
                    <a:pt x="418" y="146"/>
                    <a:pt x="417" y="144"/>
                  </a:cubicBezTo>
                  <a:cubicBezTo>
                    <a:pt x="417" y="144"/>
                    <a:pt x="419" y="143"/>
                    <a:pt x="418" y="143"/>
                  </a:cubicBezTo>
                  <a:cubicBezTo>
                    <a:pt x="418" y="142"/>
                    <a:pt x="417" y="141"/>
                    <a:pt x="416" y="141"/>
                  </a:cubicBezTo>
                  <a:cubicBezTo>
                    <a:pt x="415" y="140"/>
                    <a:pt x="411" y="141"/>
                    <a:pt x="410" y="142"/>
                  </a:cubicBezTo>
                  <a:cubicBezTo>
                    <a:pt x="409" y="144"/>
                    <a:pt x="406" y="145"/>
                    <a:pt x="404" y="146"/>
                  </a:cubicBezTo>
                  <a:cubicBezTo>
                    <a:pt x="403" y="146"/>
                    <a:pt x="400" y="144"/>
                    <a:pt x="400" y="143"/>
                  </a:cubicBezTo>
                  <a:cubicBezTo>
                    <a:pt x="400" y="142"/>
                    <a:pt x="403" y="145"/>
                    <a:pt x="403" y="145"/>
                  </a:cubicBezTo>
                  <a:cubicBezTo>
                    <a:pt x="404" y="145"/>
                    <a:pt x="408" y="142"/>
                    <a:pt x="408" y="142"/>
                  </a:cubicBezTo>
                  <a:cubicBezTo>
                    <a:pt x="408" y="142"/>
                    <a:pt x="406" y="141"/>
                    <a:pt x="406" y="141"/>
                  </a:cubicBezTo>
                  <a:cubicBezTo>
                    <a:pt x="409" y="140"/>
                    <a:pt x="412" y="140"/>
                    <a:pt x="415" y="139"/>
                  </a:cubicBezTo>
                  <a:cubicBezTo>
                    <a:pt x="415" y="139"/>
                    <a:pt x="417" y="138"/>
                    <a:pt x="416" y="137"/>
                  </a:cubicBezTo>
                  <a:cubicBezTo>
                    <a:pt x="416" y="137"/>
                    <a:pt x="414" y="135"/>
                    <a:pt x="414" y="135"/>
                  </a:cubicBezTo>
                  <a:cubicBezTo>
                    <a:pt x="412" y="136"/>
                    <a:pt x="410" y="136"/>
                    <a:pt x="409" y="134"/>
                  </a:cubicBezTo>
                  <a:cubicBezTo>
                    <a:pt x="408" y="134"/>
                    <a:pt x="404" y="137"/>
                    <a:pt x="404" y="136"/>
                  </a:cubicBezTo>
                  <a:cubicBezTo>
                    <a:pt x="404" y="136"/>
                    <a:pt x="407" y="133"/>
                    <a:pt x="404" y="134"/>
                  </a:cubicBezTo>
                  <a:cubicBezTo>
                    <a:pt x="404" y="134"/>
                    <a:pt x="400" y="135"/>
                    <a:pt x="400" y="135"/>
                  </a:cubicBezTo>
                  <a:cubicBezTo>
                    <a:pt x="401" y="133"/>
                    <a:pt x="404" y="133"/>
                    <a:pt x="402" y="130"/>
                  </a:cubicBezTo>
                  <a:cubicBezTo>
                    <a:pt x="402" y="130"/>
                    <a:pt x="398" y="128"/>
                    <a:pt x="398" y="128"/>
                  </a:cubicBezTo>
                  <a:cubicBezTo>
                    <a:pt x="396" y="128"/>
                    <a:pt x="396" y="126"/>
                    <a:pt x="394" y="126"/>
                  </a:cubicBezTo>
                  <a:cubicBezTo>
                    <a:pt x="395" y="126"/>
                    <a:pt x="392" y="122"/>
                    <a:pt x="392" y="122"/>
                  </a:cubicBezTo>
                  <a:cubicBezTo>
                    <a:pt x="392" y="122"/>
                    <a:pt x="393" y="123"/>
                    <a:pt x="394" y="123"/>
                  </a:cubicBezTo>
                  <a:cubicBezTo>
                    <a:pt x="395" y="124"/>
                    <a:pt x="395" y="122"/>
                    <a:pt x="396" y="122"/>
                  </a:cubicBezTo>
                  <a:cubicBezTo>
                    <a:pt x="400" y="121"/>
                    <a:pt x="393" y="118"/>
                    <a:pt x="392" y="117"/>
                  </a:cubicBezTo>
                  <a:cubicBezTo>
                    <a:pt x="392" y="118"/>
                    <a:pt x="394" y="116"/>
                    <a:pt x="394" y="116"/>
                  </a:cubicBezTo>
                  <a:cubicBezTo>
                    <a:pt x="395" y="115"/>
                    <a:pt x="393" y="115"/>
                    <a:pt x="392" y="114"/>
                  </a:cubicBezTo>
                  <a:cubicBezTo>
                    <a:pt x="392" y="114"/>
                    <a:pt x="391" y="113"/>
                    <a:pt x="390" y="113"/>
                  </a:cubicBezTo>
                  <a:cubicBezTo>
                    <a:pt x="390" y="113"/>
                    <a:pt x="388" y="113"/>
                    <a:pt x="388" y="113"/>
                  </a:cubicBezTo>
                  <a:cubicBezTo>
                    <a:pt x="389" y="112"/>
                    <a:pt x="391" y="113"/>
                    <a:pt x="390" y="110"/>
                  </a:cubicBezTo>
                  <a:cubicBezTo>
                    <a:pt x="389" y="110"/>
                    <a:pt x="386" y="111"/>
                    <a:pt x="386" y="111"/>
                  </a:cubicBezTo>
                  <a:cubicBezTo>
                    <a:pt x="386" y="110"/>
                    <a:pt x="389" y="110"/>
                    <a:pt x="388" y="108"/>
                  </a:cubicBezTo>
                  <a:cubicBezTo>
                    <a:pt x="388" y="107"/>
                    <a:pt x="388" y="106"/>
                    <a:pt x="387" y="105"/>
                  </a:cubicBezTo>
                  <a:cubicBezTo>
                    <a:pt x="387" y="105"/>
                    <a:pt x="386" y="106"/>
                    <a:pt x="386" y="105"/>
                  </a:cubicBezTo>
                  <a:cubicBezTo>
                    <a:pt x="386" y="106"/>
                    <a:pt x="384" y="102"/>
                    <a:pt x="384" y="102"/>
                  </a:cubicBezTo>
                  <a:cubicBezTo>
                    <a:pt x="383" y="100"/>
                    <a:pt x="382" y="99"/>
                    <a:pt x="382" y="98"/>
                  </a:cubicBezTo>
                  <a:cubicBezTo>
                    <a:pt x="381" y="96"/>
                    <a:pt x="381" y="94"/>
                    <a:pt x="379" y="97"/>
                  </a:cubicBezTo>
                  <a:cubicBezTo>
                    <a:pt x="379" y="97"/>
                    <a:pt x="378" y="101"/>
                    <a:pt x="379" y="100"/>
                  </a:cubicBezTo>
                  <a:cubicBezTo>
                    <a:pt x="375" y="101"/>
                    <a:pt x="377" y="101"/>
                    <a:pt x="378" y="104"/>
                  </a:cubicBezTo>
                  <a:cubicBezTo>
                    <a:pt x="378" y="103"/>
                    <a:pt x="377" y="103"/>
                    <a:pt x="377" y="104"/>
                  </a:cubicBezTo>
                  <a:cubicBezTo>
                    <a:pt x="376" y="104"/>
                    <a:pt x="376" y="104"/>
                    <a:pt x="375" y="105"/>
                  </a:cubicBezTo>
                  <a:cubicBezTo>
                    <a:pt x="375" y="105"/>
                    <a:pt x="377" y="106"/>
                    <a:pt x="377" y="106"/>
                  </a:cubicBezTo>
                  <a:cubicBezTo>
                    <a:pt x="376" y="107"/>
                    <a:pt x="374" y="106"/>
                    <a:pt x="374" y="107"/>
                  </a:cubicBezTo>
                  <a:cubicBezTo>
                    <a:pt x="373" y="108"/>
                    <a:pt x="375" y="110"/>
                    <a:pt x="373" y="111"/>
                  </a:cubicBezTo>
                  <a:cubicBezTo>
                    <a:pt x="374" y="111"/>
                    <a:pt x="372" y="107"/>
                    <a:pt x="370" y="109"/>
                  </a:cubicBezTo>
                  <a:cubicBezTo>
                    <a:pt x="370" y="110"/>
                    <a:pt x="366" y="113"/>
                    <a:pt x="366" y="113"/>
                  </a:cubicBezTo>
                  <a:cubicBezTo>
                    <a:pt x="365" y="113"/>
                    <a:pt x="365" y="112"/>
                    <a:pt x="365" y="111"/>
                  </a:cubicBezTo>
                  <a:cubicBezTo>
                    <a:pt x="364" y="111"/>
                    <a:pt x="364" y="112"/>
                    <a:pt x="364" y="112"/>
                  </a:cubicBezTo>
                  <a:cubicBezTo>
                    <a:pt x="363" y="111"/>
                    <a:pt x="364" y="111"/>
                    <a:pt x="364" y="110"/>
                  </a:cubicBezTo>
                  <a:cubicBezTo>
                    <a:pt x="364" y="111"/>
                    <a:pt x="357" y="116"/>
                    <a:pt x="357" y="115"/>
                  </a:cubicBezTo>
                  <a:cubicBezTo>
                    <a:pt x="356" y="114"/>
                    <a:pt x="360" y="113"/>
                    <a:pt x="361" y="113"/>
                  </a:cubicBezTo>
                  <a:cubicBezTo>
                    <a:pt x="363" y="111"/>
                    <a:pt x="363" y="110"/>
                    <a:pt x="362" y="108"/>
                  </a:cubicBezTo>
                  <a:cubicBezTo>
                    <a:pt x="361" y="107"/>
                    <a:pt x="358" y="107"/>
                    <a:pt x="357" y="107"/>
                  </a:cubicBezTo>
                  <a:cubicBezTo>
                    <a:pt x="356" y="107"/>
                    <a:pt x="356" y="108"/>
                    <a:pt x="356" y="108"/>
                  </a:cubicBezTo>
                  <a:cubicBezTo>
                    <a:pt x="355" y="110"/>
                    <a:pt x="353" y="108"/>
                    <a:pt x="352" y="108"/>
                  </a:cubicBezTo>
                  <a:cubicBezTo>
                    <a:pt x="353" y="108"/>
                    <a:pt x="355" y="106"/>
                    <a:pt x="355" y="106"/>
                  </a:cubicBezTo>
                  <a:cubicBezTo>
                    <a:pt x="355" y="106"/>
                    <a:pt x="356" y="107"/>
                    <a:pt x="356" y="107"/>
                  </a:cubicBezTo>
                  <a:cubicBezTo>
                    <a:pt x="355" y="107"/>
                    <a:pt x="357" y="105"/>
                    <a:pt x="357" y="105"/>
                  </a:cubicBezTo>
                  <a:cubicBezTo>
                    <a:pt x="358" y="103"/>
                    <a:pt x="356" y="104"/>
                    <a:pt x="355" y="103"/>
                  </a:cubicBezTo>
                  <a:cubicBezTo>
                    <a:pt x="355" y="103"/>
                    <a:pt x="356" y="98"/>
                    <a:pt x="354" y="99"/>
                  </a:cubicBezTo>
                  <a:cubicBezTo>
                    <a:pt x="355" y="98"/>
                    <a:pt x="356" y="98"/>
                    <a:pt x="355" y="96"/>
                  </a:cubicBezTo>
                  <a:cubicBezTo>
                    <a:pt x="353" y="95"/>
                    <a:pt x="357" y="94"/>
                    <a:pt x="356" y="92"/>
                  </a:cubicBezTo>
                  <a:cubicBezTo>
                    <a:pt x="356" y="91"/>
                    <a:pt x="354" y="93"/>
                    <a:pt x="353" y="92"/>
                  </a:cubicBezTo>
                  <a:cubicBezTo>
                    <a:pt x="352" y="91"/>
                    <a:pt x="350" y="91"/>
                    <a:pt x="349" y="91"/>
                  </a:cubicBezTo>
                  <a:cubicBezTo>
                    <a:pt x="347" y="90"/>
                    <a:pt x="346" y="90"/>
                    <a:pt x="345" y="88"/>
                  </a:cubicBezTo>
                  <a:cubicBezTo>
                    <a:pt x="345" y="86"/>
                    <a:pt x="342" y="87"/>
                    <a:pt x="342" y="85"/>
                  </a:cubicBezTo>
                  <a:cubicBezTo>
                    <a:pt x="342" y="84"/>
                    <a:pt x="340" y="85"/>
                    <a:pt x="340" y="85"/>
                  </a:cubicBezTo>
                  <a:cubicBezTo>
                    <a:pt x="341" y="83"/>
                    <a:pt x="339" y="83"/>
                    <a:pt x="338" y="82"/>
                  </a:cubicBezTo>
                  <a:cubicBezTo>
                    <a:pt x="336" y="81"/>
                    <a:pt x="336" y="80"/>
                    <a:pt x="334" y="81"/>
                  </a:cubicBezTo>
                  <a:cubicBezTo>
                    <a:pt x="332" y="82"/>
                    <a:pt x="331" y="83"/>
                    <a:pt x="329" y="82"/>
                  </a:cubicBezTo>
                  <a:cubicBezTo>
                    <a:pt x="327" y="81"/>
                    <a:pt x="326" y="83"/>
                    <a:pt x="324" y="82"/>
                  </a:cubicBezTo>
                  <a:cubicBezTo>
                    <a:pt x="322" y="80"/>
                    <a:pt x="320" y="80"/>
                    <a:pt x="318" y="80"/>
                  </a:cubicBezTo>
                  <a:cubicBezTo>
                    <a:pt x="316" y="80"/>
                    <a:pt x="314" y="80"/>
                    <a:pt x="313" y="82"/>
                  </a:cubicBezTo>
                  <a:cubicBezTo>
                    <a:pt x="312" y="84"/>
                    <a:pt x="315" y="85"/>
                    <a:pt x="315" y="86"/>
                  </a:cubicBezTo>
                  <a:cubicBezTo>
                    <a:pt x="316" y="87"/>
                    <a:pt x="315" y="90"/>
                    <a:pt x="314" y="91"/>
                  </a:cubicBezTo>
                  <a:cubicBezTo>
                    <a:pt x="314" y="92"/>
                    <a:pt x="314" y="91"/>
                    <a:pt x="313" y="92"/>
                  </a:cubicBezTo>
                  <a:cubicBezTo>
                    <a:pt x="313" y="92"/>
                    <a:pt x="315" y="94"/>
                    <a:pt x="315" y="94"/>
                  </a:cubicBezTo>
                  <a:cubicBezTo>
                    <a:pt x="315" y="96"/>
                    <a:pt x="316" y="98"/>
                    <a:pt x="316" y="99"/>
                  </a:cubicBezTo>
                  <a:cubicBezTo>
                    <a:pt x="316" y="100"/>
                    <a:pt x="316" y="100"/>
                    <a:pt x="316" y="101"/>
                  </a:cubicBezTo>
                  <a:cubicBezTo>
                    <a:pt x="316" y="102"/>
                    <a:pt x="315" y="101"/>
                    <a:pt x="315" y="101"/>
                  </a:cubicBezTo>
                  <a:cubicBezTo>
                    <a:pt x="314" y="102"/>
                    <a:pt x="314" y="104"/>
                    <a:pt x="314" y="104"/>
                  </a:cubicBezTo>
                  <a:cubicBezTo>
                    <a:pt x="313" y="105"/>
                    <a:pt x="312" y="106"/>
                    <a:pt x="312" y="107"/>
                  </a:cubicBezTo>
                  <a:cubicBezTo>
                    <a:pt x="311" y="109"/>
                    <a:pt x="311" y="109"/>
                    <a:pt x="312" y="110"/>
                  </a:cubicBezTo>
                  <a:cubicBezTo>
                    <a:pt x="315" y="112"/>
                    <a:pt x="318" y="114"/>
                    <a:pt x="320" y="116"/>
                  </a:cubicBezTo>
                  <a:cubicBezTo>
                    <a:pt x="321" y="119"/>
                    <a:pt x="322" y="124"/>
                    <a:pt x="321" y="127"/>
                  </a:cubicBezTo>
                  <a:cubicBezTo>
                    <a:pt x="319" y="131"/>
                    <a:pt x="313" y="133"/>
                    <a:pt x="310" y="135"/>
                  </a:cubicBezTo>
                  <a:cubicBezTo>
                    <a:pt x="309" y="136"/>
                    <a:pt x="308" y="136"/>
                    <a:pt x="307" y="137"/>
                  </a:cubicBezTo>
                  <a:cubicBezTo>
                    <a:pt x="304" y="138"/>
                    <a:pt x="308" y="141"/>
                    <a:pt x="308" y="143"/>
                  </a:cubicBezTo>
                  <a:cubicBezTo>
                    <a:pt x="308" y="143"/>
                    <a:pt x="309" y="145"/>
                    <a:pt x="309" y="146"/>
                  </a:cubicBezTo>
                  <a:cubicBezTo>
                    <a:pt x="309" y="148"/>
                    <a:pt x="309" y="149"/>
                    <a:pt x="310" y="151"/>
                  </a:cubicBezTo>
                  <a:cubicBezTo>
                    <a:pt x="311" y="153"/>
                    <a:pt x="311" y="154"/>
                    <a:pt x="309" y="156"/>
                  </a:cubicBezTo>
                  <a:cubicBezTo>
                    <a:pt x="309" y="156"/>
                    <a:pt x="310" y="160"/>
                    <a:pt x="309" y="161"/>
                  </a:cubicBezTo>
                  <a:cubicBezTo>
                    <a:pt x="308" y="161"/>
                    <a:pt x="307" y="157"/>
                    <a:pt x="306" y="159"/>
                  </a:cubicBezTo>
                  <a:cubicBezTo>
                    <a:pt x="305" y="161"/>
                    <a:pt x="307" y="164"/>
                    <a:pt x="307" y="164"/>
                  </a:cubicBezTo>
                  <a:cubicBezTo>
                    <a:pt x="307" y="163"/>
                    <a:pt x="301" y="158"/>
                    <a:pt x="298" y="161"/>
                  </a:cubicBezTo>
                  <a:cubicBezTo>
                    <a:pt x="299" y="160"/>
                    <a:pt x="302" y="159"/>
                    <a:pt x="300" y="157"/>
                  </a:cubicBezTo>
                  <a:cubicBezTo>
                    <a:pt x="299" y="156"/>
                    <a:pt x="298" y="155"/>
                    <a:pt x="297" y="155"/>
                  </a:cubicBezTo>
                  <a:cubicBezTo>
                    <a:pt x="297" y="154"/>
                    <a:pt x="295" y="154"/>
                    <a:pt x="294" y="154"/>
                  </a:cubicBezTo>
                  <a:cubicBezTo>
                    <a:pt x="294" y="153"/>
                    <a:pt x="295" y="153"/>
                    <a:pt x="294" y="151"/>
                  </a:cubicBezTo>
                  <a:cubicBezTo>
                    <a:pt x="293" y="150"/>
                    <a:pt x="292" y="148"/>
                    <a:pt x="293" y="146"/>
                  </a:cubicBezTo>
                  <a:cubicBezTo>
                    <a:pt x="294" y="143"/>
                    <a:pt x="291" y="142"/>
                    <a:pt x="291" y="140"/>
                  </a:cubicBezTo>
                  <a:cubicBezTo>
                    <a:pt x="291" y="138"/>
                    <a:pt x="293" y="137"/>
                    <a:pt x="292" y="135"/>
                  </a:cubicBezTo>
                  <a:cubicBezTo>
                    <a:pt x="290" y="133"/>
                    <a:pt x="286" y="133"/>
                    <a:pt x="283" y="133"/>
                  </a:cubicBezTo>
                  <a:cubicBezTo>
                    <a:pt x="282" y="133"/>
                    <a:pt x="281" y="133"/>
                    <a:pt x="279" y="133"/>
                  </a:cubicBezTo>
                  <a:cubicBezTo>
                    <a:pt x="279" y="133"/>
                    <a:pt x="277" y="135"/>
                    <a:pt x="277" y="135"/>
                  </a:cubicBezTo>
                  <a:cubicBezTo>
                    <a:pt x="277" y="134"/>
                    <a:pt x="278" y="134"/>
                    <a:pt x="277" y="133"/>
                  </a:cubicBezTo>
                  <a:cubicBezTo>
                    <a:pt x="277" y="132"/>
                    <a:pt x="276" y="131"/>
                    <a:pt x="275" y="131"/>
                  </a:cubicBezTo>
                  <a:cubicBezTo>
                    <a:pt x="273" y="130"/>
                    <a:pt x="271" y="130"/>
                    <a:pt x="269" y="129"/>
                  </a:cubicBezTo>
                  <a:cubicBezTo>
                    <a:pt x="266" y="128"/>
                    <a:pt x="264" y="125"/>
                    <a:pt x="261" y="123"/>
                  </a:cubicBezTo>
                  <a:cubicBezTo>
                    <a:pt x="259" y="122"/>
                    <a:pt x="257" y="121"/>
                    <a:pt x="256" y="121"/>
                  </a:cubicBezTo>
                  <a:cubicBezTo>
                    <a:pt x="254" y="121"/>
                    <a:pt x="252" y="119"/>
                    <a:pt x="250" y="119"/>
                  </a:cubicBezTo>
                  <a:cubicBezTo>
                    <a:pt x="249" y="119"/>
                    <a:pt x="240" y="121"/>
                    <a:pt x="240" y="121"/>
                  </a:cubicBezTo>
                  <a:cubicBezTo>
                    <a:pt x="240" y="120"/>
                    <a:pt x="241" y="120"/>
                    <a:pt x="242" y="119"/>
                  </a:cubicBezTo>
                  <a:cubicBezTo>
                    <a:pt x="242" y="118"/>
                    <a:pt x="241" y="117"/>
                    <a:pt x="241" y="117"/>
                  </a:cubicBezTo>
                  <a:cubicBezTo>
                    <a:pt x="240" y="114"/>
                    <a:pt x="239" y="112"/>
                    <a:pt x="238" y="110"/>
                  </a:cubicBezTo>
                  <a:cubicBezTo>
                    <a:pt x="237" y="108"/>
                    <a:pt x="236" y="108"/>
                    <a:pt x="234" y="108"/>
                  </a:cubicBezTo>
                  <a:cubicBezTo>
                    <a:pt x="231" y="108"/>
                    <a:pt x="230" y="108"/>
                    <a:pt x="230" y="105"/>
                  </a:cubicBezTo>
                  <a:cubicBezTo>
                    <a:pt x="231" y="103"/>
                    <a:pt x="230" y="100"/>
                    <a:pt x="230" y="98"/>
                  </a:cubicBezTo>
                  <a:cubicBezTo>
                    <a:pt x="231" y="95"/>
                    <a:pt x="233" y="93"/>
                    <a:pt x="234" y="90"/>
                  </a:cubicBezTo>
                  <a:cubicBezTo>
                    <a:pt x="235" y="88"/>
                    <a:pt x="235" y="87"/>
                    <a:pt x="237" y="86"/>
                  </a:cubicBezTo>
                  <a:cubicBezTo>
                    <a:pt x="238" y="86"/>
                    <a:pt x="237" y="85"/>
                    <a:pt x="237" y="84"/>
                  </a:cubicBezTo>
                  <a:cubicBezTo>
                    <a:pt x="238" y="84"/>
                    <a:pt x="240" y="82"/>
                    <a:pt x="240" y="82"/>
                  </a:cubicBezTo>
                  <a:cubicBezTo>
                    <a:pt x="240" y="82"/>
                    <a:pt x="240" y="82"/>
                    <a:pt x="239" y="81"/>
                  </a:cubicBezTo>
                  <a:cubicBezTo>
                    <a:pt x="239" y="81"/>
                    <a:pt x="240" y="81"/>
                    <a:pt x="240" y="81"/>
                  </a:cubicBezTo>
                  <a:cubicBezTo>
                    <a:pt x="240" y="79"/>
                    <a:pt x="242" y="80"/>
                    <a:pt x="243" y="80"/>
                  </a:cubicBezTo>
                  <a:cubicBezTo>
                    <a:pt x="244" y="80"/>
                    <a:pt x="244" y="79"/>
                    <a:pt x="244" y="79"/>
                  </a:cubicBezTo>
                  <a:cubicBezTo>
                    <a:pt x="245" y="77"/>
                    <a:pt x="243" y="78"/>
                    <a:pt x="242" y="77"/>
                  </a:cubicBezTo>
                  <a:cubicBezTo>
                    <a:pt x="242" y="77"/>
                    <a:pt x="244" y="77"/>
                    <a:pt x="244" y="77"/>
                  </a:cubicBezTo>
                  <a:cubicBezTo>
                    <a:pt x="245" y="76"/>
                    <a:pt x="246" y="77"/>
                    <a:pt x="246" y="77"/>
                  </a:cubicBezTo>
                  <a:cubicBezTo>
                    <a:pt x="248" y="79"/>
                    <a:pt x="248" y="77"/>
                    <a:pt x="250" y="76"/>
                  </a:cubicBezTo>
                  <a:cubicBezTo>
                    <a:pt x="252" y="74"/>
                    <a:pt x="248" y="72"/>
                    <a:pt x="246" y="71"/>
                  </a:cubicBezTo>
                  <a:cubicBezTo>
                    <a:pt x="245" y="71"/>
                    <a:pt x="241" y="72"/>
                    <a:pt x="241" y="72"/>
                  </a:cubicBezTo>
                  <a:cubicBezTo>
                    <a:pt x="240" y="70"/>
                    <a:pt x="243" y="70"/>
                    <a:pt x="240" y="69"/>
                  </a:cubicBezTo>
                  <a:cubicBezTo>
                    <a:pt x="239" y="69"/>
                    <a:pt x="234" y="69"/>
                    <a:pt x="234" y="68"/>
                  </a:cubicBezTo>
                  <a:cubicBezTo>
                    <a:pt x="234" y="67"/>
                    <a:pt x="236" y="67"/>
                    <a:pt x="236" y="67"/>
                  </a:cubicBezTo>
                  <a:cubicBezTo>
                    <a:pt x="237" y="66"/>
                    <a:pt x="237" y="67"/>
                    <a:pt x="238" y="67"/>
                  </a:cubicBezTo>
                  <a:cubicBezTo>
                    <a:pt x="237" y="68"/>
                    <a:pt x="240" y="68"/>
                    <a:pt x="240" y="68"/>
                  </a:cubicBezTo>
                  <a:cubicBezTo>
                    <a:pt x="242" y="68"/>
                    <a:pt x="245" y="70"/>
                    <a:pt x="246" y="70"/>
                  </a:cubicBezTo>
                  <a:cubicBezTo>
                    <a:pt x="247" y="70"/>
                    <a:pt x="248" y="71"/>
                    <a:pt x="249" y="71"/>
                  </a:cubicBezTo>
                  <a:cubicBezTo>
                    <a:pt x="251" y="72"/>
                    <a:pt x="250" y="71"/>
                    <a:pt x="251" y="71"/>
                  </a:cubicBezTo>
                  <a:cubicBezTo>
                    <a:pt x="252" y="71"/>
                    <a:pt x="255" y="71"/>
                    <a:pt x="254" y="70"/>
                  </a:cubicBezTo>
                  <a:cubicBezTo>
                    <a:pt x="253" y="69"/>
                    <a:pt x="254" y="67"/>
                    <a:pt x="255" y="66"/>
                  </a:cubicBezTo>
                  <a:cubicBezTo>
                    <a:pt x="255" y="67"/>
                    <a:pt x="258" y="68"/>
                    <a:pt x="258" y="68"/>
                  </a:cubicBezTo>
                  <a:cubicBezTo>
                    <a:pt x="260" y="68"/>
                    <a:pt x="261" y="68"/>
                    <a:pt x="263" y="67"/>
                  </a:cubicBezTo>
                  <a:cubicBezTo>
                    <a:pt x="264" y="66"/>
                    <a:pt x="265" y="64"/>
                    <a:pt x="266" y="63"/>
                  </a:cubicBezTo>
                  <a:cubicBezTo>
                    <a:pt x="267" y="62"/>
                    <a:pt x="269" y="61"/>
                    <a:pt x="268" y="59"/>
                  </a:cubicBezTo>
                  <a:cubicBezTo>
                    <a:pt x="267" y="57"/>
                    <a:pt x="264" y="58"/>
                    <a:pt x="263" y="58"/>
                  </a:cubicBezTo>
                  <a:cubicBezTo>
                    <a:pt x="260" y="58"/>
                    <a:pt x="258" y="57"/>
                    <a:pt x="256" y="56"/>
                  </a:cubicBezTo>
                  <a:cubicBezTo>
                    <a:pt x="255" y="55"/>
                    <a:pt x="254" y="54"/>
                    <a:pt x="252" y="53"/>
                  </a:cubicBezTo>
                  <a:cubicBezTo>
                    <a:pt x="252" y="53"/>
                    <a:pt x="247" y="53"/>
                    <a:pt x="247" y="53"/>
                  </a:cubicBezTo>
                  <a:cubicBezTo>
                    <a:pt x="247" y="52"/>
                    <a:pt x="252" y="53"/>
                    <a:pt x="253" y="53"/>
                  </a:cubicBezTo>
                  <a:cubicBezTo>
                    <a:pt x="255" y="53"/>
                    <a:pt x="255" y="52"/>
                    <a:pt x="257" y="53"/>
                  </a:cubicBezTo>
                  <a:cubicBezTo>
                    <a:pt x="261" y="55"/>
                    <a:pt x="265" y="59"/>
                    <a:pt x="269" y="56"/>
                  </a:cubicBezTo>
                  <a:cubicBezTo>
                    <a:pt x="271" y="54"/>
                    <a:pt x="272" y="53"/>
                    <a:pt x="273" y="51"/>
                  </a:cubicBezTo>
                  <a:cubicBezTo>
                    <a:pt x="274" y="50"/>
                    <a:pt x="268" y="49"/>
                    <a:pt x="271" y="47"/>
                  </a:cubicBezTo>
                  <a:cubicBezTo>
                    <a:pt x="272" y="47"/>
                    <a:pt x="275" y="47"/>
                    <a:pt x="276" y="48"/>
                  </a:cubicBezTo>
                  <a:cubicBezTo>
                    <a:pt x="279" y="48"/>
                    <a:pt x="279" y="50"/>
                    <a:pt x="282" y="48"/>
                  </a:cubicBezTo>
                  <a:cubicBezTo>
                    <a:pt x="282" y="48"/>
                    <a:pt x="285" y="49"/>
                    <a:pt x="284" y="47"/>
                  </a:cubicBezTo>
                  <a:cubicBezTo>
                    <a:pt x="283" y="46"/>
                    <a:pt x="279" y="44"/>
                    <a:pt x="278" y="44"/>
                  </a:cubicBezTo>
                  <a:cubicBezTo>
                    <a:pt x="280" y="43"/>
                    <a:pt x="282" y="45"/>
                    <a:pt x="284" y="45"/>
                  </a:cubicBezTo>
                  <a:cubicBezTo>
                    <a:pt x="285" y="45"/>
                    <a:pt x="287" y="50"/>
                    <a:pt x="289" y="49"/>
                  </a:cubicBezTo>
                  <a:cubicBezTo>
                    <a:pt x="289" y="49"/>
                    <a:pt x="288" y="48"/>
                    <a:pt x="288" y="48"/>
                  </a:cubicBezTo>
                  <a:cubicBezTo>
                    <a:pt x="289" y="47"/>
                    <a:pt x="290" y="47"/>
                    <a:pt x="292" y="46"/>
                  </a:cubicBezTo>
                  <a:cubicBezTo>
                    <a:pt x="293" y="45"/>
                    <a:pt x="296" y="42"/>
                    <a:pt x="297" y="41"/>
                  </a:cubicBezTo>
                  <a:cubicBezTo>
                    <a:pt x="297" y="38"/>
                    <a:pt x="295" y="38"/>
                    <a:pt x="293" y="36"/>
                  </a:cubicBezTo>
                  <a:cubicBezTo>
                    <a:pt x="293" y="36"/>
                    <a:pt x="290" y="30"/>
                    <a:pt x="290" y="31"/>
                  </a:cubicBezTo>
                  <a:cubicBezTo>
                    <a:pt x="291" y="30"/>
                    <a:pt x="295" y="30"/>
                    <a:pt x="296" y="30"/>
                  </a:cubicBezTo>
                  <a:cubicBezTo>
                    <a:pt x="299" y="29"/>
                    <a:pt x="294" y="28"/>
                    <a:pt x="294" y="27"/>
                  </a:cubicBezTo>
                  <a:cubicBezTo>
                    <a:pt x="293" y="26"/>
                    <a:pt x="297" y="26"/>
                    <a:pt x="297" y="25"/>
                  </a:cubicBezTo>
                  <a:cubicBezTo>
                    <a:pt x="297" y="25"/>
                    <a:pt x="287" y="21"/>
                    <a:pt x="287" y="21"/>
                  </a:cubicBezTo>
                  <a:cubicBezTo>
                    <a:pt x="288" y="21"/>
                    <a:pt x="290" y="20"/>
                    <a:pt x="291" y="20"/>
                  </a:cubicBezTo>
                  <a:cubicBezTo>
                    <a:pt x="288" y="20"/>
                    <a:pt x="285" y="19"/>
                    <a:pt x="282" y="19"/>
                  </a:cubicBezTo>
                  <a:cubicBezTo>
                    <a:pt x="280" y="19"/>
                    <a:pt x="277" y="20"/>
                    <a:pt x="276" y="19"/>
                  </a:cubicBezTo>
                  <a:cubicBezTo>
                    <a:pt x="278" y="20"/>
                    <a:pt x="275" y="21"/>
                    <a:pt x="276" y="23"/>
                  </a:cubicBezTo>
                  <a:cubicBezTo>
                    <a:pt x="277" y="24"/>
                    <a:pt x="280" y="25"/>
                    <a:pt x="280" y="26"/>
                  </a:cubicBezTo>
                  <a:cubicBezTo>
                    <a:pt x="280" y="26"/>
                    <a:pt x="278" y="27"/>
                    <a:pt x="278" y="27"/>
                  </a:cubicBezTo>
                  <a:cubicBezTo>
                    <a:pt x="278" y="27"/>
                    <a:pt x="280" y="28"/>
                    <a:pt x="279" y="28"/>
                  </a:cubicBezTo>
                  <a:cubicBezTo>
                    <a:pt x="277" y="29"/>
                    <a:pt x="276" y="27"/>
                    <a:pt x="275" y="31"/>
                  </a:cubicBezTo>
                  <a:cubicBezTo>
                    <a:pt x="274" y="33"/>
                    <a:pt x="274" y="35"/>
                    <a:pt x="273" y="37"/>
                  </a:cubicBezTo>
                  <a:cubicBezTo>
                    <a:pt x="272" y="37"/>
                    <a:pt x="271" y="38"/>
                    <a:pt x="271" y="39"/>
                  </a:cubicBezTo>
                  <a:cubicBezTo>
                    <a:pt x="271" y="40"/>
                    <a:pt x="270" y="40"/>
                    <a:pt x="270" y="41"/>
                  </a:cubicBezTo>
                  <a:cubicBezTo>
                    <a:pt x="267" y="42"/>
                    <a:pt x="268" y="43"/>
                    <a:pt x="266" y="40"/>
                  </a:cubicBezTo>
                  <a:cubicBezTo>
                    <a:pt x="265" y="39"/>
                    <a:pt x="262" y="37"/>
                    <a:pt x="262" y="35"/>
                  </a:cubicBezTo>
                  <a:cubicBezTo>
                    <a:pt x="262" y="35"/>
                    <a:pt x="262" y="32"/>
                    <a:pt x="263" y="32"/>
                  </a:cubicBezTo>
                  <a:cubicBezTo>
                    <a:pt x="263" y="32"/>
                    <a:pt x="265" y="33"/>
                    <a:pt x="265" y="31"/>
                  </a:cubicBezTo>
                  <a:cubicBezTo>
                    <a:pt x="264" y="29"/>
                    <a:pt x="264" y="28"/>
                    <a:pt x="262" y="26"/>
                  </a:cubicBezTo>
                  <a:cubicBezTo>
                    <a:pt x="260" y="25"/>
                    <a:pt x="258" y="23"/>
                    <a:pt x="256" y="25"/>
                  </a:cubicBezTo>
                  <a:cubicBezTo>
                    <a:pt x="255" y="26"/>
                    <a:pt x="255" y="28"/>
                    <a:pt x="255" y="30"/>
                  </a:cubicBezTo>
                  <a:cubicBezTo>
                    <a:pt x="255" y="31"/>
                    <a:pt x="251" y="31"/>
                    <a:pt x="251" y="30"/>
                  </a:cubicBezTo>
                  <a:cubicBezTo>
                    <a:pt x="251" y="29"/>
                    <a:pt x="251" y="26"/>
                    <a:pt x="250" y="25"/>
                  </a:cubicBezTo>
                  <a:cubicBezTo>
                    <a:pt x="246" y="22"/>
                    <a:pt x="251" y="25"/>
                    <a:pt x="251" y="24"/>
                  </a:cubicBezTo>
                  <a:cubicBezTo>
                    <a:pt x="252" y="24"/>
                    <a:pt x="253" y="23"/>
                    <a:pt x="252" y="23"/>
                  </a:cubicBezTo>
                  <a:cubicBezTo>
                    <a:pt x="252" y="22"/>
                    <a:pt x="251" y="21"/>
                    <a:pt x="250" y="22"/>
                  </a:cubicBezTo>
                  <a:cubicBezTo>
                    <a:pt x="249" y="23"/>
                    <a:pt x="249" y="21"/>
                    <a:pt x="248" y="21"/>
                  </a:cubicBezTo>
                  <a:cubicBezTo>
                    <a:pt x="247" y="20"/>
                    <a:pt x="246" y="22"/>
                    <a:pt x="245" y="21"/>
                  </a:cubicBezTo>
                  <a:cubicBezTo>
                    <a:pt x="243" y="20"/>
                    <a:pt x="242" y="21"/>
                    <a:pt x="243" y="18"/>
                  </a:cubicBezTo>
                  <a:cubicBezTo>
                    <a:pt x="243" y="18"/>
                    <a:pt x="243" y="18"/>
                    <a:pt x="244" y="18"/>
                  </a:cubicBezTo>
                  <a:cubicBezTo>
                    <a:pt x="244" y="17"/>
                    <a:pt x="244" y="17"/>
                    <a:pt x="244" y="16"/>
                  </a:cubicBezTo>
                  <a:cubicBezTo>
                    <a:pt x="245" y="16"/>
                    <a:pt x="245" y="16"/>
                    <a:pt x="246" y="16"/>
                  </a:cubicBezTo>
                  <a:cubicBezTo>
                    <a:pt x="245" y="16"/>
                    <a:pt x="244" y="13"/>
                    <a:pt x="244" y="13"/>
                  </a:cubicBezTo>
                  <a:cubicBezTo>
                    <a:pt x="243" y="11"/>
                    <a:pt x="241" y="11"/>
                    <a:pt x="241" y="10"/>
                  </a:cubicBezTo>
                  <a:cubicBezTo>
                    <a:pt x="239" y="9"/>
                    <a:pt x="240" y="9"/>
                    <a:pt x="239" y="7"/>
                  </a:cubicBezTo>
                  <a:cubicBezTo>
                    <a:pt x="239" y="5"/>
                    <a:pt x="237" y="4"/>
                    <a:pt x="237" y="3"/>
                  </a:cubicBezTo>
                  <a:cubicBezTo>
                    <a:pt x="236" y="1"/>
                    <a:pt x="234" y="1"/>
                    <a:pt x="232" y="1"/>
                  </a:cubicBezTo>
                  <a:cubicBezTo>
                    <a:pt x="231" y="1"/>
                    <a:pt x="232" y="0"/>
                    <a:pt x="230" y="0"/>
                  </a:cubicBezTo>
                  <a:cubicBezTo>
                    <a:pt x="229" y="0"/>
                    <a:pt x="228" y="0"/>
                    <a:pt x="228" y="2"/>
                  </a:cubicBezTo>
                  <a:cubicBezTo>
                    <a:pt x="228" y="2"/>
                    <a:pt x="225" y="3"/>
                    <a:pt x="225" y="3"/>
                  </a:cubicBezTo>
                  <a:cubicBezTo>
                    <a:pt x="226" y="3"/>
                    <a:pt x="228" y="3"/>
                    <a:pt x="228" y="4"/>
                  </a:cubicBezTo>
                  <a:cubicBezTo>
                    <a:pt x="228" y="4"/>
                    <a:pt x="226" y="5"/>
                    <a:pt x="226" y="5"/>
                  </a:cubicBezTo>
                  <a:cubicBezTo>
                    <a:pt x="225" y="6"/>
                    <a:pt x="224" y="4"/>
                    <a:pt x="223" y="6"/>
                  </a:cubicBezTo>
                  <a:cubicBezTo>
                    <a:pt x="222" y="6"/>
                    <a:pt x="221" y="9"/>
                    <a:pt x="221" y="10"/>
                  </a:cubicBezTo>
                  <a:cubicBezTo>
                    <a:pt x="222" y="10"/>
                    <a:pt x="224" y="10"/>
                    <a:pt x="225" y="11"/>
                  </a:cubicBezTo>
                  <a:cubicBezTo>
                    <a:pt x="224" y="10"/>
                    <a:pt x="222" y="14"/>
                    <a:pt x="222" y="15"/>
                  </a:cubicBezTo>
                  <a:cubicBezTo>
                    <a:pt x="222" y="16"/>
                    <a:pt x="224" y="18"/>
                    <a:pt x="225" y="19"/>
                  </a:cubicBezTo>
                  <a:cubicBezTo>
                    <a:pt x="226" y="19"/>
                    <a:pt x="228" y="21"/>
                    <a:pt x="229" y="21"/>
                  </a:cubicBezTo>
                  <a:cubicBezTo>
                    <a:pt x="231" y="20"/>
                    <a:pt x="231" y="20"/>
                    <a:pt x="232" y="21"/>
                  </a:cubicBezTo>
                  <a:cubicBezTo>
                    <a:pt x="233" y="21"/>
                    <a:pt x="235" y="23"/>
                    <a:pt x="235" y="23"/>
                  </a:cubicBezTo>
                  <a:cubicBezTo>
                    <a:pt x="234" y="24"/>
                    <a:pt x="233" y="22"/>
                    <a:pt x="233" y="24"/>
                  </a:cubicBezTo>
                  <a:cubicBezTo>
                    <a:pt x="233" y="26"/>
                    <a:pt x="232" y="26"/>
                    <a:pt x="232" y="27"/>
                  </a:cubicBezTo>
                  <a:cubicBezTo>
                    <a:pt x="231" y="29"/>
                    <a:pt x="233" y="29"/>
                    <a:pt x="234" y="28"/>
                  </a:cubicBezTo>
                  <a:cubicBezTo>
                    <a:pt x="234" y="28"/>
                    <a:pt x="236" y="25"/>
                    <a:pt x="236" y="26"/>
                  </a:cubicBezTo>
                  <a:cubicBezTo>
                    <a:pt x="237" y="27"/>
                    <a:pt x="236" y="29"/>
                    <a:pt x="236" y="30"/>
                  </a:cubicBezTo>
                  <a:cubicBezTo>
                    <a:pt x="235" y="31"/>
                    <a:pt x="234" y="31"/>
                    <a:pt x="233" y="31"/>
                  </a:cubicBezTo>
                  <a:cubicBezTo>
                    <a:pt x="233" y="32"/>
                    <a:pt x="233" y="33"/>
                    <a:pt x="232" y="34"/>
                  </a:cubicBezTo>
                  <a:cubicBezTo>
                    <a:pt x="231" y="34"/>
                    <a:pt x="229" y="34"/>
                    <a:pt x="228" y="35"/>
                  </a:cubicBezTo>
                  <a:cubicBezTo>
                    <a:pt x="227" y="35"/>
                    <a:pt x="226" y="37"/>
                    <a:pt x="226" y="37"/>
                  </a:cubicBezTo>
                  <a:cubicBezTo>
                    <a:pt x="227" y="38"/>
                    <a:pt x="228" y="39"/>
                    <a:pt x="228" y="41"/>
                  </a:cubicBezTo>
                  <a:cubicBezTo>
                    <a:pt x="228" y="42"/>
                    <a:pt x="227" y="41"/>
                    <a:pt x="226" y="40"/>
                  </a:cubicBezTo>
                  <a:cubicBezTo>
                    <a:pt x="226" y="40"/>
                    <a:pt x="225" y="40"/>
                    <a:pt x="225" y="41"/>
                  </a:cubicBezTo>
                  <a:cubicBezTo>
                    <a:pt x="224" y="41"/>
                    <a:pt x="222" y="40"/>
                    <a:pt x="222" y="39"/>
                  </a:cubicBezTo>
                  <a:cubicBezTo>
                    <a:pt x="222" y="38"/>
                    <a:pt x="224" y="35"/>
                    <a:pt x="224" y="34"/>
                  </a:cubicBezTo>
                  <a:cubicBezTo>
                    <a:pt x="225" y="32"/>
                    <a:pt x="222" y="34"/>
                    <a:pt x="222" y="34"/>
                  </a:cubicBezTo>
                  <a:cubicBezTo>
                    <a:pt x="221" y="34"/>
                    <a:pt x="218" y="32"/>
                    <a:pt x="217" y="31"/>
                  </a:cubicBezTo>
                  <a:cubicBezTo>
                    <a:pt x="215" y="30"/>
                    <a:pt x="216" y="32"/>
                    <a:pt x="214" y="32"/>
                  </a:cubicBezTo>
                  <a:cubicBezTo>
                    <a:pt x="213" y="32"/>
                    <a:pt x="210" y="31"/>
                    <a:pt x="212" y="33"/>
                  </a:cubicBezTo>
                  <a:cubicBezTo>
                    <a:pt x="213" y="34"/>
                    <a:pt x="213" y="35"/>
                    <a:pt x="215" y="35"/>
                  </a:cubicBezTo>
                  <a:cubicBezTo>
                    <a:pt x="216" y="35"/>
                    <a:pt x="218" y="35"/>
                    <a:pt x="218" y="37"/>
                  </a:cubicBezTo>
                  <a:cubicBezTo>
                    <a:pt x="220" y="41"/>
                    <a:pt x="214" y="36"/>
                    <a:pt x="213" y="35"/>
                  </a:cubicBezTo>
                  <a:cubicBezTo>
                    <a:pt x="211" y="35"/>
                    <a:pt x="211" y="37"/>
                    <a:pt x="209" y="37"/>
                  </a:cubicBezTo>
                  <a:cubicBezTo>
                    <a:pt x="207" y="37"/>
                    <a:pt x="206" y="36"/>
                    <a:pt x="204" y="36"/>
                  </a:cubicBezTo>
                  <a:cubicBezTo>
                    <a:pt x="200" y="37"/>
                    <a:pt x="197" y="37"/>
                    <a:pt x="193" y="37"/>
                  </a:cubicBezTo>
                  <a:cubicBezTo>
                    <a:pt x="190" y="36"/>
                    <a:pt x="186" y="34"/>
                    <a:pt x="182" y="33"/>
                  </a:cubicBezTo>
                  <a:cubicBezTo>
                    <a:pt x="181" y="33"/>
                    <a:pt x="179" y="33"/>
                    <a:pt x="178" y="32"/>
                  </a:cubicBezTo>
                  <a:cubicBezTo>
                    <a:pt x="177" y="30"/>
                    <a:pt x="177" y="28"/>
                    <a:pt x="176" y="28"/>
                  </a:cubicBezTo>
                  <a:cubicBezTo>
                    <a:pt x="174" y="27"/>
                    <a:pt x="172" y="28"/>
                    <a:pt x="171" y="28"/>
                  </a:cubicBezTo>
                  <a:cubicBezTo>
                    <a:pt x="168" y="29"/>
                    <a:pt x="166" y="29"/>
                    <a:pt x="164" y="29"/>
                  </a:cubicBezTo>
                  <a:cubicBezTo>
                    <a:pt x="163" y="30"/>
                    <a:pt x="161" y="31"/>
                    <a:pt x="161" y="32"/>
                  </a:cubicBezTo>
                  <a:cubicBezTo>
                    <a:pt x="161" y="32"/>
                    <a:pt x="165" y="34"/>
                    <a:pt x="166" y="34"/>
                  </a:cubicBezTo>
                  <a:cubicBezTo>
                    <a:pt x="166" y="34"/>
                    <a:pt x="165" y="31"/>
                    <a:pt x="167" y="32"/>
                  </a:cubicBezTo>
                  <a:cubicBezTo>
                    <a:pt x="168" y="32"/>
                    <a:pt x="168" y="33"/>
                    <a:pt x="169" y="32"/>
                  </a:cubicBezTo>
                  <a:cubicBezTo>
                    <a:pt x="170" y="32"/>
                    <a:pt x="176" y="28"/>
                    <a:pt x="176" y="30"/>
                  </a:cubicBezTo>
                  <a:cubicBezTo>
                    <a:pt x="176" y="31"/>
                    <a:pt x="173" y="32"/>
                    <a:pt x="172" y="33"/>
                  </a:cubicBezTo>
                  <a:cubicBezTo>
                    <a:pt x="171" y="34"/>
                    <a:pt x="169" y="34"/>
                    <a:pt x="167" y="34"/>
                  </a:cubicBezTo>
                  <a:cubicBezTo>
                    <a:pt x="166" y="35"/>
                    <a:pt x="163" y="37"/>
                    <a:pt x="165" y="38"/>
                  </a:cubicBezTo>
                  <a:cubicBezTo>
                    <a:pt x="167" y="38"/>
                    <a:pt x="167" y="39"/>
                    <a:pt x="166" y="41"/>
                  </a:cubicBezTo>
                  <a:cubicBezTo>
                    <a:pt x="166" y="42"/>
                    <a:pt x="168" y="42"/>
                    <a:pt x="168" y="43"/>
                  </a:cubicBezTo>
                  <a:cubicBezTo>
                    <a:pt x="169" y="44"/>
                    <a:pt x="169" y="46"/>
                    <a:pt x="167" y="44"/>
                  </a:cubicBezTo>
                  <a:cubicBezTo>
                    <a:pt x="165" y="42"/>
                    <a:pt x="167" y="46"/>
                    <a:pt x="166" y="45"/>
                  </a:cubicBezTo>
                  <a:cubicBezTo>
                    <a:pt x="165" y="45"/>
                    <a:pt x="163" y="42"/>
                    <a:pt x="162" y="43"/>
                  </a:cubicBezTo>
                  <a:cubicBezTo>
                    <a:pt x="164" y="42"/>
                    <a:pt x="167" y="43"/>
                    <a:pt x="164" y="41"/>
                  </a:cubicBezTo>
                  <a:cubicBezTo>
                    <a:pt x="165" y="41"/>
                    <a:pt x="166" y="40"/>
                    <a:pt x="164" y="39"/>
                  </a:cubicBezTo>
                  <a:cubicBezTo>
                    <a:pt x="166" y="40"/>
                    <a:pt x="161" y="40"/>
                    <a:pt x="162" y="40"/>
                  </a:cubicBezTo>
                  <a:cubicBezTo>
                    <a:pt x="162" y="39"/>
                    <a:pt x="162" y="39"/>
                    <a:pt x="163" y="39"/>
                  </a:cubicBezTo>
                  <a:cubicBezTo>
                    <a:pt x="163" y="38"/>
                    <a:pt x="160" y="40"/>
                    <a:pt x="160" y="40"/>
                  </a:cubicBezTo>
                  <a:cubicBezTo>
                    <a:pt x="159" y="40"/>
                    <a:pt x="160" y="38"/>
                    <a:pt x="159" y="37"/>
                  </a:cubicBezTo>
                  <a:cubicBezTo>
                    <a:pt x="159" y="37"/>
                    <a:pt x="157" y="37"/>
                    <a:pt x="157" y="37"/>
                  </a:cubicBezTo>
                  <a:cubicBezTo>
                    <a:pt x="155" y="37"/>
                    <a:pt x="155" y="34"/>
                    <a:pt x="153" y="35"/>
                  </a:cubicBezTo>
                  <a:cubicBezTo>
                    <a:pt x="151" y="37"/>
                    <a:pt x="150" y="37"/>
                    <a:pt x="147" y="37"/>
                  </a:cubicBezTo>
                  <a:cubicBezTo>
                    <a:pt x="143" y="37"/>
                    <a:pt x="140" y="37"/>
                    <a:pt x="136" y="37"/>
                  </a:cubicBezTo>
                  <a:cubicBezTo>
                    <a:pt x="135" y="37"/>
                    <a:pt x="128" y="37"/>
                    <a:pt x="128" y="36"/>
                  </a:cubicBezTo>
                  <a:cubicBezTo>
                    <a:pt x="127" y="36"/>
                    <a:pt x="130" y="34"/>
                    <a:pt x="131" y="33"/>
                  </a:cubicBezTo>
                  <a:cubicBezTo>
                    <a:pt x="132" y="32"/>
                    <a:pt x="133" y="33"/>
                    <a:pt x="135" y="33"/>
                  </a:cubicBezTo>
                  <a:cubicBezTo>
                    <a:pt x="136" y="32"/>
                    <a:pt x="133" y="30"/>
                    <a:pt x="133" y="30"/>
                  </a:cubicBezTo>
                  <a:cubicBezTo>
                    <a:pt x="131" y="28"/>
                    <a:pt x="130" y="28"/>
                    <a:pt x="128" y="27"/>
                  </a:cubicBezTo>
                  <a:cubicBezTo>
                    <a:pt x="127" y="27"/>
                    <a:pt x="126" y="26"/>
                    <a:pt x="125" y="27"/>
                  </a:cubicBezTo>
                  <a:cubicBezTo>
                    <a:pt x="124" y="28"/>
                    <a:pt x="123" y="29"/>
                    <a:pt x="122" y="28"/>
                  </a:cubicBezTo>
                  <a:cubicBezTo>
                    <a:pt x="119" y="26"/>
                    <a:pt x="116" y="26"/>
                    <a:pt x="113" y="25"/>
                  </a:cubicBezTo>
                  <a:cubicBezTo>
                    <a:pt x="109" y="24"/>
                    <a:pt x="106" y="24"/>
                    <a:pt x="102" y="22"/>
                  </a:cubicBezTo>
                  <a:cubicBezTo>
                    <a:pt x="99" y="20"/>
                    <a:pt x="97" y="19"/>
                    <a:pt x="93" y="19"/>
                  </a:cubicBezTo>
                  <a:cubicBezTo>
                    <a:pt x="92" y="19"/>
                    <a:pt x="91" y="19"/>
                    <a:pt x="90" y="20"/>
                  </a:cubicBezTo>
                  <a:cubicBezTo>
                    <a:pt x="89" y="21"/>
                    <a:pt x="88" y="23"/>
                    <a:pt x="87" y="23"/>
                  </a:cubicBezTo>
                  <a:cubicBezTo>
                    <a:pt x="86" y="23"/>
                    <a:pt x="83" y="24"/>
                    <a:pt x="83" y="23"/>
                  </a:cubicBezTo>
                  <a:cubicBezTo>
                    <a:pt x="83" y="22"/>
                    <a:pt x="85" y="21"/>
                    <a:pt x="85" y="20"/>
                  </a:cubicBezTo>
                  <a:cubicBezTo>
                    <a:pt x="85" y="20"/>
                    <a:pt x="82" y="21"/>
                    <a:pt x="82" y="20"/>
                  </a:cubicBezTo>
                  <a:cubicBezTo>
                    <a:pt x="83" y="19"/>
                    <a:pt x="83" y="18"/>
                    <a:pt x="82" y="17"/>
                  </a:cubicBezTo>
                  <a:cubicBezTo>
                    <a:pt x="82" y="15"/>
                    <a:pt x="78" y="17"/>
                    <a:pt x="78" y="18"/>
                  </a:cubicBezTo>
                  <a:cubicBezTo>
                    <a:pt x="78" y="18"/>
                    <a:pt x="80" y="17"/>
                    <a:pt x="80" y="18"/>
                  </a:cubicBezTo>
                  <a:cubicBezTo>
                    <a:pt x="81" y="18"/>
                    <a:pt x="77" y="20"/>
                    <a:pt x="80" y="20"/>
                  </a:cubicBezTo>
                  <a:cubicBezTo>
                    <a:pt x="79" y="20"/>
                    <a:pt x="78" y="20"/>
                    <a:pt x="78" y="22"/>
                  </a:cubicBezTo>
                  <a:cubicBezTo>
                    <a:pt x="78" y="23"/>
                    <a:pt x="77" y="24"/>
                    <a:pt x="76" y="23"/>
                  </a:cubicBezTo>
                  <a:cubicBezTo>
                    <a:pt x="73" y="22"/>
                    <a:pt x="72" y="21"/>
                    <a:pt x="71" y="18"/>
                  </a:cubicBezTo>
                  <a:cubicBezTo>
                    <a:pt x="70" y="16"/>
                    <a:pt x="68" y="15"/>
                    <a:pt x="66" y="13"/>
                  </a:cubicBezTo>
                  <a:cubicBezTo>
                    <a:pt x="65" y="13"/>
                    <a:pt x="64" y="11"/>
                    <a:pt x="63" y="12"/>
                  </a:cubicBezTo>
                  <a:cubicBezTo>
                    <a:pt x="63" y="14"/>
                    <a:pt x="66" y="15"/>
                    <a:pt x="67" y="16"/>
                  </a:cubicBezTo>
                  <a:cubicBezTo>
                    <a:pt x="67" y="15"/>
                    <a:pt x="63" y="16"/>
                    <a:pt x="63" y="17"/>
                  </a:cubicBezTo>
                  <a:cubicBezTo>
                    <a:pt x="62" y="18"/>
                    <a:pt x="63" y="18"/>
                    <a:pt x="62" y="19"/>
                  </a:cubicBezTo>
                  <a:cubicBezTo>
                    <a:pt x="61" y="19"/>
                    <a:pt x="60" y="21"/>
                    <a:pt x="59" y="20"/>
                  </a:cubicBezTo>
                  <a:cubicBezTo>
                    <a:pt x="59" y="20"/>
                    <a:pt x="59" y="19"/>
                    <a:pt x="59" y="19"/>
                  </a:cubicBezTo>
                  <a:cubicBezTo>
                    <a:pt x="59" y="18"/>
                    <a:pt x="54" y="20"/>
                    <a:pt x="54" y="21"/>
                  </a:cubicBezTo>
                  <a:cubicBezTo>
                    <a:pt x="53" y="22"/>
                    <a:pt x="52" y="23"/>
                    <a:pt x="50" y="24"/>
                  </a:cubicBezTo>
                  <a:cubicBezTo>
                    <a:pt x="49" y="25"/>
                    <a:pt x="50" y="22"/>
                    <a:pt x="49" y="22"/>
                  </a:cubicBezTo>
                  <a:cubicBezTo>
                    <a:pt x="48" y="22"/>
                    <a:pt x="47" y="23"/>
                    <a:pt x="46" y="23"/>
                  </a:cubicBezTo>
                  <a:cubicBezTo>
                    <a:pt x="45" y="23"/>
                    <a:pt x="45" y="25"/>
                    <a:pt x="44" y="25"/>
                  </a:cubicBezTo>
                  <a:cubicBezTo>
                    <a:pt x="43" y="25"/>
                    <a:pt x="40" y="27"/>
                    <a:pt x="41" y="27"/>
                  </a:cubicBezTo>
                  <a:cubicBezTo>
                    <a:pt x="41" y="28"/>
                    <a:pt x="43" y="28"/>
                    <a:pt x="40" y="29"/>
                  </a:cubicBezTo>
                  <a:cubicBezTo>
                    <a:pt x="40" y="29"/>
                    <a:pt x="37" y="29"/>
                    <a:pt x="37" y="28"/>
                  </a:cubicBezTo>
                  <a:cubicBezTo>
                    <a:pt x="37" y="27"/>
                    <a:pt x="40" y="26"/>
                    <a:pt x="40" y="26"/>
                  </a:cubicBezTo>
                  <a:cubicBezTo>
                    <a:pt x="41" y="24"/>
                    <a:pt x="43" y="23"/>
                    <a:pt x="44" y="22"/>
                  </a:cubicBezTo>
                  <a:cubicBezTo>
                    <a:pt x="46" y="21"/>
                    <a:pt x="47" y="21"/>
                    <a:pt x="49" y="22"/>
                  </a:cubicBezTo>
                  <a:cubicBezTo>
                    <a:pt x="48" y="22"/>
                    <a:pt x="56" y="18"/>
                    <a:pt x="56" y="18"/>
                  </a:cubicBezTo>
                  <a:cubicBezTo>
                    <a:pt x="58" y="17"/>
                    <a:pt x="57" y="16"/>
                    <a:pt x="56" y="16"/>
                  </a:cubicBezTo>
                  <a:cubicBezTo>
                    <a:pt x="54" y="16"/>
                    <a:pt x="52" y="16"/>
                    <a:pt x="50" y="17"/>
                  </a:cubicBezTo>
                  <a:cubicBezTo>
                    <a:pt x="49" y="17"/>
                    <a:pt x="49" y="19"/>
                    <a:pt x="47" y="19"/>
                  </a:cubicBezTo>
                  <a:cubicBezTo>
                    <a:pt x="46" y="19"/>
                    <a:pt x="44" y="20"/>
                    <a:pt x="43" y="20"/>
                  </a:cubicBezTo>
                  <a:cubicBezTo>
                    <a:pt x="41" y="20"/>
                    <a:pt x="36" y="25"/>
                    <a:pt x="35" y="24"/>
                  </a:cubicBezTo>
                  <a:cubicBezTo>
                    <a:pt x="34" y="24"/>
                    <a:pt x="36" y="23"/>
                    <a:pt x="36" y="22"/>
                  </a:cubicBezTo>
                  <a:cubicBezTo>
                    <a:pt x="36" y="22"/>
                    <a:pt x="33" y="21"/>
                    <a:pt x="33" y="21"/>
                  </a:cubicBezTo>
                  <a:cubicBezTo>
                    <a:pt x="33" y="21"/>
                    <a:pt x="30" y="23"/>
                    <a:pt x="29" y="23"/>
                  </a:cubicBezTo>
                  <a:cubicBezTo>
                    <a:pt x="28" y="23"/>
                    <a:pt x="26" y="24"/>
                    <a:pt x="25" y="25"/>
                  </a:cubicBezTo>
                  <a:cubicBezTo>
                    <a:pt x="24" y="25"/>
                    <a:pt x="26" y="26"/>
                    <a:pt x="26" y="26"/>
                  </a:cubicBezTo>
                  <a:cubicBezTo>
                    <a:pt x="27" y="26"/>
                    <a:pt x="26" y="27"/>
                    <a:pt x="26" y="27"/>
                  </a:cubicBezTo>
                  <a:cubicBezTo>
                    <a:pt x="26" y="28"/>
                    <a:pt x="30" y="27"/>
                    <a:pt x="30" y="27"/>
                  </a:cubicBezTo>
                  <a:cubicBezTo>
                    <a:pt x="31" y="26"/>
                    <a:pt x="33" y="25"/>
                    <a:pt x="34" y="24"/>
                  </a:cubicBezTo>
                  <a:cubicBezTo>
                    <a:pt x="29" y="26"/>
                    <a:pt x="34" y="27"/>
                    <a:pt x="33" y="29"/>
                  </a:cubicBezTo>
                  <a:cubicBezTo>
                    <a:pt x="33" y="29"/>
                    <a:pt x="32" y="28"/>
                    <a:pt x="32" y="28"/>
                  </a:cubicBezTo>
                  <a:cubicBezTo>
                    <a:pt x="30" y="27"/>
                    <a:pt x="29" y="28"/>
                    <a:pt x="28" y="29"/>
                  </a:cubicBezTo>
                  <a:cubicBezTo>
                    <a:pt x="27" y="29"/>
                    <a:pt x="23" y="28"/>
                    <a:pt x="21" y="28"/>
                  </a:cubicBezTo>
                  <a:cubicBezTo>
                    <a:pt x="19" y="28"/>
                    <a:pt x="16" y="26"/>
                    <a:pt x="14" y="25"/>
                  </a:cubicBezTo>
                  <a:cubicBezTo>
                    <a:pt x="13" y="25"/>
                    <a:pt x="12" y="24"/>
                    <a:pt x="11" y="24"/>
                  </a:cubicBezTo>
                  <a:cubicBezTo>
                    <a:pt x="10" y="23"/>
                    <a:pt x="9" y="21"/>
                    <a:pt x="10" y="21"/>
                  </a:cubicBezTo>
                  <a:cubicBezTo>
                    <a:pt x="9" y="21"/>
                    <a:pt x="7" y="21"/>
                    <a:pt x="6" y="22"/>
                  </a:cubicBezTo>
                  <a:cubicBezTo>
                    <a:pt x="4" y="22"/>
                    <a:pt x="2" y="22"/>
                    <a:pt x="0" y="21"/>
                  </a:cubicBezTo>
                  <a:cubicBezTo>
                    <a:pt x="0" y="41"/>
                    <a:pt x="0" y="61"/>
                    <a:pt x="0" y="80"/>
                  </a:cubicBezTo>
                  <a:cubicBezTo>
                    <a:pt x="0" y="85"/>
                    <a:pt x="0" y="89"/>
                    <a:pt x="0" y="94"/>
                  </a:cubicBezTo>
                  <a:cubicBezTo>
                    <a:pt x="0" y="95"/>
                    <a:pt x="0" y="96"/>
                    <a:pt x="0" y="97"/>
                  </a:cubicBezTo>
                  <a:cubicBezTo>
                    <a:pt x="0" y="99"/>
                    <a:pt x="2" y="97"/>
                    <a:pt x="3" y="97"/>
                  </a:cubicBezTo>
                  <a:cubicBezTo>
                    <a:pt x="5" y="98"/>
                    <a:pt x="5" y="97"/>
                    <a:pt x="7" y="97"/>
                  </a:cubicBezTo>
                  <a:cubicBezTo>
                    <a:pt x="9" y="97"/>
                    <a:pt x="9" y="98"/>
                    <a:pt x="10" y="99"/>
                  </a:cubicBezTo>
                  <a:cubicBezTo>
                    <a:pt x="11" y="101"/>
                    <a:pt x="16" y="107"/>
                    <a:pt x="18" y="107"/>
                  </a:cubicBezTo>
                  <a:cubicBezTo>
                    <a:pt x="19" y="107"/>
                    <a:pt x="21" y="106"/>
                    <a:pt x="22" y="105"/>
                  </a:cubicBezTo>
                  <a:cubicBezTo>
                    <a:pt x="23" y="104"/>
                    <a:pt x="22" y="103"/>
                    <a:pt x="23" y="102"/>
                  </a:cubicBezTo>
                  <a:cubicBezTo>
                    <a:pt x="24" y="102"/>
                    <a:pt x="28" y="101"/>
                    <a:pt x="28" y="102"/>
                  </a:cubicBezTo>
                  <a:cubicBezTo>
                    <a:pt x="30" y="104"/>
                    <a:pt x="32" y="105"/>
                    <a:pt x="33" y="107"/>
                  </a:cubicBezTo>
                  <a:cubicBezTo>
                    <a:pt x="35" y="109"/>
                    <a:pt x="37" y="110"/>
                    <a:pt x="38" y="112"/>
                  </a:cubicBezTo>
                  <a:cubicBezTo>
                    <a:pt x="39" y="113"/>
                    <a:pt x="39" y="114"/>
                    <a:pt x="40" y="116"/>
                  </a:cubicBezTo>
                  <a:cubicBezTo>
                    <a:pt x="42" y="118"/>
                    <a:pt x="43" y="122"/>
                    <a:pt x="46" y="124"/>
                  </a:cubicBezTo>
                  <a:cubicBezTo>
                    <a:pt x="48" y="126"/>
                    <a:pt x="52" y="127"/>
                    <a:pt x="54" y="128"/>
                  </a:cubicBezTo>
                  <a:cubicBezTo>
                    <a:pt x="56" y="129"/>
                    <a:pt x="53" y="130"/>
                    <a:pt x="54" y="132"/>
                  </a:cubicBezTo>
                  <a:cubicBezTo>
                    <a:pt x="55" y="132"/>
                    <a:pt x="56" y="132"/>
                    <a:pt x="56" y="133"/>
                  </a:cubicBezTo>
                  <a:cubicBezTo>
                    <a:pt x="56" y="133"/>
                    <a:pt x="55" y="136"/>
                    <a:pt x="56" y="135"/>
                  </a:cubicBezTo>
                  <a:cubicBezTo>
                    <a:pt x="55" y="136"/>
                    <a:pt x="53" y="136"/>
                    <a:pt x="53" y="138"/>
                  </a:cubicBezTo>
                  <a:cubicBezTo>
                    <a:pt x="52" y="139"/>
                    <a:pt x="55" y="141"/>
                    <a:pt x="56" y="141"/>
                  </a:cubicBezTo>
                  <a:cubicBezTo>
                    <a:pt x="56" y="141"/>
                    <a:pt x="54" y="143"/>
                    <a:pt x="54" y="143"/>
                  </a:cubicBezTo>
                  <a:cubicBezTo>
                    <a:pt x="54" y="143"/>
                    <a:pt x="53" y="142"/>
                    <a:pt x="53" y="141"/>
                  </a:cubicBezTo>
                  <a:cubicBezTo>
                    <a:pt x="52" y="141"/>
                    <a:pt x="53" y="143"/>
                    <a:pt x="53" y="143"/>
                  </a:cubicBezTo>
                  <a:cubicBezTo>
                    <a:pt x="54" y="144"/>
                    <a:pt x="53" y="145"/>
                    <a:pt x="54" y="146"/>
                  </a:cubicBezTo>
                  <a:cubicBezTo>
                    <a:pt x="55" y="148"/>
                    <a:pt x="55" y="148"/>
                    <a:pt x="57" y="147"/>
                  </a:cubicBezTo>
                  <a:cubicBezTo>
                    <a:pt x="57" y="147"/>
                    <a:pt x="58" y="147"/>
                    <a:pt x="58" y="147"/>
                  </a:cubicBezTo>
                  <a:cubicBezTo>
                    <a:pt x="59" y="147"/>
                    <a:pt x="59" y="145"/>
                    <a:pt x="59" y="145"/>
                  </a:cubicBezTo>
                  <a:cubicBezTo>
                    <a:pt x="59" y="145"/>
                    <a:pt x="60" y="147"/>
                    <a:pt x="61" y="147"/>
                  </a:cubicBezTo>
                  <a:cubicBezTo>
                    <a:pt x="61" y="147"/>
                    <a:pt x="60" y="149"/>
                    <a:pt x="60" y="150"/>
                  </a:cubicBezTo>
                  <a:cubicBezTo>
                    <a:pt x="59" y="151"/>
                    <a:pt x="59" y="152"/>
                    <a:pt x="61" y="151"/>
                  </a:cubicBezTo>
                  <a:cubicBezTo>
                    <a:pt x="61" y="150"/>
                    <a:pt x="62" y="150"/>
                    <a:pt x="62" y="150"/>
                  </a:cubicBezTo>
                  <a:cubicBezTo>
                    <a:pt x="63" y="150"/>
                    <a:pt x="63" y="149"/>
                    <a:pt x="63" y="149"/>
                  </a:cubicBezTo>
                  <a:cubicBezTo>
                    <a:pt x="65" y="148"/>
                    <a:pt x="64" y="151"/>
                    <a:pt x="64" y="152"/>
                  </a:cubicBezTo>
                  <a:cubicBezTo>
                    <a:pt x="64" y="153"/>
                    <a:pt x="65" y="154"/>
                    <a:pt x="66" y="154"/>
                  </a:cubicBezTo>
                  <a:cubicBezTo>
                    <a:pt x="67" y="154"/>
                    <a:pt x="68" y="152"/>
                    <a:pt x="69" y="152"/>
                  </a:cubicBezTo>
                  <a:cubicBezTo>
                    <a:pt x="69" y="152"/>
                    <a:pt x="68" y="153"/>
                    <a:pt x="68" y="153"/>
                  </a:cubicBezTo>
                  <a:cubicBezTo>
                    <a:pt x="68" y="153"/>
                    <a:pt x="70" y="154"/>
                    <a:pt x="70" y="154"/>
                  </a:cubicBezTo>
                  <a:cubicBezTo>
                    <a:pt x="70" y="154"/>
                    <a:pt x="63" y="156"/>
                    <a:pt x="66" y="158"/>
                  </a:cubicBezTo>
                  <a:cubicBezTo>
                    <a:pt x="66" y="158"/>
                    <a:pt x="72" y="157"/>
                    <a:pt x="71" y="158"/>
                  </a:cubicBezTo>
                  <a:cubicBezTo>
                    <a:pt x="71" y="158"/>
                    <a:pt x="66" y="158"/>
                    <a:pt x="67" y="160"/>
                  </a:cubicBezTo>
                  <a:cubicBezTo>
                    <a:pt x="67" y="160"/>
                    <a:pt x="69" y="160"/>
                    <a:pt x="69" y="160"/>
                  </a:cubicBezTo>
                  <a:cubicBezTo>
                    <a:pt x="68" y="161"/>
                    <a:pt x="66" y="161"/>
                    <a:pt x="67" y="162"/>
                  </a:cubicBezTo>
                  <a:cubicBezTo>
                    <a:pt x="69" y="163"/>
                    <a:pt x="71" y="163"/>
                    <a:pt x="72" y="163"/>
                  </a:cubicBezTo>
                  <a:cubicBezTo>
                    <a:pt x="74" y="163"/>
                    <a:pt x="73" y="164"/>
                    <a:pt x="74" y="164"/>
                  </a:cubicBezTo>
                  <a:cubicBezTo>
                    <a:pt x="76" y="165"/>
                    <a:pt x="76" y="162"/>
                    <a:pt x="77" y="162"/>
                  </a:cubicBezTo>
                  <a:cubicBezTo>
                    <a:pt x="78" y="162"/>
                    <a:pt x="77" y="164"/>
                    <a:pt x="77" y="164"/>
                  </a:cubicBezTo>
                  <a:cubicBezTo>
                    <a:pt x="76" y="165"/>
                    <a:pt x="76" y="165"/>
                    <a:pt x="77" y="166"/>
                  </a:cubicBezTo>
                  <a:cubicBezTo>
                    <a:pt x="80" y="168"/>
                    <a:pt x="81" y="163"/>
                    <a:pt x="81" y="163"/>
                  </a:cubicBezTo>
                  <a:cubicBezTo>
                    <a:pt x="81" y="163"/>
                    <a:pt x="81" y="166"/>
                    <a:pt x="80" y="166"/>
                  </a:cubicBezTo>
                  <a:cubicBezTo>
                    <a:pt x="80" y="167"/>
                    <a:pt x="82" y="166"/>
                    <a:pt x="83" y="166"/>
                  </a:cubicBezTo>
                  <a:cubicBezTo>
                    <a:pt x="82" y="168"/>
                    <a:pt x="81" y="169"/>
                    <a:pt x="83" y="170"/>
                  </a:cubicBezTo>
                  <a:cubicBezTo>
                    <a:pt x="85" y="171"/>
                    <a:pt x="86" y="168"/>
                    <a:pt x="86" y="168"/>
                  </a:cubicBezTo>
                  <a:cubicBezTo>
                    <a:pt x="86" y="168"/>
                    <a:pt x="86" y="169"/>
                    <a:pt x="86" y="170"/>
                  </a:cubicBezTo>
                  <a:cubicBezTo>
                    <a:pt x="87" y="172"/>
                    <a:pt x="86" y="171"/>
                    <a:pt x="85" y="171"/>
                  </a:cubicBezTo>
                  <a:cubicBezTo>
                    <a:pt x="84" y="172"/>
                    <a:pt x="90" y="173"/>
                    <a:pt x="89" y="171"/>
                  </a:cubicBezTo>
                  <a:cubicBezTo>
                    <a:pt x="91" y="174"/>
                    <a:pt x="90" y="176"/>
                    <a:pt x="94" y="176"/>
                  </a:cubicBezTo>
                  <a:cubicBezTo>
                    <a:pt x="97" y="176"/>
                    <a:pt x="99" y="176"/>
                    <a:pt x="102" y="176"/>
                  </a:cubicBezTo>
                  <a:cubicBezTo>
                    <a:pt x="113" y="176"/>
                    <a:pt x="123" y="176"/>
                    <a:pt x="133" y="176"/>
                  </a:cubicBezTo>
                  <a:cubicBezTo>
                    <a:pt x="158" y="176"/>
                    <a:pt x="183" y="176"/>
                    <a:pt x="208" y="176"/>
                  </a:cubicBezTo>
                  <a:cubicBezTo>
                    <a:pt x="213" y="176"/>
                    <a:pt x="218" y="176"/>
                    <a:pt x="223" y="176"/>
                  </a:cubicBezTo>
                  <a:cubicBezTo>
                    <a:pt x="224" y="176"/>
                    <a:pt x="229" y="177"/>
                    <a:pt x="229" y="174"/>
                  </a:cubicBezTo>
                  <a:close/>
                  <a:moveTo>
                    <a:pt x="112" y="54"/>
                  </a:moveTo>
                  <a:cubicBezTo>
                    <a:pt x="110" y="54"/>
                    <a:pt x="108" y="53"/>
                    <a:pt x="106" y="54"/>
                  </a:cubicBezTo>
                  <a:cubicBezTo>
                    <a:pt x="104" y="57"/>
                    <a:pt x="108" y="56"/>
                    <a:pt x="108" y="57"/>
                  </a:cubicBezTo>
                  <a:cubicBezTo>
                    <a:pt x="108" y="56"/>
                    <a:pt x="100" y="60"/>
                    <a:pt x="100" y="60"/>
                  </a:cubicBezTo>
                  <a:cubicBezTo>
                    <a:pt x="98" y="59"/>
                    <a:pt x="107" y="53"/>
                    <a:pt x="99" y="56"/>
                  </a:cubicBezTo>
                  <a:cubicBezTo>
                    <a:pt x="98" y="56"/>
                    <a:pt x="97" y="57"/>
                    <a:pt x="97" y="57"/>
                  </a:cubicBezTo>
                  <a:cubicBezTo>
                    <a:pt x="96" y="58"/>
                    <a:pt x="97" y="59"/>
                    <a:pt x="96" y="60"/>
                  </a:cubicBezTo>
                  <a:cubicBezTo>
                    <a:pt x="95" y="60"/>
                    <a:pt x="88" y="59"/>
                    <a:pt x="88" y="59"/>
                  </a:cubicBezTo>
                  <a:cubicBezTo>
                    <a:pt x="88" y="58"/>
                    <a:pt x="91" y="59"/>
                    <a:pt x="91" y="58"/>
                  </a:cubicBezTo>
                  <a:cubicBezTo>
                    <a:pt x="92" y="57"/>
                    <a:pt x="91" y="57"/>
                    <a:pt x="92" y="56"/>
                  </a:cubicBezTo>
                  <a:cubicBezTo>
                    <a:pt x="92" y="55"/>
                    <a:pt x="94" y="54"/>
                    <a:pt x="94" y="54"/>
                  </a:cubicBezTo>
                  <a:cubicBezTo>
                    <a:pt x="94" y="53"/>
                    <a:pt x="91" y="52"/>
                    <a:pt x="94" y="52"/>
                  </a:cubicBezTo>
                  <a:cubicBezTo>
                    <a:pt x="94" y="52"/>
                    <a:pt x="98" y="53"/>
                    <a:pt x="98" y="52"/>
                  </a:cubicBezTo>
                  <a:cubicBezTo>
                    <a:pt x="98" y="51"/>
                    <a:pt x="93" y="50"/>
                    <a:pt x="92" y="50"/>
                  </a:cubicBezTo>
                  <a:cubicBezTo>
                    <a:pt x="91" y="50"/>
                    <a:pt x="89" y="51"/>
                    <a:pt x="87" y="51"/>
                  </a:cubicBezTo>
                  <a:cubicBezTo>
                    <a:pt x="86" y="51"/>
                    <a:pt x="84" y="50"/>
                    <a:pt x="82" y="51"/>
                  </a:cubicBezTo>
                  <a:cubicBezTo>
                    <a:pt x="81" y="51"/>
                    <a:pt x="79" y="53"/>
                    <a:pt x="80" y="51"/>
                  </a:cubicBezTo>
                  <a:cubicBezTo>
                    <a:pt x="81" y="49"/>
                    <a:pt x="83" y="50"/>
                    <a:pt x="84" y="49"/>
                  </a:cubicBezTo>
                  <a:cubicBezTo>
                    <a:pt x="86" y="49"/>
                    <a:pt x="89" y="48"/>
                    <a:pt x="91" y="47"/>
                  </a:cubicBezTo>
                  <a:cubicBezTo>
                    <a:pt x="95" y="46"/>
                    <a:pt x="99" y="46"/>
                    <a:pt x="102" y="44"/>
                  </a:cubicBezTo>
                  <a:cubicBezTo>
                    <a:pt x="104" y="44"/>
                    <a:pt x="107" y="43"/>
                    <a:pt x="108" y="45"/>
                  </a:cubicBezTo>
                  <a:cubicBezTo>
                    <a:pt x="109" y="46"/>
                    <a:pt x="105" y="47"/>
                    <a:pt x="104" y="48"/>
                  </a:cubicBezTo>
                  <a:cubicBezTo>
                    <a:pt x="102" y="49"/>
                    <a:pt x="110" y="49"/>
                    <a:pt x="111" y="49"/>
                  </a:cubicBezTo>
                  <a:cubicBezTo>
                    <a:pt x="111" y="49"/>
                    <a:pt x="113" y="49"/>
                    <a:pt x="113" y="49"/>
                  </a:cubicBezTo>
                  <a:cubicBezTo>
                    <a:pt x="114" y="48"/>
                    <a:pt x="116" y="46"/>
                    <a:pt x="117" y="47"/>
                  </a:cubicBezTo>
                  <a:cubicBezTo>
                    <a:pt x="118" y="48"/>
                    <a:pt x="113" y="54"/>
                    <a:pt x="112" y="54"/>
                  </a:cubicBezTo>
                  <a:cubicBezTo>
                    <a:pt x="110" y="54"/>
                    <a:pt x="114" y="54"/>
                    <a:pt x="112" y="54"/>
                  </a:cubicBezTo>
                  <a:close/>
                  <a:moveTo>
                    <a:pt x="157" y="78"/>
                  </a:moveTo>
                  <a:cubicBezTo>
                    <a:pt x="157" y="78"/>
                    <a:pt x="152" y="78"/>
                    <a:pt x="153" y="78"/>
                  </a:cubicBezTo>
                  <a:cubicBezTo>
                    <a:pt x="153" y="79"/>
                    <a:pt x="155" y="78"/>
                    <a:pt x="155" y="79"/>
                  </a:cubicBezTo>
                  <a:cubicBezTo>
                    <a:pt x="155" y="80"/>
                    <a:pt x="151" y="81"/>
                    <a:pt x="150" y="81"/>
                  </a:cubicBezTo>
                  <a:cubicBezTo>
                    <a:pt x="148" y="81"/>
                    <a:pt x="147" y="83"/>
                    <a:pt x="145" y="84"/>
                  </a:cubicBezTo>
                  <a:cubicBezTo>
                    <a:pt x="145" y="84"/>
                    <a:pt x="141" y="84"/>
                    <a:pt x="142" y="85"/>
                  </a:cubicBezTo>
                  <a:cubicBezTo>
                    <a:pt x="142" y="86"/>
                    <a:pt x="145" y="86"/>
                    <a:pt x="142" y="88"/>
                  </a:cubicBezTo>
                  <a:cubicBezTo>
                    <a:pt x="141" y="88"/>
                    <a:pt x="137" y="88"/>
                    <a:pt x="137" y="89"/>
                  </a:cubicBezTo>
                  <a:cubicBezTo>
                    <a:pt x="136" y="89"/>
                    <a:pt x="137" y="90"/>
                    <a:pt x="137" y="90"/>
                  </a:cubicBezTo>
                  <a:cubicBezTo>
                    <a:pt x="137" y="92"/>
                    <a:pt x="135" y="92"/>
                    <a:pt x="134" y="92"/>
                  </a:cubicBezTo>
                  <a:cubicBezTo>
                    <a:pt x="131" y="93"/>
                    <a:pt x="128" y="93"/>
                    <a:pt x="125" y="93"/>
                  </a:cubicBezTo>
                  <a:cubicBezTo>
                    <a:pt x="125" y="93"/>
                    <a:pt x="120" y="90"/>
                    <a:pt x="120" y="90"/>
                  </a:cubicBezTo>
                  <a:cubicBezTo>
                    <a:pt x="122" y="89"/>
                    <a:pt x="125" y="90"/>
                    <a:pt x="126" y="89"/>
                  </a:cubicBezTo>
                  <a:cubicBezTo>
                    <a:pt x="127" y="89"/>
                    <a:pt x="126" y="87"/>
                    <a:pt x="127" y="87"/>
                  </a:cubicBezTo>
                  <a:cubicBezTo>
                    <a:pt x="128" y="85"/>
                    <a:pt x="130" y="86"/>
                    <a:pt x="131" y="85"/>
                  </a:cubicBezTo>
                  <a:cubicBezTo>
                    <a:pt x="132" y="85"/>
                    <a:pt x="130" y="83"/>
                    <a:pt x="130" y="83"/>
                  </a:cubicBezTo>
                  <a:cubicBezTo>
                    <a:pt x="128" y="82"/>
                    <a:pt x="128" y="82"/>
                    <a:pt x="128" y="81"/>
                  </a:cubicBezTo>
                  <a:cubicBezTo>
                    <a:pt x="128" y="79"/>
                    <a:pt x="126" y="80"/>
                    <a:pt x="126" y="79"/>
                  </a:cubicBezTo>
                  <a:cubicBezTo>
                    <a:pt x="125" y="78"/>
                    <a:pt x="128" y="79"/>
                    <a:pt x="128" y="79"/>
                  </a:cubicBezTo>
                  <a:cubicBezTo>
                    <a:pt x="131" y="80"/>
                    <a:pt x="134" y="81"/>
                    <a:pt x="136" y="82"/>
                  </a:cubicBezTo>
                  <a:cubicBezTo>
                    <a:pt x="138" y="84"/>
                    <a:pt x="142" y="83"/>
                    <a:pt x="144" y="82"/>
                  </a:cubicBezTo>
                  <a:cubicBezTo>
                    <a:pt x="147" y="81"/>
                    <a:pt x="148" y="78"/>
                    <a:pt x="152" y="77"/>
                  </a:cubicBezTo>
                  <a:cubicBezTo>
                    <a:pt x="153" y="76"/>
                    <a:pt x="155" y="76"/>
                    <a:pt x="157" y="77"/>
                  </a:cubicBezTo>
                  <a:cubicBezTo>
                    <a:pt x="157" y="77"/>
                    <a:pt x="160" y="78"/>
                    <a:pt x="160" y="78"/>
                  </a:cubicBezTo>
                  <a:cubicBezTo>
                    <a:pt x="160" y="78"/>
                    <a:pt x="158" y="78"/>
                    <a:pt x="157" y="78"/>
                  </a:cubicBezTo>
                  <a:close/>
                  <a:moveTo>
                    <a:pt x="222" y="165"/>
                  </a:moveTo>
                  <a:cubicBezTo>
                    <a:pt x="221" y="167"/>
                    <a:pt x="219" y="163"/>
                    <a:pt x="219" y="162"/>
                  </a:cubicBezTo>
                  <a:cubicBezTo>
                    <a:pt x="219" y="160"/>
                    <a:pt x="221" y="159"/>
                    <a:pt x="221" y="157"/>
                  </a:cubicBezTo>
                  <a:cubicBezTo>
                    <a:pt x="220" y="156"/>
                    <a:pt x="219" y="159"/>
                    <a:pt x="218" y="158"/>
                  </a:cubicBezTo>
                  <a:cubicBezTo>
                    <a:pt x="218" y="157"/>
                    <a:pt x="218" y="154"/>
                    <a:pt x="216" y="154"/>
                  </a:cubicBezTo>
                  <a:cubicBezTo>
                    <a:pt x="216" y="154"/>
                    <a:pt x="216" y="156"/>
                    <a:pt x="215" y="156"/>
                  </a:cubicBezTo>
                  <a:cubicBezTo>
                    <a:pt x="214" y="155"/>
                    <a:pt x="214" y="154"/>
                    <a:pt x="213" y="153"/>
                  </a:cubicBezTo>
                  <a:cubicBezTo>
                    <a:pt x="212" y="152"/>
                    <a:pt x="211" y="151"/>
                    <a:pt x="210" y="150"/>
                  </a:cubicBezTo>
                  <a:cubicBezTo>
                    <a:pt x="209" y="149"/>
                    <a:pt x="212" y="149"/>
                    <a:pt x="212" y="148"/>
                  </a:cubicBezTo>
                  <a:cubicBezTo>
                    <a:pt x="211" y="147"/>
                    <a:pt x="209" y="148"/>
                    <a:pt x="209" y="147"/>
                  </a:cubicBezTo>
                  <a:cubicBezTo>
                    <a:pt x="209" y="146"/>
                    <a:pt x="210" y="143"/>
                    <a:pt x="210" y="142"/>
                  </a:cubicBezTo>
                  <a:cubicBezTo>
                    <a:pt x="212" y="140"/>
                    <a:pt x="217" y="147"/>
                    <a:pt x="217" y="148"/>
                  </a:cubicBezTo>
                  <a:cubicBezTo>
                    <a:pt x="218" y="150"/>
                    <a:pt x="219" y="151"/>
                    <a:pt x="219" y="153"/>
                  </a:cubicBezTo>
                  <a:cubicBezTo>
                    <a:pt x="220" y="155"/>
                    <a:pt x="220" y="154"/>
                    <a:pt x="221" y="156"/>
                  </a:cubicBezTo>
                  <a:cubicBezTo>
                    <a:pt x="221" y="157"/>
                    <a:pt x="222" y="158"/>
                    <a:pt x="222" y="159"/>
                  </a:cubicBezTo>
                  <a:cubicBezTo>
                    <a:pt x="223" y="161"/>
                    <a:pt x="222" y="163"/>
                    <a:pt x="222" y="165"/>
                  </a:cubicBezTo>
                  <a:cubicBezTo>
                    <a:pt x="221" y="166"/>
                    <a:pt x="222" y="164"/>
                    <a:pt x="222" y="165"/>
                  </a:cubicBezTo>
                  <a:close/>
                </a:path>
              </a:pathLst>
            </a:custGeom>
            <a:grpFill/>
            <a:ln w="4763" cap="flat">
              <a:solidFill>
                <a:schemeClr val="bg1"/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id-ID" sz="1800" b="1" i="0" u="none" strike="noStrike" kern="1200" cap="none" spc="0" normalizeH="0" baseline="0" noProof="0">
                <a:ln>
                  <a:noFill/>
                </a:ln>
                <a:solidFill>
                  <a:srgbClr val="1C1C1C">
                    <a:lumMod val="50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endParaRPr>
            </a:p>
          </p:txBody>
        </p:sp>
        <p:sp>
          <p:nvSpPr>
            <p:cNvPr id="245" name="Freeform 643"/>
            <p:cNvSpPr/>
            <p:nvPr/>
          </p:nvSpPr>
          <p:spPr bwMode="auto">
            <a:xfrm>
              <a:off x="17343512" y="9466307"/>
              <a:ext cx="95541" cy="82827"/>
            </a:xfrm>
            <a:custGeom>
              <a:avLst/>
              <a:gdLst>
                <a:gd name="T0" fmla="*/ 9 w 10"/>
                <a:gd name="T1" fmla="*/ 0 h 9"/>
                <a:gd name="T2" fmla="*/ 2 w 10"/>
                <a:gd name="T3" fmla="*/ 7 h 9"/>
                <a:gd name="T4" fmla="*/ 10 w 10"/>
                <a:gd name="T5" fmla="*/ 3 h 9"/>
                <a:gd name="T6" fmla="*/ 9 w 10"/>
                <a:gd name="T7" fmla="*/ 0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" h="9">
                  <a:moveTo>
                    <a:pt x="9" y="0"/>
                  </a:moveTo>
                  <a:cubicBezTo>
                    <a:pt x="7" y="1"/>
                    <a:pt x="0" y="4"/>
                    <a:pt x="2" y="7"/>
                  </a:cubicBezTo>
                  <a:cubicBezTo>
                    <a:pt x="4" y="9"/>
                    <a:pt x="9" y="3"/>
                    <a:pt x="10" y="3"/>
                  </a:cubicBezTo>
                  <a:cubicBezTo>
                    <a:pt x="10" y="2"/>
                    <a:pt x="9" y="1"/>
                    <a:pt x="9" y="0"/>
                  </a:cubicBezTo>
                  <a:close/>
                </a:path>
              </a:pathLst>
            </a:custGeom>
            <a:grpFill/>
            <a:ln w="4763" cap="flat">
              <a:solidFill>
                <a:schemeClr val="bg1"/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id-ID" sz="1800" b="1" i="0" u="none" strike="noStrike" kern="1200" cap="none" spc="0" normalizeH="0" baseline="0" noProof="0">
                <a:ln>
                  <a:noFill/>
                </a:ln>
                <a:solidFill>
                  <a:srgbClr val="1C1C1C">
                    <a:lumMod val="50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endParaRPr>
            </a:p>
          </p:txBody>
        </p:sp>
        <p:sp>
          <p:nvSpPr>
            <p:cNvPr id="246" name="Freeform 644"/>
            <p:cNvSpPr/>
            <p:nvPr/>
          </p:nvSpPr>
          <p:spPr bwMode="auto">
            <a:xfrm>
              <a:off x="17419944" y="9447193"/>
              <a:ext cx="121018" cy="44598"/>
            </a:xfrm>
            <a:custGeom>
              <a:avLst/>
              <a:gdLst>
                <a:gd name="T0" fmla="*/ 12 w 13"/>
                <a:gd name="T1" fmla="*/ 0 h 5"/>
                <a:gd name="T2" fmla="*/ 7 w 13"/>
                <a:gd name="T3" fmla="*/ 0 h 5"/>
                <a:gd name="T4" fmla="*/ 1 w 13"/>
                <a:gd name="T5" fmla="*/ 2 h 5"/>
                <a:gd name="T6" fmla="*/ 5 w 13"/>
                <a:gd name="T7" fmla="*/ 3 h 5"/>
                <a:gd name="T8" fmla="*/ 12 w 13"/>
                <a:gd name="T9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" h="5">
                  <a:moveTo>
                    <a:pt x="12" y="0"/>
                  </a:moveTo>
                  <a:cubicBezTo>
                    <a:pt x="13" y="0"/>
                    <a:pt x="7" y="0"/>
                    <a:pt x="7" y="0"/>
                  </a:cubicBezTo>
                  <a:cubicBezTo>
                    <a:pt x="6" y="0"/>
                    <a:pt x="0" y="1"/>
                    <a:pt x="1" y="2"/>
                  </a:cubicBezTo>
                  <a:cubicBezTo>
                    <a:pt x="3" y="5"/>
                    <a:pt x="2" y="5"/>
                    <a:pt x="5" y="3"/>
                  </a:cubicBezTo>
                  <a:cubicBezTo>
                    <a:pt x="8" y="2"/>
                    <a:pt x="10" y="2"/>
                    <a:pt x="12" y="0"/>
                  </a:cubicBezTo>
                  <a:close/>
                </a:path>
              </a:pathLst>
            </a:custGeom>
            <a:grpFill/>
            <a:ln w="4763" cap="flat">
              <a:solidFill>
                <a:schemeClr val="bg1"/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id-ID" sz="1800" b="1" i="0" u="none" strike="noStrike" kern="1200" cap="none" spc="0" normalizeH="0" baseline="0" noProof="0">
                <a:ln>
                  <a:noFill/>
                </a:ln>
                <a:solidFill>
                  <a:srgbClr val="1C1C1C">
                    <a:lumMod val="50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endParaRPr>
            </a:p>
          </p:txBody>
        </p:sp>
        <p:sp>
          <p:nvSpPr>
            <p:cNvPr id="247" name="Freeform 645"/>
            <p:cNvSpPr/>
            <p:nvPr/>
          </p:nvSpPr>
          <p:spPr bwMode="auto">
            <a:xfrm>
              <a:off x="12273444" y="6414553"/>
              <a:ext cx="289811" cy="159279"/>
            </a:xfrm>
            <a:custGeom>
              <a:avLst/>
              <a:gdLst>
                <a:gd name="T0" fmla="*/ 10 w 31"/>
                <a:gd name="T1" fmla="*/ 17 h 17"/>
                <a:gd name="T2" fmla="*/ 13 w 31"/>
                <a:gd name="T3" fmla="*/ 14 h 17"/>
                <a:gd name="T4" fmla="*/ 18 w 31"/>
                <a:gd name="T5" fmla="*/ 16 h 17"/>
                <a:gd name="T6" fmla="*/ 21 w 31"/>
                <a:gd name="T7" fmla="*/ 16 h 17"/>
                <a:gd name="T8" fmla="*/ 23 w 31"/>
                <a:gd name="T9" fmla="*/ 15 h 17"/>
                <a:gd name="T10" fmla="*/ 29 w 31"/>
                <a:gd name="T11" fmla="*/ 11 h 17"/>
                <a:gd name="T12" fmla="*/ 27 w 31"/>
                <a:gd name="T13" fmla="*/ 7 h 17"/>
                <a:gd name="T14" fmla="*/ 21 w 31"/>
                <a:gd name="T15" fmla="*/ 5 h 17"/>
                <a:gd name="T16" fmla="*/ 17 w 31"/>
                <a:gd name="T17" fmla="*/ 3 h 17"/>
                <a:gd name="T18" fmla="*/ 13 w 31"/>
                <a:gd name="T19" fmla="*/ 0 h 17"/>
                <a:gd name="T20" fmla="*/ 11 w 31"/>
                <a:gd name="T21" fmla="*/ 2 h 17"/>
                <a:gd name="T22" fmla="*/ 8 w 31"/>
                <a:gd name="T23" fmla="*/ 2 h 17"/>
                <a:gd name="T24" fmla="*/ 0 w 31"/>
                <a:gd name="T25" fmla="*/ 6 h 17"/>
                <a:gd name="T26" fmla="*/ 2 w 31"/>
                <a:gd name="T27" fmla="*/ 10 h 17"/>
                <a:gd name="T28" fmla="*/ 4 w 31"/>
                <a:gd name="T29" fmla="*/ 13 h 17"/>
                <a:gd name="T30" fmla="*/ 10 w 31"/>
                <a:gd name="T31" fmla="*/ 17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31" h="17">
                  <a:moveTo>
                    <a:pt x="10" y="17"/>
                  </a:moveTo>
                  <a:cubicBezTo>
                    <a:pt x="12" y="17"/>
                    <a:pt x="11" y="14"/>
                    <a:pt x="13" y="14"/>
                  </a:cubicBezTo>
                  <a:cubicBezTo>
                    <a:pt x="15" y="14"/>
                    <a:pt x="16" y="16"/>
                    <a:pt x="18" y="16"/>
                  </a:cubicBezTo>
                  <a:cubicBezTo>
                    <a:pt x="19" y="16"/>
                    <a:pt x="20" y="16"/>
                    <a:pt x="21" y="16"/>
                  </a:cubicBezTo>
                  <a:cubicBezTo>
                    <a:pt x="22" y="16"/>
                    <a:pt x="23" y="15"/>
                    <a:pt x="23" y="15"/>
                  </a:cubicBezTo>
                  <a:cubicBezTo>
                    <a:pt x="26" y="14"/>
                    <a:pt x="27" y="13"/>
                    <a:pt x="29" y="11"/>
                  </a:cubicBezTo>
                  <a:cubicBezTo>
                    <a:pt x="31" y="9"/>
                    <a:pt x="29" y="8"/>
                    <a:pt x="27" y="7"/>
                  </a:cubicBezTo>
                  <a:cubicBezTo>
                    <a:pt x="25" y="6"/>
                    <a:pt x="22" y="3"/>
                    <a:pt x="21" y="5"/>
                  </a:cubicBezTo>
                  <a:cubicBezTo>
                    <a:pt x="19" y="8"/>
                    <a:pt x="18" y="4"/>
                    <a:pt x="17" y="3"/>
                  </a:cubicBezTo>
                  <a:cubicBezTo>
                    <a:pt x="16" y="2"/>
                    <a:pt x="13" y="3"/>
                    <a:pt x="13" y="0"/>
                  </a:cubicBezTo>
                  <a:cubicBezTo>
                    <a:pt x="13" y="1"/>
                    <a:pt x="12" y="3"/>
                    <a:pt x="11" y="2"/>
                  </a:cubicBezTo>
                  <a:cubicBezTo>
                    <a:pt x="9" y="0"/>
                    <a:pt x="9" y="0"/>
                    <a:pt x="8" y="2"/>
                  </a:cubicBezTo>
                  <a:cubicBezTo>
                    <a:pt x="7" y="3"/>
                    <a:pt x="0" y="5"/>
                    <a:pt x="0" y="6"/>
                  </a:cubicBezTo>
                  <a:cubicBezTo>
                    <a:pt x="0" y="6"/>
                    <a:pt x="1" y="9"/>
                    <a:pt x="2" y="10"/>
                  </a:cubicBezTo>
                  <a:cubicBezTo>
                    <a:pt x="2" y="11"/>
                    <a:pt x="3" y="12"/>
                    <a:pt x="4" y="13"/>
                  </a:cubicBezTo>
                  <a:cubicBezTo>
                    <a:pt x="6" y="14"/>
                    <a:pt x="8" y="17"/>
                    <a:pt x="10" y="17"/>
                  </a:cubicBezTo>
                  <a:close/>
                </a:path>
              </a:pathLst>
            </a:custGeom>
            <a:grpFill/>
            <a:ln w="4763" cap="flat">
              <a:solidFill>
                <a:schemeClr val="bg1"/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id-ID" sz="1800" b="1" i="0" u="none" strike="noStrike" kern="1200" cap="none" spc="0" normalizeH="0" baseline="0" noProof="0">
                <a:ln>
                  <a:noFill/>
                </a:ln>
                <a:solidFill>
                  <a:srgbClr val="1C1C1C">
                    <a:lumMod val="50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endParaRPr>
            </a:p>
          </p:txBody>
        </p:sp>
        <p:sp>
          <p:nvSpPr>
            <p:cNvPr id="248" name="Freeform 646"/>
            <p:cNvSpPr/>
            <p:nvPr/>
          </p:nvSpPr>
          <p:spPr bwMode="auto">
            <a:xfrm>
              <a:off x="12142870" y="6545160"/>
              <a:ext cx="347132" cy="149721"/>
            </a:xfrm>
            <a:custGeom>
              <a:avLst/>
              <a:gdLst>
                <a:gd name="T0" fmla="*/ 32 w 37"/>
                <a:gd name="T1" fmla="*/ 2 h 16"/>
                <a:gd name="T2" fmla="*/ 27 w 37"/>
                <a:gd name="T3" fmla="*/ 0 h 16"/>
                <a:gd name="T4" fmla="*/ 24 w 37"/>
                <a:gd name="T5" fmla="*/ 3 h 16"/>
                <a:gd name="T6" fmla="*/ 20 w 37"/>
                <a:gd name="T7" fmla="*/ 3 h 16"/>
                <a:gd name="T8" fmla="*/ 17 w 37"/>
                <a:gd name="T9" fmla="*/ 7 h 16"/>
                <a:gd name="T10" fmla="*/ 16 w 37"/>
                <a:gd name="T11" fmla="*/ 9 h 16"/>
                <a:gd name="T12" fmla="*/ 13 w 37"/>
                <a:gd name="T13" fmla="*/ 9 h 16"/>
                <a:gd name="T14" fmla="*/ 9 w 37"/>
                <a:gd name="T15" fmla="*/ 10 h 16"/>
                <a:gd name="T16" fmla="*/ 5 w 37"/>
                <a:gd name="T17" fmla="*/ 11 h 16"/>
                <a:gd name="T18" fmla="*/ 0 w 37"/>
                <a:gd name="T19" fmla="*/ 9 h 16"/>
                <a:gd name="T20" fmla="*/ 4 w 37"/>
                <a:gd name="T21" fmla="*/ 13 h 16"/>
                <a:gd name="T22" fmla="*/ 6 w 37"/>
                <a:gd name="T23" fmla="*/ 13 h 16"/>
                <a:gd name="T24" fmla="*/ 8 w 37"/>
                <a:gd name="T25" fmla="*/ 14 h 16"/>
                <a:gd name="T26" fmla="*/ 12 w 37"/>
                <a:gd name="T27" fmla="*/ 13 h 16"/>
                <a:gd name="T28" fmla="*/ 15 w 37"/>
                <a:gd name="T29" fmla="*/ 15 h 16"/>
                <a:gd name="T30" fmla="*/ 22 w 37"/>
                <a:gd name="T31" fmla="*/ 16 h 16"/>
                <a:gd name="T32" fmla="*/ 29 w 37"/>
                <a:gd name="T33" fmla="*/ 14 h 16"/>
                <a:gd name="T34" fmla="*/ 33 w 37"/>
                <a:gd name="T35" fmla="*/ 12 h 16"/>
                <a:gd name="T36" fmla="*/ 34 w 37"/>
                <a:gd name="T37" fmla="*/ 9 h 16"/>
                <a:gd name="T38" fmla="*/ 36 w 37"/>
                <a:gd name="T39" fmla="*/ 8 h 16"/>
                <a:gd name="T40" fmla="*/ 36 w 37"/>
                <a:gd name="T41" fmla="*/ 2 h 16"/>
                <a:gd name="T42" fmla="*/ 32 w 37"/>
                <a:gd name="T43" fmla="*/ 2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37" h="16">
                  <a:moveTo>
                    <a:pt x="32" y="2"/>
                  </a:moveTo>
                  <a:cubicBezTo>
                    <a:pt x="30" y="2"/>
                    <a:pt x="28" y="0"/>
                    <a:pt x="27" y="0"/>
                  </a:cubicBezTo>
                  <a:cubicBezTo>
                    <a:pt x="25" y="0"/>
                    <a:pt x="26" y="3"/>
                    <a:pt x="24" y="3"/>
                  </a:cubicBezTo>
                  <a:cubicBezTo>
                    <a:pt x="22" y="3"/>
                    <a:pt x="22" y="2"/>
                    <a:pt x="20" y="3"/>
                  </a:cubicBezTo>
                  <a:cubicBezTo>
                    <a:pt x="20" y="3"/>
                    <a:pt x="16" y="6"/>
                    <a:pt x="17" y="7"/>
                  </a:cubicBezTo>
                  <a:cubicBezTo>
                    <a:pt x="17" y="8"/>
                    <a:pt x="19" y="10"/>
                    <a:pt x="16" y="9"/>
                  </a:cubicBezTo>
                  <a:cubicBezTo>
                    <a:pt x="15" y="9"/>
                    <a:pt x="14" y="8"/>
                    <a:pt x="13" y="9"/>
                  </a:cubicBezTo>
                  <a:cubicBezTo>
                    <a:pt x="12" y="9"/>
                    <a:pt x="10" y="10"/>
                    <a:pt x="9" y="10"/>
                  </a:cubicBezTo>
                  <a:cubicBezTo>
                    <a:pt x="7" y="10"/>
                    <a:pt x="6" y="8"/>
                    <a:pt x="5" y="11"/>
                  </a:cubicBezTo>
                  <a:cubicBezTo>
                    <a:pt x="5" y="11"/>
                    <a:pt x="1" y="9"/>
                    <a:pt x="0" y="9"/>
                  </a:cubicBezTo>
                  <a:cubicBezTo>
                    <a:pt x="0" y="11"/>
                    <a:pt x="1" y="12"/>
                    <a:pt x="4" y="13"/>
                  </a:cubicBezTo>
                  <a:cubicBezTo>
                    <a:pt x="5" y="13"/>
                    <a:pt x="5" y="13"/>
                    <a:pt x="6" y="13"/>
                  </a:cubicBezTo>
                  <a:cubicBezTo>
                    <a:pt x="7" y="13"/>
                    <a:pt x="7" y="15"/>
                    <a:pt x="8" y="14"/>
                  </a:cubicBezTo>
                  <a:cubicBezTo>
                    <a:pt x="10" y="13"/>
                    <a:pt x="10" y="13"/>
                    <a:pt x="12" y="13"/>
                  </a:cubicBezTo>
                  <a:cubicBezTo>
                    <a:pt x="14" y="13"/>
                    <a:pt x="13" y="14"/>
                    <a:pt x="15" y="15"/>
                  </a:cubicBezTo>
                  <a:cubicBezTo>
                    <a:pt x="17" y="16"/>
                    <a:pt x="20" y="16"/>
                    <a:pt x="22" y="16"/>
                  </a:cubicBezTo>
                  <a:cubicBezTo>
                    <a:pt x="25" y="16"/>
                    <a:pt x="26" y="14"/>
                    <a:pt x="29" y="14"/>
                  </a:cubicBezTo>
                  <a:cubicBezTo>
                    <a:pt x="31" y="14"/>
                    <a:pt x="33" y="13"/>
                    <a:pt x="33" y="12"/>
                  </a:cubicBezTo>
                  <a:cubicBezTo>
                    <a:pt x="34" y="11"/>
                    <a:pt x="34" y="10"/>
                    <a:pt x="34" y="9"/>
                  </a:cubicBezTo>
                  <a:cubicBezTo>
                    <a:pt x="34" y="7"/>
                    <a:pt x="35" y="9"/>
                    <a:pt x="36" y="8"/>
                  </a:cubicBezTo>
                  <a:cubicBezTo>
                    <a:pt x="37" y="6"/>
                    <a:pt x="36" y="3"/>
                    <a:pt x="36" y="2"/>
                  </a:cubicBezTo>
                  <a:cubicBezTo>
                    <a:pt x="34" y="2"/>
                    <a:pt x="33" y="2"/>
                    <a:pt x="32" y="2"/>
                  </a:cubicBezTo>
                  <a:close/>
                </a:path>
              </a:pathLst>
            </a:custGeom>
            <a:grpFill/>
            <a:ln w="4763" cap="flat">
              <a:solidFill>
                <a:schemeClr val="bg1"/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id-ID" sz="1800" b="1" i="0" u="none" strike="noStrike" kern="1200" cap="none" spc="0" normalizeH="0" baseline="0" noProof="0">
                <a:ln>
                  <a:noFill/>
                </a:ln>
                <a:solidFill>
                  <a:srgbClr val="1C1C1C">
                    <a:lumMod val="50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endParaRPr>
            </a:p>
          </p:txBody>
        </p:sp>
        <p:sp>
          <p:nvSpPr>
            <p:cNvPr id="249" name="Freeform 647"/>
            <p:cNvSpPr/>
            <p:nvPr/>
          </p:nvSpPr>
          <p:spPr bwMode="auto">
            <a:xfrm>
              <a:off x="12021850" y="6656654"/>
              <a:ext cx="531848" cy="516057"/>
            </a:xfrm>
            <a:custGeom>
              <a:avLst/>
              <a:gdLst>
                <a:gd name="T0" fmla="*/ 37 w 57"/>
                <a:gd name="T1" fmla="*/ 10 h 55"/>
                <a:gd name="T2" fmla="*/ 41 w 57"/>
                <a:gd name="T3" fmla="*/ 9 h 55"/>
                <a:gd name="T4" fmla="*/ 43 w 57"/>
                <a:gd name="T5" fmla="*/ 6 h 55"/>
                <a:gd name="T6" fmla="*/ 45 w 57"/>
                <a:gd name="T7" fmla="*/ 4 h 55"/>
                <a:gd name="T8" fmla="*/ 45 w 57"/>
                <a:gd name="T9" fmla="*/ 1 h 55"/>
                <a:gd name="T10" fmla="*/ 41 w 57"/>
                <a:gd name="T11" fmla="*/ 2 h 55"/>
                <a:gd name="T12" fmla="*/ 36 w 57"/>
                <a:gd name="T13" fmla="*/ 4 h 55"/>
                <a:gd name="T14" fmla="*/ 27 w 57"/>
                <a:gd name="T15" fmla="*/ 1 h 55"/>
                <a:gd name="T16" fmla="*/ 22 w 57"/>
                <a:gd name="T17" fmla="*/ 1 h 55"/>
                <a:gd name="T18" fmla="*/ 19 w 57"/>
                <a:gd name="T19" fmla="*/ 1 h 55"/>
                <a:gd name="T20" fmla="*/ 18 w 57"/>
                <a:gd name="T21" fmla="*/ 3 h 55"/>
                <a:gd name="T22" fmla="*/ 17 w 57"/>
                <a:gd name="T23" fmla="*/ 4 h 55"/>
                <a:gd name="T24" fmla="*/ 15 w 57"/>
                <a:gd name="T25" fmla="*/ 5 h 55"/>
                <a:gd name="T26" fmla="*/ 13 w 57"/>
                <a:gd name="T27" fmla="*/ 5 h 55"/>
                <a:gd name="T28" fmla="*/ 12 w 57"/>
                <a:gd name="T29" fmla="*/ 4 h 55"/>
                <a:gd name="T30" fmla="*/ 11 w 57"/>
                <a:gd name="T31" fmla="*/ 8 h 55"/>
                <a:gd name="T32" fmla="*/ 9 w 57"/>
                <a:gd name="T33" fmla="*/ 5 h 55"/>
                <a:gd name="T34" fmla="*/ 5 w 57"/>
                <a:gd name="T35" fmla="*/ 7 h 55"/>
                <a:gd name="T36" fmla="*/ 0 w 57"/>
                <a:gd name="T37" fmla="*/ 7 h 55"/>
                <a:gd name="T38" fmla="*/ 1 w 57"/>
                <a:gd name="T39" fmla="*/ 10 h 55"/>
                <a:gd name="T40" fmla="*/ 0 w 57"/>
                <a:gd name="T41" fmla="*/ 14 h 55"/>
                <a:gd name="T42" fmla="*/ 2 w 57"/>
                <a:gd name="T43" fmla="*/ 18 h 55"/>
                <a:gd name="T44" fmla="*/ 4 w 57"/>
                <a:gd name="T45" fmla="*/ 21 h 55"/>
                <a:gd name="T46" fmla="*/ 12 w 57"/>
                <a:gd name="T47" fmla="*/ 17 h 55"/>
                <a:gd name="T48" fmla="*/ 15 w 57"/>
                <a:gd name="T49" fmla="*/ 19 h 55"/>
                <a:gd name="T50" fmla="*/ 17 w 57"/>
                <a:gd name="T51" fmla="*/ 22 h 55"/>
                <a:gd name="T52" fmla="*/ 18 w 57"/>
                <a:gd name="T53" fmla="*/ 25 h 55"/>
                <a:gd name="T54" fmla="*/ 21 w 57"/>
                <a:gd name="T55" fmla="*/ 28 h 55"/>
                <a:gd name="T56" fmla="*/ 28 w 57"/>
                <a:gd name="T57" fmla="*/ 33 h 55"/>
                <a:gd name="T58" fmla="*/ 33 w 57"/>
                <a:gd name="T59" fmla="*/ 36 h 55"/>
                <a:gd name="T60" fmla="*/ 42 w 57"/>
                <a:gd name="T61" fmla="*/ 42 h 55"/>
                <a:gd name="T62" fmla="*/ 45 w 57"/>
                <a:gd name="T63" fmla="*/ 48 h 55"/>
                <a:gd name="T64" fmla="*/ 43 w 57"/>
                <a:gd name="T65" fmla="*/ 55 h 55"/>
                <a:gd name="T66" fmla="*/ 49 w 57"/>
                <a:gd name="T67" fmla="*/ 48 h 55"/>
                <a:gd name="T68" fmla="*/ 47 w 57"/>
                <a:gd name="T69" fmla="*/ 45 h 55"/>
                <a:gd name="T70" fmla="*/ 50 w 57"/>
                <a:gd name="T71" fmla="*/ 40 h 55"/>
                <a:gd name="T72" fmla="*/ 53 w 57"/>
                <a:gd name="T73" fmla="*/ 41 h 55"/>
                <a:gd name="T74" fmla="*/ 55 w 57"/>
                <a:gd name="T75" fmla="*/ 44 h 55"/>
                <a:gd name="T76" fmla="*/ 53 w 57"/>
                <a:gd name="T77" fmla="*/ 39 h 55"/>
                <a:gd name="T78" fmla="*/ 44 w 57"/>
                <a:gd name="T79" fmla="*/ 35 h 55"/>
                <a:gd name="T80" fmla="*/ 44 w 57"/>
                <a:gd name="T81" fmla="*/ 32 h 55"/>
                <a:gd name="T82" fmla="*/ 39 w 57"/>
                <a:gd name="T83" fmla="*/ 31 h 55"/>
                <a:gd name="T84" fmla="*/ 35 w 57"/>
                <a:gd name="T85" fmla="*/ 26 h 55"/>
                <a:gd name="T86" fmla="*/ 32 w 57"/>
                <a:gd name="T87" fmla="*/ 21 h 55"/>
                <a:gd name="T88" fmla="*/ 27 w 57"/>
                <a:gd name="T89" fmla="*/ 17 h 55"/>
                <a:gd name="T90" fmla="*/ 27 w 57"/>
                <a:gd name="T91" fmla="*/ 15 h 55"/>
                <a:gd name="T92" fmla="*/ 28 w 57"/>
                <a:gd name="T93" fmla="*/ 12 h 55"/>
                <a:gd name="T94" fmla="*/ 30 w 57"/>
                <a:gd name="T95" fmla="*/ 9 h 55"/>
                <a:gd name="T96" fmla="*/ 32 w 57"/>
                <a:gd name="T97" fmla="*/ 8 h 55"/>
                <a:gd name="T98" fmla="*/ 34 w 57"/>
                <a:gd name="T99" fmla="*/ 10 h 55"/>
                <a:gd name="T100" fmla="*/ 37 w 57"/>
                <a:gd name="T101" fmla="*/ 10 h 55"/>
                <a:gd name="T102" fmla="*/ 37 w 57"/>
                <a:gd name="T103" fmla="*/ 10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57" h="55">
                  <a:moveTo>
                    <a:pt x="37" y="10"/>
                  </a:moveTo>
                  <a:cubicBezTo>
                    <a:pt x="38" y="9"/>
                    <a:pt x="40" y="10"/>
                    <a:pt x="41" y="9"/>
                  </a:cubicBezTo>
                  <a:cubicBezTo>
                    <a:pt x="43" y="8"/>
                    <a:pt x="42" y="7"/>
                    <a:pt x="43" y="6"/>
                  </a:cubicBezTo>
                  <a:cubicBezTo>
                    <a:pt x="43" y="5"/>
                    <a:pt x="44" y="4"/>
                    <a:pt x="45" y="4"/>
                  </a:cubicBezTo>
                  <a:cubicBezTo>
                    <a:pt x="46" y="3"/>
                    <a:pt x="45" y="3"/>
                    <a:pt x="45" y="1"/>
                  </a:cubicBezTo>
                  <a:cubicBezTo>
                    <a:pt x="44" y="2"/>
                    <a:pt x="43" y="2"/>
                    <a:pt x="41" y="2"/>
                  </a:cubicBezTo>
                  <a:cubicBezTo>
                    <a:pt x="39" y="2"/>
                    <a:pt x="37" y="5"/>
                    <a:pt x="36" y="4"/>
                  </a:cubicBezTo>
                  <a:cubicBezTo>
                    <a:pt x="33" y="3"/>
                    <a:pt x="28" y="4"/>
                    <a:pt x="27" y="1"/>
                  </a:cubicBezTo>
                  <a:cubicBezTo>
                    <a:pt x="26" y="0"/>
                    <a:pt x="23" y="1"/>
                    <a:pt x="22" y="1"/>
                  </a:cubicBezTo>
                  <a:cubicBezTo>
                    <a:pt x="20" y="3"/>
                    <a:pt x="20" y="1"/>
                    <a:pt x="19" y="1"/>
                  </a:cubicBezTo>
                  <a:cubicBezTo>
                    <a:pt x="18" y="1"/>
                    <a:pt x="18" y="3"/>
                    <a:pt x="18" y="3"/>
                  </a:cubicBezTo>
                  <a:cubicBezTo>
                    <a:pt x="18" y="3"/>
                    <a:pt x="17" y="4"/>
                    <a:pt x="17" y="4"/>
                  </a:cubicBezTo>
                  <a:cubicBezTo>
                    <a:pt x="17" y="5"/>
                    <a:pt x="16" y="5"/>
                    <a:pt x="15" y="5"/>
                  </a:cubicBezTo>
                  <a:cubicBezTo>
                    <a:pt x="15" y="5"/>
                    <a:pt x="14" y="5"/>
                    <a:pt x="13" y="5"/>
                  </a:cubicBezTo>
                  <a:cubicBezTo>
                    <a:pt x="13" y="5"/>
                    <a:pt x="13" y="5"/>
                    <a:pt x="12" y="4"/>
                  </a:cubicBezTo>
                  <a:cubicBezTo>
                    <a:pt x="12" y="4"/>
                    <a:pt x="11" y="7"/>
                    <a:pt x="11" y="8"/>
                  </a:cubicBezTo>
                  <a:cubicBezTo>
                    <a:pt x="11" y="9"/>
                    <a:pt x="9" y="6"/>
                    <a:pt x="9" y="5"/>
                  </a:cubicBezTo>
                  <a:cubicBezTo>
                    <a:pt x="7" y="4"/>
                    <a:pt x="6" y="7"/>
                    <a:pt x="5" y="7"/>
                  </a:cubicBezTo>
                  <a:cubicBezTo>
                    <a:pt x="3" y="7"/>
                    <a:pt x="1" y="7"/>
                    <a:pt x="0" y="7"/>
                  </a:cubicBezTo>
                  <a:cubicBezTo>
                    <a:pt x="0" y="8"/>
                    <a:pt x="1" y="9"/>
                    <a:pt x="1" y="10"/>
                  </a:cubicBezTo>
                  <a:cubicBezTo>
                    <a:pt x="1" y="12"/>
                    <a:pt x="0" y="12"/>
                    <a:pt x="0" y="14"/>
                  </a:cubicBezTo>
                  <a:cubicBezTo>
                    <a:pt x="0" y="15"/>
                    <a:pt x="0" y="18"/>
                    <a:pt x="2" y="18"/>
                  </a:cubicBezTo>
                  <a:cubicBezTo>
                    <a:pt x="3" y="19"/>
                    <a:pt x="4" y="18"/>
                    <a:pt x="4" y="21"/>
                  </a:cubicBezTo>
                  <a:cubicBezTo>
                    <a:pt x="6" y="20"/>
                    <a:pt x="10" y="16"/>
                    <a:pt x="12" y="17"/>
                  </a:cubicBezTo>
                  <a:cubicBezTo>
                    <a:pt x="13" y="18"/>
                    <a:pt x="14" y="19"/>
                    <a:pt x="15" y="19"/>
                  </a:cubicBezTo>
                  <a:cubicBezTo>
                    <a:pt x="16" y="19"/>
                    <a:pt x="17" y="21"/>
                    <a:pt x="17" y="22"/>
                  </a:cubicBezTo>
                  <a:cubicBezTo>
                    <a:pt x="18" y="23"/>
                    <a:pt x="18" y="24"/>
                    <a:pt x="18" y="25"/>
                  </a:cubicBezTo>
                  <a:cubicBezTo>
                    <a:pt x="19" y="26"/>
                    <a:pt x="20" y="27"/>
                    <a:pt x="21" y="28"/>
                  </a:cubicBezTo>
                  <a:cubicBezTo>
                    <a:pt x="23" y="29"/>
                    <a:pt x="25" y="31"/>
                    <a:pt x="28" y="33"/>
                  </a:cubicBezTo>
                  <a:cubicBezTo>
                    <a:pt x="30" y="35"/>
                    <a:pt x="31" y="35"/>
                    <a:pt x="33" y="36"/>
                  </a:cubicBezTo>
                  <a:cubicBezTo>
                    <a:pt x="36" y="38"/>
                    <a:pt x="38" y="41"/>
                    <a:pt x="42" y="42"/>
                  </a:cubicBezTo>
                  <a:cubicBezTo>
                    <a:pt x="44" y="43"/>
                    <a:pt x="44" y="46"/>
                    <a:pt x="45" y="48"/>
                  </a:cubicBezTo>
                  <a:cubicBezTo>
                    <a:pt x="45" y="50"/>
                    <a:pt x="42" y="52"/>
                    <a:pt x="43" y="55"/>
                  </a:cubicBezTo>
                  <a:cubicBezTo>
                    <a:pt x="43" y="54"/>
                    <a:pt x="49" y="49"/>
                    <a:pt x="49" y="48"/>
                  </a:cubicBezTo>
                  <a:cubicBezTo>
                    <a:pt x="50" y="47"/>
                    <a:pt x="47" y="45"/>
                    <a:pt x="47" y="45"/>
                  </a:cubicBezTo>
                  <a:cubicBezTo>
                    <a:pt x="45" y="43"/>
                    <a:pt x="49" y="39"/>
                    <a:pt x="50" y="40"/>
                  </a:cubicBezTo>
                  <a:cubicBezTo>
                    <a:pt x="51" y="41"/>
                    <a:pt x="52" y="41"/>
                    <a:pt x="53" y="41"/>
                  </a:cubicBezTo>
                  <a:cubicBezTo>
                    <a:pt x="54" y="42"/>
                    <a:pt x="54" y="43"/>
                    <a:pt x="55" y="44"/>
                  </a:cubicBezTo>
                  <a:cubicBezTo>
                    <a:pt x="57" y="44"/>
                    <a:pt x="54" y="40"/>
                    <a:pt x="53" y="39"/>
                  </a:cubicBezTo>
                  <a:cubicBezTo>
                    <a:pt x="51" y="37"/>
                    <a:pt x="47" y="37"/>
                    <a:pt x="44" y="35"/>
                  </a:cubicBezTo>
                  <a:cubicBezTo>
                    <a:pt x="43" y="34"/>
                    <a:pt x="46" y="32"/>
                    <a:pt x="44" y="32"/>
                  </a:cubicBezTo>
                  <a:cubicBezTo>
                    <a:pt x="43" y="31"/>
                    <a:pt x="41" y="32"/>
                    <a:pt x="39" y="31"/>
                  </a:cubicBezTo>
                  <a:cubicBezTo>
                    <a:pt x="37" y="30"/>
                    <a:pt x="36" y="28"/>
                    <a:pt x="35" y="26"/>
                  </a:cubicBezTo>
                  <a:cubicBezTo>
                    <a:pt x="34" y="24"/>
                    <a:pt x="34" y="22"/>
                    <a:pt x="32" y="21"/>
                  </a:cubicBezTo>
                  <a:cubicBezTo>
                    <a:pt x="31" y="20"/>
                    <a:pt x="27" y="19"/>
                    <a:pt x="27" y="17"/>
                  </a:cubicBezTo>
                  <a:cubicBezTo>
                    <a:pt x="27" y="16"/>
                    <a:pt x="27" y="15"/>
                    <a:pt x="27" y="15"/>
                  </a:cubicBezTo>
                  <a:cubicBezTo>
                    <a:pt x="28" y="13"/>
                    <a:pt x="28" y="13"/>
                    <a:pt x="28" y="12"/>
                  </a:cubicBezTo>
                  <a:cubicBezTo>
                    <a:pt x="27" y="9"/>
                    <a:pt x="30" y="10"/>
                    <a:pt x="30" y="9"/>
                  </a:cubicBezTo>
                  <a:cubicBezTo>
                    <a:pt x="31" y="8"/>
                    <a:pt x="32" y="8"/>
                    <a:pt x="32" y="8"/>
                  </a:cubicBezTo>
                  <a:cubicBezTo>
                    <a:pt x="34" y="8"/>
                    <a:pt x="34" y="9"/>
                    <a:pt x="34" y="10"/>
                  </a:cubicBezTo>
                  <a:cubicBezTo>
                    <a:pt x="35" y="10"/>
                    <a:pt x="36" y="10"/>
                    <a:pt x="37" y="10"/>
                  </a:cubicBezTo>
                  <a:cubicBezTo>
                    <a:pt x="37" y="9"/>
                    <a:pt x="36" y="10"/>
                    <a:pt x="37" y="10"/>
                  </a:cubicBezTo>
                  <a:close/>
                </a:path>
              </a:pathLst>
            </a:custGeom>
            <a:grpFill/>
            <a:ln w="4763" cap="flat">
              <a:solidFill>
                <a:schemeClr val="bg1"/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id-ID" sz="1800" b="1" i="0" u="none" strike="noStrike" kern="1200" cap="none" spc="0" normalizeH="0" baseline="0" noProof="0">
                <a:ln>
                  <a:noFill/>
                </a:ln>
                <a:solidFill>
                  <a:srgbClr val="1C1C1C">
                    <a:lumMod val="50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endParaRPr>
            </a:p>
          </p:txBody>
        </p:sp>
        <p:sp>
          <p:nvSpPr>
            <p:cNvPr id="250" name="Freeform 648"/>
            <p:cNvSpPr/>
            <p:nvPr/>
          </p:nvSpPr>
          <p:spPr bwMode="auto">
            <a:xfrm>
              <a:off x="12330767" y="6685324"/>
              <a:ext cx="251592" cy="235731"/>
            </a:xfrm>
            <a:custGeom>
              <a:avLst/>
              <a:gdLst>
                <a:gd name="T0" fmla="*/ 12 w 27"/>
                <a:gd name="T1" fmla="*/ 10 h 25"/>
                <a:gd name="T2" fmla="*/ 21 w 27"/>
                <a:gd name="T3" fmla="*/ 9 h 25"/>
                <a:gd name="T4" fmla="*/ 27 w 27"/>
                <a:gd name="T5" fmla="*/ 11 h 25"/>
                <a:gd name="T6" fmla="*/ 25 w 27"/>
                <a:gd name="T7" fmla="*/ 4 h 25"/>
                <a:gd name="T8" fmla="*/ 17 w 27"/>
                <a:gd name="T9" fmla="*/ 3 h 25"/>
                <a:gd name="T10" fmla="*/ 13 w 27"/>
                <a:gd name="T11" fmla="*/ 0 h 25"/>
                <a:gd name="T12" fmla="*/ 11 w 27"/>
                <a:gd name="T13" fmla="*/ 2 h 25"/>
                <a:gd name="T14" fmla="*/ 6 w 27"/>
                <a:gd name="T15" fmla="*/ 7 h 25"/>
                <a:gd name="T16" fmla="*/ 1 w 27"/>
                <a:gd name="T17" fmla="*/ 7 h 25"/>
                <a:gd name="T18" fmla="*/ 1 w 27"/>
                <a:gd name="T19" fmla="*/ 11 h 25"/>
                <a:gd name="T20" fmla="*/ 3 w 27"/>
                <a:gd name="T21" fmla="*/ 10 h 25"/>
                <a:gd name="T22" fmla="*/ 4 w 27"/>
                <a:gd name="T23" fmla="*/ 13 h 25"/>
                <a:gd name="T24" fmla="*/ 6 w 27"/>
                <a:gd name="T25" fmla="*/ 10 h 25"/>
                <a:gd name="T26" fmla="*/ 11 w 27"/>
                <a:gd name="T27" fmla="*/ 17 h 25"/>
                <a:gd name="T28" fmla="*/ 23 w 27"/>
                <a:gd name="T29" fmla="*/ 25 h 25"/>
                <a:gd name="T30" fmla="*/ 21 w 27"/>
                <a:gd name="T31" fmla="*/ 22 h 25"/>
                <a:gd name="T32" fmla="*/ 16 w 27"/>
                <a:gd name="T33" fmla="*/ 19 h 25"/>
                <a:gd name="T34" fmla="*/ 12 w 27"/>
                <a:gd name="T35" fmla="*/ 10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27" h="25">
                  <a:moveTo>
                    <a:pt x="12" y="10"/>
                  </a:moveTo>
                  <a:cubicBezTo>
                    <a:pt x="15" y="10"/>
                    <a:pt x="18" y="8"/>
                    <a:pt x="21" y="9"/>
                  </a:cubicBezTo>
                  <a:cubicBezTo>
                    <a:pt x="23" y="9"/>
                    <a:pt x="25" y="10"/>
                    <a:pt x="27" y="11"/>
                  </a:cubicBezTo>
                  <a:cubicBezTo>
                    <a:pt x="26" y="9"/>
                    <a:pt x="26" y="7"/>
                    <a:pt x="25" y="4"/>
                  </a:cubicBezTo>
                  <a:cubicBezTo>
                    <a:pt x="22" y="6"/>
                    <a:pt x="19" y="4"/>
                    <a:pt x="17" y="3"/>
                  </a:cubicBezTo>
                  <a:cubicBezTo>
                    <a:pt x="15" y="2"/>
                    <a:pt x="14" y="2"/>
                    <a:pt x="13" y="0"/>
                  </a:cubicBezTo>
                  <a:cubicBezTo>
                    <a:pt x="13" y="0"/>
                    <a:pt x="11" y="1"/>
                    <a:pt x="11" y="2"/>
                  </a:cubicBezTo>
                  <a:cubicBezTo>
                    <a:pt x="9" y="3"/>
                    <a:pt x="10" y="8"/>
                    <a:pt x="6" y="7"/>
                  </a:cubicBezTo>
                  <a:cubicBezTo>
                    <a:pt x="4" y="6"/>
                    <a:pt x="2" y="7"/>
                    <a:pt x="1" y="7"/>
                  </a:cubicBezTo>
                  <a:cubicBezTo>
                    <a:pt x="0" y="8"/>
                    <a:pt x="1" y="11"/>
                    <a:pt x="1" y="11"/>
                  </a:cubicBezTo>
                  <a:cubicBezTo>
                    <a:pt x="1" y="11"/>
                    <a:pt x="3" y="10"/>
                    <a:pt x="3" y="10"/>
                  </a:cubicBezTo>
                  <a:cubicBezTo>
                    <a:pt x="4" y="10"/>
                    <a:pt x="4" y="12"/>
                    <a:pt x="4" y="13"/>
                  </a:cubicBezTo>
                  <a:cubicBezTo>
                    <a:pt x="4" y="11"/>
                    <a:pt x="5" y="8"/>
                    <a:pt x="6" y="10"/>
                  </a:cubicBezTo>
                  <a:cubicBezTo>
                    <a:pt x="7" y="13"/>
                    <a:pt x="9" y="15"/>
                    <a:pt x="11" y="17"/>
                  </a:cubicBezTo>
                  <a:cubicBezTo>
                    <a:pt x="14" y="20"/>
                    <a:pt x="19" y="22"/>
                    <a:pt x="23" y="25"/>
                  </a:cubicBezTo>
                  <a:cubicBezTo>
                    <a:pt x="23" y="23"/>
                    <a:pt x="23" y="23"/>
                    <a:pt x="21" y="22"/>
                  </a:cubicBezTo>
                  <a:cubicBezTo>
                    <a:pt x="19" y="21"/>
                    <a:pt x="17" y="20"/>
                    <a:pt x="16" y="19"/>
                  </a:cubicBezTo>
                  <a:cubicBezTo>
                    <a:pt x="14" y="17"/>
                    <a:pt x="9" y="10"/>
                    <a:pt x="12" y="10"/>
                  </a:cubicBezTo>
                  <a:close/>
                </a:path>
              </a:pathLst>
            </a:custGeom>
            <a:grpFill/>
            <a:ln w="4763" cap="flat">
              <a:solidFill>
                <a:schemeClr val="bg1"/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id-ID" sz="1800" b="1" i="0" u="none" strike="noStrike" kern="1200" cap="none" spc="0" normalizeH="0" baseline="0" noProof="0">
                <a:ln>
                  <a:noFill/>
                </a:ln>
                <a:solidFill>
                  <a:srgbClr val="1C1C1C">
                    <a:lumMod val="50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endParaRPr>
            </a:p>
          </p:txBody>
        </p:sp>
        <p:sp>
          <p:nvSpPr>
            <p:cNvPr id="251" name="Freeform 649"/>
            <p:cNvSpPr/>
            <p:nvPr/>
          </p:nvSpPr>
          <p:spPr bwMode="auto">
            <a:xfrm>
              <a:off x="11470893" y="6414553"/>
              <a:ext cx="617835" cy="531986"/>
            </a:xfrm>
            <a:custGeom>
              <a:avLst/>
              <a:gdLst>
                <a:gd name="T0" fmla="*/ 59 w 66"/>
                <a:gd name="T1" fmla="*/ 31 h 57"/>
                <a:gd name="T2" fmla="*/ 56 w 66"/>
                <a:gd name="T3" fmla="*/ 30 h 57"/>
                <a:gd name="T4" fmla="*/ 60 w 66"/>
                <a:gd name="T5" fmla="*/ 24 h 57"/>
                <a:gd name="T6" fmla="*/ 63 w 66"/>
                <a:gd name="T7" fmla="*/ 23 h 57"/>
                <a:gd name="T8" fmla="*/ 65 w 66"/>
                <a:gd name="T9" fmla="*/ 15 h 57"/>
                <a:gd name="T10" fmla="*/ 60 w 66"/>
                <a:gd name="T11" fmla="*/ 13 h 57"/>
                <a:gd name="T12" fmla="*/ 57 w 66"/>
                <a:gd name="T13" fmla="*/ 11 h 57"/>
                <a:gd name="T14" fmla="*/ 55 w 66"/>
                <a:gd name="T15" fmla="*/ 11 h 57"/>
                <a:gd name="T16" fmla="*/ 48 w 66"/>
                <a:gd name="T17" fmla="*/ 7 h 57"/>
                <a:gd name="T18" fmla="*/ 43 w 66"/>
                <a:gd name="T19" fmla="*/ 5 h 57"/>
                <a:gd name="T20" fmla="*/ 38 w 66"/>
                <a:gd name="T21" fmla="*/ 1 h 57"/>
                <a:gd name="T22" fmla="*/ 34 w 66"/>
                <a:gd name="T23" fmla="*/ 1 h 57"/>
                <a:gd name="T24" fmla="*/ 33 w 66"/>
                <a:gd name="T25" fmla="*/ 5 h 57"/>
                <a:gd name="T26" fmla="*/ 30 w 66"/>
                <a:gd name="T27" fmla="*/ 8 h 57"/>
                <a:gd name="T28" fmla="*/ 26 w 66"/>
                <a:gd name="T29" fmla="*/ 10 h 57"/>
                <a:gd name="T30" fmla="*/ 24 w 66"/>
                <a:gd name="T31" fmla="*/ 12 h 57"/>
                <a:gd name="T32" fmla="*/ 20 w 66"/>
                <a:gd name="T33" fmla="*/ 11 h 57"/>
                <a:gd name="T34" fmla="*/ 16 w 66"/>
                <a:gd name="T35" fmla="*/ 10 h 57"/>
                <a:gd name="T36" fmla="*/ 16 w 66"/>
                <a:gd name="T37" fmla="*/ 16 h 57"/>
                <a:gd name="T38" fmla="*/ 9 w 66"/>
                <a:gd name="T39" fmla="*/ 15 h 57"/>
                <a:gd name="T40" fmla="*/ 1 w 66"/>
                <a:gd name="T41" fmla="*/ 17 h 57"/>
                <a:gd name="T42" fmla="*/ 2 w 66"/>
                <a:gd name="T43" fmla="*/ 19 h 57"/>
                <a:gd name="T44" fmla="*/ 4 w 66"/>
                <a:gd name="T45" fmla="*/ 21 h 57"/>
                <a:gd name="T46" fmla="*/ 15 w 66"/>
                <a:gd name="T47" fmla="*/ 25 h 57"/>
                <a:gd name="T48" fmla="*/ 14 w 66"/>
                <a:gd name="T49" fmla="*/ 28 h 57"/>
                <a:gd name="T50" fmla="*/ 19 w 66"/>
                <a:gd name="T51" fmla="*/ 31 h 57"/>
                <a:gd name="T52" fmla="*/ 20 w 66"/>
                <a:gd name="T53" fmla="*/ 35 h 57"/>
                <a:gd name="T54" fmla="*/ 22 w 66"/>
                <a:gd name="T55" fmla="*/ 38 h 57"/>
                <a:gd name="T56" fmla="*/ 19 w 66"/>
                <a:gd name="T57" fmla="*/ 36 h 57"/>
                <a:gd name="T58" fmla="*/ 16 w 66"/>
                <a:gd name="T59" fmla="*/ 49 h 57"/>
                <a:gd name="T60" fmla="*/ 27 w 66"/>
                <a:gd name="T61" fmla="*/ 53 h 57"/>
                <a:gd name="T62" fmla="*/ 30 w 66"/>
                <a:gd name="T63" fmla="*/ 53 h 57"/>
                <a:gd name="T64" fmla="*/ 33 w 66"/>
                <a:gd name="T65" fmla="*/ 55 h 57"/>
                <a:gd name="T66" fmla="*/ 40 w 66"/>
                <a:gd name="T67" fmla="*/ 54 h 57"/>
                <a:gd name="T68" fmla="*/ 47 w 66"/>
                <a:gd name="T69" fmla="*/ 48 h 57"/>
                <a:gd name="T70" fmla="*/ 57 w 66"/>
                <a:gd name="T71" fmla="*/ 50 h 57"/>
                <a:gd name="T72" fmla="*/ 62 w 66"/>
                <a:gd name="T73" fmla="*/ 47 h 57"/>
                <a:gd name="T74" fmla="*/ 62 w 66"/>
                <a:gd name="T75" fmla="*/ 45 h 57"/>
                <a:gd name="T76" fmla="*/ 59 w 66"/>
                <a:gd name="T77" fmla="*/ 38 h 57"/>
                <a:gd name="T78" fmla="*/ 59 w 66"/>
                <a:gd name="T79" fmla="*/ 34 h 57"/>
                <a:gd name="T80" fmla="*/ 59 w 66"/>
                <a:gd name="T81" fmla="*/ 31 h 57"/>
                <a:gd name="T82" fmla="*/ 59 w 66"/>
                <a:gd name="T83" fmla="*/ 31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66" h="57">
                  <a:moveTo>
                    <a:pt x="59" y="31"/>
                  </a:moveTo>
                  <a:cubicBezTo>
                    <a:pt x="58" y="29"/>
                    <a:pt x="55" y="33"/>
                    <a:pt x="56" y="30"/>
                  </a:cubicBezTo>
                  <a:cubicBezTo>
                    <a:pt x="56" y="29"/>
                    <a:pt x="59" y="24"/>
                    <a:pt x="60" y="24"/>
                  </a:cubicBezTo>
                  <a:cubicBezTo>
                    <a:pt x="61" y="23"/>
                    <a:pt x="62" y="25"/>
                    <a:pt x="63" y="23"/>
                  </a:cubicBezTo>
                  <a:cubicBezTo>
                    <a:pt x="64" y="20"/>
                    <a:pt x="63" y="18"/>
                    <a:pt x="65" y="15"/>
                  </a:cubicBezTo>
                  <a:cubicBezTo>
                    <a:pt x="66" y="13"/>
                    <a:pt x="61" y="13"/>
                    <a:pt x="60" y="13"/>
                  </a:cubicBezTo>
                  <a:cubicBezTo>
                    <a:pt x="58" y="13"/>
                    <a:pt x="57" y="12"/>
                    <a:pt x="57" y="11"/>
                  </a:cubicBezTo>
                  <a:cubicBezTo>
                    <a:pt x="56" y="11"/>
                    <a:pt x="55" y="11"/>
                    <a:pt x="55" y="11"/>
                  </a:cubicBezTo>
                  <a:cubicBezTo>
                    <a:pt x="53" y="11"/>
                    <a:pt x="48" y="9"/>
                    <a:pt x="48" y="7"/>
                  </a:cubicBezTo>
                  <a:cubicBezTo>
                    <a:pt x="47" y="10"/>
                    <a:pt x="44" y="5"/>
                    <a:pt x="43" y="5"/>
                  </a:cubicBezTo>
                  <a:cubicBezTo>
                    <a:pt x="41" y="4"/>
                    <a:pt x="39" y="3"/>
                    <a:pt x="38" y="1"/>
                  </a:cubicBezTo>
                  <a:cubicBezTo>
                    <a:pt x="37" y="0"/>
                    <a:pt x="35" y="0"/>
                    <a:pt x="34" y="1"/>
                  </a:cubicBezTo>
                  <a:cubicBezTo>
                    <a:pt x="33" y="2"/>
                    <a:pt x="32" y="4"/>
                    <a:pt x="33" y="5"/>
                  </a:cubicBezTo>
                  <a:cubicBezTo>
                    <a:pt x="33" y="6"/>
                    <a:pt x="31" y="7"/>
                    <a:pt x="30" y="8"/>
                  </a:cubicBezTo>
                  <a:cubicBezTo>
                    <a:pt x="29" y="8"/>
                    <a:pt x="27" y="8"/>
                    <a:pt x="26" y="10"/>
                  </a:cubicBezTo>
                  <a:cubicBezTo>
                    <a:pt x="26" y="11"/>
                    <a:pt x="25" y="12"/>
                    <a:pt x="24" y="12"/>
                  </a:cubicBezTo>
                  <a:cubicBezTo>
                    <a:pt x="22" y="12"/>
                    <a:pt x="21" y="12"/>
                    <a:pt x="20" y="11"/>
                  </a:cubicBezTo>
                  <a:cubicBezTo>
                    <a:pt x="18" y="11"/>
                    <a:pt x="18" y="10"/>
                    <a:pt x="16" y="10"/>
                  </a:cubicBezTo>
                  <a:cubicBezTo>
                    <a:pt x="14" y="9"/>
                    <a:pt x="20" y="16"/>
                    <a:pt x="16" y="16"/>
                  </a:cubicBezTo>
                  <a:cubicBezTo>
                    <a:pt x="13" y="16"/>
                    <a:pt x="11" y="17"/>
                    <a:pt x="9" y="15"/>
                  </a:cubicBezTo>
                  <a:cubicBezTo>
                    <a:pt x="8" y="14"/>
                    <a:pt x="1" y="16"/>
                    <a:pt x="1" y="17"/>
                  </a:cubicBezTo>
                  <a:cubicBezTo>
                    <a:pt x="1" y="18"/>
                    <a:pt x="4" y="18"/>
                    <a:pt x="2" y="19"/>
                  </a:cubicBezTo>
                  <a:cubicBezTo>
                    <a:pt x="0" y="20"/>
                    <a:pt x="3" y="21"/>
                    <a:pt x="4" y="21"/>
                  </a:cubicBezTo>
                  <a:cubicBezTo>
                    <a:pt x="6" y="22"/>
                    <a:pt x="15" y="23"/>
                    <a:pt x="15" y="25"/>
                  </a:cubicBezTo>
                  <a:cubicBezTo>
                    <a:pt x="15" y="26"/>
                    <a:pt x="13" y="26"/>
                    <a:pt x="14" y="28"/>
                  </a:cubicBezTo>
                  <a:cubicBezTo>
                    <a:pt x="16" y="30"/>
                    <a:pt x="17" y="30"/>
                    <a:pt x="19" y="31"/>
                  </a:cubicBezTo>
                  <a:cubicBezTo>
                    <a:pt x="21" y="32"/>
                    <a:pt x="18" y="34"/>
                    <a:pt x="20" y="35"/>
                  </a:cubicBezTo>
                  <a:cubicBezTo>
                    <a:pt x="20" y="35"/>
                    <a:pt x="22" y="38"/>
                    <a:pt x="22" y="38"/>
                  </a:cubicBezTo>
                  <a:cubicBezTo>
                    <a:pt x="21" y="39"/>
                    <a:pt x="20" y="36"/>
                    <a:pt x="19" y="36"/>
                  </a:cubicBezTo>
                  <a:cubicBezTo>
                    <a:pt x="18" y="36"/>
                    <a:pt x="19" y="48"/>
                    <a:pt x="16" y="49"/>
                  </a:cubicBezTo>
                  <a:cubicBezTo>
                    <a:pt x="19" y="51"/>
                    <a:pt x="23" y="54"/>
                    <a:pt x="27" y="53"/>
                  </a:cubicBezTo>
                  <a:cubicBezTo>
                    <a:pt x="28" y="53"/>
                    <a:pt x="29" y="52"/>
                    <a:pt x="30" y="53"/>
                  </a:cubicBezTo>
                  <a:cubicBezTo>
                    <a:pt x="31" y="53"/>
                    <a:pt x="32" y="54"/>
                    <a:pt x="33" y="55"/>
                  </a:cubicBezTo>
                  <a:cubicBezTo>
                    <a:pt x="35" y="56"/>
                    <a:pt x="41" y="57"/>
                    <a:pt x="40" y="54"/>
                  </a:cubicBezTo>
                  <a:cubicBezTo>
                    <a:pt x="39" y="49"/>
                    <a:pt x="44" y="47"/>
                    <a:pt x="47" y="48"/>
                  </a:cubicBezTo>
                  <a:cubicBezTo>
                    <a:pt x="51" y="49"/>
                    <a:pt x="53" y="52"/>
                    <a:pt x="57" y="50"/>
                  </a:cubicBezTo>
                  <a:cubicBezTo>
                    <a:pt x="59" y="49"/>
                    <a:pt x="60" y="48"/>
                    <a:pt x="62" y="47"/>
                  </a:cubicBezTo>
                  <a:cubicBezTo>
                    <a:pt x="62" y="47"/>
                    <a:pt x="64" y="45"/>
                    <a:pt x="62" y="45"/>
                  </a:cubicBezTo>
                  <a:cubicBezTo>
                    <a:pt x="60" y="44"/>
                    <a:pt x="58" y="40"/>
                    <a:pt x="59" y="38"/>
                  </a:cubicBezTo>
                  <a:cubicBezTo>
                    <a:pt x="61" y="36"/>
                    <a:pt x="60" y="36"/>
                    <a:pt x="59" y="34"/>
                  </a:cubicBezTo>
                  <a:cubicBezTo>
                    <a:pt x="59" y="33"/>
                    <a:pt x="59" y="32"/>
                    <a:pt x="59" y="31"/>
                  </a:cubicBezTo>
                  <a:cubicBezTo>
                    <a:pt x="58" y="30"/>
                    <a:pt x="59" y="32"/>
                    <a:pt x="59" y="31"/>
                  </a:cubicBezTo>
                  <a:close/>
                </a:path>
              </a:pathLst>
            </a:custGeom>
            <a:grpFill/>
            <a:ln w="9525" cap="flat">
              <a:solidFill>
                <a:schemeClr val="bg1"/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id-ID" sz="1800" b="1" i="0" u="none" strike="noStrike" kern="1200" cap="none" spc="0" normalizeH="0" baseline="0" noProof="0">
                <a:ln>
                  <a:noFill/>
                </a:ln>
                <a:solidFill>
                  <a:srgbClr val="1C1C1C">
                    <a:lumMod val="50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endParaRPr>
            </a:p>
          </p:txBody>
        </p:sp>
        <p:sp>
          <p:nvSpPr>
            <p:cNvPr id="252" name="Freeform 650"/>
            <p:cNvSpPr/>
            <p:nvPr/>
          </p:nvSpPr>
          <p:spPr bwMode="auto">
            <a:xfrm>
              <a:off x="11983632" y="6621615"/>
              <a:ext cx="207006" cy="140163"/>
            </a:xfrm>
            <a:custGeom>
              <a:avLst/>
              <a:gdLst>
                <a:gd name="T0" fmla="*/ 17 w 22"/>
                <a:gd name="T1" fmla="*/ 1 h 15"/>
                <a:gd name="T2" fmla="*/ 9 w 22"/>
                <a:gd name="T3" fmla="*/ 1 h 15"/>
                <a:gd name="T4" fmla="*/ 8 w 22"/>
                <a:gd name="T5" fmla="*/ 2 h 15"/>
                <a:gd name="T6" fmla="*/ 5 w 22"/>
                <a:gd name="T7" fmla="*/ 2 h 15"/>
                <a:gd name="T8" fmla="*/ 3 w 22"/>
                <a:gd name="T9" fmla="*/ 5 h 15"/>
                <a:gd name="T10" fmla="*/ 1 w 22"/>
                <a:gd name="T11" fmla="*/ 9 h 15"/>
                <a:gd name="T12" fmla="*/ 4 w 22"/>
                <a:gd name="T13" fmla="*/ 10 h 15"/>
                <a:gd name="T14" fmla="*/ 7 w 22"/>
                <a:gd name="T15" fmla="*/ 11 h 15"/>
                <a:gd name="T16" fmla="*/ 11 w 22"/>
                <a:gd name="T17" fmla="*/ 10 h 15"/>
                <a:gd name="T18" fmla="*/ 13 w 22"/>
                <a:gd name="T19" fmla="*/ 10 h 15"/>
                <a:gd name="T20" fmla="*/ 16 w 22"/>
                <a:gd name="T21" fmla="*/ 8 h 15"/>
                <a:gd name="T22" fmla="*/ 18 w 22"/>
                <a:gd name="T23" fmla="*/ 9 h 15"/>
                <a:gd name="T24" fmla="*/ 21 w 22"/>
                <a:gd name="T25" fmla="*/ 8 h 15"/>
                <a:gd name="T26" fmla="*/ 22 w 22"/>
                <a:gd name="T27" fmla="*/ 5 h 15"/>
                <a:gd name="T28" fmla="*/ 18 w 22"/>
                <a:gd name="T29" fmla="*/ 4 h 15"/>
                <a:gd name="T30" fmla="*/ 17 w 22"/>
                <a:gd name="T31" fmla="*/ 1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22" h="15">
                  <a:moveTo>
                    <a:pt x="17" y="1"/>
                  </a:moveTo>
                  <a:cubicBezTo>
                    <a:pt x="14" y="0"/>
                    <a:pt x="12" y="1"/>
                    <a:pt x="9" y="1"/>
                  </a:cubicBezTo>
                  <a:cubicBezTo>
                    <a:pt x="7" y="1"/>
                    <a:pt x="9" y="1"/>
                    <a:pt x="8" y="2"/>
                  </a:cubicBezTo>
                  <a:cubicBezTo>
                    <a:pt x="7" y="2"/>
                    <a:pt x="5" y="2"/>
                    <a:pt x="5" y="2"/>
                  </a:cubicBezTo>
                  <a:cubicBezTo>
                    <a:pt x="4" y="2"/>
                    <a:pt x="3" y="5"/>
                    <a:pt x="3" y="5"/>
                  </a:cubicBezTo>
                  <a:cubicBezTo>
                    <a:pt x="2" y="6"/>
                    <a:pt x="0" y="10"/>
                    <a:pt x="1" y="9"/>
                  </a:cubicBezTo>
                  <a:cubicBezTo>
                    <a:pt x="3" y="9"/>
                    <a:pt x="3" y="8"/>
                    <a:pt x="4" y="10"/>
                  </a:cubicBezTo>
                  <a:cubicBezTo>
                    <a:pt x="4" y="12"/>
                    <a:pt x="5" y="11"/>
                    <a:pt x="7" y="11"/>
                  </a:cubicBezTo>
                  <a:cubicBezTo>
                    <a:pt x="8" y="11"/>
                    <a:pt x="10" y="11"/>
                    <a:pt x="11" y="10"/>
                  </a:cubicBezTo>
                  <a:cubicBezTo>
                    <a:pt x="12" y="8"/>
                    <a:pt x="13" y="9"/>
                    <a:pt x="13" y="10"/>
                  </a:cubicBezTo>
                  <a:cubicBezTo>
                    <a:pt x="16" y="15"/>
                    <a:pt x="15" y="8"/>
                    <a:pt x="16" y="8"/>
                  </a:cubicBezTo>
                  <a:cubicBezTo>
                    <a:pt x="17" y="8"/>
                    <a:pt x="17" y="9"/>
                    <a:pt x="18" y="9"/>
                  </a:cubicBezTo>
                  <a:cubicBezTo>
                    <a:pt x="19" y="9"/>
                    <a:pt x="20" y="9"/>
                    <a:pt x="21" y="8"/>
                  </a:cubicBezTo>
                  <a:cubicBezTo>
                    <a:pt x="22" y="7"/>
                    <a:pt x="22" y="7"/>
                    <a:pt x="22" y="5"/>
                  </a:cubicBezTo>
                  <a:cubicBezTo>
                    <a:pt x="22" y="5"/>
                    <a:pt x="19" y="4"/>
                    <a:pt x="18" y="4"/>
                  </a:cubicBezTo>
                  <a:cubicBezTo>
                    <a:pt x="17" y="3"/>
                    <a:pt x="17" y="2"/>
                    <a:pt x="17" y="1"/>
                  </a:cubicBezTo>
                  <a:close/>
                </a:path>
              </a:pathLst>
            </a:custGeom>
            <a:grpFill/>
            <a:ln w="4763" cap="flat">
              <a:solidFill>
                <a:schemeClr val="bg1"/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id-ID" sz="1800" b="1" i="0" u="none" strike="noStrike" kern="1200" cap="none" spc="0" normalizeH="0" baseline="0" noProof="0">
                <a:ln>
                  <a:noFill/>
                </a:ln>
                <a:solidFill>
                  <a:srgbClr val="1C1C1C">
                    <a:lumMod val="50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endParaRPr>
            </a:p>
          </p:txBody>
        </p:sp>
        <p:sp>
          <p:nvSpPr>
            <p:cNvPr id="253" name="Freeform 651"/>
            <p:cNvSpPr/>
            <p:nvPr/>
          </p:nvSpPr>
          <p:spPr bwMode="auto">
            <a:xfrm>
              <a:off x="11808475" y="6395439"/>
              <a:ext cx="194268" cy="121050"/>
            </a:xfrm>
            <a:custGeom>
              <a:avLst/>
              <a:gdLst>
                <a:gd name="T0" fmla="*/ 19 w 21"/>
                <a:gd name="T1" fmla="*/ 9 h 13"/>
                <a:gd name="T2" fmla="*/ 20 w 21"/>
                <a:gd name="T3" fmla="*/ 6 h 13"/>
                <a:gd name="T4" fmla="*/ 18 w 21"/>
                <a:gd name="T5" fmla="*/ 3 h 13"/>
                <a:gd name="T6" fmla="*/ 13 w 21"/>
                <a:gd name="T7" fmla="*/ 0 h 13"/>
                <a:gd name="T8" fmla="*/ 8 w 21"/>
                <a:gd name="T9" fmla="*/ 1 h 13"/>
                <a:gd name="T10" fmla="*/ 3 w 21"/>
                <a:gd name="T11" fmla="*/ 1 h 13"/>
                <a:gd name="T12" fmla="*/ 5 w 21"/>
                <a:gd name="T13" fmla="*/ 6 h 13"/>
                <a:gd name="T14" fmla="*/ 10 w 21"/>
                <a:gd name="T15" fmla="*/ 9 h 13"/>
                <a:gd name="T16" fmla="*/ 12 w 21"/>
                <a:gd name="T17" fmla="*/ 9 h 13"/>
                <a:gd name="T18" fmla="*/ 18 w 21"/>
                <a:gd name="T19" fmla="*/ 13 h 13"/>
                <a:gd name="T20" fmla="*/ 19 w 21"/>
                <a:gd name="T21" fmla="*/ 9 h 13"/>
                <a:gd name="T22" fmla="*/ 19 w 21"/>
                <a:gd name="T23" fmla="*/ 9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21" h="13">
                  <a:moveTo>
                    <a:pt x="19" y="9"/>
                  </a:moveTo>
                  <a:cubicBezTo>
                    <a:pt x="18" y="9"/>
                    <a:pt x="21" y="7"/>
                    <a:pt x="20" y="6"/>
                  </a:cubicBezTo>
                  <a:cubicBezTo>
                    <a:pt x="20" y="5"/>
                    <a:pt x="19" y="3"/>
                    <a:pt x="18" y="3"/>
                  </a:cubicBezTo>
                  <a:cubicBezTo>
                    <a:pt x="17" y="2"/>
                    <a:pt x="15" y="0"/>
                    <a:pt x="13" y="0"/>
                  </a:cubicBezTo>
                  <a:cubicBezTo>
                    <a:pt x="11" y="0"/>
                    <a:pt x="10" y="1"/>
                    <a:pt x="8" y="1"/>
                  </a:cubicBezTo>
                  <a:cubicBezTo>
                    <a:pt x="6" y="1"/>
                    <a:pt x="5" y="0"/>
                    <a:pt x="3" y="1"/>
                  </a:cubicBezTo>
                  <a:cubicBezTo>
                    <a:pt x="0" y="3"/>
                    <a:pt x="3" y="5"/>
                    <a:pt x="5" y="6"/>
                  </a:cubicBezTo>
                  <a:cubicBezTo>
                    <a:pt x="7" y="7"/>
                    <a:pt x="8" y="7"/>
                    <a:pt x="10" y="9"/>
                  </a:cubicBezTo>
                  <a:cubicBezTo>
                    <a:pt x="10" y="10"/>
                    <a:pt x="12" y="10"/>
                    <a:pt x="12" y="9"/>
                  </a:cubicBezTo>
                  <a:cubicBezTo>
                    <a:pt x="12" y="10"/>
                    <a:pt x="17" y="13"/>
                    <a:pt x="18" y="13"/>
                  </a:cubicBezTo>
                  <a:cubicBezTo>
                    <a:pt x="18" y="11"/>
                    <a:pt x="18" y="10"/>
                    <a:pt x="19" y="9"/>
                  </a:cubicBezTo>
                  <a:cubicBezTo>
                    <a:pt x="19" y="9"/>
                    <a:pt x="17" y="10"/>
                    <a:pt x="19" y="9"/>
                  </a:cubicBezTo>
                  <a:close/>
                </a:path>
              </a:pathLst>
            </a:custGeom>
            <a:grpFill/>
            <a:ln w="4763" cap="flat">
              <a:solidFill>
                <a:schemeClr val="bg1"/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id-ID" sz="1800" b="1" i="0" u="none" strike="noStrike" kern="1200" cap="none" spc="0" normalizeH="0" baseline="0" noProof="0">
                <a:ln>
                  <a:noFill/>
                </a:ln>
                <a:solidFill>
                  <a:srgbClr val="1C1C1C">
                    <a:lumMod val="50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endParaRPr>
            </a:p>
          </p:txBody>
        </p:sp>
        <p:sp>
          <p:nvSpPr>
            <p:cNvPr id="254" name="Freeform 652"/>
            <p:cNvSpPr/>
            <p:nvPr/>
          </p:nvSpPr>
          <p:spPr bwMode="auto">
            <a:xfrm>
              <a:off x="11967711" y="6481449"/>
              <a:ext cx="35033" cy="35042"/>
            </a:xfrm>
            <a:custGeom>
              <a:avLst/>
              <a:gdLst>
                <a:gd name="T0" fmla="*/ 2 w 4"/>
                <a:gd name="T1" fmla="*/ 0 h 4"/>
                <a:gd name="T2" fmla="*/ 1 w 4"/>
                <a:gd name="T3" fmla="*/ 3 h 4"/>
                <a:gd name="T4" fmla="*/ 4 w 4"/>
                <a:gd name="T5" fmla="*/ 4 h 4"/>
                <a:gd name="T6" fmla="*/ 2 w 4"/>
                <a:gd name="T7" fmla="*/ 0 h 4"/>
                <a:gd name="T8" fmla="*/ 2 w 4"/>
                <a:gd name="T9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" h="4">
                  <a:moveTo>
                    <a:pt x="2" y="0"/>
                  </a:moveTo>
                  <a:cubicBezTo>
                    <a:pt x="1" y="0"/>
                    <a:pt x="1" y="2"/>
                    <a:pt x="1" y="3"/>
                  </a:cubicBezTo>
                  <a:cubicBezTo>
                    <a:pt x="1" y="4"/>
                    <a:pt x="3" y="4"/>
                    <a:pt x="4" y="4"/>
                  </a:cubicBezTo>
                  <a:cubicBezTo>
                    <a:pt x="4" y="2"/>
                    <a:pt x="4" y="1"/>
                    <a:pt x="2" y="0"/>
                  </a:cubicBezTo>
                  <a:cubicBezTo>
                    <a:pt x="0" y="1"/>
                    <a:pt x="3" y="1"/>
                    <a:pt x="2" y="0"/>
                  </a:cubicBezTo>
                  <a:close/>
                </a:path>
              </a:pathLst>
            </a:custGeom>
            <a:grpFill/>
            <a:ln w="4763" cap="flat">
              <a:solidFill>
                <a:schemeClr val="bg1"/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id-ID" sz="1800" b="1" i="0" u="none" strike="noStrike" kern="1200" cap="none" spc="0" normalizeH="0" baseline="0" noProof="0">
                <a:ln>
                  <a:noFill/>
                </a:ln>
                <a:solidFill>
                  <a:srgbClr val="1C1C1C">
                    <a:lumMod val="50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endParaRPr>
            </a:p>
          </p:txBody>
        </p:sp>
        <p:sp>
          <p:nvSpPr>
            <p:cNvPr id="255" name="Freeform 653"/>
            <p:cNvSpPr/>
            <p:nvPr/>
          </p:nvSpPr>
          <p:spPr bwMode="auto">
            <a:xfrm>
              <a:off x="11853061" y="6264832"/>
              <a:ext cx="187902" cy="168837"/>
            </a:xfrm>
            <a:custGeom>
              <a:avLst/>
              <a:gdLst>
                <a:gd name="T0" fmla="*/ 5 w 20"/>
                <a:gd name="T1" fmla="*/ 14 h 18"/>
                <a:gd name="T2" fmla="*/ 14 w 20"/>
                <a:gd name="T3" fmla="*/ 18 h 18"/>
                <a:gd name="T4" fmla="*/ 14 w 20"/>
                <a:gd name="T5" fmla="*/ 13 h 18"/>
                <a:gd name="T6" fmla="*/ 17 w 20"/>
                <a:gd name="T7" fmla="*/ 11 h 18"/>
                <a:gd name="T8" fmla="*/ 18 w 20"/>
                <a:gd name="T9" fmla="*/ 6 h 18"/>
                <a:gd name="T10" fmla="*/ 20 w 20"/>
                <a:gd name="T11" fmla="*/ 5 h 18"/>
                <a:gd name="T12" fmla="*/ 19 w 20"/>
                <a:gd name="T13" fmla="*/ 0 h 18"/>
                <a:gd name="T14" fmla="*/ 15 w 20"/>
                <a:gd name="T15" fmla="*/ 1 h 18"/>
                <a:gd name="T16" fmla="*/ 10 w 20"/>
                <a:gd name="T17" fmla="*/ 3 h 18"/>
                <a:gd name="T18" fmla="*/ 12 w 20"/>
                <a:gd name="T19" fmla="*/ 6 h 18"/>
                <a:gd name="T20" fmla="*/ 10 w 20"/>
                <a:gd name="T21" fmla="*/ 4 h 18"/>
                <a:gd name="T22" fmla="*/ 7 w 20"/>
                <a:gd name="T23" fmla="*/ 6 h 18"/>
                <a:gd name="T24" fmla="*/ 5 w 20"/>
                <a:gd name="T25" fmla="*/ 8 h 18"/>
                <a:gd name="T26" fmla="*/ 5 w 20"/>
                <a:gd name="T27" fmla="*/ 12 h 18"/>
                <a:gd name="T28" fmla="*/ 3 w 20"/>
                <a:gd name="T29" fmla="*/ 12 h 18"/>
                <a:gd name="T30" fmla="*/ 4 w 20"/>
                <a:gd name="T31" fmla="*/ 12 h 18"/>
                <a:gd name="T32" fmla="*/ 3 w 20"/>
                <a:gd name="T33" fmla="*/ 12 h 18"/>
                <a:gd name="T34" fmla="*/ 4 w 20"/>
                <a:gd name="T35" fmla="*/ 14 h 18"/>
                <a:gd name="T36" fmla="*/ 2 w 20"/>
                <a:gd name="T37" fmla="*/ 13 h 18"/>
                <a:gd name="T38" fmla="*/ 3 w 20"/>
                <a:gd name="T39" fmla="*/ 14 h 18"/>
                <a:gd name="T40" fmla="*/ 1 w 20"/>
                <a:gd name="T41" fmla="*/ 14 h 18"/>
                <a:gd name="T42" fmla="*/ 2 w 20"/>
                <a:gd name="T43" fmla="*/ 15 h 18"/>
                <a:gd name="T44" fmla="*/ 0 w 20"/>
                <a:gd name="T45" fmla="*/ 15 h 18"/>
                <a:gd name="T46" fmla="*/ 5 w 20"/>
                <a:gd name="T47" fmla="*/ 14 h 18"/>
                <a:gd name="T48" fmla="*/ 5 w 20"/>
                <a:gd name="T49" fmla="*/ 14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20" h="18">
                  <a:moveTo>
                    <a:pt x="5" y="14"/>
                  </a:moveTo>
                  <a:cubicBezTo>
                    <a:pt x="7" y="12"/>
                    <a:pt x="13" y="16"/>
                    <a:pt x="14" y="18"/>
                  </a:cubicBezTo>
                  <a:cubicBezTo>
                    <a:pt x="15" y="16"/>
                    <a:pt x="15" y="14"/>
                    <a:pt x="14" y="13"/>
                  </a:cubicBezTo>
                  <a:cubicBezTo>
                    <a:pt x="13" y="9"/>
                    <a:pt x="15" y="11"/>
                    <a:pt x="17" y="11"/>
                  </a:cubicBezTo>
                  <a:cubicBezTo>
                    <a:pt x="19" y="10"/>
                    <a:pt x="19" y="8"/>
                    <a:pt x="18" y="6"/>
                  </a:cubicBezTo>
                  <a:cubicBezTo>
                    <a:pt x="18" y="6"/>
                    <a:pt x="20" y="5"/>
                    <a:pt x="20" y="5"/>
                  </a:cubicBezTo>
                  <a:cubicBezTo>
                    <a:pt x="20" y="3"/>
                    <a:pt x="20" y="2"/>
                    <a:pt x="19" y="0"/>
                  </a:cubicBezTo>
                  <a:cubicBezTo>
                    <a:pt x="19" y="0"/>
                    <a:pt x="15" y="1"/>
                    <a:pt x="15" y="1"/>
                  </a:cubicBezTo>
                  <a:cubicBezTo>
                    <a:pt x="13" y="1"/>
                    <a:pt x="12" y="1"/>
                    <a:pt x="10" y="3"/>
                  </a:cubicBezTo>
                  <a:cubicBezTo>
                    <a:pt x="10" y="3"/>
                    <a:pt x="13" y="5"/>
                    <a:pt x="12" y="6"/>
                  </a:cubicBezTo>
                  <a:cubicBezTo>
                    <a:pt x="10" y="8"/>
                    <a:pt x="9" y="4"/>
                    <a:pt x="10" y="4"/>
                  </a:cubicBezTo>
                  <a:cubicBezTo>
                    <a:pt x="10" y="4"/>
                    <a:pt x="7" y="5"/>
                    <a:pt x="7" y="6"/>
                  </a:cubicBezTo>
                  <a:cubicBezTo>
                    <a:pt x="7" y="7"/>
                    <a:pt x="6" y="7"/>
                    <a:pt x="5" y="8"/>
                  </a:cubicBezTo>
                  <a:cubicBezTo>
                    <a:pt x="5" y="9"/>
                    <a:pt x="3" y="12"/>
                    <a:pt x="5" y="12"/>
                  </a:cubicBezTo>
                  <a:cubicBezTo>
                    <a:pt x="5" y="12"/>
                    <a:pt x="4" y="12"/>
                    <a:pt x="3" y="12"/>
                  </a:cubicBezTo>
                  <a:cubicBezTo>
                    <a:pt x="3" y="12"/>
                    <a:pt x="4" y="12"/>
                    <a:pt x="4" y="12"/>
                  </a:cubicBezTo>
                  <a:cubicBezTo>
                    <a:pt x="4" y="12"/>
                    <a:pt x="3" y="12"/>
                    <a:pt x="3" y="12"/>
                  </a:cubicBezTo>
                  <a:cubicBezTo>
                    <a:pt x="2" y="13"/>
                    <a:pt x="4" y="14"/>
                    <a:pt x="4" y="14"/>
                  </a:cubicBezTo>
                  <a:cubicBezTo>
                    <a:pt x="4" y="13"/>
                    <a:pt x="2" y="13"/>
                    <a:pt x="2" y="13"/>
                  </a:cubicBezTo>
                  <a:cubicBezTo>
                    <a:pt x="2" y="13"/>
                    <a:pt x="3" y="14"/>
                    <a:pt x="3" y="14"/>
                  </a:cubicBezTo>
                  <a:cubicBezTo>
                    <a:pt x="3" y="14"/>
                    <a:pt x="2" y="13"/>
                    <a:pt x="1" y="14"/>
                  </a:cubicBezTo>
                  <a:cubicBezTo>
                    <a:pt x="1" y="14"/>
                    <a:pt x="2" y="15"/>
                    <a:pt x="2" y="15"/>
                  </a:cubicBezTo>
                  <a:cubicBezTo>
                    <a:pt x="2" y="14"/>
                    <a:pt x="1" y="14"/>
                    <a:pt x="0" y="15"/>
                  </a:cubicBezTo>
                  <a:cubicBezTo>
                    <a:pt x="1" y="15"/>
                    <a:pt x="4" y="16"/>
                    <a:pt x="5" y="14"/>
                  </a:cubicBezTo>
                  <a:cubicBezTo>
                    <a:pt x="5" y="14"/>
                    <a:pt x="5" y="15"/>
                    <a:pt x="5" y="14"/>
                  </a:cubicBezTo>
                  <a:close/>
                </a:path>
              </a:pathLst>
            </a:custGeom>
            <a:grpFill/>
            <a:ln w="4763" cap="flat">
              <a:solidFill>
                <a:schemeClr val="bg1"/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id-ID" sz="1800" b="1" i="0" u="none" strike="noStrike" kern="1200" cap="none" spc="0" normalizeH="0" baseline="0" noProof="0">
                <a:ln>
                  <a:noFill/>
                </a:ln>
                <a:solidFill>
                  <a:srgbClr val="1C1C1C">
                    <a:lumMod val="50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endParaRPr>
            </a:p>
          </p:txBody>
        </p:sp>
        <p:sp>
          <p:nvSpPr>
            <p:cNvPr id="256" name="Freeform 654"/>
            <p:cNvSpPr/>
            <p:nvPr/>
          </p:nvSpPr>
          <p:spPr bwMode="auto">
            <a:xfrm>
              <a:off x="12079173" y="5984503"/>
              <a:ext cx="140127" cy="207060"/>
            </a:xfrm>
            <a:custGeom>
              <a:avLst/>
              <a:gdLst>
                <a:gd name="T0" fmla="*/ 10 w 15"/>
                <a:gd name="T1" fmla="*/ 21 h 22"/>
                <a:gd name="T2" fmla="*/ 8 w 15"/>
                <a:gd name="T3" fmla="*/ 17 h 22"/>
                <a:gd name="T4" fmla="*/ 11 w 15"/>
                <a:gd name="T5" fmla="*/ 12 h 22"/>
                <a:gd name="T6" fmla="*/ 11 w 15"/>
                <a:gd name="T7" fmla="*/ 13 h 22"/>
                <a:gd name="T8" fmla="*/ 15 w 15"/>
                <a:gd name="T9" fmla="*/ 10 h 22"/>
                <a:gd name="T10" fmla="*/ 11 w 15"/>
                <a:gd name="T11" fmla="*/ 7 h 22"/>
                <a:gd name="T12" fmla="*/ 10 w 15"/>
                <a:gd name="T13" fmla="*/ 5 h 22"/>
                <a:gd name="T14" fmla="*/ 12 w 15"/>
                <a:gd name="T15" fmla="*/ 4 h 22"/>
                <a:gd name="T16" fmla="*/ 12 w 15"/>
                <a:gd name="T17" fmla="*/ 1 h 22"/>
                <a:gd name="T18" fmla="*/ 11 w 15"/>
                <a:gd name="T19" fmla="*/ 1 h 22"/>
                <a:gd name="T20" fmla="*/ 7 w 15"/>
                <a:gd name="T21" fmla="*/ 4 h 22"/>
                <a:gd name="T22" fmla="*/ 2 w 15"/>
                <a:gd name="T23" fmla="*/ 5 h 22"/>
                <a:gd name="T24" fmla="*/ 4 w 15"/>
                <a:gd name="T25" fmla="*/ 6 h 22"/>
                <a:gd name="T26" fmla="*/ 6 w 15"/>
                <a:gd name="T27" fmla="*/ 8 h 22"/>
                <a:gd name="T28" fmla="*/ 4 w 15"/>
                <a:gd name="T29" fmla="*/ 8 h 22"/>
                <a:gd name="T30" fmla="*/ 2 w 15"/>
                <a:gd name="T31" fmla="*/ 8 h 22"/>
                <a:gd name="T32" fmla="*/ 0 w 15"/>
                <a:gd name="T33" fmla="*/ 9 h 22"/>
                <a:gd name="T34" fmla="*/ 0 w 15"/>
                <a:gd name="T35" fmla="*/ 14 h 22"/>
                <a:gd name="T36" fmla="*/ 2 w 15"/>
                <a:gd name="T37" fmla="*/ 16 h 22"/>
                <a:gd name="T38" fmla="*/ 2 w 15"/>
                <a:gd name="T39" fmla="*/ 20 h 22"/>
                <a:gd name="T40" fmla="*/ 10 w 15"/>
                <a:gd name="T41" fmla="*/ 21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15" h="22">
                  <a:moveTo>
                    <a:pt x="10" y="21"/>
                  </a:moveTo>
                  <a:cubicBezTo>
                    <a:pt x="10" y="20"/>
                    <a:pt x="6" y="18"/>
                    <a:pt x="8" y="17"/>
                  </a:cubicBezTo>
                  <a:cubicBezTo>
                    <a:pt x="9" y="16"/>
                    <a:pt x="9" y="13"/>
                    <a:pt x="11" y="12"/>
                  </a:cubicBezTo>
                  <a:cubicBezTo>
                    <a:pt x="11" y="12"/>
                    <a:pt x="11" y="13"/>
                    <a:pt x="11" y="13"/>
                  </a:cubicBezTo>
                  <a:cubicBezTo>
                    <a:pt x="12" y="13"/>
                    <a:pt x="15" y="11"/>
                    <a:pt x="15" y="10"/>
                  </a:cubicBezTo>
                  <a:cubicBezTo>
                    <a:pt x="15" y="9"/>
                    <a:pt x="11" y="9"/>
                    <a:pt x="11" y="7"/>
                  </a:cubicBezTo>
                  <a:cubicBezTo>
                    <a:pt x="11" y="6"/>
                    <a:pt x="10" y="6"/>
                    <a:pt x="10" y="5"/>
                  </a:cubicBezTo>
                  <a:cubicBezTo>
                    <a:pt x="10" y="4"/>
                    <a:pt x="12" y="5"/>
                    <a:pt x="12" y="4"/>
                  </a:cubicBezTo>
                  <a:cubicBezTo>
                    <a:pt x="12" y="3"/>
                    <a:pt x="12" y="2"/>
                    <a:pt x="12" y="1"/>
                  </a:cubicBezTo>
                  <a:cubicBezTo>
                    <a:pt x="12" y="0"/>
                    <a:pt x="12" y="1"/>
                    <a:pt x="11" y="1"/>
                  </a:cubicBezTo>
                  <a:cubicBezTo>
                    <a:pt x="8" y="1"/>
                    <a:pt x="9" y="2"/>
                    <a:pt x="7" y="4"/>
                  </a:cubicBezTo>
                  <a:cubicBezTo>
                    <a:pt x="6" y="5"/>
                    <a:pt x="3" y="3"/>
                    <a:pt x="2" y="5"/>
                  </a:cubicBezTo>
                  <a:cubicBezTo>
                    <a:pt x="0" y="7"/>
                    <a:pt x="3" y="7"/>
                    <a:pt x="4" y="6"/>
                  </a:cubicBezTo>
                  <a:cubicBezTo>
                    <a:pt x="5" y="5"/>
                    <a:pt x="7" y="6"/>
                    <a:pt x="6" y="8"/>
                  </a:cubicBezTo>
                  <a:cubicBezTo>
                    <a:pt x="6" y="7"/>
                    <a:pt x="4" y="6"/>
                    <a:pt x="4" y="8"/>
                  </a:cubicBezTo>
                  <a:cubicBezTo>
                    <a:pt x="3" y="8"/>
                    <a:pt x="2" y="9"/>
                    <a:pt x="2" y="8"/>
                  </a:cubicBezTo>
                  <a:cubicBezTo>
                    <a:pt x="2" y="9"/>
                    <a:pt x="0" y="7"/>
                    <a:pt x="0" y="9"/>
                  </a:cubicBezTo>
                  <a:cubicBezTo>
                    <a:pt x="0" y="11"/>
                    <a:pt x="0" y="12"/>
                    <a:pt x="0" y="14"/>
                  </a:cubicBezTo>
                  <a:cubicBezTo>
                    <a:pt x="1" y="15"/>
                    <a:pt x="2" y="15"/>
                    <a:pt x="2" y="16"/>
                  </a:cubicBezTo>
                  <a:cubicBezTo>
                    <a:pt x="3" y="18"/>
                    <a:pt x="1" y="19"/>
                    <a:pt x="2" y="20"/>
                  </a:cubicBezTo>
                  <a:cubicBezTo>
                    <a:pt x="4" y="22"/>
                    <a:pt x="8" y="21"/>
                    <a:pt x="10" y="21"/>
                  </a:cubicBezTo>
                  <a:close/>
                </a:path>
              </a:pathLst>
            </a:custGeom>
            <a:grpFill/>
            <a:ln w="4763" cap="flat">
              <a:solidFill>
                <a:schemeClr val="bg1"/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id-ID" sz="1800" b="1" i="0" u="none" strike="noStrike" kern="1200" cap="none" spc="0" normalizeH="0" baseline="0" noProof="0">
                <a:ln>
                  <a:noFill/>
                </a:ln>
                <a:solidFill>
                  <a:srgbClr val="1C1C1C">
                    <a:lumMod val="50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endParaRPr>
            </a:p>
          </p:txBody>
        </p:sp>
        <p:sp>
          <p:nvSpPr>
            <p:cNvPr id="257" name="Freeform 655"/>
            <p:cNvSpPr/>
            <p:nvPr/>
          </p:nvSpPr>
          <p:spPr bwMode="auto">
            <a:xfrm>
              <a:off x="11977264" y="6172454"/>
              <a:ext cx="417198" cy="484203"/>
            </a:xfrm>
            <a:custGeom>
              <a:avLst/>
              <a:gdLst>
                <a:gd name="T0" fmla="*/ 44 w 45"/>
                <a:gd name="T1" fmla="*/ 24 h 52"/>
                <a:gd name="T2" fmla="*/ 43 w 45"/>
                <a:gd name="T3" fmla="*/ 18 h 52"/>
                <a:gd name="T4" fmla="*/ 42 w 45"/>
                <a:gd name="T5" fmla="*/ 12 h 52"/>
                <a:gd name="T6" fmla="*/ 41 w 45"/>
                <a:gd name="T7" fmla="*/ 7 h 52"/>
                <a:gd name="T8" fmla="*/ 38 w 45"/>
                <a:gd name="T9" fmla="*/ 4 h 52"/>
                <a:gd name="T10" fmla="*/ 38 w 45"/>
                <a:gd name="T11" fmla="*/ 2 h 52"/>
                <a:gd name="T12" fmla="*/ 37 w 45"/>
                <a:gd name="T13" fmla="*/ 5 h 52"/>
                <a:gd name="T14" fmla="*/ 33 w 45"/>
                <a:gd name="T15" fmla="*/ 4 h 52"/>
                <a:gd name="T16" fmla="*/ 25 w 45"/>
                <a:gd name="T17" fmla="*/ 7 h 52"/>
                <a:gd name="T18" fmla="*/ 26 w 45"/>
                <a:gd name="T19" fmla="*/ 4 h 52"/>
                <a:gd name="T20" fmla="*/ 21 w 45"/>
                <a:gd name="T21" fmla="*/ 4 h 52"/>
                <a:gd name="T22" fmla="*/ 20 w 45"/>
                <a:gd name="T23" fmla="*/ 1 h 52"/>
                <a:gd name="T24" fmla="*/ 13 w 45"/>
                <a:gd name="T25" fmla="*/ 0 h 52"/>
                <a:gd name="T26" fmla="*/ 15 w 45"/>
                <a:gd name="T27" fmla="*/ 3 h 52"/>
                <a:gd name="T28" fmla="*/ 15 w 45"/>
                <a:gd name="T29" fmla="*/ 6 h 52"/>
                <a:gd name="T30" fmla="*/ 17 w 45"/>
                <a:gd name="T31" fmla="*/ 7 h 52"/>
                <a:gd name="T32" fmla="*/ 20 w 45"/>
                <a:gd name="T33" fmla="*/ 9 h 52"/>
                <a:gd name="T34" fmla="*/ 15 w 45"/>
                <a:gd name="T35" fmla="*/ 8 h 52"/>
                <a:gd name="T36" fmla="*/ 14 w 45"/>
                <a:gd name="T37" fmla="*/ 8 h 52"/>
                <a:gd name="T38" fmla="*/ 13 w 45"/>
                <a:gd name="T39" fmla="*/ 10 h 52"/>
                <a:gd name="T40" fmla="*/ 6 w 45"/>
                <a:gd name="T41" fmla="*/ 10 h 52"/>
                <a:gd name="T42" fmla="*/ 6 w 45"/>
                <a:gd name="T43" fmla="*/ 15 h 52"/>
                <a:gd name="T44" fmla="*/ 6 w 45"/>
                <a:gd name="T45" fmla="*/ 17 h 52"/>
                <a:gd name="T46" fmla="*/ 1 w 45"/>
                <a:gd name="T47" fmla="*/ 22 h 52"/>
                <a:gd name="T48" fmla="*/ 2 w 45"/>
                <a:gd name="T49" fmla="*/ 26 h 52"/>
                <a:gd name="T50" fmla="*/ 2 w 45"/>
                <a:gd name="T51" fmla="*/ 30 h 52"/>
                <a:gd name="T52" fmla="*/ 1 w 45"/>
                <a:gd name="T53" fmla="*/ 33 h 52"/>
                <a:gd name="T54" fmla="*/ 3 w 45"/>
                <a:gd name="T55" fmla="*/ 37 h 52"/>
                <a:gd name="T56" fmla="*/ 11 w 45"/>
                <a:gd name="T57" fmla="*/ 40 h 52"/>
                <a:gd name="T58" fmla="*/ 9 w 45"/>
                <a:gd name="T59" fmla="*/ 49 h 52"/>
                <a:gd name="T60" fmla="*/ 19 w 45"/>
                <a:gd name="T61" fmla="*/ 49 h 52"/>
                <a:gd name="T62" fmla="*/ 23 w 45"/>
                <a:gd name="T63" fmla="*/ 51 h 52"/>
                <a:gd name="T64" fmla="*/ 26 w 45"/>
                <a:gd name="T65" fmla="*/ 50 h 52"/>
                <a:gd name="T66" fmla="*/ 33 w 45"/>
                <a:gd name="T67" fmla="*/ 49 h 52"/>
                <a:gd name="T68" fmla="*/ 36 w 45"/>
                <a:gd name="T69" fmla="*/ 49 h 52"/>
                <a:gd name="T70" fmla="*/ 36 w 45"/>
                <a:gd name="T71" fmla="*/ 45 h 52"/>
                <a:gd name="T72" fmla="*/ 40 w 45"/>
                <a:gd name="T73" fmla="*/ 43 h 52"/>
                <a:gd name="T74" fmla="*/ 35 w 45"/>
                <a:gd name="T75" fmla="*/ 37 h 52"/>
                <a:gd name="T76" fmla="*/ 32 w 45"/>
                <a:gd name="T77" fmla="*/ 31 h 52"/>
                <a:gd name="T78" fmla="*/ 41 w 45"/>
                <a:gd name="T79" fmla="*/ 26 h 52"/>
                <a:gd name="T80" fmla="*/ 44 w 45"/>
                <a:gd name="T81" fmla="*/ 28 h 52"/>
                <a:gd name="T82" fmla="*/ 44 w 45"/>
                <a:gd name="T83" fmla="*/ 24 h 52"/>
                <a:gd name="T84" fmla="*/ 44 w 45"/>
                <a:gd name="T85" fmla="*/ 24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45" h="52">
                  <a:moveTo>
                    <a:pt x="44" y="24"/>
                  </a:moveTo>
                  <a:cubicBezTo>
                    <a:pt x="43" y="22"/>
                    <a:pt x="43" y="20"/>
                    <a:pt x="43" y="18"/>
                  </a:cubicBezTo>
                  <a:cubicBezTo>
                    <a:pt x="42" y="16"/>
                    <a:pt x="41" y="15"/>
                    <a:pt x="42" y="12"/>
                  </a:cubicBezTo>
                  <a:cubicBezTo>
                    <a:pt x="43" y="10"/>
                    <a:pt x="42" y="8"/>
                    <a:pt x="41" y="7"/>
                  </a:cubicBezTo>
                  <a:cubicBezTo>
                    <a:pt x="40" y="6"/>
                    <a:pt x="38" y="5"/>
                    <a:pt x="38" y="4"/>
                  </a:cubicBezTo>
                  <a:cubicBezTo>
                    <a:pt x="38" y="4"/>
                    <a:pt x="39" y="3"/>
                    <a:pt x="38" y="2"/>
                  </a:cubicBezTo>
                  <a:cubicBezTo>
                    <a:pt x="37" y="2"/>
                    <a:pt x="37" y="5"/>
                    <a:pt x="37" y="5"/>
                  </a:cubicBezTo>
                  <a:cubicBezTo>
                    <a:pt x="35" y="5"/>
                    <a:pt x="35" y="4"/>
                    <a:pt x="33" y="4"/>
                  </a:cubicBezTo>
                  <a:cubicBezTo>
                    <a:pt x="31" y="5"/>
                    <a:pt x="28" y="7"/>
                    <a:pt x="25" y="7"/>
                  </a:cubicBezTo>
                  <a:cubicBezTo>
                    <a:pt x="24" y="6"/>
                    <a:pt x="26" y="5"/>
                    <a:pt x="26" y="4"/>
                  </a:cubicBezTo>
                  <a:cubicBezTo>
                    <a:pt x="24" y="4"/>
                    <a:pt x="23" y="5"/>
                    <a:pt x="21" y="4"/>
                  </a:cubicBezTo>
                  <a:cubicBezTo>
                    <a:pt x="20" y="3"/>
                    <a:pt x="23" y="1"/>
                    <a:pt x="20" y="1"/>
                  </a:cubicBezTo>
                  <a:cubicBezTo>
                    <a:pt x="18" y="1"/>
                    <a:pt x="16" y="1"/>
                    <a:pt x="13" y="0"/>
                  </a:cubicBezTo>
                  <a:cubicBezTo>
                    <a:pt x="14" y="1"/>
                    <a:pt x="15" y="1"/>
                    <a:pt x="15" y="3"/>
                  </a:cubicBezTo>
                  <a:cubicBezTo>
                    <a:pt x="14" y="4"/>
                    <a:pt x="14" y="4"/>
                    <a:pt x="15" y="6"/>
                  </a:cubicBezTo>
                  <a:cubicBezTo>
                    <a:pt x="15" y="8"/>
                    <a:pt x="15" y="7"/>
                    <a:pt x="17" y="7"/>
                  </a:cubicBezTo>
                  <a:cubicBezTo>
                    <a:pt x="18" y="7"/>
                    <a:pt x="19" y="8"/>
                    <a:pt x="20" y="9"/>
                  </a:cubicBezTo>
                  <a:cubicBezTo>
                    <a:pt x="19" y="8"/>
                    <a:pt x="16" y="8"/>
                    <a:pt x="15" y="8"/>
                  </a:cubicBezTo>
                  <a:cubicBezTo>
                    <a:pt x="15" y="8"/>
                    <a:pt x="14" y="8"/>
                    <a:pt x="14" y="8"/>
                  </a:cubicBezTo>
                  <a:cubicBezTo>
                    <a:pt x="13" y="9"/>
                    <a:pt x="14" y="10"/>
                    <a:pt x="13" y="10"/>
                  </a:cubicBezTo>
                  <a:cubicBezTo>
                    <a:pt x="11" y="11"/>
                    <a:pt x="7" y="6"/>
                    <a:pt x="6" y="10"/>
                  </a:cubicBezTo>
                  <a:cubicBezTo>
                    <a:pt x="7" y="12"/>
                    <a:pt x="8" y="14"/>
                    <a:pt x="6" y="15"/>
                  </a:cubicBezTo>
                  <a:cubicBezTo>
                    <a:pt x="5" y="17"/>
                    <a:pt x="5" y="15"/>
                    <a:pt x="6" y="17"/>
                  </a:cubicBezTo>
                  <a:cubicBezTo>
                    <a:pt x="6" y="22"/>
                    <a:pt x="0" y="20"/>
                    <a:pt x="1" y="22"/>
                  </a:cubicBezTo>
                  <a:cubicBezTo>
                    <a:pt x="1" y="23"/>
                    <a:pt x="2" y="24"/>
                    <a:pt x="2" y="26"/>
                  </a:cubicBezTo>
                  <a:cubicBezTo>
                    <a:pt x="2" y="28"/>
                    <a:pt x="1" y="28"/>
                    <a:pt x="2" y="30"/>
                  </a:cubicBezTo>
                  <a:cubicBezTo>
                    <a:pt x="3" y="31"/>
                    <a:pt x="0" y="33"/>
                    <a:pt x="1" y="33"/>
                  </a:cubicBezTo>
                  <a:cubicBezTo>
                    <a:pt x="3" y="34"/>
                    <a:pt x="2" y="36"/>
                    <a:pt x="3" y="37"/>
                  </a:cubicBezTo>
                  <a:cubicBezTo>
                    <a:pt x="4" y="40"/>
                    <a:pt x="8" y="39"/>
                    <a:pt x="11" y="40"/>
                  </a:cubicBezTo>
                  <a:cubicBezTo>
                    <a:pt x="11" y="40"/>
                    <a:pt x="9" y="48"/>
                    <a:pt x="9" y="49"/>
                  </a:cubicBezTo>
                  <a:cubicBezTo>
                    <a:pt x="13" y="49"/>
                    <a:pt x="15" y="48"/>
                    <a:pt x="19" y="49"/>
                  </a:cubicBezTo>
                  <a:cubicBezTo>
                    <a:pt x="19" y="49"/>
                    <a:pt x="23" y="52"/>
                    <a:pt x="23" y="51"/>
                  </a:cubicBezTo>
                  <a:cubicBezTo>
                    <a:pt x="24" y="49"/>
                    <a:pt x="25" y="49"/>
                    <a:pt x="26" y="50"/>
                  </a:cubicBezTo>
                  <a:cubicBezTo>
                    <a:pt x="27" y="51"/>
                    <a:pt x="32" y="48"/>
                    <a:pt x="33" y="49"/>
                  </a:cubicBezTo>
                  <a:cubicBezTo>
                    <a:pt x="33" y="49"/>
                    <a:pt x="37" y="50"/>
                    <a:pt x="36" y="49"/>
                  </a:cubicBezTo>
                  <a:cubicBezTo>
                    <a:pt x="35" y="46"/>
                    <a:pt x="34" y="46"/>
                    <a:pt x="36" y="45"/>
                  </a:cubicBezTo>
                  <a:cubicBezTo>
                    <a:pt x="38" y="43"/>
                    <a:pt x="38" y="43"/>
                    <a:pt x="40" y="43"/>
                  </a:cubicBezTo>
                  <a:cubicBezTo>
                    <a:pt x="41" y="42"/>
                    <a:pt x="36" y="38"/>
                    <a:pt x="35" y="37"/>
                  </a:cubicBezTo>
                  <a:cubicBezTo>
                    <a:pt x="34" y="37"/>
                    <a:pt x="31" y="32"/>
                    <a:pt x="32" y="31"/>
                  </a:cubicBezTo>
                  <a:cubicBezTo>
                    <a:pt x="36" y="30"/>
                    <a:pt x="38" y="29"/>
                    <a:pt x="41" y="26"/>
                  </a:cubicBezTo>
                  <a:cubicBezTo>
                    <a:pt x="42" y="25"/>
                    <a:pt x="43" y="29"/>
                    <a:pt x="44" y="28"/>
                  </a:cubicBezTo>
                  <a:cubicBezTo>
                    <a:pt x="45" y="27"/>
                    <a:pt x="45" y="25"/>
                    <a:pt x="44" y="24"/>
                  </a:cubicBezTo>
                  <a:cubicBezTo>
                    <a:pt x="44" y="23"/>
                    <a:pt x="44" y="24"/>
                    <a:pt x="44" y="24"/>
                  </a:cubicBezTo>
                  <a:close/>
                </a:path>
              </a:pathLst>
            </a:custGeom>
            <a:grpFill/>
            <a:ln w="4763" cap="flat">
              <a:solidFill>
                <a:schemeClr val="bg1"/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id-ID" sz="1800" b="1" i="0" u="none" strike="noStrike" kern="1200" cap="none" spc="0" normalizeH="0" baseline="0" noProof="0">
                <a:ln>
                  <a:noFill/>
                </a:ln>
                <a:solidFill>
                  <a:srgbClr val="1C1C1C">
                    <a:lumMod val="50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endParaRPr>
            </a:p>
          </p:txBody>
        </p:sp>
        <p:sp>
          <p:nvSpPr>
            <p:cNvPr id="258" name="Freeform 656"/>
            <p:cNvSpPr/>
            <p:nvPr/>
          </p:nvSpPr>
          <p:spPr bwMode="auto">
            <a:xfrm>
              <a:off x="12712935" y="6322173"/>
              <a:ext cx="831212" cy="493761"/>
            </a:xfrm>
            <a:custGeom>
              <a:avLst/>
              <a:gdLst>
                <a:gd name="T0" fmla="*/ 0 w 89"/>
                <a:gd name="T1" fmla="*/ 27 h 53"/>
                <a:gd name="T2" fmla="*/ 9 w 89"/>
                <a:gd name="T3" fmla="*/ 30 h 53"/>
                <a:gd name="T4" fmla="*/ 16 w 89"/>
                <a:gd name="T5" fmla="*/ 31 h 53"/>
                <a:gd name="T6" fmla="*/ 22 w 89"/>
                <a:gd name="T7" fmla="*/ 28 h 53"/>
                <a:gd name="T8" fmla="*/ 33 w 89"/>
                <a:gd name="T9" fmla="*/ 30 h 53"/>
                <a:gd name="T10" fmla="*/ 40 w 89"/>
                <a:gd name="T11" fmla="*/ 41 h 53"/>
                <a:gd name="T12" fmla="*/ 44 w 89"/>
                <a:gd name="T13" fmla="*/ 38 h 53"/>
                <a:gd name="T14" fmla="*/ 47 w 89"/>
                <a:gd name="T15" fmla="*/ 41 h 53"/>
                <a:gd name="T16" fmla="*/ 57 w 89"/>
                <a:gd name="T17" fmla="*/ 42 h 53"/>
                <a:gd name="T18" fmla="*/ 51 w 89"/>
                <a:gd name="T19" fmla="*/ 46 h 53"/>
                <a:gd name="T20" fmla="*/ 55 w 89"/>
                <a:gd name="T21" fmla="*/ 49 h 53"/>
                <a:gd name="T22" fmla="*/ 59 w 89"/>
                <a:gd name="T23" fmla="*/ 51 h 53"/>
                <a:gd name="T24" fmla="*/ 67 w 89"/>
                <a:gd name="T25" fmla="*/ 48 h 53"/>
                <a:gd name="T26" fmla="*/ 72 w 89"/>
                <a:gd name="T27" fmla="*/ 46 h 53"/>
                <a:gd name="T28" fmla="*/ 68 w 89"/>
                <a:gd name="T29" fmla="*/ 46 h 53"/>
                <a:gd name="T30" fmla="*/ 63 w 89"/>
                <a:gd name="T31" fmla="*/ 44 h 53"/>
                <a:gd name="T32" fmla="*/ 72 w 89"/>
                <a:gd name="T33" fmla="*/ 38 h 53"/>
                <a:gd name="T34" fmla="*/ 78 w 89"/>
                <a:gd name="T35" fmla="*/ 35 h 53"/>
                <a:gd name="T36" fmla="*/ 84 w 89"/>
                <a:gd name="T37" fmla="*/ 31 h 53"/>
                <a:gd name="T38" fmla="*/ 87 w 89"/>
                <a:gd name="T39" fmla="*/ 28 h 53"/>
                <a:gd name="T40" fmla="*/ 86 w 89"/>
                <a:gd name="T41" fmla="*/ 26 h 53"/>
                <a:gd name="T42" fmla="*/ 88 w 89"/>
                <a:gd name="T43" fmla="*/ 25 h 53"/>
                <a:gd name="T44" fmla="*/ 86 w 89"/>
                <a:gd name="T45" fmla="*/ 24 h 53"/>
                <a:gd name="T46" fmla="*/ 88 w 89"/>
                <a:gd name="T47" fmla="*/ 21 h 53"/>
                <a:gd name="T48" fmla="*/ 85 w 89"/>
                <a:gd name="T49" fmla="*/ 19 h 53"/>
                <a:gd name="T50" fmla="*/ 82 w 89"/>
                <a:gd name="T51" fmla="*/ 18 h 53"/>
                <a:gd name="T52" fmla="*/ 78 w 89"/>
                <a:gd name="T53" fmla="*/ 18 h 53"/>
                <a:gd name="T54" fmla="*/ 75 w 89"/>
                <a:gd name="T55" fmla="*/ 15 h 53"/>
                <a:gd name="T56" fmla="*/ 72 w 89"/>
                <a:gd name="T57" fmla="*/ 17 h 53"/>
                <a:gd name="T58" fmla="*/ 69 w 89"/>
                <a:gd name="T59" fmla="*/ 14 h 53"/>
                <a:gd name="T60" fmla="*/ 65 w 89"/>
                <a:gd name="T61" fmla="*/ 14 h 53"/>
                <a:gd name="T62" fmla="*/ 64 w 89"/>
                <a:gd name="T63" fmla="*/ 10 h 53"/>
                <a:gd name="T64" fmla="*/ 60 w 89"/>
                <a:gd name="T65" fmla="*/ 9 h 53"/>
                <a:gd name="T66" fmla="*/ 60 w 89"/>
                <a:gd name="T67" fmla="*/ 5 h 53"/>
                <a:gd name="T68" fmla="*/ 58 w 89"/>
                <a:gd name="T69" fmla="*/ 2 h 53"/>
                <a:gd name="T70" fmla="*/ 53 w 89"/>
                <a:gd name="T71" fmla="*/ 1 h 53"/>
                <a:gd name="T72" fmla="*/ 47 w 89"/>
                <a:gd name="T73" fmla="*/ 2 h 53"/>
                <a:gd name="T74" fmla="*/ 43 w 89"/>
                <a:gd name="T75" fmla="*/ 3 h 53"/>
                <a:gd name="T76" fmla="*/ 41 w 89"/>
                <a:gd name="T77" fmla="*/ 9 h 53"/>
                <a:gd name="T78" fmla="*/ 38 w 89"/>
                <a:gd name="T79" fmla="*/ 7 h 53"/>
                <a:gd name="T80" fmla="*/ 36 w 89"/>
                <a:gd name="T81" fmla="*/ 8 h 53"/>
                <a:gd name="T82" fmla="*/ 34 w 89"/>
                <a:gd name="T83" fmla="*/ 6 h 53"/>
                <a:gd name="T84" fmla="*/ 31 w 89"/>
                <a:gd name="T85" fmla="*/ 7 h 53"/>
                <a:gd name="T86" fmla="*/ 29 w 89"/>
                <a:gd name="T87" fmla="*/ 6 h 53"/>
                <a:gd name="T88" fmla="*/ 28 w 89"/>
                <a:gd name="T89" fmla="*/ 8 h 53"/>
                <a:gd name="T90" fmla="*/ 21 w 89"/>
                <a:gd name="T91" fmla="*/ 5 h 53"/>
                <a:gd name="T92" fmla="*/ 12 w 89"/>
                <a:gd name="T93" fmla="*/ 4 h 53"/>
                <a:gd name="T94" fmla="*/ 6 w 89"/>
                <a:gd name="T95" fmla="*/ 6 h 53"/>
                <a:gd name="T96" fmla="*/ 9 w 89"/>
                <a:gd name="T97" fmla="*/ 11 h 53"/>
                <a:gd name="T98" fmla="*/ 10 w 89"/>
                <a:gd name="T99" fmla="*/ 14 h 53"/>
                <a:gd name="T100" fmla="*/ 5 w 89"/>
                <a:gd name="T101" fmla="*/ 16 h 53"/>
                <a:gd name="T102" fmla="*/ 2 w 89"/>
                <a:gd name="T103" fmla="*/ 23 h 53"/>
                <a:gd name="T104" fmla="*/ 0 w 89"/>
                <a:gd name="T105" fmla="*/ 27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89" h="53">
                  <a:moveTo>
                    <a:pt x="0" y="27"/>
                  </a:moveTo>
                  <a:cubicBezTo>
                    <a:pt x="0" y="30"/>
                    <a:pt x="7" y="30"/>
                    <a:pt x="9" y="30"/>
                  </a:cubicBezTo>
                  <a:cubicBezTo>
                    <a:pt x="11" y="30"/>
                    <a:pt x="13" y="32"/>
                    <a:pt x="16" y="31"/>
                  </a:cubicBezTo>
                  <a:cubicBezTo>
                    <a:pt x="17" y="29"/>
                    <a:pt x="20" y="28"/>
                    <a:pt x="22" y="28"/>
                  </a:cubicBezTo>
                  <a:cubicBezTo>
                    <a:pt x="25" y="26"/>
                    <a:pt x="31" y="28"/>
                    <a:pt x="33" y="30"/>
                  </a:cubicBezTo>
                  <a:cubicBezTo>
                    <a:pt x="36" y="34"/>
                    <a:pt x="37" y="38"/>
                    <a:pt x="40" y="41"/>
                  </a:cubicBezTo>
                  <a:cubicBezTo>
                    <a:pt x="42" y="40"/>
                    <a:pt x="42" y="39"/>
                    <a:pt x="44" y="38"/>
                  </a:cubicBezTo>
                  <a:cubicBezTo>
                    <a:pt x="46" y="38"/>
                    <a:pt x="46" y="40"/>
                    <a:pt x="47" y="41"/>
                  </a:cubicBezTo>
                  <a:cubicBezTo>
                    <a:pt x="48" y="42"/>
                    <a:pt x="57" y="43"/>
                    <a:pt x="57" y="42"/>
                  </a:cubicBezTo>
                  <a:cubicBezTo>
                    <a:pt x="57" y="43"/>
                    <a:pt x="51" y="45"/>
                    <a:pt x="51" y="46"/>
                  </a:cubicBezTo>
                  <a:cubicBezTo>
                    <a:pt x="52" y="47"/>
                    <a:pt x="56" y="46"/>
                    <a:pt x="55" y="49"/>
                  </a:cubicBezTo>
                  <a:cubicBezTo>
                    <a:pt x="54" y="51"/>
                    <a:pt x="57" y="53"/>
                    <a:pt x="59" y="51"/>
                  </a:cubicBezTo>
                  <a:cubicBezTo>
                    <a:pt x="61" y="50"/>
                    <a:pt x="64" y="48"/>
                    <a:pt x="67" y="48"/>
                  </a:cubicBezTo>
                  <a:cubicBezTo>
                    <a:pt x="70" y="48"/>
                    <a:pt x="71" y="48"/>
                    <a:pt x="72" y="46"/>
                  </a:cubicBezTo>
                  <a:cubicBezTo>
                    <a:pt x="72" y="46"/>
                    <a:pt x="69" y="46"/>
                    <a:pt x="68" y="46"/>
                  </a:cubicBezTo>
                  <a:cubicBezTo>
                    <a:pt x="66" y="46"/>
                    <a:pt x="64" y="47"/>
                    <a:pt x="63" y="44"/>
                  </a:cubicBezTo>
                  <a:cubicBezTo>
                    <a:pt x="60" y="40"/>
                    <a:pt x="70" y="38"/>
                    <a:pt x="72" y="38"/>
                  </a:cubicBezTo>
                  <a:cubicBezTo>
                    <a:pt x="74" y="37"/>
                    <a:pt x="76" y="36"/>
                    <a:pt x="78" y="35"/>
                  </a:cubicBezTo>
                  <a:cubicBezTo>
                    <a:pt x="79" y="33"/>
                    <a:pt x="81" y="31"/>
                    <a:pt x="84" y="31"/>
                  </a:cubicBezTo>
                  <a:cubicBezTo>
                    <a:pt x="85" y="31"/>
                    <a:pt x="87" y="31"/>
                    <a:pt x="87" y="28"/>
                  </a:cubicBezTo>
                  <a:cubicBezTo>
                    <a:pt x="87" y="27"/>
                    <a:pt x="86" y="27"/>
                    <a:pt x="86" y="26"/>
                  </a:cubicBezTo>
                  <a:cubicBezTo>
                    <a:pt x="86" y="25"/>
                    <a:pt x="88" y="25"/>
                    <a:pt x="88" y="25"/>
                  </a:cubicBezTo>
                  <a:cubicBezTo>
                    <a:pt x="88" y="25"/>
                    <a:pt x="86" y="24"/>
                    <a:pt x="86" y="24"/>
                  </a:cubicBezTo>
                  <a:cubicBezTo>
                    <a:pt x="86" y="23"/>
                    <a:pt x="89" y="23"/>
                    <a:pt x="88" y="21"/>
                  </a:cubicBezTo>
                  <a:cubicBezTo>
                    <a:pt x="88" y="21"/>
                    <a:pt x="86" y="20"/>
                    <a:pt x="85" y="19"/>
                  </a:cubicBezTo>
                  <a:cubicBezTo>
                    <a:pt x="84" y="18"/>
                    <a:pt x="83" y="20"/>
                    <a:pt x="82" y="18"/>
                  </a:cubicBezTo>
                  <a:cubicBezTo>
                    <a:pt x="81" y="17"/>
                    <a:pt x="80" y="17"/>
                    <a:pt x="78" y="18"/>
                  </a:cubicBezTo>
                  <a:cubicBezTo>
                    <a:pt x="77" y="18"/>
                    <a:pt x="76" y="15"/>
                    <a:pt x="75" y="15"/>
                  </a:cubicBezTo>
                  <a:cubicBezTo>
                    <a:pt x="74" y="14"/>
                    <a:pt x="73" y="16"/>
                    <a:pt x="72" y="17"/>
                  </a:cubicBezTo>
                  <a:cubicBezTo>
                    <a:pt x="71" y="17"/>
                    <a:pt x="70" y="14"/>
                    <a:pt x="69" y="14"/>
                  </a:cubicBezTo>
                  <a:cubicBezTo>
                    <a:pt x="68" y="14"/>
                    <a:pt x="65" y="15"/>
                    <a:pt x="65" y="14"/>
                  </a:cubicBezTo>
                  <a:cubicBezTo>
                    <a:pt x="65" y="13"/>
                    <a:pt x="65" y="11"/>
                    <a:pt x="64" y="10"/>
                  </a:cubicBezTo>
                  <a:cubicBezTo>
                    <a:pt x="63" y="9"/>
                    <a:pt x="61" y="10"/>
                    <a:pt x="60" y="9"/>
                  </a:cubicBezTo>
                  <a:cubicBezTo>
                    <a:pt x="59" y="8"/>
                    <a:pt x="58" y="6"/>
                    <a:pt x="60" y="5"/>
                  </a:cubicBezTo>
                  <a:cubicBezTo>
                    <a:pt x="61" y="5"/>
                    <a:pt x="59" y="2"/>
                    <a:pt x="58" y="2"/>
                  </a:cubicBezTo>
                  <a:cubicBezTo>
                    <a:pt x="57" y="1"/>
                    <a:pt x="54" y="2"/>
                    <a:pt x="53" y="1"/>
                  </a:cubicBezTo>
                  <a:cubicBezTo>
                    <a:pt x="50" y="0"/>
                    <a:pt x="50" y="6"/>
                    <a:pt x="47" y="2"/>
                  </a:cubicBezTo>
                  <a:cubicBezTo>
                    <a:pt x="46" y="2"/>
                    <a:pt x="44" y="3"/>
                    <a:pt x="43" y="3"/>
                  </a:cubicBezTo>
                  <a:cubicBezTo>
                    <a:pt x="41" y="4"/>
                    <a:pt x="42" y="9"/>
                    <a:pt x="41" y="9"/>
                  </a:cubicBezTo>
                  <a:cubicBezTo>
                    <a:pt x="40" y="9"/>
                    <a:pt x="39" y="7"/>
                    <a:pt x="38" y="7"/>
                  </a:cubicBezTo>
                  <a:cubicBezTo>
                    <a:pt x="38" y="7"/>
                    <a:pt x="37" y="8"/>
                    <a:pt x="36" y="8"/>
                  </a:cubicBezTo>
                  <a:cubicBezTo>
                    <a:pt x="35" y="8"/>
                    <a:pt x="34" y="7"/>
                    <a:pt x="34" y="6"/>
                  </a:cubicBezTo>
                  <a:cubicBezTo>
                    <a:pt x="34" y="5"/>
                    <a:pt x="32" y="7"/>
                    <a:pt x="31" y="7"/>
                  </a:cubicBezTo>
                  <a:cubicBezTo>
                    <a:pt x="30" y="7"/>
                    <a:pt x="30" y="6"/>
                    <a:pt x="29" y="6"/>
                  </a:cubicBezTo>
                  <a:cubicBezTo>
                    <a:pt x="28" y="6"/>
                    <a:pt x="28" y="7"/>
                    <a:pt x="28" y="8"/>
                  </a:cubicBezTo>
                  <a:cubicBezTo>
                    <a:pt x="28" y="8"/>
                    <a:pt x="21" y="5"/>
                    <a:pt x="21" y="5"/>
                  </a:cubicBezTo>
                  <a:cubicBezTo>
                    <a:pt x="18" y="4"/>
                    <a:pt x="15" y="4"/>
                    <a:pt x="12" y="4"/>
                  </a:cubicBezTo>
                  <a:cubicBezTo>
                    <a:pt x="10" y="4"/>
                    <a:pt x="9" y="6"/>
                    <a:pt x="6" y="6"/>
                  </a:cubicBezTo>
                  <a:cubicBezTo>
                    <a:pt x="6" y="9"/>
                    <a:pt x="9" y="9"/>
                    <a:pt x="9" y="11"/>
                  </a:cubicBezTo>
                  <a:cubicBezTo>
                    <a:pt x="9" y="12"/>
                    <a:pt x="10" y="13"/>
                    <a:pt x="10" y="14"/>
                  </a:cubicBezTo>
                  <a:cubicBezTo>
                    <a:pt x="9" y="15"/>
                    <a:pt x="6" y="15"/>
                    <a:pt x="5" y="16"/>
                  </a:cubicBezTo>
                  <a:cubicBezTo>
                    <a:pt x="2" y="18"/>
                    <a:pt x="3" y="20"/>
                    <a:pt x="2" y="23"/>
                  </a:cubicBezTo>
                  <a:cubicBezTo>
                    <a:pt x="2" y="25"/>
                    <a:pt x="1" y="26"/>
                    <a:pt x="0" y="27"/>
                  </a:cubicBezTo>
                  <a:close/>
                </a:path>
              </a:pathLst>
            </a:custGeom>
            <a:grpFill/>
            <a:ln w="4763" cap="flat">
              <a:solidFill>
                <a:schemeClr val="bg1"/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id-ID" sz="1800" b="1" i="0" u="none" strike="noStrike" kern="1200" cap="none" spc="0" normalizeH="0" baseline="0" noProof="0">
                <a:ln>
                  <a:noFill/>
                </a:ln>
                <a:solidFill>
                  <a:srgbClr val="1C1C1C">
                    <a:lumMod val="50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endParaRPr>
            </a:p>
          </p:txBody>
        </p:sp>
        <p:sp>
          <p:nvSpPr>
            <p:cNvPr id="259" name="Freeform 657"/>
            <p:cNvSpPr/>
            <p:nvPr/>
          </p:nvSpPr>
          <p:spPr bwMode="auto">
            <a:xfrm>
              <a:off x="12451788" y="6506933"/>
              <a:ext cx="280256" cy="114679"/>
            </a:xfrm>
            <a:custGeom>
              <a:avLst/>
              <a:gdLst>
                <a:gd name="T0" fmla="*/ 30 w 30"/>
                <a:gd name="T1" fmla="*/ 4 h 12"/>
                <a:gd name="T2" fmla="*/ 22 w 30"/>
                <a:gd name="T3" fmla="*/ 0 h 12"/>
                <a:gd name="T4" fmla="*/ 17 w 30"/>
                <a:gd name="T5" fmla="*/ 0 h 12"/>
                <a:gd name="T6" fmla="*/ 14 w 30"/>
                <a:gd name="T7" fmla="*/ 1 h 12"/>
                <a:gd name="T8" fmla="*/ 11 w 30"/>
                <a:gd name="T9" fmla="*/ 0 h 12"/>
                <a:gd name="T10" fmla="*/ 8 w 30"/>
                <a:gd name="T11" fmla="*/ 3 h 12"/>
                <a:gd name="T12" fmla="*/ 3 w 30"/>
                <a:gd name="T13" fmla="*/ 9 h 12"/>
                <a:gd name="T14" fmla="*/ 11 w 30"/>
                <a:gd name="T15" fmla="*/ 11 h 12"/>
                <a:gd name="T16" fmla="*/ 13 w 30"/>
                <a:gd name="T17" fmla="*/ 9 h 12"/>
                <a:gd name="T18" fmla="*/ 18 w 30"/>
                <a:gd name="T19" fmla="*/ 9 h 12"/>
                <a:gd name="T20" fmla="*/ 19 w 30"/>
                <a:gd name="T21" fmla="*/ 6 h 12"/>
                <a:gd name="T22" fmla="*/ 24 w 30"/>
                <a:gd name="T23" fmla="*/ 7 h 12"/>
                <a:gd name="T24" fmla="*/ 28 w 30"/>
                <a:gd name="T25" fmla="*/ 7 h 12"/>
                <a:gd name="T26" fmla="*/ 30 w 30"/>
                <a:gd name="T27" fmla="*/ 4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30" h="12">
                  <a:moveTo>
                    <a:pt x="30" y="4"/>
                  </a:moveTo>
                  <a:cubicBezTo>
                    <a:pt x="27" y="2"/>
                    <a:pt x="26" y="0"/>
                    <a:pt x="22" y="0"/>
                  </a:cubicBezTo>
                  <a:cubicBezTo>
                    <a:pt x="20" y="0"/>
                    <a:pt x="19" y="0"/>
                    <a:pt x="17" y="0"/>
                  </a:cubicBezTo>
                  <a:cubicBezTo>
                    <a:pt x="15" y="0"/>
                    <a:pt x="15" y="1"/>
                    <a:pt x="14" y="1"/>
                  </a:cubicBezTo>
                  <a:cubicBezTo>
                    <a:pt x="13" y="1"/>
                    <a:pt x="12" y="0"/>
                    <a:pt x="11" y="0"/>
                  </a:cubicBezTo>
                  <a:cubicBezTo>
                    <a:pt x="10" y="1"/>
                    <a:pt x="9" y="2"/>
                    <a:pt x="8" y="3"/>
                  </a:cubicBezTo>
                  <a:cubicBezTo>
                    <a:pt x="6" y="5"/>
                    <a:pt x="0" y="4"/>
                    <a:pt x="3" y="9"/>
                  </a:cubicBezTo>
                  <a:cubicBezTo>
                    <a:pt x="4" y="11"/>
                    <a:pt x="8" y="12"/>
                    <a:pt x="11" y="11"/>
                  </a:cubicBezTo>
                  <a:cubicBezTo>
                    <a:pt x="12" y="11"/>
                    <a:pt x="12" y="9"/>
                    <a:pt x="13" y="9"/>
                  </a:cubicBezTo>
                  <a:cubicBezTo>
                    <a:pt x="15" y="9"/>
                    <a:pt x="17" y="9"/>
                    <a:pt x="18" y="9"/>
                  </a:cubicBezTo>
                  <a:cubicBezTo>
                    <a:pt x="19" y="9"/>
                    <a:pt x="19" y="7"/>
                    <a:pt x="19" y="6"/>
                  </a:cubicBezTo>
                  <a:cubicBezTo>
                    <a:pt x="20" y="5"/>
                    <a:pt x="23" y="7"/>
                    <a:pt x="24" y="7"/>
                  </a:cubicBezTo>
                  <a:cubicBezTo>
                    <a:pt x="25" y="7"/>
                    <a:pt x="27" y="7"/>
                    <a:pt x="28" y="7"/>
                  </a:cubicBezTo>
                  <a:cubicBezTo>
                    <a:pt x="29" y="7"/>
                    <a:pt x="29" y="5"/>
                    <a:pt x="30" y="4"/>
                  </a:cubicBezTo>
                  <a:close/>
                </a:path>
              </a:pathLst>
            </a:custGeom>
            <a:grpFill/>
            <a:ln w="4763" cap="flat">
              <a:solidFill>
                <a:schemeClr val="bg1"/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id-ID" sz="1800" b="1" i="0" u="none" strike="noStrike" kern="1200" cap="none" spc="0" normalizeH="0" baseline="0" noProof="0">
                <a:ln>
                  <a:noFill/>
                </a:ln>
                <a:solidFill>
                  <a:srgbClr val="1C1C1C">
                    <a:lumMod val="50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endParaRPr>
            </a:p>
          </p:txBody>
        </p:sp>
        <p:sp>
          <p:nvSpPr>
            <p:cNvPr id="260" name="Freeform 658"/>
            <p:cNvSpPr/>
            <p:nvPr/>
          </p:nvSpPr>
          <p:spPr bwMode="auto">
            <a:xfrm>
              <a:off x="12760703" y="6086441"/>
              <a:ext cx="439491" cy="328114"/>
            </a:xfrm>
            <a:custGeom>
              <a:avLst/>
              <a:gdLst>
                <a:gd name="T0" fmla="*/ 11 w 47"/>
                <a:gd name="T1" fmla="*/ 29 h 35"/>
                <a:gd name="T2" fmla="*/ 18 w 47"/>
                <a:gd name="T3" fmla="*/ 30 h 35"/>
                <a:gd name="T4" fmla="*/ 23 w 47"/>
                <a:gd name="T5" fmla="*/ 33 h 35"/>
                <a:gd name="T6" fmla="*/ 25 w 47"/>
                <a:gd name="T7" fmla="*/ 31 h 35"/>
                <a:gd name="T8" fmla="*/ 29 w 47"/>
                <a:gd name="T9" fmla="*/ 32 h 35"/>
                <a:gd name="T10" fmla="*/ 33 w 47"/>
                <a:gd name="T11" fmla="*/ 32 h 35"/>
                <a:gd name="T12" fmla="*/ 36 w 47"/>
                <a:gd name="T13" fmla="*/ 33 h 35"/>
                <a:gd name="T14" fmla="*/ 38 w 47"/>
                <a:gd name="T15" fmla="*/ 28 h 35"/>
                <a:gd name="T16" fmla="*/ 42 w 47"/>
                <a:gd name="T17" fmla="*/ 27 h 35"/>
                <a:gd name="T18" fmla="*/ 40 w 47"/>
                <a:gd name="T19" fmla="*/ 22 h 35"/>
                <a:gd name="T20" fmla="*/ 44 w 47"/>
                <a:gd name="T21" fmla="*/ 21 h 35"/>
                <a:gd name="T22" fmla="*/ 45 w 47"/>
                <a:gd name="T23" fmla="*/ 17 h 35"/>
                <a:gd name="T24" fmla="*/ 42 w 47"/>
                <a:gd name="T25" fmla="*/ 15 h 35"/>
                <a:gd name="T26" fmla="*/ 39 w 47"/>
                <a:gd name="T27" fmla="*/ 11 h 35"/>
                <a:gd name="T28" fmla="*/ 38 w 47"/>
                <a:gd name="T29" fmla="*/ 6 h 35"/>
                <a:gd name="T30" fmla="*/ 35 w 47"/>
                <a:gd name="T31" fmla="*/ 2 h 35"/>
                <a:gd name="T32" fmla="*/ 33 w 47"/>
                <a:gd name="T33" fmla="*/ 2 h 35"/>
                <a:gd name="T34" fmla="*/ 30 w 47"/>
                <a:gd name="T35" fmla="*/ 1 h 35"/>
                <a:gd name="T36" fmla="*/ 28 w 47"/>
                <a:gd name="T37" fmla="*/ 2 h 35"/>
                <a:gd name="T38" fmla="*/ 25 w 47"/>
                <a:gd name="T39" fmla="*/ 0 h 35"/>
                <a:gd name="T40" fmla="*/ 22 w 47"/>
                <a:gd name="T41" fmla="*/ 2 h 35"/>
                <a:gd name="T42" fmla="*/ 17 w 47"/>
                <a:gd name="T43" fmla="*/ 3 h 35"/>
                <a:gd name="T44" fmla="*/ 17 w 47"/>
                <a:gd name="T45" fmla="*/ 6 h 35"/>
                <a:gd name="T46" fmla="*/ 13 w 47"/>
                <a:gd name="T47" fmla="*/ 9 h 35"/>
                <a:gd name="T48" fmla="*/ 12 w 47"/>
                <a:gd name="T49" fmla="*/ 13 h 35"/>
                <a:gd name="T50" fmla="*/ 8 w 47"/>
                <a:gd name="T51" fmla="*/ 14 h 35"/>
                <a:gd name="T52" fmla="*/ 1 w 47"/>
                <a:gd name="T53" fmla="*/ 16 h 35"/>
                <a:gd name="T54" fmla="*/ 2 w 47"/>
                <a:gd name="T55" fmla="*/ 24 h 35"/>
                <a:gd name="T56" fmla="*/ 1 w 47"/>
                <a:gd name="T57" fmla="*/ 27 h 35"/>
                <a:gd name="T58" fmla="*/ 1 w 47"/>
                <a:gd name="T59" fmla="*/ 31 h 35"/>
                <a:gd name="T60" fmla="*/ 5 w 47"/>
                <a:gd name="T61" fmla="*/ 30 h 35"/>
                <a:gd name="T62" fmla="*/ 11 w 47"/>
                <a:gd name="T63" fmla="*/ 29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47" h="35">
                  <a:moveTo>
                    <a:pt x="11" y="29"/>
                  </a:moveTo>
                  <a:cubicBezTo>
                    <a:pt x="14" y="29"/>
                    <a:pt x="16" y="30"/>
                    <a:pt x="18" y="30"/>
                  </a:cubicBezTo>
                  <a:cubicBezTo>
                    <a:pt x="18" y="30"/>
                    <a:pt x="23" y="33"/>
                    <a:pt x="23" y="33"/>
                  </a:cubicBezTo>
                  <a:cubicBezTo>
                    <a:pt x="23" y="32"/>
                    <a:pt x="24" y="29"/>
                    <a:pt x="25" y="31"/>
                  </a:cubicBezTo>
                  <a:cubicBezTo>
                    <a:pt x="27" y="34"/>
                    <a:pt x="28" y="29"/>
                    <a:pt x="29" y="32"/>
                  </a:cubicBezTo>
                  <a:cubicBezTo>
                    <a:pt x="30" y="34"/>
                    <a:pt x="32" y="32"/>
                    <a:pt x="33" y="32"/>
                  </a:cubicBezTo>
                  <a:cubicBezTo>
                    <a:pt x="34" y="31"/>
                    <a:pt x="36" y="35"/>
                    <a:pt x="36" y="33"/>
                  </a:cubicBezTo>
                  <a:cubicBezTo>
                    <a:pt x="37" y="31"/>
                    <a:pt x="36" y="29"/>
                    <a:pt x="38" y="28"/>
                  </a:cubicBezTo>
                  <a:cubicBezTo>
                    <a:pt x="39" y="28"/>
                    <a:pt x="41" y="27"/>
                    <a:pt x="42" y="27"/>
                  </a:cubicBezTo>
                  <a:cubicBezTo>
                    <a:pt x="41" y="26"/>
                    <a:pt x="40" y="24"/>
                    <a:pt x="40" y="22"/>
                  </a:cubicBezTo>
                  <a:cubicBezTo>
                    <a:pt x="40" y="20"/>
                    <a:pt x="42" y="22"/>
                    <a:pt x="44" y="21"/>
                  </a:cubicBezTo>
                  <a:cubicBezTo>
                    <a:pt x="46" y="21"/>
                    <a:pt x="47" y="19"/>
                    <a:pt x="45" y="17"/>
                  </a:cubicBezTo>
                  <a:cubicBezTo>
                    <a:pt x="44" y="16"/>
                    <a:pt x="43" y="17"/>
                    <a:pt x="42" y="15"/>
                  </a:cubicBezTo>
                  <a:cubicBezTo>
                    <a:pt x="41" y="14"/>
                    <a:pt x="40" y="13"/>
                    <a:pt x="39" y="11"/>
                  </a:cubicBezTo>
                  <a:cubicBezTo>
                    <a:pt x="38" y="10"/>
                    <a:pt x="38" y="8"/>
                    <a:pt x="38" y="6"/>
                  </a:cubicBezTo>
                  <a:cubicBezTo>
                    <a:pt x="39" y="4"/>
                    <a:pt x="36" y="2"/>
                    <a:pt x="35" y="2"/>
                  </a:cubicBezTo>
                  <a:cubicBezTo>
                    <a:pt x="34" y="1"/>
                    <a:pt x="34" y="2"/>
                    <a:pt x="33" y="2"/>
                  </a:cubicBezTo>
                  <a:cubicBezTo>
                    <a:pt x="31" y="3"/>
                    <a:pt x="31" y="2"/>
                    <a:pt x="30" y="1"/>
                  </a:cubicBezTo>
                  <a:cubicBezTo>
                    <a:pt x="29" y="0"/>
                    <a:pt x="29" y="2"/>
                    <a:pt x="28" y="2"/>
                  </a:cubicBezTo>
                  <a:cubicBezTo>
                    <a:pt x="27" y="2"/>
                    <a:pt x="25" y="0"/>
                    <a:pt x="25" y="0"/>
                  </a:cubicBezTo>
                  <a:cubicBezTo>
                    <a:pt x="23" y="0"/>
                    <a:pt x="23" y="2"/>
                    <a:pt x="22" y="2"/>
                  </a:cubicBezTo>
                  <a:cubicBezTo>
                    <a:pt x="20" y="3"/>
                    <a:pt x="19" y="3"/>
                    <a:pt x="17" y="3"/>
                  </a:cubicBezTo>
                  <a:cubicBezTo>
                    <a:pt x="16" y="4"/>
                    <a:pt x="17" y="6"/>
                    <a:pt x="17" y="6"/>
                  </a:cubicBezTo>
                  <a:cubicBezTo>
                    <a:pt x="16" y="8"/>
                    <a:pt x="13" y="7"/>
                    <a:pt x="13" y="9"/>
                  </a:cubicBezTo>
                  <a:cubicBezTo>
                    <a:pt x="12" y="10"/>
                    <a:pt x="12" y="11"/>
                    <a:pt x="12" y="13"/>
                  </a:cubicBezTo>
                  <a:cubicBezTo>
                    <a:pt x="12" y="14"/>
                    <a:pt x="9" y="14"/>
                    <a:pt x="8" y="14"/>
                  </a:cubicBezTo>
                  <a:cubicBezTo>
                    <a:pt x="5" y="15"/>
                    <a:pt x="4" y="16"/>
                    <a:pt x="1" y="16"/>
                  </a:cubicBezTo>
                  <a:cubicBezTo>
                    <a:pt x="2" y="19"/>
                    <a:pt x="5" y="21"/>
                    <a:pt x="2" y="24"/>
                  </a:cubicBezTo>
                  <a:cubicBezTo>
                    <a:pt x="0" y="25"/>
                    <a:pt x="0" y="26"/>
                    <a:pt x="1" y="27"/>
                  </a:cubicBezTo>
                  <a:cubicBezTo>
                    <a:pt x="3" y="28"/>
                    <a:pt x="1" y="30"/>
                    <a:pt x="1" y="31"/>
                  </a:cubicBezTo>
                  <a:cubicBezTo>
                    <a:pt x="3" y="31"/>
                    <a:pt x="4" y="31"/>
                    <a:pt x="5" y="30"/>
                  </a:cubicBezTo>
                  <a:cubicBezTo>
                    <a:pt x="7" y="29"/>
                    <a:pt x="10" y="29"/>
                    <a:pt x="11" y="29"/>
                  </a:cubicBezTo>
                  <a:close/>
                </a:path>
              </a:pathLst>
            </a:custGeom>
            <a:grpFill/>
            <a:ln w="4763" cap="flat">
              <a:solidFill>
                <a:schemeClr val="bg1"/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id-ID" sz="1800" b="1" i="0" u="none" strike="noStrike" kern="1200" cap="none" spc="0" normalizeH="0" baseline="0" noProof="0">
                <a:ln>
                  <a:noFill/>
                </a:ln>
                <a:solidFill>
                  <a:srgbClr val="1C1C1C">
                    <a:lumMod val="50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endParaRPr>
            </a:p>
          </p:txBody>
        </p:sp>
        <p:sp>
          <p:nvSpPr>
            <p:cNvPr id="261" name="Freeform 659"/>
            <p:cNvSpPr/>
            <p:nvPr/>
          </p:nvSpPr>
          <p:spPr bwMode="auto">
            <a:xfrm>
              <a:off x="12658794" y="6067328"/>
              <a:ext cx="270700" cy="178393"/>
            </a:xfrm>
            <a:custGeom>
              <a:avLst/>
              <a:gdLst>
                <a:gd name="T0" fmla="*/ 16 w 29"/>
                <a:gd name="T1" fmla="*/ 18 h 19"/>
                <a:gd name="T2" fmla="*/ 23 w 29"/>
                <a:gd name="T3" fmla="*/ 15 h 19"/>
                <a:gd name="T4" fmla="*/ 23 w 29"/>
                <a:gd name="T5" fmla="*/ 12 h 19"/>
                <a:gd name="T6" fmla="*/ 27 w 29"/>
                <a:gd name="T7" fmla="*/ 9 h 19"/>
                <a:gd name="T8" fmla="*/ 26 w 29"/>
                <a:gd name="T9" fmla="*/ 4 h 19"/>
                <a:gd name="T10" fmla="*/ 19 w 29"/>
                <a:gd name="T11" fmla="*/ 1 h 19"/>
                <a:gd name="T12" fmla="*/ 10 w 29"/>
                <a:gd name="T13" fmla="*/ 1 h 19"/>
                <a:gd name="T14" fmla="*/ 0 w 29"/>
                <a:gd name="T15" fmla="*/ 4 h 19"/>
                <a:gd name="T16" fmla="*/ 1 w 29"/>
                <a:gd name="T17" fmla="*/ 6 h 19"/>
                <a:gd name="T18" fmla="*/ 2 w 29"/>
                <a:gd name="T19" fmla="*/ 9 h 19"/>
                <a:gd name="T20" fmla="*/ 5 w 29"/>
                <a:gd name="T21" fmla="*/ 10 h 19"/>
                <a:gd name="T22" fmla="*/ 9 w 29"/>
                <a:gd name="T23" fmla="*/ 11 h 19"/>
                <a:gd name="T24" fmla="*/ 8 w 29"/>
                <a:gd name="T25" fmla="*/ 15 h 19"/>
                <a:gd name="T26" fmla="*/ 12 w 29"/>
                <a:gd name="T27" fmla="*/ 18 h 19"/>
                <a:gd name="T28" fmla="*/ 16 w 29"/>
                <a:gd name="T29" fmla="*/ 18 h 19"/>
                <a:gd name="T30" fmla="*/ 16 w 29"/>
                <a:gd name="T31" fmla="*/ 18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29" h="19">
                  <a:moveTo>
                    <a:pt x="16" y="18"/>
                  </a:moveTo>
                  <a:cubicBezTo>
                    <a:pt x="18" y="16"/>
                    <a:pt x="21" y="16"/>
                    <a:pt x="23" y="15"/>
                  </a:cubicBezTo>
                  <a:cubicBezTo>
                    <a:pt x="23" y="14"/>
                    <a:pt x="23" y="13"/>
                    <a:pt x="23" y="12"/>
                  </a:cubicBezTo>
                  <a:cubicBezTo>
                    <a:pt x="24" y="10"/>
                    <a:pt x="25" y="10"/>
                    <a:pt x="27" y="9"/>
                  </a:cubicBezTo>
                  <a:cubicBezTo>
                    <a:pt x="29" y="8"/>
                    <a:pt x="28" y="5"/>
                    <a:pt x="26" y="4"/>
                  </a:cubicBezTo>
                  <a:cubicBezTo>
                    <a:pt x="24" y="3"/>
                    <a:pt x="22" y="2"/>
                    <a:pt x="19" y="1"/>
                  </a:cubicBezTo>
                  <a:cubicBezTo>
                    <a:pt x="17" y="0"/>
                    <a:pt x="13" y="1"/>
                    <a:pt x="10" y="1"/>
                  </a:cubicBezTo>
                  <a:cubicBezTo>
                    <a:pt x="8" y="1"/>
                    <a:pt x="0" y="0"/>
                    <a:pt x="0" y="4"/>
                  </a:cubicBezTo>
                  <a:cubicBezTo>
                    <a:pt x="0" y="4"/>
                    <a:pt x="1" y="5"/>
                    <a:pt x="1" y="6"/>
                  </a:cubicBezTo>
                  <a:cubicBezTo>
                    <a:pt x="2" y="7"/>
                    <a:pt x="1" y="8"/>
                    <a:pt x="2" y="9"/>
                  </a:cubicBezTo>
                  <a:cubicBezTo>
                    <a:pt x="3" y="9"/>
                    <a:pt x="4" y="11"/>
                    <a:pt x="5" y="10"/>
                  </a:cubicBezTo>
                  <a:cubicBezTo>
                    <a:pt x="7" y="10"/>
                    <a:pt x="9" y="9"/>
                    <a:pt x="9" y="11"/>
                  </a:cubicBezTo>
                  <a:cubicBezTo>
                    <a:pt x="9" y="12"/>
                    <a:pt x="9" y="14"/>
                    <a:pt x="8" y="15"/>
                  </a:cubicBezTo>
                  <a:cubicBezTo>
                    <a:pt x="11" y="15"/>
                    <a:pt x="11" y="15"/>
                    <a:pt x="12" y="18"/>
                  </a:cubicBezTo>
                  <a:cubicBezTo>
                    <a:pt x="13" y="18"/>
                    <a:pt x="16" y="18"/>
                    <a:pt x="16" y="18"/>
                  </a:cubicBezTo>
                  <a:cubicBezTo>
                    <a:pt x="17" y="17"/>
                    <a:pt x="15" y="19"/>
                    <a:pt x="16" y="18"/>
                  </a:cubicBezTo>
                  <a:close/>
                </a:path>
              </a:pathLst>
            </a:custGeom>
            <a:grpFill/>
            <a:ln w="4763" cap="flat">
              <a:solidFill>
                <a:schemeClr val="bg1"/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id-ID" sz="1800" b="1" i="0" u="none" strike="noStrike" kern="1200" cap="none" spc="0" normalizeH="0" baseline="0" noProof="0">
                <a:ln>
                  <a:noFill/>
                </a:ln>
                <a:solidFill>
                  <a:srgbClr val="1C1C1C">
                    <a:lumMod val="50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endParaRPr>
            </a:p>
          </p:txBody>
        </p:sp>
        <p:sp>
          <p:nvSpPr>
            <p:cNvPr id="262" name="Freeform 660"/>
            <p:cNvSpPr/>
            <p:nvPr/>
          </p:nvSpPr>
          <p:spPr bwMode="auto">
            <a:xfrm>
              <a:off x="12658794" y="5955834"/>
              <a:ext cx="334397" cy="168837"/>
            </a:xfrm>
            <a:custGeom>
              <a:avLst/>
              <a:gdLst>
                <a:gd name="T0" fmla="*/ 11 w 36"/>
                <a:gd name="T1" fmla="*/ 13 h 18"/>
                <a:gd name="T2" fmla="*/ 19 w 36"/>
                <a:gd name="T3" fmla="*/ 12 h 18"/>
                <a:gd name="T4" fmla="*/ 25 w 36"/>
                <a:gd name="T5" fmla="*/ 15 h 18"/>
                <a:gd name="T6" fmla="*/ 29 w 36"/>
                <a:gd name="T7" fmla="*/ 17 h 18"/>
                <a:gd name="T8" fmla="*/ 33 w 36"/>
                <a:gd name="T9" fmla="*/ 16 h 18"/>
                <a:gd name="T10" fmla="*/ 36 w 36"/>
                <a:gd name="T11" fmla="*/ 14 h 18"/>
                <a:gd name="T12" fmla="*/ 34 w 36"/>
                <a:gd name="T13" fmla="*/ 8 h 18"/>
                <a:gd name="T14" fmla="*/ 31 w 36"/>
                <a:gd name="T15" fmla="*/ 4 h 18"/>
                <a:gd name="T16" fmla="*/ 25 w 36"/>
                <a:gd name="T17" fmla="*/ 3 h 18"/>
                <a:gd name="T18" fmla="*/ 18 w 36"/>
                <a:gd name="T19" fmla="*/ 1 h 18"/>
                <a:gd name="T20" fmla="*/ 17 w 36"/>
                <a:gd name="T21" fmla="*/ 5 h 18"/>
                <a:gd name="T22" fmla="*/ 15 w 36"/>
                <a:gd name="T23" fmla="*/ 7 h 18"/>
                <a:gd name="T24" fmla="*/ 8 w 36"/>
                <a:gd name="T25" fmla="*/ 4 h 18"/>
                <a:gd name="T26" fmla="*/ 0 w 36"/>
                <a:gd name="T27" fmla="*/ 15 h 18"/>
                <a:gd name="T28" fmla="*/ 11 w 36"/>
                <a:gd name="T29" fmla="*/ 13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36" h="18">
                  <a:moveTo>
                    <a:pt x="11" y="13"/>
                  </a:moveTo>
                  <a:cubicBezTo>
                    <a:pt x="14" y="13"/>
                    <a:pt x="16" y="12"/>
                    <a:pt x="19" y="12"/>
                  </a:cubicBezTo>
                  <a:cubicBezTo>
                    <a:pt x="20" y="12"/>
                    <a:pt x="24" y="14"/>
                    <a:pt x="25" y="15"/>
                  </a:cubicBezTo>
                  <a:cubicBezTo>
                    <a:pt x="26" y="16"/>
                    <a:pt x="27" y="18"/>
                    <a:pt x="29" y="17"/>
                  </a:cubicBezTo>
                  <a:cubicBezTo>
                    <a:pt x="30" y="17"/>
                    <a:pt x="31" y="16"/>
                    <a:pt x="33" y="16"/>
                  </a:cubicBezTo>
                  <a:cubicBezTo>
                    <a:pt x="34" y="16"/>
                    <a:pt x="34" y="14"/>
                    <a:pt x="36" y="14"/>
                  </a:cubicBezTo>
                  <a:cubicBezTo>
                    <a:pt x="35" y="12"/>
                    <a:pt x="33" y="9"/>
                    <a:pt x="34" y="8"/>
                  </a:cubicBezTo>
                  <a:cubicBezTo>
                    <a:pt x="35" y="6"/>
                    <a:pt x="32" y="4"/>
                    <a:pt x="31" y="4"/>
                  </a:cubicBezTo>
                  <a:cubicBezTo>
                    <a:pt x="29" y="3"/>
                    <a:pt x="27" y="5"/>
                    <a:pt x="25" y="3"/>
                  </a:cubicBezTo>
                  <a:cubicBezTo>
                    <a:pt x="22" y="1"/>
                    <a:pt x="21" y="0"/>
                    <a:pt x="18" y="1"/>
                  </a:cubicBezTo>
                  <a:cubicBezTo>
                    <a:pt x="16" y="2"/>
                    <a:pt x="17" y="3"/>
                    <a:pt x="17" y="5"/>
                  </a:cubicBezTo>
                  <a:cubicBezTo>
                    <a:pt x="16" y="6"/>
                    <a:pt x="16" y="7"/>
                    <a:pt x="15" y="7"/>
                  </a:cubicBezTo>
                  <a:cubicBezTo>
                    <a:pt x="12" y="9"/>
                    <a:pt x="10" y="5"/>
                    <a:pt x="8" y="4"/>
                  </a:cubicBezTo>
                  <a:cubicBezTo>
                    <a:pt x="3" y="0"/>
                    <a:pt x="0" y="11"/>
                    <a:pt x="0" y="15"/>
                  </a:cubicBezTo>
                  <a:cubicBezTo>
                    <a:pt x="4" y="13"/>
                    <a:pt x="7" y="13"/>
                    <a:pt x="11" y="13"/>
                  </a:cubicBezTo>
                  <a:close/>
                </a:path>
              </a:pathLst>
            </a:custGeom>
            <a:grpFill/>
            <a:ln w="4763" cap="flat">
              <a:solidFill>
                <a:schemeClr val="bg1"/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id-ID" sz="1800" b="1" i="0" u="none" strike="noStrike" kern="1200" cap="none" spc="0" normalizeH="0" baseline="0" noProof="0">
                <a:ln>
                  <a:noFill/>
                </a:ln>
                <a:solidFill>
                  <a:srgbClr val="1C1C1C">
                    <a:lumMod val="50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endParaRPr>
            </a:p>
          </p:txBody>
        </p:sp>
        <p:sp>
          <p:nvSpPr>
            <p:cNvPr id="263" name="Freeform 661"/>
            <p:cNvSpPr/>
            <p:nvPr/>
          </p:nvSpPr>
          <p:spPr bwMode="auto">
            <a:xfrm>
              <a:off x="12760703" y="5853898"/>
              <a:ext cx="222932" cy="140163"/>
            </a:xfrm>
            <a:custGeom>
              <a:avLst/>
              <a:gdLst>
                <a:gd name="T0" fmla="*/ 16 w 24"/>
                <a:gd name="T1" fmla="*/ 15 h 15"/>
                <a:gd name="T2" fmla="*/ 20 w 24"/>
                <a:gd name="T3" fmla="*/ 15 h 15"/>
                <a:gd name="T4" fmla="*/ 22 w 24"/>
                <a:gd name="T5" fmla="*/ 13 h 15"/>
                <a:gd name="T6" fmla="*/ 22 w 24"/>
                <a:gd name="T7" fmla="*/ 10 h 15"/>
                <a:gd name="T8" fmla="*/ 21 w 24"/>
                <a:gd name="T9" fmla="*/ 5 h 15"/>
                <a:gd name="T10" fmla="*/ 24 w 24"/>
                <a:gd name="T11" fmla="*/ 0 h 15"/>
                <a:gd name="T12" fmla="*/ 12 w 24"/>
                <a:gd name="T13" fmla="*/ 0 h 15"/>
                <a:gd name="T14" fmla="*/ 6 w 24"/>
                <a:gd name="T15" fmla="*/ 1 h 15"/>
                <a:gd name="T16" fmla="*/ 0 w 24"/>
                <a:gd name="T17" fmla="*/ 5 h 15"/>
                <a:gd name="T18" fmla="*/ 2 w 24"/>
                <a:gd name="T19" fmla="*/ 6 h 15"/>
                <a:gd name="T20" fmla="*/ 2 w 24"/>
                <a:gd name="T21" fmla="*/ 8 h 15"/>
                <a:gd name="T22" fmla="*/ 7 w 24"/>
                <a:gd name="T23" fmla="*/ 9 h 15"/>
                <a:gd name="T24" fmla="*/ 6 w 24"/>
                <a:gd name="T25" fmla="*/ 13 h 15"/>
                <a:gd name="T26" fmla="*/ 11 w 24"/>
                <a:gd name="T27" fmla="*/ 12 h 15"/>
                <a:gd name="T28" fmla="*/ 16 w 24"/>
                <a:gd name="T29" fmla="*/ 15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24" h="15">
                  <a:moveTo>
                    <a:pt x="16" y="15"/>
                  </a:moveTo>
                  <a:cubicBezTo>
                    <a:pt x="17" y="15"/>
                    <a:pt x="19" y="15"/>
                    <a:pt x="20" y="15"/>
                  </a:cubicBezTo>
                  <a:cubicBezTo>
                    <a:pt x="20" y="14"/>
                    <a:pt x="22" y="14"/>
                    <a:pt x="22" y="13"/>
                  </a:cubicBezTo>
                  <a:cubicBezTo>
                    <a:pt x="22" y="12"/>
                    <a:pt x="22" y="11"/>
                    <a:pt x="22" y="10"/>
                  </a:cubicBezTo>
                  <a:cubicBezTo>
                    <a:pt x="21" y="8"/>
                    <a:pt x="20" y="7"/>
                    <a:pt x="21" y="5"/>
                  </a:cubicBezTo>
                  <a:cubicBezTo>
                    <a:pt x="23" y="4"/>
                    <a:pt x="24" y="2"/>
                    <a:pt x="24" y="0"/>
                  </a:cubicBezTo>
                  <a:cubicBezTo>
                    <a:pt x="22" y="3"/>
                    <a:pt x="15" y="0"/>
                    <a:pt x="12" y="0"/>
                  </a:cubicBezTo>
                  <a:cubicBezTo>
                    <a:pt x="10" y="0"/>
                    <a:pt x="8" y="0"/>
                    <a:pt x="6" y="1"/>
                  </a:cubicBezTo>
                  <a:cubicBezTo>
                    <a:pt x="5" y="1"/>
                    <a:pt x="0" y="5"/>
                    <a:pt x="0" y="5"/>
                  </a:cubicBezTo>
                  <a:cubicBezTo>
                    <a:pt x="0" y="6"/>
                    <a:pt x="3" y="5"/>
                    <a:pt x="2" y="6"/>
                  </a:cubicBezTo>
                  <a:cubicBezTo>
                    <a:pt x="2" y="7"/>
                    <a:pt x="2" y="7"/>
                    <a:pt x="2" y="8"/>
                  </a:cubicBezTo>
                  <a:cubicBezTo>
                    <a:pt x="3" y="10"/>
                    <a:pt x="7" y="9"/>
                    <a:pt x="7" y="9"/>
                  </a:cubicBezTo>
                  <a:cubicBezTo>
                    <a:pt x="7" y="10"/>
                    <a:pt x="6" y="12"/>
                    <a:pt x="6" y="13"/>
                  </a:cubicBezTo>
                  <a:cubicBezTo>
                    <a:pt x="7" y="12"/>
                    <a:pt x="9" y="11"/>
                    <a:pt x="11" y="12"/>
                  </a:cubicBezTo>
                  <a:cubicBezTo>
                    <a:pt x="13" y="13"/>
                    <a:pt x="14" y="15"/>
                    <a:pt x="16" y="15"/>
                  </a:cubicBezTo>
                  <a:close/>
                </a:path>
              </a:pathLst>
            </a:custGeom>
            <a:grpFill/>
            <a:ln w="4763" cap="flat">
              <a:solidFill>
                <a:schemeClr val="bg1"/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id-ID" sz="1800" b="1" i="0" u="none" strike="noStrike" kern="1200" cap="none" spc="0" normalizeH="0" baseline="0" noProof="0">
                <a:ln>
                  <a:noFill/>
                </a:ln>
                <a:solidFill>
                  <a:srgbClr val="1C1C1C">
                    <a:lumMod val="50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endParaRPr>
            </a:p>
          </p:txBody>
        </p:sp>
        <p:sp>
          <p:nvSpPr>
            <p:cNvPr id="264" name="Freeform 662"/>
            <p:cNvSpPr/>
            <p:nvPr/>
          </p:nvSpPr>
          <p:spPr bwMode="auto">
            <a:xfrm>
              <a:off x="12591917" y="6143782"/>
              <a:ext cx="149682" cy="73269"/>
            </a:xfrm>
            <a:custGeom>
              <a:avLst/>
              <a:gdLst>
                <a:gd name="T0" fmla="*/ 16 w 16"/>
                <a:gd name="T1" fmla="*/ 4 h 8"/>
                <a:gd name="T2" fmla="*/ 12 w 16"/>
                <a:gd name="T3" fmla="*/ 2 h 8"/>
                <a:gd name="T4" fmla="*/ 8 w 16"/>
                <a:gd name="T5" fmla="*/ 0 h 8"/>
                <a:gd name="T6" fmla="*/ 7 w 16"/>
                <a:gd name="T7" fmla="*/ 3 h 8"/>
                <a:gd name="T8" fmla="*/ 5 w 16"/>
                <a:gd name="T9" fmla="*/ 2 h 8"/>
                <a:gd name="T10" fmla="*/ 2 w 16"/>
                <a:gd name="T11" fmla="*/ 3 h 8"/>
                <a:gd name="T12" fmla="*/ 0 w 16"/>
                <a:gd name="T13" fmla="*/ 5 h 8"/>
                <a:gd name="T14" fmla="*/ 0 w 16"/>
                <a:gd name="T15" fmla="*/ 6 h 8"/>
                <a:gd name="T16" fmla="*/ 2 w 16"/>
                <a:gd name="T17" fmla="*/ 6 h 8"/>
                <a:gd name="T18" fmla="*/ 8 w 16"/>
                <a:gd name="T19" fmla="*/ 7 h 8"/>
                <a:gd name="T20" fmla="*/ 16 w 16"/>
                <a:gd name="T21" fmla="*/ 4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6" h="8">
                  <a:moveTo>
                    <a:pt x="16" y="4"/>
                  </a:moveTo>
                  <a:cubicBezTo>
                    <a:pt x="16" y="1"/>
                    <a:pt x="14" y="2"/>
                    <a:pt x="12" y="2"/>
                  </a:cubicBezTo>
                  <a:cubicBezTo>
                    <a:pt x="11" y="3"/>
                    <a:pt x="10" y="1"/>
                    <a:pt x="8" y="0"/>
                  </a:cubicBezTo>
                  <a:cubicBezTo>
                    <a:pt x="8" y="1"/>
                    <a:pt x="8" y="2"/>
                    <a:pt x="7" y="3"/>
                  </a:cubicBezTo>
                  <a:cubicBezTo>
                    <a:pt x="6" y="3"/>
                    <a:pt x="7" y="1"/>
                    <a:pt x="5" y="2"/>
                  </a:cubicBezTo>
                  <a:cubicBezTo>
                    <a:pt x="4" y="2"/>
                    <a:pt x="2" y="2"/>
                    <a:pt x="2" y="3"/>
                  </a:cubicBezTo>
                  <a:cubicBezTo>
                    <a:pt x="1" y="5"/>
                    <a:pt x="2" y="6"/>
                    <a:pt x="0" y="5"/>
                  </a:cubicBezTo>
                  <a:cubicBezTo>
                    <a:pt x="0" y="5"/>
                    <a:pt x="0" y="5"/>
                    <a:pt x="0" y="6"/>
                  </a:cubicBezTo>
                  <a:cubicBezTo>
                    <a:pt x="0" y="6"/>
                    <a:pt x="1" y="6"/>
                    <a:pt x="2" y="6"/>
                  </a:cubicBezTo>
                  <a:cubicBezTo>
                    <a:pt x="4" y="7"/>
                    <a:pt x="6" y="7"/>
                    <a:pt x="8" y="7"/>
                  </a:cubicBezTo>
                  <a:cubicBezTo>
                    <a:pt x="10" y="7"/>
                    <a:pt x="16" y="8"/>
                    <a:pt x="16" y="4"/>
                  </a:cubicBezTo>
                  <a:close/>
                </a:path>
              </a:pathLst>
            </a:custGeom>
            <a:grpFill/>
            <a:ln w="4763" cap="flat">
              <a:solidFill>
                <a:schemeClr val="bg1"/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id-ID" sz="1800" b="1" i="0" u="none" strike="noStrike" kern="1200" cap="none" spc="0" normalizeH="0" baseline="0" noProof="0">
                <a:ln>
                  <a:noFill/>
                </a:ln>
                <a:solidFill>
                  <a:srgbClr val="1C1C1C">
                    <a:lumMod val="50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endParaRPr>
            </a:p>
          </p:txBody>
        </p:sp>
        <p:sp>
          <p:nvSpPr>
            <p:cNvPr id="265" name="Freeform 663"/>
            <p:cNvSpPr/>
            <p:nvPr/>
          </p:nvSpPr>
          <p:spPr bwMode="auto">
            <a:xfrm>
              <a:off x="12359429" y="6162893"/>
              <a:ext cx="445860" cy="391823"/>
            </a:xfrm>
            <a:custGeom>
              <a:avLst/>
              <a:gdLst>
                <a:gd name="T0" fmla="*/ 1 w 48"/>
                <a:gd name="T1" fmla="*/ 12 h 42"/>
                <a:gd name="T2" fmla="*/ 0 w 48"/>
                <a:gd name="T3" fmla="*/ 16 h 42"/>
                <a:gd name="T4" fmla="*/ 2 w 48"/>
                <a:gd name="T5" fmla="*/ 20 h 42"/>
                <a:gd name="T6" fmla="*/ 4 w 48"/>
                <a:gd name="T7" fmla="*/ 27 h 42"/>
                <a:gd name="T8" fmla="*/ 9 w 48"/>
                <a:gd name="T9" fmla="*/ 31 h 42"/>
                <a:gd name="T10" fmla="*/ 10 w 48"/>
                <a:gd name="T11" fmla="*/ 33 h 42"/>
                <a:gd name="T12" fmla="*/ 13 w 48"/>
                <a:gd name="T13" fmla="*/ 32 h 42"/>
                <a:gd name="T14" fmla="*/ 21 w 48"/>
                <a:gd name="T15" fmla="*/ 36 h 42"/>
                <a:gd name="T16" fmla="*/ 25 w 48"/>
                <a:gd name="T17" fmla="*/ 37 h 42"/>
                <a:gd name="T18" fmla="*/ 33 w 48"/>
                <a:gd name="T19" fmla="*/ 37 h 42"/>
                <a:gd name="T20" fmla="*/ 39 w 48"/>
                <a:gd name="T21" fmla="*/ 41 h 42"/>
                <a:gd name="T22" fmla="*/ 41 w 48"/>
                <a:gd name="T23" fmla="*/ 35 h 42"/>
                <a:gd name="T24" fmla="*/ 44 w 48"/>
                <a:gd name="T25" fmla="*/ 32 h 42"/>
                <a:gd name="T26" fmla="*/ 48 w 48"/>
                <a:gd name="T27" fmla="*/ 31 h 42"/>
                <a:gd name="T28" fmla="*/ 45 w 48"/>
                <a:gd name="T29" fmla="*/ 26 h 42"/>
                <a:gd name="T30" fmla="*/ 44 w 48"/>
                <a:gd name="T31" fmla="*/ 19 h 42"/>
                <a:gd name="T32" fmla="*/ 46 w 48"/>
                <a:gd name="T33" fmla="*/ 12 h 42"/>
                <a:gd name="T34" fmla="*/ 44 w 48"/>
                <a:gd name="T35" fmla="*/ 7 h 42"/>
                <a:gd name="T36" fmla="*/ 42 w 48"/>
                <a:gd name="T37" fmla="*/ 5 h 42"/>
                <a:gd name="T38" fmla="*/ 25 w 48"/>
                <a:gd name="T39" fmla="*/ 4 h 42"/>
                <a:gd name="T40" fmla="*/ 20 w 48"/>
                <a:gd name="T41" fmla="*/ 2 h 42"/>
                <a:gd name="T42" fmla="*/ 13 w 48"/>
                <a:gd name="T43" fmla="*/ 4 h 42"/>
                <a:gd name="T44" fmla="*/ 6 w 48"/>
                <a:gd name="T45" fmla="*/ 6 h 42"/>
                <a:gd name="T46" fmla="*/ 2 w 48"/>
                <a:gd name="T47" fmla="*/ 7 h 42"/>
                <a:gd name="T48" fmla="*/ 1 w 48"/>
                <a:gd name="T49" fmla="*/ 9 h 42"/>
                <a:gd name="T50" fmla="*/ 1 w 48"/>
                <a:gd name="T51" fmla="*/ 12 h 42"/>
                <a:gd name="T52" fmla="*/ 1 w 48"/>
                <a:gd name="T53" fmla="*/ 12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48" h="42">
                  <a:moveTo>
                    <a:pt x="1" y="12"/>
                  </a:moveTo>
                  <a:cubicBezTo>
                    <a:pt x="1" y="13"/>
                    <a:pt x="0" y="15"/>
                    <a:pt x="0" y="16"/>
                  </a:cubicBezTo>
                  <a:cubicBezTo>
                    <a:pt x="1" y="17"/>
                    <a:pt x="2" y="19"/>
                    <a:pt x="2" y="20"/>
                  </a:cubicBezTo>
                  <a:cubicBezTo>
                    <a:pt x="2" y="22"/>
                    <a:pt x="3" y="25"/>
                    <a:pt x="4" y="27"/>
                  </a:cubicBezTo>
                  <a:cubicBezTo>
                    <a:pt x="5" y="30"/>
                    <a:pt x="8" y="29"/>
                    <a:pt x="9" y="31"/>
                  </a:cubicBezTo>
                  <a:cubicBezTo>
                    <a:pt x="9" y="31"/>
                    <a:pt x="9" y="33"/>
                    <a:pt x="10" y="33"/>
                  </a:cubicBezTo>
                  <a:cubicBezTo>
                    <a:pt x="11" y="34"/>
                    <a:pt x="12" y="32"/>
                    <a:pt x="13" y="32"/>
                  </a:cubicBezTo>
                  <a:cubicBezTo>
                    <a:pt x="15" y="31"/>
                    <a:pt x="19" y="35"/>
                    <a:pt x="21" y="36"/>
                  </a:cubicBezTo>
                  <a:cubicBezTo>
                    <a:pt x="22" y="37"/>
                    <a:pt x="23" y="39"/>
                    <a:pt x="25" y="37"/>
                  </a:cubicBezTo>
                  <a:cubicBezTo>
                    <a:pt x="26" y="36"/>
                    <a:pt x="31" y="37"/>
                    <a:pt x="33" y="37"/>
                  </a:cubicBezTo>
                  <a:cubicBezTo>
                    <a:pt x="36" y="37"/>
                    <a:pt x="37" y="39"/>
                    <a:pt x="39" y="41"/>
                  </a:cubicBezTo>
                  <a:cubicBezTo>
                    <a:pt x="40" y="42"/>
                    <a:pt x="40" y="36"/>
                    <a:pt x="41" y="35"/>
                  </a:cubicBezTo>
                  <a:cubicBezTo>
                    <a:pt x="42" y="34"/>
                    <a:pt x="43" y="33"/>
                    <a:pt x="44" y="32"/>
                  </a:cubicBezTo>
                  <a:cubicBezTo>
                    <a:pt x="45" y="32"/>
                    <a:pt x="48" y="32"/>
                    <a:pt x="48" y="31"/>
                  </a:cubicBezTo>
                  <a:cubicBezTo>
                    <a:pt x="47" y="28"/>
                    <a:pt x="47" y="27"/>
                    <a:pt x="45" y="26"/>
                  </a:cubicBezTo>
                  <a:cubicBezTo>
                    <a:pt x="43" y="24"/>
                    <a:pt x="46" y="21"/>
                    <a:pt x="44" y="19"/>
                  </a:cubicBezTo>
                  <a:cubicBezTo>
                    <a:pt x="42" y="18"/>
                    <a:pt x="47" y="14"/>
                    <a:pt x="46" y="12"/>
                  </a:cubicBezTo>
                  <a:cubicBezTo>
                    <a:pt x="45" y="10"/>
                    <a:pt x="44" y="9"/>
                    <a:pt x="44" y="7"/>
                  </a:cubicBezTo>
                  <a:cubicBezTo>
                    <a:pt x="44" y="6"/>
                    <a:pt x="44" y="5"/>
                    <a:pt x="42" y="5"/>
                  </a:cubicBezTo>
                  <a:cubicBezTo>
                    <a:pt x="37" y="3"/>
                    <a:pt x="30" y="6"/>
                    <a:pt x="25" y="4"/>
                  </a:cubicBezTo>
                  <a:cubicBezTo>
                    <a:pt x="25" y="7"/>
                    <a:pt x="21" y="2"/>
                    <a:pt x="20" y="2"/>
                  </a:cubicBezTo>
                  <a:cubicBezTo>
                    <a:pt x="17" y="0"/>
                    <a:pt x="15" y="2"/>
                    <a:pt x="13" y="4"/>
                  </a:cubicBezTo>
                  <a:cubicBezTo>
                    <a:pt x="10" y="5"/>
                    <a:pt x="8" y="6"/>
                    <a:pt x="6" y="6"/>
                  </a:cubicBezTo>
                  <a:cubicBezTo>
                    <a:pt x="5" y="7"/>
                    <a:pt x="3" y="7"/>
                    <a:pt x="2" y="7"/>
                  </a:cubicBezTo>
                  <a:cubicBezTo>
                    <a:pt x="1" y="8"/>
                    <a:pt x="3" y="9"/>
                    <a:pt x="1" y="9"/>
                  </a:cubicBezTo>
                  <a:cubicBezTo>
                    <a:pt x="1" y="10"/>
                    <a:pt x="1" y="11"/>
                    <a:pt x="1" y="12"/>
                  </a:cubicBezTo>
                  <a:cubicBezTo>
                    <a:pt x="1" y="14"/>
                    <a:pt x="1" y="12"/>
                    <a:pt x="1" y="12"/>
                  </a:cubicBezTo>
                  <a:close/>
                </a:path>
              </a:pathLst>
            </a:custGeom>
            <a:grpFill/>
            <a:ln w="4763" cap="flat">
              <a:solidFill>
                <a:schemeClr val="bg1"/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id-ID" sz="1800" b="1" i="0" u="none" strike="noStrike" kern="1200" cap="none" spc="0" normalizeH="0" baseline="0" noProof="0">
                <a:ln>
                  <a:noFill/>
                </a:ln>
                <a:solidFill>
                  <a:srgbClr val="1C1C1C">
                    <a:lumMod val="50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endParaRPr>
            </a:p>
          </p:txBody>
        </p:sp>
        <p:sp>
          <p:nvSpPr>
            <p:cNvPr id="266" name="Freeform 664"/>
            <p:cNvSpPr/>
            <p:nvPr/>
          </p:nvSpPr>
          <p:spPr bwMode="auto">
            <a:xfrm>
              <a:off x="12630129" y="6573832"/>
              <a:ext cx="429938" cy="280329"/>
            </a:xfrm>
            <a:custGeom>
              <a:avLst/>
              <a:gdLst>
                <a:gd name="T0" fmla="*/ 38 w 46"/>
                <a:gd name="T1" fmla="*/ 13 h 30"/>
                <a:gd name="T2" fmla="*/ 35 w 46"/>
                <a:gd name="T3" fmla="*/ 6 h 30"/>
                <a:gd name="T4" fmla="*/ 32 w 46"/>
                <a:gd name="T5" fmla="*/ 0 h 30"/>
                <a:gd name="T6" fmla="*/ 22 w 46"/>
                <a:gd name="T7" fmla="*/ 4 h 30"/>
                <a:gd name="T8" fmla="*/ 18 w 46"/>
                <a:gd name="T9" fmla="*/ 3 h 30"/>
                <a:gd name="T10" fmla="*/ 12 w 46"/>
                <a:gd name="T11" fmla="*/ 3 h 30"/>
                <a:gd name="T12" fmla="*/ 8 w 46"/>
                <a:gd name="T13" fmla="*/ 6 h 30"/>
                <a:gd name="T14" fmla="*/ 4 w 46"/>
                <a:gd name="T15" fmla="*/ 14 h 30"/>
                <a:gd name="T16" fmla="*/ 0 w 46"/>
                <a:gd name="T17" fmla="*/ 15 h 30"/>
                <a:gd name="T18" fmla="*/ 3 w 46"/>
                <a:gd name="T19" fmla="*/ 18 h 30"/>
                <a:gd name="T20" fmla="*/ 5 w 46"/>
                <a:gd name="T21" fmla="*/ 22 h 30"/>
                <a:gd name="T22" fmla="*/ 8 w 46"/>
                <a:gd name="T23" fmla="*/ 24 h 30"/>
                <a:gd name="T24" fmla="*/ 11 w 46"/>
                <a:gd name="T25" fmla="*/ 25 h 30"/>
                <a:gd name="T26" fmla="*/ 11 w 46"/>
                <a:gd name="T27" fmla="*/ 28 h 30"/>
                <a:gd name="T28" fmla="*/ 21 w 46"/>
                <a:gd name="T29" fmla="*/ 30 h 30"/>
                <a:gd name="T30" fmla="*/ 28 w 46"/>
                <a:gd name="T31" fmla="*/ 28 h 30"/>
                <a:gd name="T32" fmla="*/ 40 w 46"/>
                <a:gd name="T33" fmla="*/ 30 h 30"/>
                <a:gd name="T34" fmla="*/ 41 w 46"/>
                <a:gd name="T35" fmla="*/ 23 h 30"/>
                <a:gd name="T36" fmla="*/ 46 w 46"/>
                <a:gd name="T37" fmla="*/ 20 h 30"/>
                <a:gd name="T38" fmla="*/ 39 w 46"/>
                <a:gd name="T39" fmla="*/ 20 h 30"/>
                <a:gd name="T40" fmla="*/ 38 w 46"/>
                <a:gd name="T41" fmla="*/ 13 h 30"/>
                <a:gd name="T42" fmla="*/ 38 w 46"/>
                <a:gd name="T43" fmla="*/ 13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46" h="30">
                  <a:moveTo>
                    <a:pt x="38" y="13"/>
                  </a:moveTo>
                  <a:cubicBezTo>
                    <a:pt x="39" y="10"/>
                    <a:pt x="36" y="8"/>
                    <a:pt x="35" y="6"/>
                  </a:cubicBezTo>
                  <a:cubicBezTo>
                    <a:pt x="33" y="5"/>
                    <a:pt x="32" y="2"/>
                    <a:pt x="32" y="0"/>
                  </a:cubicBezTo>
                  <a:cubicBezTo>
                    <a:pt x="29" y="1"/>
                    <a:pt x="26" y="4"/>
                    <a:pt x="22" y="4"/>
                  </a:cubicBezTo>
                  <a:cubicBezTo>
                    <a:pt x="21" y="4"/>
                    <a:pt x="19" y="3"/>
                    <a:pt x="18" y="3"/>
                  </a:cubicBezTo>
                  <a:cubicBezTo>
                    <a:pt x="16" y="3"/>
                    <a:pt x="14" y="3"/>
                    <a:pt x="12" y="3"/>
                  </a:cubicBezTo>
                  <a:cubicBezTo>
                    <a:pt x="12" y="3"/>
                    <a:pt x="9" y="6"/>
                    <a:pt x="8" y="6"/>
                  </a:cubicBezTo>
                  <a:cubicBezTo>
                    <a:pt x="7" y="9"/>
                    <a:pt x="5" y="11"/>
                    <a:pt x="4" y="14"/>
                  </a:cubicBezTo>
                  <a:cubicBezTo>
                    <a:pt x="3" y="14"/>
                    <a:pt x="1" y="14"/>
                    <a:pt x="0" y="15"/>
                  </a:cubicBezTo>
                  <a:cubicBezTo>
                    <a:pt x="0" y="16"/>
                    <a:pt x="3" y="17"/>
                    <a:pt x="3" y="18"/>
                  </a:cubicBezTo>
                  <a:cubicBezTo>
                    <a:pt x="3" y="20"/>
                    <a:pt x="4" y="20"/>
                    <a:pt x="5" y="22"/>
                  </a:cubicBezTo>
                  <a:cubicBezTo>
                    <a:pt x="5" y="24"/>
                    <a:pt x="6" y="24"/>
                    <a:pt x="8" y="24"/>
                  </a:cubicBezTo>
                  <a:cubicBezTo>
                    <a:pt x="9" y="24"/>
                    <a:pt x="11" y="24"/>
                    <a:pt x="11" y="25"/>
                  </a:cubicBezTo>
                  <a:cubicBezTo>
                    <a:pt x="11" y="26"/>
                    <a:pt x="11" y="27"/>
                    <a:pt x="11" y="28"/>
                  </a:cubicBezTo>
                  <a:cubicBezTo>
                    <a:pt x="13" y="30"/>
                    <a:pt x="18" y="30"/>
                    <a:pt x="21" y="30"/>
                  </a:cubicBezTo>
                  <a:cubicBezTo>
                    <a:pt x="24" y="30"/>
                    <a:pt x="26" y="30"/>
                    <a:pt x="28" y="28"/>
                  </a:cubicBezTo>
                  <a:cubicBezTo>
                    <a:pt x="32" y="26"/>
                    <a:pt x="36" y="28"/>
                    <a:pt x="40" y="30"/>
                  </a:cubicBezTo>
                  <a:cubicBezTo>
                    <a:pt x="40" y="28"/>
                    <a:pt x="40" y="25"/>
                    <a:pt x="41" y="23"/>
                  </a:cubicBezTo>
                  <a:cubicBezTo>
                    <a:pt x="42" y="22"/>
                    <a:pt x="45" y="24"/>
                    <a:pt x="46" y="20"/>
                  </a:cubicBezTo>
                  <a:cubicBezTo>
                    <a:pt x="43" y="18"/>
                    <a:pt x="42" y="20"/>
                    <a:pt x="39" y="20"/>
                  </a:cubicBezTo>
                  <a:cubicBezTo>
                    <a:pt x="37" y="19"/>
                    <a:pt x="37" y="14"/>
                    <a:pt x="38" y="13"/>
                  </a:cubicBezTo>
                  <a:cubicBezTo>
                    <a:pt x="39" y="11"/>
                    <a:pt x="37" y="15"/>
                    <a:pt x="38" y="13"/>
                  </a:cubicBezTo>
                  <a:close/>
                </a:path>
              </a:pathLst>
            </a:custGeom>
            <a:grpFill/>
            <a:ln w="4763" cap="flat">
              <a:solidFill>
                <a:schemeClr val="bg1"/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id-ID" sz="1800" b="1" i="0" u="none" strike="noStrike" kern="1200" cap="none" spc="0" normalizeH="0" baseline="0" noProof="0">
                <a:ln>
                  <a:noFill/>
                </a:ln>
                <a:solidFill>
                  <a:srgbClr val="1C1C1C">
                    <a:lumMod val="50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endParaRPr>
            </a:p>
          </p:txBody>
        </p:sp>
        <p:sp>
          <p:nvSpPr>
            <p:cNvPr id="267" name="Freeform 665"/>
            <p:cNvSpPr/>
            <p:nvPr/>
          </p:nvSpPr>
          <p:spPr bwMode="auto">
            <a:xfrm>
              <a:off x="12929494" y="6564274"/>
              <a:ext cx="156051" cy="187951"/>
            </a:xfrm>
            <a:custGeom>
              <a:avLst/>
              <a:gdLst>
                <a:gd name="T0" fmla="*/ 14 w 17"/>
                <a:gd name="T1" fmla="*/ 10 h 20"/>
                <a:gd name="T2" fmla="*/ 9 w 17"/>
                <a:gd name="T3" fmla="*/ 3 h 20"/>
                <a:gd name="T4" fmla="*/ 0 w 17"/>
                <a:gd name="T5" fmla="*/ 1 h 20"/>
                <a:gd name="T6" fmla="*/ 5 w 17"/>
                <a:gd name="T7" fmla="*/ 10 h 20"/>
                <a:gd name="T8" fmla="*/ 7 w 17"/>
                <a:gd name="T9" fmla="*/ 20 h 20"/>
                <a:gd name="T10" fmla="*/ 10 w 17"/>
                <a:gd name="T11" fmla="*/ 14 h 20"/>
                <a:gd name="T12" fmla="*/ 14 w 17"/>
                <a:gd name="T13" fmla="*/ 14 h 20"/>
                <a:gd name="T14" fmla="*/ 14 w 17"/>
                <a:gd name="T15" fmla="*/ 10 h 20"/>
                <a:gd name="T16" fmla="*/ 14 w 17"/>
                <a:gd name="T17" fmla="*/ 1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7" h="20">
                  <a:moveTo>
                    <a:pt x="14" y="10"/>
                  </a:moveTo>
                  <a:cubicBezTo>
                    <a:pt x="12" y="8"/>
                    <a:pt x="11" y="4"/>
                    <a:pt x="9" y="3"/>
                  </a:cubicBezTo>
                  <a:cubicBezTo>
                    <a:pt x="8" y="3"/>
                    <a:pt x="0" y="0"/>
                    <a:pt x="0" y="1"/>
                  </a:cubicBezTo>
                  <a:cubicBezTo>
                    <a:pt x="1" y="5"/>
                    <a:pt x="3" y="7"/>
                    <a:pt x="5" y="10"/>
                  </a:cubicBezTo>
                  <a:cubicBezTo>
                    <a:pt x="7" y="13"/>
                    <a:pt x="4" y="17"/>
                    <a:pt x="7" y="20"/>
                  </a:cubicBezTo>
                  <a:cubicBezTo>
                    <a:pt x="8" y="19"/>
                    <a:pt x="9" y="16"/>
                    <a:pt x="10" y="14"/>
                  </a:cubicBezTo>
                  <a:cubicBezTo>
                    <a:pt x="12" y="13"/>
                    <a:pt x="13" y="14"/>
                    <a:pt x="14" y="14"/>
                  </a:cubicBezTo>
                  <a:cubicBezTo>
                    <a:pt x="17" y="14"/>
                    <a:pt x="14" y="10"/>
                    <a:pt x="14" y="10"/>
                  </a:cubicBezTo>
                  <a:cubicBezTo>
                    <a:pt x="13" y="9"/>
                    <a:pt x="14" y="10"/>
                    <a:pt x="14" y="10"/>
                  </a:cubicBezTo>
                  <a:close/>
                </a:path>
              </a:pathLst>
            </a:custGeom>
            <a:grpFill/>
            <a:ln w="4763" cap="flat">
              <a:solidFill>
                <a:schemeClr val="bg1"/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id-ID" sz="1800" b="1" i="0" u="none" strike="noStrike" kern="1200" cap="none" spc="0" normalizeH="0" baseline="0" noProof="0">
                <a:ln>
                  <a:noFill/>
                </a:ln>
                <a:solidFill>
                  <a:srgbClr val="1C1C1C">
                    <a:lumMod val="50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endParaRPr>
            </a:p>
          </p:txBody>
        </p:sp>
        <p:sp>
          <p:nvSpPr>
            <p:cNvPr id="268" name="Freeform 666"/>
            <p:cNvSpPr/>
            <p:nvPr/>
          </p:nvSpPr>
          <p:spPr bwMode="auto">
            <a:xfrm>
              <a:off x="12993189" y="6666210"/>
              <a:ext cx="92356" cy="95566"/>
            </a:xfrm>
            <a:custGeom>
              <a:avLst/>
              <a:gdLst>
                <a:gd name="T0" fmla="*/ 7 w 10"/>
                <a:gd name="T1" fmla="*/ 9 h 10"/>
                <a:gd name="T2" fmla="*/ 7 w 10"/>
                <a:gd name="T3" fmla="*/ 7 h 10"/>
                <a:gd name="T4" fmla="*/ 10 w 10"/>
                <a:gd name="T5" fmla="*/ 4 h 10"/>
                <a:gd name="T6" fmla="*/ 8 w 10"/>
                <a:gd name="T7" fmla="*/ 1 h 10"/>
                <a:gd name="T8" fmla="*/ 3 w 10"/>
                <a:gd name="T9" fmla="*/ 4 h 10"/>
                <a:gd name="T10" fmla="*/ 0 w 10"/>
                <a:gd name="T11" fmla="*/ 9 h 10"/>
                <a:gd name="T12" fmla="*/ 3 w 10"/>
                <a:gd name="T13" fmla="*/ 9 h 10"/>
                <a:gd name="T14" fmla="*/ 7 w 10"/>
                <a:gd name="T15" fmla="*/ 10 h 10"/>
                <a:gd name="T16" fmla="*/ 7 w 10"/>
                <a:gd name="T17" fmla="*/ 9 h 10"/>
                <a:gd name="T18" fmla="*/ 7 w 10"/>
                <a:gd name="T19" fmla="*/ 9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0" h="10">
                  <a:moveTo>
                    <a:pt x="7" y="9"/>
                  </a:moveTo>
                  <a:cubicBezTo>
                    <a:pt x="6" y="8"/>
                    <a:pt x="6" y="8"/>
                    <a:pt x="7" y="7"/>
                  </a:cubicBezTo>
                  <a:cubicBezTo>
                    <a:pt x="8" y="6"/>
                    <a:pt x="9" y="5"/>
                    <a:pt x="10" y="4"/>
                  </a:cubicBezTo>
                  <a:cubicBezTo>
                    <a:pt x="10" y="4"/>
                    <a:pt x="8" y="2"/>
                    <a:pt x="8" y="1"/>
                  </a:cubicBezTo>
                  <a:cubicBezTo>
                    <a:pt x="8" y="5"/>
                    <a:pt x="3" y="0"/>
                    <a:pt x="3" y="4"/>
                  </a:cubicBezTo>
                  <a:cubicBezTo>
                    <a:pt x="3" y="6"/>
                    <a:pt x="1" y="8"/>
                    <a:pt x="0" y="9"/>
                  </a:cubicBezTo>
                  <a:cubicBezTo>
                    <a:pt x="0" y="10"/>
                    <a:pt x="2" y="9"/>
                    <a:pt x="3" y="9"/>
                  </a:cubicBezTo>
                  <a:cubicBezTo>
                    <a:pt x="5" y="9"/>
                    <a:pt x="6" y="9"/>
                    <a:pt x="7" y="10"/>
                  </a:cubicBezTo>
                  <a:cubicBezTo>
                    <a:pt x="7" y="10"/>
                    <a:pt x="7" y="9"/>
                    <a:pt x="7" y="9"/>
                  </a:cubicBezTo>
                  <a:cubicBezTo>
                    <a:pt x="6" y="8"/>
                    <a:pt x="7" y="9"/>
                    <a:pt x="7" y="9"/>
                  </a:cubicBezTo>
                  <a:close/>
                </a:path>
              </a:pathLst>
            </a:custGeom>
            <a:grpFill/>
            <a:ln w="4763" cap="flat">
              <a:solidFill>
                <a:schemeClr val="bg1"/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id-ID" sz="1800" b="1" i="0" u="none" strike="noStrike" kern="1200" cap="none" spc="0" normalizeH="0" baseline="0" noProof="0">
                <a:ln>
                  <a:noFill/>
                </a:ln>
                <a:solidFill>
                  <a:srgbClr val="1C1C1C">
                    <a:lumMod val="50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endParaRPr>
            </a:p>
          </p:txBody>
        </p:sp>
        <p:sp>
          <p:nvSpPr>
            <p:cNvPr id="269" name="Freeform 667"/>
            <p:cNvSpPr/>
            <p:nvPr/>
          </p:nvSpPr>
          <p:spPr bwMode="auto">
            <a:xfrm>
              <a:off x="12712935" y="6815931"/>
              <a:ext cx="299364" cy="178393"/>
            </a:xfrm>
            <a:custGeom>
              <a:avLst/>
              <a:gdLst>
                <a:gd name="T0" fmla="*/ 17 w 32"/>
                <a:gd name="T1" fmla="*/ 4 h 19"/>
                <a:gd name="T2" fmla="*/ 2 w 32"/>
                <a:gd name="T3" fmla="*/ 0 h 19"/>
                <a:gd name="T4" fmla="*/ 2 w 32"/>
                <a:gd name="T5" fmla="*/ 5 h 19"/>
                <a:gd name="T6" fmla="*/ 3 w 32"/>
                <a:gd name="T7" fmla="*/ 8 h 19"/>
                <a:gd name="T8" fmla="*/ 1 w 32"/>
                <a:gd name="T9" fmla="*/ 11 h 19"/>
                <a:gd name="T10" fmla="*/ 3 w 32"/>
                <a:gd name="T11" fmla="*/ 17 h 19"/>
                <a:gd name="T12" fmla="*/ 9 w 32"/>
                <a:gd name="T13" fmla="*/ 17 h 19"/>
                <a:gd name="T14" fmla="*/ 16 w 32"/>
                <a:gd name="T15" fmla="*/ 18 h 19"/>
                <a:gd name="T16" fmla="*/ 21 w 32"/>
                <a:gd name="T17" fmla="*/ 15 h 19"/>
                <a:gd name="T18" fmla="*/ 28 w 32"/>
                <a:gd name="T19" fmla="*/ 14 h 19"/>
                <a:gd name="T20" fmla="*/ 28 w 32"/>
                <a:gd name="T21" fmla="*/ 8 h 19"/>
                <a:gd name="T22" fmla="*/ 29 w 32"/>
                <a:gd name="T23" fmla="*/ 3 h 19"/>
                <a:gd name="T24" fmla="*/ 21 w 32"/>
                <a:gd name="T25" fmla="*/ 2 h 19"/>
                <a:gd name="T26" fmla="*/ 17 w 32"/>
                <a:gd name="T27" fmla="*/ 4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32" h="19">
                  <a:moveTo>
                    <a:pt x="17" y="4"/>
                  </a:moveTo>
                  <a:cubicBezTo>
                    <a:pt x="13" y="4"/>
                    <a:pt x="3" y="6"/>
                    <a:pt x="2" y="0"/>
                  </a:cubicBezTo>
                  <a:cubicBezTo>
                    <a:pt x="1" y="2"/>
                    <a:pt x="0" y="4"/>
                    <a:pt x="2" y="5"/>
                  </a:cubicBezTo>
                  <a:cubicBezTo>
                    <a:pt x="3" y="6"/>
                    <a:pt x="4" y="7"/>
                    <a:pt x="3" y="8"/>
                  </a:cubicBezTo>
                  <a:cubicBezTo>
                    <a:pt x="2" y="9"/>
                    <a:pt x="1" y="9"/>
                    <a:pt x="1" y="11"/>
                  </a:cubicBezTo>
                  <a:cubicBezTo>
                    <a:pt x="2" y="13"/>
                    <a:pt x="3" y="14"/>
                    <a:pt x="3" y="17"/>
                  </a:cubicBezTo>
                  <a:cubicBezTo>
                    <a:pt x="5" y="17"/>
                    <a:pt x="7" y="17"/>
                    <a:pt x="9" y="17"/>
                  </a:cubicBezTo>
                  <a:cubicBezTo>
                    <a:pt x="11" y="17"/>
                    <a:pt x="14" y="19"/>
                    <a:pt x="16" y="18"/>
                  </a:cubicBezTo>
                  <a:cubicBezTo>
                    <a:pt x="18" y="18"/>
                    <a:pt x="20" y="16"/>
                    <a:pt x="21" y="15"/>
                  </a:cubicBezTo>
                  <a:cubicBezTo>
                    <a:pt x="23" y="13"/>
                    <a:pt x="25" y="14"/>
                    <a:pt x="28" y="14"/>
                  </a:cubicBezTo>
                  <a:cubicBezTo>
                    <a:pt x="27" y="12"/>
                    <a:pt x="27" y="11"/>
                    <a:pt x="28" y="8"/>
                  </a:cubicBezTo>
                  <a:cubicBezTo>
                    <a:pt x="29" y="6"/>
                    <a:pt x="32" y="4"/>
                    <a:pt x="29" y="3"/>
                  </a:cubicBezTo>
                  <a:cubicBezTo>
                    <a:pt x="27" y="2"/>
                    <a:pt x="24" y="1"/>
                    <a:pt x="21" y="2"/>
                  </a:cubicBezTo>
                  <a:cubicBezTo>
                    <a:pt x="19" y="2"/>
                    <a:pt x="18" y="4"/>
                    <a:pt x="17" y="4"/>
                  </a:cubicBezTo>
                  <a:close/>
                </a:path>
              </a:pathLst>
            </a:custGeom>
            <a:grpFill/>
            <a:ln w="4763" cap="flat">
              <a:solidFill>
                <a:schemeClr val="bg1"/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id-ID" sz="1800" b="1" i="0" u="none" strike="noStrike" kern="1200" cap="none" spc="0" normalizeH="0" baseline="0" noProof="0">
                <a:ln>
                  <a:noFill/>
                </a:ln>
                <a:solidFill>
                  <a:srgbClr val="1C1C1C">
                    <a:lumMod val="50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endParaRPr>
            </a:p>
          </p:txBody>
        </p:sp>
        <p:sp>
          <p:nvSpPr>
            <p:cNvPr id="270" name="Freeform 668"/>
            <p:cNvSpPr/>
            <p:nvPr/>
          </p:nvSpPr>
          <p:spPr bwMode="auto">
            <a:xfrm>
              <a:off x="12423124" y="6771334"/>
              <a:ext cx="168791" cy="140163"/>
            </a:xfrm>
            <a:custGeom>
              <a:avLst/>
              <a:gdLst>
                <a:gd name="T0" fmla="*/ 10 w 18"/>
                <a:gd name="T1" fmla="*/ 0 h 15"/>
                <a:gd name="T2" fmla="*/ 1 w 18"/>
                <a:gd name="T3" fmla="*/ 2 h 15"/>
                <a:gd name="T4" fmla="*/ 4 w 18"/>
                <a:gd name="T5" fmla="*/ 8 h 15"/>
                <a:gd name="T6" fmla="*/ 13 w 18"/>
                <a:gd name="T7" fmla="*/ 15 h 15"/>
                <a:gd name="T8" fmla="*/ 15 w 18"/>
                <a:gd name="T9" fmla="*/ 10 h 15"/>
                <a:gd name="T10" fmla="*/ 17 w 18"/>
                <a:gd name="T11" fmla="*/ 6 h 15"/>
                <a:gd name="T12" fmla="*/ 16 w 18"/>
                <a:gd name="T13" fmla="*/ 2 h 15"/>
                <a:gd name="T14" fmla="*/ 10 w 18"/>
                <a:gd name="T15" fmla="*/ 0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8" h="15">
                  <a:moveTo>
                    <a:pt x="10" y="0"/>
                  </a:moveTo>
                  <a:cubicBezTo>
                    <a:pt x="8" y="0"/>
                    <a:pt x="0" y="0"/>
                    <a:pt x="1" y="2"/>
                  </a:cubicBezTo>
                  <a:cubicBezTo>
                    <a:pt x="1" y="3"/>
                    <a:pt x="3" y="7"/>
                    <a:pt x="4" y="8"/>
                  </a:cubicBezTo>
                  <a:cubicBezTo>
                    <a:pt x="6" y="11"/>
                    <a:pt x="10" y="13"/>
                    <a:pt x="13" y="15"/>
                  </a:cubicBezTo>
                  <a:cubicBezTo>
                    <a:pt x="13" y="13"/>
                    <a:pt x="13" y="11"/>
                    <a:pt x="15" y="10"/>
                  </a:cubicBezTo>
                  <a:cubicBezTo>
                    <a:pt x="17" y="9"/>
                    <a:pt x="18" y="8"/>
                    <a:pt x="17" y="6"/>
                  </a:cubicBezTo>
                  <a:cubicBezTo>
                    <a:pt x="17" y="4"/>
                    <a:pt x="17" y="3"/>
                    <a:pt x="16" y="2"/>
                  </a:cubicBezTo>
                  <a:cubicBezTo>
                    <a:pt x="14" y="1"/>
                    <a:pt x="12" y="0"/>
                    <a:pt x="10" y="0"/>
                  </a:cubicBezTo>
                  <a:close/>
                </a:path>
              </a:pathLst>
            </a:custGeom>
            <a:grpFill/>
            <a:ln w="4763" cap="flat">
              <a:solidFill>
                <a:schemeClr val="bg1"/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id-ID" sz="1800" b="1" i="0" u="none" strike="noStrike" kern="1200" cap="none" spc="0" normalizeH="0" baseline="0" noProof="0">
                <a:ln>
                  <a:noFill/>
                </a:ln>
                <a:solidFill>
                  <a:srgbClr val="1C1C1C">
                    <a:lumMod val="50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endParaRPr>
            </a:p>
          </p:txBody>
        </p:sp>
        <p:sp>
          <p:nvSpPr>
            <p:cNvPr id="271" name="Freeform 669"/>
            <p:cNvSpPr/>
            <p:nvPr/>
          </p:nvSpPr>
          <p:spPr bwMode="auto">
            <a:xfrm>
              <a:off x="12544142" y="6704437"/>
              <a:ext cx="207006" cy="251657"/>
            </a:xfrm>
            <a:custGeom>
              <a:avLst/>
              <a:gdLst>
                <a:gd name="T0" fmla="*/ 21 w 22"/>
                <a:gd name="T1" fmla="*/ 19 h 27"/>
                <a:gd name="T2" fmla="*/ 20 w 22"/>
                <a:gd name="T3" fmla="*/ 17 h 27"/>
                <a:gd name="T4" fmla="*/ 19 w 22"/>
                <a:gd name="T5" fmla="*/ 13 h 27"/>
                <a:gd name="T6" fmla="*/ 15 w 22"/>
                <a:gd name="T7" fmla="*/ 10 h 27"/>
                <a:gd name="T8" fmla="*/ 14 w 22"/>
                <a:gd name="T9" fmla="*/ 8 h 27"/>
                <a:gd name="T10" fmla="*/ 12 w 22"/>
                <a:gd name="T11" fmla="*/ 5 h 27"/>
                <a:gd name="T12" fmla="*/ 5 w 22"/>
                <a:gd name="T13" fmla="*/ 1 h 27"/>
                <a:gd name="T14" fmla="*/ 2 w 22"/>
                <a:gd name="T15" fmla="*/ 4 h 27"/>
                <a:gd name="T16" fmla="*/ 4 w 22"/>
                <a:gd name="T17" fmla="*/ 14 h 27"/>
                <a:gd name="T18" fmla="*/ 1 w 22"/>
                <a:gd name="T19" fmla="*/ 19 h 27"/>
                <a:gd name="T20" fmla="*/ 0 w 22"/>
                <a:gd name="T21" fmla="*/ 23 h 27"/>
                <a:gd name="T22" fmla="*/ 4 w 22"/>
                <a:gd name="T23" fmla="*/ 27 h 27"/>
                <a:gd name="T24" fmla="*/ 6 w 22"/>
                <a:gd name="T25" fmla="*/ 23 h 27"/>
                <a:gd name="T26" fmla="*/ 10 w 22"/>
                <a:gd name="T27" fmla="*/ 26 h 27"/>
                <a:gd name="T28" fmla="*/ 20 w 22"/>
                <a:gd name="T29" fmla="*/ 24 h 27"/>
                <a:gd name="T30" fmla="*/ 21 w 22"/>
                <a:gd name="T31" fmla="*/ 19 h 27"/>
                <a:gd name="T32" fmla="*/ 21 w 22"/>
                <a:gd name="T33" fmla="*/ 19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22" h="27">
                  <a:moveTo>
                    <a:pt x="21" y="19"/>
                  </a:moveTo>
                  <a:cubicBezTo>
                    <a:pt x="22" y="18"/>
                    <a:pt x="21" y="18"/>
                    <a:pt x="20" y="17"/>
                  </a:cubicBezTo>
                  <a:cubicBezTo>
                    <a:pt x="19" y="16"/>
                    <a:pt x="19" y="15"/>
                    <a:pt x="19" y="13"/>
                  </a:cubicBezTo>
                  <a:cubicBezTo>
                    <a:pt x="21" y="10"/>
                    <a:pt x="18" y="10"/>
                    <a:pt x="15" y="10"/>
                  </a:cubicBezTo>
                  <a:cubicBezTo>
                    <a:pt x="14" y="10"/>
                    <a:pt x="14" y="9"/>
                    <a:pt x="14" y="8"/>
                  </a:cubicBezTo>
                  <a:cubicBezTo>
                    <a:pt x="13" y="6"/>
                    <a:pt x="12" y="7"/>
                    <a:pt x="12" y="5"/>
                  </a:cubicBezTo>
                  <a:cubicBezTo>
                    <a:pt x="11" y="2"/>
                    <a:pt x="9" y="0"/>
                    <a:pt x="5" y="1"/>
                  </a:cubicBezTo>
                  <a:cubicBezTo>
                    <a:pt x="2" y="2"/>
                    <a:pt x="2" y="2"/>
                    <a:pt x="2" y="4"/>
                  </a:cubicBezTo>
                  <a:cubicBezTo>
                    <a:pt x="3" y="7"/>
                    <a:pt x="4" y="10"/>
                    <a:pt x="4" y="14"/>
                  </a:cubicBezTo>
                  <a:cubicBezTo>
                    <a:pt x="5" y="17"/>
                    <a:pt x="2" y="16"/>
                    <a:pt x="1" y="19"/>
                  </a:cubicBezTo>
                  <a:cubicBezTo>
                    <a:pt x="0" y="20"/>
                    <a:pt x="0" y="22"/>
                    <a:pt x="0" y="23"/>
                  </a:cubicBezTo>
                  <a:cubicBezTo>
                    <a:pt x="0" y="25"/>
                    <a:pt x="3" y="26"/>
                    <a:pt x="4" y="27"/>
                  </a:cubicBezTo>
                  <a:cubicBezTo>
                    <a:pt x="4" y="26"/>
                    <a:pt x="4" y="23"/>
                    <a:pt x="6" y="23"/>
                  </a:cubicBezTo>
                  <a:cubicBezTo>
                    <a:pt x="8" y="23"/>
                    <a:pt x="9" y="24"/>
                    <a:pt x="10" y="26"/>
                  </a:cubicBezTo>
                  <a:cubicBezTo>
                    <a:pt x="11" y="26"/>
                    <a:pt x="18" y="24"/>
                    <a:pt x="20" y="24"/>
                  </a:cubicBezTo>
                  <a:cubicBezTo>
                    <a:pt x="18" y="22"/>
                    <a:pt x="20" y="21"/>
                    <a:pt x="21" y="19"/>
                  </a:cubicBezTo>
                  <a:cubicBezTo>
                    <a:pt x="22" y="18"/>
                    <a:pt x="20" y="20"/>
                    <a:pt x="21" y="19"/>
                  </a:cubicBezTo>
                  <a:close/>
                </a:path>
              </a:pathLst>
            </a:custGeom>
            <a:grpFill/>
            <a:ln w="4763" cap="flat">
              <a:solidFill>
                <a:schemeClr val="bg1"/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id-ID" sz="1800" b="1" i="0" u="none" strike="noStrike" kern="1200" cap="none" spc="0" normalizeH="0" baseline="0" noProof="0">
                <a:ln>
                  <a:noFill/>
                </a:ln>
                <a:solidFill>
                  <a:srgbClr val="1C1C1C">
                    <a:lumMod val="50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endParaRPr>
            </a:p>
          </p:txBody>
        </p:sp>
        <p:sp>
          <p:nvSpPr>
            <p:cNvPr id="272" name="Freeform 670"/>
            <p:cNvSpPr/>
            <p:nvPr/>
          </p:nvSpPr>
          <p:spPr bwMode="auto">
            <a:xfrm>
              <a:off x="12432679" y="6554719"/>
              <a:ext cx="328029" cy="178393"/>
            </a:xfrm>
            <a:custGeom>
              <a:avLst/>
              <a:gdLst>
                <a:gd name="T0" fmla="*/ 30 w 35"/>
                <a:gd name="T1" fmla="*/ 3 h 19"/>
                <a:gd name="T2" fmla="*/ 24 w 35"/>
                <a:gd name="T3" fmla="*/ 1 h 19"/>
                <a:gd name="T4" fmla="*/ 19 w 35"/>
                <a:gd name="T5" fmla="*/ 4 h 19"/>
                <a:gd name="T6" fmla="*/ 15 w 35"/>
                <a:gd name="T7" fmla="*/ 4 h 19"/>
                <a:gd name="T8" fmla="*/ 13 w 35"/>
                <a:gd name="T9" fmla="*/ 6 h 19"/>
                <a:gd name="T10" fmla="*/ 5 w 35"/>
                <a:gd name="T11" fmla="*/ 4 h 19"/>
                <a:gd name="T12" fmla="*/ 5 w 35"/>
                <a:gd name="T13" fmla="*/ 7 h 19"/>
                <a:gd name="T14" fmla="*/ 3 w 35"/>
                <a:gd name="T15" fmla="*/ 8 h 19"/>
                <a:gd name="T16" fmla="*/ 3 w 35"/>
                <a:gd name="T17" fmla="*/ 15 h 19"/>
                <a:gd name="T18" fmla="*/ 11 w 35"/>
                <a:gd name="T19" fmla="*/ 19 h 19"/>
                <a:gd name="T20" fmla="*/ 21 w 35"/>
                <a:gd name="T21" fmla="*/ 17 h 19"/>
                <a:gd name="T22" fmla="*/ 25 w 35"/>
                <a:gd name="T23" fmla="*/ 15 h 19"/>
                <a:gd name="T24" fmla="*/ 29 w 35"/>
                <a:gd name="T25" fmla="*/ 9 h 19"/>
                <a:gd name="T26" fmla="*/ 33 w 35"/>
                <a:gd name="T27" fmla="*/ 6 h 19"/>
                <a:gd name="T28" fmla="*/ 30 w 35"/>
                <a:gd name="T29" fmla="*/ 3 h 19"/>
                <a:gd name="T30" fmla="*/ 30 w 35"/>
                <a:gd name="T31" fmla="*/ 3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35" h="19">
                  <a:moveTo>
                    <a:pt x="30" y="3"/>
                  </a:moveTo>
                  <a:cubicBezTo>
                    <a:pt x="30" y="2"/>
                    <a:pt x="25" y="2"/>
                    <a:pt x="24" y="1"/>
                  </a:cubicBezTo>
                  <a:cubicBezTo>
                    <a:pt x="20" y="0"/>
                    <a:pt x="22" y="4"/>
                    <a:pt x="19" y="4"/>
                  </a:cubicBezTo>
                  <a:cubicBezTo>
                    <a:pt x="18" y="3"/>
                    <a:pt x="17" y="4"/>
                    <a:pt x="15" y="4"/>
                  </a:cubicBezTo>
                  <a:cubicBezTo>
                    <a:pt x="14" y="4"/>
                    <a:pt x="14" y="6"/>
                    <a:pt x="13" y="6"/>
                  </a:cubicBezTo>
                  <a:cubicBezTo>
                    <a:pt x="9" y="8"/>
                    <a:pt x="7" y="6"/>
                    <a:pt x="5" y="4"/>
                  </a:cubicBezTo>
                  <a:cubicBezTo>
                    <a:pt x="5" y="5"/>
                    <a:pt x="5" y="6"/>
                    <a:pt x="5" y="7"/>
                  </a:cubicBezTo>
                  <a:cubicBezTo>
                    <a:pt x="4" y="8"/>
                    <a:pt x="3" y="6"/>
                    <a:pt x="3" y="8"/>
                  </a:cubicBezTo>
                  <a:cubicBezTo>
                    <a:pt x="3" y="11"/>
                    <a:pt x="0" y="13"/>
                    <a:pt x="3" y="15"/>
                  </a:cubicBezTo>
                  <a:cubicBezTo>
                    <a:pt x="5" y="17"/>
                    <a:pt x="8" y="19"/>
                    <a:pt x="11" y="19"/>
                  </a:cubicBezTo>
                  <a:cubicBezTo>
                    <a:pt x="15" y="19"/>
                    <a:pt x="17" y="16"/>
                    <a:pt x="21" y="17"/>
                  </a:cubicBezTo>
                  <a:cubicBezTo>
                    <a:pt x="21" y="16"/>
                    <a:pt x="24" y="16"/>
                    <a:pt x="25" y="15"/>
                  </a:cubicBezTo>
                  <a:cubicBezTo>
                    <a:pt x="26" y="13"/>
                    <a:pt x="27" y="11"/>
                    <a:pt x="29" y="9"/>
                  </a:cubicBezTo>
                  <a:cubicBezTo>
                    <a:pt x="30" y="7"/>
                    <a:pt x="31" y="7"/>
                    <a:pt x="33" y="6"/>
                  </a:cubicBezTo>
                  <a:cubicBezTo>
                    <a:pt x="35" y="4"/>
                    <a:pt x="30" y="4"/>
                    <a:pt x="30" y="3"/>
                  </a:cubicBezTo>
                  <a:cubicBezTo>
                    <a:pt x="30" y="3"/>
                    <a:pt x="30" y="4"/>
                    <a:pt x="30" y="3"/>
                  </a:cubicBezTo>
                  <a:close/>
                </a:path>
              </a:pathLst>
            </a:custGeom>
            <a:grpFill/>
            <a:ln w="4763" cap="flat">
              <a:solidFill>
                <a:schemeClr val="bg1"/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id-ID" sz="1800" b="1" i="0" u="none" strike="noStrike" kern="1200" cap="none" spc="0" normalizeH="0" baseline="0" noProof="0">
                <a:ln>
                  <a:noFill/>
                </a:ln>
                <a:solidFill>
                  <a:srgbClr val="1C1C1C">
                    <a:lumMod val="50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endParaRPr>
            </a:p>
          </p:txBody>
        </p:sp>
        <p:sp>
          <p:nvSpPr>
            <p:cNvPr id="273" name="Freeform 671"/>
            <p:cNvSpPr/>
            <p:nvPr/>
          </p:nvSpPr>
          <p:spPr bwMode="auto">
            <a:xfrm>
              <a:off x="12620574" y="6956097"/>
              <a:ext cx="289811" cy="299442"/>
            </a:xfrm>
            <a:custGeom>
              <a:avLst/>
              <a:gdLst>
                <a:gd name="T0" fmla="*/ 31 w 31"/>
                <a:gd name="T1" fmla="*/ 0 h 32"/>
                <a:gd name="T2" fmla="*/ 23 w 31"/>
                <a:gd name="T3" fmla="*/ 3 h 32"/>
                <a:gd name="T4" fmla="*/ 13 w 31"/>
                <a:gd name="T5" fmla="*/ 2 h 32"/>
                <a:gd name="T6" fmla="*/ 9 w 31"/>
                <a:gd name="T7" fmla="*/ 4 h 32"/>
                <a:gd name="T8" fmla="*/ 6 w 31"/>
                <a:gd name="T9" fmla="*/ 5 h 32"/>
                <a:gd name="T10" fmla="*/ 4 w 31"/>
                <a:gd name="T11" fmla="*/ 8 h 32"/>
                <a:gd name="T12" fmla="*/ 2 w 31"/>
                <a:gd name="T13" fmla="*/ 11 h 32"/>
                <a:gd name="T14" fmla="*/ 2 w 31"/>
                <a:gd name="T15" fmla="*/ 15 h 32"/>
                <a:gd name="T16" fmla="*/ 4 w 31"/>
                <a:gd name="T17" fmla="*/ 17 h 32"/>
                <a:gd name="T18" fmla="*/ 5 w 31"/>
                <a:gd name="T19" fmla="*/ 22 h 32"/>
                <a:gd name="T20" fmla="*/ 6 w 31"/>
                <a:gd name="T21" fmla="*/ 25 h 32"/>
                <a:gd name="T22" fmla="*/ 7 w 31"/>
                <a:gd name="T23" fmla="*/ 28 h 32"/>
                <a:gd name="T24" fmla="*/ 8 w 31"/>
                <a:gd name="T25" fmla="*/ 29 h 32"/>
                <a:gd name="T26" fmla="*/ 10 w 31"/>
                <a:gd name="T27" fmla="*/ 31 h 32"/>
                <a:gd name="T28" fmla="*/ 12 w 31"/>
                <a:gd name="T29" fmla="*/ 30 h 32"/>
                <a:gd name="T30" fmla="*/ 13 w 31"/>
                <a:gd name="T31" fmla="*/ 31 h 32"/>
                <a:gd name="T32" fmla="*/ 13 w 31"/>
                <a:gd name="T33" fmla="*/ 26 h 32"/>
                <a:gd name="T34" fmla="*/ 17 w 31"/>
                <a:gd name="T35" fmla="*/ 26 h 32"/>
                <a:gd name="T36" fmla="*/ 14 w 31"/>
                <a:gd name="T37" fmla="*/ 23 h 32"/>
                <a:gd name="T38" fmla="*/ 17 w 31"/>
                <a:gd name="T39" fmla="*/ 24 h 32"/>
                <a:gd name="T40" fmla="*/ 18 w 31"/>
                <a:gd name="T41" fmla="*/ 22 h 32"/>
                <a:gd name="T42" fmla="*/ 21 w 31"/>
                <a:gd name="T43" fmla="*/ 23 h 32"/>
                <a:gd name="T44" fmla="*/ 19 w 31"/>
                <a:gd name="T45" fmla="*/ 19 h 32"/>
                <a:gd name="T46" fmla="*/ 15 w 31"/>
                <a:gd name="T47" fmla="*/ 17 h 32"/>
                <a:gd name="T48" fmla="*/ 15 w 31"/>
                <a:gd name="T49" fmla="*/ 16 h 32"/>
                <a:gd name="T50" fmla="*/ 11 w 31"/>
                <a:gd name="T51" fmla="*/ 10 h 32"/>
                <a:gd name="T52" fmla="*/ 16 w 31"/>
                <a:gd name="T53" fmla="*/ 11 h 32"/>
                <a:gd name="T54" fmla="*/ 16 w 31"/>
                <a:gd name="T55" fmla="*/ 10 h 32"/>
                <a:gd name="T56" fmla="*/ 18 w 31"/>
                <a:gd name="T57" fmla="*/ 11 h 32"/>
                <a:gd name="T58" fmla="*/ 17 w 31"/>
                <a:gd name="T59" fmla="*/ 9 h 32"/>
                <a:gd name="T60" fmla="*/ 21 w 31"/>
                <a:gd name="T61" fmla="*/ 10 h 32"/>
                <a:gd name="T62" fmla="*/ 17 w 31"/>
                <a:gd name="T63" fmla="*/ 7 h 32"/>
                <a:gd name="T64" fmla="*/ 22 w 31"/>
                <a:gd name="T65" fmla="*/ 5 h 32"/>
                <a:gd name="T66" fmla="*/ 21 w 31"/>
                <a:gd name="T67" fmla="*/ 7 h 32"/>
                <a:gd name="T68" fmla="*/ 25 w 31"/>
                <a:gd name="T69" fmla="*/ 5 h 32"/>
                <a:gd name="T70" fmla="*/ 29 w 31"/>
                <a:gd name="T71" fmla="*/ 7 h 32"/>
                <a:gd name="T72" fmla="*/ 31 w 31"/>
                <a:gd name="T73" fmla="*/ 0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31" h="32">
                  <a:moveTo>
                    <a:pt x="31" y="0"/>
                  </a:moveTo>
                  <a:cubicBezTo>
                    <a:pt x="28" y="2"/>
                    <a:pt x="27" y="4"/>
                    <a:pt x="23" y="3"/>
                  </a:cubicBezTo>
                  <a:cubicBezTo>
                    <a:pt x="21" y="2"/>
                    <a:pt x="15" y="1"/>
                    <a:pt x="13" y="2"/>
                  </a:cubicBezTo>
                  <a:cubicBezTo>
                    <a:pt x="13" y="5"/>
                    <a:pt x="10" y="3"/>
                    <a:pt x="9" y="4"/>
                  </a:cubicBezTo>
                  <a:cubicBezTo>
                    <a:pt x="8" y="5"/>
                    <a:pt x="7" y="5"/>
                    <a:pt x="6" y="5"/>
                  </a:cubicBezTo>
                  <a:cubicBezTo>
                    <a:pt x="4" y="6"/>
                    <a:pt x="4" y="7"/>
                    <a:pt x="4" y="8"/>
                  </a:cubicBezTo>
                  <a:cubicBezTo>
                    <a:pt x="3" y="9"/>
                    <a:pt x="3" y="10"/>
                    <a:pt x="2" y="11"/>
                  </a:cubicBezTo>
                  <a:cubicBezTo>
                    <a:pt x="0" y="13"/>
                    <a:pt x="0" y="13"/>
                    <a:pt x="2" y="15"/>
                  </a:cubicBezTo>
                  <a:cubicBezTo>
                    <a:pt x="3" y="16"/>
                    <a:pt x="4" y="16"/>
                    <a:pt x="4" y="17"/>
                  </a:cubicBezTo>
                  <a:cubicBezTo>
                    <a:pt x="4" y="19"/>
                    <a:pt x="4" y="20"/>
                    <a:pt x="5" y="22"/>
                  </a:cubicBezTo>
                  <a:cubicBezTo>
                    <a:pt x="5" y="23"/>
                    <a:pt x="5" y="24"/>
                    <a:pt x="6" y="25"/>
                  </a:cubicBezTo>
                  <a:cubicBezTo>
                    <a:pt x="8" y="26"/>
                    <a:pt x="6" y="27"/>
                    <a:pt x="7" y="28"/>
                  </a:cubicBezTo>
                  <a:cubicBezTo>
                    <a:pt x="7" y="30"/>
                    <a:pt x="8" y="29"/>
                    <a:pt x="8" y="29"/>
                  </a:cubicBezTo>
                  <a:cubicBezTo>
                    <a:pt x="10" y="29"/>
                    <a:pt x="10" y="30"/>
                    <a:pt x="10" y="31"/>
                  </a:cubicBezTo>
                  <a:cubicBezTo>
                    <a:pt x="11" y="31"/>
                    <a:pt x="12" y="30"/>
                    <a:pt x="12" y="30"/>
                  </a:cubicBezTo>
                  <a:cubicBezTo>
                    <a:pt x="13" y="29"/>
                    <a:pt x="13" y="31"/>
                    <a:pt x="13" y="31"/>
                  </a:cubicBezTo>
                  <a:cubicBezTo>
                    <a:pt x="14" y="32"/>
                    <a:pt x="13" y="25"/>
                    <a:pt x="13" y="26"/>
                  </a:cubicBezTo>
                  <a:cubicBezTo>
                    <a:pt x="13" y="25"/>
                    <a:pt x="16" y="26"/>
                    <a:pt x="17" y="26"/>
                  </a:cubicBezTo>
                  <a:cubicBezTo>
                    <a:pt x="17" y="25"/>
                    <a:pt x="14" y="24"/>
                    <a:pt x="14" y="23"/>
                  </a:cubicBezTo>
                  <a:cubicBezTo>
                    <a:pt x="15" y="21"/>
                    <a:pt x="17" y="23"/>
                    <a:pt x="17" y="24"/>
                  </a:cubicBezTo>
                  <a:cubicBezTo>
                    <a:pt x="19" y="25"/>
                    <a:pt x="18" y="23"/>
                    <a:pt x="18" y="22"/>
                  </a:cubicBezTo>
                  <a:cubicBezTo>
                    <a:pt x="18" y="21"/>
                    <a:pt x="21" y="23"/>
                    <a:pt x="21" y="23"/>
                  </a:cubicBezTo>
                  <a:cubicBezTo>
                    <a:pt x="21" y="22"/>
                    <a:pt x="19" y="19"/>
                    <a:pt x="19" y="19"/>
                  </a:cubicBezTo>
                  <a:cubicBezTo>
                    <a:pt x="18" y="18"/>
                    <a:pt x="16" y="18"/>
                    <a:pt x="15" y="17"/>
                  </a:cubicBezTo>
                  <a:cubicBezTo>
                    <a:pt x="15" y="17"/>
                    <a:pt x="15" y="15"/>
                    <a:pt x="15" y="16"/>
                  </a:cubicBezTo>
                  <a:cubicBezTo>
                    <a:pt x="14" y="14"/>
                    <a:pt x="11" y="12"/>
                    <a:pt x="11" y="10"/>
                  </a:cubicBezTo>
                  <a:cubicBezTo>
                    <a:pt x="12" y="6"/>
                    <a:pt x="15" y="10"/>
                    <a:pt x="16" y="11"/>
                  </a:cubicBezTo>
                  <a:cubicBezTo>
                    <a:pt x="16" y="11"/>
                    <a:pt x="16" y="10"/>
                    <a:pt x="16" y="10"/>
                  </a:cubicBezTo>
                  <a:cubicBezTo>
                    <a:pt x="17" y="9"/>
                    <a:pt x="18" y="10"/>
                    <a:pt x="18" y="11"/>
                  </a:cubicBezTo>
                  <a:cubicBezTo>
                    <a:pt x="18" y="11"/>
                    <a:pt x="17" y="9"/>
                    <a:pt x="17" y="9"/>
                  </a:cubicBezTo>
                  <a:cubicBezTo>
                    <a:pt x="18" y="9"/>
                    <a:pt x="20" y="10"/>
                    <a:pt x="21" y="10"/>
                  </a:cubicBezTo>
                  <a:cubicBezTo>
                    <a:pt x="21" y="9"/>
                    <a:pt x="17" y="9"/>
                    <a:pt x="17" y="7"/>
                  </a:cubicBezTo>
                  <a:cubicBezTo>
                    <a:pt x="17" y="7"/>
                    <a:pt x="21" y="5"/>
                    <a:pt x="22" y="5"/>
                  </a:cubicBezTo>
                  <a:cubicBezTo>
                    <a:pt x="22" y="5"/>
                    <a:pt x="21" y="7"/>
                    <a:pt x="21" y="7"/>
                  </a:cubicBezTo>
                  <a:cubicBezTo>
                    <a:pt x="21" y="7"/>
                    <a:pt x="24" y="5"/>
                    <a:pt x="25" y="5"/>
                  </a:cubicBezTo>
                  <a:cubicBezTo>
                    <a:pt x="26" y="5"/>
                    <a:pt x="27" y="6"/>
                    <a:pt x="29" y="7"/>
                  </a:cubicBezTo>
                  <a:cubicBezTo>
                    <a:pt x="30" y="5"/>
                    <a:pt x="31" y="2"/>
                    <a:pt x="31" y="0"/>
                  </a:cubicBezTo>
                  <a:close/>
                </a:path>
              </a:pathLst>
            </a:custGeom>
            <a:grpFill/>
            <a:ln w="4763" cap="flat">
              <a:solidFill>
                <a:schemeClr val="bg1"/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id-ID" sz="1800" b="1" i="0" u="none" strike="noStrike" kern="1200" cap="none" spc="0" normalizeH="0" baseline="0" noProof="0">
                <a:ln>
                  <a:noFill/>
                </a:ln>
                <a:solidFill>
                  <a:srgbClr val="1C1C1C">
                    <a:lumMod val="50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endParaRPr>
            </a:p>
          </p:txBody>
        </p:sp>
        <p:sp>
          <p:nvSpPr>
            <p:cNvPr id="274" name="Freeform 672"/>
            <p:cNvSpPr/>
            <p:nvPr/>
          </p:nvSpPr>
          <p:spPr bwMode="auto">
            <a:xfrm>
              <a:off x="12881724" y="6940166"/>
              <a:ext cx="140127" cy="92380"/>
            </a:xfrm>
            <a:custGeom>
              <a:avLst/>
              <a:gdLst>
                <a:gd name="T0" fmla="*/ 15 w 15"/>
                <a:gd name="T1" fmla="*/ 6 h 10"/>
                <a:gd name="T2" fmla="*/ 10 w 15"/>
                <a:gd name="T3" fmla="*/ 1 h 10"/>
                <a:gd name="T4" fmla="*/ 2 w 15"/>
                <a:gd name="T5" fmla="*/ 5 h 10"/>
                <a:gd name="T6" fmla="*/ 1 w 15"/>
                <a:gd name="T7" fmla="*/ 9 h 10"/>
                <a:gd name="T8" fmla="*/ 6 w 15"/>
                <a:gd name="T9" fmla="*/ 9 h 10"/>
                <a:gd name="T10" fmla="*/ 11 w 15"/>
                <a:gd name="T11" fmla="*/ 7 h 10"/>
                <a:gd name="T12" fmla="*/ 15 w 15"/>
                <a:gd name="T13" fmla="*/ 6 h 10"/>
                <a:gd name="T14" fmla="*/ 15 w 15"/>
                <a:gd name="T15" fmla="*/ 6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5" h="10">
                  <a:moveTo>
                    <a:pt x="15" y="6"/>
                  </a:moveTo>
                  <a:cubicBezTo>
                    <a:pt x="13" y="4"/>
                    <a:pt x="10" y="4"/>
                    <a:pt x="10" y="1"/>
                  </a:cubicBezTo>
                  <a:cubicBezTo>
                    <a:pt x="5" y="0"/>
                    <a:pt x="4" y="0"/>
                    <a:pt x="2" y="5"/>
                  </a:cubicBezTo>
                  <a:cubicBezTo>
                    <a:pt x="2" y="6"/>
                    <a:pt x="0" y="9"/>
                    <a:pt x="1" y="9"/>
                  </a:cubicBezTo>
                  <a:cubicBezTo>
                    <a:pt x="3" y="10"/>
                    <a:pt x="5" y="10"/>
                    <a:pt x="6" y="9"/>
                  </a:cubicBezTo>
                  <a:cubicBezTo>
                    <a:pt x="8" y="8"/>
                    <a:pt x="9" y="7"/>
                    <a:pt x="11" y="7"/>
                  </a:cubicBezTo>
                  <a:cubicBezTo>
                    <a:pt x="11" y="7"/>
                    <a:pt x="15" y="7"/>
                    <a:pt x="15" y="6"/>
                  </a:cubicBezTo>
                  <a:cubicBezTo>
                    <a:pt x="14" y="6"/>
                    <a:pt x="15" y="7"/>
                    <a:pt x="15" y="6"/>
                  </a:cubicBezTo>
                  <a:close/>
                </a:path>
              </a:pathLst>
            </a:custGeom>
            <a:grpFill/>
            <a:ln w="4763" cap="flat">
              <a:solidFill>
                <a:schemeClr val="bg1"/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id-ID" sz="1800" b="1" i="0" u="none" strike="noStrike" kern="1200" cap="none" spc="0" normalizeH="0" baseline="0" noProof="0">
                <a:ln>
                  <a:noFill/>
                </a:ln>
                <a:solidFill>
                  <a:srgbClr val="1C1C1C">
                    <a:lumMod val="50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endParaRPr>
            </a:p>
          </p:txBody>
        </p:sp>
        <p:sp>
          <p:nvSpPr>
            <p:cNvPr id="275" name="Freeform 673"/>
            <p:cNvSpPr/>
            <p:nvPr/>
          </p:nvSpPr>
          <p:spPr bwMode="auto">
            <a:xfrm>
              <a:off x="12582361" y="6911499"/>
              <a:ext cx="82803" cy="168837"/>
            </a:xfrm>
            <a:custGeom>
              <a:avLst/>
              <a:gdLst>
                <a:gd name="T0" fmla="*/ 6 w 9"/>
                <a:gd name="T1" fmla="*/ 16 h 18"/>
                <a:gd name="T2" fmla="*/ 7 w 9"/>
                <a:gd name="T3" fmla="*/ 11 h 18"/>
                <a:gd name="T4" fmla="*/ 6 w 9"/>
                <a:gd name="T5" fmla="*/ 6 h 18"/>
                <a:gd name="T6" fmla="*/ 7 w 9"/>
                <a:gd name="T7" fmla="*/ 4 h 18"/>
                <a:gd name="T8" fmla="*/ 3 w 9"/>
                <a:gd name="T9" fmla="*/ 1 h 18"/>
                <a:gd name="T10" fmla="*/ 0 w 9"/>
                <a:gd name="T11" fmla="*/ 9 h 18"/>
                <a:gd name="T12" fmla="*/ 4 w 9"/>
                <a:gd name="T13" fmla="*/ 18 h 18"/>
                <a:gd name="T14" fmla="*/ 6 w 9"/>
                <a:gd name="T15" fmla="*/ 16 h 18"/>
                <a:gd name="T16" fmla="*/ 6 w 9"/>
                <a:gd name="T17" fmla="*/ 16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9" h="18">
                  <a:moveTo>
                    <a:pt x="6" y="16"/>
                  </a:moveTo>
                  <a:cubicBezTo>
                    <a:pt x="7" y="14"/>
                    <a:pt x="9" y="12"/>
                    <a:pt x="7" y="11"/>
                  </a:cubicBezTo>
                  <a:cubicBezTo>
                    <a:pt x="6" y="10"/>
                    <a:pt x="5" y="8"/>
                    <a:pt x="6" y="6"/>
                  </a:cubicBezTo>
                  <a:cubicBezTo>
                    <a:pt x="6" y="6"/>
                    <a:pt x="7" y="4"/>
                    <a:pt x="7" y="4"/>
                  </a:cubicBezTo>
                  <a:cubicBezTo>
                    <a:pt x="6" y="3"/>
                    <a:pt x="4" y="1"/>
                    <a:pt x="3" y="1"/>
                  </a:cubicBezTo>
                  <a:cubicBezTo>
                    <a:pt x="0" y="0"/>
                    <a:pt x="0" y="7"/>
                    <a:pt x="0" y="9"/>
                  </a:cubicBezTo>
                  <a:cubicBezTo>
                    <a:pt x="0" y="13"/>
                    <a:pt x="2" y="15"/>
                    <a:pt x="4" y="18"/>
                  </a:cubicBezTo>
                  <a:cubicBezTo>
                    <a:pt x="5" y="17"/>
                    <a:pt x="6" y="16"/>
                    <a:pt x="6" y="16"/>
                  </a:cubicBezTo>
                  <a:cubicBezTo>
                    <a:pt x="7" y="14"/>
                    <a:pt x="6" y="16"/>
                    <a:pt x="6" y="16"/>
                  </a:cubicBezTo>
                  <a:close/>
                </a:path>
              </a:pathLst>
            </a:custGeom>
            <a:grpFill/>
            <a:ln w="4763" cap="flat">
              <a:solidFill>
                <a:schemeClr val="bg1"/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id-ID" sz="1800" b="1" i="0" u="none" strike="noStrike" kern="1200" cap="none" spc="0" normalizeH="0" baseline="0" noProof="0">
                <a:ln>
                  <a:noFill/>
                </a:ln>
                <a:solidFill>
                  <a:srgbClr val="1C1C1C">
                    <a:lumMod val="50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endParaRPr>
            </a:p>
          </p:txBody>
        </p:sp>
        <p:sp>
          <p:nvSpPr>
            <p:cNvPr id="276" name="Freeform 674"/>
            <p:cNvSpPr/>
            <p:nvPr/>
          </p:nvSpPr>
          <p:spPr bwMode="auto">
            <a:xfrm>
              <a:off x="12630129" y="6930613"/>
              <a:ext cx="121018" cy="82827"/>
            </a:xfrm>
            <a:custGeom>
              <a:avLst/>
              <a:gdLst>
                <a:gd name="T0" fmla="*/ 11 w 13"/>
                <a:gd name="T1" fmla="*/ 0 h 9"/>
                <a:gd name="T2" fmla="*/ 2 w 13"/>
                <a:gd name="T3" fmla="*/ 2 h 9"/>
                <a:gd name="T4" fmla="*/ 3 w 13"/>
                <a:gd name="T5" fmla="*/ 9 h 9"/>
                <a:gd name="T6" fmla="*/ 7 w 13"/>
                <a:gd name="T7" fmla="*/ 8 h 9"/>
                <a:gd name="T8" fmla="*/ 10 w 13"/>
                <a:gd name="T9" fmla="*/ 7 h 9"/>
                <a:gd name="T10" fmla="*/ 11 w 13"/>
                <a:gd name="T11" fmla="*/ 0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3" h="9">
                  <a:moveTo>
                    <a:pt x="11" y="0"/>
                  </a:moveTo>
                  <a:cubicBezTo>
                    <a:pt x="9" y="0"/>
                    <a:pt x="2" y="0"/>
                    <a:pt x="2" y="2"/>
                  </a:cubicBezTo>
                  <a:cubicBezTo>
                    <a:pt x="0" y="4"/>
                    <a:pt x="0" y="8"/>
                    <a:pt x="3" y="9"/>
                  </a:cubicBezTo>
                  <a:cubicBezTo>
                    <a:pt x="4" y="8"/>
                    <a:pt x="6" y="9"/>
                    <a:pt x="7" y="8"/>
                  </a:cubicBezTo>
                  <a:cubicBezTo>
                    <a:pt x="8" y="8"/>
                    <a:pt x="9" y="6"/>
                    <a:pt x="10" y="7"/>
                  </a:cubicBezTo>
                  <a:cubicBezTo>
                    <a:pt x="13" y="9"/>
                    <a:pt x="11" y="1"/>
                    <a:pt x="11" y="0"/>
                  </a:cubicBezTo>
                  <a:close/>
                </a:path>
              </a:pathLst>
            </a:custGeom>
            <a:grpFill/>
            <a:ln w="4763" cap="flat">
              <a:solidFill>
                <a:schemeClr val="bg1"/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id-ID" sz="1800" b="1" i="0" u="none" strike="noStrike" kern="1200" cap="none" spc="0" normalizeH="0" baseline="0" noProof="0">
                <a:ln>
                  <a:noFill/>
                </a:ln>
                <a:solidFill>
                  <a:srgbClr val="1C1C1C">
                    <a:lumMod val="50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endParaRPr>
            </a:p>
          </p:txBody>
        </p:sp>
        <p:sp>
          <p:nvSpPr>
            <p:cNvPr id="277" name="Freeform 675"/>
            <p:cNvSpPr/>
            <p:nvPr/>
          </p:nvSpPr>
          <p:spPr bwMode="auto">
            <a:xfrm>
              <a:off x="13655610" y="6984764"/>
              <a:ext cx="178346" cy="149721"/>
            </a:xfrm>
            <a:custGeom>
              <a:avLst/>
              <a:gdLst>
                <a:gd name="T0" fmla="*/ 19 w 19"/>
                <a:gd name="T1" fmla="*/ 14 h 16"/>
                <a:gd name="T2" fmla="*/ 17 w 19"/>
                <a:gd name="T3" fmla="*/ 10 h 16"/>
                <a:gd name="T4" fmla="*/ 16 w 19"/>
                <a:gd name="T5" fmla="*/ 7 h 16"/>
                <a:gd name="T6" fmla="*/ 14 w 19"/>
                <a:gd name="T7" fmla="*/ 3 h 16"/>
                <a:gd name="T8" fmla="*/ 12 w 19"/>
                <a:gd name="T9" fmla="*/ 0 h 16"/>
                <a:gd name="T10" fmla="*/ 6 w 19"/>
                <a:gd name="T11" fmla="*/ 6 h 16"/>
                <a:gd name="T12" fmla="*/ 9 w 19"/>
                <a:gd name="T13" fmla="*/ 9 h 16"/>
                <a:gd name="T14" fmla="*/ 12 w 19"/>
                <a:gd name="T15" fmla="*/ 11 h 16"/>
                <a:gd name="T16" fmla="*/ 16 w 19"/>
                <a:gd name="T17" fmla="*/ 13 h 16"/>
                <a:gd name="T18" fmla="*/ 19 w 19"/>
                <a:gd name="T19" fmla="*/ 14 h 16"/>
                <a:gd name="T20" fmla="*/ 19 w 19"/>
                <a:gd name="T21" fmla="*/ 14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9" h="16">
                  <a:moveTo>
                    <a:pt x="19" y="14"/>
                  </a:moveTo>
                  <a:cubicBezTo>
                    <a:pt x="19" y="12"/>
                    <a:pt x="19" y="11"/>
                    <a:pt x="17" y="10"/>
                  </a:cubicBezTo>
                  <a:cubicBezTo>
                    <a:pt x="15" y="9"/>
                    <a:pt x="17" y="8"/>
                    <a:pt x="16" y="7"/>
                  </a:cubicBezTo>
                  <a:cubicBezTo>
                    <a:pt x="15" y="5"/>
                    <a:pt x="14" y="6"/>
                    <a:pt x="14" y="3"/>
                  </a:cubicBezTo>
                  <a:cubicBezTo>
                    <a:pt x="14" y="3"/>
                    <a:pt x="11" y="1"/>
                    <a:pt x="12" y="0"/>
                  </a:cubicBezTo>
                  <a:cubicBezTo>
                    <a:pt x="9" y="0"/>
                    <a:pt x="0" y="1"/>
                    <a:pt x="6" y="6"/>
                  </a:cubicBezTo>
                  <a:cubicBezTo>
                    <a:pt x="7" y="7"/>
                    <a:pt x="8" y="8"/>
                    <a:pt x="9" y="9"/>
                  </a:cubicBezTo>
                  <a:cubicBezTo>
                    <a:pt x="10" y="10"/>
                    <a:pt x="11" y="10"/>
                    <a:pt x="12" y="11"/>
                  </a:cubicBezTo>
                  <a:cubicBezTo>
                    <a:pt x="14" y="11"/>
                    <a:pt x="16" y="11"/>
                    <a:pt x="16" y="13"/>
                  </a:cubicBezTo>
                  <a:cubicBezTo>
                    <a:pt x="17" y="14"/>
                    <a:pt x="18" y="16"/>
                    <a:pt x="19" y="14"/>
                  </a:cubicBezTo>
                  <a:cubicBezTo>
                    <a:pt x="19" y="13"/>
                    <a:pt x="18" y="15"/>
                    <a:pt x="19" y="14"/>
                  </a:cubicBezTo>
                  <a:close/>
                </a:path>
              </a:pathLst>
            </a:custGeom>
            <a:grpFill/>
            <a:ln w="4763" cap="flat">
              <a:solidFill>
                <a:schemeClr val="bg1"/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id-ID" sz="1800" b="1" i="0" u="none" strike="noStrike" kern="1200" cap="none" spc="0" normalizeH="0" baseline="0" noProof="0">
                <a:ln>
                  <a:noFill/>
                </a:ln>
                <a:solidFill>
                  <a:srgbClr val="1C1C1C">
                    <a:lumMod val="50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endParaRPr>
            </a:p>
          </p:txBody>
        </p:sp>
        <p:sp>
          <p:nvSpPr>
            <p:cNvPr id="278" name="Freeform 676"/>
            <p:cNvSpPr/>
            <p:nvPr/>
          </p:nvSpPr>
          <p:spPr bwMode="auto">
            <a:xfrm>
              <a:off x="13722489" y="7061218"/>
              <a:ext cx="923568" cy="783643"/>
            </a:xfrm>
            <a:custGeom>
              <a:avLst/>
              <a:gdLst>
                <a:gd name="T0" fmla="*/ 95 w 99"/>
                <a:gd name="T1" fmla="*/ 73 h 84"/>
                <a:gd name="T2" fmla="*/ 93 w 99"/>
                <a:gd name="T3" fmla="*/ 68 h 84"/>
                <a:gd name="T4" fmla="*/ 90 w 99"/>
                <a:gd name="T5" fmla="*/ 65 h 84"/>
                <a:gd name="T6" fmla="*/ 86 w 99"/>
                <a:gd name="T7" fmla="*/ 60 h 84"/>
                <a:gd name="T8" fmla="*/ 87 w 99"/>
                <a:gd name="T9" fmla="*/ 55 h 84"/>
                <a:gd name="T10" fmla="*/ 89 w 99"/>
                <a:gd name="T11" fmla="*/ 50 h 84"/>
                <a:gd name="T12" fmla="*/ 84 w 99"/>
                <a:gd name="T13" fmla="*/ 49 h 84"/>
                <a:gd name="T14" fmla="*/ 84 w 99"/>
                <a:gd name="T15" fmla="*/ 46 h 84"/>
                <a:gd name="T16" fmla="*/ 84 w 99"/>
                <a:gd name="T17" fmla="*/ 40 h 84"/>
                <a:gd name="T18" fmla="*/ 82 w 99"/>
                <a:gd name="T19" fmla="*/ 36 h 84"/>
                <a:gd name="T20" fmla="*/ 85 w 99"/>
                <a:gd name="T21" fmla="*/ 31 h 84"/>
                <a:gd name="T22" fmla="*/ 86 w 99"/>
                <a:gd name="T23" fmla="*/ 20 h 84"/>
                <a:gd name="T24" fmla="*/ 79 w 99"/>
                <a:gd name="T25" fmla="*/ 18 h 84"/>
                <a:gd name="T26" fmla="*/ 76 w 99"/>
                <a:gd name="T27" fmla="*/ 15 h 84"/>
                <a:gd name="T28" fmla="*/ 71 w 99"/>
                <a:gd name="T29" fmla="*/ 13 h 84"/>
                <a:gd name="T30" fmla="*/ 66 w 99"/>
                <a:gd name="T31" fmla="*/ 12 h 84"/>
                <a:gd name="T32" fmla="*/ 61 w 99"/>
                <a:gd name="T33" fmla="*/ 11 h 84"/>
                <a:gd name="T34" fmla="*/ 57 w 99"/>
                <a:gd name="T35" fmla="*/ 12 h 84"/>
                <a:gd name="T36" fmla="*/ 53 w 99"/>
                <a:gd name="T37" fmla="*/ 15 h 84"/>
                <a:gd name="T38" fmla="*/ 49 w 99"/>
                <a:gd name="T39" fmla="*/ 17 h 84"/>
                <a:gd name="T40" fmla="*/ 46 w 99"/>
                <a:gd name="T41" fmla="*/ 20 h 84"/>
                <a:gd name="T42" fmla="*/ 33 w 99"/>
                <a:gd name="T43" fmla="*/ 18 h 84"/>
                <a:gd name="T44" fmla="*/ 30 w 99"/>
                <a:gd name="T45" fmla="*/ 16 h 84"/>
                <a:gd name="T46" fmla="*/ 25 w 99"/>
                <a:gd name="T47" fmla="*/ 15 h 84"/>
                <a:gd name="T48" fmla="*/ 24 w 99"/>
                <a:gd name="T49" fmla="*/ 10 h 84"/>
                <a:gd name="T50" fmla="*/ 20 w 99"/>
                <a:gd name="T51" fmla="*/ 5 h 84"/>
                <a:gd name="T52" fmla="*/ 14 w 99"/>
                <a:gd name="T53" fmla="*/ 5 h 84"/>
                <a:gd name="T54" fmla="*/ 11 w 99"/>
                <a:gd name="T55" fmla="*/ 7 h 84"/>
                <a:gd name="T56" fmla="*/ 5 w 99"/>
                <a:gd name="T57" fmla="*/ 4 h 84"/>
                <a:gd name="T58" fmla="*/ 1 w 99"/>
                <a:gd name="T59" fmla="*/ 3 h 84"/>
                <a:gd name="T60" fmla="*/ 0 w 99"/>
                <a:gd name="T61" fmla="*/ 5 h 84"/>
                <a:gd name="T62" fmla="*/ 1 w 99"/>
                <a:gd name="T63" fmla="*/ 8 h 84"/>
                <a:gd name="T64" fmla="*/ 1 w 99"/>
                <a:gd name="T65" fmla="*/ 10 h 84"/>
                <a:gd name="T66" fmla="*/ 1 w 99"/>
                <a:gd name="T67" fmla="*/ 12 h 84"/>
                <a:gd name="T68" fmla="*/ 3 w 99"/>
                <a:gd name="T69" fmla="*/ 14 h 84"/>
                <a:gd name="T70" fmla="*/ 3 w 99"/>
                <a:gd name="T71" fmla="*/ 16 h 84"/>
                <a:gd name="T72" fmla="*/ 5 w 99"/>
                <a:gd name="T73" fmla="*/ 21 h 84"/>
                <a:gd name="T74" fmla="*/ 8 w 99"/>
                <a:gd name="T75" fmla="*/ 24 h 84"/>
                <a:gd name="T76" fmla="*/ 10 w 99"/>
                <a:gd name="T77" fmla="*/ 25 h 84"/>
                <a:gd name="T78" fmla="*/ 8 w 99"/>
                <a:gd name="T79" fmla="*/ 37 h 84"/>
                <a:gd name="T80" fmla="*/ 12 w 99"/>
                <a:gd name="T81" fmla="*/ 41 h 84"/>
                <a:gd name="T82" fmla="*/ 18 w 99"/>
                <a:gd name="T83" fmla="*/ 47 h 84"/>
                <a:gd name="T84" fmla="*/ 17 w 99"/>
                <a:gd name="T85" fmla="*/ 50 h 84"/>
                <a:gd name="T86" fmla="*/ 19 w 99"/>
                <a:gd name="T87" fmla="*/ 52 h 84"/>
                <a:gd name="T88" fmla="*/ 22 w 99"/>
                <a:gd name="T89" fmla="*/ 58 h 84"/>
                <a:gd name="T90" fmla="*/ 24 w 99"/>
                <a:gd name="T91" fmla="*/ 55 h 84"/>
                <a:gd name="T92" fmla="*/ 25 w 99"/>
                <a:gd name="T93" fmla="*/ 56 h 84"/>
                <a:gd name="T94" fmla="*/ 26 w 99"/>
                <a:gd name="T95" fmla="*/ 57 h 84"/>
                <a:gd name="T96" fmla="*/ 30 w 99"/>
                <a:gd name="T97" fmla="*/ 57 h 84"/>
                <a:gd name="T98" fmla="*/ 35 w 99"/>
                <a:gd name="T99" fmla="*/ 66 h 84"/>
                <a:gd name="T100" fmla="*/ 46 w 99"/>
                <a:gd name="T101" fmla="*/ 74 h 84"/>
                <a:gd name="T102" fmla="*/ 52 w 99"/>
                <a:gd name="T103" fmla="*/ 76 h 84"/>
                <a:gd name="T104" fmla="*/ 56 w 99"/>
                <a:gd name="T105" fmla="*/ 75 h 84"/>
                <a:gd name="T106" fmla="*/ 56 w 99"/>
                <a:gd name="T107" fmla="*/ 76 h 84"/>
                <a:gd name="T108" fmla="*/ 61 w 99"/>
                <a:gd name="T109" fmla="*/ 73 h 84"/>
                <a:gd name="T110" fmla="*/ 60 w 99"/>
                <a:gd name="T111" fmla="*/ 73 h 84"/>
                <a:gd name="T112" fmla="*/ 62 w 99"/>
                <a:gd name="T113" fmla="*/ 73 h 84"/>
                <a:gd name="T114" fmla="*/ 65 w 99"/>
                <a:gd name="T115" fmla="*/ 77 h 84"/>
                <a:gd name="T116" fmla="*/ 69 w 99"/>
                <a:gd name="T117" fmla="*/ 81 h 84"/>
                <a:gd name="T118" fmla="*/ 88 w 99"/>
                <a:gd name="T119" fmla="*/ 84 h 84"/>
                <a:gd name="T120" fmla="*/ 92 w 99"/>
                <a:gd name="T121" fmla="*/ 77 h 84"/>
                <a:gd name="T122" fmla="*/ 95 w 99"/>
                <a:gd name="T123" fmla="*/ 73 h 84"/>
                <a:gd name="T124" fmla="*/ 95 w 99"/>
                <a:gd name="T125" fmla="*/ 73 h 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99" h="84">
                  <a:moveTo>
                    <a:pt x="95" y="73"/>
                  </a:moveTo>
                  <a:cubicBezTo>
                    <a:pt x="93" y="72"/>
                    <a:pt x="94" y="70"/>
                    <a:pt x="93" y="68"/>
                  </a:cubicBezTo>
                  <a:cubicBezTo>
                    <a:pt x="93" y="67"/>
                    <a:pt x="91" y="66"/>
                    <a:pt x="90" y="65"/>
                  </a:cubicBezTo>
                  <a:cubicBezTo>
                    <a:pt x="88" y="64"/>
                    <a:pt x="87" y="62"/>
                    <a:pt x="86" y="60"/>
                  </a:cubicBezTo>
                  <a:cubicBezTo>
                    <a:pt x="84" y="58"/>
                    <a:pt x="85" y="58"/>
                    <a:pt x="87" y="55"/>
                  </a:cubicBezTo>
                  <a:cubicBezTo>
                    <a:pt x="88" y="54"/>
                    <a:pt x="90" y="52"/>
                    <a:pt x="89" y="50"/>
                  </a:cubicBezTo>
                  <a:cubicBezTo>
                    <a:pt x="88" y="49"/>
                    <a:pt x="85" y="49"/>
                    <a:pt x="84" y="49"/>
                  </a:cubicBezTo>
                  <a:cubicBezTo>
                    <a:pt x="83" y="48"/>
                    <a:pt x="84" y="46"/>
                    <a:pt x="84" y="46"/>
                  </a:cubicBezTo>
                  <a:cubicBezTo>
                    <a:pt x="83" y="44"/>
                    <a:pt x="83" y="41"/>
                    <a:pt x="84" y="40"/>
                  </a:cubicBezTo>
                  <a:cubicBezTo>
                    <a:pt x="86" y="38"/>
                    <a:pt x="83" y="37"/>
                    <a:pt x="82" y="36"/>
                  </a:cubicBezTo>
                  <a:cubicBezTo>
                    <a:pt x="82" y="35"/>
                    <a:pt x="84" y="32"/>
                    <a:pt x="85" y="31"/>
                  </a:cubicBezTo>
                  <a:cubicBezTo>
                    <a:pt x="85" y="30"/>
                    <a:pt x="87" y="20"/>
                    <a:pt x="86" y="20"/>
                  </a:cubicBezTo>
                  <a:cubicBezTo>
                    <a:pt x="83" y="20"/>
                    <a:pt x="82" y="20"/>
                    <a:pt x="79" y="18"/>
                  </a:cubicBezTo>
                  <a:cubicBezTo>
                    <a:pt x="78" y="17"/>
                    <a:pt x="77" y="16"/>
                    <a:pt x="76" y="15"/>
                  </a:cubicBezTo>
                  <a:cubicBezTo>
                    <a:pt x="75" y="14"/>
                    <a:pt x="72" y="14"/>
                    <a:pt x="71" y="13"/>
                  </a:cubicBezTo>
                  <a:cubicBezTo>
                    <a:pt x="69" y="13"/>
                    <a:pt x="68" y="13"/>
                    <a:pt x="66" y="12"/>
                  </a:cubicBezTo>
                  <a:cubicBezTo>
                    <a:pt x="65" y="10"/>
                    <a:pt x="63" y="11"/>
                    <a:pt x="61" y="11"/>
                  </a:cubicBezTo>
                  <a:cubicBezTo>
                    <a:pt x="60" y="12"/>
                    <a:pt x="58" y="11"/>
                    <a:pt x="57" y="12"/>
                  </a:cubicBezTo>
                  <a:cubicBezTo>
                    <a:pt x="55" y="12"/>
                    <a:pt x="54" y="14"/>
                    <a:pt x="53" y="15"/>
                  </a:cubicBezTo>
                  <a:cubicBezTo>
                    <a:pt x="52" y="16"/>
                    <a:pt x="49" y="15"/>
                    <a:pt x="49" y="17"/>
                  </a:cubicBezTo>
                  <a:cubicBezTo>
                    <a:pt x="49" y="19"/>
                    <a:pt x="48" y="19"/>
                    <a:pt x="46" y="20"/>
                  </a:cubicBezTo>
                  <a:cubicBezTo>
                    <a:pt x="41" y="21"/>
                    <a:pt x="37" y="21"/>
                    <a:pt x="33" y="18"/>
                  </a:cubicBezTo>
                  <a:cubicBezTo>
                    <a:pt x="32" y="17"/>
                    <a:pt x="31" y="16"/>
                    <a:pt x="30" y="16"/>
                  </a:cubicBezTo>
                  <a:cubicBezTo>
                    <a:pt x="28" y="14"/>
                    <a:pt x="27" y="15"/>
                    <a:pt x="25" y="15"/>
                  </a:cubicBezTo>
                  <a:cubicBezTo>
                    <a:pt x="24" y="14"/>
                    <a:pt x="24" y="11"/>
                    <a:pt x="24" y="10"/>
                  </a:cubicBezTo>
                  <a:cubicBezTo>
                    <a:pt x="21" y="9"/>
                    <a:pt x="20" y="8"/>
                    <a:pt x="20" y="5"/>
                  </a:cubicBezTo>
                  <a:cubicBezTo>
                    <a:pt x="20" y="0"/>
                    <a:pt x="16" y="3"/>
                    <a:pt x="14" y="5"/>
                  </a:cubicBezTo>
                  <a:cubicBezTo>
                    <a:pt x="13" y="6"/>
                    <a:pt x="12" y="7"/>
                    <a:pt x="11" y="7"/>
                  </a:cubicBezTo>
                  <a:cubicBezTo>
                    <a:pt x="9" y="6"/>
                    <a:pt x="6" y="6"/>
                    <a:pt x="5" y="4"/>
                  </a:cubicBezTo>
                  <a:cubicBezTo>
                    <a:pt x="3" y="2"/>
                    <a:pt x="3" y="1"/>
                    <a:pt x="1" y="3"/>
                  </a:cubicBezTo>
                  <a:cubicBezTo>
                    <a:pt x="1" y="4"/>
                    <a:pt x="0" y="4"/>
                    <a:pt x="0" y="5"/>
                  </a:cubicBezTo>
                  <a:cubicBezTo>
                    <a:pt x="0" y="6"/>
                    <a:pt x="0" y="7"/>
                    <a:pt x="1" y="8"/>
                  </a:cubicBezTo>
                  <a:cubicBezTo>
                    <a:pt x="1" y="8"/>
                    <a:pt x="2" y="10"/>
                    <a:pt x="1" y="10"/>
                  </a:cubicBezTo>
                  <a:cubicBezTo>
                    <a:pt x="1" y="11"/>
                    <a:pt x="0" y="11"/>
                    <a:pt x="1" y="12"/>
                  </a:cubicBezTo>
                  <a:cubicBezTo>
                    <a:pt x="1" y="13"/>
                    <a:pt x="3" y="13"/>
                    <a:pt x="3" y="14"/>
                  </a:cubicBezTo>
                  <a:cubicBezTo>
                    <a:pt x="3" y="15"/>
                    <a:pt x="2" y="16"/>
                    <a:pt x="3" y="16"/>
                  </a:cubicBezTo>
                  <a:cubicBezTo>
                    <a:pt x="4" y="18"/>
                    <a:pt x="4" y="19"/>
                    <a:pt x="5" y="21"/>
                  </a:cubicBezTo>
                  <a:cubicBezTo>
                    <a:pt x="6" y="22"/>
                    <a:pt x="6" y="23"/>
                    <a:pt x="8" y="24"/>
                  </a:cubicBezTo>
                  <a:cubicBezTo>
                    <a:pt x="8" y="24"/>
                    <a:pt x="10" y="25"/>
                    <a:pt x="10" y="25"/>
                  </a:cubicBezTo>
                  <a:cubicBezTo>
                    <a:pt x="11" y="29"/>
                    <a:pt x="2" y="33"/>
                    <a:pt x="8" y="37"/>
                  </a:cubicBezTo>
                  <a:cubicBezTo>
                    <a:pt x="10" y="38"/>
                    <a:pt x="10" y="40"/>
                    <a:pt x="12" y="41"/>
                  </a:cubicBezTo>
                  <a:cubicBezTo>
                    <a:pt x="14" y="43"/>
                    <a:pt x="16" y="44"/>
                    <a:pt x="18" y="47"/>
                  </a:cubicBezTo>
                  <a:cubicBezTo>
                    <a:pt x="18" y="48"/>
                    <a:pt x="17" y="49"/>
                    <a:pt x="17" y="50"/>
                  </a:cubicBezTo>
                  <a:cubicBezTo>
                    <a:pt x="18" y="51"/>
                    <a:pt x="20" y="51"/>
                    <a:pt x="19" y="52"/>
                  </a:cubicBezTo>
                  <a:cubicBezTo>
                    <a:pt x="19" y="55"/>
                    <a:pt x="21" y="56"/>
                    <a:pt x="22" y="58"/>
                  </a:cubicBezTo>
                  <a:cubicBezTo>
                    <a:pt x="24" y="57"/>
                    <a:pt x="23" y="56"/>
                    <a:pt x="24" y="55"/>
                  </a:cubicBezTo>
                  <a:cubicBezTo>
                    <a:pt x="24" y="55"/>
                    <a:pt x="25" y="56"/>
                    <a:pt x="25" y="56"/>
                  </a:cubicBezTo>
                  <a:cubicBezTo>
                    <a:pt x="27" y="56"/>
                    <a:pt x="25" y="56"/>
                    <a:pt x="26" y="57"/>
                  </a:cubicBezTo>
                  <a:cubicBezTo>
                    <a:pt x="27" y="58"/>
                    <a:pt x="28" y="55"/>
                    <a:pt x="30" y="57"/>
                  </a:cubicBezTo>
                  <a:cubicBezTo>
                    <a:pt x="32" y="60"/>
                    <a:pt x="33" y="63"/>
                    <a:pt x="35" y="66"/>
                  </a:cubicBezTo>
                  <a:cubicBezTo>
                    <a:pt x="37" y="69"/>
                    <a:pt x="42" y="72"/>
                    <a:pt x="46" y="74"/>
                  </a:cubicBezTo>
                  <a:cubicBezTo>
                    <a:pt x="48" y="75"/>
                    <a:pt x="50" y="75"/>
                    <a:pt x="52" y="76"/>
                  </a:cubicBezTo>
                  <a:cubicBezTo>
                    <a:pt x="53" y="76"/>
                    <a:pt x="56" y="75"/>
                    <a:pt x="56" y="75"/>
                  </a:cubicBezTo>
                  <a:cubicBezTo>
                    <a:pt x="56" y="75"/>
                    <a:pt x="56" y="76"/>
                    <a:pt x="56" y="76"/>
                  </a:cubicBezTo>
                  <a:cubicBezTo>
                    <a:pt x="57" y="76"/>
                    <a:pt x="60" y="74"/>
                    <a:pt x="61" y="73"/>
                  </a:cubicBezTo>
                  <a:cubicBezTo>
                    <a:pt x="61" y="73"/>
                    <a:pt x="60" y="73"/>
                    <a:pt x="60" y="73"/>
                  </a:cubicBezTo>
                  <a:cubicBezTo>
                    <a:pt x="60" y="72"/>
                    <a:pt x="62" y="73"/>
                    <a:pt x="62" y="73"/>
                  </a:cubicBezTo>
                  <a:cubicBezTo>
                    <a:pt x="64" y="74"/>
                    <a:pt x="64" y="75"/>
                    <a:pt x="65" y="77"/>
                  </a:cubicBezTo>
                  <a:cubicBezTo>
                    <a:pt x="66" y="80"/>
                    <a:pt x="67" y="80"/>
                    <a:pt x="69" y="81"/>
                  </a:cubicBezTo>
                  <a:cubicBezTo>
                    <a:pt x="75" y="82"/>
                    <a:pt x="82" y="83"/>
                    <a:pt x="88" y="84"/>
                  </a:cubicBezTo>
                  <a:cubicBezTo>
                    <a:pt x="88" y="80"/>
                    <a:pt x="89" y="79"/>
                    <a:pt x="92" y="77"/>
                  </a:cubicBezTo>
                  <a:cubicBezTo>
                    <a:pt x="94" y="76"/>
                    <a:pt x="99" y="75"/>
                    <a:pt x="95" y="73"/>
                  </a:cubicBezTo>
                  <a:cubicBezTo>
                    <a:pt x="94" y="72"/>
                    <a:pt x="97" y="74"/>
                    <a:pt x="95" y="73"/>
                  </a:cubicBezTo>
                  <a:close/>
                </a:path>
              </a:pathLst>
            </a:custGeom>
            <a:grpFill/>
            <a:ln w="4763" cap="flat">
              <a:solidFill>
                <a:schemeClr val="bg1"/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id-ID" sz="1800" b="1" i="0" u="none" strike="noStrike" kern="1200" cap="none" spc="0" normalizeH="0" baseline="0" noProof="0">
                <a:ln>
                  <a:noFill/>
                </a:ln>
                <a:solidFill>
                  <a:srgbClr val="1C1C1C">
                    <a:lumMod val="50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endParaRPr>
            </a:p>
          </p:txBody>
        </p:sp>
        <p:sp>
          <p:nvSpPr>
            <p:cNvPr id="279" name="Freeform 677"/>
            <p:cNvSpPr/>
            <p:nvPr/>
          </p:nvSpPr>
          <p:spPr bwMode="auto">
            <a:xfrm>
              <a:off x="13741597" y="7070776"/>
              <a:ext cx="73250" cy="54156"/>
            </a:xfrm>
            <a:custGeom>
              <a:avLst/>
              <a:gdLst>
                <a:gd name="T0" fmla="*/ 1 w 8"/>
                <a:gd name="T1" fmla="*/ 1 h 6"/>
                <a:gd name="T2" fmla="*/ 3 w 8"/>
                <a:gd name="T3" fmla="*/ 4 h 6"/>
                <a:gd name="T4" fmla="*/ 8 w 8"/>
                <a:gd name="T5" fmla="*/ 6 h 6"/>
                <a:gd name="T6" fmla="*/ 0 w 8"/>
                <a:gd name="T7" fmla="*/ 0 h 6"/>
                <a:gd name="T8" fmla="*/ 1 w 8"/>
                <a:gd name="T9" fmla="*/ 1 h 6"/>
                <a:gd name="T10" fmla="*/ 1 w 8"/>
                <a:gd name="T11" fmla="*/ 1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" h="6">
                  <a:moveTo>
                    <a:pt x="1" y="1"/>
                  </a:moveTo>
                  <a:cubicBezTo>
                    <a:pt x="2" y="1"/>
                    <a:pt x="2" y="3"/>
                    <a:pt x="3" y="4"/>
                  </a:cubicBezTo>
                  <a:cubicBezTo>
                    <a:pt x="5" y="4"/>
                    <a:pt x="6" y="5"/>
                    <a:pt x="8" y="6"/>
                  </a:cubicBezTo>
                  <a:cubicBezTo>
                    <a:pt x="7" y="2"/>
                    <a:pt x="3" y="1"/>
                    <a:pt x="0" y="0"/>
                  </a:cubicBezTo>
                  <a:cubicBezTo>
                    <a:pt x="0" y="1"/>
                    <a:pt x="0" y="1"/>
                    <a:pt x="1" y="1"/>
                  </a:cubicBezTo>
                  <a:cubicBezTo>
                    <a:pt x="2" y="1"/>
                    <a:pt x="0" y="1"/>
                    <a:pt x="1" y="1"/>
                  </a:cubicBezTo>
                  <a:close/>
                </a:path>
              </a:pathLst>
            </a:custGeom>
            <a:grpFill/>
            <a:ln w="4763" cap="flat">
              <a:solidFill>
                <a:schemeClr val="bg1"/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id-ID" sz="1800" b="1" i="0" u="none" strike="noStrike" kern="1200" cap="none" spc="0" normalizeH="0" baseline="0" noProof="0">
                <a:ln>
                  <a:noFill/>
                </a:ln>
                <a:solidFill>
                  <a:srgbClr val="1C1C1C">
                    <a:lumMod val="50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endParaRPr>
            </a:p>
          </p:txBody>
        </p:sp>
        <p:sp>
          <p:nvSpPr>
            <p:cNvPr id="280" name="Freeform 678"/>
            <p:cNvSpPr/>
            <p:nvPr/>
          </p:nvSpPr>
          <p:spPr bwMode="auto">
            <a:xfrm>
              <a:off x="13525034" y="6844600"/>
              <a:ext cx="328029" cy="168837"/>
            </a:xfrm>
            <a:custGeom>
              <a:avLst/>
              <a:gdLst>
                <a:gd name="T0" fmla="*/ 26 w 35"/>
                <a:gd name="T1" fmla="*/ 15 h 18"/>
                <a:gd name="T2" fmla="*/ 30 w 35"/>
                <a:gd name="T3" fmla="*/ 17 h 18"/>
                <a:gd name="T4" fmla="*/ 34 w 35"/>
                <a:gd name="T5" fmla="*/ 17 h 18"/>
                <a:gd name="T6" fmla="*/ 33 w 35"/>
                <a:gd name="T7" fmla="*/ 12 h 18"/>
                <a:gd name="T8" fmla="*/ 30 w 35"/>
                <a:gd name="T9" fmla="*/ 10 h 18"/>
                <a:gd name="T10" fmla="*/ 27 w 35"/>
                <a:gd name="T11" fmla="*/ 7 h 18"/>
                <a:gd name="T12" fmla="*/ 19 w 35"/>
                <a:gd name="T13" fmla="*/ 6 h 18"/>
                <a:gd name="T14" fmla="*/ 9 w 35"/>
                <a:gd name="T15" fmla="*/ 4 h 18"/>
                <a:gd name="T16" fmla="*/ 0 w 35"/>
                <a:gd name="T17" fmla="*/ 2 h 18"/>
                <a:gd name="T18" fmla="*/ 8 w 35"/>
                <a:gd name="T19" fmla="*/ 14 h 18"/>
                <a:gd name="T20" fmla="*/ 18 w 35"/>
                <a:gd name="T21" fmla="*/ 18 h 18"/>
                <a:gd name="T22" fmla="*/ 26 w 35"/>
                <a:gd name="T23" fmla="*/ 15 h 18"/>
                <a:gd name="T24" fmla="*/ 26 w 35"/>
                <a:gd name="T25" fmla="*/ 15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35" h="18">
                  <a:moveTo>
                    <a:pt x="26" y="15"/>
                  </a:moveTo>
                  <a:cubicBezTo>
                    <a:pt x="27" y="14"/>
                    <a:pt x="29" y="16"/>
                    <a:pt x="30" y="17"/>
                  </a:cubicBezTo>
                  <a:cubicBezTo>
                    <a:pt x="30" y="17"/>
                    <a:pt x="34" y="17"/>
                    <a:pt x="34" y="17"/>
                  </a:cubicBezTo>
                  <a:cubicBezTo>
                    <a:pt x="35" y="16"/>
                    <a:pt x="30" y="12"/>
                    <a:pt x="33" y="12"/>
                  </a:cubicBezTo>
                  <a:cubicBezTo>
                    <a:pt x="32" y="11"/>
                    <a:pt x="30" y="11"/>
                    <a:pt x="30" y="10"/>
                  </a:cubicBezTo>
                  <a:cubicBezTo>
                    <a:pt x="30" y="8"/>
                    <a:pt x="29" y="7"/>
                    <a:pt x="27" y="7"/>
                  </a:cubicBezTo>
                  <a:cubicBezTo>
                    <a:pt x="24" y="7"/>
                    <a:pt x="22" y="8"/>
                    <a:pt x="19" y="6"/>
                  </a:cubicBezTo>
                  <a:cubicBezTo>
                    <a:pt x="16" y="5"/>
                    <a:pt x="13" y="5"/>
                    <a:pt x="9" y="4"/>
                  </a:cubicBezTo>
                  <a:cubicBezTo>
                    <a:pt x="6" y="3"/>
                    <a:pt x="4" y="0"/>
                    <a:pt x="0" y="2"/>
                  </a:cubicBezTo>
                  <a:cubicBezTo>
                    <a:pt x="3" y="6"/>
                    <a:pt x="11" y="7"/>
                    <a:pt x="8" y="14"/>
                  </a:cubicBezTo>
                  <a:cubicBezTo>
                    <a:pt x="11" y="14"/>
                    <a:pt x="18" y="14"/>
                    <a:pt x="18" y="18"/>
                  </a:cubicBezTo>
                  <a:cubicBezTo>
                    <a:pt x="18" y="15"/>
                    <a:pt x="24" y="15"/>
                    <a:pt x="26" y="15"/>
                  </a:cubicBezTo>
                  <a:cubicBezTo>
                    <a:pt x="27" y="14"/>
                    <a:pt x="19" y="15"/>
                    <a:pt x="26" y="15"/>
                  </a:cubicBezTo>
                  <a:close/>
                </a:path>
              </a:pathLst>
            </a:custGeom>
            <a:grpFill/>
            <a:ln w="4763" cap="flat">
              <a:solidFill>
                <a:schemeClr val="bg1"/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id-ID" sz="1800" b="1" i="0" u="none" strike="noStrike" kern="1200" cap="none" spc="0" normalizeH="0" baseline="0" noProof="0">
                <a:ln>
                  <a:noFill/>
                </a:ln>
                <a:solidFill>
                  <a:srgbClr val="1C1C1C">
                    <a:lumMod val="50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endParaRPr>
            </a:p>
          </p:txBody>
        </p:sp>
        <p:sp>
          <p:nvSpPr>
            <p:cNvPr id="281" name="Freeform 679"/>
            <p:cNvSpPr/>
            <p:nvPr/>
          </p:nvSpPr>
          <p:spPr bwMode="auto">
            <a:xfrm>
              <a:off x="13751153" y="6956097"/>
              <a:ext cx="251592" cy="197506"/>
            </a:xfrm>
            <a:custGeom>
              <a:avLst/>
              <a:gdLst>
                <a:gd name="T0" fmla="*/ 8 w 27"/>
                <a:gd name="T1" fmla="*/ 2 h 21"/>
                <a:gd name="T2" fmla="*/ 10 w 27"/>
                <a:gd name="T3" fmla="*/ 5 h 21"/>
                <a:gd name="T4" fmla="*/ 7 w 27"/>
                <a:gd name="T5" fmla="*/ 5 h 21"/>
                <a:gd name="T6" fmla="*/ 4 w 27"/>
                <a:gd name="T7" fmla="*/ 3 h 21"/>
                <a:gd name="T8" fmla="*/ 4 w 27"/>
                <a:gd name="T9" fmla="*/ 7 h 21"/>
                <a:gd name="T10" fmla="*/ 6 w 27"/>
                <a:gd name="T11" fmla="*/ 11 h 21"/>
                <a:gd name="T12" fmla="*/ 8 w 27"/>
                <a:gd name="T13" fmla="*/ 14 h 21"/>
                <a:gd name="T14" fmla="*/ 9 w 27"/>
                <a:gd name="T15" fmla="*/ 17 h 21"/>
                <a:gd name="T16" fmla="*/ 16 w 27"/>
                <a:gd name="T17" fmla="*/ 13 h 21"/>
                <a:gd name="T18" fmla="*/ 17 w 27"/>
                <a:gd name="T19" fmla="*/ 16 h 21"/>
                <a:gd name="T20" fmla="*/ 21 w 27"/>
                <a:gd name="T21" fmla="*/ 21 h 21"/>
                <a:gd name="T22" fmla="*/ 21 w 27"/>
                <a:gd name="T23" fmla="*/ 18 h 21"/>
                <a:gd name="T24" fmla="*/ 23 w 27"/>
                <a:gd name="T25" fmla="*/ 16 h 21"/>
                <a:gd name="T26" fmla="*/ 25 w 27"/>
                <a:gd name="T27" fmla="*/ 11 h 21"/>
                <a:gd name="T28" fmla="*/ 19 w 27"/>
                <a:gd name="T29" fmla="*/ 1 h 21"/>
                <a:gd name="T30" fmla="*/ 12 w 27"/>
                <a:gd name="T31" fmla="*/ 2 h 21"/>
                <a:gd name="T32" fmla="*/ 9 w 27"/>
                <a:gd name="T33" fmla="*/ 0 h 21"/>
                <a:gd name="T34" fmla="*/ 8 w 27"/>
                <a:gd name="T35" fmla="*/ 2 h 21"/>
                <a:gd name="T36" fmla="*/ 8 w 27"/>
                <a:gd name="T37" fmla="*/ 2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7" h="21">
                  <a:moveTo>
                    <a:pt x="8" y="2"/>
                  </a:moveTo>
                  <a:cubicBezTo>
                    <a:pt x="8" y="2"/>
                    <a:pt x="11" y="4"/>
                    <a:pt x="10" y="5"/>
                  </a:cubicBezTo>
                  <a:cubicBezTo>
                    <a:pt x="10" y="5"/>
                    <a:pt x="7" y="5"/>
                    <a:pt x="7" y="5"/>
                  </a:cubicBezTo>
                  <a:cubicBezTo>
                    <a:pt x="5" y="5"/>
                    <a:pt x="5" y="3"/>
                    <a:pt x="4" y="3"/>
                  </a:cubicBezTo>
                  <a:cubicBezTo>
                    <a:pt x="0" y="2"/>
                    <a:pt x="4" y="6"/>
                    <a:pt x="4" y="7"/>
                  </a:cubicBezTo>
                  <a:cubicBezTo>
                    <a:pt x="4" y="10"/>
                    <a:pt x="7" y="8"/>
                    <a:pt x="6" y="11"/>
                  </a:cubicBezTo>
                  <a:cubicBezTo>
                    <a:pt x="5" y="13"/>
                    <a:pt x="7" y="13"/>
                    <a:pt x="8" y="14"/>
                  </a:cubicBezTo>
                  <a:cubicBezTo>
                    <a:pt x="9" y="14"/>
                    <a:pt x="9" y="16"/>
                    <a:pt x="9" y="17"/>
                  </a:cubicBezTo>
                  <a:cubicBezTo>
                    <a:pt x="10" y="16"/>
                    <a:pt x="14" y="14"/>
                    <a:pt x="16" y="13"/>
                  </a:cubicBezTo>
                  <a:cubicBezTo>
                    <a:pt x="17" y="13"/>
                    <a:pt x="17" y="15"/>
                    <a:pt x="17" y="16"/>
                  </a:cubicBezTo>
                  <a:cubicBezTo>
                    <a:pt x="17" y="19"/>
                    <a:pt x="18" y="20"/>
                    <a:pt x="21" y="21"/>
                  </a:cubicBezTo>
                  <a:cubicBezTo>
                    <a:pt x="21" y="20"/>
                    <a:pt x="21" y="18"/>
                    <a:pt x="21" y="18"/>
                  </a:cubicBezTo>
                  <a:cubicBezTo>
                    <a:pt x="22" y="17"/>
                    <a:pt x="23" y="17"/>
                    <a:pt x="23" y="16"/>
                  </a:cubicBezTo>
                  <a:cubicBezTo>
                    <a:pt x="24" y="14"/>
                    <a:pt x="24" y="12"/>
                    <a:pt x="25" y="11"/>
                  </a:cubicBezTo>
                  <a:cubicBezTo>
                    <a:pt x="27" y="8"/>
                    <a:pt x="21" y="2"/>
                    <a:pt x="19" y="1"/>
                  </a:cubicBezTo>
                  <a:cubicBezTo>
                    <a:pt x="17" y="4"/>
                    <a:pt x="15" y="4"/>
                    <a:pt x="12" y="2"/>
                  </a:cubicBezTo>
                  <a:cubicBezTo>
                    <a:pt x="12" y="1"/>
                    <a:pt x="10" y="0"/>
                    <a:pt x="9" y="0"/>
                  </a:cubicBezTo>
                  <a:cubicBezTo>
                    <a:pt x="8" y="0"/>
                    <a:pt x="8" y="1"/>
                    <a:pt x="8" y="2"/>
                  </a:cubicBezTo>
                  <a:cubicBezTo>
                    <a:pt x="9" y="3"/>
                    <a:pt x="7" y="0"/>
                    <a:pt x="8" y="2"/>
                  </a:cubicBezTo>
                  <a:close/>
                </a:path>
              </a:pathLst>
            </a:custGeom>
            <a:grpFill/>
            <a:ln w="4763" cap="flat">
              <a:solidFill>
                <a:schemeClr val="bg1"/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id-ID" sz="1800" b="1" i="0" u="none" strike="noStrike" kern="1200" cap="none" spc="0" normalizeH="0" baseline="0" noProof="0">
                <a:ln>
                  <a:noFill/>
                </a:ln>
                <a:solidFill>
                  <a:srgbClr val="1C1C1C">
                    <a:lumMod val="50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endParaRPr>
            </a:p>
          </p:txBody>
        </p:sp>
        <p:sp>
          <p:nvSpPr>
            <p:cNvPr id="282" name="Freeform 680"/>
            <p:cNvSpPr/>
            <p:nvPr/>
          </p:nvSpPr>
          <p:spPr bwMode="auto">
            <a:xfrm>
              <a:off x="13833954" y="7574093"/>
              <a:ext cx="82803" cy="95566"/>
            </a:xfrm>
            <a:custGeom>
              <a:avLst/>
              <a:gdLst>
                <a:gd name="T0" fmla="*/ 3 w 9"/>
                <a:gd name="T1" fmla="*/ 2 h 10"/>
                <a:gd name="T2" fmla="*/ 0 w 9"/>
                <a:gd name="T3" fmla="*/ 7 h 10"/>
                <a:gd name="T4" fmla="*/ 4 w 9"/>
                <a:gd name="T5" fmla="*/ 8 h 10"/>
                <a:gd name="T6" fmla="*/ 9 w 9"/>
                <a:gd name="T7" fmla="*/ 10 h 10"/>
                <a:gd name="T8" fmla="*/ 7 w 9"/>
                <a:gd name="T9" fmla="*/ 5 h 10"/>
                <a:gd name="T10" fmla="*/ 8 w 9"/>
                <a:gd name="T11" fmla="*/ 3 h 10"/>
                <a:gd name="T12" fmla="*/ 3 w 9"/>
                <a:gd name="T13" fmla="*/ 2 h 10"/>
                <a:gd name="T14" fmla="*/ 3 w 9"/>
                <a:gd name="T15" fmla="*/ 2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9" h="10">
                  <a:moveTo>
                    <a:pt x="3" y="2"/>
                  </a:moveTo>
                  <a:cubicBezTo>
                    <a:pt x="1" y="3"/>
                    <a:pt x="0" y="5"/>
                    <a:pt x="0" y="7"/>
                  </a:cubicBezTo>
                  <a:cubicBezTo>
                    <a:pt x="1" y="7"/>
                    <a:pt x="4" y="7"/>
                    <a:pt x="4" y="8"/>
                  </a:cubicBezTo>
                  <a:cubicBezTo>
                    <a:pt x="6" y="10"/>
                    <a:pt x="7" y="10"/>
                    <a:pt x="9" y="10"/>
                  </a:cubicBezTo>
                  <a:cubicBezTo>
                    <a:pt x="9" y="10"/>
                    <a:pt x="7" y="5"/>
                    <a:pt x="7" y="5"/>
                  </a:cubicBezTo>
                  <a:cubicBezTo>
                    <a:pt x="8" y="5"/>
                    <a:pt x="9" y="5"/>
                    <a:pt x="8" y="3"/>
                  </a:cubicBezTo>
                  <a:cubicBezTo>
                    <a:pt x="6" y="2"/>
                    <a:pt x="5" y="0"/>
                    <a:pt x="3" y="2"/>
                  </a:cubicBezTo>
                  <a:cubicBezTo>
                    <a:pt x="1" y="4"/>
                    <a:pt x="4" y="1"/>
                    <a:pt x="3" y="2"/>
                  </a:cubicBezTo>
                  <a:close/>
                </a:path>
              </a:pathLst>
            </a:custGeom>
            <a:grpFill/>
            <a:ln w="4763" cap="flat">
              <a:solidFill>
                <a:schemeClr val="bg1"/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id-ID" sz="1800" b="1" i="0" u="none" strike="noStrike" kern="1200" cap="none" spc="0" normalizeH="0" baseline="0" noProof="0">
                <a:ln>
                  <a:noFill/>
                </a:ln>
                <a:solidFill>
                  <a:srgbClr val="1C1C1C">
                    <a:lumMod val="50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endParaRPr>
            </a:p>
          </p:txBody>
        </p:sp>
        <p:sp>
          <p:nvSpPr>
            <p:cNvPr id="283" name="Freeform 681"/>
            <p:cNvSpPr/>
            <p:nvPr/>
          </p:nvSpPr>
          <p:spPr bwMode="auto">
            <a:xfrm>
              <a:off x="13311662" y="7220495"/>
              <a:ext cx="324842" cy="251657"/>
            </a:xfrm>
            <a:custGeom>
              <a:avLst/>
              <a:gdLst>
                <a:gd name="T0" fmla="*/ 29 w 35"/>
                <a:gd name="T1" fmla="*/ 10 h 27"/>
                <a:gd name="T2" fmla="*/ 30 w 35"/>
                <a:gd name="T3" fmla="*/ 7 h 27"/>
                <a:gd name="T4" fmla="*/ 29 w 35"/>
                <a:gd name="T5" fmla="*/ 5 h 27"/>
                <a:gd name="T6" fmla="*/ 35 w 35"/>
                <a:gd name="T7" fmla="*/ 0 h 27"/>
                <a:gd name="T8" fmla="*/ 25 w 35"/>
                <a:gd name="T9" fmla="*/ 1 h 27"/>
                <a:gd name="T10" fmla="*/ 19 w 35"/>
                <a:gd name="T11" fmla="*/ 2 h 27"/>
                <a:gd name="T12" fmla="*/ 13 w 35"/>
                <a:gd name="T13" fmla="*/ 2 h 27"/>
                <a:gd name="T14" fmla="*/ 8 w 35"/>
                <a:gd name="T15" fmla="*/ 2 h 27"/>
                <a:gd name="T16" fmla="*/ 7 w 35"/>
                <a:gd name="T17" fmla="*/ 4 h 27"/>
                <a:gd name="T18" fmla="*/ 6 w 35"/>
                <a:gd name="T19" fmla="*/ 6 h 27"/>
                <a:gd name="T20" fmla="*/ 3 w 35"/>
                <a:gd name="T21" fmla="*/ 6 h 27"/>
                <a:gd name="T22" fmla="*/ 3 w 35"/>
                <a:gd name="T23" fmla="*/ 10 h 27"/>
                <a:gd name="T24" fmla="*/ 4 w 35"/>
                <a:gd name="T25" fmla="*/ 14 h 27"/>
                <a:gd name="T26" fmla="*/ 2 w 35"/>
                <a:gd name="T27" fmla="*/ 22 h 27"/>
                <a:gd name="T28" fmla="*/ 7 w 35"/>
                <a:gd name="T29" fmla="*/ 27 h 27"/>
                <a:gd name="T30" fmla="*/ 13 w 35"/>
                <a:gd name="T31" fmla="*/ 24 h 27"/>
                <a:gd name="T32" fmla="*/ 22 w 35"/>
                <a:gd name="T33" fmla="*/ 19 h 27"/>
                <a:gd name="T34" fmla="*/ 28 w 35"/>
                <a:gd name="T35" fmla="*/ 15 h 27"/>
                <a:gd name="T36" fmla="*/ 29 w 35"/>
                <a:gd name="T37" fmla="*/ 10 h 27"/>
                <a:gd name="T38" fmla="*/ 29 w 35"/>
                <a:gd name="T39" fmla="*/ 1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35" h="27">
                  <a:moveTo>
                    <a:pt x="29" y="10"/>
                  </a:moveTo>
                  <a:cubicBezTo>
                    <a:pt x="30" y="9"/>
                    <a:pt x="31" y="8"/>
                    <a:pt x="30" y="7"/>
                  </a:cubicBezTo>
                  <a:cubicBezTo>
                    <a:pt x="29" y="6"/>
                    <a:pt x="28" y="6"/>
                    <a:pt x="29" y="5"/>
                  </a:cubicBezTo>
                  <a:cubicBezTo>
                    <a:pt x="31" y="3"/>
                    <a:pt x="35" y="3"/>
                    <a:pt x="35" y="0"/>
                  </a:cubicBezTo>
                  <a:cubicBezTo>
                    <a:pt x="32" y="0"/>
                    <a:pt x="28" y="0"/>
                    <a:pt x="25" y="1"/>
                  </a:cubicBezTo>
                  <a:cubicBezTo>
                    <a:pt x="23" y="1"/>
                    <a:pt x="21" y="2"/>
                    <a:pt x="19" y="2"/>
                  </a:cubicBezTo>
                  <a:cubicBezTo>
                    <a:pt x="16" y="2"/>
                    <a:pt x="15" y="1"/>
                    <a:pt x="13" y="2"/>
                  </a:cubicBezTo>
                  <a:cubicBezTo>
                    <a:pt x="11" y="3"/>
                    <a:pt x="10" y="3"/>
                    <a:pt x="8" y="2"/>
                  </a:cubicBezTo>
                  <a:cubicBezTo>
                    <a:pt x="6" y="0"/>
                    <a:pt x="7" y="4"/>
                    <a:pt x="7" y="4"/>
                  </a:cubicBezTo>
                  <a:cubicBezTo>
                    <a:pt x="6" y="5"/>
                    <a:pt x="6" y="6"/>
                    <a:pt x="6" y="6"/>
                  </a:cubicBezTo>
                  <a:cubicBezTo>
                    <a:pt x="5" y="8"/>
                    <a:pt x="4" y="6"/>
                    <a:pt x="3" y="6"/>
                  </a:cubicBezTo>
                  <a:cubicBezTo>
                    <a:pt x="2" y="7"/>
                    <a:pt x="3" y="9"/>
                    <a:pt x="3" y="10"/>
                  </a:cubicBezTo>
                  <a:cubicBezTo>
                    <a:pt x="3" y="11"/>
                    <a:pt x="2" y="13"/>
                    <a:pt x="4" y="14"/>
                  </a:cubicBezTo>
                  <a:cubicBezTo>
                    <a:pt x="9" y="17"/>
                    <a:pt x="5" y="19"/>
                    <a:pt x="2" y="22"/>
                  </a:cubicBezTo>
                  <a:cubicBezTo>
                    <a:pt x="0" y="24"/>
                    <a:pt x="5" y="27"/>
                    <a:pt x="7" y="27"/>
                  </a:cubicBezTo>
                  <a:cubicBezTo>
                    <a:pt x="9" y="27"/>
                    <a:pt x="11" y="25"/>
                    <a:pt x="13" y="24"/>
                  </a:cubicBezTo>
                  <a:cubicBezTo>
                    <a:pt x="16" y="22"/>
                    <a:pt x="19" y="21"/>
                    <a:pt x="22" y="19"/>
                  </a:cubicBezTo>
                  <a:cubicBezTo>
                    <a:pt x="24" y="18"/>
                    <a:pt x="26" y="17"/>
                    <a:pt x="28" y="15"/>
                  </a:cubicBezTo>
                  <a:cubicBezTo>
                    <a:pt x="29" y="13"/>
                    <a:pt x="28" y="11"/>
                    <a:pt x="29" y="10"/>
                  </a:cubicBezTo>
                  <a:cubicBezTo>
                    <a:pt x="30" y="8"/>
                    <a:pt x="29" y="11"/>
                    <a:pt x="29" y="10"/>
                  </a:cubicBezTo>
                  <a:close/>
                </a:path>
              </a:pathLst>
            </a:custGeom>
            <a:grpFill/>
            <a:ln w="4763" cap="flat">
              <a:solidFill>
                <a:schemeClr val="bg1"/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id-ID" sz="1800" b="1" i="0" u="none" strike="noStrike" kern="1200" cap="none" spc="0" normalizeH="0" baseline="0" noProof="0">
                <a:ln>
                  <a:noFill/>
                </a:ln>
                <a:solidFill>
                  <a:srgbClr val="1C1C1C">
                    <a:lumMod val="50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endParaRPr>
            </a:p>
          </p:txBody>
        </p:sp>
        <p:sp>
          <p:nvSpPr>
            <p:cNvPr id="284" name="Freeform 682"/>
            <p:cNvSpPr/>
            <p:nvPr/>
          </p:nvSpPr>
          <p:spPr bwMode="auto">
            <a:xfrm>
              <a:off x="13461341" y="7201383"/>
              <a:ext cx="464969" cy="439605"/>
            </a:xfrm>
            <a:custGeom>
              <a:avLst/>
              <a:gdLst>
                <a:gd name="T0" fmla="*/ 47 w 50"/>
                <a:gd name="T1" fmla="*/ 36 h 47"/>
                <a:gd name="T2" fmla="*/ 45 w 50"/>
                <a:gd name="T3" fmla="*/ 34 h 47"/>
                <a:gd name="T4" fmla="*/ 46 w 50"/>
                <a:gd name="T5" fmla="*/ 32 h 47"/>
                <a:gd name="T6" fmla="*/ 41 w 50"/>
                <a:gd name="T7" fmla="*/ 27 h 47"/>
                <a:gd name="T8" fmla="*/ 38 w 50"/>
                <a:gd name="T9" fmla="*/ 25 h 47"/>
                <a:gd name="T10" fmla="*/ 35 w 50"/>
                <a:gd name="T11" fmla="*/ 18 h 47"/>
                <a:gd name="T12" fmla="*/ 38 w 50"/>
                <a:gd name="T13" fmla="*/ 10 h 47"/>
                <a:gd name="T14" fmla="*/ 34 w 50"/>
                <a:gd name="T15" fmla="*/ 6 h 47"/>
                <a:gd name="T16" fmla="*/ 32 w 50"/>
                <a:gd name="T17" fmla="*/ 2 h 47"/>
                <a:gd name="T18" fmla="*/ 30 w 50"/>
                <a:gd name="T19" fmla="*/ 3 h 47"/>
                <a:gd name="T20" fmla="*/ 28 w 50"/>
                <a:gd name="T21" fmla="*/ 1 h 47"/>
                <a:gd name="T22" fmla="*/ 25 w 50"/>
                <a:gd name="T23" fmla="*/ 2 h 47"/>
                <a:gd name="T24" fmla="*/ 20 w 50"/>
                <a:gd name="T25" fmla="*/ 1 h 47"/>
                <a:gd name="T26" fmla="*/ 18 w 50"/>
                <a:gd name="T27" fmla="*/ 4 h 47"/>
                <a:gd name="T28" fmla="*/ 13 w 50"/>
                <a:gd name="T29" fmla="*/ 7 h 47"/>
                <a:gd name="T30" fmla="*/ 14 w 50"/>
                <a:gd name="T31" fmla="*/ 10 h 47"/>
                <a:gd name="T32" fmla="*/ 13 w 50"/>
                <a:gd name="T33" fmla="*/ 13 h 47"/>
                <a:gd name="T34" fmla="*/ 9 w 50"/>
                <a:gd name="T35" fmla="*/ 19 h 47"/>
                <a:gd name="T36" fmla="*/ 1 w 50"/>
                <a:gd name="T37" fmla="*/ 25 h 47"/>
                <a:gd name="T38" fmla="*/ 3 w 50"/>
                <a:gd name="T39" fmla="*/ 30 h 47"/>
                <a:gd name="T40" fmla="*/ 9 w 50"/>
                <a:gd name="T41" fmla="*/ 31 h 47"/>
                <a:gd name="T42" fmla="*/ 18 w 50"/>
                <a:gd name="T43" fmla="*/ 36 h 47"/>
                <a:gd name="T44" fmla="*/ 29 w 50"/>
                <a:gd name="T45" fmla="*/ 45 h 47"/>
                <a:gd name="T46" fmla="*/ 38 w 50"/>
                <a:gd name="T47" fmla="*/ 47 h 47"/>
                <a:gd name="T48" fmla="*/ 43 w 50"/>
                <a:gd name="T49" fmla="*/ 42 h 47"/>
                <a:gd name="T50" fmla="*/ 50 w 50"/>
                <a:gd name="T51" fmla="*/ 43 h 47"/>
                <a:gd name="T52" fmla="*/ 47 w 50"/>
                <a:gd name="T53" fmla="*/ 39 h 47"/>
                <a:gd name="T54" fmla="*/ 47 w 50"/>
                <a:gd name="T55" fmla="*/ 36 h 47"/>
                <a:gd name="T56" fmla="*/ 47 w 50"/>
                <a:gd name="T57" fmla="*/ 36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50" h="47">
                  <a:moveTo>
                    <a:pt x="47" y="36"/>
                  </a:moveTo>
                  <a:cubicBezTo>
                    <a:pt x="47" y="36"/>
                    <a:pt x="45" y="35"/>
                    <a:pt x="45" y="34"/>
                  </a:cubicBezTo>
                  <a:cubicBezTo>
                    <a:pt x="45" y="33"/>
                    <a:pt x="46" y="33"/>
                    <a:pt x="46" y="32"/>
                  </a:cubicBezTo>
                  <a:cubicBezTo>
                    <a:pt x="45" y="30"/>
                    <a:pt x="43" y="29"/>
                    <a:pt x="41" y="27"/>
                  </a:cubicBezTo>
                  <a:cubicBezTo>
                    <a:pt x="40" y="27"/>
                    <a:pt x="38" y="26"/>
                    <a:pt x="38" y="25"/>
                  </a:cubicBezTo>
                  <a:cubicBezTo>
                    <a:pt x="37" y="23"/>
                    <a:pt x="35" y="21"/>
                    <a:pt x="35" y="18"/>
                  </a:cubicBezTo>
                  <a:cubicBezTo>
                    <a:pt x="34" y="16"/>
                    <a:pt x="40" y="12"/>
                    <a:pt x="38" y="10"/>
                  </a:cubicBezTo>
                  <a:cubicBezTo>
                    <a:pt x="36" y="9"/>
                    <a:pt x="35" y="8"/>
                    <a:pt x="34" y="6"/>
                  </a:cubicBezTo>
                  <a:cubicBezTo>
                    <a:pt x="33" y="5"/>
                    <a:pt x="33" y="3"/>
                    <a:pt x="32" y="2"/>
                  </a:cubicBezTo>
                  <a:cubicBezTo>
                    <a:pt x="31" y="2"/>
                    <a:pt x="31" y="3"/>
                    <a:pt x="30" y="3"/>
                  </a:cubicBezTo>
                  <a:cubicBezTo>
                    <a:pt x="28" y="3"/>
                    <a:pt x="29" y="1"/>
                    <a:pt x="28" y="1"/>
                  </a:cubicBezTo>
                  <a:cubicBezTo>
                    <a:pt x="27" y="1"/>
                    <a:pt x="25" y="2"/>
                    <a:pt x="25" y="2"/>
                  </a:cubicBezTo>
                  <a:cubicBezTo>
                    <a:pt x="23" y="0"/>
                    <a:pt x="22" y="1"/>
                    <a:pt x="20" y="1"/>
                  </a:cubicBezTo>
                  <a:cubicBezTo>
                    <a:pt x="18" y="2"/>
                    <a:pt x="19" y="3"/>
                    <a:pt x="18" y="4"/>
                  </a:cubicBezTo>
                  <a:cubicBezTo>
                    <a:pt x="16" y="5"/>
                    <a:pt x="14" y="5"/>
                    <a:pt x="13" y="7"/>
                  </a:cubicBezTo>
                  <a:cubicBezTo>
                    <a:pt x="12" y="9"/>
                    <a:pt x="14" y="8"/>
                    <a:pt x="14" y="10"/>
                  </a:cubicBezTo>
                  <a:cubicBezTo>
                    <a:pt x="14" y="11"/>
                    <a:pt x="13" y="11"/>
                    <a:pt x="13" y="13"/>
                  </a:cubicBezTo>
                  <a:cubicBezTo>
                    <a:pt x="13" y="16"/>
                    <a:pt x="12" y="17"/>
                    <a:pt x="9" y="19"/>
                  </a:cubicBezTo>
                  <a:cubicBezTo>
                    <a:pt x="7" y="20"/>
                    <a:pt x="0" y="23"/>
                    <a:pt x="1" y="25"/>
                  </a:cubicBezTo>
                  <a:cubicBezTo>
                    <a:pt x="2" y="26"/>
                    <a:pt x="2" y="29"/>
                    <a:pt x="3" y="30"/>
                  </a:cubicBezTo>
                  <a:cubicBezTo>
                    <a:pt x="4" y="31"/>
                    <a:pt x="8" y="31"/>
                    <a:pt x="9" y="31"/>
                  </a:cubicBezTo>
                  <a:cubicBezTo>
                    <a:pt x="12" y="32"/>
                    <a:pt x="15" y="34"/>
                    <a:pt x="18" y="36"/>
                  </a:cubicBezTo>
                  <a:cubicBezTo>
                    <a:pt x="22" y="39"/>
                    <a:pt x="25" y="42"/>
                    <a:pt x="29" y="45"/>
                  </a:cubicBezTo>
                  <a:cubicBezTo>
                    <a:pt x="32" y="47"/>
                    <a:pt x="35" y="47"/>
                    <a:pt x="38" y="47"/>
                  </a:cubicBezTo>
                  <a:cubicBezTo>
                    <a:pt x="41" y="47"/>
                    <a:pt x="41" y="44"/>
                    <a:pt x="43" y="42"/>
                  </a:cubicBezTo>
                  <a:cubicBezTo>
                    <a:pt x="45" y="40"/>
                    <a:pt x="49" y="44"/>
                    <a:pt x="50" y="43"/>
                  </a:cubicBezTo>
                  <a:cubicBezTo>
                    <a:pt x="49" y="42"/>
                    <a:pt x="48" y="41"/>
                    <a:pt x="47" y="39"/>
                  </a:cubicBezTo>
                  <a:cubicBezTo>
                    <a:pt x="47" y="38"/>
                    <a:pt x="48" y="37"/>
                    <a:pt x="47" y="36"/>
                  </a:cubicBezTo>
                  <a:cubicBezTo>
                    <a:pt x="46" y="35"/>
                    <a:pt x="48" y="37"/>
                    <a:pt x="47" y="36"/>
                  </a:cubicBezTo>
                  <a:close/>
                </a:path>
              </a:pathLst>
            </a:custGeom>
            <a:grpFill/>
            <a:ln w="4763" cap="flat">
              <a:solidFill>
                <a:schemeClr val="bg1"/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id-ID" sz="1800" b="1" i="0" u="none" strike="noStrike" kern="1200" cap="none" spc="0" normalizeH="0" baseline="0" noProof="0">
                <a:ln>
                  <a:noFill/>
                </a:ln>
                <a:solidFill>
                  <a:srgbClr val="1C1C1C">
                    <a:lumMod val="50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endParaRPr>
            </a:p>
          </p:txBody>
        </p:sp>
        <p:sp>
          <p:nvSpPr>
            <p:cNvPr id="285" name="Freeform 683"/>
            <p:cNvSpPr/>
            <p:nvPr/>
          </p:nvSpPr>
          <p:spPr bwMode="auto">
            <a:xfrm>
              <a:off x="12872168" y="6946541"/>
              <a:ext cx="885351" cy="337667"/>
            </a:xfrm>
            <a:custGeom>
              <a:avLst/>
              <a:gdLst>
                <a:gd name="T0" fmla="*/ 52 w 95"/>
                <a:gd name="T1" fmla="*/ 36 h 36"/>
                <a:gd name="T2" fmla="*/ 54 w 95"/>
                <a:gd name="T3" fmla="*/ 33 h 36"/>
                <a:gd name="T4" fmla="*/ 55 w 95"/>
                <a:gd name="T5" fmla="*/ 31 h 36"/>
                <a:gd name="T6" fmla="*/ 60 w 95"/>
                <a:gd name="T7" fmla="*/ 31 h 36"/>
                <a:gd name="T8" fmla="*/ 64 w 95"/>
                <a:gd name="T9" fmla="*/ 31 h 36"/>
                <a:gd name="T10" fmla="*/ 75 w 95"/>
                <a:gd name="T11" fmla="*/ 29 h 36"/>
                <a:gd name="T12" fmla="*/ 85 w 95"/>
                <a:gd name="T13" fmla="*/ 28 h 36"/>
                <a:gd name="T14" fmla="*/ 90 w 95"/>
                <a:gd name="T15" fmla="*/ 28 h 36"/>
                <a:gd name="T16" fmla="*/ 92 w 95"/>
                <a:gd name="T17" fmla="*/ 30 h 36"/>
                <a:gd name="T18" fmla="*/ 94 w 95"/>
                <a:gd name="T19" fmla="*/ 28 h 36"/>
                <a:gd name="T20" fmla="*/ 92 w 95"/>
                <a:gd name="T21" fmla="*/ 24 h 36"/>
                <a:gd name="T22" fmla="*/ 92 w 95"/>
                <a:gd name="T23" fmla="*/ 22 h 36"/>
                <a:gd name="T24" fmla="*/ 91 w 95"/>
                <a:gd name="T25" fmla="*/ 17 h 36"/>
                <a:gd name="T26" fmla="*/ 93 w 95"/>
                <a:gd name="T27" fmla="*/ 14 h 36"/>
                <a:gd name="T28" fmla="*/ 89 w 95"/>
                <a:gd name="T29" fmla="*/ 8 h 36"/>
                <a:gd name="T30" fmla="*/ 83 w 95"/>
                <a:gd name="T31" fmla="*/ 3 h 36"/>
                <a:gd name="T32" fmla="*/ 80 w 95"/>
                <a:gd name="T33" fmla="*/ 3 h 36"/>
                <a:gd name="T34" fmla="*/ 78 w 95"/>
                <a:gd name="T35" fmla="*/ 3 h 36"/>
                <a:gd name="T36" fmla="*/ 73 w 95"/>
                <a:gd name="T37" fmla="*/ 6 h 36"/>
                <a:gd name="T38" fmla="*/ 63 w 95"/>
                <a:gd name="T39" fmla="*/ 6 h 36"/>
                <a:gd name="T40" fmla="*/ 58 w 95"/>
                <a:gd name="T41" fmla="*/ 6 h 36"/>
                <a:gd name="T42" fmla="*/ 54 w 95"/>
                <a:gd name="T43" fmla="*/ 4 h 36"/>
                <a:gd name="T44" fmla="*/ 50 w 95"/>
                <a:gd name="T45" fmla="*/ 2 h 36"/>
                <a:gd name="T46" fmla="*/ 46 w 95"/>
                <a:gd name="T47" fmla="*/ 0 h 36"/>
                <a:gd name="T48" fmla="*/ 37 w 95"/>
                <a:gd name="T49" fmla="*/ 0 h 36"/>
                <a:gd name="T50" fmla="*/ 29 w 95"/>
                <a:gd name="T51" fmla="*/ 4 h 36"/>
                <a:gd name="T52" fmla="*/ 18 w 95"/>
                <a:gd name="T53" fmla="*/ 5 h 36"/>
                <a:gd name="T54" fmla="*/ 16 w 95"/>
                <a:gd name="T55" fmla="*/ 6 h 36"/>
                <a:gd name="T56" fmla="*/ 18 w 95"/>
                <a:gd name="T57" fmla="*/ 7 h 36"/>
                <a:gd name="T58" fmla="*/ 15 w 95"/>
                <a:gd name="T59" fmla="*/ 8 h 36"/>
                <a:gd name="T60" fmla="*/ 13 w 95"/>
                <a:gd name="T61" fmla="*/ 9 h 36"/>
                <a:gd name="T62" fmla="*/ 4 w 95"/>
                <a:gd name="T63" fmla="*/ 9 h 36"/>
                <a:gd name="T64" fmla="*/ 3 w 95"/>
                <a:gd name="T65" fmla="*/ 11 h 36"/>
                <a:gd name="T66" fmla="*/ 3 w 95"/>
                <a:gd name="T67" fmla="*/ 15 h 36"/>
                <a:gd name="T68" fmla="*/ 5 w 95"/>
                <a:gd name="T69" fmla="*/ 14 h 36"/>
                <a:gd name="T70" fmla="*/ 3 w 95"/>
                <a:gd name="T71" fmla="*/ 17 h 36"/>
                <a:gd name="T72" fmla="*/ 5 w 95"/>
                <a:gd name="T73" fmla="*/ 17 h 36"/>
                <a:gd name="T74" fmla="*/ 5 w 95"/>
                <a:gd name="T75" fmla="*/ 19 h 36"/>
                <a:gd name="T76" fmla="*/ 3 w 95"/>
                <a:gd name="T77" fmla="*/ 20 h 36"/>
                <a:gd name="T78" fmla="*/ 4 w 95"/>
                <a:gd name="T79" fmla="*/ 22 h 36"/>
                <a:gd name="T80" fmla="*/ 4 w 95"/>
                <a:gd name="T81" fmla="*/ 25 h 36"/>
                <a:gd name="T82" fmla="*/ 8 w 95"/>
                <a:gd name="T83" fmla="*/ 27 h 36"/>
                <a:gd name="T84" fmla="*/ 7 w 95"/>
                <a:gd name="T85" fmla="*/ 30 h 36"/>
                <a:gd name="T86" fmla="*/ 10 w 95"/>
                <a:gd name="T87" fmla="*/ 30 h 36"/>
                <a:gd name="T88" fmla="*/ 8 w 95"/>
                <a:gd name="T89" fmla="*/ 31 h 36"/>
                <a:gd name="T90" fmla="*/ 10 w 95"/>
                <a:gd name="T91" fmla="*/ 31 h 36"/>
                <a:gd name="T92" fmla="*/ 9 w 95"/>
                <a:gd name="T93" fmla="*/ 34 h 36"/>
                <a:gd name="T94" fmla="*/ 11 w 95"/>
                <a:gd name="T95" fmla="*/ 35 h 36"/>
                <a:gd name="T96" fmla="*/ 12 w 95"/>
                <a:gd name="T97" fmla="*/ 31 h 36"/>
                <a:gd name="T98" fmla="*/ 16 w 95"/>
                <a:gd name="T99" fmla="*/ 32 h 36"/>
                <a:gd name="T100" fmla="*/ 22 w 95"/>
                <a:gd name="T101" fmla="*/ 33 h 36"/>
                <a:gd name="T102" fmla="*/ 27 w 95"/>
                <a:gd name="T103" fmla="*/ 31 h 36"/>
                <a:gd name="T104" fmla="*/ 35 w 95"/>
                <a:gd name="T105" fmla="*/ 35 h 36"/>
                <a:gd name="T106" fmla="*/ 42 w 95"/>
                <a:gd name="T107" fmla="*/ 32 h 36"/>
                <a:gd name="T108" fmla="*/ 44 w 95"/>
                <a:gd name="T109" fmla="*/ 30 h 36"/>
                <a:gd name="T110" fmla="*/ 48 w 95"/>
                <a:gd name="T111" fmla="*/ 31 h 36"/>
                <a:gd name="T112" fmla="*/ 50 w 95"/>
                <a:gd name="T113" fmla="*/ 33 h 36"/>
                <a:gd name="T114" fmla="*/ 50 w 95"/>
                <a:gd name="T115" fmla="*/ 35 h 36"/>
                <a:gd name="T116" fmla="*/ 52 w 95"/>
                <a:gd name="T117" fmla="*/ 36 h 36"/>
                <a:gd name="T118" fmla="*/ 52 w 95"/>
                <a:gd name="T119" fmla="*/ 36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95" h="36">
                  <a:moveTo>
                    <a:pt x="52" y="36"/>
                  </a:moveTo>
                  <a:cubicBezTo>
                    <a:pt x="53" y="35"/>
                    <a:pt x="54" y="33"/>
                    <a:pt x="54" y="33"/>
                  </a:cubicBezTo>
                  <a:cubicBezTo>
                    <a:pt x="53" y="31"/>
                    <a:pt x="54" y="30"/>
                    <a:pt x="55" y="31"/>
                  </a:cubicBezTo>
                  <a:cubicBezTo>
                    <a:pt x="57" y="32"/>
                    <a:pt x="58" y="31"/>
                    <a:pt x="60" y="31"/>
                  </a:cubicBezTo>
                  <a:cubicBezTo>
                    <a:pt x="62" y="30"/>
                    <a:pt x="62" y="30"/>
                    <a:pt x="64" y="31"/>
                  </a:cubicBezTo>
                  <a:cubicBezTo>
                    <a:pt x="68" y="31"/>
                    <a:pt x="71" y="29"/>
                    <a:pt x="75" y="29"/>
                  </a:cubicBezTo>
                  <a:cubicBezTo>
                    <a:pt x="78" y="29"/>
                    <a:pt x="82" y="29"/>
                    <a:pt x="85" y="28"/>
                  </a:cubicBezTo>
                  <a:cubicBezTo>
                    <a:pt x="87" y="27"/>
                    <a:pt x="87" y="29"/>
                    <a:pt x="90" y="28"/>
                  </a:cubicBezTo>
                  <a:cubicBezTo>
                    <a:pt x="92" y="27"/>
                    <a:pt x="91" y="29"/>
                    <a:pt x="92" y="30"/>
                  </a:cubicBezTo>
                  <a:cubicBezTo>
                    <a:pt x="93" y="31"/>
                    <a:pt x="95" y="29"/>
                    <a:pt x="94" y="28"/>
                  </a:cubicBezTo>
                  <a:cubicBezTo>
                    <a:pt x="93" y="27"/>
                    <a:pt x="95" y="25"/>
                    <a:pt x="92" y="24"/>
                  </a:cubicBezTo>
                  <a:cubicBezTo>
                    <a:pt x="91" y="23"/>
                    <a:pt x="93" y="23"/>
                    <a:pt x="92" y="22"/>
                  </a:cubicBezTo>
                  <a:cubicBezTo>
                    <a:pt x="92" y="20"/>
                    <a:pt x="91" y="19"/>
                    <a:pt x="91" y="17"/>
                  </a:cubicBezTo>
                  <a:cubicBezTo>
                    <a:pt x="91" y="16"/>
                    <a:pt x="93" y="14"/>
                    <a:pt x="93" y="14"/>
                  </a:cubicBezTo>
                  <a:cubicBezTo>
                    <a:pt x="92" y="12"/>
                    <a:pt x="90" y="11"/>
                    <a:pt x="89" y="8"/>
                  </a:cubicBezTo>
                  <a:cubicBezTo>
                    <a:pt x="87" y="5"/>
                    <a:pt x="87" y="4"/>
                    <a:pt x="83" y="3"/>
                  </a:cubicBezTo>
                  <a:cubicBezTo>
                    <a:pt x="82" y="3"/>
                    <a:pt x="81" y="3"/>
                    <a:pt x="80" y="3"/>
                  </a:cubicBezTo>
                  <a:cubicBezTo>
                    <a:pt x="78" y="2"/>
                    <a:pt x="79" y="3"/>
                    <a:pt x="78" y="3"/>
                  </a:cubicBezTo>
                  <a:cubicBezTo>
                    <a:pt x="76" y="5"/>
                    <a:pt x="74" y="5"/>
                    <a:pt x="73" y="6"/>
                  </a:cubicBezTo>
                  <a:cubicBezTo>
                    <a:pt x="70" y="7"/>
                    <a:pt x="66" y="6"/>
                    <a:pt x="63" y="6"/>
                  </a:cubicBezTo>
                  <a:cubicBezTo>
                    <a:pt x="61" y="6"/>
                    <a:pt x="59" y="6"/>
                    <a:pt x="58" y="6"/>
                  </a:cubicBezTo>
                  <a:cubicBezTo>
                    <a:pt x="56" y="5"/>
                    <a:pt x="56" y="4"/>
                    <a:pt x="54" y="4"/>
                  </a:cubicBezTo>
                  <a:cubicBezTo>
                    <a:pt x="52" y="4"/>
                    <a:pt x="51" y="3"/>
                    <a:pt x="50" y="2"/>
                  </a:cubicBezTo>
                  <a:cubicBezTo>
                    <a:pt x="49" y="2"/>
                    <a:pt x="45" y="0"/>
                    <a:pt x="46" y="0"/>
                  </a:cubicBezTo>
                  <a:cubicBezTo>
                    <a:pt x="44" y="1"/>
                    <a:pt x="39" y="0"/>
                    <a:pt x="37" y="0"/>
                  </a:cubicBezTo>
                  <a:cubicBezTo>
                    <a:pt x="34" y="0"/>
                    <a:pt x="31" y="3"/>
                    <a:pt x="29" y="4"/>
                  </a:cubicBezTo>
                  <a:cubicBezTo>
                    <a:pt x="26" y="6"/>
                    <a:pt x="21" y="4"/>
                    <a:pt x="18" y="5"/>
                  </a:cubicBezTo>
                  <a:cubicBezTo>
                    <a:pt x="17" y="5"/>
                    <a:pt x="16" y="5"/>
                    <a:pt x="16" y="6"/>
                  </a:cubicBezTo>
                  <a:cubicBezTo>
                    <a:pt x="16" y="6"/>
                    <a:pt x="18" y="6"/>
                    <a:pt x="18" y="7"/>
                  </a:cubicBezTo>
                  <a:cubicBezTo>
                    <a:pt x="18" y="7"/>
                    <a:pt x="15" y="7"/>
                    <a:pt x="15" y="8"/>
                  </a:cubicBezTo>
                  <a:cubicBezTo>
                    <a:pt x="15" y="9"/>
                    <a:pt x="15" y="9"/>
                    <a:pt x="13" y="9"/>
                  </a:cubicBezTo>
                  <a:cubicBezTo>
                    <a:pt x="10" y="9"/>
                    <a:pt x="7" y="9"/>
                    <a:pt x="4" y="9"/>
                  </a:cubicBezTo>
                  <a:cubicBezTo>
                    <a:pt x="2" y="9"/>
                    <a:pt x="3" y="10"/>
                    <a:pt x="3" y="11"/>
                  </a:cubicBezTo>
                  <a:cubicBezTo>
                    <a:pt x="2" y="13"/>
                    <a:pt x="0" y="14"/>
                    <a:pt x="3" y="15"/>
                  </a:cubicBezTo>
                  <a:cubicBezTo>
                    <a:pt x="3" y="15"/>
                    <a:pt x="5" y="14"/>
                    <a:pt x="5" y="14"/>
                  </a:cubicBezTo>
                  <a:cubicBezTo>
                    <a:pt x="5" y="15"/>
                    <a:pt x="3" y="17"/>
                    <a:pt x="3" y="17"/>
                  </a:cubicBezTo>
                  <a:cubicBezTo>
                    <a:pt x="4" y="18"/>
                    <a:pt x="4" y="17"/>
                    <a:pt x="5" y="17"/>
                  </a:cubicBezTo>
                  <a:cubicBezTo>
                    <a:pt x="5" y="17"/>
                    <a:pt x="5" y="19"/>
                    <a:pt x="5" y="19"/>
                  </a:cubicBezTo>
                  <a:cubicBezTo>
                    <a:pt x="7" y="22"/>
                    <a:pt x="4" y="20"/>
                    <a:pt x="3" y="20"/>
                  </a:cubicBezTo>
                  <a:cubicBezTo>
                    <a:pt x="3" y="20"/>
                    <a:pt x="2" y="23"/>
                    <a:pt x="4" y="22"/>
                  </a:cubicBezTo>
                  <a:cubicBezTo>
                    <a:pt x="6" y="22"/>
                    <a:pt x="4" y="24"/>
                    <a:pt x="4" y="25"/>
                  </a:cubicBezTo>
                  <a:cubicBezTo>
                    <a:pt x="4" y="26"/>
                    <a:pt x="7" y="26"/>
                    <a:pt x="8" y="27"/>
                  </a:cubicBezTo>
                  <a:cubicBezTo>
                    <a:pt x="9" y="28"/>
                    <a:pt x="7" y="30"/>
                    <a:pt x="7" y="30"/>
                  </a:cubicBezTo>
                  <a:cubicBezTo>
                    <a:pt x="8" y="30"/>
                    <a:pt x="9" y="28"/>
                    <a:pt x="10" y="30"/>
                  </a:cubicBezTo>
                  <a:cubicBezTo>
                    <a:pt x="10" y="31"/>
                    <a:pt x="8" y="31"/>
                    <a:pt x="8" y="31"/>
                  </a:cubicBezTo>
                  <a:cubicBezTo>
                    <a:pt x="8" y="31"/>
                    <a:pt x="10" y="31"/>
                    <a:pt x="10" y="31"/>
                  </a:cubicBezTo>
                  <a:cubicBezTo>
                    <a:pt x="11" y="32"/>
                    <a:pt x="10" y="33"/>
                    <a:pt x="9" y="34"/>
                  </a:cubicBezTo>
                  <a:cubicBezTo>
                    <a:pt x="9" y="35"/>
                    <a:pt x="11" y="36"/>
                    <a:pt x="11" y="35"/>
                  </a:cubicBezTo>
                  <a:cubicBezTo>
                    <a:pt x="12" y="34"/>
                    <a:pt x="11" y="32"/>
                    <a:pt x="12" y="31"/>
                  </a:cubicBezTo>
                  <a:cubicBezTo>
                    <a:pt x="13" y="30"/>
                    <a:pt x="15" y="32"/>
                    <a:pt x="16" y="32"/>
                  </a:cubicBezTo>
                  <a:cubicBezTo>
                    <a:pt x="18" y="33"/>
                    <a:pt x="20" y="35"/>
                    <a:pt x="22" y="33"/>
                  </a:cubicBezTo>
                  <a:cubicBezTo>
                    <a:pt x="25" y="32"/>
                    <a:pt x="23" y="29"/>
                    <a:pt x="27" y="31"/>
                  </a:cubicBezTo>
                  <a:cubicBezTo>
                    <a:pt x="29" y="33"/>
                    <a:pt x="32" y="35"/>
                    <a:pt x="35" y="35"/>
                  </a:cubicBezTo>
                  <a:cubicBezTo>
                    <a:pt x="37" y="34"/>
                    <a:pt x="40" y="33"/>
                    <a:pt x="42" y="32"/>
                  </a:cubicBezTo>
                  <a:cubicBezTo>
                    <a:pt x="43" y="31"/>
                    <a:pt x="43" y="30"/>
                    <a:pt x="44" y="30"/>
                  </a:cubicBezTo>
                  <a:cubicBezTo>
                    <a:pt x="46" y="31"/>
                    <a:pt x="47" y="32"/>
                    <a:pt x="48" y="31"/>
                  </a:cubicBezTo>
                  <a:cubicBezTo>
                    <a:pt x="51" y="30"/>
                    <a:pt x="51" y="31"/>
                    <a:pt x="50" y="33"/>
                  </a:cubicBezTo>
                  <a:cubicBezTo>
                    <a:pt x="50" y="34"/>
                    <a:pt x="52" y="34"/>
                    <a:pt x="50" y="35"/>
                  </a:cubicBezTo>
                  <a:cubicBezTo>
                    <a:pt x="51" y="36"/>
                    <a:pt x="51" y="36"/>
                    <a:pt x="52" y="36"/>
                  </a:cubicBezTo>
                  <a:cubicBezTo>
                    <a:pt x="53" y="35"/>
                    <a:pt x="51" y="36"/>
                    <a:pt x="52" y="36"/>
                  </a:cubicBezTo>
                  <a:close/>
                </a:path>
              </a:pathLst>
            </a:custGeom>
            <a:grpFill/>
            <a:ln w="9525" cap="flat">
              <a:solidFill>
                <a:schemeClr val="bg1"/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id-ID" sz="1800" b="1" i="0" u="none" strike="noStrike" kern="1200" cap="none" spc="0" normalizeH="0" baseline="0" noProof="0">
                <a:ln>
                  <a:noFill/>
                </a:ln>
                <a:solidFill>
                  <a:srgbClr val="1C1C1C">
                    <a:lumMod val="50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endParaRPr>
            </a:p>
          </p:txBody>
        </p:sp>
        <p:sp>
          <p:nvSpPr>
            <p:cNvPr id="286" name="Freeform 684"/>
            <p:cNvSpPr/>
            <p:nvPr/>
          </p:nvSpPr>
          <p:spPr bwMode="auto">
            <a:xfrm>
              <a:off x="13273442" y="7481712"/>
              <a:ext cx="980892" cy="786831"/>
            </a:xfrm>
            <a:custGeom>
              <a:avLst/>
              <a:gdLst>
                <a:gd name="T0" fmla="*/ 65 w 105"/>
                <a:gd name="T1" fmla="*/ 20 h 84"/>
                <a:gd name="T2" fmla="*/ 61 w 105"/>
                <a:gd name="T3" fmla="*/ 17 h 84"/>
                <a:gd name="T4" fmla="*/ 52 w 105"/>
                <a:gd name="T5" fmla="*/ 17 h 84"/>
                <a:gd name="T6" fmla="*/ 48 w 105"/>
                <a:gd name="T7" fmla="*/ 15 h 84"/>
                <a:gd name="T8" fmla="*/ 40 w 105"/>
                <a:gd name="T9" fmla="*/ 8 h 84"/>
                <a:gd name="T10" fmla="*/ 27 w 105"/>
                <a:gd name="T11" fmla="*/ 1 h 84"/>
                <a:gd name="T12" fmla="*/ 21 w 105"/>
                <a:gd name="T13" fmla="*/ 1 h 84"/>
                <a:gd name="T14" fmla="*/ 13 w 105"/>
                <a:gd name="T15" fmla="*/ 3 h 84"/>
                <a:gd name="T16" fmla="*/ 17 w 105"/>
                <a:gd name="T17" fmla="*/ 9 h 84"/>
                <a:gd name="T18" fmla="*/ 13 w 105"/>
                <a:gd name="T19" fmla="*/ 12 h 84"/>
                <a:gd name="T20" fmla="*/ 10 w 105"/>
                <a:gd name="T21" fmla="*/ 12 h 84"/>
                <a:gd name="T22" fmla="*/ 9 w 105"/>
                <a:gd name="T23" fmla="*/ 14 h 84"/>
                <a:gd name="T24" fmla="*/ 2 w 105"/>
                <a:gd name="T25" fmla="*/ 14 h 84"/>
                <a:gd name="T26" fmla="*/ 1 w 105"/>
                <a:gd name="T27" fmla="*/ 19 h 84"/>
                <a:gd name="T28" fmla="*/ 3 w 105"/>
                <a:gd name="T29" fmla="*/ 22 h 84"/>
                <a:gd name="T30" fmla="*/ 8 w 105"/>
                <a:gd name="T31" fmla="*/ 31 h 84"/>
                <a:gd name="T32" fmla="*/ 12 w 105"/>
                <a:gd name="T33" fmla="*/ 38 h 84"/>
                <a:gd name="T34" fmla="*/ 15 w 105"/>
                <a:gd name="T35" fmla="*/ 42 h 84"/>
                <a:gd name="T36" fmla="*/ 20 w 105"/>
                <a:gd name="T37" fmla="*/ 46 h 84"/>
                <a:gd name="T38" fmla="*/ 22 w 105"/>
                <a:gd name="T39" fmla="*/ 53 h 84"/>
                <a:gd name="T40" fmla="*/ 23 w 105"/>
                <a:gd name="T41" fmla="*/ 59 h 84"/>
                <a:gd name="T42" fmla="*/ 31 w 105"/>
                <a:gd name="T43" fmla="*/ 67 h 84"/>
                <a:gd name="T44" fmla="*/ 36 w 105"/>
                <a:gd name="T45" fmla="*/ 76 h 84"/>
                <a:gd name="T46" fmla="*/ 40 w 105"/>
                <a:gd name="T47" fmla="*/ 81 h 84"/>
                <a:gd name="T48" fmla="*/ 41 w 105"/>
                <a:gd name="T49" fmla="*/ 84 h 84"/>
                <a:gd name="T50" fmla="*/ 43 w 105"/>
                <a:gd name="T51" fmla="*/ 81 h 84"/>
                <a:gd name="T52" fmla="*/ 50 w 105"/>
                <a:gd name="T53" fmla="*/ 79 h 84"/>
                <a:gd name="T54" fmla="*/ 60 w 105"/>
                <a:gd name="T55" fmla="*/ 80 h 84"/>
                <a:gd name="T56" fmla="*/ 66 w 105"/>
                <a:gd name="T57" fmla="*/ 77 h 84"/>
                <a:gd name="T58" fmla="*/ 76 w 105"/>
                <a:gd name="T59" fmla="*/ 72 h 84"/>
                <a:gd name="T60" fmla="*/ 94 w 105"/>
                <a:gd name="T61" fmla="*/ 68 h 84"/>
                <a:gd name="T62" fmla="*/ 102 w 105"/>
                <a:gd name="T63" fmla="*/ 66 h 84"/>
                <a:gd name="T64" fmla="*/ 104 w 105"/>
                <a:gd name="T65" fmla="*/ 61 h 84"/>
                <a:gd name="T66" fmla="*/ 105 w 105"/>
                <a:gd name="T67" fmla="*/ 56 h 84"/>
                <a:gd name="T68" fmla="*/ 103 w 105"/>
                <a:gd name="T69" fmla="*/ 51 h 84"/>
                <a:gd name="T70" fmla="*/ 93 w 105"/>
                <a:gd name="T71" fmla="*/ 50 h 84"/>
                <a:gd name="T72" fmla="*/ 88 w 105"/>
                <a:gd name="T73" fmla="*/ 47 h 84"/>
                <a:gd name="T74" fmla="*/ 81 w 105"/>
                <a:gd name="T75" fmla="*/ 39 h 84"/>
                <a:gd name="T76" fmla="*/ 77 w 105"/>
                <a:gd name="T77" fmla="*/ 34 h 84"/>
                <a:gd name="T78" fmla="*/ 77 w 105"/>
                <a:gd name="T79" fmla="*/ 29 h 84"/>
                <a:gd name="T80" fmla="*/ 74 w 105"/>
                <a:gd name="T81" fmla="*/ 27 h 84"/>
                <a:gd name="T82" fmla="*/ 70 w 105"/>
                <a:gd name="T83" fmla="*/ 22 h 84"/>
                <a:gd name="T84" fmla="*/ 65 w 105"/>
                <a:gd name="T85" fmla="*/ 20 h 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105" h="84">
                  <a:moveTo>
                    <a:pt x="65" y="20"/>
                  </a:moveTo>
                  <a:cubicBezTo>
                    <a:pt x="64" y="17"/>
                    <a:pt x="64" y="17"/>
                    <a:pt x="61" y="17"/>
                  </a:cubicBezTo>
                  <a:cubicBezTo>
                    <a:pt x="58" y="17"/>
                    <a:pt x="55" y="17"/>
                    <a:pt x="52" y="17"/>
                  </a:cubicBezTo>
                  <a:cubicBezTo>
                    <a:pt x="50" y="17"/>
                    <a:pt x="49" y="15"/>
                    <a:pt x="48" y="15"/>
                  </a:cubicBezTo>
                  <a:cubicBezTo>
                    <a:pt x="45" y="12"/>
                    <a:pt x="42" y="10"/>
                    <a:pt x="40" y="8"/>
                  </a:cubicBezTo>
                  <a:cubicBezTo>
                    <a:pt x="36" y="5"/>
                    <a:pt x="32" y="2"/>
                    <a:pt x="27" y="1"/>
                  </a:cubicBezTo>
                  <a:cubicBezTo>
                    <a:pt x="25" y="0"/>
                    <a:pt x="24" y="0"/>
                    <a:pt x="21" y="1"/>
                  </a:cubicBezTo>
                  <a:cubicBezTo>
                    <a:pt x="19" y="1"/>
                    <a:pt x="16" y="2"/>
                    <a:pt x="13" y="3"/>
                  </a:cubicBezTo>
                  <a:cubicBezTo>
                    <a:pt x="14" y="5"/>
                    <a:pt x="17" y="7"/>
                    <a:pt x="17" y="9"/>
                  </a:cubicBezTo>
                  <a:cubicBezTo>
                    <a:pt x="17" y="11"/>
                    <a:pt x="14" y="12"/>
                    <a:pt x="13" y="12"/>
                  </a:cubicBezTo>
                  <a:cubicBezTo>
                    <a:pt x="12" y="13"/>
                    <a:pt x="11" y="12"/>
                    <a:pt x="10" y="12"/>
                  </a:cubicBezTo>
                  <a:cubicBezTo>
                    <a:pt x="9" y="13"/>
                    <a:pt x="9" y="14"/>
                    <a:pt x="9" y="14"/>
                  </a:cubicBezTo>
                  <a:cubicBezTo>
                    <a:pt x="7" y="17"/>
                    <a:pt x="3" y="15"/>
                    <a:pt x="2" y="14"/>
                  </a:cubicBezTo>
                  <a:cubicBezTo>
                    <a:pt x="1" y="16"/>
                    <a:pt x="1" y="17"/>
                    <a:pt x="1" y="19"/>
                  </a:cubicBezTo>
                  <a:cubicBezTo>
                    <a:pt x="0" y="22"/>
                    <a:pt x="1" y="21"/>
                    <a:pt x="3" y="22"/>
                  </a:cubicBezTo>
                  <a:cubicBezTo>
                    <a:pt x="5" y="24"/>
                    <a:pt x="7" y="28"/>
                    <a:pt x="8" y="31"/>
                  </a:cubicBezTo>
                  <a:cubicBezTo>
                    <a:pt x="10" y="33"/>
                    <a:pt x="11" y="35"/>
                    <a:pt x="12" y="38"/>
                  </a:cubicBezTo>
                  <a:cubicBezTo>
                    <a:pt x="13" y="40"/>
                    <a:pt x="14" y="41"/>
                    <a:pt x="15" y="42"/>
                  </a:cubicBezTo>
                  <a:cubicBezTo>
                    <a:pt x="17" y="44"/>
                    <a:pt x="19" y="44"/>
                    <a:pt x="20" y="46"/>
                  </a:cubicBezTo>
                  <a:cubicBezTo>
                    <a:pt x="21" y="48"/>
                    <a:pt x="22" y="50"/>
                    <a:pt x="22" y="53"/>
                  </a:cubicBezTo>
                  <a:cubicBezTo>
                    <a:pt x="23" y="55"/>
                    <a:pt x="22" y="57"/>
                    <a:pt x="23" y="59"/>
                  </a:cubicBezTo>
                  <a:cubicBezTo>
                    <a:pt x="25" y="63"/>
                    <a:pt x="29" y="64"/>
                    <a:pt x="31" y="67"/>
                  </a:cubicBezTo>
                  <a:cubicBezTo>
                    <a:pt x="33" y="70"/>
                    <a:pt x="34" y="74"/>
                    <a:pt x="36" y="76"/>
                  </a:cubicBezTo>
                  <a:cubicBezTo>
                    <a:pt x="37" y="78"/>
                    <a:pt x="39" y="80"/>
                    <a:pt x="40" y="81"/>
                  </a:cubicBezTo>
                  <a:cubicBezTo>
                    <a:pt x="40" y="82"/>
                    <a:pt x="40" y="84"/>
                    <a:pt x="41" y="84"/>
                  </a:cubicBezTo>
                  <a:cubicBezTo>
                    <a:pt x="43" y="84"/>
                    <a:pt x="42" y="82"/>
                    <a:pt x="43" y="81"/>
                  </a:cubicBezTo>
                  <a:cubicBezTo>
                    <a:pt x="43" y="78"/>
                    <a:pt x="48" y="79"/>
                    <a:pt x="50" y="79"/>
                  </a:cubicBezTo>
                  <a:cubicBezTo>
                    <a:pt x="53" y="79"/>
                    <a:pt x="58" y="78"/>
                    <a:pt x="60" y="80"/>
                  </a:cubicBezTo>
                  <a:cubicBezTo>
                    <a:pt x="63" y="81"/>
                    <a:pt x="64" y="79"/>
                    <a:pt x="66" y="77"/>
                  </a:cubicBezTo>
                  <a:cubicBezTo>
                    <a:pt x="69" y="73"/>
                    <a:pt x="72" y="73"/>
                    <a:pt x="76" y="72"/>
                  </a:cubicBezTo>
                  <a:cubicBezTo>
                    <a:pt x="82" y="72"/>
                    <a:pt x="88" y="70"/>
                    <a:pt x="94" y="68"/>
                  </a:cubicBezTo>
                  <a:cubicBezTo>
                    <a:pt x="96" y="67"/>
                    <a:pt x="99" y="66"/>
                    <a:pt x="102" y="66"/>
                  </a:cubicBezTo>
                  <a:cubicBezTo>
                    <a:pt x="103" y="65"/>
                    <a:pt x="103" y="63"/>
                    <a:pt x="104" y="61"/>
                  </a:cubicBezTo>
                  <a:cubicBezTo>
                    <a:pt x="104" y="60"/>
                    <a:pt x="105" y="58"/>
                    <a:pt x="105" y="56"/>
                  </a:cubicBezTo>
                  <a:cubicBezTo>
                    <a:pt x="105" y="55"/>
                    <a:pt x="104" y="52"/>
                    <a:pt x="103" y="51"/>
                  </a:cubicBezTo>
                  <a:cubicBezTo>
                    <a:pt x="100" y="51"/>
                    <a:pt x="96" y="51"/>
                    <a:pt x="93" y="50"/>
                  </a:cubicBezTo>
                  <a:cubicBezTo>
                    <a:pt x="90" y="50"/>
                    <a:pt x="90" y="49"/>
                    <a:pt x="88" y="47"/>
                  </a:cubicBezTo>
                  <a:cubicBezTo>
                    <a:pt x="86" y="43"/>
                    <a:pt x="83" y="42"/>
                    <a:pt x="81" y="39"/>
                  </a:cubicBezTo>
                  <a:cubicBezTo>
                    <a:pt x="80" y="39"/>
                    <a:pt x="78" y="35"/>
                    <a:pt x="77" y="34"/>
                  </a:cubicBezTo>
                  <a:cubicBezTo>
                    <a:pt x="76" y="32"/>
                    <a:pt x="81" y="31"/>
                    <a:pt x="77" y="29"/>
                  </a:cubicBezTo>
                  <a:cubicBezTo>
                    <a:pt x="76" y="29"/>
                    <a:pt x="75" y="27"/>
                    <a:pt x="74" y="27"/>
                  </a:cubicBezTo>
                  <a:cubicBezTo>
                    <a:pt x="72" y="27"/>
                    <a:pt x="71" y="24"/>
                    <a:pt x="70" y="22"/>
                  </a:cubicBezTo>
                  <a:cubicBezTo>
                    <a:pt x="69" y="19"/>
                    <a:pt x="69" y="20"/>
                    <a:pt x="65" y="20"/>
                  </a:cubicBezTo>
                  <a:close/>
                </a:path>
              </a:pathLst>
            </a:custGeom>
            <a:grpFill/>
            <a:ln w="4763" cap="flat">
              <a:solidFill>
                <a:schemeClr val="bg1"/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id-ID" sz="1800" b="1" i="0" u="none" strike="noStrike" kern="1200" cap="none" spc="0" normalizeH="0" baseline="0" noProof="0">
                <a:ln>
                  <a:noFill/>
                </a:ln>
                <a:solidFill>
                  <a:srgbClr val="1C1C1C">
                    <a:lumMod val="50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endParaRPr>
            </a:p>
          </p:txBody>
        </p:sp>
        <p:sp>
          <p:nvSpPr>
            <p:cNvPr id="287" name="Freeform 685"/>
            <p:cNvSpPr/>
            <p:nvPr/>
          </p:nvSpPr>
          <p:spPr bwMode="auto">
            <a:xfrm>
              <a:off x="13292551" y="7424369"/>
              <a:ext cx="194268" cy="207060"/>
            </a:xfrm>
            <a:custGeom>
              <a:avLst/>
              <a:gdLst>
                <a:gd name="T0" fmla="*/ 5 w 21"/>
                <a:gd name="T1" fmla="*/ 22 h 22"/>
                <a:gd name="T2" fmla="*/ 8 w 21"/>
                <a:gd name="T3" fmla="*/ 19 h 22"/>
                <a:gd name="T4" fmla="*/ 12 w 21"/>
                <a:gd name="T5" fmla="*/ 18 h 22"/>
                <a:gd name="T6" fmla="*/ 15 w 21"/>
                <a:gd name="T7" fmla="*/ 15 h 22"/>
                <a:gd name="T8" fmla="*/ 11 w 21"/>
                <a:gd name="T9" fmla="*/ 9 h 22"/>
                <a:gd name="T10" fmla="*/ 21 w 21"/>
                <a:gd name="T11" fmla="*/ 6 h 22"/>
                <a:gd name="T12" fmla="*/ 19 w 21"/>
                <a:gd name="T13" fmla="*/ 0 h 22"/>
                <a:gd name="T14" fmla="*/ 9 w 21"/>
                <a:gd name="T15" fmla="*/ 5 h 22"/>
                <a:gd name="T16" fmla="*/ 4 w 21"/>
                <a:gd name="T17" fmla="*/ 1 h 22"/>
                <a:gd name="T18" fmla="*/ 3 w 21"/>
                <a:gd name="T19" fmla="*/ 11 h 22"/>
                <a:gd name="T20" fmla="*/ 0 w 21"/>
                <a:gd name="T21" fmla="*/ 18 h 22"/>
                <a:gd name="T22" fmla="*/ 1 w 21"/>
                <a:gd name="T23" fmla="*/ 21 h 22"/>
                <a:gd name="T24" fmla="*/ 5 w 21"/>
                <a:gd name="T25" fmla="*/ 22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1" h="22">
                  <a:moveTo>
                    <a:pt x="5" y="22"/>
                  </a:moveTo>
                  <a:cubicBezTo>
                    <a:pt x="7" y="22"/>
                    <a:pt x="7" y="19"/>
                    <a:pt x="8" y="19"/>
                  </a:cubicBezTo>
                  <a:cubicBezTo>
                    <a:pt x="9" y="17"/>
                    <a:pt x="11" y="18"/>
                    <a:pt x="12" y="18"/>
                  </a:cubicBezTo>
                  <a:cubicBezTo>
                    <a:pt x="13" y="17"/>
                    <a:pt x="16" y="16"/>
                    <a:pt x="15" y="15"/>
                  </a:cubicBezTo>
                  <a:cubicBezTo>
                    <a:pt x="14" y="13"/>
                    <a:pt x="13" y="11"/>
                    <a:pt x="11" y="9"/>
                  </a:cubicBezTo>
                  <a:cubicBezTo>
                    <a:pt x="15" y="8"/>
                    <a:pt x="18" y="7"/>
                    <a:pt x="21" y="6"/>
                  </a:cubicBezTo>
                  <a:cubicBezTo>
                    <a:pt x="21" y="4"/>
                    <a:pt x="20" y="2"/>
                    <a:pt x="19" y="0"/>
                  </a:cubicBezTo>
                  <a:cubicBezTo>
                    <a:pt x="16" y="1"/>
                    <a:pt x="12" y="5"/>
                    <a:pt x="9" y="5"/>
                  </a:cubicBezTo>
                  <a:cubicBezTo>
                    <a:pt x="7" y="5"/>
                    <a:pt x="4" y="3"/>
                    <a:pt x="4" y="1"/>
                  </a:cubicBezTo>
                  <a:cubicBezTo>
                    <a:pt x="3" y="5"/>
                    <a:pt x="3" y="8"/>
                    <a:pt x="3" y="11"/>
                  </a:cubicBezTo>
                  <a:cubicBezTo>
                    <a:pt x="2" y="13"/>
                    <a:pt x="0" y="16"/>
                    <a:pt x="0" y="18"/>
                  </a:cubicBezTo>
                  <a:cubicBezTo>
                    <a:pt x="0" y="20"/>
                    <a:pt x="0" y="20"/>
                    <a:pt x="1" y="21"/>
                  </a:cubicBezTo>
                  <a:cubicBezTo>
                    <a:pt x="3" y="21"/>
                    <a:pt x="4" y="22"/>
                    <a:pt x="5" y="22"/>
                  </a:cubicBezTo>
                  <a:close/>
                </a:path>
              </a:pathLst>
            </a:custGeom>
            <a:grpFill/>
            <a:ln w="4763" cap="flat">
              <a:solidFill>
                <a:schemeClr val="bg1"/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id-ID" sz="1800" b="1" i="0" u="none" strike="noStrike" kern="1200" cap="none" spc="0" normalizeH="0" baseline="0" noProof="0">
                <a:ln>
                  <a:noFill/>
                </a:ln>
                <a:solidFill>
                  <a:srgbClr val="1C1C1C">
                    <a:lumMod val="50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endParaRPr>
            </a:p>
          </p:txBody>
        </p:sp>
        <p:sp>
          <p:nvSpPr>
            <p:cNvPr id="288" name="Freeform 686"/>
            <p:cNvSpPr/>
            <p:nvPr/>
          </p:nvSpPr>
          <p:spPr bwMode="auto">
            <a:xfrm>
              <a:off x="13302106" y="7351105"/>
              <a:ext cx="73250" cy="82827"/>
            </a:xfrm>
            <a:custGeom>
              <a:avLst/>
              <a:gdLst>
                <a:gd name="T0" fmla="*/ 7 w 8"/>
                <a:gd name="T1" fmla="*/ 2 h 9"/>
                <a:gd name="T2" fmla="*/ 4 w 8"/>
                <a:gd name="T3" fmla="*/ 0 h 9"/>
                <a:gd name="T4" fmla="*/ 2 w 8"/>
                <a:gd name="T5" fmla="*/ 2 h 9"/>
                <a:gd name="T6" fmla="*/ 0 w 8"/>
                <a:gd name="T7" fmla="*/ 8 h 9"/>
                <a:gd name="T8" fmla="*/ 4 w 8"/>
                <a:gd name="T9" fmla="*/ 8 h 9"/>
                <a:gd name="T10" fmla="*/ 7 w 8"/>
                <a:gd name="T11" fmla="*/ 2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" h="9">
                  <a:moveTo>
                    <a:pt x="7" y="2"/>
                  </a:moveTo>
                  <a:cubicBezTo>
                    <a:pt x="7" y="1"/>
                    <a:pt x="5" y="0"/>
                    <a:pt x="4" y="0"/>
                  </a:cubicBezTo>
                  <a:cubicBezTo>
                    <a:pt x="3" y="1"/>
                    <a:pt x="3" y="1"/>
                    <a:pt x="2" y="2"/>
                  </a:cubicBezTo>
                  <a:cubicBezTo>
                    <a:pt x="2" y="4"/>
                    <a:pt x="1" y="6"/>
                    <a:pt x="0" y="8"/>
                  </a:cubicBezTo>
                  <a:cubicBezTo>
                    <a:pt x="2" y="8"/>
                    <a:pt x="2" y="9"/>
                    <a:pt x="4" y="8"/>
                  </a:cubicBezTo>
                  <a:cubicBezTo>
                    <a:pt x="5" y="7"/>
                    <a:pt x="8" y="4"/>
                    <a:pt x="7" y="2"/>
                  </a:cubicBezTo>
                  <a:close/>
                </a:path>
              </a:pathLst>
            </a:custGeom>
            <a:grpFill/>
            <a:ln w="4763" cap="flat">
              <a:solidFill>
                <a:schemeClr val="bg1"/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id-ID" sz="1800" b="1" i="0" u="none" strike="noStrike" kern="1200" cap="none" spc="0" normalizeH="0" baseline="0" noProof="0">
                <a:ln>
                  <a:noFill/>
                </a:ln>
                <a:solidFill>
                  <a:srgbClr val="1C1C1C">
                    <a:lumMod val="50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endParaRPr>
            </a:p>
          </p:txBody>
        </p:sp>
        <p:sp>
          <p:nvSpPr>
            <p:cNvPr id="289" name="Freeform 687"/>
            <p:cNvSpPr/>
            <p:nvPr/>
          </p:nvSpPr>
          <p:spPr bwMode="auto">
            <a:xfrm>
              <a:off x="13292551" y="7462599"/>
              <a:ext cx="28664" cy="66896"/>
            </a:xfrm>
            <a:custGeom>
              <a:avLst/>
              <a:gdLst>
                <a:gd name="T0" fmla="*/ 0 w 3"/>
                <a:gd name="T1" fmla="*/ 3 h 7"/>
                <a:gd name="T2" fmla="*/ 3 w 3"/>
                <a:gd name="T3" fmla="*/ 7 h 7"/>
                <a:gd name="T4" fmla="*/ 3 w 3"/>
                <a:gd name="T5" fmla="*/ 1 h 7"/>
                <a:gd name="T6" fmla="*/ 2 w 3"/>
                <a:gd name="T7" fmla="*/ 0 h 7"/>
                <a:gd name="T8" fmla="*/ 0 w 3"/>
                <a:gd name="T9" fmla="*/ 3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" h="7">
                  <a:moveTo>
                    <a:pt x="0" y="3"/>
                  </a:moveTo>
                  <a:cubicBezTo>
                    <a:pt x="0" y="5"/>
                    <a:pt x="1" y="6"/>
                    <a:pt x="3" y="7"/>
                  </a:cubicBezTo>
                  <a:cubicBezTo>
                    <a:pt x="3" y="5"/>
                    <a:pt x="3" y="3"/>
                    <a:pt x="3" y="1"/>
                  </a:cubicBezTo>
                  <a:cubicBezTo>
                    <a:pt x="3" y="0"/>
                    <a:pt x="3" y="0"/>
                    <a:pt x="2" y="0"/>
                  </a:cubicBezTo>
                  <a:cubicBezTo>
                    <a:pt x="0" y="0"/>
                    <a:pt x="0" y="2"/>
                    <a:pt x="0" y="3"/>
                  </a:cubicBezTo>
                  <a:close/>
                </a:path>
              </a:pathLst>
            </a:custGeom>
            <a:grpFill/>
            <a:ln w="4763" cap="flat">
              <a:solidFill>
                <a:schemeClr val="bg1"/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id-ID" sz="1800" b="1" i="0" u="none" strike="noStrike" kern="1200" cap="none" spc="0" normalizeH="0" baseline="0" noProof="0">
                <a:ln>
                  <a:noFill/>
                </a:ln>
                <a:solidFill>
                  <a:srgbClr val="1C1C1C">
                    <a:lumMod val="50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endParaRPr>
            </a:p>
          </p:txBody>
        </p:sp>
        <p:sp>
          <p:nvSpPr>
            <p:cNvPr id="290" name="Freeform 688"/>
            <p:cNvSpPr/>
            <p:nvPr/>
          </p:nvSpPr>
          <p:spPr bwMode="auto">
            <a:xfrm>
              <a:off x="13254336" y="7424369"/>
              <a:ext cx="76432" cy="245289"/>
            </a:xfrm>
            <a:custGeom>
              <a:avLst/>
              <a:gdLst>
                <a:gd name="T0" fmla="*/ 4 w 8"/>
                <a:gd name="T1" fmla="*/ 17 h 26"/>
                <a:gd name="T2" fmla="*/ 6 w 8"/>
                <a:gd name="T3" fmla="*/ 13 h 26"/>
                <a:gd name="T4" fmla="*/ 5 w 8"/>
                <a:gd name="T5" fmla="*/ 10 h 26"/>
                <a:gd name="T6" fmla="*/ 7 w 8"/>
                <a:gd name="T7" fmla="*/ 4 h 26"/>
                <a:gd name="T8" fmla="*/ 6 w 8"/>
                <a:gd name="T9" fmla="*/ 0 h 26"/>
                <a:gd name="T10" fmla="*/ 2 w 8"/>
                <a:gd name="T11" fmla="*/ 7 h 26"/>
                <a:gd name="T12" fmla="*/ 0 w 8"/>
                <a:gd name="T13" fmla="*/ 11 h 26"/>
                <a:gd name="T14" fmla="*/ 1 w 8"/>
                <a:gd name="T15" fmla="*/ 16 h 26"/>
                <a:gd name="T16" fmla="*/ 2 w 8"/>
                <a:gd name="T17" fmla="*/ 26 h 26"/>
                <a:gd name="T18" fmla="*/ 2 w 8"/>
                <a:gd name="T19" fmla="*/ 25 h 26"/>
                <a:gd name="T20" fmla="*/ 4 w 8"/>
                <a:gd name="T21" fmla="*/ 17 h 26"/>
                <a:gd name="T22" fmla="*/ 4 w 8"/>
                <a:gd name="T23" fmla="*/ 17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8" h="26">
                  <a:moveTo>
                    <a:pt x="4" y="17"/>
                  </a:moveTo>
                  <a:cubicBezTo>
                    <a:pt x="4" y="16"/>
                    <a:pt x="5" y="15"/>
                    <a:pt x="6" y="13"/>
                  </a:cubicBezTo>
                  <a:cubicBezTo>
                    <a:pt x="7" y="11"/>
                    <a:pt x="6" y="12"/>
                    <a:pt x="5" y="10"/>
                  </a:cubicBezTo>
                  <a:cubicBezTo>
                    <a:pt x="3" y="8"/>
                    <a:pt x="4" y="3"/>
                    <a:pt x="7" y="4"/>
                  </a:cubicBezTo>
                  <a:cubicBezTo>
                    <a:pt x="8" y="1"/>
                    <a:pt x="8" y="1"/>
                    <a:pt x="6" y="0"/>
                  </a:cubicBezTo>
                  <a:cubicBezTo>
                    <a:pt x="4" y="0"/>
                    <a:pt x="3" y="5"/>
                    <a:pt x="2" y="7"/>
                  </a:cubicBezTo>
                  <a:cubicBezTo>
                    <a:pt x="1" y="8"/>
                    <a:pt x="0" y="9"/>
                    <a:pt x="0" y="11"/>
                  </a:cubicBezTo>
                  <a:cubicBezTo>
                    <a:pt x="0" y="12"/>
                    <a:pt x="1" y="14"/>
                    <a:pt x="1" y="16"/>
                  </a:cubicBezTo>
                  <a:cubicBezTo>
                    <a:pt x="1" y="19"/>
                    <a:pt x="2" y="22"/>
                    <a:pt x="2" y="26"/>
                  </a:cubicBezTo>
                  <a:cubicBezTo>
                    <a:pt x="2" y="25"/>
                    <a:pt x="2" y="25"/>
                    <a:pt x="2" y="25"/>
                  </a:cubicBezTo>
                  <a:cubicBezTo>
                    <a:pt x="3" y="23"/>
                    <a:pt x="3" y="20"/>
                    <a:pt x="4" y="17"/>
                  </a:cubicBezTo>
                  <a:cubicBezTo>
                    <a:pt x="4" y="16"/>
                    <a:pt x="4" y="18"/>
                    <a:pt x="4" y="17"/>
                  </a:cubicBezTo>
                  <a:close/>
                </a:path>
              </a:pathLst>
            </a:custGeom>
            <a:grpFill/>
            <a:ln w="4763" cap="flat">
              <a:solidFill>
                <a:schemeClr val="bg1"/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id-ID" sz="1800" b="1" i="0" u="none" strike="noStrike" kern="1200" cap="none" spc="0" normalizeH="0" baseline="0" noProof="0">
                <a:ln>
                  <a:noFill/>
                </a:ln>
                <a:solidFill>
                  <a:srgbClr val="1C1C1C">
                    <a:lumMod val="50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endParaRPr>
            </a:p>
          </p:txBody>
        </p:sp>
        <p:sp>
          <p:nvSpPr>
            <p:cNvPr id="291" name="Freeform 689"/>
            <p:cNvSpPr/>
            <p:nvPr/>
          </p:nvSpPr>
          <p:spPr bwMode="auto">
            <a:xfrm>
              <a:off x="14028220" y="7790708"/>
              <a:ext cx="47770" cy="73269"/>
            </a:xfrm>
            <a:custGeom>
              <a:avLst/>
              <a:gdLst>
                <a:gd name="T0" fmla="*/ 3 w 5"/>
                <a:gd name="T1" fmla="*/ 8 h 8"/>
                <a:gd name="T2" fmla="*/ 2 w 5"/>
                <a:gd name="T3" fmla="*/ 0 h 8"/>
                <a:gd name="T4" fmla="*/ 0 w 5"/>
                <a:gd name="T5" fmla="*/ 4 h 8"/>
                <a:gd name="T6" fmla="*/ 3 w 5"/>
                <a:gd name="T7" fmla="*/ 8 h 8"/>
                <a:gd name="T8" fmla="*/ 3 w 5"/>
                <a:gd name="T9" fmla="*/ 8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" h="8">
                  <a:moveTo>
                    <a:pt x="3" y="8"/>
                  </a:moveTo>
                  <a:cubicBezTo>
                    <a:pt x="3" y="7"/>
                    <a:pt x="5" y="0"/>
                    <a:pt x="2" y="0"/>
                  </a:cubicBezTo>
                  <a:cubicBezTo>
                    <a:pt x="1" y="1"/>
                    <a:pt x="0" y="3"/>
                    <a:pt x="0" y="4"/>
                  </a:cubicBezTo>
                  <a:cubicBezTo>
                    <a:pt x="0" y="6"/>
                    <a:pt x="1" y="7"/>
                    <a:pt x="3" y="8"/>
                  </a:cubicBezTo>
                  <a:cubicBezTo>
                    <a:pt x="3" y="8"/>
                    <a:pt x="2" y="8"/>
                    <a:pt x="3" y="8"/>
                  </a:cubicBezTo>
                  <a:close/>
                </a:path>
              </a:pathLst>
            </a:custGeom>
            <a:grpFill/>
            <a:ln w="4763" cap="flat">
              <a:solidFill>
                <a:schemeClr val="bg1"/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id-ID" sz="1800" b="1" i="0" u="none" strike="noStrike" kern="1200" cap="none" spc="0" normalizeH="0" baseline="0" noProof="0">
                <a:ln>
                  <a:noFill/>
                </a:ln>
                <a:solidFill>
                  <a:srgbClr val="1C1C1C">
                    <a:lumMod val="50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endParaRPr>
            </a:p>
          </p:txBody>
        </p:sp>
        <p:sp>
          <p:nvSpPr>
            <p:cNvPr id="292" name="Freeform 690"/>
            <p:cNvSpPr/>
            <p:nvPr/>
          </p:nvSpPr>
          <p:spPr bwMode="auto">
            <a:xfrm>
              <a:off x="13646057" y="8137935"/>
              <a:ext cx="496815" cy="315371"/>
            </a:xfrm>
            <a:custGeom>
              <a:avLst/>
              <a:gdLst>
                <a:gd name="T0" fmla="*/ 47 w 53"/>
                <a:gd name="T1" fmla="*/ 0 h 34"/>
                <a:gd name="T2" fmla="*/ 38 w 53"/>
                <a:gd name="T3" fmla="*/ 2 h 34"/>
                <a:gd name="T4" fmla="*/ 28 w 53"/>
                <a:gd name="T5" fmla="*/ 4 h 34"/>
                <a:gd name="T6" fmla="*/ 23 w 53"/>
                <a:gd name="T7" fmla="*/ 10 h 34"/>
                <a:gd name="T8" fmla="*/ 17 w 53"/>
                <a:gd name="T9" fmla="*/ 9 h 34"/>
                <a:gd name="T10" fmla="*/ 9 w 53"/>
                <a:gd name="T11" fmla="*/ 9 h 34"/>
                <a:gd name="T12" fmla="*/ 3 w 53"/>
                <a:gd name="T13" fmla="*/ 12 h 34"/>
                <a:gd name="T14" fmla="*/ 1 w 53"/>
                <a:gd name="T15" fmla="*/ 15 h 34"/>
                <a:gd name="T16" fmla="*/ 1 w 53"/>
                <a:gd name="T17" fmla="*/ 21 h 34"/>
                <a:gd name="T18" fmla="*/ 3 w 53"/>
                <a:gd name="T19" fmla="*/ 28 h 34"/>
                <a:gd name="T20" fmla="*/ 4 w 53"/>
                <a:gd name="T21" fmla="*/ 32 h 34"/>
                <a:gd name="T22" fmla="*/ 12 w 53"/>
                <a:gd name="T23" fmla="*/ 32 h 34"/>
                <a:gd name="T24" fmla="*/ 16 w 53"/>
                <a:gd name="T25" fmla="*/ 29 h 34"/>
                <a:gd name="T26" fmla="*/ 21 w 53"/>
                <a:gd name="T27" fmla="*/ 29 h 34"/>
                <a:gd name="T28" fmla="*/ 24 w 53"/>
                <a:gd name="T29" fmla="*/ 26 h 34"/>
                <a:gd name="T30" fmla="*/ 32 w 53"/>
                <a:gd name="T31" fmla="*/ 24 h 34"/>
                <a:gd name="T32" fmla="*/ 41 w 53"/>
                <a:gd name="T33" fmla="*/ 21 h 34"/>
                <a:gd name="T34" fmla="*/ 47 w 53"/>
                <a:gd name="T35" fmla="*/ 17 h 34"/>
                <a:gd name="T36" fmla="*/ 52 w 53"/>
                <a:gd name="T37" fmla="*/ 12 h 34"/>
                <a:gd name="T38" fmla="*/ 47 w 53"/>
                <a:gd name="T39" fmla="*/ 0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53" h="34">
                  <a:moveTo>
                    <a:pt x="47" y="0"/>
                  </a:moveTo>
                  <a:cubicBezTo>
                    <a:pt x="44" y="1"/>
                    <a:pt x="41" y="2"/>
                    <a:pt x="38" y="2"/>
                  </a:cubicBezTo>
                  <a:cubicBezTo>
                    <a:pt x="35" y="3"/>
                    <a:pt x="31" y="2"/>
                    <a:pt x="28" y="4"/>
                  </a:cubicBezTo>
                  <a:cubicBezTo>
                    <a:pt x="26" y="6"/>
                    <a:pt x="25" y="8"/>
                    <a:pt x="23" y="10"/>
                  </a:cubicBezTo>
                  <a:cubicBezTo>
                    <a:pt x="22" y="11"/>
                    <a:pt x="19" y="9"/>
                    <a:pt x="17" y="9"/>
                  </a:cubicBezTo>
                  <a:cubicBezTo>
                    <a:pt x="14" y="9"/>
                    <a:pt x="12" y="9"/>
                    <a:pt x="9" y="9"/>
                  </a:cubicBezTo>
                  <a:cubicBezTo>
                    <a:pt x="6" y="9"/>
                    <a:pt x="3" y="8"/>
                    <a:pt x="3" y="12"/>
                  </a:cubicBezTo>
                  <a:cubicBezTo>
                    <a:pt x="2" y="14"/>
                    <a:pt x="1" y="13"/>
                    <a:pt x="1" y="15"/>
                  </a:cubicBezTo>
                  <a:cubicBezTo>
                    <a:pt x="0" y="17"/>
                    <a:pt x="0" y="19"/>
                    <a:pt x="1" y="21"/>
                  </a:cubicBezTo>
                  <a:cubicBezTo>
                    <a:pt x="1" y="23"/>
                    <a:pt x="2" y="26"/>
                    <a:pt x="3" y="28"/>
                  </a:cubicBezTo>
                  <a:cubicBezTo>
                    <a:pt x="3" y="29"/>
                    <a:pt x="3" y="31"/>
                    <a:pt x="4" y="32"/>
                  </a:cubicBezTo>
                  <a:cubicBezTo>
                    <a:pt x="5" y="34"/>
                    <a:pt x="10" y="33"/>
                    <a:pt x="12" y="32"/>
                  </a:cubicBezTo>
                  <a:cubicBezTo>
                    <a:pt x="13" y="31"/>
                    <a:pt x="14" y="30"/>
                    <a:pt x="16" y="29"/>
                  </a:cubicBezTo>
                  <a:cubicBezTo>
                    <a:pt x="17" y="29"/>
                    <a:pt x="19" y="29"/>
                    <a:pt x="21" y="29"/>
                  </a:cubicBezTo>
                  <a:cubicBezTo>
                    <a:pt x="22" y="28"/>
                    <a:pt x="23" y="27"/>
                    <a:pt x="24" y="26"/>
                  </a:cubicBezTo>
                  <a:cubicBezTo>
                    <a:pt x="27" y="25"/>
                    <a:pt x="29" y="25"/>
                    <a:pt x="32" y="24"/>
                  </a:cubicBezTo>
                  <a:cubicBezTo>
                    <a:pt x="35" y="23"/>
                    <a:pt x="38" y="22"/>
                    <a:pt x="41" y="21"/>
                  </a:cubicBezTo>
                  <a:cubicBezTo>
                    <a:pt x="43" y="20"/>
                    <a:pt x="47" y="19"/>
                    <a:pt x="47" y="17"/>
                  </a:cubicBezTo>
                  <a:cubicBezTo>
                    <a:pt x="48" y="14"/>
                    <a:pt x="53" y="14"/>
                    <a:pt x="52" y="12"/>
                  </a:cubicBezTo>
                  <a:cubicBezTo>
                    <a:pt x="50" y="8"/>
                    <a:pt x="49" y="4"/>
                    <a:pt x="47" y="0"/>
                  </a:cubicBezTo>
                  <a:close/>
                </a:path>
              </a:pathLst>
            </a:custGeom>
            <a:grpFill/>
            <a:ln w="4763" cap="flat">
              <a:solidFill>
                <a:schemeClr val="bg1"/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id-ID" sz="1800" b="1" i="0" u="none" strike="noStrike" kern="1200" cap="none" spc="0" normalizeH="0" baseline="0" noProof="0">
                <a:ln>
                  <a:noFill/>
                </a:ln>
                <a:solidFill>
                  <a:srgbClr val="1C1C1C">
                    <a:lumMod val="50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endParaRPr>
            </a:p>
          </p:txBody>
        </p:sp>
        <p:sp>
          <p:nvSpPr>
            <p:cNvPr id="293" name="Freeform 691"/>
            <p:cNvSpPr/>
            <p:nvPr/>
          </p:nvSpPr>
          <p:spPr bwMode="auto">
            <a:xfrm>
              <a:off x="14085545" y="7790708"/>
              <a:ext cx="382165" cy="458719"/>
            </a:xfrm>
            <a:custGeom>
              <a:avLst/>
              <a:gdLst>
                <a:gd name="T0" fmla="*/ 39 w 41"/>
                <a:gd name="T1" fmla="*/ 19 h 49"/>
                <a:gd name="T2" fmla="*/ 34 w 41"/>
                <a:gd name="T3" fmla="*/ 14 h 49"/>
                <a:gd name="T4" fmla="*/ 28 w 41"/>
                <a:gd name="T5" fmla="*/ 12 h 49"/>
                <a:gd name="T6" fmla="*/ 22 w 41"/>
                <a:gd name="T7" fmla="*/ 6 h 49"/>
                <a:gd name="T8" fmla="*/ 21 w 41"/>
                <a:gd name="T9" fmla="*/ 3 h 49"/>
                <a:gd name="T10" fmla="*/ 22 w 41"/>
                <a:gd name="T11" fmla="*/ 0 h 49"/>
                <a:gd name="T12" fmla="*/ 17 w 41"/>
                <a:gd name="T13" fmla="*/ 5 h 49"/>
                <a:gd name="T14" fmla="*/ 10 w 41"/>
                <a:gd name="T15" fmla="*/ 10 h 49"/>
                <a:gd name="T16" fmla="*/ 5 w 41"/>
                <a:gd name="T17" fmla="*/ 10 h 49"/>
                <a:gd name="T18" fmla="*/ 0 w 41"/>
                <a:gd name="T19" fmla="*/ 11 h 49"/>
                <a:gd name="T20" fmla="*/ 5 w 41"/>
                <a:gd name="T21" fmla="*/ 17 h 49"/>
                <a:gd name="T22" fmla="*/ 16 w 41"/>
                <a:gd name="T23" fmla="*/ 19 h 49"/>
                <a:gd name="T24" fmla="*/ 16 w 41"/>
                <a:gd name="T25" fmla="*/ 32 h 49"/>
                <a:gd name="T26" fmla="*/ 11 w 41"/>
                <a:gd name="T27" fmla="*/ 34 h 49"/>
                <a:gd name="T28" fmla="*/ 0 w 41"/>
                <a:gd name="T29" fmla="*/ 37 h 49"/>
                <a:gd name="T30" fmla="*/ 5 w 41"/>
                <a:gd name="T31" fmla="*/ 49 h 49"/>
                <a:gd name="T32" fmla="*/ 14 w 41"/>
                <a:gd name="T33" fmla="*/ 48 h 49"/>
                <a:gd name="T34" fmla="*/ 17 w 41"/>
                <a:gd name="T35" fmla="*/ 44 h 49"/>
                <a:gd name="T36" fmla="*/ 23 w 41"/>
                <a:gd name="T37" fmla="*/ 42 h 49"/>
                <a:gd name="T38" fmla="*/ 28 w 41"/>
                <a:gd name="T39" fmla="*/ 38 h 49"/>
                <a:gd name="T40" fmla="*/ 29 w 41"/>
                <a:gd name="T41" fmla="*/ 32 h 49"/>
                <a:gd name="T42" fmla="*/ 32 w 41"/>
                <a:gd name="T43" fmla="*/ 30 h 49"/>
                <a:gd name="T44" fmla="*/ 37 w 41"/>
                <a:gd name="T45" fmla="*/ 24 h 49"/>
                <a:gd name="T46" fmla="*/ 39 w 41"/>
                <a:gd name="T47" fmla="*/ 19 h 49"/>
                <a:gd name="T48" fmla="*/ 39 w 41"/>
                <a:gd name="T49" fmla="*/ 19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41" h="49">
                  <a:moveTo>
                    <a:pt x="39" y="19"/>
                  </a:moveTo>
                  <a:cubicBezTo>
                    <a:pt x="36" y="19"/>
                    <a:pt x="35" y="16"/>
                    <a:pt x="34" y="14"/>
                  </a:cubicBezTo>
                  <a:cubicBezTo>
                    <a:pt x="33" y="13"/>
                    <a:pt x="29" y="13"/>
                    <a:pt x="28" y="12"/>
                  </a:cubicBezTo>
                  <a:cubicBezTo>
                    <a:pt x="25" y="11"/>
                    <a:pt x="24" y="9"/>
                    <a:pt x="22" y="6"/>
                  </a:cubicBezTo>
                  <a:cubicBezTo>
                    <a:pt x="22" y="5"/>
                    <a:pt x="21" y="4"/>
                    <a:pt x="21" y="3"/>
                  </a:cubicBezTo>
                  <a:cubicBezTo>
                    <a:pt x="21" y="3"/>
                    <a:pt x="22" y="0"/>
                    <a:pt x="22" y="0"/>
                  </a:cubicBezTo>
                  <a:cubicBezTo>
                    <a:pt x="21" y="0"/>
                    <a:pt x="18" y="4"/>
                    <a:pt x="17" y="5"/>
                  </a:cubicBezTo>
                  <a:cubicBezTo>
                    <a:pt x="15" y="7"/>
                    <a:pt x="13" y="10"/>
                    <a:pt x="10" y="10"/>
                  </a:cubicBezTo>
                  <a:cubicBezTo>
                    <a:pt x="8" y="11"/>
                    <a:pt x="7" y="10"/>
                    <a:pt x="5" y="10"/>
                  </a:cubicBezTo>
                  <a:cubicBezTo>
                    <a:pt x="3" y="11"/>
                    <a:pt x="1" y="13"/>
                    <a:pt x="0" y="11"/>
                  </a:cubicBezTo>
                  <a:cubicBezTo>
                    <a:pt x="1" y="14"/>
                    <a:pt x="2" y="17"/>
                    <a:pt x="5" y="17"/>
                  </a:cubicBezTo>
                  <a:cubicBezTo>
                    <a:pt x="7" y="17"/>
                    <a:pt x="15" y="17"/>
                    <a:pt x="16" y="19"/>
                  </a:cubicBezTo>
                  <a:cubicBezTo>
                    <a:pt x="19" y="23"/>
                    <a:pt x="17" y="27"/>
                    <a:pt x="16" y="32"/>
                  </a:cubicBezTo>
                  <a:cubicBezTo>
                    <a:pt x="15" y="33"/>
                    <a:pt x="11" y="34"/>
                    <a:pt x="11" y="34"/>
                  </a:cubicBezTo>
                  <a:cubicBezTo>
                    <a:pt x="7" y="35"/>
                    <a:pt x="3" y="36"/>
                    <a:pt x="0" y="37"/>
                  </a:cubicBezTo>
                  <a:cubicBezTo>
                    <a:pt x="2" y="41"/>
                    <a:pt x="4" y="45"/>
                    <a:pt x="5" y="49"/>
                  </a:cubicBezTo>
                  <a:cubicBezTo>
                    <a:pt x="8" y="48"/>
                    <a:pt x="11" y="48"/>
                    <a:pt x="14" y="48"/>
                  </a:cubicBezTo>
                  <a:cubicBezTo>
                    <a:pt x="18" y="47"/>
                    <a:pt x="15" y="46"/>
                    <a:pt x="17" y="44"/>
                  </a:cubicBezTo>
                  <a:cubicBezTo>
                    <a:pt x="19" y="43"/>
                    <a:pt x="22" y="44"/>
                    <a:pt x="23" y="42"/>
                  </a:cubicBezTo>
                  <a:cubicBezTo>
                    <a:pt x="25" y="40"/>
                    <a:pt x="25" y="39"/>
                    <a:pt x="28" y="38"/>
                  </a:cubicBezTo>
                  <a:cubicBezTo>
                    <a:pt x="30" y="37"/>
                    <a:pt x="29" y="34"/>
                    <a:pt x="29" y="32"/>
                  </a:cubicBezTo>
                  <a:cubicBezTo>
                    <a:pt x="28" y="30"/>
                    <a:pt x="30" y="30"/>
                    <a:pt x="32" y="30"/>
                  </a:cubicBezTo>
                  <a:cubicBezTo>
                    <a:pt x="35" y="29"/>
                    <a:pt x="35" y="26"/>
                    <a:pt x="37" y="24"/>
                  </a:cubicBezTo>
                  <a:cubicBezTo>
                    <a:pt x="38" y="23"/>
                    <a:pt x="41" y="20"/>
                    <a:pt x="39" y="19"/>
                  </a:cubicBezTo>
                  <a:cubicBezTo>
                    <a:pt x="38" y="19"/>
                    <a:pt x="40" y="20"/>
                    <a:pt x="39" y="19"/>
                  </a:cubicBezTo>
                  <a:close/>
                </a:path>
              </a:pathLst>
            </a:custGeom>
            <a:grpFill/>
            <a:ln w="4763" cap="flat">
              <a:solidFill>
                <a:schemeClr val="bg1"/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id-ID" sz="1800" b="1" i="0" u="none" strike="noStrike" kern="1200" cap="none" spc="0" normalizeH="0" baseline="0" noProof="0">
                <a:ln>
                  <a:noFill/>
                </a:ln>
                <a:solidFill>
                  <a:srgbClr val="1C1C1C">
                    <a:lumMod val="50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endParaRPr>
            </a:p>
          </p:txBody>
        </p:sp>
        <p:sp>
          <p:nvSpPr>
            <p:cNvPr id="294" name="Freeform 692"/>
            <p:cNvSpPr/>
            <p:nvPr/>
          </p:nvSpPr>
          <p:spPr bwMode="auto">
            <a:xfrm>
              <a:off x="14897646" y="6892386"/>
              <a:ext cx="512741" cy="222990"/>
            </a:xfrm>
            <a:custGeom>
              <a:avLst/>
              <a:gdLst>
                <a:gd name="T0" fmla="*/ 55 w 55"/>
                <a:gd name="T1" fmla="*/ 5 h 24"/>
                <a:gd name="T2" fmla="*/ 47 w 55"/>
                <a:gd name="T3" fmla="*/ 3 h 24"/>
                <a:gd name="T4" fmla="*/ 36 w 55"/>
                <a:gd name="T5" fmla="*/ 2 h 24"/>
                <a:gd name="T6" fmla="*/ 27 w 55"/>
                <a:gd name="T7" fmla="*/ 0 h 24"/>
                <a:gd name="T8" fmla="*/ 22 w 55"/>
                <a:gd name="T9" fmla="*/ 2 h 24"/>
                <a:gd name="T10" fmla="*/ 19 w 55"/>
                <a:gd name="T11" fmla="*/ 4 h 24"/>
                <a:gd name="T12" fmla="*/ 11 w 55"/>
                <a:gd name="T13" fmla="*/ 5 h 24"/>
                <a:gd name="T14" fmla="*/ 9 w 55"/>
                <a:gd name="T15" fmla="*/ 7 h 24"/>
                <a:gd name="T16" fmla="*/ 8 w 55"/>
                <a:gd name="T17" fmla="*/ 11 h 24"/>
                <a:gd name="T18" fmla="*/ 12 w 55"/>
                <a:gd name="T19" fmla="*/ 12 h 24"/>
                <a:gd name="T20" fmla="*/ 15 w 55"/>
                <a:gd name="T21" fmla="*/ 12 h 24"/>
                <a:gd name="T22" fmla="*/ 19 w 55"/>
                <a:gd name="T23" fmla="*/ 15 h 24"/>
                <a:gd name="T24" fmla="*/ 15 w 55"/>
                <a:gd name="T25" fmla="*/ 17 h 24"/>
                <a:gd name="T26" fmla="*/ 11 w 55"/>
                <a:gd name="T27" fmla="*/ 17 h 24"/>
                <a:gd name="T28" fmla="*/ 10 w 55"/>
                <a:gd name="T29" fmla="*/ 20 h 24"/>
                <a:gd name="T30" fmla="*/ 1 w 55"/>
                <a:gd name="T31" fmla="*/ 20 h 24"/>
                <a:gd name="T32" fmla="*/ 11 w 55"/>
                <a:gd name="T33" fmla="*/ 22 h 24"/>
                <a:gd name="T34" fmla="*/ 15 w 55"/>
                <a:gd name="T35" fmla="*/ 23 h 24"/>
                <a:gd name="T36" fmla="*/ 21 w 55"/>
                <a:gd name="T37" fmla="*/ 23 h 24"/>
                <a:gd name="T38" fmla="*/ 25 w 55"/>
                <a:gd name="T39" fmla="*/ 20 h 24"/>
                <a:gd name="T40" fmla="*/ 28 w 55"/>
                <a:gd name="T41" fmla="*/ 17 h 24"/>
                <a:gd name="T42" fmla="*/ 33 w 55"/>
                <a:gd name="T43" fmla="*/ 16 h 24"/>
                <a:gd name="T44" fmla="*/ 37 w 55"/>
                <a:gd name="T45" fmla="*/ 16 h 24"/>
                <a:gd name="T46" fmla="*/ 40 w 55"/>
                <a:gd name="T47" fmla="*/ 13 h 24"/>
                <a:gd name="T48" fmla="*/ 44 w 55"/>
                <a:gd name="T49" fmla="*/ 12 h 24"/>
                <a:gd name="T50" fmla="*/ 54 w 55"/>
                <a:gd name="T51" fmla="*/ 7 h 24"/>
                <a:gd name="T52" fmla="*/ 55 w 55"/>
                <a:gd name="T53" fmla="*/ 5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55" h="24">
                  <a:moveTo>
                    <a:pt x="55" y="5"/>
                  </a:moveTo>
                  <a:cubicBezTo>
                    <a:pt x="52" y="5"/>
                    <a:pt x="50" y="3"/>
                    <a:pt x="47" y="3"/>
                  </a:cubicBezTo>
                  <a:cubicBezTo>
                    <a:pt x="44" y="2"/>
                    <a:pt x="40" y="2"/>
                    <a:pt x="36" y="2"/>
                  </a:cubicBezTo>
                  <a:cubicBezTo>
                    <a:pt x="33" y="2"/>
                    <a:pt x="30" y="2"/>
                    <a:pt x="27" y="0"/>
                  </a:cubicBezTo>
                  <a:cubicBezTo>
                    <a:pt x="25" y="0"/>
                    <a:pt x="23" y="0"/>
                    <a:pt x="22" y="2"/>
                  </a:cubicBezTo>
                  <a:cubicBezTo>
                    <a:pt x="22" y="4"/>
                    <a:pt x="21" y="5"/>
                    <a:pt x="19" y="4"/>
                  </a:cubicBezTo>
                  <a:cubicBezTo>
                    <a:pt x="17" y="3"/>
                    <a:pt x="12" y="1"/>
                    <a:pt x="11" y="5"/>
                  </a:cubicBezTo>
                  <a:cubicBezTo>
                    <a:pt x="10" y="6"/>
                    <a:pt x="11" y="6"/>
                    <a:pt x="9" y="7"/>
                  </a:cubicBezTo>
                  <a:cubicBezTo>
                    <a:pt x="8" y="8"/>
                    <a:pt x="6" y="10"/>
                    <a:pt x="8" y="11"/>
                  </a:cubicBezTo>
                  <a:cubicBezTo>
                    <a:pt x="9" y="12"/>
                    <a:pt x="12" y="13"/>
                    <a:pt x="12" y="12"/>
                  </a:cubicBezTo>
                  <a:cubicBezTo>
                    <a:pt x="13" y="10"/>
                    <a:pt x="14" y="11"/>
                    <a:pt x="15" y="12"/>
                  </a:cubicBezTo>
                  <a:cubicBezTo>
                    <a:pt x="16" y="13"/>
                    <a:pt x="20" y="14"/>
                    <a:pt x="19" y="15"/>
                  </a:cubicBezTo>
                  <a:cubicBezTo>
                    <a:pt x="19" y="16"/>
                    <a:pt x="16" y="16"/>
                    <a:pt x="15" y="17"/>
                  </a:cubicBezTo>
                  <a:cubicBezTo>
                    <a:pt x="14" y="18"/>
                    <a:pt x="13" y="19"/>
                    <a:pt x="11" y="17"/>
                  </a:cubicBezTo>
                  <a:cubicBezTo>
                    <a:pt x="10" y="16"/>
                    <a:pt x="10" y="19"/>
                    <a:pt x="10" y="20"/>
                  </a:cubicBezTo>
                  <a:cubicBezTo>
                    <a:pt x="6" y="22"/>
                    <a:pt x="4" y="15"/>
                    <a:pt x="1" y="20"/>
                  </a:cubicBezTo>
                  <a:cubicBezTo>
                    <a:pt x="0" y="21"/>
                    <a:pt x="10" y="23"/>
                    <a:pt x="11" y="22"/>
                  </a:cubicBezTo>
                  <a:cubicBezTo>
                    <a:pt x="12" y="21"/>
                    <a:pt x="14" y="22"/>
                    <a:pt x="15" y="23"/>
                  </a:cubicBezTo>
                  <a:cubicBezTo>
                    <a:pt x="16" y="23"/>
                    <a:pt x="19" y="24"/>
                    <a:pt x="21" y="23"/>
                  </a:cubicBezTo>
                  <a:cubicBezTo>
                    <a:pt x="22" y="22"/>
                    <a:pt x="24" y="23"/>
                    <a:pt x="25" y="20"/>
                  </a:cubicBezTo>
                  <a:cubicBezTo>
                    <a:pt x="25" y="19"/>
                    <a:pt x="27" y="18"/>
                    <a:pt x="28" y="17"/>
                  </a:cubicBezTo>
                  <a:cubicBezTo>
                    <a:pt x="29" y="16"/>
                    <a:pt x="33" y="16"/>
                    <a:pt x="33" y="16"/>
                  </a:cubicBezTo>
                  <a:cubicBezTo>
                    <a:pt x="34" y="18"/>
                    <a:pt x="35" y="16"/>
                    <a:pt x="37" y="16"/>
                  </a:cubicBezTo>
                  <a:cubicBezTo>
                    <a:pt x="38" y="16"/>
                    <a:pt x="39" y="13"/>
                    <a:pt x="40" y="13"/>
                  </a:cubicBezTo>
                  <a:cubicBezTo>
                    <a:pt x="41" y="12"/>
                    <a:pt x="43" y="13"/>
                    <a:pt x="44" y="12"/>
                  </a:cubicBezTo>
                  <a:cubicBezTo>
                    <a:pt x="48" y="11"/>
                    <a:pt x="50" y="9"/>
                    <a:pt x="54" y="7"/>
                  </a:cubicBezTo>
                  <a:cubicBezTo>
                    <a:pt x="55" y="7"/>
                    <a:pt x="55" y="7"/>
                    <a:pt x="55" y="5"/>
                  </a:cubicBezTo>
                  <a:close/>
                </a:path>
              </a:pathLst>
            </a:custGeom>
            <a:grpFill/>
            <a:ln w="4763" cap="flat">
              <a:solidFill>
                <a:schemeClr val="bg1"/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id-ID" sz="1800" b="1" i="0" u="none" strike="noStrike" kern="1200" cap="none" spc="0" normalizeH="0" baseline="0" noProof="0">
                <a:ln>
                  <a:noFill/>
                </a:ln>
                <a:solidFill>
                  <a:srgbClr val="1C1C1C">
                    <a:lumMod val="50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endParaRPr>
            </a:p>
          </p:txBody>
        </p:sp>
        <p:sp>
          <p:nvSpPr>
            <p:cNvPr id="295" name="Freeform 693"/>
            <p:cNvSpPr/>
            <p:nvPr/>
          </p:nvSpPr>
          <p:spPr bwMode="auto">
            <a:xfrm>
              <a:off x="14273445" y="6752222"/>
              <a:ext cx="831212" cy="487388"/>
            </a:xfrm>
            <a:custGeom>
              <a:avLst/>
              <a:gdLst>
                <a:gd name="T0" fmla="*/ 78 w 89"/>
                <a:gd name="T1" fmla="*/ 32 h 52"/>
                <a:gd name="T2" fmla="*/ 81 w 89"/>
                <a:gd name="T3" fmla="*/ 33 h 52"/>
                <a:gd name="T4" fmla="*/ 84 w 89"/>
                <a:gd name="T5" fmla="*/ 31 h 52"/>
                <a:gd name="T6" fmla="*/ 81 w 89"/>
                <a:gd name="T7" fmla="*/ 26 h 52"/>
                <a:gd name="T8" fmla="*/ 79 w 89"/>
                <a:gd name="T9" fmla="*/ 27 h 52"/>
                <a:gd name="T10" fmla="*/ 75 w 89"/>
                <a:gd name="T11" fmla="*/ 27 h 52"/>
                <a:gd name="T12" fmla="*/ 78 w 89"/>
                <a:gd name="T13" fmla="*/ 21 h 52"/>
                <a:gd name="T14" fmla="*/ 74 w 89"/>
                <a:gd name="T15" fmla="*/ 22 h 52"/>
                <a:gd name="T16" fmla="*/ 68 w 89"/>
                <a:gd name="T17" fmla="*/ 25 h 52"/>
                <a:gd name="T18" fmla="*/ 65 w 89"/>
                <a:gd name="T19" fmla="*/ 29 h 52"/>
                <a:gd name="T20" fmla="*/ 62 w 89"/>
                <a:gd name="T21" fmla="*/ 28 h 52"/>
                <a:gd name="T22" fmla="*/ 57 w 89"/>
                <a:gd name="T23" fmla="*/ 27 h 52"/>
                <a:gd name="T24" fmla="*/ 53 w 89"/>
                <a:gd name="T25" fmla="*/ 23 h 52"/>
                <a:gd name="T26" fmla="*/ 52 w 89"/>
                <a:gd name="T27" fmla="*/ 17 h 52"/>
                <a:gd name="T28" fmla="*/ 49 w 89"/>
                <a:gd name="T29" fmla="*/ 13 h 52"/>
                <a:gd name="T30" fmla="*/ 45 w 89"/>
                <a:gd name="T31" fmla="*/ 12 h 52"/>
                <a:gd name="T32" fmla="*/ 38 w 89"/>
                <a:gd name="T33" fmla="*/ 12 h 52"/>
                <a:gd name="T34" fmla="*/ 31 w 89"/>
                <a:gd name="T35" fmla="*/ 12 h 52"/>
                <a:gd name="T36" fmla="*/ 27 w 89"/>
                <a:gd name="T37" fmla="*/ 8 h 52"/>
                <a:gd name="T38" fmla="*/ 23 w 89"/>
                <a:gd name="T39" fmla="*/ 8 h 52"/>
                <a:gd name="T40" fmla="*/ 19 w 89"/>
                <a:gd name="T41" fmla="*/ 10 h 52"/>
                <a:gd name="T42" fmla="*/ 17 w 89"/>
                <a:gd name="T43" fmla="*/ 6 h 52"/>
                <a:gd name="T44" fmla="*/ 15 w 89"/>
                <a:gd name="T45" fmla="*/ 1 h 52"/>
                <a:gd name="T46" fmla="*/ 15 w 89"/>
                <a:gd name="T47" fmla="*/ 5 h 52"/>
                <a:gd name="T48" fmla="*/ 14 w 89"/>
                <a:gd name="T49" fmla="*/ 8 h 52"/>
                <a:gd name="T50" fmla="*/ 13 w 89"/>
                <a:gd name="T51" fmla="*/ 3 h 52"/>
                <a:gd name="T52" fmla="*/ 14 w 89"/>
                <a:gd name="T53" fmla="*/ 0 h 52"/>
                <a:gd name="T54" fmla="*/ 1 w 89"/>
                <a:gd name="T55" fmla="*/ 4 h 52"/>
                <a:gd name="T56" fmla="*/ 1 w 89"/>
                <a:gd name="T57" fmla="*/ 15 h 52"/>
                <a:gd name="T58" fmla="*/ 1 w 89"/>
                <a:gd name="T59" fmla="*/ 23 h 52"/>
                <a:gd name="T60" fmla="*/ 2 w 89"/>
                <a:gd name="T61" fmla="*/ 26 h 52"/>
                <a:gd name="T62" fmla="*/ 6 w 89"/>
                <a:gd name="T63" fmla="*/ 26 h 52"/>
                <a:gd name="T64" fmla="*/ 6 w 89"/>
                <a:gd name="T65" fmla="*/ 23 h 52"/>
                <a:gd name="T66" fmla="*/ 10 w 89"/>
                <a:gd name="T67" fmla="*/ 20 h 52"/>
                <a:gd name="T68" fmla="*/ 13 w 89"/>
                <a:gd name="T69" fmla="*/ 18 h 52"/>
                <a:gd name="T70" fmla="*/ 17 w 89"/>
                <a:gd name="T71" fmla="*/ 19 h 52"/>
                <a:gd name="T72" fmla="*/ 21 w 89"/>
                <a:gd name="T73" fmla="*/ 20 h 52"/>
                <a:gd name="T74" fmla="*/ 21 w 89"/>
                <a:gd name="T75" fmla="*/ 24 h 52"/>
                <a:gd name="T76" fmla="*/ 26 w 89"/>
                <a:gd name="T77" fmla="*/ 27 h 52"/>
                <a:gd name="T78" fmla="*/ 33 w 89"/>
                <a:gd name="T79" fmla="*/ 34 h 52"/>
                <a:gd name="T80" fmla="*/ 38 w 89"/>
                <a:gd name="T81" fmla="*/ 37 h 52"/>
                <a:gd name="T82" fmla="*/ 41 w 89"/>
                <a:gd name="T83" fmla="*/ 39 h 52"/>
                <a:gd name="T84" fmla="*/ 50 w 89"/>
                <a:gd name="T85" fmla="*/ 45 h 52"/>
                <a:gd name="T86" fmla="*/ 54 w 89"/>
                <a:gd name="T87" fmla="*/ 49 h 52"/>
                <a:gd name="T88" fmla="*/ 61 w 89"/>
                <a:gd name="T89" fmla="*/ 52 h 52"/>
                <a:gd name="T90" fmla="*/ 63 w 89"/>
                <a:gd name="T91" fmla="*/ 47 h 52"/>
                <a:gd name="T92" fmla="*/ 62 w 89"/>
                <a:gd name="T93" fmla="*/ 42 h 52"/>
                <a:gd name="T94" fmla="*/ 59 w 89"/>
                <a:gd name="T95" fmla="*/ 38 h 52"/>
                <a:gd name="T96" fmla="*/ 64 w 89"/>
                <a:gd name="T97" fmla="*/ 36 h 52"/>
                <a:gd name="T98" fmla="*/ 66 w 89"/>
                <a:gd name="T99" fmla="*/ 33 h 52"/>
                <a:gd name="T100" fmla="*/ 68 w 89"/>
                <a:gd name="T101" fmla="*/ 30 h 52"/>
                <a:gd name="T102" fmla="*/ 71 w 89"/>
                <a:gd name="T103" fmla="*/ 30 h 52"/>
                <a:gd name="T104" fmla="*/ 74 w 89"/>
                <a:gd name="T105" fmla="*/ 29 h 52"/>
                <a:gd name="T106" fmla="*/ 74 w 89"/>
                <a:gd name="T107" fmla="*/ 34 h 52"/>
                <a:gd name="T108" fmla="*/ 77 w 89"/>
                <a:gd name="T109" fmla="*/ 34 h 52"/>
                <a:gd name="T110" fmla="*/ 78 w 89"/>
                <a:gd name="T111" fmla="*/ 32 h 52"/>
                <a:gd name="T112" fmla="*/ 78 w 89"/>
                <a:gd name="T113" fmla="*/ 32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89" h="52">
                  <a:moveTo>
                    <a:pt x="78" y="32"/>
                  </a:moveTo>
                  <a:cubicBezTo>
                    <a:pt x="79" y="33"/>
                    <a:pt x="79" y="34"/>
                    <a:pt x="81" y="33"/>
                  </a:cubicBezTo>
                  <a:cubicBezTo>
                    <a:pt x="82" y="33"/>
                    <a:pt x="83" y="31"/>
                    <a:pt x="84" y="31"/>
                  </a:cubicBezTo>
                  <a:cubicBezTo>
                    <a:pt x="89" y="30"/>
                    <a:pt x="83" y="28"/>
                    <a:pt x="81" y="26"/>
                  </a:cubicBezTo>
                  <a:cubicBezTo>
                    <a:pt x="80" y="25"/>
                    <a:pt x="80" y="26"/>
                    <a:pt x="79" y="27"/>
                  </a:cubicBezTo>
                  <a:cubicBezTo>
                    <a:pt x="79" y="28"/>
                    <a:pt x="76" y="27"/>
                    <a:pt x="75" y="27"/>
                  </a:cubicBezTo>
                  <a:cubicBezTo>
                    <a:pt x="71" y="25"/>
                    <a:pt x="77" y="22"/>
                    <a:pt x="78" y="21"/>
                  </a:cubicBezTo>
                  <a:cubicBezTo>
                    <a:pt x="78" y="21"/>
                    <a:pt x="74" y="22"/>
                    <a:pt x="74" y="22"/>
                  </a:cubicBezTo>
                  <a:cubicBezTo>
                    <a:pt x="72" y="23"/>
                    <a:pt x="70" y="23"/>
                    <a:pt x="68" y="25"/>
                  </a:cubicBezTo>
                  <a:cubicBezTo>
                    <a:pt x="67" y="26"/>
                    <a:pt x="66" y="28"/>
                    <a:pt x="65" y="29"/>
                  </a:cubicBezTo>
                  <a:cubicBezTo>
                    <a:pt x="64" y="32"/>
                    <a:pt x="63" y="30"/>
                    <a:pt x="62" y="28"/>
                  </a:cubicBezTo>
                  <a:cubicBezTo>
                    <a:pt x="61" y="26"/>
                    <a:pt x="59" y="27"/>
                    <a:pt x="57" y="27"/>
                  </a:cubicBezTo>
                  <a:cubicBezTo>
                    <a:pt x="55" y="27"/>
                    <a:pt x="54" y="24"/>
                    <a:pt x="53" y="23"/>
                  </a:cubicBezTo>
                  <a:cubicBezTo>
                    <a:pt x="51" y="21"/>
                    <a:pt x="54" y="19"/>
                    <a:pt x="52" y="17"/>
                  </a:cubicBezTo>
                  <a:cubicBezTo>
                    <a:pt x="51" y="16"/>
                    <a:pt x="50" y="14"/>
                    <a:pt x="49" y="13"/>
                  </a:cubicBezTo>
                  <a:cubicBezTo>
                    <a:pt x="48" y="12"/>
                    <a:pt x="46" y="11"/>
                    <a:pt x="45" y="12"/>
                  </a:cubicBezTo>
                  <a:cubicBezTo>
                    <a:pt x="43" y="13"/>
                    <a:pt x="41" y="12"/>
                    <a:pt x="38" y="12"/>
                  </a:cubicBezTo>
                  <a:cubicBezTo>
                    <a:pt x="36" y="12"/>
                    <a:pt x="33" y="13"/>
                    <a:pt x="31" y="12"/>
                  </a:cubicBezTo>
                  <a:cubicBezTo>
                    <a:pt x="30" y="11"/>
                    <a:pt x="28" y="9"/>
                    <a:pt x="27" y="8"/>
                  </a:cubicBezTo>
                  <a:cubicBezTo>
                    <a:pt x="25" y="6"/>
                    <a:pt x="24" y="6"/>
                    <a:pt x="23" y="8"/>
                  </a:cubicBezTo>
                  <a:cubicBezTo>
                    <a:pt x="22" y="9"/>
                    <a:pt x="21" y="10"/>
                    <a:pt x="19" y="10"/>
                  </a:cubicBezTo>
                  <a:cubicBezTo>
                    <a:pt x="16" y="10"/>
                    <a:pt x="16" y="8"/>
                    <a:pt x="17" y="6"/>
                  </a:cubicBezTo>
                  <a:cubicBezTo>
                    <a:pt x="18" y="3"/>
                    <a:pt x="18" y="3"/>
                    <a:pt x="15" y="1"/>
                  </a:cubicBezTo>
                  <a:cubicBezTo>
                    <a:pt x="15" y="2"/>
                    <a:pt x="15" y="4"/>
                    <a:pt x="15" y="5"/>
                  </a:cubicBezTo>
                  <a:cubicBezTo>
                    <a:pt x="15" y="7"/>
                    <a:pt x="16" y="8"/>
                    <a:pt x="14" y="8"/>
                  </a:cubicBezTo>
                  <a:cubicBezTo>
                    <a:pt x="12" y="7"/>
                    <a:pt x="12" y="4"/>
                    <a:pt x="13" y="3"/>
                  </a:cubicBezTo>
                  <a:cubicBezTo>
                    <a:pt x="13" y="3"/>
                    <a:pt x="15" y="0"/>
                    <a:pt x="14" y="0"/>
                  </a:cubicBezTo>
                  <a:cubicBezTo>
                    <a:pt x="9" y="1"/>
                    <a:pt x="5" y="2"/>
                    <a:pt x="1" y="4"/>
                  </a:cubicBezTo>
                  <a:cubicBezTo>
                    <a:pt x="0" y="4"/>
                    <a:pt x="1" y="14"/>
                    <a:pt x="1" y="15"/>
                  </a:cubicBezTo>
                  <a:cubicBezTo>
                    <a:pt x="1" y="18"/>
                    <a:pt x="1" y="21"/>
                    <a:pt x="1" y="23"/>
                  </a:cubicBezTo>
                  <a:cubicBezTo>
                    <a:pt x="1" y="25"/>
                    <a:pt x="0" y="26"/>
                    <a:pt x="2" y="26"/>
                  </a:cubicBezTo>
                  <a:cubicBezTo>
                    <a:pt x="3" y="26"/>
                    <a:pt x="4" y="26"/>
                    <a:pt x="6" y="26"/>
                  </a:cubicBezTo>
                  <a:cubicBezTo>
                    <a:pt x="8" y="26"/>
                    <a:pt x="5" y="24"/>
                    <a:pt x="6" y="23"/>
                  </a:cubicBezTo>
                  <a:cubicBezTo>
                    <a:pt x="7" y="21"/>
                    <a:pt x="9" y="22"/>
                    <a:pt x="10" y="20"/>
                  </a:cubicBezTo>
                  <a:cubicBezTo>
                    <a:pt x="12" y="19"/>
                    <a:pt x="12" y="19"/>
                    <a:pt x="13" y="18"/>
                  </a:cubicBezTo>
                  <a:cubicBezTo>
                    <a:pt x="15" y="17"/>
                    <a:pt x="16" y="18"/>
                    <a:pt x="17" y="19"/>
                  </a:cubicBezTo>
                  <a:cubicBezTo>
                    <a:pt x="18" y="20"/>
                    <a:pt x="21" y="20"/>
                    <a:pt x="21" y="20"/>
                  </a:cubicBezTo>
                  <a:cubicBezTo>
                    <a:pt x="22" y="22"/>
                    <a:pt x="21" y="23"/>
                    <a:pt x="21" y="24"/>
                  </a:cubicBezTo>
                  <a:cubicBezTo>
                    <a:pt x="22" y="27"/>
                    <a:pt x="25" y="27"/>
                    <a:pt x="26" y="27"/>
                  </a:cubicBezTo>
                  <a:cubicBezTo>
                    <a:pt x="31" y="27"/>
                    <a:pt x="31" y="30"/>
                    <a:pt x="33" y="34"/>
                  </a:cubicBezTo>
                  <a:cubicBezTo>
                    <a:pt x="34" y="35"/>
                    <a:pt x="36" y="36"/>
                    <a:pt x="38" y="37"/>
                  </a:cubicBezTo>
                  <a:cubicBezTo>
                    <a:pt x="39" y="37"/>
                    <a:pt x="40" y="38"/>
                    <a:pt x="41" y="39"/>
                  </a:cubicBezTo>
                  <a:cubicBezTo>
                    <a:pt x="44" y="41"/>
                    <a:pt x="47" y="44"/>
                    <a:pt x="50" y="45"/>
                  </a:cubicBezTo>
                  <a:cubicBezTo>
                    <a:pt x="54" y="46"/>
                    <a:pt x="54" y="46"/>
                    <a:pt x="54" y="49"/>
                  </a:cubicBezTo>
                  <a:cubicBezTo>
                    <a:pt x="56" y="49"/>
                    <a:pt x="59" y="51"/>
                    <a:pt x="61" y="52"/>
                  </a:cubicBezTo>
                  <a:cubicBezTo>
                    <a:pt x="61" y="49"/>
                    <a:pt x="60" y="49"/>
                    <a:pt x="63" y="47"/>
                  </a:cubicBezTo>
                  <a:cubicBezTo>
                    <a:pt x="64" y="45"/>
                    <a:pt x="62" y="44"/>
                    <a:pt x="62" y="42"/>
                  </a:cubicBezTo>
                  <a:cubicBezTo>
                    <a:pt x="63" y="39"/>
                    <a:pt x="60" y="40"/>
                    <a:pt x="59" y="38"/>
                  </a:cubicBezTo>
                  <a:cubicBezTo>
                    <a:pt x="58" y="36"/>
                    <a:pt x="63" y="37"/>
                    <a:pt x="64" y="36"/>
                  </a:cubicBezTo>
                  <a:cubicBezTo>
                    <a:pt x="67" y="35"/>
                    <a:pt x="64" y="32"/>
                    <a:pt x="66" y="33"/>
                  </a:cubicBezTo>
                  <a:cubicBezTo>
                    <a:pt x="70" y="33"/>
                    <a:pt x="66" y="30"/>
                    <a:pt x="68" y="30"/>
                  </a:cubicBezTo>
                  <a:cubicBezTo>
                    <a:pt x="69" y="29"/>
                    <a:pt x="70" y="31"/>
                    <a:pt x="71" y="30"/>
                  </a:cubicBezTo>
                  <a:cubicBezTo>
                    <a:pt x="72" y="30"/>
                    <a:pt x="73" y="29"/>
                    <a:pt x="74" y="29"/>
                  </a:cubicBezTo>
                  <a:cubicBezTo>
                    <a:pt x="76" y="29"/>
                    <a:pt x="74" y="33"/>
                    <a:pt x="74" y="34"/>
                  </a:cubicBezTo>
                  <a:cubicBezTo>
                    <a:pt x="75" y="34"/>
                    <a:pt x="77" y="31"/>
                    <a:pt x="77" y="34"/>
                  </a:cubicBezTo>
                  <a:cubicBezTo>
                    <a:pt x="77" y="34"/>
                    <a:pt x="77" y="32"/>
                    <a:pt x="78" y="32"/>
                  </a:cubicBezTo>
                  <a:cubicBezTo>
                    <a:pt x="79" y="32"/>
                    <a:pt x="77" y="32"/>
                    <a:pt x="78" y="32"/>
                  </a:cubicBezTo>
                  <a:close/>
                </a:path>
              </a:pathLst>
            </a:custGeom>
            <a:grpFill/>
            <a:ln w="4763" cap="flat">
              <a:solidFill>
                <a:schemeClr val="bg1"/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id-ID" sz="1800" b="1" i="0" u="none" strike="noStrike" kern="1200" cap="none" spc="0" normalizeH="0" baseline="0" noProof="0">
                <a:ln>
                  <a:noFill/>
                </a:ln>
                <a:solidFill>
                  <a:srgbClr val="1C1C1C">
                    <a:lumMod val="50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endParaRPr>
            </a:p>
          </p:txBody>
        </p:sp>
        <p:sp>
          <p:nvSpPr>
            <p:cNvPr id="296" name="Freeform 694"/>
            <p:cNvSpPr/>
            <p:nvPr/>
          </p:nvSpPr>
          <p:spPr bwMode="auto">
            <a:xfrm>
              <a:off x="14525037" y="7293764"/>
              <a:ext cx="0" cy="9558"/>
            </a:xfrm>
            <a:custGeom>
              <a:avLst/>
              <a:gdLst>
                <a:gd name="T0" fmla="*/ 1 h 1"/>
                <a:gd name="T1" fmla="*/ 0 h 1"/>
                <a:gd name="T2" fmla="*/ 1 h 1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</a:cxnLst>
              <a:rect l="0" t="0" r="r" b="b"/>
              <a:pathLst>
                <a:path h="1">
                  <a:moveTo>
                    <a:pt x="0" y="1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1"/>
                  </a:cubicBezTo>
                  <a:close/>
                </a:path>
              </a:pathLst>
            </a:custGeom>
            <a:grpFill/>
            <a:ln w="4763" cap="flat">
              <a:solidFill>
                <a:schemeClr val="bg1"/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id-ID" sz="1800" b="1" i="0" u="none" strike="noStrike" kern="1200" cap="none" spc="0" normalizeH="0" baseline="0" noProof="0">
                <a:ln>
                  <a:noFill/>
                </a:ln>
                <a:solidFill>
                  <a:srgbClr val="1C1C1C">
                    <a:lumMod val="50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endParaRPr>
            </a:p>
          </p:txBody>
        </p:sp>
        <p:sp>
          <p:nvSpPr>
            <p:cNvPr id="297" name="Freeform 695"/>
            <p:cNvSpPr/>
            <p:nvPr/>
          </p:nvSpPr>
          <p:spPr bwMode="auto">
            <a:xfrm>
              <a:off x="14095099" y="6921055"/>
              <a:ext cx="681527" cy="401378"/>
            </a:xfrm>
            <a:custGeom>
              <a:avLst/>
              <a:gdLst>
                <a:gd name="T0" fmla="*/ 73 w 73"/>
                <a:gd name="T1" fmla="*/ 28 h 43"/>
                <a:gd name="T2" fmla="*/ 69 w 73"/>
                <a:gd name="T3" fmla="*/ 27 h 43"/>
                <a:gd name="T4" fmla="*/ 65 w 73"/>
                <a:gd name="T5" fmla="*/ 24 h 43"/>
                <a:gd name="T6" fmla="*/ 58 w 73"/>
                <a:gd name="T7" fmla="*/ 20 h 43"/>
                <a:gd name="T8" fmla="*/ 52 w 73"/>
                <a:gd name="T9" fmla="*/ 16 h 43"/>
                <a:gd name="T10" fmla="*/ 47 w 73"/>
                <a:gd name="T11" fmla="*/ 9 h 43"/>
                <a:gd name="T12" fmla="*/ 40 w 73"/>
                <a:gd name="T13" fmla="*/ 5 h 43"/>
                <a:gd name="T14" fmla="*/ 40 w 73"/>
                <a:gd name="T15" fmla="*/ 2 h 43"/>
                <a:gd name="T16" fmla="*/ 36 w 73"/>
                <a:gd name="T17" fmla="*/ 1 h 43"/>
                <a:gd name="T18" fmla="*/ 34 w 73"/>
                <a:gd name="T19" fmla="*/ 0 h 43"/>
                <a:gd name="T20" fmla="*/ 31 w 73"/>
                <a:gd name="T21" fmla="*/ 1 h 43"/>
                <a:gd name="T22" fmla="*/ 28 w 73"/>
                <a:gd name="T23" fmla="*/ 3 h 43"/>
                <a:gd name="T24" fmla="*/ 25 w 73"/>
                <a:gd name="T25" fmla="*/ 6 h 43"/>
                <a:gd name="T26" fmla="*/ 22 w 73"/>
                <a:gd name="T27" fmla="*/ 8 h 43"/>
                <a:gd name="T28" fmla="*/ 17 w 73"/>
                <a:gd name="T29" fmla="*/ 8 h 43"/>
                <a:gd name="T30" fmla="*/ 12 w 73"/>
                <a:gd name="T31" fmla="*/ 2 h 43"/>
                <a:gd name="T32" fmla="*/ 2 w 73"/>
                <a:gd name="T33" fmla="*/ 5 h 43"/>
                <a:gd name="T34" fmla="*/ 5 w 73"/>
                <a:gd name="T35" fmla="*/ 12 h 43"/>
                <a:gd name="T36" fmla="*/ 8 w 73"/>
                <a:gd name="T37" fmla="*/ 17 h 43"/>
                <a:gd name="T38" fmla="*/ 8 w 73"/>
                <a:gd name="T39" fmla="*/ 19 h 43"/>
                <a:gd name="T40" fmla="*/ 10 w 73"/>
                <a:gd name="T41" fmla="*/ 22 h 43"/>
                <a:gd name="T42" fmla="*/ 9 w 73"/>
                <a:gd name="T43" fmla="*/ 26 h 43"/>
                <a:gd name="T44" fmla="*/ 9 w 73"/>
                <a:gd name="T45" fmla="*/ 31 h 43"/>
                <a:gd name="T46" fmla="*/ 14 w 73"/>
                <a:gd name="T47" fmla="*/ 29 h 43"/>
                <a:gd name="T48" fmla="*/ 17 w 73"/>
                <a:gd name="T49" fmla="*/ 26 h 43"/>
                <a:gd name="T50" fmla="*/ 27 w 73"/>
                <a:gd name="T51" fmla="*/ 27 h 43"/>
                <a:gd name="T52" fmla="*/ 37 w 73"/>
                <a:gd name="T53" fmla="*/ 31 h 43"/>
                <a:gd name="T54" fmla="*/ 45 w 73"/>
                <a:gd name="T55" fmla="*/ 35 h 43"/>
                <a:gd name="T56" fmla="*/ 46 w 73"/>
                <a:gd name="T57" fmla="*/ 37 h 43"/>
                <a:gd name="T58" fmla="*/ 48 w 73"/>
                <a:gd name="T59" fmla="*/ 42 h 43"/>
                <a:gd name="T60" fmla="*/ 53 w 73"/>
                <a:gd name="T61" fmla="*/ 43 h 43"/>
                <a:gd name="T62" fmla="*/ 57 w 73"/>
                <a:gd name="T63" fmla="*/ 40 h 43"/>
                <a:gd name="T64" fmla="*/ 62 w 73"/>
                <a:gd name="T65" fmla="*/ 38 h 43"/>
                <a:gd name="T66" fmla="*/ 65 w 73"/>
                <a:gd name="T67" fmla="*/ 33 h 43"/>
                <a:gd name="T68" fmla="*/ 69 w 73"/>
                <a:gd name="T69" fmla="*/ 31 h 43"/>
                <a:gd name="T70" fmla="*/ 73 w 73"/>
                <a:gd name="T71" fmla="*/ 31 h 43"/>
                <a:gd name="T72" fmla="*/ 73 w 73"/>
                <a:gd name="T73" fmla="*/ 28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73" h="43">
                  <a:moveTo>
                    <a:pt x="73" y="28"/>
                  </a:moveTo>
                  <a:cubicBezTo>
                    <a:pt x="72" y="27"/>
                    <a:pt x="71" y="27"/>
                    <a:pt x="69" y="27"/>
                  </a:cubicBezTo>
                  <a:cubicBezTo>
                    <a:pt x="68" y="26"/>
                    <a:pt x="66" y="25"/>
                    <a:pt x="65" y="24"/>
                  </a:cubicBezTo>
                  <a:cubicBezTo>
                    <a:pt x="63" y="23"/>
                    <a:pt x="60" y="22"/>
                    <a:pt x="58" y="20"/>
                  </a:cubicBezTo>
                  <a:cubicBezTo>
                    <a:pt x="57" y="18"/>
                    <a:pt x="54" y="18"/>
                    <a:pt x="52" y="16"/>
                  </a:cubicBezTo>
                  <a:cubicBezTo>
                    <a:pt x="51" y="13"/>
                    <a:pt x="50" y="9"/>
                    <a:pt x="47" y="9"/>
                  </a:cubicBezTo>
                  <a:cubicBezTo>
                    <a:pt x="44" y="9"/>
                    <a:pt x="40" y="9"/>
                    <a:pt x="40" y="5"/>
                  </a:cubicBezTo>
                  <a:cubicBezTo>
                    <a:pt x="40" y="4"/>
                    <a:pt x="41" y="2"/>
                    <a:pt x="40" y="2"/>
                  </a:cubicBezTo>
                  <a:cubicBezTo>
                    <a:pt x="39" y="1"/>
                    <a:pt x="38" y="2"/>
                    <a:pt x="36" y="1"/>
                  </a:cubicBezTo>
                  <a:cubicBezTo>
                    <a:pt x="36" y="1"/>
                    <a:pt x="35" y="0"/>
                    <a:pt x="34" y="0"/>
                  </a:cubicBezTo>
                  <a:cubicBezTo>
                    <a:pt x="33" y="0"/>
                    <a:pt x="32" y="1"/>
                    <a:pt x="31" y="1"/>
                  </a:cubicBezTo>
                  <a:cubicBezTo>
                    <a:pt x="30" y="0"/>
                    <a:pt x="29" y="3"/>
                    <a:pt x="28" y="3"/>
                  </a:cubicBezTo>
                  <a:cubicBezTo>
                    <a:pt x="27" y="3"/>
                    <a:pt x="24" y="4"/>
                    <a:pt x="25" y="6"/>
                  </a:cubicBezTo>
                  <a:cubicBezTo>
                    <a:pt x="26" y="9"/>
                    <a:pt x="25" y="8"/>
                    <a:pt x="22" y="8"/>
                  </a:cubicBezTo>
                  <a:cubicBezTo>
                    <a:pt x="21" y="8"/>
                    <a:pt x="18" y="8"/>
                    <a:pt x="17" y="8"/>
                  </a:cubicBezTo>
                  <a:cubicBezTo>
                    <a:pt x="15" y="6"/>
                    <a:pt x="14" y="4"/>
                    <a:pt x="12" y="2"/>
                  </a:cubicBezTo>
                  <a:cubicBezTo>
                    <a:pt x="9" y="0"/>
                    <a:pt x="5" y="3"/>
                    <a:pt x="2" y="5"/>
                  </a:cubicBezTo>
                  <a:cubicBezTo>
                    <a:pt x="3" y="6"/>
                    <a:pt x="6" y="10"/>
                    <a:pt x="5" y="12"/>
                  </a:cubicBezTo>
                  <a:cubicBezTo>
                    <a:pt x="0" y="15"/>
                    <a:pt x="6" y="15"/>
                    <a:pt x="8" y="17"/>
                  </a:cubicBezTo>
                  <a:cubicBezTo>
                    <a:pt x="8" y="17"/>
                    <a:pt x="8" y="19"/>
                    <a:pt x="8" y="19"/>
                  </a:cubicBezTo>
                  <a:cubicBezTo>
                    <a:pt x="7" y="20"/>
                    <a:pt x="9" y="22"/>
                    <a:pt x="10" y="22"/>
                  </a:cubicBezTo>
                  <a:cubicBezTo>
                    <a:pt x="10" y="23"/>
                    <a:pt x="9" y="24"/>
                    <a:pt x="9" y="26"/>
                  </a:cubicBezTo>
                  <a:cubicBezTo>
                    <a:pt x="9" y="27"/>
                    <a:pt x="9" y="29"/>
                    <a:pt x="9" y="31"/>
                  </a:cubicBezTo>
                  <a:cubicBezTo>
                    <a:pt x="11" y="31"/>
                    <a:pt x="12" y="31"/>
                    <a:pt x="14" y="29"/>
                  </a:cubicBezTo>
                  <a:cubicBezTo>
                    <a:pt x="15" y="28"/>
                    <a:pt x="16" y="27"/>
                    <a:pt x="17" y="26"/>
                  </a:cubicBezTo>
                  <a:cubicBezTo>
                    <a:pt x="21" y="26"/>
                    <a:pt x="24" y="25"/>
                    <a:pt x="27" y="27"/>
                  </a:cubicBezTo>
                  <a:cubicBezTo>
                    <a:pt x="29" y="30"/>
                    <a:pt x="35" y="28"/>
                    <a:pt x="37" y="31"/>
                  </a:cubicBezTo>
                  <a:cubicBezTo>
                    <a:pt x="39" y="34"/>
                    <a:pt x="41" y="35"/>
                    <a:pt x="45" y="35"/>
                  </a:cubicBezTo>
                  <a:cubicBezTo>
                    <a:pt x="46" y="35"/>
                    <a:pt x="46" y="35"/>
                    <a:pt x="46" y="37"/>
                  </a:cubicBezTo>
                  <a:cubicBezTo>
                    <a:pt x="46" y="40"/>
                    <a:pt x="46" y="40"/>
                    <a:pt x="48" y="42"/>
                  </a:cubicBezTo>
                  <a:cubicBezTo>
                    <a:pt x="50" y="42"/>
                    <a:pt x="51" y="43"/>
                    <a:pt x="53" y="43"/>
                  </a:cubicBezTo>
                  <a:cubicBezTo>
                    <a:pt x="56" y="43"/>
                    <a:pt x="56" y="42"/>
                    <a:pt x="57" y="40"/>
                  </a:cubicBezTo>
                  <a:cubicBezTo>
                    <a:pt x="58" y="38"/>
                    <a:pt x="60" y="39"/>
                    <a:pt x="62" y="38"/>
                  </a:cubicBezTo>
                  <a:cubicBezTo>
                    <a:pt x="64" y="37"/>
                    <a:pt x="64" y="35"/>
                    <a:pt x="65" y="33"/>
                  </a:cubicBezTo>
                  <a:cubicBezTo>
                    <a:pt x="65" y="31"/>
                    <a:pt x="68" y="33"/>
                    <a:pt x="69" y="31"/>
                  </a:cubicBezTo>
                  <a:cubicBezTo>
                    <a:pt x="69" y="29"/>
                    <a:pt x="72" y="31"/>
                    <a:pt x="73" y="31"/>
                  </a:cubicBezTo>
                  <a:cubicBezTo>
                    <a:pt x="73" y="30"/>
                    <a:pt x="73" y="29"/>
                    <a:pt x="73" y="28"/>
                  </a:cubicBezTo>
                  <a:close/>
                </a:path>
              </a:pathLst>
            </a:custGeom>
            <a:grpFill/>
            <a:ln w="4763" cap="flat">
              <a:solidFill>
                <a:schemeClr val="bg1"/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id-ID" sz="1800" b="1" i="0" u="none" strike="noStrike" kern="1200" cap="none" spc="0" normalizeH="0" baseline="0" noProof="0">
                <a:ln>
                  <a:noFill/>
                </a:ln>
                <a:solidFill>
                  <a:srgbClr val="1C1C1C">
                    <a:lumMod val="50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endParaRPr>
            </a:p>
          </p:txBody>
        </p:sp>
        <p:sp>
          <p:nvSpPr>
            <p:cNvPr id="298" name="Freeform 696"/>
            <p:cNvSpPr/>
            <p:nvPr/>
          </p:nvSpPr>
          <p:spPr bwMode="auto">
            <a:xfrm>
              <a:off x="14814846" y="7013435"/>
              <a:ext cx="372610" cy="251657"/>
            </a:xfrm>
            <a:custGeom>
              <a:avLst/>
              <a:gdLst>
                <a:gd name="T0" fmla="*/ 30 w 40"/>
                <a:gd name="T1" fmla="*/ 10 h 27"/>
                <a:gd name="T2" fmla="*/ 25 w 40"/>
                <a:gd name="T3" fmla="*/ 10 h 27"/>
                <a:gd name="T4" fmla="*/ 21 w 40"/>
                <a:gd name="T5" fmla="*/ 8 h 27"/>
                <a:gd name="T6" fmla="*/ 19 w 40"/>
                <a:gd name="T7" fmla="*/ 9 h 27"/>
                <a:gd name="T8" fmla="*/ 17 w 40"/>
                <a:gd name="T9" fmla="*/ 9 h 27"/>
                <a:gd name="T10" fmla="*/ 10 w 40"/>
                <a:gd name="T11" fmla="*/ 8 h 27"/>
                <a:gd name="T12" fmla="*/ 12 w 40"/>
                <a:gd name="T13" fmla="*/ 5 h 27"/>
                <a:gd name="T14" fmla="*/ 16 w 40"/>
                <a:gd name="T15" fmla="*/ 7 h 27"/>
                <a:gd name="T16" fmla="*/ 19 w 40"/>
                <a:gd name="T17" fmla="*/ 5 h 27"/>
                <a:gd name="T18" fmla="*/ 16 w 40"/>
                <a:gd name="T19" fmla="*/ 6 h 27"/>
                <a:gd name="T20" fmla="*/ 16 w 40"/>
                <a:gd name="T21" fmla="*/ 1 h 27"/>
                <a:gd name="T22" fmla="*/ 14 w 40"/>
                <a:gd name="T23" fmla="*/ 2 h 27"/>
                <a:gd name="T24" fmla="*/ 10 w 40"/>
                <a:gd name="T25" fmla="*/ 2 h 27"/>
                <a:gd name="T26" fmla="*/ 8 w 40"/>
                <a:gd name="T27" fmla="*/ 5 h 27"/>
                <a:gd name="T28" fmla="*/ 6 w 40"/>
                <a:gd name="T29" fmla="*/ 8 h 27"/>
                <a:gd name="T30" fmla="*/ 1 w 40"/>
                <a:gd name="T31" fmla="*/ 10 h 27"/>
                <a:gd name="T32" fmla="*/ 4 w 40"/>
                <a:gd name="T33" fmla="*/ 14 h 27"/>
                <a:gd name="T34" fmla="*/ 4 w 40"/>
                <a:gd name="T35" fmla="*/ 19 h 27"/>
                <a:gd name="T36" fmla="*/ 4 w 40"/>
                <a:gd name="T37" fmla="*/ 24 h 27"/>
                <a:gd name="T38" fmla="*/ 9 w 40"/>
                <a:gd name="T39" fmla="*/ 22 h 27"/>
                <a:gd name="T40" fmla="*/ 12 w 40"/>
                <a:gd name="T41" fmla="*/ 20 h 27"/>
                <a:gd name="T42" fmla="*/ 17 w 40"/>
                <a:gd name="T43" fmla="*/ 17 h 27"/>
                <a:gd name="T44" fmla="*/ 20 w 40"/>
                <a:gd name="T45" fmla="*/ 17 h 27"/>
                <a:gd name="T46" fmla="*/ 22 w 40"/>
                <a:gd name="T47" fmla="*/ 21 h 27"/>
                <a:gd name="T48" fmla="*/ 21 w 40"/>
                <a:gd name="T49" fmla="*/ 24 h 27"/>
                <a:gd name="T50" fmla="*/ 27 w 40"/>
                <a:gd name="T51" fmla="*/ 23 h 27"/>
                <a:gd name="T52" fmla="*/ 32 w 40"/>
                <a:gd name="T53" fmla="*/ 21 h 27"/>
                <a:gd name="T54" fmla="*/ 39 w 40"/>
                <a:gd name="T55" fmla="*/ 21 h 27"/>
                <a:gd name="T56" fmla="*/ 38 w 40"/>
                <a:gd name="T57" fmla="*/ 18 h 27"/>
                <a:gd name="T58" fmla="*/ 36 w 40"/>
                <a:gd name="T59" fmla="*/ 14 h 27"/>
                <a:gd name="T60" fmla="*/ 32 w 40"/>
                <a:gd name="T61" fmla="*/ 9 h 27"/>
                <a:gd name="T62" fmla="*/ 30 w 40"/>
                <a:gd name="T63" fmla="*/ 10 h 27"/>
                <a:gd name="T64" fmla="*/ 30 w 40"/>
                <a:gd name="T65" fmla="*/ 1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40" h="27">
                  <a:moveTo>
                    <a:pt x="30" y="10"/>
                  </a:moveTo>
                  <a:cubicBezTo>
                    <a:pt x="28" y="11"/>
                    <a:pt x="27" y="10"/>
                    <a:pt x="25" y="10"/>
                  </a:cubicBezTo>
                  <a:cubicBezTo>
                    <a:pt x="23" y="10"/>
                    <a:pt x="22" y="8"/>
                    <a:pt x="21" y="8"/>
                  </a:cubicBezTo>
                  <a:cubicBezTo>
                    <a:pt x="20" y="8"/>
                    <a:pt x="20" y="9"/>
                    <a:pt x="19" y="9"/>
                  </a:cubicBezTo>
                  <a:cubicBezTo>
                    <a:pt x="19" y="10"/>
                    <a:pt x="18" y="9"/>
                    <a:pt x="17" y="9"/>
                  </a:cubicBezTo>
                  <a:cubicBezTo>
                    <a:pt x="15" y="9"/>
                    <a:pt x="12" y="9"/>
                    <a:pt x="10" y="8"/>
                  </a:cubicBezTo>
                  <a:cubicBezTo>
                    <a:pt x="9" y="7"/>
                    <a:pt x="12" y="5"/>
                    <a:pt x="12" y="5"/>
                  </a:cubicBezTo>
                  <a:cubicBezTo>
                    <a:pt x="14" y="4"/>
                    <a:pt x="15" y="7"/>
                    <a:pt x="16" y="7"/>
                  </a:cubicBezTo>
                  <a:cubicBezTo>
                    <a:pt x="18" y="7"/>
                    <a:pt x="19" y="6"/>
                    <a:pt x="19" y="5"/>
                  </a:cubicBezTo>
                  <a:cubicBezTo>
                    <a:pt x="18" y="4"/>
                    <a:pt x="17" y="6"/>
                    <a:pt x="16" y="6"/>
                  </a:cubicBezTo>
                  <a:cubicBezTo>
                    <a:pt x="15" y="5"/>
                    <a:pt x="17" y="2"/>
                    <a:pt x="16" y="1"/>
                  </a:cubicBezTo>
                  <a:cubicBezTo>
                    <a:pt x="16" y="0"/>
                    <a:pt x="14" y="2"/>
                    <a:pt x="14" y="2"/>
                  </a:cubicBezTo>
                  <a:cubicBezTo>
                    <a:pt x="12" y="3"/>
                    <a:pt x="11" y="1"/>
                    <a:pt x="10" y="2"/>
                  </a:cubicBezTo>
                  <a:cubicBezTo>
                    <a:pt x="8" y="2"/>
                    <a:pt x="12" y="5"/>
                    <a:pt x="8" y="5"/>
                  </a:cubicBezTo>
                  <a:cubicBezTo>
                    <a:pt x="6" y="4"/>
                    <a:pt x="9" y="8"/>
                    <a:pt x="6" y="8"/>
                  </a:cubicBezTo>
                  <a:cubicBezTo>
                    <a:pt x="5" y="9"/>
                    <a:pt x="0" y="8"/>
                    <a:pt x="1" y="10"/>
                  </a:cubicBezTo>
                  <a:cubicBezTo>
                    <a:pt x="2" y="13"/>
                    <a:pt x="5" y="11"/>
                    <a:pt x="4" y="14"/>
                  </a:cubicBezTo>
                  <a:cubicBezTo>
                    <a:pt x="4" y="17"/>
                    <a:pt x="7" y="17"/>
                    <a:pt x="4" y="19"/>
                  </a:cubicBezTo>
                  <a:cubicBezTo>
                    <a:pt x="3" y="20"/>
                    <a:pt x="1" y="24"/>
                    <a:pt x="4" y="24"/>
                  </a:cubicBezTo>
                  <a:cubicBezTo>
                    <a:pt x="6" y="24"/>
                    <a:pt x="8" y="21"/>
                    <a:pt x="9" y="22"/>
                  </a:cubicBezTo>
                  <a:cubicBezTo>
                    <a:pt x="12" y="25"/>
                    <a:pt x="9" y="20"/>
                    <a:pt x="12" y="20"/>
                  </a:cubicBezTo>
                  <a:cubicBezTo>
                    <a:pt x="14" y="20"/>
                    <a:pt x="15" y="19"/>
                    <a:pt x="17" y="17"/>
                  </a:cubicBezTo>
                  <a:cubicBezTo>
                    <a:pt x="18" y="14"/>
                    <a:pt x="19" y="15"/>
                    <a:pt x="20" y="17"/>
                  </a:cubicBezTo>
                  <a:cubicBezTo>
                    <a:pt x="21" y="18"/>
                    <a:pt x="22" y="19"/>
                    <a:pt x="22" y="21"/>
                  </a:cubicBezTo>
                  <a:cubicBezTo>
                    <a:pt x="22" y="22"/>
                    <a:pt x="21" y="23"/>
                    <a:pt x="21" y="24"/>
                  </a:cubicBezTo>
                  <a:cubicBezTo>
                    <a:pt x="22" y="27"/>
                    <a:pt x="26" y="24"/>
                    <a:pt x="27" y="23"/>
                  </a:cubicBezTo>
                  <a:cubicBezTo>
                    <a:pt x="28" y="22"/>
                    <a:pt x="31" y="20"/>
                    <a:pt x="32" y="21"/>
                  </a:cubicBezTo>
                  <a:cubicBezTo>
                    <a:pt x="34" y="23"/>
                    <a:pt x="36" y="20"/>
                    <a:pt x="39" y="21"/>
                  </a:cubicBezTo>
                  <a:cubicBezTo>
                    <a:pt x="40" y="20"/>
                    <a:pt x="38" y="18"/>
                    <a:pt x="38" y="18"/>
                  </a:cubicBezTo>
                  <a:cubicBezTo>
                    <a:pt x="37" y="16"/>
                    <a:pt x="38" y="14"/>
                    <a:pt x="36" y="14"/>
                  </a:cubicBezTo>
                  <a:cubicBezTo>
                    <a:pt x="33" y="15"/>
                    <a:pt x="31" y="12"/>
                    <a:pt x="32" y="9"/>
                  </a:cubicBezTo>
                  <a:cubicBezTo>
                    <a:pt x="32" y="9"/>
                    <a:pt x="31" y="9"/>
                    <a:pt x="30" y="10"/>
                  </a:cubicBezTo>
                  <a:cubicBezTo>
                    <a:pt x="29" y="10"/>
                    <a:pt x="31" y="9"/>
                    <a:pt x="30" y="10"/>
                  </a:cubicBezTo>
                  <a:close/>
                </a:path>
              </a:pathLst>
            </a:custGeom>
            <a:grpFill/>
            <a:ln w="4763" cap="flat">
              <a:solidFill>
                <a:schemeClr val="bg1"/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id-ID" sz="1800" b="1" i="0" u="none" strike="noStrike" kern="1200" cap="none" spc="0" normalizeH="0" baseline="0" noProof="0">
                <a:ln>
                  <a:noFill/>
                </a:ln>
                <a:solidFill>
                  <a:srgbClr val="1C1C1C">
                    <a:lumMod val="50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endParaRPr>
            </a:p>
          </p:txBody>
        </p:sp>
        <p:sp>
          <p:nvSpPr>
            <p:cNvPr id="299" name="Freeform 697"/>
            <p:cNvSpPr/>
            <p:nvPr/>
          </p:nvSpPr>
          <p:spPr bwMode="auto">
            <a:xfrm>
              <a:off x="14515484" y="7230053"/>
              <a:ext cx="773889" cy="691265"/>
            </a:xfrm>
            <a:custGeom>
              <a:avLst/>
              <a:gdLst>
                <a:gd name="T0" fmla="*/ 8 w 83"/>
                <a:gd name="T1" fmla="*/ 51 h 74"/>
                <a:gd name="T2" fmla="*/ 9 w 83"/>
                <a:gd name="T3" fmla="*/ 54 h 74"/>
                <a:gd name="T4" fmla="*/ 11 w 83"/>
                <a:gd name="T5" fmla="*/ 57 h 74"/>
                <a:gd name="T6" fmla="*/ 5 w 83"/>
                <a:gd name="T7" fmla="*/ 61 h 74"/>
                <a:gd name="T8" fmla="*/ 3 w 83"/>
                <a:gd name="T9" fmla="*/ 64 h 74"/>
                <a:gd name="T10" fmla="*/ 6 w 83"/>
                <a:gd name="T11" fmla="*/ 66 h 74"/>
                <a:gd name="T12" fmla="*/ 13 w 83"/>
                <a:gd name="T13" fmla="*/ 64 h 74"/>
                <a:gd name="T14" fmla="*/ 19 w 83"/>
                <a:gd name="T15" fmla="*/ 65 h 74"/>
                <a:gd name="T16" fmla="*/ 23 w 83"/>
                <a:gd name="T17" fmla="*/ 65 h 74"/>
                <a:gd name="T18" fmla="*/ 28 w 83"/>
                <a:gd name="T19" fmla="*/ 64 h 74"/>
                <a:gd name="T20" fmla="*/ 29 w 83"/>
                <a:gd name="T21" fmla="*/ 67 h 74"/>
                <a:gd name="T22" fmla="*/ 32 w 83"/>
                <a:gd name="T23" fmla="*/ 69 h 74"/>
                <a:gd name="T24" fmla="*/ 33 w 83"/>
                <a:gd name="T25" fmla="*/ 73 h 74"/>
                <a:gd name="T26" fmla="*/ 34 w 83"/>
                <a:gd name="T27" fmla="*/ 71 h 74"/>
                <a:gd name="T28" fmla="*/ 36 w 83"/>
                <a:gd name="T29" fmla="*/ 73 h 74"/>
                <a:gd name="T30" fmla="*/ 43 w 83"/>
                <a:gd name="T31" fmla="*/ 71 h 74"/>
                <a:gd name="T32" fmla="*/ 46 w 83"/>
                <a:gd name="T33" fmla="*/ 70 h 74"/>
                <a:gd name="T34" fmla="*/ 50 w 83"/>
                <a:gd name="T35" fmla="*/ 70 h 74"/>
                <a:gd name="T36" fmla="*/ 48 w 83"/>
                <a:gd name="T37" fmla="*/ 64 h 74"/>
                <a:gd name="T38" fmla="*/ 46 w 83"/>
                <a:gd name="T39" fmla="*/ 61 h 74"/>
                <a:gd name="T40" fmla="*/ 44 w 83"/>
                <a:gd name="T41" fmla="*/ 57 h 74"/>
                <a:gd name="T42" fmla="*/ 46 w 83"/>
                <a:gd name="T43" fmla="*/ 52 h 74"/>
                <a:gd name="T44" fmla="*/ 49 w 83"/>
                <a:gd name="T45" fmla="*/ 52 h 74"/>
                <a:gd name="T46" fmla="*/ 52 w 83"/>
                <a:gd name="T47" fmla="*/ 52 h 74"/>
                <a:gd name="T48" fmla="*/ 57 w 83"/>
                <a:gd name="T49" fmla="*/ 46 h 74"/>
                <a:gd name="T50" fmla="*/ 60 w 83"/>
                <a:gd name="T51" fmla="*/ 44 h 74"/>
                <a:gd name="T52" fmla="*/ 62 w 83"/>
                <a:gd name="T53" fmla="*/ 41 h 74"/>
                <a:gd name="T54" fmla="*/ 65 w 83"/>
                <a:gd name="T55" fmla="*/ 39 h 74"/>
                <a:gd name="T56" fmla="*/ 66 w 83"/>
                <a:gd name="T57" fmla="*/ 37 h 74"/>
                <a:gd name="T58" fmla="*/ 69 w 83"/>
                <a:gd name="T59" fmla="*/ 33 h 74"/>
                <a:gd name="T60" fmla="*/ 71 w 83"/>
                <a:gd name="T61" fmla="*/ 27 h 74"/>
                <a:gd name="T62" fmla="*/ 66 w 83"/>
                <a:gd name="T63" fmla="*/ 23 h 74"/>
                <a:gd name="T64" fmla="*/ 65 w 83"/>
                <a:gd name="T65" fmla="*/ 16 h 74"/>
                <a:gd name="T66" fmla="*/ 70 w 83"/>
                <a:gd name="T67" fmla="*/ 14 h 74"/>
                <a:gd name="T68" fmla="*/ 74 w 83"/>
                <a:gd name="T69" fmla="*/ 15 h 74"/>
                <a:gd name="T70" fmla="*/ 77 w 83"/>
                <a:gd name="T71" fmla="*/ 13 h 74"/>
                <a:gd name="T72" fmla="*/ 83 w 83"/>
                <a:gd name="T73" fmla="*/ 10 h 74"/>
                <a:gd name="T74" fmla="*/ 76 w 83"/>
                <a:gd name="T75" fmla="*/ 6 h 74"/>
                <a:gd name="T76" fmla="*/ 74 w 83"/>
                <a:gd name="T77" fmla="*/ 2 h 74"/>
                <a:gd name="T78" fmla="*/ 71 w 83"/>
                <a:gd name="T79" fmla="*/ 0 h 74"/>
                <a:gd name="T80" fmla="*/ 65 w 83"/>
                <a:gd name="T81" fmla="*/ 1 h 74"/>
                <a:gd name="T82" fmla="*/ 56 w 83"/>
                <a:gd name="T83" fmla="*/ 4 h 74"/>
                <a:gd name="T84" fmla="*/ 53 w 83"/>
                <a:gd name="T85" fmla="*/ 8 h 74"/>
                <a:gd name="T86" fmla="*/ 51 w 83"/>
                <a:gd name="T87" fmla="*/ 13 h 74"/>
                <a:gd name="T88" fmla="*/ 48 w 83"/>
                <a:gd name="T89" fmla="*/ 18 h 74"/>
                <a:gd name="T90" fmla="*/ 47 w 83"/>
                <a:gd name="T91" fmla="*/ 21 h 74"/>
                <a:gd name="T92" fmla="*/ 43 w 83"/>
                <a:gd name="T93" fmla="*/ 24 h 74"/>
                <a:gd name="T94" fmla="*/ 41 w 83"/>
                <a:gd name="T95" fmla="*/ 30 h 74"/>
                <a:gd name="T96" fmla="*/ 38 w 83"/>
                <a:gd name="T97" fmla="*/ 30 h 74"/>
                <a:gd name="T98" fmla="*/ 34 w 83"/>
                <a:gd name="T99" fmla="*/ 32 h 74"/>
                <a:gd name="T100" fmla="*/ 30 w 83"/>
                <a:gd name="T101" fmla="*/ 33 h 74"/>
                <a:gd name="T102" fmla="*/ 27 w 83"/>
                <a:gd name="T103" fmla="*/ 37 h 74"/>
                <a:gd name="T104" fmla="*/ 22 w 83"/>
                <a:gd name="T105" fmla="*/ 42 h 74"/>
                <a:gd name="T106" fmla="*/ 13 w 83"/>
                <a:gd name="T107" fmla="*/ 43 h 74"/>
                <a:gd name="T108" fmla="*/ 0 w 83"/>
                <a:gd name="T109" fmla="*/ 40 h 74"/>
                <a:gd name="T110" fmla="*/ 3 w 83"/>
                <a:gd name="T111" fmla="*/ 46 h 74"/>
                <a:gd name="T112" fmla="*/ 8 w 83"/>
                <a:gd name="T113" fmla="*/ 51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83" h="74">
                  <a:moveTo>
                    <a:pt x="8" y="51"/>
                  </a:moveTo>
                  <a:cubicBezTo>
                    <a:pt x="8" y="52"/>
                    <a:pt x="8" y="53"/>
                    <a:pt x="9" y="54"/>
                  </a:cubicBezTo>
                  <a:cubicBezTo>
                    <a:pt x="10" y="55"/>
                    <a:pt x="11" y="56"/>
                    <a:pt x="11" y="57"/>
                  </a:cubicBezTo>
                  <a:cubicBezTo>
                    <a:pt x="11" y="58"/>
                    <a:pt x="6" y="60"/>
                    <a:pt x="5" y="61"/>
                  </a:cubicBezTo>
                  <a:cubicBezTo>
                    <a:pt x="4" y="61"/>
                    <a:pt x="3" y="62"/>
                    <a:pt x="3" y="64"/>
                  </a:cubicBezTo>
                  <a:cubicBezTo>
                    <a:pt x="3" y="66"/>
                    <a:pt x="3" y="66"/>
                    <a:pt x="6" y="66"/>
                  </a:cubicBezTo>
                  <a:cubicBezTo>
                    <a:pt x="8" y="65"/>
                    <a:pt x="11" y="65"/>
                    <a:pt x="13" y="64"/>
                  </a:cubicBezTo>
                  <a:cubicBezTo>
                    <a:pt x="15" y="64"/>
                    <a:pt x="17" y="64"/>
                    <a:pt x="19" y="65"/>
                  </a:cubicBezTo>
                  <a:cubicBezTo>
                    <a:pt x="20" y="65"/>
                    <a:pt x="22" y="65"/>
                    <a:pt x="23" y="65"/>
                  </a:cubicBezTo>
                  <a:cubicBezTo>
                    <a:pt x="25" y="65"/>
                    <a:pt x="26" y="64"/>
                    <a:pt x="28" y="64"/>
                  </a:cubicBezTo>
                  <a:cubicBezTo>
                    <a:pt x="29" y="64"/>
                    <a:pt x="29" y="66"/>
                    <a:pt x="29" y="67"/>
                  </a:cubicBezTo>
                  <a:cubicBezTo>
                    <a:pt x="30" y="68"/>
                    <a:pt x="31" y="68"/>
                    <a:pt x="32" y="69"/>
                  </a:cubicBezTo>
                  <a:cubicBezTo>
                    <a:pt x="32" y="70"/>
                    <a:pt x="33" y="72"/>
                    <a:pt x="33" y="73"/>
                  </a:cubicBezTo>
                  <a:cubicBezTo>
                    <a:pt x="35" y="74"/>
                    <a:pt x="34" y="72"/>
                    <a:pt x="34" y="71"/>
                  </a:cubicBezTo>
                  <a:cubicBezTo>
                    <a:pt x="35" y="71"/>
                    <a:pt x="36" y="73"/>
                    <a:pt x="36" y="73"/>
                  </a:cubicBezTo>
                  <a:cubicBezTo>
                    <a:pt x="38" y="72"/>
                    <a:pt x="40" y="70"/>
                    <a:pt x="43" y="71"/>
                  </a:cubicBezTo>
                  <a:cubicBezTo>
                    <a:pt x="44" y="71"/>
                    <a:pt x="45" y="71"/>
                    <a:pt x="46" y="70"/>
                  </a:cubicBezTo>
                  <a:cubicBezTo>
                    <a:pt x="47" y="70"/>
                    <a:pt x="49" y="70"/>
                    <a:pt x="50" y="70"/>
                  </a:cubicBezTo>
                  <a:cubicBezTo>
                    <a:pt x="51" y="69"/>
                    <a:pt x="49" y="64"/>
                    <a:pt x="48" y="64"/>
                  </a:cubicBezTo>
                  <a:cubicBezTo>
                    <a:pt x="47" y="63"/>
                    <a:pt x="46" y="63"/>
                    <a:pt x="46" y="61"/>
                  </a:cubicBezTo>
                  <a:cubicBezTo>
                    <a:pt x="46" y="59"/>
                    <a:pt x="45" y="58"/>
                    <a:pt x="44" y="57"/>
                  </a:cubicBezTo>
                  <a:cubicBezTo>
                    <a:pt x="41" y="56"/>
                    <a:pt x="45" y="54"/>
                    <a:pt x="46" y="52"/>
                  </a:cubicBezTo>
                  <a:cubicBezTo>
                    <a:pt x="47" y="52"/>
                    <a:pt x="47" y="51"/>
                    <a:pt x="49" y="52"/>
                  </a:cubicBezTo>
                  <a:cubicBezTo>
                    <a:pt x="51" y="54"/>
                    <a:pt x="50" y="52"/>
                    <a:pt x="52" y="52"/>
                  </a:cubicBezTo>
                  <a:cubicBezTo>
                    <a:pt x="56" y="51"/>
                    <a:pt x="55" y="48"/>
                    <a:pt x="57" y="46"/>
                  </a:cubicBezTo>
                  <a:cubicBezTo>
                    <a:pt x="58" y="45"/>
                    <a:pt x="60" y="45"/>
                    <a:pt x="60" y="44"/>
                  </a:cubicBezTo>
                  <a:cubicBezTo>
                    <a:pt x="61" y="43"/>
                    <a:pt x="62" y="42"/>
                    <a:pt x="62" y="41"/>
                  </a:cubicBezTo>
                  <a:cubicBezTo>
                    <a:pt x="62" y="40"/>
                    <a:pt x="64" y="39"/>
                    <a:pt x="65" y="39"/>
                  </a:cubicBezTo>
                  <a:cubicBezTo>
                    <a:pt x="66" y="39"/>
                    <a:pt x="66" y="37"/>
                    <a:pt x="66" y="37"/>
                  </a:cubicBezTo>
                  <a:cubicBezTo>
                    <a:pt x="66" y="34"/>
                    <a:pt x="70" y="36"/>
                    <a:pt x="69" y="33"/>
                  </a:cubicBezTo>
                  <a:cubicBezTo>
                    <a:pt x="69" y="30"/>
                    <a:pt x="68" y="29"/>
                    <a:pt x="71" y="27"/>
                  </a:cubicBezTo>
                  <a:cubicBezTo>
                    <a:pt x="72" y="27"/>
                    <a:pt x="67" y="24"/>
                    <a:pt x="66" y="23"/>
                  </a:cubicBezTo>
                  <a:cubicBezTo>
                    <a:pt x="65" y="21"/>
                    <a:pt x="66" y="18"/>
                    <a:pt x="65" y="16"/>
                  </a:cubicBezTo>
                  <a:cubicBezTo>
                    <a:pt x="65" y="13"/>
                    <a:pt x="68" y="13"/>
                    <a:pt x="70" y="14"/>
                  </a:cubicBezTo>
                  <a:cubicBezTo>
                    <a:pt x="71" y="14"/>
                    <a:pt x="73" y="15"/>
                    <a:pt x="74" y="15"/>
                  </a:cubicBezTo>
                  <a:cubicBezTo>
                    <a:pt x="76" y="15"/>
                    <a:pt x="76" y="14"/>
                    <a:pt x="77" y="13"/>
                  </a:cubicBezTo>
                  <a:cubicBezTo>
                    <a:pt x="80" y="13"/>
                    <a:pt x="81" y="13"/>
                    <a:pt x="83" y="10"/>
                  </a:cubicBezTo>
                  <a:cubicBezTo>
                    <a:pt x="80" y="9"/>
                    <a:pt x="77" y="8"/>
                    <a:pt x="76" y="6"/>
                  </a:cubicBezTo>
                  <a:cubicBezTo>
                    <a:pt x="75" y="5"/>
                    <a:pt x="75" y="3"/>
                    <a:pt x="74" y="2"/>
                  </a:cubicBezTo>
                  <a:cubicBezTo>
                    <a:pt x="73" y="1"/>
                    <a:pt x="72" y="1"/>
                    <a:pt x="71" y="0"/>
                  </a:cubicBezTo>
                  <a:cubicBezTo>
                    <a:pt x="69" y="0"/>
                    <a:pt x="66" y="1"/>
                    <a:pt x="65" y="1"/>
                  </a:cubicBezTo>
                  <a:cubicBezTo>
                    <a:pt x="61" y="0"/>
                    <a:pt x="59" y="2"/>
                    <a:pt x="56" y="4"/>
                  </a:cubicBezTo>
                  <a:cubicBezTo>
                    <a:pt x="53" y="5"/>
                    <a:pt x="51" y="5"/>
                    <a:pt x="53" y="8"/>
                  </a:cubicBezTo>
                  <a:cubicBezTo>
                    <a:pt x="55" y="10"/>
                    <a:pt x="53" y="12"/>
                    <a:pt x="51" y="13"/>
                  </a:cubicBezTo>
                  <a:cubicBezTo>
                    <a:pt x="49" y="15"/>
                    <a:pt x="52" y="19"/>
                    <a:pt x="48" y="18"/>
                  </a:cubicBezTo>
                  <a:cubicBezTo>
                    <a:pt x="43" y="18"/>
                    <a:pt x="47" y="19"/>
                    <a:pt x="47" y="21"/>
                  </a:cubicBezTo>
                  <a:cubicBezTo>
                    <a:pt x="48" y="22"/>
                    <a:pt x="44" y="23"/>
                    <a:pt x="43" y="24"/>
                  </a:cubicBezTo>
                  <a:cubicBezTo>
                    <a:pt x="42" y="26"/>
                    <a:pt x="42" y="30"/>
                    <a:pt x="41" y="30"/>
                  </a:cubicBezTo>
                  <a:cubicBezTo>
                    <a:pt x="40" y="31"/>
                    <a:pt x="39" y="30"/>
                    <a:pt x="38" y="30"/>
                  </a:cubicBezTo>
                  <a:cubicBezTo>
                    <a:pt x="36" y="30"/>
                    <a:pt x="35" y="31"/>
                    <a:pt x="34" y="32"/>
                  </a:cubicBezTo>
                  <a:cubicBezTo>
                    <a:pt x="32" y="33"/>
                    <a:pt x="31" y="32"/>
                    <a:pt x="30" y="33"/>
                  </a:cubicBezTo>
                  <a:cubicBezTo>
                    <a:pt x="28" y="34"/>
                    <a:pt x="28" y="35"/>
                    <a:pt x="27" y="37"/>
                  </a:cubicBezTo>
                  <a:cubicBezTo>
                    <a:pt x="27" y="40"/>
                    <a:pt x="25" y="41"/>
                    <a:pt x="22" y="42"/>
                  </a:cubicBezTo>
                  <a:cubicBezTo>
                    <a:pt x="19" y="43"/>
                    <a:pt x="16" y="43"/>
                    <a:pt x="13" y="43"/>
                  </a:cubicBezTo>
                  <a:cubicBezTo>
                    <a:pt x="8" y="43"/>
                    <a:pt x="4" y="42"/>
                    <a:pt x="0" y="40"/>
                  </a:cubicBezTo>
                  <a:cubicBezTo>
                    <a:pt x="1" y="42"/>
                    <a:pt x="2" y="44"/>
                    <a:pt x="3" y="46"/>
                  </a:cubicBezTo>
                  <a:cubicBezTo>
                    <a:pt x="4" y="47"/>
                    <a:pt x="8" y="48"/>
                    <a:pt x="8" y="51"/>
                  </a:cubicBezTo>
                  <a:close/>
                </a:path>
              </a:pathLst>
            </a:custGeom>
            <a:grpFill/>
            <a:ln w="4763" cap="flat">
              <a:solidFill>
                <a:schemeClr val="bg1"/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id-ID" sz="1800" b="1" i="0" u="none" strike="noStrike" kern="1200" cap="none" spc="0" normalizeH="0" baseline="0" noProof="0">
                <a:ln>
                  <a:noFill/>
                </a:ln>
                <a:solidFill>
                  <a:srgbClr val="1C1C1C">
                    <a:lumMod val="50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endParaRPr>
            </a:p>
          </p:txBody>
        </p:sp>
        <p:sp>
          <p:nvSpPr>
            <p:cNvPr id="300" name="Freeform 698"/>
            <p:cNvSpPr/>
            <p:nvPr/>
          </p:nvSpPr>
          <p:spPr bwMode="auto">
            <a:xfrm>
              <a:off x="14477266" y="7144043"/>
              <a:ext cx="700638" cy="496944"/>
            </a:xfrm>
            <a:custGeom>
              <a:avLst/>
              <a:gdLst>
                <a:gd name="T0" fmla="*/ 72 w 75"/>
                <a:gd name="T1" fmla="*/ 7 h 53"/>
                <a:gd name="T2" fmla="*/ 69 w 75"/>
                <a:gd name="T3" fmla="*/ 8 h 53"/>
                <a:gd name="T4" fmla="*/ 67 w 75"/>
                <a:gd name="T5" fmla="*/ 7 h 53"/>
                <a:gd name="T6" fmla="*/ 62 w 75"/>
                <a:gd name="T7" fmla="*/ 10 h 53"/>
                <a:gd name="T8" fmla="*/ 57 w 75"/>
                <a:gd name="T9" fmla="*/ 11 h 53"/>
                <a:gd name="T10" fmla="*/ 57 w 75"/>
                <a:gd name="T11" fmla="*/ 4 h 53"/>
                <a:gd name="T12" fmla="*/ 54 w 75"/>
                <a:gd name="T13" fmla="*/ 1 h 53"/>
                <a:gd name="T14" fmla="*/ 50 w 75"/>
                <a:gd name="T15" fmla="*/ 6 h 53"/>
                <a:gd name="T16" fmla="*/ 47 w 75"/>
                <a:gd name="T17" fmla="*/ 8 h 53"/>
                <a:gd name="T18" fmla="*/ 44 w 75"/>
                <a:gd name="T19" fmla="*/ 8 h 53"/>
                <a:gd name="T20" fmla="*/ 39 w 75"/>
                <a:gd name="T21" fmla="*/ 10 h 53"/>
                <a:gd name="T22" fmla="*/ 34 w 75"/>
                <a:gd name="T23" fmla="*/ 7 h 53"/>
                <a:gd name="T24" fmla="*/ 28 w 75"/>
                <a:gd name="T25" fmla="*/ 6 h 53"/>
                <a:gd name="T26" fmla="*/ 27 w 75"/>
                <a:gd name="T27" fmla="*/ 8 h 53"/>
                <a:gd name="T28" fmla="*/ 24 w 75"/>
                <a:gd name="T29" fmla="*/ 9 h 53"/>
                <a:gd name="T30" fmla="*/ 21 w 75"/>
                <a:gd name="T31" fmla="*/ 14 h 53"/>
                <a:gd name="T32" fmla="*/ 15 w 75"/>
                <a:gd name="T33" fmla="*/ 17 h 53"/>
                <a:gd name="T34" fmla="*/ 11 w 75"/>
                <a:gd name="T35" fmla="*/ 19 h 53"/>
                <a:gd name="T36" fmla="*/ 5 w 75"/>
                <a:gd name="T37" fmla="*/ 16 h 53"/>
                <a:gd name="T38" fmla="*/ 4 w 75"/>
                <a:gd name="T39" fmla="*/ 23 h 53"/>
                <a:gd name="T40" fmla="*/ 3 w 75"/>
                <a:gd name="T41" fmla="*/ 29 h 53"/>
                <a:gd name="T42" fmla="*/ 2 w 75"/>
                <a:gd name="T43" fmla="*/ 33 h 53"/>
                <a:gd name="T44" fmla="*/ 3 w 75"/>
                <a:gd name="T45" fmla="*/ 37 h 53"/>
                <a:gd name="T46" fmla="*/ 4 w 75"/>
                <a:gd name="T47" fmla="*/ 40 h 53"/>
                <a:gd name="T48" fmla="*/ 8 w 75"/>
                <a:gd name="T49" fmla="*/ 43 h 53"/>
                <a:gd name="T50" fmla="*/ 4 w 75"/>
                <a:gd name="T51" fmla="*/ 49 h 53"/>
                <a:gd name="T52" fmla="*/ 29 w 75"/>
                <a:gd name="T53" fmla="*/ 50 h 53"/>
                <a:gd name="T54" fmla="*/ 32 w 75"/>
                <a:gd name="T55" fmla="*/ 43 h 53"/>
                <a:gd name="T56" fmla="*/ 39 w 75"/>
                <a:gd name="T57" fmla="*/ 40 h 53"/>
                <a:gd name="T58" fmla="*/ 43 w 75"/>
                <a:gd name="T59" fmla="*/ 39 h 53"/>
                <a:gd name="T60" fmla="*/ 45 w 75"/>
                <a:gd name="T61" fmla="*/ 39 h 53"/>
                <a:gd name="T62" fmla="*/ 47 w 75"/>
                <a:gd name="T63" fmla="*/ 33 h 53"/>
                <a:gd name="T64" fmla="*/ 51 w 75"/>
                <a:gd name="T65" fmla="*/ 30 h 53"/>
                <a:gd name="T66" fmla="*/ 51 w 75"/>
                <a:gd name="T67" fmla="*/ 27 h 53"/>
                <a:gd name="T68" fmla="*/ 55 w 75"/>
                <a:gd name="T69" fmla="*/ 26 h 53"/>
                <a:gd name="T70" fmla="*/ 55 w 75"/>
                <a:gd name="T71" fmla="*/ 23 h 53"/>
                <a:gd name="T72" fmla="*/ 58 w 75"/>
                <a:gd name="T73" fmla="*/ 19 h 53"/>
                <a:gd name="T74" fmla="*/ 56 w 75"/>
                <a:gd name="T75" fmla="*/ 14 h 53"/>
                <a:gd name="T76" fmla="*/ 63 w 75"/>
                <a:gd name="T77" fmla="*/ 11 h 53"/>
                <a:gd name="T78" fmla="*/ 70 w 75"/>
                <a:gd name="T79" fmla="*/ 10 h 53"/>
                <a:gd name="T80" fmla="*/ 74 w 75"/>
                <a:gd name="T81" fmla="*/ 9 h 53"/>
                <a:gd name="T82" fmla="*/ 75 w 75"/>
                <a:gd name="T83" fmla="*/ 7 h 53"/>
                <a:gd name="T84" fmla="*/ 72 w 75"/>
                <a:gd name="T85" fmla="*/ 7 h 53"/>
                <a:gd name="T86" fmla="*/ 72 w 75"/>
                <a:gd name="T87" fmla="*/ 7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75" h="53">
                  <a:moveTo>
                    <a:pt x="72" y="7"/>
                  </a:moveTo>
                  <a:cubicBezTo>
                    <a:pt x="71" y="7"/>
                    <a:pt x="70" y="9"/>
                    <a:pt x="69" y="8"/>
                  </a:cubicBezTo>
                  <a:cubicBezTo>
                    <a:pt x="68" y="8"/>
                    <a:pt x="68" y="6"/>
                    <a:pt x="67" y="7"/>
                  </a:cubicBezTo>
                  <a:cubicBezTo>
                    <a:pt x="65" y="7"/>
                    <a:pt x="63" y="9"/>
                    <a:pt x="62" y="10"/>
                  </a:cubicBezTo>
                  <a:cubicBezTo>
                    <a:pt x="61" y="10"/>
                    <a:pt x="59" y="12"/>
                    <a:pt x="57" y="11"/>
                  </a:cubicBezTo>
                  <a:cubicBezTo>
                    <a:pt x="56" y="10"/>
                    <a:pt x="59" y="6"/>
                    <a:pt x="57" y="4"/>
                  </a:cubicBezTo>
                  <a:cubicBezTo>
                    <a:pt x="57" y="4"/>
                    <a:pt x="55" y="0"/>
                    <a:pt x="54" y="1"/>
                  </a:cubicBezTo>
                  <a:cubicBezTo>
                    <a:pt x="53" y="3"/>
                    <a:pt x="52" y="5"/>
                    <a:pt x="50" y="6"/>
                  </a:cubicBezTo>
                  <a:cubicBezTo>
                    <a:pt x="48" y="7"/>
                    <a:pt x="47" y="6"/>
                    <a:pt x="47" y="8"/>
                  </a:cubicBezTo>
                  <a:cubicBezTo>
                    <a:pt x="46" y="11"/>
                    <a:pt x="45" y="7"/>
                    <a:pt x="44" y="8"/>
                  </a:cubicBezTo>
                  <a:cubicBezTo>
                    <a:pt x="42" y="9"/>
                    <a:pt x="41" y="10"/>
                    <a:pt x="39" y="10"/>
                  </a:cubicBezTo>
                  <a:cubicBezTo>
                    <a:pt x="37" y="9"/>
                    <a:pt x="35" y="8"/>
                    <a:pt x="34" y="7"/>
                  </a:cubicBezTo>
                  <a:cubicBezTo>
                    <a:pt x="33" y="7"/>
                    <a:pt x="28" y="6"/>
                    <a:pt x="28" y="6"/>
                  </a:cubicBezTo>
                  <a:cubicBezTo>
                    <a:pt x="27" y="7"/>
                    <a:pt x="28" y="8"/>
                    <a:pt x="27" y="8"/>
                  </a:cubicBezTo>
                  <a:cubicBezTo>
                    <a:pt x="26" y="8"/>
                    <a:pt x="24" y="8"/>
                    <a:pt x="24" y="9"/>
                  </a:cubicBezTo>
                  <a:cubicBezTo>
                    <a:pt x="23" y="11"/>
                    <a:pt x="23" y="13"/>
                    <a:pt x="21" y="14"/>
                  </a:cubicBezTo>
                  <a:cubicBezTo>
                    <a:pt x="18" y="16"/>
                    <a:pt x="17" y="15"/>
                    <a:pt x="15" y="17"/>
                  </a:cubicBezTo>
                  <a:cubicBezTo>
                    <a:pt x="14" y="19"/>
                    <a:pt x="12" y="19"/>
                    <a:pt x="11" y="19"/>
                  </a:cubicBezTo>
                  <a:cubicBezTo>
                    <a:pt x="10" y="18"/>
                    <a:pt x="5" y="17"/>
                    <a:pt x="5" y="16"/>
                  </a:cubicBezTo>
                  <a:cubicBezTo>
                    <a:pt x="5" y="19"/>
                    <a:pt x="5" y="21"/>
                    <a:pt x="4" y="23"/>
                  </a:cubicBezTo>
                  <a:cubicBezTo>
                    <a:pt x="2" y="25"/>
                    <a:pt x="0" y="27"/>
                    <a:pt x="3" y="29"/>
                  </a:cubicBezTo>
                  <a:cubicBezTo>
                    <a:pt x="4" y="30"/>
                    <a:pt x="2" y="31"/>
                    <a:pt x="2" y="33"/>
                  </a:cubicBezTo>
                  <a:cubicBezTo>
                    <a:pt x="2" y="34"/>
                    <a:pt x="2" y="36"/>
                    <a:pt x="3" y="37"/>
                  </a:cubicBezTo>
                  <a:cubicBezTo>
                    <a:pt x="3" y="39"/>
                    <a:pt x="2" y="40"/>
                    <a:pt x="4" y="40"/>
                  </a:cubicBezTo>
                  <a:cubicBezTo>
                    <a:pt x="7" y="41"/>
                    <a:pt x="8" y="40"/>
                    <a:pt x="8" y="43"/>
                  </a:cubicBezTo>
                  <a:cubicBezTo>
                    <a:pt x="8" y="45"/>
                    <a:pt x="5" y="48"/>
                    <a:pt x="4" y="49"/>
                  </a:cubicBezTo>
                  <a:cubicBezTo>
                    <a:pt x="12" y="53"/>
                    <a:pt x="21" y="52"/>
                    <a:pt x="29" y="50"/>
                  </a:cubicBezTo>
                  <a:cubicBezTo>
                    <a:pt x="32" y="49"/>
                    <a:pt x="31" y="45"/>
                    <a:pt x="32" y="43"/>
                  </a:cubicBezTo>
                  <a:cubicBezTo>
                    <a:pt x="33" y="41"/>
                    <a:pt x="37" y="42"/>
                    <a:pt x="39" y="40"/>
                  </a:cubicBezTo>
                  <a:cubicBezTo>
                    <a:pt x="40" y="40"/>
                    <a:pt x="41" y="39"/>
                    <a:pt x="43" y="39"/>
                  </a:cubicBezTo>
                  <a:cubicBezTo>
                    <a:pt x="43" y="39"/>
                    <a:pt x="45" y="40"/>
                    <a:pt x="45" y="39"/>
                  </a:cubicBezTo>
                  <a:cubicBezTo>
                    <a:pt x="46" y="37"/>
                    <a:pt x="46" y="35"/>
                    <a:pt x="47" y="33"/>
                  </a:cubicBezTo>
                  <a:cubicBezTo>
                    <a:pt x="48" y="32"/>
                    <a:pt x="52" y="31"/>
                    <a:pt x="51" y="30"/>
                  </a:cubicBezTo>
                  <a:cubicBezTo>
                    <a:pt x="51" y="29"/>
                    <a:pt x="47" y="27"/>
                    <a:pt x="51" y="27"/>
                  </a:cubicBezTo>
                  <a:cubicBezTo>
                    <a:pt x="52" y="27"/>
                    <a:pt x="54" y="28"/>
                    <a:pt x="55" y="26"/>
                  </a:cubicBezTo>
                  <a:cubicBezTo>
                    <a:pt x="55" y="25"/>
                    <a:pt x="54" y="24"/>
                    <a:pt x="55" y="23"/>
                  </a:cubicBezTo>
                  <a:cubicBezTo>
                    <a:pt x="55" y="21"/>
                    <a:pt x="58" y="21"/>
                    <a:pt x="58" y="19"/>
                  </a:cubicBezTo>
                  <a:cubicBezTo>
                    <a:pt x="58" y="17"/>
                    <a:pt x="55" y="16"/>
                    <a:pt x="56" y="14"/>
                  </a:cubicBezTo>
                  <a:cubicBezTo>
                    <a:pt x="58" y="13"/>
                    <a:pt x="61" y="12"/>
                    <a:pt x="63" y="11"/>
                  </a:cubicBezTo>
                  <a:cubicBezTo>
                    <a:pt x="65" y="9"/>
                    <a:pt x="68" y="10"/>
                    <a:pt x="70" y="10"/>
                  </a:cubicBezTo>
                  <a:cubicBezTo>
                    <a:pt x="71" y="10"/>
                    <a:pt x="73" y="10"/>
                    <a:pt x="74" y="9"/>
                  </a:cubicBezTo>
                  <a:cubicBezTo>
                    <a:pt x="74" y="9"/>
                    <a:pt x="75" y="8"/>
                    <a:pt x="75" y="7"/>
                  </a:cubicBezTo>
                  <a:cubicBezTo>
                    <a:pt x="74" y="7"/>
                    <a:pt x="73" y="7"/>
                    <a:pt x="72" y="7"/>
                  </a:cubicBezTo>
                  <a:cubicBezTo>
                    <a:pt x="71" y="8"/>
                    <a:pt x="73" y="7"/>
                    <a:pt x="72" y="7"/>
                  </a:cubicBezTo>
                  <a:close/>
                </a:path>
              </a:pathLst>
            </a:custGeom>
            <a:grpFill/>
            <a:ln w="4763" cap="flat">
              <a:solidFill>
                <a:schemeClr val="bg1"/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id-ID" sz="1800" b="1" i="0" u="none" strike="noStrike" kern="1200" cap="none" spc="0" normalizeH="0" baseline="0" noProof="0">
                <a:ln>
                  <a:noFill/>
                </a:ln>
                <a:solidFill>
                  <a:srgbClr val="1C1C1C">
                    <a:lumMod val="50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endParaRPr>
            </a:p>
          </p:txBody>
        </p:sp>
        <p:sp>
          <p:nvSpPr>
            <p:cNvPr id="301" name="Freeform 699"/>
            <p:cNvSpPr/>
            <p:nvPr/>
          </p:nvSpPr>
          <p:spPr bwMode="auto">
            <a:xfrm>
              <a:off x="14413572" y="6742664"/>
              <a:ext cx="25477" cy="38227"/>
            </a:xfrm>
            <a:custGeom>
              <a:avLst/>
              <a:gdLst>
                <a:gd name="T0" fmla="*/ 3 w 3"/>
                <a:gd name="T1" fmla="*/ 2 h 4"/>
                <a:gd name="T2" fmla="*/ 1 w 3"/>
                <a:gd name="T3" fmla="*/ 1 h 4"/>
                <a:gd name="T4" fmla="*/ 3 w 3"/>
                <a:gd name="T5" fmla="*/ 4 h 4"/>
                <a:gd name="T6" fmla="*/ 3 w 3"/>
                <a:gd name="T7" fmla="*/ 2 h 4"/>
                <a:gd name="T8" fmla="*/ 3 w 3"/>
                <a:gd name="T9" fmla="*/ 2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" h="4">
                  <a:moveTo>
                    <a:pt x="3" y="2"/>
                  </a:moveTo>
                  <a:cubicBezTo>
                    <a:pt x="2" y="2"/>
                    <a:pt x="1" y="0"/>
                    <a:pt x="1" y="1"/>
                  </a:cubicBezTo>
                  <a:cubicBezTo>
                    <a:pt x="0" y="2"/>
                    <a:pt x="2" y="3"/>
                    <a:pt x="3" y="4"/>
                  </a:cubicBezTo>
                  <a:cubicBezTo>
                    <a:pt x="3" y="3"/>
                    <a:pt x="3" y="2"/>
                    <a:pt x="3" y="2"/>
                  </a:cubicBezTo>
                  <a:cubicBezTo>
                    <a:pt x="2" y="1"/>
                    <a:pt x="3" y="2"/>
                    <a:pt x="3" y="2"/>
                  </a:cubicBezTo>
                  <a:close/>
                </a:path>
              </a:pathLst>
            </a:custGeom>
            <a:grpFill/>
            <a:ln w="4763" cap="flat">
              <a:solidFill>
                <a:schemeClr val="bg1"/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id-ID" sz="1800" b="1" i="0" u="none" strike="noStrike" kern="1200" cap="none" spc="0" normalizeH="0" baseline="0" noProof="0">
                <a:ln>
                  <a:noFill/>
                </a:ln>
                <a:solidFill>
                  <a:srgbClr val="1C1C1C">
                    <a:lumMod val="50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endParaRPr>
            </a:p>
          </p:txBody>
        </p:sp>
        <p:sp>
          <p:nvSpPr>
            <p:cNvPr id="302" name="Freeform 700"/>
            <p:cNvSpPr>
              <a:spLocks noEditPoints="1"/>
            </p:cNvSpPr>
            <p:nvPr/>
          </p:nvSpPr>
          <p:spPr bwMode="auto">
            <a:xfrm>
              <a:off x="13824398" y="6153340"/>
              <a:ext cx="1894907" cy="907882"/>
            </a:xfrm>
            <a:custGeom>
              <a:avLst/>
              <a:gdLst>
                <a:gd name="T0" fmla="*/ 194 w 203"/>
                <a:gd name="T1" fmla="*/ 37 h 97"/>
                <a:gd name="T2" fmla="*/ 177 w 203"/>
                <a:gd name="T3" fmla="*/ 31 h 97"/>
                <a:gd name="T4" fmla="*/ 163 w 203"/>
                <a:gd name="T5" fmla="*/ 19 h 97"/>
                <a:gd name="T6" fmla="*/ 154 w 203"/>
                <a:gd name="T7" fmla="*/ 7 h 97"/>
                <a:gd name="T8" fmla="*/ 137 w 203"/>
                <a:gd name="T9" fmla="*/ 10 h 97"/>
                <a:gd name="T10" fmla="*/ 129 w 203"/>
                <a:gd name="T11" fmla="*/ 8 h 97"/>
                <a:gd name="T12" fmla="*/ 112 w 203"/>
                <a:gd name="T13" fmla="*/ 2 h 97"/>
                <a:gd name="T14" fmla="*/ 76 w 203"/>
                <a:gd name="T15" fmla="*/ 10 h 97"/>
                <a:gd name="T16" fmla="*/ 75 w 203"/>
                <a:gd name="T17" fmla="*/ 20 h 97"/>
                <a:gd name="T18" fmla="*/ 74 w 203"/>
                <a:gd name="T19" fmla="*/ 31 h 97"/>
                <a:gd name="T20" fmla="*/ 60 w 203"/>
                <a:gd name="T21" fmla="*/ 29 h 97"/>
                <a:gd name="T22" fmla="*/ 48 w 203"/>
                <a:gd name="T23" fmla="*/ 32 h 97"/>
                <a:gd name="T24" fmla="*/ 37 w 203"/>
                <a:gd name="T25" fmla="*/ 27 h 97"/>
                <a:gd name="T26" fmla="*/ 22 w 203"/>
                <a:gd name="T27" fmla="*/ 25 h 97"/>
                <a:gd name="T28" fmla="*/ 13 w 203"/>
                <a:gd name="T29" fmla="*/ 32 h 97"/>
                <a:gd name="T30" fmla="*/ 3 w 203"/>
                <a:gd name="T31" fmla="*/ 38 h 97"/>
                <a:gd name="T32" fmla="*/ 4 w 203"/>
                <a:gd name="T33" fmla="*/ 47 h 97"/>
                <a:gd name="T34" fmla="*/ 14 w 203"/>
                <a:gd name="T35" fmla="*/ 57 h 97"/>
                <a:gd name="T36" fmla="*/ 17 w 203"/>
                <a:gd name="T37" fmla="*/ 57 h 97"/>
                <a:gd name="T38" fmla="*/ 36 w 203"/>
                <a:gd name="T39" fmla="*/ 63 h 97"/>
                <a:gd name="T40" fmla="*/ 33 w 203"/>
                <a:gd name="T41" fmla="*/ 66 h 97"/>
                <a:gd name="T42" fmla="*/ 22 w 203"/>
                <a:gd name="T43" fmla="*/ 72 h 97"/>
                <a:gd name="T44" fmla="*/ 31 w 203"/>
                <a:gd name="T45" fmla="*/ 82 h 97"/>
                <a:gd name="T46" fmla="*/ 48 w 203"/>
                <a:gd name="T47" fmla="*/ 90 h 97"/>
                <a:gd name="T48" fmla="*/ 50 w 203"/>
                <a:gd name="T49" fmla="*/ 68 h 97"/>
                <a:gd name="T50" fmla="*/ 64 w 203"/>
                <a:gd name="T51" fmla="*/ 62 h 97"/>
                <a:gd name="T52" fmla="*/ 72 w 203"/>
                <a:gd name="T53" fmla="*/ 66 h 97"/>
                <a:gd name="T54" fmla="*/ 84 w 203"/>
                <a:gd name="T55" fmla="*/ 76 h 97"/>
                <a:gd name="T56" fmla="*/ 100 w 203"/>
                <a:gd name="T57" fmla="*/ 81 h 97"/>
                <a:gd name="T58" fmla="*/ 107 w 203"/>
                <a:gd name="T59" fmla="*/ 91 h 97"/>
                <a:gd name="T60" fmla="*/ 123 w 203"/>
                <a:gd name="T61" fmla="*/ 85 h 97"/>
                <a:gd name="T62" fmla="*/ 137 w 203"/>
                <a:gd name="T63" fmla="*/ 83 h 97"/>
                <a:gd name="T64" fmla="*/ 153 w 203"/>
                <a:gd name="T65" fmla="*/ 81 h 97"/>
                <a:gd name="T66" fmla="*/ 172 w 203"/>
                <a:gd name="T67" fmla="*/ 76 h 97"/>
                <a:gd name="T68" fmla="*/ 175 w 203"/>
                <a:gd name="T69" fmla="*/ 66 h 97"/>
                <a:gd name="T70" fmla="*/ 182 w 203"/>
                <a:gd name="T71" fmla="*/ 60 h 97"/>
                <a:gd name="T72" fmla="*/ 193 w 203"/>
                <a:gd name="T73" fmla="*/ 56 h 97"/>
                <a:gd name="T74" fmla="*/ 202 w 203"/>
                <a:gd name="T75" fmla="*/ 44 h 97"/>
                <a:gd name="T76" fmla="*/ 201 w 203"/>
                <a:gd name="T77" fmla="*/ 39 h 97"/>
                <a:gd name="T78" fmla="*/ 140 w 203"/>
                <a:gd name="T79" fmla="*/ 65 h 97"/>
                <a:gd name="T80" fmla="*/ 141 w 203"/>
                <a:gd name="T81" fmla="*/ 59 h 97"/>
                <a:gd name="T82" fmla="*/ 148 w 203"/>
                <a:gd name="T83" fmla="*/ 58 h 97"/>
                <a:gd name="T84" fmla="*/ 156 w 203"/>
                <a:gd name="T85" fmla="*/ 58 h 97"/>
                <a:gd name="T86" fmla="*/ 165 w 203"/>
                <a:gd name="T87" fmla="*/ 59 h 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203" h="97">
                  <a:moveTo>
                    <a:pt x="201" y="39"/>
                  </a:moveTo>
                  <a:cubicBezTo>
                    <a:pt x="201" y="38"/>
                    <a:pt x="197" y="39"/>
                    <a:pt x="197" y="39"/>
                  </a:cubicBezTo>
                  <a:cubicBezTo>
                    <a:pt x="195" y="39"/>
                    <a:pt x="194" y="38"/>
                    <a:pt x="194" y="37"/>
                  </a:cubicBezTo>
                  <a:cubicBezTo>
                    <a:pt x="193" y="35"/>
                    <a:pt x="191" y="35"/>
                    <a:pt x="191" y="34"/>
                  </a:cubicBezTo>
                  <a:cubicBezTo>
                    <a:pt x="190" y="33"/>
                    <a:pt x="189" y="30"/>
                    <a:pt x="186" y="30"/>
                  </a:cubicBezTo>
                  <a:cubicBezTo>
                    <a:pt x="183" y="30"/>
                    <a:pt x="180" y="33"/>
                    <a:pt x="177" y="31"/>
                  </a:cubicBezTo>
                  <a:cubicBezTo>
                    <a:pt x="176" y="30"/>
                    <a:pt x="175" y="29"/>
                    <a:pt x="174" y="28"/>
                  </a:cubicBezTo>
                  <a:cubicBezTo>
                    <a:pt x="173" y="28"/>
                    <a:pt x="171" y="31"/>
                    <a:pt x="170" y="31"/>
                  </a:cubicBezTo>
                  <a:cubicBezTo>
                    <a:pt x="169" y="32"/>
                    <a:pt x="163" y="21"/>
                    <a:pt x="163" y="19"/>
                  </a:cubicBezTo>
                  <a:cubicBezTo>
                    <a:pt x="161" y="17"/>
                    <a:pt x="160" y="14"/>
                    <a:pt x="157" y="13"/>
                  </a:cubicBezTo>
                  <a:cubicBezTo>
                    <a:pt x="156" y="12"/>
                    <a:pt x="155" y="11"/>
                    <a:pt x="154" y="11"/>
                  </a:cubicBezTo>
                  <a:cubicBezTo>
                    <a:pt x="152" y="10"/>
                    <a:pt x="154" y="8"/>
                    <a:pt x="154" y="7"/>
                  </a:cubicBezTo>
                  <a:cubicBezTo>
                    <a:pt x="154" y="6"/>
                    <a:pt x="147" y="10"/>
                    <a:pt x="146" y="11"/>
                  </a:cubicBezTo>
                  <a:cubicBezTo>
                    <a:pt x="145" y="11"/>
                    <a:pt x="137" y="14"/>
                    <a:pt x="137" y="13"/>
                  </a:cubicBezTo>
                  <a:cubicBezTo>
                    <a:pt x="137" y="11"/>
                    <a:pt x="139" y="10"/>
                    <a:pt x="137" y="10"/>
                  </a:cubicBezTo>
                  <a:cubicBezTo>
                    <a:pt x="136" y="9"/>
                    <a:pt x="135" y="8"/>
                    <a:pt x="134" y="9"/>
                  </a:cubicBezTo>
                  <a:cubicBezTo>
                    <a:pt x="134" y="9"/>
                    <a:pt x="134" y="10"/>
                    <a:pt x="133" y="9"/>
                  </a:cubicBezTo>
                  <a:cubicBezTo>
                    <a:pt x="131" y="8"/>
                    <a:pt x="132" y="7"/>
                    <a:pt x="129" y="8"/>
                  </a:cubicBezTo>
                  <a:cubicBezTo>
                    <a:pt x="126" y="10"/>
                    <a:pt x="126" y="7"/>
                    <a:pt x="126" y="5"/>
                  </a:cubicBezTo>
                  <a:cubicBezTo>
                    <a:pt x="127" y="1"/>
                    <a:pt x="121" y="0"/>
                    <a:pt x="118" y="0"/>
                  </a:cubicBezTo>
                  <a:cubicBezTo>
                    <a:pt x="116" y="0"/>
                    <a:pt x="114" y="1"/>
                    <a:pt x="112" y="2"/>
                  </a:cubicBezTo>
                  <a:cubicBezTo>
                    <a:pt x="110" y="3"/>
                    <a:pt x="108" y="4"/>
                    <a:pt x="105" y="4"/>
                  </a:cubicBezTo>
                  <a:cubicBezTo>
                    <a:pt x="97" y="6"/>
                    <a:pt x="89" y="9"/>
                    <a:pt x="81" y="9"/>
                  </a:cubicBezTo>
                  <a:cubicBezTo>
                    <a:pt x="79" y="9"/>
                    <a:pt x="77" y="9"/>
                    <a:pt x="76" y="10"/>
                  </a:cubicBezTo>
                  <a:cubicBezTo>
                    <a:pt x="75" y="11"/>
                    <a:pt x="77" y="14"/>
                    <a:pt x="79" y="14"/>
                  </a:cubicBezTo>
                  <a:cubicBezTo>
                    <a:pt x="83" y="17"/>
                    <a:pt x="76" y="16"/>
                    <a:pt x="74" y="17"/>
                  </a:cubicBezTo>
                  <a:cubicBezTo>
                    <a:pt x="72" y="18"/>
                    <a:pt x="75" y="19"/>
                    <a:pt x="75" y="20"/>
                  </a:cubicBezTo>
                  <a:cubicBezTo>
                    <a:pt x="75" y="22"/>
                    <a:pt x="71" y="22"/>
                    <a:pt x="71" y="23"/>
                  </a:cubicBezTo>
                  <a:cubicBezTo>
                    <a:pt x="71" y="26"/>
                    <a:pt x="79" y="25"/>
                    <a:pt x="78" y="29"/>
                  </a:cubicBezTo>
                  <a:cubicBezTo>
                    <a:pt x="77" y="30"/>
                    <a:pt x="76" y="31"/>
                    <a:pt x="74" y="31"/>
                  </a:cubicBezTo>
                  <a:cubicBezTo>
                    <a:pt x="73" y="31"/>
                    <a:pt x="70" y="31"/>
                    <a:pt x="69" y="31"/>
                  </a:cubicBezTo>
                  <a:cubicBezTo>
                    <a:pt x="67" y="32"/>
                    <a:pt x="68" y="33"/>
                    <a:pt x="66" y="32"/>
                  </a:cubicBezTo>
                  <a:cubicBezTo>
                    <a:pt x="64" y="31"/>
                    <a:pt x="62" y="29"/>
                    <a:pt x="60" y="29"/>
                  </a:cubicBezTo>
                  <a:cubicBezTo>
                    <a:pt x="59" y="28"/>
                    <a:pt x="57" y="30"/>
                    <a:pt x="56" y="30"/>
                  </a:cubicBezTo>
                  <a:cubicBezTo>
                    <a:pt x="54" y="29"/>
                    <a:pt x="53" y="29"/>
                    <a:pt x="51" y="30"/>
                  </a:cubicBezTo>
                  <a:cubicBezTo>
                    <a:pt x="50" y="31"/>
                    <a:pt x="49" y="33"/>
                    <a:pt x="48" y="32"/>
                  </a:cubicBezTo>
                  <a:cubicBezTo>
                    <a:pt x="47" y="32"/>
                    <a:pt x="44" y="29"/>
                    <a:pt x="43" y="30"/>
                  </a:cubicBezTo>
                  <a:cubicBezTo>
                    <a:pt x="42" y="30"/>
                    <a:pt x="42" y="33"/>
                    <a:pt x="41" y="31"/>
                  </a:cubicBezTo>
                  <a:cubicBezTo>
                    <a:pt x="40" y="29"/>
                    <a:pt x="39" y="28"/>
                    <a:pt x="37" y="27"/>
                  </a:cubicBezTo>
                  <a:cubicBezTo>
                    <a:pt x="35" y="26"/>
                    <a:pt x="33" y="26"/>
                    <a:pt x="32" y="25"/>
                  </a:cubicBezTo>
                  <a:cubicBezTo>
                    <a:pt x="29" y="24"/>
                    <a:pt x="29" y="26"/>
                    <a:pt x="27" y="26"/>
                  </a:cubicBezTo>
                  <a:cubicBezTo>
                    <a:pt x="25" y="27"/>
                    <a:pt x="24" y="24"/>
                    <a:pt x="22" y="25"/>
                  </a:cubicBezTo>
                  <a:cubicBezTo>
                    <a:pt x="21" y="26"/>
                    <a:pt x="21" y="27"/>
                    <a:pt x="20" y="27"/>
                  </a:cubicBezTo>
                  <a:cubicBezTo>
                    <a:pt x="19" y="28"/>
                    <a:pt x="17" y="28"/>
                    <a:pt x="16" y="28"/>
                  </a:cubicBezTo>
                  <a:cubicBezTo>
                    <a:pt x="15" y="29"/>
                    <a:pt x="13" y="31"/>
                    <a:pt x="13" y="32"/>
                  </a:cubicBezTo>
                  <a:cubicBezTo>
                    <a:pt x="12" y="33"/>
                    <a:pt x="14" y="36"/>
                    <a:pt x="12" y="36"/>
                  </a:cubicBezTo>
                  <a:cubicBezTo>
                    <a:pt x="10" y="37"/>
                    <a:pt x="7" y="31"/>
                    <a:pt x="6" y="34"/>
                  </a:cubicBezTo>
                  <a:cubicBezTo>
                    <a:pt x="5" y="36"/>
                    <a:pt x="4" y="36"/>
                    <a:pt x="3" y="38"/>
                  </a:cubicBezTo>
                  <a:cubicBezTo>
                    <a:pt x="2" y="40"/>
                    <a:pt x="6" y="40"/>
                    <a:pt x="4" y="42"/>
                  </a:cubicBezTo>
                  <a:cubicBezTo>
                    <a:pt x="3" y="43"/>
                    <a:pt x="0" y="45"/>
                    <a:pt x="2" y="46"/>
                  </a:cubicBezTo>
                  <a:cubicBezTo>
                    <a:pt x="3" y="46"/>
                    <a:pt x="4" y="47"/>
                    <a:pt x="4" y="47"/>
                  </a:cubicBezTo>
                  <a:cubicBezTo>
                    <a:pt x="5" y="48"/>
                    <a:pt x="4" y="49"/>
                    <a:pt x="5" y="50"/>
                  </a:cubicBezTo>
                  <a:cubicBezTo>
                    <a:pt x="7" y="51"/>
                    <a:pt x="9" y="49"/>
                    <a:pt x="11" y="51"/>
                  </a:cubicBezTo>
                  <a:cubicBezTo>
                    <a:pt x="12" y="52"/>
                    <a:pt x="14" y="55"/>
                    <a:pt x="14" y="57"/>
                  </a:cubicBezTo>
                  <a:cubicBezTo>
                    <a:pt x="13" y="57"/>
                    <a:pt x="10" y="56"/>
                    <a:pt x="13" y="58"/>
                  </a:cubicBezTo>
                  <a:cubicBezTo>
                    <a:pt x="14" y="59"/>
                    <a:pt x="14" y="60"/>
                    <a:pt x="16" y="58"/>
                  </a:cubicBezTo>
                  <a:cubicBezTo>
                    <a:pt x="16" y="57"/>
                    <a:pt x="16" y="57"/>
                    <a:pt x="17" y="57"/>
                  </a:cubicBezTo>
                  <a:cubicBezTo>
                    <a:pt x="22" y="57"/>
                    <a:pt x="24" y="54"/>
                    <a:pt x="29" y="56"/>
                  </a:cubicBezTo>
                  <a:cubicBezTo>
                    <a:pt x="31" y="57"/>
                    <a:pt x="33" y="54"/>
                    <a:pt x="34" y="56"/>
                  </a:cubicBezTo>
                  <a:cubicBezTo>
                    <a:pt x="35" y="57"/>
                    <a:pt x="37" y="61"/>
                    <a:pt x="36" y="63"/>
                  </a:cubicBezTo>
                  <a:cubicBezTo>
                    <a:pt x="35" y="63"/>
                    <a:pt x="33" y="64"/>
                    <a:pt x="35" y="64"/>
                  </a:cubicBezTo>
                  <a:cubicBezTo>
                    <a:pt x="35" y="65"/>
                    <a:pt x="35" y="65"/>
                    <a:pt x="35" y="65"/>
                  </a:cubicBezTo>
                  <a:cubicBezTo>
                    <a:pt x="34" y="66"/>
                    <a:pt x="33" y="66"/>
                    <a:pt x="33" y="66"/>
                  </a:cubicBezTo>
                  <a:cubicBezTo>
                    <a:pt x="30" y="66"/>
                    <a:pt x="22" y="64"/>
                    <a:pt x="24" y="69"/>
                  </a:cubicBezTo>
                  <a:cubicBezTo>
                    <a:pt x="25" y="71"/>
                    <a:pt x="24" y="71"/>
                    <a:pt x="22" y="70"/>
                  </a:cubicBezTo>
                  <a:cubicBezTo>
                    <a:pt x="20" y="69"/>
                    <a:pt x="21" y="71"/>
                    <a:pt x="22" y="72"/>
                  </a:cubicBezTo>
                  <a:cubicBezTo>
                    <a:pt x="24" y="72"/>
                    <a:pt x="24" y="75"/>
                    <a:pt x="25" y="76"/>
                  </a:cubicBezTo>
                  <a:cubicBezTo>
                    <a:pt x="27" y="77"/>
                    <a:pt x="24" y="79"/>
                    <a:pt x="27" y="79"/>
                  </a:cubicBezTo>
                  <a:cubicBezTo>
                    <a:pt x="28" y="79"/>
                    <a:pt x="30" y="81"/>
                    <a:pt x="31" y="82"/>
                  </a:cubicBezTo>
                  <a:cubicBezTo>
                    <a:pt x="34" y="82"/>
                    <a:pt x="31" y="85"/>
                    <a:pt x="31" y="87"/>
                  </a:cubicBezTo>
                  <a:cubicBezTo>
                    <a:pt x="34" y="85"/>
                    <a:pt x="38" y="82"/>
                    <a:pt x="42" y="85"/>
                  </a:cubicBezTo>
                  <a:cubicBezTo>
                    <a:pt x="44" y="87"/>
                    <a:pt x="45" y="90"/>
                    <a:pt x="48" y="90"/>
                  </a:cubicBezTo>
                  <a:cubicBezTo>
                    <a:pt x="50" y="90"/>
                    <a:pt x="49" y="88"/>
                    <a:pt x="49" y="87"/>
                  </a:cubicBezTo>
                  <a:cubicBezTo>
                    <a:pt x="49" y="84"/>
                    <a:pt x="49" y="81"/>
                    <a:pt x="49" y="78"/>
                  </a:cubicBezTo>
                  <a:cubicBezTo>
                    <a:pt x="49" y="76"/>
                    <a:pt x="48" y="68"/>
                    <a:pt x="50" y="68"/>
                  </a:cubicBezTo>
                  <a:cubicBezTo>
                    <a:pt x="52" y="67"/>
                    <a:pt x="55" y="66"/>
                    <a:pt x="57" y="65"/>
                  </a:cubicBezTo>
                  <a:cubicBezTo>
                    <a:pt x="59" y="65"/>
                    <a:pt x="61" y="64"/>
                    <a:pt x="62" y="64"/>
                  </a:cubicBezTo>
                  <a:cubicBezTo>
                    <a:pt x="63" y="63"/>
                    <a:pt x="62" y="61"/>
                    <a:pt x="64" y="62"/>
                  </a:cubicBezTo>
                  <a:cubicBezTo>
                    <a:pt x="65" y="62"/>
                    <a:pt x="68" y="64"/>
                    <a:pt x="68" y="62"/>
                  </a:cubicBezTo>
                  <a:cubicBezTo>
                    <a:pt x="68" y="61"/>
                    <a:pt x="70" y="60"/>
                    <a:pt x="71" y="62"/>
                  </a:cubicBezTo>
                  <a:cubicBezTo>
                    <a:pt x="72" y="63"/>
                    <a:pt x="71" y="64"/>
                    <a:pt x="72" y="66"/>
                  </a:cubicBezTo>
                  <a:cubicBezTo>
                    <a:pt x="72" y="67"/>
                    <a:pt x="73" y="69"/>
                    <a:pt x="72" y="70"/>
                  </a:cubicBezTo>
                  <a:cubicBezTo>
                    <a:pt x="73" y="71"/>
                    <a:pt x="74" y="71"/>
                    <a:pt x="75" y="72"/>
                  </a:cubicBezTo>
                  <a:cubicBezTo>
                    <a:pt x="78" y="75"/>
                    <a:pt x="80" y="77"/>
                    <a:pt x="84" y="76"/>
                  </a:cubicBezTo>
                  <a:cubicBezTo>
                    <a:pt x="86" y="76"/>
                    <a:pt x="88" y="77"/>
                    <a:pt x="90" y="77"/>
                  </a:cubicBezTo>
                  <a:cubicBezTo>
                    <a:pt x="92" y="77"/>
                    <a:pt x="93" y="75"/>
                    <a:pt x="95" y="75"/>
                  </a:cubicBezTo>
                  <a:cubicBezTo>
                    <a:pt x="97" y="76"/>
                    <a:pt x="99" y="79"/>
                    <a:pt x="100" y="81"/>
                  </a:cubicBezTo>
                  <a:cubicBezTo>
                    <a:pt x="101" y="82"/>
                    <a:pt x="100" y="83"/>
                    <a:pt x="100" y="85"/>
                  </a:cubicBezTo>
                  <a:cubicBezTo>
                    <a:pt x="100" y="87"/>
                    <a:pt x="103" y="88"/>
                    <a:pt x="103" y="90"/>
                  </a:cubicBezTo>
                  <a:cubicBezTo>
                    <a:pt x="103" y="91"/>
                    <a:pt x="106" y="91"/>
                    <a:pt x="107" y="91"/>
                  </a:cubicBezTo>
                  <a:cubicBezTo>
                    <a:pt x="109" y="91"/>
                    <a:pt x="109" y="91"/>
                    <a:pt x="110" y="93"/>
                  </a:cubicBezTo>
                  <a:cubicBezTo>
                    <a:pt x="112" y="97"/>
                    <a:pt x="114" y="92"/>
                    <a:pt x="116" y="90"/>
                  </a:cubicBezTo>
                  <a:cubicBezTo>
                    <a:pt x="117" y="87"/>
                    <a:pt x="121" y="87"/>
                    <a:pt x="123" y="85"/>
                  </a:cubicBezTo>
                  <a:cubicBezTo>
                    <a:pt x="125" y="85"/>
                    <a:pt x="125" y="85"/>
                    <a:pt x="126" y="84"/>
                  </a:cubicBezTo>
                  <a:cubicBezTo>
                    <a:pt x="127" y="81"/>
                    <a:pt x="128" y="82"/>
                    <a:pt x="130" y="82"/>
                  </a:cubicBezTo>
                  <a:cubicBezTo>
                    <a:pt x="132" y="82"/>
                    <a:pt x="136" y="85"/>
                    <a:pt x="137" y="83"/>
                  </a:cubicBezTo>
                  <a:cubicBezTo>
                    <a:pt x="137" y="81"/>
                    <a:pt x="137" y="80"/>
                    <a:pt x="139" y="79"/>
                  </a:cubicBezTo>
                  <a:cubicBezTo>
                    <a:pt x="141" y="78"/>
                    <a:pt x="143" y="80"/>
                    <a:pt x="145" y="80"/>
                  </a:cubicBezTo>
                  <a:cubicBezTo>
                    <a:pt x="147" y="81"/>
                    <a:pt x="151" y="81"/>
                    <a:pt x="153" y="81"/>
                  </a:cubicBezTo>
                  <a:cubicBezTo>
                    <a:pt x="159" y="81"/>
                    <a:pt x="164" y="83"/>
                    <a:pt x="170" y="84"/>
                  </a:cubicBezTo>
                  <a:cubicBezTo>
                    <a:pt x="169" y="82"/>
                    <a:pt x="171" y="81"/>
                    <a:pt x="173" y="79"/>
                  </a:cubicBezTo>
                  <a:cubicBezTo>
                    <a:pt x="174" y="78"/>
                    <a:pt x="173" y="78"/>
                    <a:pt x="172" y="76"/>
                  </a:cubicBezTo>
                  <a:cubicBezTo>
                    <a:pt x="171" y="75"/>
                    <a:pt x="171" y="73"/>
                    <a:pt x="171" y="71"/>
                  </a:cubicBezTo>
                  <a:cubicBezTo>
                    <a:pt x="170" y="71"/>
                    <a:pt x="170" y="67"/>
                    <a:pt x="169" y="68"/>
                  </a:cubicBezTo>
                  <a:cubicBezTo>
                    <a:pt x="170" y="67"/>
                    <a:pt x="173" y="67"/>
                    <a:pt x="175" y="66"/>
                  </a:cubicBezTo>
                  <a:cubicBezTo>
                    <a:pt x="178" y="66"/>
                    <a:pt x="180" y="68"/>
                    <a:pt x="182" y="66"/>
                  </a:cubicBezTo>
                  <a:cubicBezTo>
                    <a:pt x="183" y="66"/>
                    <a:pt x="181" y="65"/>
                    <a:pt x="181" y="64"/>
                  </a:cubicBezTo>
                  <a:cubicBezTo>
                    <a:pt x="180" y="63"/>
                    <a:pt x="181" y="61"/>
                    <a:pt x="182" y="60"/>
                  </a:cubicBezTo>
                  <a:cubicBezTo>
                    <a:pt x="183" y="59"/>
                    <a:pt x="184" y="53"/>
                    <a:pt x="185" y="54"/>
                  </a:cubicBezTo>
                  <a:cubicBezTo>
                    <a:pt x="187" y="55"/>
                    <a:pt x="188" y="56"/>
                    <a:pt x="190" y="56"/>
                  </a:cubicBezTo>
                  <a:cubicBezTo>
                    <a:pt x="191" y="55"/>
                    <a:pt x="192" y="57"/>
                    <a:pt x="193" y="56"/>
                  </a:cubicBezTo>
                  <a:cubicBezTo>
                    <a:pt x="194" y="56"/>
                    <a:pt x="196" y="55"/>
                    <a:pt x="197" y="54"/>
                  </a:cubicBezTo>
                  <a:cubicBezTo>
                    <a:pt x="198" y="53"/>
                    <a:pt x="196" y="51"/>
                    <a:pt x="196" y="49"/>
                  </a:cubicBezTo>
                  <a:cubicBezTo>
                    <a:pt x="197" y="46"/>
                    <a:pt x="200" y="47"/>
                    <a:pt x="202" y="44"/>
                  </a:cubicBezTo>
                  <a:cubicBezTo>
                    <a:pt x="202" y="43"/>
                    <a:pt x="202" y="43"/>
                    <a:pt x="203" y="42"/>
                  </a:cubicBezTo>
                  <a:cubicBezTo>
                    <a:pt x="203" y="41"/>
                    <a:pt x="202" y="40"/>
                    <a:pt x="201" y="39"/>
                  </a:cubicBezTo>
                  <a:cubicBezTo>
                    <a:pt x="201" y="38"/>
                    <a:pt x="202" y="39"/>
                    <a:pt x="201" y="39"/>
                  </a:cubicBezTo>
                  <a:close/>
                  <a:moveTo>
                    <a:pt x="148" y="58"/>
                  </a:moveTo>
                  <a:cubicBezTo>
                    <a:pt x="146" y="58"/>
                    <a:pt x="143" y="61"/>
                    <a:pt x="142" y="62"/>
                  </a:cubicBezTo>
                  <a:cubicBezTo>
                    <a:pt x="141" y="62"/>
                    <a:pt x="140" y="64"/>
                    <a:pt x="140" y="65"/>
                  </a:cubicBezTo>
                  <a:cubicBezTo>
                    <a:pt x="140" y="66"/>
                    <a:pt x="141" y="67"/>
                    <a:pt x="141" y="67"/>
                  </a:cubicBezTo>
                  <a:cubicBezTo>
                    <a:pt x="140" y="68"/>
                    <a:pt x="138" y="64"/>
                    <a:pt x="138" y="63"/>
                  </a:cubicBezTo>
                  <a:cubicBezTo>
                    <a:pt x="138" y="61"/>
                    <a:pt x="139" y="60"/>
                    <a:pt x="141" y="59"/>
                  </a:cubicBezTo>
                  <a:cubicBezTo>
                    <a:pt x="143" y="58"/>
                    <a:pt x="145" y="57"/>
                    <a:pt x="147" y="57"/>
                  </a:cubicBezTo>
                  <a:cubicBezTo>
                    <a:pt x="147" y="57"/>
                    <a:pt x="152" y="58"/>
                    <a:pt x="152" y="58"/>
                  </a:cubicBezTo>
                  <a:cubicBezTo>
                    <a:pt x="151" y="59"/>
                    <a:pt x="148" y="58"/>
                    <a:pt x="148" y="58"/>
                  </a:cubicBezTo>
                  <a:cubicBezTo>
                    <a:pt x="146" y="58"/>
                    <a:pt x="149" y="58"/>
                    <a:pt x="148" y="58"/>
                  </a:cubicBezTo>
                  <a:close/>
                  <a:moveTo>
                    <a:pt x="165" y="59"/>
                  </a:moveTo>
                  <a:cubicBezTo>
                    <a:pt x="164" y="61"/>
                    <a:pt x="157" y="60"/>
                    <a:pt x="156" y="58"/>
                  </a:cubicBezTo>
                  <a:cubicBezTo>
                    <a:pt x="156" y="58"/>
                    <a:pt x="160" y="58"/>
                    <a:pt x="160" y="58"/>
                  </a:cubicBezTo>
                  <a:cubicBezTo>
                    <a:pt x="162" y="58"/>
                    <a:pt x="163" y="58"/>
                    <a:pt x="165" y="57"/>
                  </a:cubicBezTo>
                  <a:cubicBezTo>
                    <a:pt x="165" y="57"/>
                    <a:pt x="165" y="59"/>
                    <a:pt x="165" y="59"/>
                  </a:cubicBezTo>
                  <a:cubicBezTo>
                    <a:pt x="164" y="60"/>
                    <a:pt x="165" y="58"/>
                    <a:pt x="165" y="59"/>
                  </a:cubicBezTo>
                  <a:close/>
                </a:path>
              </a:pathLst>
            </a:custGeom>
            <a:grpFill/>
            <a:ln w="4763" cap="flat">
              <a:solidFill>
                <a:schemeClr val="bg1"/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id-ID" sz="1800" b="1" i="0" u="none" strike="noStrike" kern="1200" cap="none" spc="0" normalizeH="0" baseline="0" noProof="0">
                <a:ln>
                  <a:noFill/>
                </a:ln>
                <a:solidFill>
                  <a:srgbClr val="1C1C1C">
                    <a:lumMod val="50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endParaRPr>
            </a:p>
          </p:txBody>
        </p:sp>
        <p:sp>
          <p:nvSpPr>
            <p:cNvPr id="303" name="Freeform 701"/>
            <p:cNvSpPr/>
            <p:nvPr/>
          </p:nvSpPr>
          <p:spPr bwMode="auto">
            <a:xfrm>
              <a:off x="14849878" y="7284206"/>
              <a:ext cx="1308918" cy="1395268"/>
            </a:xfrm>
            <a:custGeom>
              <a:avLst/>
              <a:gdLst>
                <a:gd name="T0" fmla="*/ 121 w 140"/>
                <a:gd name="T1" fmla="*/ 66 h 149"/>
                <a:gd name="T2" fmla="*/ 129 w 140"/>
                <a:gd name="T3" fmla="*/ 54 h 149"/>
                <a:gd name="T4" fmla="*/ 137 w 140"/>
                <a:gd name="T5" fmla="*/ 46 h 149"/>
                <a:gd name="T6" fmla="*/ 135 w 140"/>
                <a:gd name="T7" fmla="*/ 41 h 149"/>
                <a:gd name="T8" fmla="*/ 127 w 140"/>
                <a:gd name="T9" fmla="*/ 37 h 149"/>
                <a:gd name="T10" fmla="*/ 119 w 140"/>
                <a:gd name="T11" fmla="*/ 43 h 149"/>
                <a:gd name="T12" fmla="*/ 106 w 140"/>
                <a:gd name="T13" fmla="*/ 51 h 149"/>
                <a:gd name="T14" fmla="*/ 100 w 140"/>
                <a:gd name="T15" fmla="*/ 45 h 149"/>
                <a:gd name="T16" fmla="*/ 92 w 140"/>
                <a:gd name="T17" fmla="*/ 52 h 149"/>
                <a:gd name="T18" fmla="*/ 77 w 140"/>
                <a:gd name="T19" fmla="*/ 47 h 149"/>
                <a:gd name="T20" fmla="*/ 62 w 140"/>
                <a:gd name="T21" fmla="*/ 41 h 149"/>
                <a:gd name="T22" fmla="*/ 63 w 140"/>
                <a:gd name="T23" fmla="*/ 32 h 149"/>
                <a:gd name="T24" fmla="*/ 52 w 140"/>
                <a:gd name="T25" fmla="*/ 22 h 149"/>
                <a:gd name="T26" fmla="*/ 55 w 140"/>
                <a:gd name="T27" fmla="*/ 12 h 149"/>
                <a:gd name="T28" fmla="*/ 50 w 140"/>
                <a:gd name="T29" fmla="*/ 2 h 149"/>
                <a:gd name="T30" fmla="*/ 40 w 140"/>
                <a:gd name="T31" fmla="*/ 8 h 149"/>
                <a:gd name="T32" fmla="*/ 30 w 140"/>
                <a:gd name="T33" fmla="*/ 12 h 149"/>
                <a:gd name="T34" fmla="*/ 33 w 140"/>
                <a:gd name="T35" fmla="*/ 22 h 149"/>
                <a:gd name="T36" fmla="*/ 29 w 140"/>
                <a:gd name="T37" fmla="*/ 33 h 149"/>
                <a:gd name="T38" fmla="*/ 19 w 140"/>
                <a:gd name="T39" fmla="*/ 44 h 149"/>
                <a:gd name="T40" fmla="*/ 7 w 140"/>
                <a:gd name="T41" fmla="*/ 50 h 149"/>
                <a:gd name="T42" fmla="*/ 14 w 140"/>
                <a:gd name="T43" fmla="*/ 64 h 149"/>
                <a:gd name="T44" fmla="*/ 5 w 140"/>
                <a:gd name="T45" fmla="*/ 64 h 149"/>
                <a:gd name="T46" fmla="*/ 11 w 140"/>
                <a:gd name="T47" fmla="*/ 72 h 149"/>
                <a:gd name="T48" fmla="*/ 11 w 140"/>
                <a:gd name="T49" fmla="*/ 82 h 149"/>
                <a:gd name="T50" fmla="*/ 19 w 140"/>
                <a:gd name="T51" fmla="*/ 78 h 149"/>
                <a:gd name="T52" fmla="*/ 23 w 140"/>
                <a:gd name="T53" fmla="*/ 75 h 149"/>
                <a:gd name="T54" fmla="*/ 22 w 140"/>
                <a:gd name="T55" fmla="*/ 78 h 149"/>
                <a:gd name="T56" fmla="*/ 24 w 140"/>
                <a:gd name="T57" fmla="*/ 82 h 149"/>
                <a:gd name="T58" fmla="*/ 24 w 140"/>
                <a:gd name="T59" fmla="*/ 95 h 149"/>
                <a:gd name="T60" fmla="*/ 26 w 140"/>
                <a:gd name="T61" fmla="*/ 107 h 149"/>
                <a:gd name="T62" fmla="*/ 39 w 140"/>
                <a:gd name="T63" fmla="*/ 134 h 149"/>
                <a:gd name="T64" fmla="*/ 50 w 140"/>
                <a:gd name="T65" fmla="*/ 143 h 149"/>
                <a:gd name="T66" fmla="*/ 57 w 140"/>
                <a:gd name="T67" fmla="*/ 132 h 149"/>
                <a:gd name="T68" fmla="*/ 65 w 140"/>
                <a:gd name="T69" fmla="*/ 107 h 149"/>
                <a:gd name="T70" fmla="*/ 81 w 140"/>
                <a:gd name="T71" fmla="*/ 93 h 149"/>
                <a:gd name="T72" fmla="*/ 91 w 140"/>
                <a:gd name="T73" fmla="*/ 84 h 149"/>
                <a:gd name="T74" fmla="*/ 98 w 140"/>
                <a:gd name="T75" fmla="*/ 74 h 149"/>
                <a:gd name="T76" fmla="*/ 101 w 140"/>
                <a:gd name="T77" fmla="*/ 78 h 149"/>
                <a:gd name="T78" fmla="*/ 100 w 140"/>
                <a:gd name="T79" fmla="*/ 58 h 149"/>
                <a:gd name="T80" fmla="*/ 104 w 140"/>
                <a:gd name="T81" fmla="*/ 57 h 149"/>
                <a:gd name="T82" fmla="*/ 114 w 140"/>
                <a:gd name="T83" fmla="*/ 60 h 149"/>
                <a:gd name="T84" fmla="*/ 115 w 140"/>
                <a:gd name="T85" fmla="*/ 68 h 1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140" h="149">
                  <a:moveTo>
                    <a:pt x="117" y="76"/>
                  </a:moveTo>
                  <a:cubicBezTo>
                    <a:pt x="121" y="77"/>
                    <a:pt x="119" y="73"/>
                    <a:pt x="120" y="71"/>
                  </a:cubicBezTo>
                  <a:cubicBezTo>
                    <a:pt x="120" y="69"/>
                    <a:pt x="121" y="67"/>
                    <a:pt x="121" y="66"/>
                  </a:cubicBezTo>
                  <a:cubicBezTo>
                    <a:pt x="122" y="65"/>
                    <a:pt x="124" y="67"/>
                    <a:pt x="125" y="65"/>
                  </a:cubicBezTo>
                  <a:cubicBezTo>
                    <a:pt x="126" y="63"/>
                    <a:pt x="126" y="61"/>
                    <a:pt x="126" y="59"/>
                  </a:cubicBezTo>
                  <a:cubicBezTo>
                    <a:pt x="127" y="57"/>
                    <a:pt x="129" y="56"/>
                    <a:pt x="129" y="54"/>
                  </a:cubicBezTo>
                  <a:cubicBezTo>
                    <a:pt x="129" y="52"/>
                    <a:pt x="132" y="50"/>
                    <a:pt x="133" y="49"/>
                  </a:cubicBezTo>
                  <a:cubicBezTo>
                    <a:pt x="136" y="46"/>
                    <a:pt x="135" y="49"/>
                    <a:pt x="137" y="50"/>
                  </a:cubicBezTo>
                  <a:cubicBezTo>
                    <a:pt x="137" y="50"/>
                    <a:pt x="137" y="46"/>
                    <a:pt x="137" y="46"/>
                  </a:cubicBezTo>
                  <a:cubicBezTo>
                    <a:pt x="137" y="45"/>
                    <a:pt x="140" y="45"/>
                    <a:pt x="138" y="43"/>
                  </a:cubicBezTo>
                  <a:cubicBezTo>
                    <a:pt x="137" y="43"/>
                    <a:pt x="135" y="43"/>
                    <a:pt x="134" y="43"/>
                  </a:cubicBezTo>
                  <a:cubicBezTo>
                    <a:pt x="134" y="42"/>
                    <a:pt x="135" y="41"/>
                    <a:pt x="135" y="41"/>
                  </a:cubicBezTo>
                  <a:cubicBezTo>
                    <a:pt x="136" y="40"/>
                    <a:pt x="135" y="39"/>
                    <a:pt x="134" y="38"/>
                  </a:cubicBezTo>
                  <a:cubicBezTo>
                    <a:pt x="133" y="37"/>
                    <a:pt x="133" y="37"/>
                    <a:pt x="132" y="38"/>
                  </a:cubicBezTo>
                  <a:cubicBezTo>
                    <a:pt x="130" y="39"/>
                    <a:pt x="129" y="38"/>
                    <a:pt x="127" y="37"/>
                  </a:cubicBezTo>
                  <a:cubicBezTo>
                    <a:pt x="126" y="37"/>
                    <a:pt x="124" y="39"/>
                    <a:pt x="124" y="40"/>
                  </a:cubicBezTo>
                  <a:cubicBezTo>
                    <a:pt x="123" y="41"/>
                    <a:pt x="122" y="40"/>
                    <a:pt x="121" y="41"/>
                  </a:cubicBezTo>
                  <a:cubicBezTo>
                    <a:pt x="120" y="41"/>
                    <a:pt x="119" y="42"/>
                    <a:pt x="119" y="43"/>
                  </a:cubicBezTo>
                  <a:cubicBezTo>
                    <a:pt x="117" y="45"/>
                    <a:pt x="116" y="46"/>
                    <a:pt x="114" y="45"/>
                  </a:cubicBezTo>
                  <a:cubicBezTo>
                    <a:pt x="113" y="46"/>
                    <a:pt x="114" y="48"/>
                    <a:pt x="115" y="49"/>
                  </a:cubicBezTo>
                  <a:cubicBezTo>
                    <a:pt x="117" y="53"/>
                    <a:pt x="108" y="50"/>
                    <a:pt x="106" y="51"/>
                  </a:cubicBezTo>
                  <a:cubicBezTo>
                    <a:pt x="105" y="52"/>
                    <a:pt x="102" y="51"/>
                    <a:pt x="101" y="50"/>
                  </a:cubicBezTo>
                  <a:cubicBezTo>
                    <a:pt x="100" y="49"/>
                    <a:pt x="101" y="47"/>
                    <a:pt x="101" y="47"/>
                  </a:cubicBezTo>
                  <a:cubicBezTo>
                    <a:pt x="101" y="47"/>
                    <a:pt x="101" y="44"/>
                    <a:pt x="100" y="45"/>
                  </a:cubicBezTo>
                  <a:cubicBezTo>
                    <a:pt x="98" y="45"/>
                    <a:pt x="96" y="45"/>
                    <a:pt x="96" y="48"/>
                  </a:cubicBezTo>
                  <a:cubicBezTo>
                    <a:pt x="97" y="49"/>
                    <a:pt x="98" y="52"/>
                    <a:pt x="97" y="52"/>
                  </a:cubicBezTo>
                  <a:cubicBezTo>
                    <a:pt x="95" y="52"/>
                    <a:pt x="94" y="54"/>
                    <a:pt x="92" y="52"/>
                  </a:cubicBezTo>
                  <a:cubicBezTo>
                    <a:pt x="91" y="50"/>
                    <a:pt x="90" y="53"/>
                    <a:pt x="89" y="52"/>
                  </a:cubicBezTo>
                  <a:cubicBezTo>
                    <a:pt x="86" y="51"/>
                    <a:pt x="85" y="51"/>
                    <a:pt x="82" y="50"/>
                  </a:cubicBezTo>
                  <a:cubicBezTo>
                    <a:pt x="80" y="49"/>
                    <a:pt x="79" y="47"/>
                    <a:pt x="77" y="47"/>
                  </a:cubicBezTo>
                  <a:cubicBezTo>
                    <a:pt x="74" y="48"/>
                    <a:pt x="74" y="47"/>
                    <a:pt x="72" y="46"/>
                  </a:cubicBezTo>
                  <a:cubicBezTo>
                    <a:pt x="70" y="45"/>
                    <a:pt x="68" y="46"/>
                    <a:pt x="67" y="45"/>
                  </a:cubicBezTo>
                  <a:cubicBezTo>
                    <a:pt x="65" y="43"/>
                    <a:pt x="63" y="42"/>
                    <a:pt x="62" y="41"/>
                  </a:cubicBezTo>
                  <a:cubicBezTo>
                    <a:pt x="60" y="40"/>
                    <a:pt x="59" y="40"/>
                    <a:pt x="60" y="38"/>
                  </a:cubicBezTo>
                  <a:cubicBezTo>
                    <a:pt x="61" y="37"/>
                    <a:pt x="60" y="35"/>
                    <a:pt x="62" y="34"/>
                  </a:cubicBezTo>
                  <a:cubicBezTo>
                    <a:pt x="64" y="33"/>
                    <a:pt x="65" y="34"/>
                    <a:pt x="63" y="32"/>
                  </a:cubicBezTo>
                  <a:cubicBezTo>
                    <a:pt x="61" y="31"/>
                    <a:pt x="59" y="29"/>
                    <a:pt x="57" y="28"/>
                  </a:cubicBezTo>
                  <a:cubicBezTo>
                    <a:pt x="56" y="28"/>
                    <a:pt x="55" y="26"/>
                    <a:pt x="53" y="26"/>
                  </a:cubicBezTo>
                  <a:cubicBezTo>
                    <a:pt x="53" y="26"/>
                    <a:pt x="53" y="23"/>
                    <a:pt x="52" y="22"/>
                  </a:cubicBezTo>
                  <a:cubicBezTo>
                    <a:pt x="47" y="17"/>
                    <a:pt x="57" y="23"/>
                    <a:pt x="57" y="19"/>
                  </a:cubicBezTo>
                  <a:cubicBezTo>
                    <a:pt x="57" y="17"/>
                    <a:pt x="56" y="17"/>
                    <a:pt x="54" y="15"/>
                  </a:cubicBezTo>
                  <a:cubicBezTo>
                    <a:pt x="53" y="14"/>
                    <a:pt x="53" y="13"/>
                    <a:pt x="55" y="12"/>
                  </a:cubicBezTo>
                  <a:cubicBezTo>
                    <a:pt x="57" y="12"/>
                    <a:pt x="56" y="9"/>
                    <a:pt x="58" y="8"/>
                  </a:cubicBezTo>
                  <a:cubicBezTo>
                    <a:pt x="59" y="7"/>
                    <a:pt x="61" y="6"/>
                    <a:pt x="60" y="4"/>
                  </a:cubicBezTo>
                  <a:cubicBezTo>
                    <a:pt x="58" y="1"/>
                    <a:pt x="53" y="0"/>
                    <a:pt x="50" y="2"/>
                  </a:cubicBezTo>
                  <a:cubicBezTo>
                    <a:pt x="49" y="3"/>
                    <a:pt x="49" y="3"/>
                    <a:pt x="47" y="4"/>
                  </a:cubicBezTo>
                  <a:cubicBezTo>
                    <a:pt x="46" y="4"/>
                    <a:pt x="46" y="6"/>
                    <a:pt x="45" y="7"/>
                  </a:cubicBezTo>
                  <a:cubicBezTo>
                    <a:pt x="43" y="8"/>
                    <a:pt x="41" y="7"/>
                    <a:pt x="40" y="8"/>
                  </a:cubicBezTo>
                  <a:cubicBezTo>
                    <a:pt x="39" y="9"/>
                    <a:pt x="37" y="9"/>
                    <a:pt x="35" y="8"/>
                  </a:cubicBezTo>
                  <a:cubicBezTo>
                    <a:pt x="33" y="8"/>
                    <a:pt x="32" y="7"/>
                    <a:pt x="30" y="8"/>
                  </a:cubicBezTo>
                  <a:cubicBezTo>
                    <a:pt x="28" y="8"/>
                    <a:pt x="29" y="11"/>
                    <a:pt x="30" y="12"/>
                  </a:cubicBezTo>
                  <a:cubicBezTo>
                    <a:pt x="30" y="14"/>
                    <a:pt x="30" y="16"/>
                    <a:pt x="30" y="17"/>
                  </a:cubicBezTo>
                  <a:cubicBezTo>
                    <a:pt x="31" y="19"/>
                    <a:pt x="33" y="19"/>
                    <a:pt x="35" y="20"/>
                  </a:cubicBezTo>
                  <a:cubicBezTo>
                    <a:pt x="36" y="22"/>
                    <a:pt x="34" y="22"/>
                    <a:pt x="33" y="22"/>
                  </a:cubicBezTo>
                  <a:cubicBezTo>
                    <a:pt x="32" y="24"/>
                    <a:pt x="33" y="26"/>
                    <a:pt x="33" y="28"/>
                  </a:cubicBezTo>
                  <a:cubicBezTo>
                    <a:pt x="33" y="29"/>
                    <a:pt x="31" y="29"/>
                    <a:pt x="31" y="29"/>
                  </a:cubicBezTo>
                  <a:cubicBezTo>
                    <a:pt x="29" y="30"/>
                    <a:pt x="31" y="33"/>
                    <a:pt x="29" y="33"/>
                  </a:cubicBezTo>
                  <a:cubicBezTo>
                    <a:pt x="27" y="34"/>
                    <a:pt x="26" y="35"/>
                    <a:pt x="26" y="36"/>
                  </a:cubicBezTo>
                  <a:cubicBezTo>
                    <a:pt x="25" y="38"/>
                    <a:pt x="24" y="38"/>
                    <a:pt x="22" y="39"/>
                  </a:cubicBezTo>
                  <a:cubicBezTo>
                    <a:pt x="20" y="40"/>
                    <a:pt x="20" y="43"/>
                    <a:pt x="19" y="44"/>
                  </a:cubicBezTo>
                  <a:cubicBezTo>
                    <a:pt x="18" y="46"/>
                    <a:pt x="16" y="45"/>
                    <a:pt x="15" y="47"/>
                  </a:cubicBezTo>
                  <a:cubicBezTo>
                    <a:pt x="13" y="48"/>
                    <a:pt x="12" y="44"/>
                    <a:pt x="11" y="46"/>
                  </a:cubicBezTo>
                  <a:cubicBezTo>
                    <a:pt x="10" y="47"/>
                    <a:pt x="6" y="49"/>
                    <a:pt x="7" y="50"/>
                  </a:cubicBezTo>
                  <a:cubicBezTo>
                    <a:pt x="7" y="52"/>
                    <a:pt x="10" y="52"/>
                    <a:pt x="10" y="54"/>
                  </a:cubicBezTo>
                  <a:cubicBezTo>
                    <a:pt x="9" y="57"/>
                    <a:pt x="11" y="57"/>
                    <a:pt x="13" y="58"/>
                  </a:cubicBezTo>
                  <a:cubicBezTo>
                    <a:pt x="13" y="60"/>
                    <a:pt x="14" y="62"/>
                    <a:pt x="14" y="64"/>
                  </a:cubicBezTo>
                  <a:cubicBezTo>
                    <a:pt x="14" y="64"/>
                    <a:pt x="11" y="64"/>
                    <a:pt x="10" y="64"/>
                  </a:cubicBezTo>
                  <a:cubicBezTo>
                    <a:pt x="9" y="64"/>
                    <a:pt x="8" y="65"/>
                    <a:pt x="7" y="65"/>
                  </a:cubicBezTo>
                  <a:cubicBezTo>
                    <a:pt x="7" y="65"/>
                    <a:pt x="6" y="64"/>
                    <a:pt x="5" y="64"/>
                  </a:cubicBezTo>
                  <a:cubicBezTo>
                    <a:pt x="4" y="64"/>
                    <a:pt x="0" y="66"/>
                    <a:pt x="0" y="67"/>
                  </a:cubicBezTo>
                  <a:cubicBezTo>
                    <a:pt x="2" y="69"/>
                    <a:pt x="3" y="70"/>
                    <a:pt x="5" y="72"/>
                  </a:cubicBezTo>
                  <a:cubicBezTo>
                    <a:pt x="5" y="72"/>
                    <a:pt x="11" y="72"/>
                    <a:pt x="11" y="72"/>
                  </a:cubicBezTo>
                  <a:cubicBezTo>
                    <a:pt x="11" y="73"/>
                    <a:pt x="9" y="74"/>
                    <a:pt x="8" y="74"/>
                  </a:cubicBezTo>
                  <a:cubicBezTo>
                    <a:pt x="7" y="75"/>
                    <a:pt x="4" y="73"/>
                    <a:pt x="4" y="75"/>
                  </a:cubicBezTo>
                  <a:cubicBezTo>
                    <a:pt x="4" y="77"/>
                    <a:pt x="9" y="80"/>
                    <a:pt x="11" y="82"/>
                  </a:cubicBezTo>
                  <a:cubicBezTo>
                    <a:pt x="12" y="83"/>
                    <a:pt x="13" y="83"/>
                    <a:pt x="15" y="83"/>
                  </a:cubicBezTo>
                  <a:cubicBezTo>
                    <a:pt x="17" y="82"/>
                    <a:pt x="20" y="81"/>
                    <a:pt x="21" y="79"/>
                  </a:cubicBezTo>
                  <a:cubicBezTo>
                    <a:pt x="21" y="79"/>
                    <a:pt x="20" y="78"/>
                    <a:pt x="19" y="78"/>
                  </a:cubicBezTo>
                  <a:cubicBezTo>
                    <a:pt x="19" y="77"/>
                    <a:pt x="20" y="77"/>
                    <a:pt x="20" y="77"/>
                  </a:cubicBezTo>
                  <a:cubicBezTo>
                    <a:pt x="21" y="76"/>
                    <a:pt x="20" y="75"/>
                    <a:pt x="21" y="75"/>
                  </a:cubicBezTo>
                  <a:cubicBezTo>
                    <a:pt x="21" y="75"/>
                    <a:pt x="23" y="75"/>
                    <a:pt x="23" y="75"/>
                  </a:cubicBezTo>
                  <a:cubicBezTo>
                    <a:pt x="23" y="76"/>
                    <a:pt x="21" y="76"/>
                    <a:pt x="22" y="77"/>
                  </a:cubicBezTo>
                  <a:cubicBezTo>
                    <a:pt x="22" y="77"/>
                    <a:pt x="23" y="77"/>
                    <a:pt x="23" y="77"/>
                  </a:cubicBezTo>
                  <a:cubicBezTo>
                    <a:pt x="23" y="78"/>
                    <a:pt x="22" y="78"/>
                    <a:pt x="22" y="78"/>
                  </a:cubicBezTo>
                  <a:cubicBezTo>
                    <a:pt x="21" y="78"/>
                    <a:pt x="23" y="78"/>
                    <a:pt x="23" y="78"/>
                  </a:cubicBezTo>
                  <a:cubicBezTo>
                    <a:pt x="23" y="79"/>
                    <a:pt x="22" y="79"/>
                    <a:pt x="22" y="80"/>
                  </a:cubicBezTo>
                  <a:cubicBezTo>
                    <a:pt x="21" y="80"/>
                    <a:pt x="23" y="81"/>
                    <a:pt x="24" y="82"/>
                  </a:cubicBezTo>
                  <a:cubicBezTo>
                    <a:pt x="25" y="83"/>
                    <a:pt x="23" y="85"/>
                    <a:pt x="22" y="87"/>
                  </a:cubicBezTo>
                  <a:cubicBezTo>
                    <a:pt x="22" y="88"/>
                    <a:pt x="23" y="89"/>
                    <a:pt x="24" y="90"/>
                  </a:cubicBezTo>
                  <a:cubicBezTo>
                    <a:pt x="24" y="92"/>
                    <a:pt x="24" y="93"/>
                    <a:pt x="24" y="95"/>
                  </a:cubicBezTo>
                  <a:cubicBezTo>
                    <a:pt x="24" y="97"/>
                    <a:pt x="23" y="100"/>
                    <a:pt x="23" y="101"/>
                  </a:cubicBezTo>
                  <a:cubicBezTo>
                    <a:pt x="23" y="101"/>
                    <a:pt x="24" y="99"/>
                    <a:pt x="24" y="99"/>
                  </a:cubicBezTo>
                  <a:cubicBezTo>
                    <a:pt x="25" y="100"/>
                    <a:pt x="26" y="106"/>
                    <a:pt x="26" y="107"/>
                  </a:cubicBezTo>
                  <a:cubicBezTo>
                    <a:pt x="27" y="109"/>
                    <a:pt x="29" y="112"/>
                    <a:pt x="30" y="115"/>
                  </a:cubicBezTo>
                  <a:cubicBezTo>
                    <a:pt x="31" y="118"/>
                    <a:pt x="31" y="121"/>
                    <a:pt x="32" y="124"/>
                  </a:cubicBezTo>
                  <a:cubicBezTo>
                    <a:pt x="34" y="128"/>
                    <a:pt x="37" y="131"/>
                    <a:pt x="39" y="134"/>
                  </a:cubicBezTo>
                  <a:cubicBezTo>
                    <a:pt x="40" y="137"/>
                    <a:pt x="40" y="140"/>
                    <a:pt x="41" y="143"/>
                  </a:cubicBezTo>
                  <a:cubicBezTo>
                    <a:pt x="43" y="146"/>
                    <a:pt x="45" y="149"/>
                    <a:pt x="48" y="146"/>
                  </a:cubicBezTo>
                  <a:cubicBezTo>
                    <a:pt x="50" y="145"/>
                    <a:pt x="50" y="144"/>
                    <a:pt x="50" y="143"/>
                  </a:cubicBezTo>
                  <a:cubicBezTo>
                    <a:pt x="50" y="141"/>
                    <a:pt x="52" y="140"/>
                    <a:pt x="53" y="139"/>
                  </a:cubicBezTo>
                  <a:cubicBezTo>
                    <a:pt x="54" y="138"/>
                    <a:pt x="56" y="138"/>
                    <a:pt x="57" y="137"/>
                  </a:cubicBezTo>
                  <a:cubicBezTo>
                    <a:pt x="58" y="136"/>
                    <a:pt x="57" y="133"/>
                    <a:pt x="57" y="132"/>
                  </a:cubicBezTo>
                  <a:cubicBezTo>
                    <a:pt x="56" y="128"/>
                    <a:pt x="61" y="125"/>
                    <a:pt x="60" y="122"/>
                  </a:cubicBezTo>
                  <a:cubicBezTo>
                    <a:pt x="59" y="119"/>
                    <a:pt x="58" y="116"/>
                    <a:pt x="58" y="113"/>
                  </a:cubicBezTo>
                  <a:cubicBezTo>
                    <a:pt x="58" y="109"/>
                    <a:pt x="62" y="108"/>
                    <a:pt x="65" y="107"/>
                  </a:cubicBezTo>
                  <a:cubicBezTo>
                    <a:pt x="66" y="106"/>
                    <a:pt x="69" y="106"/>
                    <a:pt x="69" y="105"/>
                  </a:cubicBezTo>
                  <a:cubicBezTo>
                    <a:pt x="70" y="103"/>
                    <a:pt x="71" y="102"/>
                    <a:pt x="72" y="101"/>
                  </a:cubicBezTo>
                  <a:cubicBezTo>
                    <a:pt x="75" y="98"/>
                    <a:pt x="78" y="95"/>
                    <a:pt x="81" y="93"/>
                  </a:cubicBezTo>
                  <a:cubicBezTo>
                    <a:pt x="82" y="92"/>
                    <a:pt x="83" y="90"/>
                    <a:pt x="84" y="89"/>
                  </a:cubicBezTo>
                  <a:cubicBezTo>
                    <a:pt x="85" y="88"/>
                    <a:pt x="87" y="88"/>
                    <a:pt x="88" y="87"/>
                  </a:cubicBezTo>
                  <a:cubicBezTo>
                    <a:pt x="89" y="86"/>
                    <a:pt x="90" y="85"/>
                    <a:pt x="91" y="84"/>
                  </a:cubicBezTo>
                  <a:cubicBezTo>
                    <a:pt x="92" y="83"/>
                    <a:pt x="90" y="82"/>
                    <a:pt x="90" y="81"/>
                  </a:cubicBezTo>
                  <a:cubicBezTo>
                    <a:pt x="91" y="79"/>
                    <a:pt x="94" y="79"/>
                    <a:pt x="95" y="78"/>
                  </a:cubicBezTo>
                  <a:cubicBezTo>
                    <a:pt x="96" y="78"/>
                    <a:pt x="98" y="75"/>
                    <a:pt x="98" y="74"/>
                  </a:cubicBezTo>
                  <a:cubicBezTo>
                    <a:pt x="98" y="76"/>
                    <a:pt x="96" y="76"/>
                    <a:pt x="97" y="78"/>
                  </a:cubicBezTo>
                  <a:cubicBezTo>
                    <a:pt x="99" y="79"/>
                    <a:pt x="100" y="76"/>
                    <a:pt x="100" y="76"/>
                  </a:cubicBezTo>
                  <a:cubicBezTo>
                    <a:pt x="101" y="77"/>
                    <a:pt x="100" y="78"/>
                    <a:pt x="101" y="78"/>
                  </a:cubicBezTo>
                  <a:cubicBezTo>
                    <a:pt x="102" y="75"/>
                    <a:pt x="101" y="72"/>
                    <a:pt x="99" y="69"/>
                  </a:cubicBezTo>
                  <a:cubicBezTo>
                    <a:pt x="98" y="67"/>
                    <a:pt x="96" y="65"/>
                    <a:pt x="97" y="62"/>
                  </a:cubicBezTo>
                  <a:cubicBezTo>
                    <a:pt x="98" y="59"/>
                    <a:pt x="103" y="61"/>
                    <a:pt x="100" y="58"/>
                  </a:cubicBezTo>
                  <a:cubicBezTo>
                    <a:pt x="99" y="57"/>
                    <a:pt x="97" y="56"/>
                    <a:pt x="98" y="54"/>
                  </a:cubicBezTo>
                  <a:cubicBezTo>
                    <a:pt x="99" y="53"/>
                    <a:pt x="100" y="54"/>
                    <a:pt x="102" y="55"/>
                  </a:cubicBezTo>
                  <a:cubicBezTo>
                    <a:pt x="103" y="56"/>
                    <a:pt x="104" y="55"/>
                    <a:pt x="104" y="57"/>
                  </a:cubicBezTo>
                  <a:cubicBezTo>
                    <a:pt x="104" y="58"/>
                    <a:pt x="104" y="59"/>
                    <a:pt x="106" y="60"/>
                  </a:cubicBezTo>
                  <a:cubicBezTo>
                    <a:pt x="107" y="60"/>
                    <a:pt x="109" y="60"/>
                    <a:pt x="110" y="60"/>
                  </a:cubicBezTo>
                  <a:cubicBezTo>
                    <a:pt x="111" y="60"/>
                    <a:pt x="113" y="61"/>
                    <a:pt x="114" y="60"/>
                  </a:cubicBezTo>
                  <a:cubicBezTo>
                    <a:pt x="119" y="59"/>
                    <a:pt x="115" y="65"/>
                    <a:pt x="113" y="66"/>
                  </a:cubicBezTo>
                  <a:cubicBezTo>
                    <a:pt x="110" y="66"/>
                    <a:pt x="112" y="70"/>
                    <a:pt x="112" y="71"/>
                  </a:cubicBezTo>
                  <a:cubicBezTo>
                    <a:pt x="113" y="71"/>
                    <a:pt x="115" y="67"/>
                    <a:pt x="115" y="68"/>
                  </a:cubicBezTo>
                  <a:cubicBezTo>
                    <a:pt x="115" y="71"/>
                    <a:pt x="117" y="74"/>
                    <a:pt x="117" y="76"/>
                  </a:cubicBezTo>
                  <a:close/>
                </a:path>
              </a:pathLst>
            </a:custGeom>
            <a:grpFill/>
            <a:ln w="4763" cap="flat">
              <a:solidFill>
                <a:schemeClr val="bg1"/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id-ID" sz="1800" b="1" i="0" u="none" strike="noStrike" kern="1200" cap="none" spc="0" normalizeH="0" baseline="0" noProof="0">
                <a:ln>
                  <a:noFill/>
                </a:ln>
                <a:solidFill>
                  <a:srgbClr val="1C1C1C">
                    <a:lumMod val="50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endParaRPr>
            </a:p>
          </p:txBody>
        </p:sp>
        <p:sp>
          <p:nvSpPr>
            <p:cNvPr id="304" name="Freeform 702"/>
            <p:cNvSpPr/>
            <p:nvPr/>
          </p:nvSpPr>
          <p:spPr bwMode="auto">
            <a:xfrm>
              <a:off x="15926311" y="7669658"/>
              <a:ext cx="382165" cy="917438"/>
            </a:xfrm>
            <a:custGeom>
              <a:avLst/>
              <a:gdLst>
                <a:gd name="T0" fmla="*/ 37 w 41"/>
                <a:gd name="T1" fmla="*/ 37 h 98"/>
                <a:gd name="T2" fmla="*/ 34 w 41"/>
                <a:gd name="T3" fmla="*/ 35 h 98"/>
                <a:gd name="T4" fmla="*/ 31 w 41"/>
                <a:gd name="T5" fmla="*/ 29 h 98"/>
                <a:gd name="T6" fmla="*/ 32 w 41"/>
                <a:gd name="T7" fmla="*/ 25 h 98"/>
                <a:gd name="T8" fmla="*/ 25 w 41"/>
                <a:gd name="T9" fmla="*/ 22 h 98"/>
                <a:gd name="T10" fmla="*/ 30 w 41"/>
                <a:gd name="T11" fmla="*/ 10 h 98"/>
                <a:gd name="T12" fmla="*/ 28 w 41"/>
                <a:gd name="T13" fmla="*/ 6 h 98"/>
                <a:gd name="T14" fmla="*/ 23 w 41"/>
                <a:gd name="T15" fmla="*/ 2 h 98"/>
                <a:gd name="T16" fmla="*/ 22 w 41"/>
                <a:gd name="T17" fmla="*/ 9 h 98"/>
                <a:gd name="T18" fmla="*/ 18 w 41"/>
                <a:gd name="T19" fmla="*/ 9 h 98"/>
                <a:gd name="T20" fmla="*/ 13 w 41"/>
                <a:gd name="T21" fmla="*/ 15 h 98"/>
                <a:gd name="T22" fmla="*/ 11 w 41"/>
                <a:gd name="T23" fmla="*/ 21 h 98"/>
                <a:gd name="T24" fmla="*/ 6 w 41"/>
                <a:gd name="T25" fmla="*/ 25 h 98"/>
                <a:gd name="T26" fmla="*/ 2 w 41"/>
                <a:gd name="T27" fmla="*/ 35 h 98"/>
                <a:gd name="T28" fmla="*/ 0 w 41"/>
                <a:gd name="T29" fmla="*/ 40 h 98"/>
                <a:gd name="T30" fmla="*/ 4 w 41"/>
                <a:gd name="T31" fmla="*/ 44 h 98"/>
                <a:gd name="T32" fmla="*/ 7 w 41"/>
                <a:gd name="T33" fmla="*/ 52 h 98"/>
                <a:gd name="T34" fmla="*/ 11 w 41"/>
                <a:gd name="T35" fmla="*/ 58 h 98"/>
                <a:gd name="T36" fmla="*/ 11 w 41"/>
                <a:gd name="T37" fmla="*/ 64 h 98"/>
                <a:gd name="T38" fmla="*/ 12 w 41"/>
                <a:gd name="T39" fmla="*/ 66 h 98"/>
                <a:gd name="T40" fmla="*/ 14 w 41"/>
                <a:gd name="T41" fmla="*/ 66 h 98"/>
                <a:gd name="T42" fmla="*/ 17 w 41"/>
                <a:gd name="T43" fmla="*/ 65 h 98"/>
                <a:gd name="T44" fmla="*/ 22 w 41"/>
                <a:gd name="T45" fmla="*/ 64 h 98"/>
                <a:gd name="T46" fmla="*/ 25 w 41"/>
                <a:gd name="T47" fmla="*/ 72 h 98"/>
                <a:gd name="T48" fmla="*/ 29 w 41"/>
                <a:gd name="T49" fmla="*/ 80 h 98"/>
                <a:gd name="T50" fmla="*/ 30 w 41"/>
                <a:gd name="T51" fmla="*/ 85 h 98"/>
                <a:gd name="T52" fmla="*/ 29 w 41"/>
                <a:gd name="T53" fmla="*/ 88 h 98"/>
                <a:gd name="T54" fmla="*/ 29 w 41"/>
                <a:gd name="T55" fmla="*/ 98 h 98"/>
                <a:gd name="T56" fmla="*/ 34 w 41"/>
                <a:gd name="T57" fmla="*/ 85 h 98"/>
                <a:gd name="T58" fmla="*/ 28 w 41"/>
                <a:gd name="T59" fmla="*/ 71 h 98"/>
                <a:gd name="T60" fmla="*/ 30 w 41"/>
                <a:gd name="T61" fmla="*/ 65 h 98"/>
                <a:gd name="T62" fmla="*/ 26 w 41"/>
                <a:gd name="T63" fmla="*/ 49 h 98"/>
                <a:gd name="T64" fmla="*/ 34 w 41"/>
                <a:gd name="T65" fmla="*/ 44 h 98"/>
                <a:gd name="T66" fmla="*/ 41 w 41"/>
                <a:gd name="T67" fmla="*/ 38 h 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41" h="98">
                  <a:moveTo>
                    <a:pt x="39" y="38"/>
                  </a:moveTo>
                  <a:cubicBezTo>
                    <a:pt x="38" y="38"/>
                    <a:pt x="37" y="39"/>
                    <a:pt x="37" y="37"/>
                  </a:cubicBezTo>
                  <a:cubicBezTo>
                    <a:pt x="37" y="37"/>
                    <a:pt x="37" y="36"/>
                    <a:pt x="37" y="36"/>
                  </a:cubicBezTo>
                  <a:cubicBezTo>
                    <a:pt x="37" y="35"/>
                    <a:pt x="34" y="35"/>
                    <a:pt x="34" y="35"/>
                  </a:cubicBezTo>
                  <a:cubicBezTo>
                    <a:pt x="33" y="34"/>
                    <a:pt x="34" y="32"/>
                    <a:pt x="34" y="31"/>
                  </a:cubicBezTo>
                  <a:cubicBezTo>
                    <a:pt x="35" y="29"/>
                    <a:pt x="32" y="30"/>
                    <a:pt x="31" y="29"/>
                  </a:cubicBezTo>
                  <a:cubicBezTo>
                    <a:pt x="31" y="28"/>
                    <a:pt x="30" y="28"/>
                    <a:pt x="30" y="27"/>
                  </a:cubicBezTo>
                  <a:cubicBezTo>
                    <a:pt x="30" y="26"/>
                    <a:pt x="32" y="25"/>
                    <a:pt x="32" y="25"/>
                  </a:cubicBezTo>
                  <a:cubicBezTo>
                    <a:pt x="31" y="23"/>
                    <a:pt x="25" y="26"/>
                    <a:pt x="24" y="25"/>
                  </a:cubicBezTo>
                  <a:cubicBezTo>
                    <a:pt x="24" y="25"/>
                    <a:pt x="25" y="23"/>
                    <a:pt x="25" y="22"/>
                  </a:cubicBezTo>
                  <a:cubicBezTo>
                    <a:pt x="24" y="21"/>
                    <a:pt x="27" y="19"/>
                    <a:pt x="27" y="18"/>
                  </a:cubicBezTo>
                  <a:cubicBezTo>
                    <a:pt x="29" y="15"/>
                    <a:pt x="31" y="13"/>
                    <a:pt x="30" y="10"/>
                  </a:cubicBezTo>
                  <a:cubicBezTo>
                    <a:pt x="30" y="9"/>
                    <a:pt x="31" y="8"/>
                    <a:pt x="31" y="7"/>
                  </a:cubicBezTo>
                  <a:cubicBezTo>
                    <a:pt x="31" y="5"/>
                    <a:pt x="29" y="7"/>
                    <a:pt x="28" y="6"/>
                  </a:cubicBezTo>
                  <a:cubicBezTo>
                    <a:pt x="28" y="4"/>
                    <a:pt x="27" y="3"/>
                    <a:pt x="27" y="2"/>
                  </a:cubicBezTo>
                  <a:cubicBezTo>
                    <a:pt x="25" y="0"/>
                    <a:pt x="25" y="3"/>
                    <a:pt x="23" y="2"/>
                  </a:cubicBezTo>
                  <a:cubicBezTo>
                    <a:pt x="24" y="4"/>
                    <a:pt x="22" y="4"/>
                    <a:pt x="22" y="5"/>
                  </a:cubicBezTo>
                  <a:cubicBezTo>
                    <a:pt x="22" y="5"/>
                    <a:pt x="22" y="9"/>
                    <a:pt x="22" y="9"/>
                  </a:cubicBezTo>
                  <a:cubicBezTo>
                    <a:pt x="21" y="9"/>
                    <a:pt x="21" y="7"/>
                    <a:pt x="21" y="7"/>
                  </a:cubicBezTo>
                  <a:cubicBezTo>
                    <a:pt x="19" y="7"/>
                    <a:pt x="18" y="8"/>
                    <a:pt x="18" y="9"/>
                  </a:cubicBezTo>
                  <a:cubicBezTo>
                    <a:pt x="17" y="10"/>
                    <a:pt x="15" y="10"/>
                    <a:pt x="14" y="11"/>
                  </a:cubicBezTo>
                  <a:cubicBezTo>
                    <a:pt x="13" y="12"/>
                    <a:pt x="14" y="14"/>
                    <a:pt x="13" y="15"/>
                  </a:cubicBezTo>
                  <a:cubicBezTo>
                    <a:pt x="13" y="16"/>
                    <a:pt x="12" y="17"/>
                    <a:pt x="11" y="18"/>
                  </a:cubicBezTo>
                  <a:cubicBezTo>
                    <a:pt x="11" y="19"/>
                    <a:pt x="11" y="20"/>
                    <a:pt x="11" y="21"/>
                  </a:cubicBezTo>
                  <a:cubicBezTo>
                    <a:pt x="11" y="23"/>
                    <a:pt x="10" y="25"/>
                    <a:pt x="9" y="25"/>
                  </a:cubicBezTo>
                  <a:cubicBezTo>
                    <a:pt x="8" y="25"/>
                    <a:pt x="7" y="25"/>
                    <a:pt x="6" y="25"/>
                  </a:cubicBezTo>
                  <a:cubicBezTo>
                    <a:pt x="5" y="27"/>
                    <a:pt x="6" y="35"/>
                    <a:pt x="4" y="35"/>
                  </a:cubicBezTo>
                  <a:cubicBezTo>
                    <a:pt x="4" y="35"/>
                    <a:pt x="2" y="35"/>
                    <a:pt x="2" y="35"/>
                  </a:cubicBezTo>
                  <a:cubicBezTo>
                    <a:pt x="2" y="36"/>
                    <a:pt x="2" y="37"/>
                    <a:pt x="2" y="37"/>
                  </a:cubicBezTo>
                  <a:cubicBezTo>
                    <a:pt x="2" y="38"/>
                    <a:pt x="1" y="39"/>
                    <a:pt x="0" y="40"/>
                  </a:cubicBezTo>
                  <a:cubicBezTo>
                    <a:pt x="0" y="41"/>
                    <a:pt x="4" y="46"/>
                    <a:pt x="5" y="47"/>
                  </a:cubicBezTo>
                  <a:cubicBezTo>
                    <a:pt x="5" y="47"/>
                    <a:pt x="4" y="44"/>
                    <a:pt x="4" y="44"/>
                  </a:cubicBezTo>
                  <a:cubicBezTo>
                    <a:pt x="4" y="44"/>
                    <a:pt x="7" y="48"/>
                    <a:pt x="7" y="48"/>
                  </a:cubicBezTo>
                  <a:cubicBezTo>
                    <a:pt x="8" y="50"/>
                    <a:pt x="6" y="50"/>
                    <a:pt x="7" y="52"/>
                  </a:cubicBezTo>
                  <a:cubicBezTo>
                    <a:pt x="6" y="51"/>
                    <a:pt x="8" y="51"/>
                    <a:pt x="9" y="52"/>
                  </a:cubicBezTo>
                  <a:cubicBezTo>
                    <a:pt x="10" y="54"/>
                    <a:pt x="11" y="56"/>
                    <a:pt x="11" y="58"/>
                  </a:cubicBezTo>
                  <a:cubicBezTo>
                    <a:pt x="11" y="58"/>
                    <a:pt x="10" y="67"/>
                    <a:pt x="10" y="67"/>
                  </a:cubicBezTo>
                  <a:cubicBezTo>
                    <a:pt x="11" y="67"/>
                    <a:pt x="11" y="64"/>
                    <a:pt x="11" y="64"/>
                  </a:cubicBezTo>
                  <a:cubicBezTo>
                    <a:pt x="11" y="64"/>
                    <a:pt x="11" y="67"/>
                    <a:pt x="11" y="67"/>
                  </a:cubicBezTo>
                  <a:cubicBezTo>
                    <a:pt x="11" y="67"/>
                    <a:pt x="12" y="66"/>
                    <a:pt x="12" y="66"/>
                  </a:cubicBezTo>
                  <a:cubicBezTo>
                    <a:pt x="12" y="66"/>
                    <a:pt x="12" y="68"/>
                    <a:pt x="12" y="68"/>
                  </a:cubicBezTo>
                  <a:cubicBezTo>
                    <a:pt x="13" y="68"/>
                    <a:pt x="13" y="66"/>
                    <a:pt x="14" y="66"/>
                  </a:cubicBezTo>
                  <a:cubicBezTo>
                    <a:pt x="14" y="66"/>
                    <a:pt x="14" y="67"/>
                    <a:pt x="14" y="67"/>
                  </a:cubicBezTo>
                  <a:cubicBezTo>
                    <a:pt x="14" y="67"/>
                    <a:pt x="17" y="66"/>
                    <a:pt x="17" y="65"/>
                  </a:cubicBezTo>
                  <a:cubicBezTo>
                    <a:pt x="18" y="65"/>
                    <a:pt x="23" y="62"/>
                    <a:pt x="21" y="61"/>
                  </a:cubicBezTo>
                  <a:cubicBezTo>
                    <a:pt x="22" y="61"/>
                    <a:pt x="21" y="63"/>
                    <a:pt x="22" y="64"/>
                  </a:cubicBezTo>
                  <a:cubicBezTo>
                    <a:pt x="23" y="64"/>
                    <a:pt x="24" y="64"/>
                    <a:pt x="24" y="65"/>
                  </a:cubicBezTo>
                  <a:cubicBezTo>
                    <a:pt x="25" y="67"/>
                    <a:pt x="25" y="70"/>
                    <a:pt x="25" y="72"/>
                  </a:cubicBezTo>
                  <a:cubicBezTo>
                    <a:pt x="26" y="75"/>
                    <a:pt x="26" y="77"/>
                    <a:pt x="28" y="79"/>
                  </a:cubicBezTo>
                  <a:cubicBezTo>
                    <a:pt x="28" y="79"/>
                    <a:pt x="29" y="80"/>
                    <a:pt x="29" y="80"/>
                  </a:cubicBezTo>
                  <a:cubicBezTo>
                    <a:pt x="29" y="82"/>
                    <a:pt x="30" y="82"/>
                    <a:pt x="30" y="82"/>
                  </a:cubicBezTo>
                  <a:cubicBezTo>
                    <a:pt x="31" y="83"/>
                    <a:pt x="29" y="85"/>
                    <a:pt x="30" y="85"/>
                  </a:cubicBezTo>
                  <a:cubicBezTo>
                    <a:pt x="30" y="85"/>
                    <a:pt x="30" y="85"/>
                    <a:pt x="31" y="85"/>
                  </a:cubicBezTo>
                  <a:cubicBezTo>
                    <a:pt x="31" y="86"/>
                    <a:pt x="29" y="87"/>
                    <a:pt x="29" y="88"/>
                  </a:cubicBezTo>
                  <a:cubicBezTo>
                    <a:pt x="29" y="90"/>
                    <a:pt x="30" y="88"/>
                    <a:pt x="31" y="89"/>
                  </a:cubicBezTo>
                  <a:cubicBezTo>
                    <a:pt x="31" y="89"/>
                    <a:pt x="29" y="97"/>
                    <a:pt x="29" y="98"/>
                  </a:cubicBezTo>
                  <a:cubicBezTo>
                    <a:pt x="31" y="96"/>
                    <a:pt x="32" y="92"/>
                    <a:pt x="33" y="90"/>
                  </a:cubicBezTo>
                  <a:cubicBezTo>
                    <a:pt x="34" y="88"/>
                    <a:pt x="35" y="87"/>
                    <a:pt x="34" y="85"/>
                  </a:cubicBezTo>
                  <a:cubicBezTo>
                    <a:pt x="33" y="83"/>
                    <a:pt x="33" y="82"/>
                    <a:pt x="33" y="80"/>
                  </a:cubicBezTo>
                  <a:cubicBezTo>
                    <a:pt x="32" y="78"/>
                    <a:pt x="27" y="74"/>
                    <a:pt x="28" y="71"/>
                  </a:cubicBezTo>
                  <a:cubicBezTo>
                    <a:pt x="28" y="71"/>
                    <a:pt x="30" y="70"/>
                    <a:pt x="30" y="69"/>
                  </a:cubicBezTo>
                  <a:cubicBezTo>
                    <a:pt x="29" y="67"/>
                    <a:pt x="30" y="67"/>
                    <a:pt x="30" y="65"/>
                  </a:cubicBezTo>
                  <a:cubicBezTo>
                    <a:pt x="31" y="62"/>
                    <a:pt x="27" y="60"/>
                    <a:pt x="26" y="58"/>
                  </a:cubicBezTo>
                  <a:cubicBezTo>
                    <a:pt x="23" y="56"/>
                    <a:pt x="25" y="52"/>
                    <a:pt x="26" y="49"/>
                  </a:cubicBezTo>
                  <a:cubicBezTo>
                    <a:pt x="26" y="47"/>
                    <a:pt x="27" y="47"/>
                    <a:pt x="29" y="47"/>
                  </a:cubicBezTo>
                  <a:cubicBezTo>
                    <a:pt x="31" y="47"/>
                    <a:pt x="33" y="45"/>
                    <a:pt x="34" y="44"/>
                  </a:cubicBezTo>
                  <a:cubicBezTo>
                    <a:pt x="36" y="43"/>
                    <a:pt x="37" y="44"/>
                    <a:pt x="39" y="42"/>
                  </a:cubicBezTo>
                  <a:cubicBezTo>
                    <a:pt x="40" y="40"/>
                    <a:pt x="41" y="39"/>
                    <a:pt x="41" y="38"/>
                  </a:cubicBezTo>
                  <a:cubicBezTo>
                    <a:pt x="41" y="38"/>
                    <a:pt x="40" y="38"/>
                    <a:pt x="39" y="38"/>
                  </a:cubicBezTo>
                  <a:close/>
                </a:path>
              </a:pathLst>
            </a:custGeom>
            <a:grpFill/>
            <a:ln w="4763" cap="flat">
              <a:solidFill>
                <a:schemeClr val="bg1"/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id-ID" sz="1800" b="1" i="0" u="none" strike="noStrike" kern="1200" cap="none" spc="0" normalizeH="0" baseline="0" noProof="0">
                <a:ln>
                  <a:noFill/>
                </a:ln>
                <a:solidFill>
                  <a:srgbClr val="1C1C1C">
                    <a:lumMod val="50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endParaRPr>
            </a:p>
          </p:txBody>
        </p:sp>
        <p:sp>
          <p:nvSpPr>
            <p:cNvPr id="305" name="Freeform 703"/>
            <p:cNvSpPr/>
            <p:nvPr/>
          </p:nvSpPr>
          <p:spPr bwMode="auto">
            <a:xfrm>
              <a:off x="15747967" y="7781150"/>
              <a:ext cx="213379" cy="261215"/>
            </a:xfrm>
            <a:custGeom>
              <a:avLst/>
              <a:gdLst>
                <a:gd name="T0" fmla="*/ 21 w 23"/>
                <a:gd name="T1" fmla="*/ 26 h 28"/>
                <a:gd name="T2" fmla="*/ 20 w 23"/>
                <a:gd name="T3" fmla="*/ 17 h 28"/>
                <a:gd name="T4" fmla="*/ 18 w 23"/>
                <a:gd name="T5" fmla="*/ 16 h 28"/>
                <a:gd name="T6" fmla="*/ 16 w 23"/>
                <a:gd name="T7" fmla="*/ 18 h 28"/>
                <a:gd name="T8" fmla="*/ 17 w 23"/>
                <a:gd name="T9" fmla="*/ 13 h 28"/>
                <a:gd name="T10" fmla="*/ 18 w 23"/>
                <a:gd name="T11" fmla="*/ 7 h 28"/>
                <a:gd name="T12" fmla="*/ 14 w 23"/>
                <a:gd name="T13" fmla="*/ 7 h 28"/>
                <a:gd name="T14" fmla="*/ 10 w 23"/>
                <a:gd name="T15" fmla="*/ 7 h 28"/>
                <a:gd name="T16" fmla="*/ 8 w 23"/>
                <a:gd name="T17" fmla="*/ 4 h 28"/>
                <a:gd name="T18" fmla="*/ 6 w 23"/>
                <a:gd name="T19" fmla="*/ 2 h 28"/>
                <a:gd name="T20" fmla="*/ 2 w 23"/>
                <a:gd name="T21" fmla="*/ 1 h 28"/>
                <a:gd name="T22" fmla="*/ 4 w 23"/>
                <a:gd name="T23" fmla="*/ 5 h 28"/>
                <a:gd name="T24" fmla="*/ 1 w 23"/>
                <a:gd name="T25" fmla="*/ 9 h 28"/>
                <a:gd name="T26" fmla="*/ 3 w 23"/>
                <a:gd name="T27" fmla="*/ 16 h 28"/>
                <a:gd name="T28" fmla="*/ 5 w 23"/>
                <a:gd name="T29" fmla="*/ 25 h 28"/>
                <a:gd name="T30" fmla="*/ 6 w 23"/>
                <a:gd name="T31" fmla="*/ 22 h 28"/>
                <a:gd name="T32" fmla="*/ 7 w 23"/>
                <a:gd name="T33" fmla="*/ 24 h 28"/>
                <a:gd name="T34" fmla="*/ 7 w 23"/>
                <a:gd name="T35" fmla="*/ 23 h 28"/>
                <a:gd name="T36" fmla="*/ 8 w 23"/>
                <a:gd name="T37" fmla="*/ 21 h 28"/>
                <a:gd name="T38" fmla="*/ 13 w 23"/>
                <a:gd name="T39" fmla="*/ 22 h 28"/>
                <a:gd name="T40" fmla="*/ 11 w 23"/>
                <a:gd name="T41" fmla="*/ 16 h 28"/>
                <a:gd name="T42" fmla="*/ 13 w 23"/>
                <a:gd name="T43" fmla="*/ 19 h 28"/>
                <a:gd name="T44" fmla="*/ 17 w 23"/>
                <a:gd name="T45" fmla="*/ 20 h 28"/>
                <a:gd name="T46" fmla="*/ 18 w 23"/>
                <a:gd name="T47" fmla="*/ 22 h 28"/>
                <a:gd name="T48" fmla="*/ 19 w 23"/>
                <a:gd name="T49" fmla="*/ 28 h 28"/>
                <a:gd name="T50" fmla="*/ 21 w 23"/>
                <a:gd name="T51" fmla="*/ 26 h 28"/>
                <a:gd name="T52" fmla="*/ 21 w 23"/>
                <a:gd name="T53" fmla="*/ 26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23" h="28">
                  <a:moveTo>
                    <a:pt x="21" y="26"/>
                  </a:moveTo>
                  <a:cubicBezTo>
                    <a:pt x="22" y="24"/>
                    <a:pt x="20" y="19"/>
                    <a:pt x="20" y="17"/>
                  </a:cubicBezTo>
                  <a:cubicBezTo>
                    <a:pt x="20" y="17"/>
                    <a:pt x="19" y="13"/>
                    <a:pt x="18" y="16"/>
                  </a:cubicBezTo>
                  <a:cubicBezTo>
                    <a:pt x="18" y="16"/>
                    <a:pt x="17" y="17"/>
                    <a:pt x="16" y="18"/>
                  </a:cubicBezTo>
                  <a:cubicBezTo>
                    <a:pt x="16" y="17"/>
                    <a:pt x="14" y="13"/>
                    <a:pt x="17" y="13"/>
                  </a:cubicBezTo>
                  <a:cubicBezTo>
                    <a:pt x="19" y="12"/>
                    <a:pt x="23" y="6"/>
                    <a:pt x="18" y="7"/>
                  </a:cubicBezTo>
                  <a:cubicBezTo>
                    <a:pt x="17" y="8"/>
                    <a:pt x="15" y="7"/>
                    <a:pt x="14" y="7"/>
                  </a:cubicBezTo>
                  <a:cubicBezTo>
                    <a:pt x="13" y="7"/>
                    <a:pt x="11" y="7"/>
                    <a:pt x="10" y="7"/>
                  </a:cubicBezTo>
                  <a:cubicBezTo>
                    <a:pt x="8" y="6"/>
                    <a:pt x="8" y="5"/>
                    <a:pt x="8" y="4"/>
                  </a:cubicBezTo>
                  <a:cubicBezTo>
                    <a:pt x="8" y="2"/>
                    <a:pt x="7" y="3"/>
                    <a:pt x="6" y="2"/>
                  </a:cubicBezTo>
                  <a:cubicBezTo>
                    <a:pt x="4" y="1"/>
                    <a:pt x="3" y="0"/>
                    <a:pt x="2" y="1"/>
                  </a:cubicBezTo>
                  <a:cubicBezTo>
                    <a:pt x="1" y="3"/>
                    <a:pt x="3" y="4"/>
                    <a:pt x="4" y="5"/>
                  </a:cubicBezTo>
                  <a:cubicBezTo>
                    <a:pt x="7" y="8"/>
                    <a:pt x="2" y="6"/>
                    <a:pt x="1" y="9"/>
                  </a:cubicBezTo>
                  <a:cubicBezTo>
                    <a:pt x="0" y="12"/>
                    <a:pt x="2" y="14"/>
                    <a:pt x="3" y="16"/>
                  </a:cubicBezTo>
                  <a:cubicBezTo>
                    <a:pt x="5" y="19"/>
                    <a:pt x="6" y="22"/>
                    <a:pt x="5" y="25"/>
                  </a:cubicBezTo>
                  <a:cubicBezTo>
                    <a:pt x="6" y="26"/>
                    <a:pt x="6" y="23"/>
                    <a:pt x="6" y="22"/>
                  </a:cubicBezTo>
                  <a:cubicBezTo>
                    <a:pt x="6" y="23"/>
                    <a:pt x="6" y="24"/>
                    <a:pt x="7" y="24"/>
                  </a:cubicBezTo>
                  <a:cubicBezTo>
                    <a:pt x="7" y="24"/>
                    <a:pt x="7" y="23"/>
                    <a:pt x="7" y="23"/>
                  </a:cubicBezTo>
                  <a:cubicBezTo>
                    <a:pt x="8" y="26"/>
                    <a:pt x="8" y="23"/>
                    <a:pt x="8" y="21"/>
                  </a:cubicBezTo>
                  <a:cubicBezTo>
                    <a:pt x="8" y="22"/>
                    <a:pt x="12" y="25"/>
                    <a:pt x="13" y="22"/>
                  </a:cubicBezTo>
                  <a:cubicBezTo>
                    <a:pt x="13" y="21"/>
                    <a:pt x="12" y="16"/>
                    <a:pt x="11" y="16"/>
                  </a:cubicBezTo>
                  <a:cubicBezTo>
                    <a:pt x="12" y="16"/>
                    <a:pt x="13" y="18"/>
                    <a:pt x="13" y="19"/>
                  </a:cubicBezTo>
                  <a:cubicBezTo>
                    <a:pt x="14" y="20"/>
                    <a:pt x="17" y="18"/>
                    <a:pt x="17" y="20"/>
                  </a:cubicBezTo>
                  <a:cubicBezTo>
                    <a:pt x="17" y="21"/>
                    <a:pt x="18" y="20"/>
                    <a:pt x="18" y="22"/>
                  </a:cubicBezTo>
                  <a:cubicBezTo>
                    <a:pt x="18" y="24"/>
                    <a:pt x="18" y="26"/>
                    <a:pt x="19" y="28"/>
                  </a:cubicBezTo>
                  <a:cubicBezTo>
                    <a:pt x="20" y="27"/>
                    <a:pt x="20" y="27"/>
                    <a:pt x="21" y="26"/>
                  </a:cubicBezTo>
                  <a:cubicBezTo>
                    <a:pt x="22" y="25"/>
                    <a:pt x="20" y="27"/>
                    <a:pt x="21" y="26"/>
                  </a:cubicBezTo>
                  <a:close/>
                </a:path>
              </a:pathLst>
            </a:custGeom>
            <a:grpFill/>
            <a:ln w="4763" cap="flat">
              <a:solidFill>
                <a:schemeClr val="bg1"/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id-ID" sz="1800" b="1" i="0" u="none" strike="noStrike" kern="1200" cap="none" spc="0" normalizeH="0" baseline="0" noProof="0">
                <a:ln>
                  <a:noFill/>
                </a:ln>
                <a:solidFill>
                  <a:srgbClr val="1C1C1C">
                    <a:lumMod val="50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endParaRPr>
            </a:p>
          </p:txBody>
        </p:sp>
        <p:sp>
          <p:nvSpPr>
            <p:cNvPr id="306" name="Freeform 704"/>
            <p:cNvSpPr/>
            <p:nvPr/>
          </p:nvSpPr>
          <p:spPr bwMode="auto">
            <a:xfrm>
              <a:off x="16149241" y="8071036"/>
              <a:ext cx="391721" cy="719934"/>
            </a:xfrm>
            <a:custGeom>
              <a:avLst/>
              <a:gdLst>
                <a:gd name="T0" fmla="*/ 40 w 42"/>
                <a:gd name="T1" fmla="*/ 30 h 77"/>
                <a:gd name="T2" fmla="*/ 41 w 42"/>
                <a:gd name="T3" fmla="*/ 27 h 77"/>
                <a:gd name="T4" fmla="*/ 39 w 42"/>
                <a:gd name="T5" fmla="*/ 24 h 77"/>
                <a:gd name="T6" fmla="*/ 36 w 42"/>
                <a:gd name="T7" fmla="*/ 20 h 77"/>
                <a:gd name="T8" fmla="*/ 35 w 42"/>
                <a:gd name="T9" fmla="*/ 15 h 77"/>
                <a:gd name="T10" fmla="*/ 30 w 42"/>
                <a:gd name="T11" fmla="*/ 12 h 77"/>
                <a:gd name="T12" fmla="*/ 25 w 42"/>
                <a:gd name="T13" fmla="*/ 14 h 77"/>
                <a:gd name="T14" fmla="*/ 21 w 42"/>
                <a:gd name="T15" fmla="*/ 14 h 77"/>
                <a:gd name="T16" fmla="*/ 17 w 42"/>
                <a:gd name="T17" fmla="*/ 16 h 77"/>
                <a:gd name="T18" fmla="*/ 19 w 42"/>
                <a:gd name="T19" fmla="*/ 12 h 77"/>
                <a:gd name="T20" fmla="*/ 19 w 42"/>
                <a:gd name="T21" fmla="*/ 9 h 77"/>
                <a:gd name="T22" fmla="*/ 18 w 42"/>
                <a:gd name="T23" fmla="*/ 5 h 77"/>
                <a:gd name="T24" fmla="*/ 15 w 42"/>
                <a:gd name="T25" fmla="*/ 4 h 77"/>
                <a:gd name="T26" fmla="*/ 9 w 42"/>
                <a:gd name="T27" fmla="*/ 1 h 77"/>
                <a:gd name="T28" fmla="*/ 4 w 42"/>
                <a:gd name="T29" fmla="*/ 4 h 77"/>
                <a:gd name="T30" fmla="*/ 1 w 42"/>
                <a:gd name="T31" fmla="*/ 8 h 77"/>
                <a:gd name="T32" fmla="*/ 0 w 42"/>
                <a:gd name="T33" fmla="*/ 13 h 77"/>
                <a:gd name="T34" fmla="*/ 3 w 42"/>
                <a:gd name="T35" fmla="*/ 16 h 77"/>
                <a:gd name="T36" fmla="*/ 6 w 42"/>
                <a:gd name="T37" fmla="*/ 20 h 77"/>
                <a:gd name="T38" fmla="*/ 5 w 42"/>
                <a:gd name="T39" fmla="*/ 24 h 77"/>
                <a:gd name="T40" fmla="*/ 5 w 42"/>
                <a:gd name="T41" fmla="*/ 27 h 77"/>
                <a:gd name="T42" fmla="*/ 4 w 42"/>
                <a:gd name="T43" fmla="*/ 28 h 77"/>
                <a:gd name="T44" fmla="*/ 6 w 42"/>
                <a:gd name="T45" fmla="*/ 33 h 77"/>
                <a:gd name="T46" fmla="*/ 9 w 42"/>
                <a:gd name="T47" fmla="*/ 37 h 77"/>
                <a:gd name="T48" fmla="*/ 10 w 42"/>
                <a:gd name="T49" fmla="*/ 42 h 77"/>
                <a:gd name="T50" fmla="*/ 6 w 42"/>
                <a:gd name="T51" fmla="*/ 52 h 77"/>
                <a:gd name="T52" fmla="*/ 5 w 42"/>
                <a:gd name="T53" fmla="*/ 55 h 77"/>
                <a:gd name="T54" fmla="*/ 4 w 42"/>
                <a:gd name="T55" fmla="*/ 58 h 77"/>
                <a:gd name="T56" fmla="*/ 5 w 42"/>
                <a:gd name="T57" fmla="*/ 62 h 77"/>
                <a:gd name="T58" fmla="*/ 11 w 42"/>
                <a:gd name="T59" fmla="*/ 69 h 77"/>
                <a:gd name="T60" fmla="*/ 13 w 42"/>
                <a:gd name="T61" fmla="*/ 72 h 77"/>
                <a:gd name="T62" fmla="*/ 16 w 42"/>
                <a:gd name="T63" fmla="*/ 72 h 77"/>
                <a:gd name="T64" fmla="*/ 18 w 42"/>
                <a:gd name="T65" fmla="*/ 74 h 77"/>
                <a:gd name="T66" fmla="*/ 19 w 42"/>
                <a:gd name="T67" fmla="*/ 76 h 77"/>
                <a:gd name="T68" fmla="*/ 21 w 42"/>
                <a:gd name="T69" fmla="*/ 76 h 77"/>
                <a:gd name="T70" fmla="*/ 23 w 42"/>
                <a:gd name="T71" fmla="*/ 74 h 77"/>
                <a:gd name="T72" fmla="*/ 16 w 42"/>
                <a:gd name="T73" fmla="*/ 69 h 77"/>
                <a:gd name="T74" fmla="*/ 13 w 42"/>
                <a:gd name="T75" fmla="*/ 67 h 77"/>
                <a:gd name="T76" fmla="*/ 15 w 42"/>
                <a:gd name="T77" fmla="*/ 67 h 77"/>
                <a:gd name="T78" fmla="*/ 12 w 42"/>
                <a:gd name="T79" fmla="*/ 60 h 77"/>
                <a:gd name="T80" fmla="*/ 11 w 42"/>
                <a:gd name="T81" fmla="*/ 58 h 77"/>
                <a:gd name="T82" fmla="*/ 9 w 42"/>
                <a:gd name="T83" fmla="*/ 56 h 77"/>
                <a:gd name="T84" fmla="*/ 11 w 42"/>
                <a:gd name="T85" fmla="*/ 48 h 77"/>
                <a:gd name="T86" fmla="*/ 13 w 42"/>
                <a:gd name="T87" fmla="*/ 43 h 77"/>
                <a:gd name="T88" fmla="*/ 14 w 42"/>
                <a:gd name="T89" fmla="*/ 36 h 77"/>
                <a:gd name="T90" fmla="*/ 17 w 42"/>
                <a:gd name="T91" fmla="*/ 40 h 77"/>
                <a:gd name="T92" fmla="*/ 22 w 42"/>
                <a:gd name="T93" fmla="*/ 41 h 77"/>
                <a:gd name="T94" fmla="*/ 27 w 42"/>
                <a:gd name="T95" fmla="*/ 44 h 77"/>
                <a:gd name="T96" fmla="*/ 24 w 42"/>
                <a:gd name="T97" fmla="*/ 38 h 77"/>
                <a:gd name="T98" fmla="*/ 28 w 42"/>
                <a:gd name="T99" fmla="*/ 33 h 77"/>
                <a:gd name="T100" fmla="*/ 34 w 42"/>
                <a:gd name="T101" fmla="*/ 32 h 77"/>
                <a:gd name="T102" fmla="*/ 38 w 42"/>
                <a:gd name="T103" fmla="*/ 33 h 77"/>
                <a:gd name="T104" fmla="*/ 40 w 42"/>
                <a:gd name="T105" fmla="*/ 30 h 77"/>
                <a:gd name="T106" fmla="*/ 40 w 42"/>
                <a:gd name="T107" fmla="*/ 30 h 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42" h="77">
                  <a:moveTo>
                    <a:pt x="40" y="30"/>
                  </a:moveTo>
                  <a:cubicBezTo>
                    <a:pt x="41" y="30"/>
                    <a:pt x="40" y="28"/>
                    <a:pt x="41" y="27"/>
                  </a:cubicBezTo>
                  <a:cubicBezTo>
                    <a:pt x="42" y="26"/>
                    <a:pt x="40" y="24"/>
                    <a:pt x="39" y="24"/>
                  </a:cubicBezTo>
                  <a:cubicBezTo>
                    <a:pt x="38" y="23"/>
                    <a:pt x="36" y="22"/>
                    <a:pt x="36" y="20"/>
                  </a:cubicBezTo>
                  <a:cubicBezTo>
                    <a:pt x="36" y="18"/>
                    <a:pt x="37" y="17"/>
                    <a:pt x="35" y="15"/>
                  </a:cubicBezTo>
                  <a:cubicBezTo>
                    <a:pt x="34" y="14"/>
                    <a:pt x="32" y="12"/>
                    <a:pt x="30" y="12"/>
                  </a:cubicBezTo>
                  <a:cubicBezTo>
                    <a:pt x="28" y="12"/>
                    <a:pt x="27" y="14"/>
                    <a:pt x="25" y="14"/>
                  </a:cubicBezTo>
                  <a:cubicBezTo>
                    <a:pt x="23" y="13"/>
                    <a:pt x="23" y="13"/>
                    <a:pt x="21" y="14"/>
                  </a:cubicBezTo>
                  <a:cubicBezTo>
                    <a:pt x="21" y="14"/>
                    <a:pt x="18" y="17"/>
                    <a:pt x="17" y="16"/>
                  </a:cubicBezTo>
                  <a:cubicBezTo>
                    <a:pt x="17" y="15"/>
                    <a:pt x="20" y="13"/>
                    <a:pt x="19" y="12"/>
                  </a:cubicBezTo>
                  <a:cubicBezTo>
                    <a:pt x="17" y="11"/>
                    <a:pt x="19" y="10"/>
                    <a:pt x="19" y="9"/>
                  </a:cubicBezTo>
                  <a:cubicBezTo>
                    <a:pt x="19" y="8"/>
                    <a:pt x="19" y="5"/>
                    <a:pt x="18" y="5"/>
                  </a:cubicBezTo>
                  <a:cubicBezTo>
                    <a:pt x="16" y="6"/>
                    <a:pt x="14" y="6"/>
                    <a:pt x="15" y="4"/>
                  </a:cubicBezTo>
                  <a:cubicBezTo>
                    <a:pt x="16" y="0"/>
                    <a:pt x="11" y="0"/>
                    <a:pt x="9" y="1"/>
                  </a:cubicBezTo>
                  <a:cubicBezTo>
                    <a:pt x="8" y="3"/>
                    <a:pt x="6" y="4"/>
                    <a:pt x="4" y="4"/>
                  </a:cubicBezTo>
                  <a:cubicBezTo>
                    <a:pt x="2" y="4"/>
                    <a:pt x="1" y="7"/>
                    <a:pt x="1" y="8"/>
                  </a:cubicBezTo>
                  <a:cubicBezTo>
                    <a:pt x="1" y="10"/>
                    <a:pt x="0" y="11"/>
                    <a:pt x="0" y="13"/>
                  </a:cubicBezTo>
                  <a:cubicBezTo>
                    <a:pt x="0" y="15"/>
                    <a:pt x="1" y="15"/>
                    <a:pt x="3" y="16"/>
                  </a:cubicBezTo>
                  <a:cubicBezTo>
                    <a:pt x="4" y="18"/>
                    <a:pt x="5" y="19"/>
                    <a:pt x="6" y="20"/>
                  </a:cubicBezTo>
                  <a:cubicBezTo>
                    <a:pt x="7" y="22"/>
                    <a:pt x="5" y="23"/>
                    <a:pt x="5" y="24"/>
                  </a:cubicBezTo>
                  <a:cubicBezTo>
                    <a:pt x="5" y="25"/>
                    <a:pt x="6" y="26"/>
                    <a:pt x="5" y="27"/>
                  </a:cubicBezTo>
                  <a:cubicBezTo>
                    <a:pt x="5" y="27"/>
                    <a:pt x="4" y="27"/>
                    <a:pt x="4" y="28"/>
                  </a:cubicBezTo>
                  <a:cubicBezTo>
                    <a:pt x="3" y="29"/>
                    <a:pt x="5" y="32"/>
                    <a:pt x="6" y="33"/>
                  </a:cubicBezTo>
                  <a:cubicBezTo>
                    <a:pt x="7" y="34"/>
                    <a:pt x="8" y="35"/>
                    <a:pt x="9" y="37"/>
                  </a:cubicBezTo>
                  <a:cubicBezTo>
                    <a:pt x="9" y="39"/>
                    <a:pt x="9" y="40"/>
                    <a:pt x="10" y="42"/>
                  </a:cubicBezTo>
                  <a:cubicBezTo>
                    <a:pt x="11" y="46"/>
                    <a:pt x="8" y="49"/>
                    <a:pt x="6" y="52"/>
                  </a:cubicBezTo>
                  <a:cubicBezTo>
                    <a:pt x="6" y="53"/>
                    <a:pt x="5" y="54"/>
                    <a:pt x="5" y="55"/>
                  </a:cubicBezTo>
                  <a:cubicBezTo>
                    <a:pt x="4" y="56"/>
                    <a:pt x="4" y="57"/>
                    <a:pt x="4" y="58"/>
                  </a:cubicBezTo>
                  <a:cubicBezTo>
                    <a:pt x="4" y="59"/>
                    <a:pt x="3" y="62"/>
                    <a:pt x="5" y="62"/>
                  </a:cubicBezTo>
                  <a:cubicBezTo>
                    <a:pt x="8" y="64"/>
                    <a:pt x="9" y="67"/>
                    <a:pt x="11" y="69"/>
                  </a:cubicBezTo>
                  <a:cubicBezTo>
                    <a:pt x="12" y="70"/>
                    <a:pt x="12" y="71"/>
                    <a:pt x="13" y="72"/>
                  </a:cubicBezTo>
                  <a:cubicBezTo>
                    <a:pt x="14" y="72"/>
                    <a:pt x="15" y="72"/>
                    <a:pt x="16" y="72"/>
                  </a:cubicBezTo>
                  <a:cubicBezTo>
                    <a:pt x="17" y="73"/>
                    <a:pt x="18" y="73"/>
                    <a:pt x="18" y="74"/>
                  </a:cubicBezTo>
                  <a:cubicBezTo>
                    <a:pt x="18" y="75"/>
                    <a:pt x="18" y="76"/>
                    <a:pt x="19" y="76"/>
                  </a:cubicBezTo>
                  <a:cubicBezTo>
                    <a:pt x="19" y="77"/>
                    <a:pt x="20" y="76"/>
                    <a:pt x="21" y="76"/>
                  </a:cubicBezTo>
                  <a:cubicBezTo>
                    <a:pt x="22" y="76"/>
                    <a:pt x="23" y="74"/>
                    <a:pt x="23" y="74"/>
                  </a:cubicBezTo>
                  <a:cubicBezTo>
                    <a:pt x="21" y="71"/>
                    <a:pt x="20" y="70"/>
                    <a:pt x="16" y="69"/>
                  </a:cubicBezTo>
                  <a:cubicBezTo>
                    <a:pt x="15" y="69"/>
                    <a:pt x="14" y="68"/>
                    <a:pt x="13" y="67"/>
                  </a:cubicBezTo>
                  <a:cubicBezTo>
                    <a:pt x="13" y="65"/>
                    <a:pt x="14" y="67"/>
                    <a:pt x="15" y="67"/>
                  </a:cubicBezTo>
                  <a:cubicBezTo>
                    <a:pt x="14" y="67"/>
                    <a:pt x="12" y="61"/>
                    <a:pt x="12" y="60"/>
                  </a:cubicBezTo>
                  <a:cubicBezTo>
                    <a:pt x="12" y="59"/>
                    <a:pt x="12" y="59"/>
                    <a:pt x="11" y="58"/>
                  </a:cubicBezTo>
                  <a:cubicBezTo>
                    <a:pt x="10" y="58"/>
                    <a:pt x="9" y="57"/>
                    <a:pt x="9" y="56"/>
                  </a:cubicBezTo>
                  <a:cubicBezTo>
                    <a:pt x="8" y="53"/>
                    <a:pt x="10" y="50"/>
                    <a:pt x="11" y="48"/>
                  </a:cubicBezTo>
                  <a:cubicBezTo>
                    <a:pt x="11" y="46"/>
                    <a:pt x="13" y="44"/>
                    <a:pt x="13" y="43"/>
                  </a:cubicBezTo>
                  <a:cubicBezTo>
                    <a:pt x="13" y="41"/>
                    <a:pt x="12" y="37"/>
                    <a:pt x="14" y="36"/>
                  </a:cubicBezTo>
                  <a:cubicBezTo>
                    <a:pt x="17" y="36"/>
                    <a:pt x="17" y="37"/>
                    <a:pt x="17" y="40"/>
                  </a:cubicBezTo>
                  <a:cubicBezTo>
                    <a:pt x="16" y="42"/>
                    <a:pt x="20" y="41"/>
                    <a:pt x="22" y="41"/>
                  </a:cubicBezTo>
                  <a:cubicBezTo>
                    <a:pt x="23" y="41"/>
                    <a:pt x="26" y="43"/>
                    <a:pt x="27" y="44"/>
                  </a:cubicBezTo>
                  <a:cubicBezTo>
                    <a:pt x="27" y="42"/>
                    <a:pt x="25" y="41"/>
                    <a:pt x="24" y="38"/>
                  </a:cubicBezTo>
                  <a:cubicBezTo>
                    <a:pt x="24" y="36"/>
                    <a:pt x="26" y="35"/>
                    <a:pt x="28" y="33"/>
                  </a:cubicBezTo>
                  <a:cubicBezTo>
                    <a:pt x="29" y="32"/>
                    <a:pt x="32" y="32"/>
                    <a:pt x="34" y="32"/>
                  </a:cubicBezTo>
                  <a:cubicBezTo>
                    <a:pt x="36" y="32"/>
                    <a:pt x="37" y="32"/>
                    <a:pt x="38" y="33"/>
                  </a:cubicBezTo>
                  <a:cubicBezTo>
                    <a:pt x="40" y="33"/>
                    <a:pt x="39" y="32"/>
                    <a:pt x="40" y="30"/>
                  </a:cubicBezTo>
                  <a:cubicBezTo>
                    <a:pt x="41" y="30"/>
                    <a:pt x="40" y="31"/>
                    <a:pt x="40" y="30"/>
                  </a:cubicBezTo>
                  <a:close/>
                </a:path>
              </a:pathLst>
            </a:custGeom>
            <a:grpFill/>
            <a:ln w="4763" cap="flat">
              <a:solidFill>
                <a:schemeClr val="bg1"/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id-ID" sz="1800" b="1" i="0" u="none" strike="noStrike" kern="1200" cap="none" spc="0" normalizeH="0" baseline="0" noProof="0">
                <a:ln>
                  <a:noFill/>
                </a:ln>
                <a:solidFill>
                  <a:srgbClr val="1C1C1C">
                    <a:lumMod val="50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endParaRPr>
            </a:p>
          </p:txBody>
        </p:sp>
        <p:sp>
          <p:nvSpPr>
            <p:cNvPr id="307" name="Freeform 705"/>
            <p:cNvSpPr/>
            <p:nvPr/>
          </p:nvSpPr>
          <p:spPr bwMode="auto">
            <a:xfrm>
              <a:off x="16362618" y="7921315"/>
              <a:ext cx="356688" cy="729492"/>
            </a:xfrm>
            <a:custGeom>
              <a:avLst/>
              <a:gdLst>
                <a:gd name="T0" fmla="*/ 37 w 38"/>
                <a:gd name="T1" fmla="*/ 55 h 78"/>
                <a:gd name="T2" fmla="*/ 36 w 38"/>
                <a:gd name="T3" fmla="*/ 49 h 78"/>
                <a:gd name="T4" fmla="*/ 32 w 38"/>
                <a:gd name="T5" fmla="*/ 41 h 78"/>
                <a:gd name="T6" fmla="*/ 28 w 38"/>
                <a:gd name="T7" fmla="*/ 37 h 78"/>
                <a:gd name="T8" fmla="*/ 22 w 38"/>
                <a:gd name="T9" fmla="*/ 31 h 78"/>
                <a:gd name="T10" fmla="*/ 18 w 38"/>
                <a:gd name="T11" fmla="*/ 26 h 78"/>
                <a:gd name="T12" fmla="*/ 19 w 38"/>
                <a:gd name="T13" fmla="*/ 20 h 78"/>
                <a:gd name="T14" fmla="*/ 23 w 38"/>
                <a:gd name="T15" fmla="*/ 15 h 78"/>
                <a:gd name="T16" fmla="*/ 29 w 38"/>
                <a:gd name="T17" fmla="*/ 11 h 78"/>
                <a:gd name="T18" fmla="*/ 23 w 38"/>
                <a:gd name="T19" fmla="*/ 7 h 78"/>
                <a:gd name="T20" fmla="*/ 24 w 38"/>
                <a:gd name="T21" fmla="*/ 4 h 78"/>
                <a:gd name="T22" fmla="*/ 19 w 38"/>
                <a:gd name="T23" fmla="*/ 3 h 78"/>
                <a:gd name="T24" fmla="*/ 14 w 38"/>
                <a:gd name="T25" fmla="*/ 3 h 78"/>
                <a:gd name="T26" fmla="*/ 11 w 38"/>
                <a:gd name="T27" fmla="*/ 5 h 78"/>
                <a:gd name="T28" fmla="*/ 8 w 38"/>
                <a:gd name="T29" fmla="*/ 5 h 78"/>
                <a:gd name="T30" fmla="*/ 5 w 38"/>
                <a:gd name="T31" fmla="*/ 5 h 78"/>
                <a:gd name="T32" fmla="*/ 3 w 38"/>
                <a:gd name="T33" fmla="*/ 5 h 78"/>
                <a:gd name="T34" fmla="*/ 0 w 38"/>
                <a:gd name="T35" fmla="*/ 6 h 78"/>
                <a:gd name="T36" fmla="*/ 4 w 38"/>
                <a:gd name="T37" fmla="*/ 9 h 78"/>
                <a:gd name="T38" fmla="*/ 5 w 38"/>
                <a:gd name="T39" fmla="*/ 13 h 78"/>
                <a:gd name="T40" fmla="*/ 9 w 38"/>
                <a:gd name="T41" fmla="*/ 14 h 78"/>
                <a:gd name="T42" fmla="*/ 12 w 38"/>
                <a:gd name="T43" fmla="*/ 17 h 78"/>
                <a:gd name="T44" fmla="*/ 13 w 38"/>
                <a:gd name="T45" fmla="*/ 21 h 78"/>
                <a:gd name="T46" fmla="*/ 10 w 38"/>
                <a:gd name="T47" fmla="*/ 22 h 78"/>
                <a:gd name="T48" fmla="*/ 14 w 38"/>
                <a:gd name="T49" fmla="*/ 25 h 78"/>
                <a:gd name="T50" fmla="*/ 19 w 38"/>
                <a:gd name="T51" fmla="*/ 31 h 78"/>
                <a:gd name="T52" fmla="*/ 23 w 38"/>
                <a:gd name="T53" fmla="*/ 35 h 78"/>
                <a:gd name="T54" fmla="*/ 26 w 38"/>
                <a:gd name="T55" fmla="*/ 39 h 78"/>
                <a:gd name="T56" fmla="*/ 28 w 38"/>
                <a:gd name="T57" fmla="*/ 43 h 78"/>
                <a:gd name="T58" fmla="*/ 27 w 38"/>
                <a:gd name="T59" fmla="*/ 48 h 78"/>
                <a:gd name="T60" fmla="*/ 28 w 38"/>
                <a:gd name="T61" fmla="*/ 52 h 78"/>
                <a:gd name="T62" fmla="*/ 28 w 38"/>
                <a:gd name="T63" fmla="*/ 57 h 78"/>
                <a:gd name="T64" fmla="*/ 23 w 38"/>
                <a:gd name="T65" fmla="*/ 60 h 78"/>
                <a:gd name="T66" fmla="*/ 20 w 38"/>
                <a:gd name="T67" fmla="*/ 62 h 78"/>
                <a:gd name="T68" fmla="*/ 20 w 38"/>
                <a:gd name="T69" fmla="*/ 65 h 78"/>
                <a:gd name="T70" fmla="*/ 18 w 38"/>
                <a:gd name="T71" fmla="*/ 66 h 78"/>
                <a:gd name="T72" fmla="*/ 14 w 38"/>
                <a:gd name="T73" fmla="*/ 67 h 78"/>
                <a:gd name="T74" fmla="*/ 15 w 38"/>
                <a:gd name="T75" fmla="*/ 70 h 78"/>
                <a:gd name="T76" fmla="*/ 14 w 38"/>
                <a:gd name="T77" fmla="*/ 74 h 78"/>
                <a:gd name="T78" fmla="*/ 14 w 38"/>
                <a:gd name="T79" fmla="*/ 77 h 78"/>
                <a:gd name="T80" fmla="*/ 18 w 38"/>
                <a:gd name="T81" fmla="*/ 75 h 78"/>
                <a:gd name="T82" fmla="*/ 19 w 38"/>
                <a:gd name="T83" fmla="*/ 71 h 78"/>
                <a:gd name="T84" fmla="*/ 22 w 38"/>
                <a:gd name="T85" fmla="*/ 72 h 78"/>
                <a:gd name="T86" fmla="*/ 21 w 38"/>
                <a:gd name="T87" fmla="*/ 70 h 78"/>
                <a:gd name="T88" fmla="*/ 23 w 38"/>
                <a:gd name="T89" fmla="*/ 71 h 78"/>
                <a:gd name="T90" fmla="*/ 24 w 38"/>
                <a:gd name="T91" fmla="*/ 67 h 78"/>
                <a:gd name="T92" fmla="*/ 26 w 38"/>
                <a:gd name="T93" fmla="*/ 68 h 78"/>
                <a:gd name="T94" fmla="*/ 30 w 38"/>
                <a:gd name="T95" fmla="*/ 66 h 78"/>
                <a:gd name="T96" fmla="*/ 36 w 38"/>
                <a:gd name="T97" fmla="*/ 61 h 78"/>
                <a:gd name="T98" fmla="*/ 36 w 38"/>
                <a:gd name="T99" fmla="*/ 57 h 78"/>
                <a:gd name="T100" fmla="*/ 37 w 38"/>
                <a:gd name="T101" fmla="*/ 55 h 78"/>
                <a:gd name="T102" fmla="*/ 37 w 38"/>
                <a:gd name="T103" fmla="*/ 55 h 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38" h="78">
                  <a:moveTo>
                    <a:pt x="37" y="55"/>
                  </a:moveTo>
                  <a:cubicBezTo>
                    <a:pt x="36" y="54"/>
                    <a:pt x="36" y="52"/>
                    <a:pt x="36" y="49"/>
                  </a:cubicBezTo>
                  <a:cubicBezTo>
                    <a:pt x="35" y="46"/>
                    <a:pt x="34" y="44"/>
                    <a:pt x="32" y="41"/>
                  </a:cubicBezTo>
                  <a:cubicBezTo>
                    <a:pt x="31" y="39"/>
                    <a:pt x="30" y="38"/>
                    <a:pt x="28" y="37"/>
                  </a:cubicBezTo>
                  <a:cubicBezTo>
                    <a:pt x="26" y="35"/>
                    <a:pt x="23" y="34"/>
                    <a:pt x="22" y="31"/>
                  </a:cubicBezTo>
                  <a:cubicBezTo>
                    <a:pt x="22" y="29"/>
                    <a:pt x="20" y="28"/>
                    <a:pt x="18" y="26"/>
                  </a:cubicBezTo>
                  <a:cubicBezTo>
                    <a:pt x="17" y="25"/>
                    <a:pt x="18" y="21"/>
                    <a:pt x="19" y="20"/>
                  </a:cubicBezTo>
                  <a:cubicBezTo>
                    <a:pt x="21" y="19"/>
                    <a:pt x="23" y="17"/>
                    <a:pt x="23" y="15"/>
                  </a:cubicBezTo>
                  <a:cubicBezTo>
                    <a:pt x="24" y="14"/>
                    <a:pt x="28" y="12"/>
                    <a:pt x="29" y="11"/>
                  </a:cubicBezTo>
                  <a:cubicBezTo>
                    <a:pt x="27" y="10"/>
                    <a:pt x="25" y="9"/>
                    <a:pt x="23" y="7"/>
                  </a:cubicBezTo>
                  <a:cubicBezTo>
                    <a:pt x="21" y="6"/>
                    <a:pt x="24" y="6"/>
                    <a:pt x="24" y="4"/>
                  </a:cubicBezTo>
                  <a:cubicBezTo>
                    <a:pt x="24" y="4"/>
                    <a:pt x="19" y="3"/>
                    <a:pt x="19" y="3"/>
                  </a:cubicBezTo>
                  <a:cubicBezTo>
                    <a:pt x="17" y="2"/>
                    <a:pt x="15" y="0"/>
                    <a:pt x="14" y="3"/>
                  </a:cubicBezTo>
                  <a:cubicBezTo>
                    <a:pt x="13" y="4"/>
                    <a:pt x="12" y="4"/>
                    <a:pt x="11" y="5"/>
                  </a:cubicBezTo>
                  <a:cubicBezTo>
                    <a:pt x="9" y="8"/>
                    <a:pt x="9" y="4"/>
                    <a:pt x="8" y="5"/>
                  </a:cubicBezTo>
                  <a:cubicBezTo>
                    <a:pt x="6" y="6"/>
                    <a:pt x="6" y="5"/>
                    <a:pt x="5" y="5"/>
                  </a:cubicBezTo>
                  <a:cubicBezTo>
                    <a:pt x="4" y="6"/>
                    <a:pt x="3" y="6"/>
                    <a:pt x="3" y="5"/>
                  </a:cubicBezTo>
                  <a:cubicBezTo>
                    <a:pt x="3" y="4"/>
                    <a:pt x="1" y="6"/>
                    <a:pt x="0" y="6"/>
                  </a:cubicBezTo>
                  <a:cubicBezTo>
                    <a:pt x="0" y="7"/>
                    <a:pt x="3" y="9"/>
                    <a:pt x="4" y="9"/>
                  </a:cubicBezTo>
                  <a:cubicBezTo>
                    <a:pt x="5" y="11"/>
                    <a:pt x="4" y="12"/>
                    <a:pt x="5" y="13"/>
                  </a:cubicBezTo>
                  <a:cubicBezTo>
                    <a:pt x="5" y="15"/>
                    <a:pt x="8" y="15"/>
                    <a:pt x="9" y="14"/>
                  </a:cubicBezTo>
                  <a:cubicBezTo>
                    <a:pt x="11" y="13"/>
                    <a:pt x="12" y="16"/>
                    <a:pt x="12" y="17"/>
                  </a:cubicBezTo>
                  <a:cubicBezTo>
                    <a:pt x="13" y="19"/>
                    <a:pt x="15" y="19"/>
                    <a:pt x="13" y="21"/>
                  </a:cubicBezTo>
                  <a:cubicBezTo>
                    <a:pt x="11" y="22"/>
                    <a:pt x="10" y="19"/>
                    <a:pt x="10" y="22"/>
                  </a:cubicBezTo>
                  <a:cubicBezTo>
                    <a:pt x="10" y="24"/>
                    <a:pt x="13" y="24"/>
                    <a:pt x="14" y="25"/>
                  </a:cubicBezTo>
                  <a:cubicBezTo>
                    <a:pt x="16" y="27"/>
                    <a:pt x="17" y="29"/>
                    <a:pt x="19" y="31"/>
                  </a:cubicBezTo>
                  <a:cubicBezTo>
                    <a:pt x="20" y="33"/>
                    <a:pt x="22" y="33"/>
                    <a:pt x="23" y="35"/>
                  </a:cubicBezTo>
                  <a:cubicBezTo>
                    <a:pt x="24" y="37"/>
                    <a:pt x="24" y="38"/>
                    <a:pt x="26" y="39"/>
                  </a:cubicBezTo>
                  <a:cubicBezTo>
                    <a:pt x="27" y="40"/>
                    <a:pt x="26" y="42"/>
                    <a:pt x="28" y="43"/>
                  </a:cubicBezTo>
                  <a:cubicBezTo>
                    <a:pt x="29" y="44"/>
                    <a:pt x="28" y="47"/>
                    <a:pt x="27" y="48"/>
                  </a:cubicBezTo>
                  <a:cubicBezTo>
                    <a:pt x="26" y="49"/>
                    <a:pt x="27" y="51"/>
                    <a:pt x="28" y="52"/>
                  </a:cubicBezTo>
                  <a:cubicBezTo>
                    <a:pt x="28" y="54"/>
                    <a:pt x="28" y="55"/>
                    <a:pt x="28" y="57"/>
                  </a:cubicBezTo>
                  <a:cubicBezTo>
                    <a:pt x="26" y="59"/>
                    <a:pt x="26" y="59"/>
                    <a:pt x="23" y="60"/>
                  </a:cubicBezTo>
                  <a:cubicBezTo>
                    <a:pt x="21" y="60"/>
                    <a:pt x="24" y="63"/>
                    <a:pt x="20" y="62"/>
                  </a:cubicBezTo>
                  <a:cubicBezTo>
                    <a:pt x="18" y="62"/>
                    <a:pt x="20" y="64"/>
                    <a:pt x="20" y="65"/>
                  </a:cubicBezTo>
                  <a:cubicBezTo>
                    <a:pt x="21" y="67"/>
                    <a:pt x="19" y="66"/>
                    <a:pt x="18" y="66"/>
                  </a:cubicBezTo>
                  <a:cubicBezTo>
                    <a:pt x="16" y="66"/>
                    <a:pt x="15" y="66"/>
                    <a:pt x="14" y="67"/>
                  </a:cubicBezTo>
                  <a:cubicBezTo>
                    <a:pt x="11" y="69"/>
                    <a:pt x="13" y="69"/>
                    <a:pt x="15" y="70"/>
                  </a:cubicBezTo>
                  <a:cubicBezTo>
                    <a:pt x="16" y="70"/>
                    <a:pt x="14" y="73"/>
                    <a:pt x="14" y="74"/>
                  </a:cubicBezTo>
                  <a:cubicBezTo>
                    <a:pt x="13" y="74"/>
                    <a:pt x="13" y="78"/>
                    <a:pt x="14" y="77"/>
                  </a:cubicBezTo>
                  <a:cubicBezTo>
                    <a:pt x="16" y="76"/>
                    <a:pt x="17" y="75"/>
                    <a:pt x="18" y="75"/>
                  </a:cubicBezTo>
                  <a:cubicBezTo>
                    <a:pt x="22" y="74"/>
                    <a:pt x="20" y="73"/>
                    <a:pt x="19" y="71"/>
                  </a:cubicBezTo>
                  <a:cubicBezTo>
                    <a:pt x="20" y="71"/>
                    <a:pt x="21" y="73"/>
                    <a:pt x="22" y="72"/>
                  </a:cubicBezTo>
                  <a:cubicBezTo>
                    <a:pt x="23" y="71"/>
                    <a:pt x="21" y="70"/>
                    <a:pt x="21" y="70"/>
                  </a:cubicBezTo>
                  <a:cubicBezTo>
                    <a:pt x="21" y="69"/>
                    <a:pt x="23" y="71"/>
                    <a:pt x="23" y="71"/>
                  </a:cubicBezTo>
                  <a:cubicBezTo>
                    <a:pt x="22" y="71"/>
                    <a:pt x="23" y="67"/>
                    <a:pt x="24" y="67"/>
                  </a:cubicBezTo>
                  <a:cubicBezTo>
                    <a:pt x="24" y="66"/>
                    <a:pt x="26" y="68"/>
                    <a:pt x="26" y="68"/>
                  </a:cubicBezTo>
                  <a:cubicBezTo>
                    <a:pt x="28" y="68"/>
                    <a:pt x="29" y="67"/>
                    <a:pt x="30" y="66"/>
                  </a:cubicBezTo>
                  <a:cubicBezTo>
                    <a:pt x="31" y="65"/>
                    <a:pt x="36" y="63"/>
                    <a:pt x="36" y="61"/>
                  </a:cubicBezTo>
                  <a:cubicBezTo>
                    <a:pt x="36" y="60"/>
                    <a:pt x="35" y="59"/>
                    <a:pt x="36" y="57"/>
                  </a:cubicBezTo>
                  <a:cubicBezTo>
                    <a:pt x="36" y="56"/>
                    <a:pt x="38" y="57"/>
                    <a:pt x="37" y="55"/>
                  </a:cubicBezTo>
                  <a:cubicBezTo>
                    <a:pt x="36" y="54"/>
                    <a:pt x="38" y="56"/>
                    <a:pt x="37" y="55"/>
                  </a:cubicBezTo>
                  <a:close/>
                </a:path>
              </a:pathLst>
            </a:custGeom>
            <a:grpFill/>
            <a:ln w="4763" cap="flat">
              <a:solidFill>
                <a:schemeClr val="bg1"/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id-ID" sz="1800" b="1" i="0" u="none" strike="noStrike" kern="1200" cap="none" spc="0" normalizeH="0" baseline="0" noProof="0">
                <a:ln>
                  <a:noFill/>
                </a:ln>
                <a:solidFill>
                  <a:srgbClr val="1C1C1C">
                    <a:lumMod val="50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endParaRPr>
            </a:p>
          </p:txBody>
        </p:sp>
        <p:sp>
          <p:nvSpPr>
            <p:cNvPr id="308" name="Freeform 706"/>
            <p:cNvSpPr/>
            <p:nvPr/>
          </p:nvSpPr>
          <p:spPr bwMode="auto">
            <a:xfrm>
              <a:off x="16279815" y="7978656"/>
              <a:ext cx="343950" cy="420492"/>
            </a:xfrm>
            <a:custGeom>
              <a:avLst/>
              <a:gdLst>
                <a:gd name="T0" fmla="*/ 37 w 37"/>
                <a:gd name="T1" fmla="*/ 38 h 45"/>
                <a:gd name="T2" fmla="*/ 35 w 37"/>
                <a:gd name="T3" fmla="*/ 35 h 45"/>
                <a:gd name="T4" fmla="*/ 33 w 37"/>
                <a:gd name="T5" fmla="*/ 32 h 45"/>
                <a:gd name="T6" fmla="*/ 30 w 37"/>
                <a:gd name="T7" fmla="*/ 28 h 45"/>
                <a:gd name="T8" fmla="*/ 26 w 37"/>
                <a:gd name="T9" fmla="*/ 22 h 45"/>
                <a:gd name="T10" fmla="*/ 22 w 37"/>
                <a:gd name="T11" fmla="*/ 18 h 45"/>
                <a:gd name="T12" fmla="*/ 19 w 37"/>
                <a:gd name="T13" fmla="*/ 15 h 45"/>
                <a:gd name="T14" fmla="*/ 22 w 37"/>
                <a:gd name="T15" fmla="*/ 14 h 45"/>
                <a:gd name="T16" fmla="*/ 21 w 37"/>
                <a:gd name="T17" fmla="*/ 10 h 45"/>
                <a:gd name="T18" fmla="*/ 14 w 37"/>
                <a:gd name="T19" fmla="*/ 8 h 45"/>
                <a:gd name="T20" fmla="*/ 13 w 37"/>
                <a:gd name="T21" fmla="*/ 4 h 45"/>
                <a:gd name="T22" fmla="*/ 9 w 37"/>
                <a:gd name="T23" fmla="*/ 0 h 45"/>
                <a:gd name="T24" fmla="*/ 7 w 37"/>
                <a:gd name="T25" fmla="*/ 0 h 45"/>
                <a:gd name="T26" fmla="*/ 8 w 37"/>
                <a:gd name="T27" fmla="*/ 4 h 45"/>
                <a:gd name="T28" fmla="*/ 8 w 37"/>
                <a:gd name="T29" fmla="*/ 7 h 45"/>
                <a:gd name="T30" fmla="*/ 4 w 37"/>
                <a:gd name="T31" fmla="*/ 5 h 45"/>
                <a:gd name="T32" fmla="*/ 0 w 37"/>
                <a:gd name="T33" fmla="*/ 10 h 45"/>
                <a:gd name="T34" fmla="*/ 4 w 37"/>
                <a:gd name="T35" fmla="*/ 15 h 45"/>
                <a:gd name="T36" fmla="*/ 4 w 37"/>
                <a:gd name="T37" fmla="*/ 22 h 45"/>
                <a:gd name="T38" fmla="*/ 3 w 37"/>
                <a:gd name="T39" fmla="*/ 26 h 45"/>
                <a:gd name="T40" fmla="*/ 7 w 37"/>
                <a:gd name="T41" fmla="*/ 25 h 45"/>
                <a:gd name="T42" fmla="*/ 10 w 37"/>
                <a:gd name="T43" fmla="*/ 23 h 45"/>
                <a:gd name="T44" fmla="*/ 15 w 37"/>
                <a:gd name="T45" fmla="*/ 22 h 45"/>
                <a:gd name="T46" fmla="*/ 23 w 37"/>
                <a:gd name="T47" fmla="*/ 28 h 45"/>
                <a:gd name="T48" fmla="*/ 27 w 37"/>
                <a:gd name="T49" fmla="*/ 36 h 45"/>
                <a:gd name="T50" fmla="*/ 27 w 37"/>
                <a:gd name="T51" fmla="*/ 39 h 45"/>
                <a:gd name="T52" fmla="*/ 25 w 37"/>
                <a:gd name="T53" fmla="*/ 43 h 45"/>
                <a:gd name="T54" fmla="*/ 29 w 37"/>
                <a:gd name="T55" fmla="*/ 43 h 45"/>
                <a:gd name="T56" fmla="*/ 32 w 37"/>
                <a:gd name="T57" fmla="*/ 42 h 45"/>
                <a:gd name="T58" fmla="*/ 35 w 37"/>
                <a:gd name="T59" fmla="*/ 42 h 45"/>
                <a:gd name="T60" fmla="*/ 37 w 37"/>
                <a:gd name="T61" fmla="*/ 38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37" h="45">
                  <a:moveTo>
                    <a:pt x="37" y="38"/>
                  </a:moveTo>
                  <a:cubicBezTo>
                    <a:pt x="37" y="37"/>
                    <a:pt x="36" y="37"/>
                    <a:pt x="35" y="35"/>
                  </a:cubicBezTo>
                  <a:cubicBezTo>
                    <a:pt x="35" y="33"/>
                    <a:pt x="34" y="34"/>
                    <a:pt x="33" y="32"/>
                  </a:cubicBezTo>
                  <a:cubicBezTo>
                    <a:pt x="32" y="30"/>
                    <a:pt x="32" y="29"/>
                    <a:pt x="30" y="28"/>
                  </a:cubicBezTo>
                  <a:cubicBezTo>
                    <a:pt x="28" y="26"/>
                    <a:pt x="27" y="24"/>
                    <a:pt x="26" y="22"/>
                  </a:cubicBezTo>
                  <a:cubicBezTo>
                    <a:pt x="25" y="21"/>
                    <a:pt x="23" y="19"/>
                    <a:pt x="22" y="18"/>
                  </a:cubicBezTo>
                  <a:cubicBezTo>
                    <a:pt x="20" y="17"/>
                    <a:pt x="19" y="18"/>
                    <a:pt x="19" y="15"/>
                  </a:cubicBezTo>
                  <a:cubicBezTo>
                    <a:pt x="19" y="14"/>
                    <a:pt x="21" y="16"/>
                    <a:pt x="22" y="14"/>
                  </a:cubicBezTo>
                  <a:cubicBezTo>
                    <a:pt x="24" y="13"/>
                    <a:pt x="22" y="12"/>
                    <a:pt x="21" y="10"/>
                  </a:cubicBezTo>
                  <a:cubicBezTo>
                    <a:pt x="19" y="5"/>
                    <a:pt x="16" y="11"/>
                    <a:pt x="14" y="8"/>
                  </a:cubicBezTo>
                  <a:cubicBezTo>
                    <a:pt x="13" y="7"/>
                    <a:pt x="14" y="5"/>
                    <a:pt x="13" y="4"/>
                  </a:cubicBezTo>
                  <a:cubicBezTo>
                    <a:pt x="12" y="3"/>
                    <a:pt x="10" y="2"/>
                    <a:pt x="9" y="0"/>
                  </a:cubicBezTo>
                  <a:cubicBezTo>
                    <a:pt x="9" y="0"/>
                    <a:pt x="7" y="0"/>
                    <a:pt x="7" y="0"/>
                  </a:cubicBezTo>
                  <a:cubicBezTo>
                    <a:pt x="6" y="1"/>
                    <a:pt x="8" y="3"/>
                    <a:pt x="8" y="4"/>
                  </a:cubicBezTo>
                  <a:cubicBezTo>
                    <a:pt x="8" y="5"/>
                    <a:pt x="9" y="7"/>
                    <a:pt x="8" y="7"/>
                  </a:cubicBezTo>
                  <a:cubicBezTo>
                    <a:pt x="6" y="7"/>
                    <a:pt x="6" y="5"/>
                    <a:pt x="4" y="5"/>
                  </a:cubicBezTo>
                  <a:cubicBezTo>
                    <a:pt x="3" y="4"/>
                    <a:pt x="0" y="10"/>
                    <a:pt x="0" y="10"/>
                  </a:cubicBezTo>
                  <a:cubicBezTo>
                    <a:pt x="1" y="13"/>
                    <a:pt x="0" y="17"/>
                    <a:pt x="4" y="15"/>
                  </a:cubicBezTo>
                  <a:cubicBezTo>
                    <a:pt x="6" y="14"/>
                    <a:pt x="4" y="22"/>
                    <a:pt x="4" y="22"/>
                  </a:cubicBezTo>
                  <a:cubicBezTo>
                    <a:pt x="6" y="23"/>
                    <a:pt x="4" y="24"/>
                    <a:pt x="3" y="26"/>
                  </a:cubicBezTo>
                  <a:cubicBezTo>
                    <a:pt x="3" y="27"/>
                    <a:pt x="6" y="25"/>
                    <a:pt x="7" y="25"/>
                  </a:cubicBezTo>
                  <a:cubicBezTo>
                    <a:pt x="7" y="24"/>
                    <a:pt x="9" y="23"/>
                    <a:pt x="10" y="23"/>
                  </a:cubicBezTo>
                  <a:cubicBezTo>
                    <a:pt x="12" y="24"/>
                    <a:pt x="13" y="24"/>
                    <a:pt x="15" y="22"/>
                  </a:cubicBezTo>
                  <a:cubicBezTo>
                    <a:pt x="17" y="21"/>
                    <a:pt x="24" y="25"/>
                    <a:pt x="23" y="28"/>
                  </a:cubicBezTo>
                  <a:cubicBezTo>
                    <a:pt x="21" y="32"/>
                    <a:pt x="25" y="33"/>
                    <a:pt x="27" y="36"/>
                  </a:cubicBezTo>
                  <a:cubicBezTo>
                    <a:pt x="27" y="37"/>
                    <a:pt x="27" y="38"/>
                    <a:pt x="27" y="39"/>
                  </a:cubicBezTo>
                  <a:cubicBezTo>
                    <a:pt x="27" y="40"/>
                    <a:pt x="26" y="42"/>
                    <a:pt x="25" y="43"/>
                  </a:cubicBezTo>
                  <a:cubicBezTo>
                    <a:pt x="26" y="43"/>
                    <a:pt x="29" y="45"/>
                    <a:pt x="29" y="43"/>
                  </a:cubicBezTo>
                  <a:cubicBezTo>
                    <a:pt x="29" y="42"/>
                    <a:pt x="31" y="41"/>
                    <a:pt x="32" y="42"/>
                  </a:cubicBezTo>
                  <a:cubicBezTo>
                    <a:pt x="33" y="43"/>
                    <a:pt x="34" y="43"/>
                    <a:pt x="35" y="42"/>
                  </a:cubicBezTo>
                  <a:cubicBezTo>
                    <a:pt x="37" y="42"/>
                    <a:pt x="37" y="40"/>
                    <a:pt x="37" y="38"/>
                  </a:cubicBezTo>
                  <a:close/>
                </a:path>
              </a:pathLst>
            </a:custGeom>
            <a:grpFill/>
            <a:ln w="4763" cap="flat">
              <a:solidFill>
                <a:schemeClr val="bg1"/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id-ID" sz="1800" b="1" i="0" u="none" strike="noStrike" kern="1200" cap="none" spc="0" normalizeH="0" baseline="0" noProof="0">
                <a:ln>
                  <a:noFill/>
                </a:ln>
                <a:solidFill>
                  <a:srgbClr val="1C1C1C">
                    <a:lumMod val="50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endParaRPr>
            </a:p>
          </p:txBody>
        </p:sp>
        <p:sp>
          <p:nvSpPr>
            <p:cNvPr id="309" name="Freeform 707"/>
            <p:cNvSpPr/>
            <p:nvPr/>
          </p:nvSpPr>
          <p:spPr bwMode="auto">
            <a:xfrm>
              <a:off x="17754337" y="9119079"/>
              <a:ext cx="420383" cy="356781"/>
            </a:xfrm>
            <a:custGeom>
              <a:avLst/>
              <a:gdLst>
                <a:gd name="T0" fmla="*/ 45 w 45"/>
                <a:gd name="T1" fmla="*/ 29 h 38"/>
                <a:gd name="T2" fmla="*/ 45 w 45"/>
                <a:gd name="T3" fmla="*/ 26 h 38"/>
                <a:gd name="T4" fmla="*/ 45 w 45"/>
                <a:gd name="T5" fmla="*/ 24 h 38"/>
                <a:gd name="T6" fmla="*/ 45 w 45"/>
                <a:gd name="T7" fmla="*/ 15 h 38"/>
                <a:gd name="T8" fmla="*/ 45 w 45"/>
                <a:gd name="T9" fmla="*/ 6 h 38"/>
                <a:gd name="T10" fmla="*/ 35 w 45"/>
                <a:gd name="T11" fmla="*/ 3 h 38"/>
                <a:gd name="T12" fmla="*/ 30 w 45"/>
                <a:gd name="T13" fmla="*/ 0 h 38"/>
                <a:gd name="T14" fmla="*/ 26 w 45"/>
                <a:gd name="T15" fmla="*/ 3 h 38"/>
                <a:gd name="T16" fmla="*/ 22 w 45"/>
                <a:gd name="T17" fmla="*/ 5 h 38"/>
                <a:gd name="T18" fmla="*/ 18 w 45"/>
                <a:gd name="T19" fmla="*/ 10 h 38"/>
                <a:gd name="T20" fmla="*/ 14 w 45"/>
                <a:gd name="T21" fmla="*/ 8 h 38"/>
                <a:gd name="T22" fmla="*/ 11 w 45"/>
                <a:gd name="T23" fmla="*/ 5 h 38"/>
                <a:gd name="T24" fmla="*/ 9 w 45"/>
                <a:gd name="T25" fmla="*/ 6 h 38"/>
                <a:gd name="T26" fmla="*/ 7 w 45"/>
                <a:gd name="T27" fmla="*/ 5 h 38"/>
                <a:gd name="T28" fmla="*/ 4 w 45"/>
                <a:gd name="T29" fmla="*/ 6 h 38"/>
                <a:gd name="T30" fmla="*/ 0 w 45"/>
                <a:gd name="T31" fmla="*/ 7 h 38"/>
                <a:gd name="T32" fmla="*/ 3 w 45"/>
                <a:gd name="T33" fmla="*/ 8 h 38"/>
                <a:gd name="T34" fmla="*/ 4 w 45"/>
                <a:gd name="T35" fmla="*/ 11 h 38"/>
                <a:gd name="T36" fmla="*/ 7 w 45"/>
                <a:gd name="T37" fmla="*/ 14 h 38"/>
                <a:gd name="T38" fmla="*/ 9 w 45"/>
                <a:gd name="T39" fmla="*/ 8 h 38"/>
                <a:gd name="T40" fmla="*/ 10 w 45"/>
                <a:gd name="T41" fmla="*/ 12 h 38"/>
                <a:gd name="T42" fmla="*/ 15 w 45"/>
                <a:gd name="T43" fmla="*/ 12 h 38"/>
                <a:gd name="T44" fmla="*/ 18 w 45"/>
                <a:gd name="T45" fmla="*/ 15 h 38"/>
                <a:gd name="T46" fmla="*/ 27 w 45"/>
                <a:gd name="T47" fmla="*/ 19 h 38"/>
                <a:gd name="T48" fmla="*/ 32 w 45"/>
                <a:gd name="T49" fmla="*/ 22 h 38"/>
                <a:gd name="T50" fmla="*/ 34 w 45"/>
                <a:gd name="T51" fmla="*/ 26 h 38"/>
                <a:gd name="T52" fmla="*/ 36 w 45"/>
                <a:gd name="T53" fmla="*/ 27 h 38"/>
                <a:gd name="T54" fmla="*/ 34 w 45"/>
                <a:gd name="T55" fmla="*/ 28 h 38"/>
                <a:gd name="T56" fmla="*/ 36 w 45"/>
                <a:gd name="T57" fmla="*/ 29 h 38"/>
                <a:gd name="T58" fmla="*/ 35 w 45"/>
                <a:gd name="T59" fmla="*/ 30 h 38"/>
                <a:gd name="T60" fmla="*/ 32 w 45"/>
                <a:gd name="T61" fmla="*/ 31 h 38"/>
                <a:gd name="T62" fmla="*/ 29 w 45"/>
                <a:gd name="T63" fmla="*/ 34 h 38"/>
                <a:gd name="T64" fmla="*/ 34 w 45"/>
                <a:gd name="T65" fmla="*/ 35 h 38"/>
                <a:gd name="T66" fmla="*/ 36 w 45"/>
                <a:gd name="T67" fmla="*/ 31 h 38"/>
                <a:gd name="T68" fmla="*/ 36 w 45"/>
                <a:gd name="T69" fmla="*/ 33 h 38"/>
                <a:gd name="T70" fmla="*/ 40 w 45"/>
                <a:gd name="T71" fmla="*/ 32 h 38"/>
                <a:gd name="T72" fmla="*/ 45 w 45"/>
                <a:gd name="T73" fmla="*/ 38 h 38"/>
                <a:gd name="T74" fmla="*/ 45 w 45"/>
                <a:gd name="T75" fmla="*/ 29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45" h="38">
                  <a:moveTo>
                    <a:pt x="45" y="29"/>
                  </a:moveTo>
                  <a:cubicBezTo>
                    <a:pt x="45" y="28"/>
                    <a:pt x="44" y="27"/>
                    <a:pt x="45" y="26"/>
                  </a:cubicBezTo>
                  <a:cubicBezTo>
                    <a:pt x="45" y="25"/>
                    <a:pt x="45" y="25"/>
                    <a:pt x="45" y="24"/>
                  </a:cubicBezTo>
                  <a:cubicBezTo>
                    <a:pt x="45" y="21"/>
                    <a:pt x="45" y="18"/>
                    <a:pt x="45" y="15"/>
                  </a:cubicBezTo>
                  <a:cubicBezTo>
                    <a:pt x="45" y="12"/>
                    <a:pt x="45" y="9"/>
                    <a:pt x="45" y="6"/>
                  </a:cubicBezTo>
                  <a:cubicBezTo>
                    <a:pt x="45" y="6"/>
                    <a:pt x="36" y="3"/>
                    <a:pt x="35" y="3"/>
                  </a:cubicBezTo>
                  <a:cubicBezTo>
                    <a:pt x="33" y="2"/>
                    <a:pt x="32" y="1"/>
                    <a:pt x="30" y="0"/>
                  </a:cubicBezTo>
                  <a:cubicBezTo>
                    <a:pt x="27" y="0"/>
                    <a:pt x="27" y="2"/>
                    <a:pt x="26" y="3"/>
                  </a:cubicBezTo>
                  <a:cubicBezTo>
                    <a:pt x="26" y="4"/>
                    <a:pt x="23" y="4"/>
                    <a:pt x="22" y="5"/>
                  </a:cubicBezTo>
                  <a:cubicBezTo>
                    <a:pt x="21" y="7"/>
                    <a:pt x="20" y="9"/>
                    <a:pt x="18" y="10"/>
                  </a:cubicBezTo>
                  <a:cubicBezTo>
                    <a:pt x="16" y="11"/>
                    <a:pt x="14" y="10"/>
                    <a:pt x="14" y="8"/>
                  </a:cubicBezTo>
                  <a:cubicBezTo>
                    <a:pt x="13" y="6"/>
                    <a:pt x="12" y="6"/>
                    <a:pt x="11" y="5"/>
                  </a:cubicBezTo>
                  <a:cubicBezTo>
                    <a:pt x="11" y="3"/>
                    <a:pt x="10" y="5"/>
                    <a:pt x="9" y="6"/>
                  </a:cubicBezTo>
                  <a:cubicBezTo>
                    <a:pt x="8" y="6"/>
                    <a:pt x="7" y="5"/>
                    <a:pt x="7" y="5"/>
                  </a:cubicBezTo>
                  <a:cubicBezTo>
                    <a:pt x="6" y="5"/>
                    <a:pt x="5" y="6"/>
                    <a:pt x="4" y="6"/>
                  </a:cubicBezTo>
                  <a:cubicBezTo>
                    <a:pt x="4" y="7"/>
                    <a:pt x="0" y="6"/>
                    <a:pt x="0" y="7"/>
                  </a:cubicBezTo>
                  <a:cubicBezTo>
                    <a:pt x="0" y="8"/>
                    <a:pt x="2" y="8"/>
                    <a:pt x="3" y="8"/>
                  </a:cubicBezTo>
                  <a:cubicBezTo>
                    <a:pt x="4" y="9"/>
                    <a:pt x="4" y="10"/>
                    <a:pt x="4" y="11"/>
                  </a:cubicBezTo>
                  <a:cubicBezTo>
                    <a:pt x="4" y="13"/>
                    <a:pt x="7" y="13"/>
                    <a:pt x="7" y="14"/>
                  </a:cubicBezTo>
                  <a:cubicBezTo>
                    <a:pt x="7" y="12"/>
                    <a:pt x="7" y="9"/>
                    <a:pt x="9" y="8"/>
                  </a:cubicBezTo>
                  <a:cubicBezTo>
                    <a:pt x="7" y="9"/>
                    <a:pt x="8" y="11"/>
                    <a:pt x="10" y="12"/>
                  </a:cubicBezTo>
                  <a:cubicBezTo>
                    <a:pt x="12" y="13"/>
                    <a:pt x="13" y="13"/>
                    <a:pt x="15" y="12"/>
                  </a:cubicBezTo>
                  <a:cubicBezTo>
                    <a:pt x="12" y="13"/>
                    <a:pt x="17" y="15"/>
                    <a:pt x="18" y="15"/>
                  </a:cubicBezTo>
                  <a:cubicBezTo>
                    <a:pt x="21" y="16"/>
                    <a:pt x="24" y="18"/>
                    <a:pt x="27" y="19"/>
                  </a:cubicBezTo>
                  <a:cubicBezTo>
                    <a:pt x="29" y="20"/>
                    <a:pt x="31" y="21"/>
                    <a:pt x="32" y="22"/>
                  </a:cubicBezTo>
                  <a:cubicBezTo>
                    <a:pt x="32" y="24"/>
                    <a:pt x="33" y="25"/>
                    <a:pt x="34" y="26"/>
                  </a:cubicBezTo>
                  <a:cubicBezTo>
                    <a:pt x="34" y="26"/>
                    <a:pt x="36" y="27"/>
                    <a:pt x="36" y="27"/>
                  </a:cubicBezTo>
                  <a:cubicBezTo>
                    <a:pt x="36" y="27"/>
                    <a:pt x="34" y="28"/>
                    <a:pt x="34" y="28"/>
                  </a:cubicBezTo>
                  <a:cubicBezTo>
                    <a:pt x="34" y="28"/>
                    <a:pt x="36" y="28"/>
                    <a:pt x="36" y="29"/>
                  </a:cubicBezTo>
                  <a:cubicBezTo>
                    <a:pt x="36" y="28"/>
                    <a:pt x="35" y="29"/>
                    <a:pt x="35" y="30"/>
                  </a:cubicBezTo>
                  <a:cubicBezTo>
                    <a:pt x="34" y="31"/>
                    <a:pt x="33" y="30"/>
                    <a:pt x="32" y="31"/>
                  </a:cubicBezTo>
                  <a:cubicBezTo>
                    <a:pt x="31" y="31"/>
                    <a:pt x="28" y="34"/>
                    <a:pt x="29" y="34"/>
                  </a:cubicBezTo>
                  <a:cubicBezTo>
                    <a:pt x="30" y="35"/>
                    <a:pt x="32" y="35"/>
                    <a:pt x="34" y="35"/>
                  </a:cubicBezTo>
                  <a:cubicBezTo>
                    <a:pt x="34" y="34"/>
                    <a:pt x="35" y="30"/>
                    <a:pt x="36" y="31"/>
                  </a:cubicBezTo>
                  <a:cubicBezTo>
                    <a:pt x="36" y="32"/>
                    <a:pt x="33" y="33"/>
                    <a:pt x="36" y="33"/>
                  </a:cubicBezTo>
                  <a:cubicBezTo>
                    <a:pt x="38" y="34"/>
                    <a:pt x="39" y="34"/>
                    <a:pt x="40" y="32"/>
                  </a:cubicBezTo>
                  <a:cubicBezTo>
                    <a:pt x="39" y="34"/>
                    <a:pt x="44" y="37"/>
                    <a:pt x="45" y="38"/>
                  </a:cubicBezTo>
                  <a:cubicBezTo>
                    <a:pt x="45" y="35"/>
                    <a:pt x="45" y="32"/>
                    <a:pt x="45" y="29"/>
                  </a:cubicBezTo>
                  <a:close/>
                </a:path>
              </a:pathLst>
            </a:custGeom>
            <a:grpFill/>
            <a:ln w="4763" cap="flat">
              <a:solidFill>
                <a:schemeClr val="bg1"/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id-ID" sz="1800" b="1" i="0" u="none" strike="noStrike" kern="1200" cap="none" spc="0" normalizeH="0" baseline="0" noProof="0">
                <a:ln>
                  <a:noFill/>
                </a:ln>
                <a:solidFill>
                  <a:srgbClr val="1C1C1C">
                    <a:lumMod val="50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endParaRPr>
            </a:p>
          </p:txBody>
        </p:sp>
        <p:sp>
          <p:nvSpPr>
            <p:cNvPr id="310" name="Freeform 708"/>
            <p:cNvSpPr/>
            <p:nvPr/>
          </p:nvSpPr>
          <p:spPr bwMode="auto">
            <a:xfrm>
              <a:off x="18165166" y="9176423"/>
              <a:ext cx="477708" cy="382265"/>
            </a:xfrm>
            <a:custGeom>
              <a:avLst/>
              <a:gdLst>
                <a:gd name="T0" fmla="*/ 50 w 51"/>
                <a:gd name="T1" fmla="*/ 39 h 41"/>
                <a:gd name="T2" fmla="*/ 45 w 51"/>
                <a:gd name="T3" fmla="*/ 37 h 41"/>
                <a:gd name="T4" fmla="*/ 47 w 51"/>
                <a:gd name="T5" fmla="*/ 36 h 41"/>
                <a:gd name="T6" fmla="*/ 42 w 51"/>
                <a:gd name="T7" fmla="*/ 34 h 41"/>
                <a:gd name="T8" fmla="*/ 38 w 51"/>
                <a:gd name="T9" fmla="*/ 30 h 41"/>
                <a:gd name="T10" fmla="*/ 37 w 51"/>
                <a:gd name="T11" fmla="*/ 28 h 41"/>
                <a:gd name="T12" fmla="*/ 34 w 51"/>
                <a:gd name="T13" fmla="*/ 26 h 41"/>
                <a:gd name="T14" fmla="*/ 29 w 51"/>
                <a:gd name="T15" fmla="*/ 21 h 41"/>
                <a:gd name="T16" fmla="*/ 34 w 51"/>
                <a:gd name="T17" fmla="*/ 21 h 41"/>
                <a:gd name="T18" fmla="*/ 34 w 51"/>
                <a:gd name="T19" fmla="*/ 18 h 41"/>
                <a:gd name="T20" fmla="*/ 31 w 51"/>
                <a:gd name="T21" fmla="*/ 17 h 41"/>
                <a:gd name="T22" fmla="*/ 25 w 51"/>
                <a:gd name="T23" fmla="*/ 12 h 41"/>
                <a:gd name="T24" fmla="*/ 19 w 51"/>
                <a:gd name="T25" fmla="*/ 7 h 41"/>
                <a:gd name="T26" fmla="*/ 16 w 51"/>
                <a:gd name="T27" fmla="*/ 6 h 41"/>
                <a:gd name="T28" fmla="*/ 13 w 51"/>
                <a:gd name="T29" fmla="*/ 4 h 41"/>
                <a:gd name="T30" fmla="*/ 8 w 51"/>
                <a:gd name="T31" fmla="*/ 2 h 41"/>
                <a:gd name="T32" fmla="*/ 1 w 51"/>
                <a:gd name="T33" fmla="*/ 0 h 41"/>
                <a:gd name="T34" fmla="*/ 1 w 51"/>
                <a:gd name="T35" fmla="*/ 10 h 41"/>
                <a:gd name="T36" fmla="*/ 1 w 51"/>
                <a:gd name="T37" fmla="*/ 20 h 41"/>
                <a:gd name="T38" fmla="*/ 1 w 51"/>
                <a:gd name="T39" fmla="*/ 25 h 41"/>
                <a:gd name="T40" fmla="*/ 1 w 51"/>
                <a:gd name="T41" fmla="*/ 30 h 41"/>
                <a:gd name="T42" fmla="*/ 4 w 51"/>
                <a:gd name="T43" fmla="*/ 33 h 41"/>
                <a:gd name="T44" fmla="*/ 13 w 51"/>
                <a:gd name="T45" fmla="*/ 31 h 41"/>
                <a:gd name="T46" fmla="*/ 9 w 51"/>
                <a:gd name="T47" fmla="*/ 28 h 41"/>
                <a:gd name="T48" fmla="*/ 14 w 51"/>
                <a:gd name="T49" fmla="*/ 30 h 41"/>
                <a:gd name="T50" fmla="*/ 13 w 51"/>
                <a:gd name="T51" fmla="*/ 26 h 41"/>
                <a:gd name="T52" fmla="*/ 15 w 51"/>
                <a:gd name="T53" fmla="*/ 27 h 41"/>
                <a:gd name="T54" fmla="*/ 18 w 51"/>
                <a:gd name="T55" fmla="*/ 25 h 41"/>
                <a:gd name="T56" fmla="*/ 26 w 51"/>
                <a:gd name="T57" fmla="*/ 27 h 41"/>
                <a:gd name="T58" fmla="*/ 31 w 51"/>
                <a:gd name="T59" fmla="*/ 33 h 41"/>
                <a:gd name="T60" fmla="*/ 36 w 51"/>
                <a:gd name="T61" fmla="*/ 38 h 41"/>
                <a:gd name="T62" fmla="*/ 45 w 51"/>
                <a:gd name="T63" fmla="*/ 40 h 41"/>
                <a:gd name="T64" fmla="*/ 48 w 51"/>
                <a:gd name="T65" fmla="*/ 40 h 41"/>
                <a:gd name="T66" fmla="*/ 50 w 51"/>
                <a:gd name="T67" fmla="*/ 39 h 41"/>
                <a:gd name="T68" fmla="*/ 50 w 51"/>
                <a:gd name="T69" fmla="*/ 39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51" h="41">
                  <a:moveTo>
                    <a:pt x="50" y="39"/>
                  </a:moveTo>
                  <a:cubicBezTo>
                    <a:pt x="48" y="38"/>
                    <a:pt x="46" y="38"/>
                    <a:pt x="45" y="37"/>
                  </a:cubicBezTo>
                  <a:cubicBezTo>
                    <a:pt x="44" y="36"/>
                    <a:pt x="46" y="35"/>
                    <a:pt x="47" y="36"/>
                  </a:cubicBezTo>
                  <a:cubicBezTo>
                    <a:pt x="45" y="35"/>
                    <a:pt x="42" y="36"/>
                    <a:pt x="42" y="34"/>
                  </a:cubicBezTo>
                  <a:cubicBezTo>
                    <a:pt x="42" y="32"/>
                    <a:pt x="39" y="32"/>
                    <a:pt x="38" y="30"/>
                  </a:cubicBezTo>
                  <a:cubicBezTo>
                    <a:pt x="37" y="29"/>
                    <a:pt x="38" y="29"/>
                    <a:pt x="37" y="28"/>
                  </a:cubicBezTo>
                  <a:cubicBezTo>
                    <a:pt x="36" y="27"/>
                    <a:pt x="35" y="27"/>
                    <a:pt x="34" y="26"/>
                  </a:cubicBezTo>
                  <a:cubicBezTo>
                    <a:pt x="34" y="26"/>
                    <a:pt x="30" y="21"/>
                    <a:pt x="29" y="21"/>
                  </a:cubicBezTo>
                  <a:cubicBezTo>
                    <a:pt x="30" y="20"/>
                    <a:pt x="33" y="21"/>
                    <a:pt x="34" y="21"/>
                  </a:cubicBezTo>
                  <a:cubicBezTo>
                    <a:pt x="36" y="21"/>
                    <a:pt x="35" y="20"/>
                    <a:pt x="34" y="18"/>
                  </a:cubicBezTo>
                  <a:cubicBezTo>
                    <a:pt x="34" y="17"/>
                    <a:pt x="32" y="17"/>
                    <a:pt x="31" y="17"/>
                  </a:cubicBezTo>
                  <a:cubicBezTo>
                    <a:pt x="28" y="15"/>
                    <a:pt x="26" y="14"/>
                    <a:pt x="25" y="12"/>
                  </a:cubicBezTo>
                  <a:cubicBezTo>
                    <a:pt x="24" y="10"/>
                    <a:pt x="21" y="8"/>
                    <a:pt x="19" y="7"/>
                  </a:cubicBezTo>
                  <a:cubicBezTo>
                    <a:pt x="18" y="6"/>
                    <a:pt x="17" y="6"/>
                    <a:pt x="16" y="6"/>
                  </a:cubicBezTo>
                  <a:cubicBezTo>
                    <a:pt x="15" y="6"/>
                    <a:pt x="14" y="4"/>
                    <a:pt x="13" y="4"/>
                  </a:cubicBezTo>
                  <a:cubicBezTo>
                    <a:pt x="12" y="3"/>
                    <a:pt x="10" y="3"/>
                    <a:pt x="8" y="2"/>
                  </a:cubicBezTo>
                  <a:cubicBezTo>
                    <a:pt x="6" y="2"/>
                    <a:pt x="4" y="0"/>
                    <a:pt x="1" y="0"/>
                  </a:cubicBezTo>
                  <a:cubicBezTo>
                    <a:pt x="1" y="3"/>
                    <a:pt x="1" y="7"/>
                    <a:pt x="1" y="10"/>
                  </a:cubicBezTo>
                  <a:cubicBezTo>
                    <a:pt x="1" y="13"/>
                    <a:pt x="2" y="17"/>
                    <a:pt x="1" y="20"/>
                  </a:cubicBezTo>
                  <a:cubicBezTo>
                    <a:pt x="0" y="21"/>
                    <a:pt x="1" y="23"/>
                    <a:pt x="1" y="25"/>
                  </a:cubicBezTo>
                  <a:cubicBezTo>
                    <a:pt x="1" y="27"/>
                    <a:pt x="1" y="28"/>
                    <a:pt x="1" y="30"/>
                  </a:cubicBezTo>
                  <a:cubicBezTo>
                    <a:pt x="1" y="33"/>
                    <a:pt x="2" y="33"/>
                    <a:pt x="4" y="33"/>
                  </a:cubicBezTo>
                  <a:cubicBezTo>
                    <a:pt x="7" y="33"/>
                    <a:pt x="10" y="33"/>
                    <a:pt x="13" y="31"/>
                  </a:cubicBezTo>
                  <a:cubicBezTo>
                    <a:pt x="14" y="31"/>
                    <a:pt x="9" y="28"/>
                    <a:pt x="9" y="28"/>
                  </a:cubicBezTo>
                  <a:cubicBezTo>
                    <a:pt x="10" y="28"/>
                    <a:pt x="14" y="31"/>
                    <a:pt x="14" y="30"/>
                  </a:cubicBezTo>
                  <a:cubicBezTo>
                    <a:pt x="14" y="29"/>
                    <a:pt x="13" y="28"/>
                    <a:pt x="13" y="26"/>
                  </a:cubicBezTo>
                  <a:cubicBezTo>
                    <a:pt x="13" y="26"/>
                    <a:pt x="16" y="28"/>
                    <a:pt x="15" y="27"/>
                  </a:cubicBezTo>
                  <a:cubicBezTo>
                    <a:pt x="15" y="25"/>
                    <a:pt x="17" y="25"/>
                    <a:pt x="18" y="25"/>
                  </a:cubicBezTo>
                  <a:cubicBezTo>
                    <a:pt x="19" y="25"/>
                    <a:pt x="26" y="28"/>
                    <a:pt x="26" y="27"/>
                  </a:cubicBezTo>
                  <a:cubicBezTo>
                    <a:pt x="26" y="29"/>
                    <a:pt x="30" y="31"/>
                    <a:pt x="31" y="33"/>
                  </a:cubicBezTo>
                  <a:cubicBezTo>
                    <a:pt x="32" y="35"/>
                    <a:pt x="34" y="38"/>
                    <a:pt x="36" y="38"/>
                  </a:cubicBezTo>
                  <a:cubicBezTo>
                    <a:pt x="39" y="38"/>
                    <a:pt x="42" y="39"/>
                    <a:pt x="45" y="40"/>
                  </a:cubicBezTo>
                  <a:cubicBezTo>
                    <a:pt x="46" y="40"/>
                    <a:pt x="48" y="41"/>
                    <a:pt x="48" y="40"/>
                  </a:cubicBezTo>
                  <a:cubicBezTo>
                    <a:pt x="48" y="39"/>
                    <a:pt x="51" y="39"/>
                    <a:pt x="50" y="39"/>
                  </a:cubicBezTo>
                  <a:cubicBezTo>
                    <a:pt x="49" y="38"/>
                    <a:pt x="51" y="39"/>
                    <a:pt x="50" y="39"/>
                  </a:cubicBezTo>
                  <a:close/>
                </a:path>
              </a:pathLst>
            </a:custGeom>
            <a:grpFill/>
            <a:ln w="4763" cap="flat">
              <a:solidFill>
                <a:schemeClr val="bg1"/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id-ID" sz="1800" b="1" i="0" u="none" strike="noStrike" kern="1200" cap="none" spc="0" normalizeH="0" baseline="0" noProof="0">
                <a:ln>
                  <a:noFill/>
                </a:ln>
                <a:solidFill>
                  <a:srgbClr val="1C1C1C">
                    <a:lumMod val="50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endParaRPr>
            </a:p>
          </p:txBody>
        </p:sp>
        <p:sp>
          <p:nvSpPr>
            <p:cNvPr id="311" name="Freeform 709"/>
            <p:cNvSpPr/>
            <p:nvPr/>
          </p:nvSpPr>
          <p:spPr bwMode="auto">
            <a:xfrm>
              <a:off x="16681089" y="8829198"/>
              <a:ext cx="477708" cy="420492"/>
            </a:xfrm>
            <a:custGeom>
              <a:avLst/>
              <a:gdLst>
                <a:gd name="T0" fmla="*/ 33 w 51"/>
                <a:gd name="T1" fmla="*/ 5 h 45"/>
                <a:gd name="T2" fmla="*/ 29 w 51"/>
                <a:gd name="T3" fmla="*/ 13 h 45"/>
                <a:gd name="T4" fmla="*/ 20 w 51"/>
                <a:gd name="T5" fmla="*/ 16 h 45"/>
                <a:gd name="T6" fmla="*/ 15 w 51"/>
                <a:gd name="T7" fmla="*/ 18 h 45"/>
                <a:gd name="T8" fmla="*/ 10 w 51"/>
                <a:gd name="T9" fmla="*/ 19 h 45"/>
                <a:gd name="T10" fmla="*/ 7 w 51"/>
                <a:gd name="T11" fmla="*/ 18 h 45"/>
                <a:gd name="T12" fmla="*/ 3 w 51"/>
                <a:gd name="T13" fmla="*/ 14 h 45"/>
                <a:gd name="T14" fmla="*/ 0 w 51"/>
                <a:gd name="T15" fmla="*/ 20 h 45"/>
                <a:gd name="T16" fmla="*/ 4 w 51"/>
                <a:gd name="T17" fmla="*/ 29 h 45"/>
                <a:gd name="T18" fmla="*/ 8 w 51"/>
                <a:gd name="T19" fmla="*/ 37 h 45"/>
                <a:gd name="T20" fmla="*/ 13 w 51"/>
                <a:gd name="T21" fmla="*/ 39 h 45"/>
                <a:gd name="T22" fmla="*/ 14 w 51"/>
                <a:gd name="T23" fmla="*/ 41 h 45"/>
                <a:gd name="T24" fmla="*/ 19 w 51"/>
                <a:gd name="T25" fmla="*/ 41 h 45"/>
                <a:gd name="T26" fmla="*/ 21 w 51"/>
                <a:gd name="T27" fmla="*/ 39 h 45"/>
                <a:gd name="T28" fmla="*/ 25 w 51"/>
                <a:gd name="T29" fmla="*/ 40 h 45"/>
                <a:gd name="T30" fmla="*/ 28 w 51"/>
                <a:gd name="T31" fmla="*/ 40 h 45"/>
                <a:gd name="T32" fmla="*/ 31 w 51"/>
                <a:gd name="T33" fmla="*/ 43 h 45"/>
                <a:gd name="T34" fmla="*/ 34 w 51"/>
                <a:gd name="T35" fmla="*/ 42 h 45"/>
                <a:gd name="T36" fmla="*/ 36 w 51"/>
                <a:gd name="T37" fmla="*/ 43 h 45"/>
                <a:gd name="T38" fmla="*/ 37 w 51"/>
                <a:gd name="T39" fmla="*/ 37 h 45"/>
                <a:gd name="T40" fmla="*/ 37 w 51"/>
                <a:gd name="T41" fmla="*/ 33 h 45"/>
                <a:gd name="T42" fmla="*/ 39 w 51"/>
                <a:gd name="T43" fmla="*/ 30 h 45"/>
                <a:gd name="T44" fmla="*/ 42 w 51"/>
                <a:gd name="T45" fmla="*/ 24 h 45"/>
                <a:gd name="T46" fmla="*/ 47 w 51"/>
                <a:gd name="T47" fmla="*/ 19 h 45"/>
                <a:gd name="T48" fmla="*/ 49 w 51"/>
                <a:gd name="T49" fmla="*/ 18 h 45"/>
                <a:gd name="T50" fmla="*/ 45 w 51"/>
                <a:gd name="T51" fmla="*/ 13 h 45"/>
                <a:gd name="T52" fmla="*/ 42 w 51"/>
                <a:gd name="T53" fmla="*/ 7 h 45"/>
                <a:gd name="T54" fmla="*/ 44 w 51"/>
                <a:gd name="T55" fmla="*/ 6 h 45"/>
                <a:gd name="T56" fmla="*/ 44 w 51"/>
                <a:gd name="T57" fmla="*/ 3 h 45"/>
                <a:gd name="T58" fmla="*/ 33 w 51"/>
                <a:gd name="T59" fmla="*/ 5 h 45"/>
                <a:gd name="T60" fmla="*/ 33 w 51"/>
                <a:gd name="T61" fmla="*/ 5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51" h="45">
                  <a:moveTo>
                    <a:pt x="33" y="5"/>
                  </a:moveTo>
                  <a:cubicBezTo>
                    <a:pt x="32" y="8"/>
                    <a:pt x="31" y="10"/>
                    <a:pt x="29" y="13"/>
                  </a:cubicBezTo>
                  <a:cubicBezTo>
                    <a:pt x="28" y="17"/>
                    <a:pt x="23" y="17"/>
                    <a:pt x="20" y="16"/>
                  </a:cubicBezTo>
                  <a:cubicBezTo>
                    <a:pt x="18" y="15"/>
                    <a:pt x="16" y="17"/>
                    <a:pt x="15" y="18"/>
                  </a:cubicBezTo>
                  <a:cubicBezTo>
                    <a:pt x="14" y="19"/>
                    <a:pt x="11" y="18"/>
                    <a:pt x="10" y="19"/>
                  </a:cubicBezTo>
                  <a:cubicBezTo>
                    <a:pt x="8" y="20"/>
                    <a:pt x="8" y="20"/>
                    <a:pt x="7" y="18"/>
                  </a:cubicBezTo>
                  <a:cubicBezTo>
                    <a:pt x="5" y="17"/>
                    <a:pt x="4" y="16"/>
                    <a:pt x="3" y="14"/>
                  </a:cubicBezTo>
                  <a:cubicBezTo>
                    <a:pt x="2" y="13"/>
                    <a:pt x="0" y="19"/>
                    <a:pt x="0" y="20"/>
                  </a:cubicBezTo>
                  <a:cubicBezTo>
                    <a:pt x="0" y="23"/>
                    <a:pt x="3" y="26"/>
                    <a:pt x="4" y="29"/>
                  </a:cubicBezTo>
                  <a:cubicBezTo>
                    <a:pt x="6" y="32"/>
                    <a:pt x="5" y="35"/>
                    <a:pt x="8" y="37"/>
                  </a:cubicBezTo>
                  <a:cubicBezTo>
                    <a:pt x="10" y="38"/>
                    <a:pt x="12" y="39"/>
                    <a:pt x="13" y="39"/>
                  </a:cubicBezTo>
                  <a:cubicBezTo>
                    <a:pt x="16" y="38"/>
                    <a:pt x="13" y="40"/>
                    <a:pt x="14" y="41"/>
                  </a:cubicBezTo>
                  <a:cubicBezTo>
                    <a:pt x="15" y="41"/>
                    <a:pt x="18" y="41"/>
                    <a:pt x="19" y="41"/>
                  </a:cubicBezTo>
                  <a:cubicBezTo>
                    <a:pt x="20" y="40"/>
                    <a:pt x="20" y="38"/>
                    <a:pt x="21" y="39"/>
                  </a:cubicBezTo>
                  <a:cubicBezTo>
                    <a:pt x="22" y="40"/>
                    <a:pt x="24" y="41"/>
                    <a:pt x="25" y="40"/>
                  </a:cubicBezTo>
                  <a:cubicBezTo>
                    <a:pt x="26" y="40"/>
                    <a:pt x="28" y="39"/>
                    <a:pt x="28" y="40"/>
                  </a:cubicBezTo>
                  <a:cubicBezTo>
                    <a:pt x="29" y="43"/>
                    <a:pt x="27" y="45"/>
                    <a:pt x="31" y="43"/>
                  </a:cubicBezTo>
                  <a:cubicBezTo>
                    <a:pt x="32" y="43"/>
                    <a:pt x="33" y="42"/>
                    <a:pt x="34" y="42"/>
                  </a:cubicBezTo>
                  <a:cubicBezTo>
                    <a:pt x="35" y="42"/>
                    <a:pt x="36" y="43"/>
                    <a:pt x="36" y="43"/>
                  </a:cubicBezTo>
                  <a:cubicBezTo>
                    <a:pt x="37" y="41"/>
                    <a:pt x="35" y="39"/>
                    <a:pt x="37" y="37"/>
                  </a:cubicBezTo>
                  <a:cubicBezTo>
                    <a:pt x="38" y="36"/>
                    <a:pt x="37" y="35"/>
                    <a:pt x="37" y="33"/>
                  </a:cubicBezTo>
                  <a:cubicBezTo>
                    <a:pt x="37" y="32"/>
                    <a:pt x="38" y="31"/>
                    <a:pt x="39" y="30"/>
                  </a:cubicBezTo>
                  <a:cubicBezTo>
                    <a:pt x="41" y="28"/>
                    <a:pt x="43" y="27"/>
                    <a:pt x="42" y="24"/>
                  </a:cubicBezTo>
                  <a:cubicBezTo>
                    <a:pt x="42" y="22"/>
                    <a:pt x="45" y="18"/>
                    <a:pt x="47" y="19"/>
                  </a:cubicBezTo>
                  <a:cubicBezTo>
                    <a:pt x="48" y="20"/>
                    <a:pt x="51" y="19"/>
                    <a:pt x="49" y="18"/>
                  </a:cubicBezTo>
                  <a:cubicBezTo>
                    <a:pt x="48" y="16"/>
                    <a:pt x="45" y="15"/>
                    <a:pt x="45" y="13"/>
                  </a:cubicBezTo>
                  <a:cubicBezTo>
                    <a:pt x="45" y="11"/>
                    <a:pt x="43" y="9"/>
                    <a:pt x="42" y="7"/>
                  </a:cubicBezTo>
                  <a:cubicBezTo>
                    <a:pt x="41" y="4"/>
                    <a:pt x="44" y="7"/>
                    <a:pt x="44" y="6"/>
                  </a:cubicBezTo>
                  <a:cubicBezTo>
                    <a:pt x="45" y="5"/>
                    <a:pt x="41" y="4"/>
                    <a:pt x="44" y="3"/>
                  </a:cubicBezTo>
                  <a:cubicBezTo>
                    <a:pt x="40" y="2"/>
                    <a:pt x="34" y="0"/>
                    <a:pt x="33" y="5"/>
                  </a:cubicBezTo>
                  <a:cubicBezTo>
                    <a:pt x="32" y="7"/>
                    <a:pt x="34" y="3"/>
                    <a:pt x="33" y="5"/>
                  </a:cubicBezTo>
                  <a:close/>
                </a:path>
              </a:pathLst>
            </a:custGeom>
            <a:grpFill/>
            <a:ln w="4763" cap="flat">
              <a:solidFill>
                <a:schemeClr val="bg1"/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id-ID" sz="1800" b="1" i="0" u="none" strike="noStrike" kern="1200" cap="none" spc="0" normalizeH="0" baseline="0" noProof="0">
                <a:ln>
                  <a:noFill/>
                </a:ln>
                <a:solidFill>
                  <a:srgbClr val="1C1C1C">
                    <a:lumMod val="50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endParaRPr>
            </a:p>
          </p:txBody>
        </p:sp>
        <p:sp>
          <p:nvSpPr>
            <p:cNvPr id="312" name="Freeform 710"/>
            <p:cNvSpPr/>
            <p:nvPr/>
          </p:nvSpPr>
          <p:spPr bwMode="auto">
            <a:xfrm>
              <a:off x="16709750" y="8717701"/>
              <a:ext cx="458600" cy="299442"/>
            </a:xfrm>
            <a:custGeom>
              <a:avLst/>
              <a:gdLst>
                <a:gd name="T0" fmla="*/ 45 w 49"/>
                <a:gd name="T1" fmla="*/ 10 h 32"/>
                <a:gd name="T2" fmla="*/ 47 w 49"/>
                <a:gd name="T3" fmla="*/ 8 h 32"/>
                <a:gd name="T4" fmla="*/ 43 w 49"/>
                <a:gd name="T5" fmla="*/ 7 h 32"/>
                <a:gd name="T6" fmla="*/ 42 w 49"/>
                <a:gd name="T7" fmla="*/ 6 h 32"/>
                <a:gd name="T8" fmla="*/ 41 w 49"/>
                <a:gd name="T9" fmla="*/ 6 h 32"/>
                <a:gd name="T10" fmla="*/ 41 w 49"/>
                <a:gd name="T11" fmla="*/ 4 h 32"/>
                <a:gd name="T12" fmla="*/ 39 w 49"/>
                <a:gd name="T13" fmla="*/ 2 h 32"/>
                <a:gd name="T14" fmla="*/ 37 w 49"/>
                <a:gd name="T15" fmla="*/ 2 h 32"/>
                <a:gd name="T16" fmla="*/ 36 w 49"/>
                <a:gd name="T17" fmla="*/ 1 h 32"/>
                <a:gd name="T18" fmla="*/ 32 w 49"/>
                <a:gd name="T19" fmla="*/ 6 h 32"/>
                <a:gd name="T20" fmla="*/ 30 w 49"/>
                <a:gd name="T21" fmla="*/ 8 h 32"/>
                <a:gd name="T22" fmla="*/ 29 w 49"/>
                <a:gd name="T23" fmla="*/ 9 h 32"/>
                <a:gd name="T24" fmla="*/ 29 w 49"/>
                <a:gd name="T25" fmla="*/ 10 h 32"/>
                <a:gd name="T26" fmla="*/ 25 w 49"/>
                <a:gd name="T27" fmla="*/ 12 h 32"/>
                <a:gd name="T28" fmla="*/ 25 w 49"/>
                <a:gd name="T29" fmla="*/ 15 h 32"/>
                <a:gd name="T30" fmla="*/ 27 w 49"/>
                <a:gd name="T31" fmla="*/ 14 h 32"/>
                <a:gd name="T32" fmla="*/ 29 w 49"/>
                <a:gd name="T33" fmla="*/ 13 h 32"/>
                <a:gd name="T34" fmla="*/ 28 w 49"/>
                <a:gd name="T35" fmla="*/ 11 h 32"/>
                <a:gd name="T36" fmla="*/ 29 w 49"/>
                <a:gd name="T37" fmla="*/ 13 h 32"/>
                <a:gd name="T38" fmla="*/ 26 w 49"/>
                <a:gd name="T39" fmla="*/ 14 h 32"/>
                <a:gd name="T40" fmla="*/ 23 w 49"/>
                <a:gd name="T41" fmla="*/ 13 h 32"/>
                <a:gd name="T42" fmla="*/ 14 w 49"/>
                <a:gd name="T43" fmla="*/ 20 h 32"/>
                <a:gd name="T44" fmla="*/ 9 w 49"/>
                <a:gd name="T45" fmla="*/ 23 h 32"/>
                <a:gd name="T46" fmla="*/ 7 w 49"/>
                <a:gd name="T47" fmla="*/ 26 h 32"/>
                <a:gd name="T48" fmla="*/ 9 w 49"/>
                <a:gd name="T49" fmla="*/ 28 h 32"/>
                <a:gd name="T50" fmla="*/ 0 w 49"/>
                <a:gd name="T51" fmla="*/ 26 h 32"/>
                <a:gd name="T52" fmla="*/ 5 w 49"/>
                <a:gd name="T53" fmla="*/ 32 h 32"/>
                <a:gd name="T54" fmla="*/ 7 w 49"/>
                <a:gd name="T55" fmla="*/ 31 h 32"/>
                <a:gd name="T56" fmla="*/ 12 w 49"/>
                <a:gd name="T57" fmla="*/ 30 h 32"/>
                <a:gd name="T58" fmla="*/ 20 w 49"/>
                <a:gd name="T59" fmla="*/ 29 h 32"/>
                <a:gd name="T60" fmla="*/ 27 w 49"/>
                <a:gd name="T61" fmla="*/ 24 h 32"/>
                <a:gd name="T62" fmla="*/ 30 w 49"/>
                <a:gd name="T63" fmla="*/ 18 h 32"/>
                <a:gd name="T64" fmla="*/ 34 w 49"/>
                <a:gd name="T65" fmla="*/ 14 h 32"/>
                <a:gd name="T66" fmla="*/ 43 w 49"/>
                <a:gd name="T67" fmla="*/ 14 h 32"/>
                <a:gd name="T68" fmla="*/ 45 w 49"/>
                <a:gd name="T69" fmla="*/ 10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49" h="32">
                  <a:moveTo>
                    <a:pt x="45" y="10"/>
                  </a:moveTo>
                  <a:cubicBezTo>
                    <a:pt x="48" y="10"/>
                    <a:pt x="49" y="9"/>
                    <a:pt x="47" y="8"/>
                  </a:cubicBezTo>
                  <a:cubicBezTo>
                    <a:pt x="45" y="7"/>
                    <a:pt x="45" y="6"/>
                    <a:pt x="43" y="7"/>
                  </a:cubicBezTo>
                  <a:cubicBezTo>
                    <a:pt x="42" y="8"/>
                    <a:pt x="43" y="7"/>
                    <a:pt x="42" y="6"/>
                  </a:cubicBezTo>
                  <a:cubicBezTo>
                    <a:pt x="42" y="6"/>
                    <a:pt x="41" y="6"/>
                    <a:pt x="41" y="6"/>
                  </a:cubicBezTo>
                  <a:cubicBezTo>
                    <a:pt x="41" y="6"/>
                    <a:pt x="41" y="4"/>
                    <a:pt x="41" y="4"/>
                  </a:cubicBezTo>
                  <a:cubicBezTo>
                    <a:pt x="40" y="3"/>
                    <a:pt x="39" y="2"/>
                    <a:pt x="39" y="2"/>
                  </a:cubicBezTo>
                  <a:cubicBezTo>
                    <a:pt x="37" y="0"/>
                    <a:pt x="38" y="1"/>
                    <a:pt x="37" y="2"/>
                  </a:cubicBezTo>
                  <a:cubicBezTo>
                    <a:pt x="36" y="3"/>
                    <a:pt x="36" y="1"/>
                    <a:pt x="36" y="1"/>
                  </a:cubicBezTo>
                  <a:cubicBezTo>
                    <a:pt x="35" y="1"/>
                    <a:pt x="32" y="5"/>
                    <a:pt x="32" y="6"/>
                  </a:cubicBezTo>
                  <a:cubicBezTo>
                    <a:pt x="31" y="6"/>
                    <a:pt x="30" y="7"/>
                    <a:pt x="30" y="8"/>
                  </a:cubicBezTo>
                  <a:cubicBezTo>
                    <a:pt x="29" y="8"/>
                    <a:pt x="29" y="9"/>
                    <a:pt x="29" y="9"/>
                  </a:cubicBezTo>
                  <a:cubicBezTo>
                    <a:pt x="29" y="10"/>
                    <a:pt x="29" y="10"/>
                    <a:pt x="29" y="10"/>
                  </a:cubicBezTo>
                  <a:cubicBezTo>
                    <a:pt x="29" y="11"/>
                    <a:pt x="26" y="11"/>
                    <a:pt x="25" y="12"/>
                  </a:cubicBezTo>
                  <a:cubicBezTo>
                    <a:pt x="22" y="12"/>
                    <a:pt x="23" y="14"/>
                    <a:pt x="25" y="15"/>
                  </a:cubicBezTo>
                  <a:cubicBezTo>
                    <a:pt x="27" y="17"/>
                    <a:pt x="26" y="15"/>
                    <a:pt x="27" y="14"/>
                  </a:cubicBezTo>
                  <a:cubicBezTo>
                    <a:pt x="27" y="13"/>
                    <a:pt x="29" y="13"/>
                    <a:pt x="29" y="13"/>
                  </a:cubicBezTo>
                  <a:cubicBezTo>
                    <a:pt x="29" y="13"/>
                    <a:pt x="28" y="12"/>
                    <a:pt x="28" y="11"/>
                  </a:cubicBezTo>
                  <a:cubicBezTo>
                    <a:pt x="28" y="12"/>
                    <a:pt x="29" y="13"/>
                    <a:pt x="29" y="13"/>
                  </a:cubicBezTo>
                  <a:cubicBezTo>
                    <a:pt x="29" y="13"/>
                    <a:pt x="27" y="13"/>
                    <a:pt x="26" y="14"/>
                  </a:cubicBezTo>
                  <a:cubicBezTo>
                    <a:pt x="26" y="17"/>
                    <a:pt x="24" y="14"/>
                    <a:pt x="23" y="13"/>
                  </a:cubicBezTo>
                  <a:cubicBezTo>
                    <a:pt x="20" y="16"/>
                    <a:pt x="18" y="19"/>
                    <a:pt x="14" y="20"/>
                  </a:cubicBezTo>
                  <a:cubicBezTo>
                    <a:pt x="12" y="21"/>
                    <a:pt x="10" y="21"/>
                    <a:pt x="9" y="23"/>
                  </a:cubicBezTo>
                  <a:cubicBezTo>
                    <a:pt x="8" y="24"/>
                    <a:pt x="8" y="25"/>
                    <a:pt x="7" y="26"/>
                  </a:cubicBezTo>
                  <a:cubicBezTo>
                    <a:pt x="7" y="27"/>
                    <a:pt x="9" y="28"/>
                    <a:pt x="9" y="28"/>
                  </a:cubicBezTo>
                  <a:cubicBezTo>
                    <a:pt x="8" y="29"/>
                    <a:pt x="1" y="26"/>
                    <a:pt x="0" y="26"/>
                  </a:cubicBezTo>
                  <a:cubicBezTo>
                    <a:pt x="1" y="28"/>
                    <a:pt x="3" y="31"/>
                    <a:pt x="5" y="32"/>
                  </a:cubicBezTo>
                  <a:cubicBezTo>
                    <a:pt x="6" y="32"/>
                    <a:pt x="7" y="31"/>
                    <a:pt x="7" y="31"/>
                  </a:cubicBezTo>
                  <a:cubicBezTo>
                    <a:pt x="9" y="30"/>
                    <a:pt x="12" y="31"/>
                    <a:pt x="12" y="30"/>
                  </a:cubicBezTo>
                  <a:cubicBezTo>
                    <a:pt x="15" y="27"/>
                    <a:pt x="17" y="28"/>
                    <a:pt x="20" y="29"/>
                  </a:cubicBezTo>
                  <a:cubicBezTo>
                    <a:pt x="23" y="29"/>
                    <a:pt x="26" y="27"/>
                    <a:pt x="27" y="24"/>
                  </a:cubicBezTo>
                  <a:cubicBezTo>
                    <a:pt x="28" y="22"/>
                    <a:pt x="29" y="20"/>
                    <a:pt x="30" y="18"/>
                  </a:cubicBezTo>
                  <a:cubicBezTo>
                    <a:pt x="30" y="15"/>
                    <a:pt x="31" y="14"/>
                    <a:pt x="34" y="14"/>
                  </a:cubicBezTo>
                  <a:cubicBezTo>
                    <a:pt x="37" y="14"/>
                    <a:pt x="40" y="15"/>
                    <a:pt x="43" y="14"/>
                  </a:cubicBezTo>
                  <a:cubicBezTo>
                    <a:pt x="47" y="13"/>
                    <a:pt x="40" y="10"/>
                    <a:pt x="45" y="10"/>
                  </a:cubicBezTo>
                  <a:close/>
                </a:path>
              </a:pathLst>
            </a:custGeom>
            <a:grpFill/>
            <a:ln w="4763" cap="flat">
              <a:solidFill>
                <a:schemeClr val="bg1"/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id-ID" sz="1800" b="1" i="0" u="none" strike="noStrike" kern="1200" cap="none" spc="0" normalizeH="0" baseline="0" noProof="0">
                <a:ln>
                  <a:noFill/>
                </a:ln>
                <a:solidFill>
                  <a:srgbClr val="1C1C1C">
                    <a:lumMod val="50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endParaRPr>
            </a:p>
          </p:txBody>
        </p:sp>
        <p:sp>
          <p:nvSpPr>
            <p:cNvPr id="313" name="Freeform 711"/>
            <p:cNvSpPr/>
            <p:nvPr/>
          </p:nvSpPr>
          <p:spPr bwMode="auto">
            <a:xfrm>
              <a:off x="15776631" y="7679214"/>
              <a:ext cx="159235" cy="92380"/>
            </a:xfrm>
            <a:custGeom>
              <a:avLst/>
              <a:gdLst>
                <a:gd name="T0" fmla="*/ 2 w 17"/>
                <a:gd name="T1" fmla="*/ 8 h 10"/>
                <a:gd name="T2" fmla="*/ 7 w 17"/>
                <a:gd name="T3" fmla="*/ 9 h 10"/>
                <a:gd name="T4" fmla="*/ 12 w 17"/>
                <a:gd name="T5" fmla="*/ 9 h 10"/>
                <a:gd name="T6" fmla="*/ 16 w 17"/>
                <a:gd name="T7" fmla="*/ 8 h 10"/>
                <a:gd name="T8" fmla="*/ 15 w 17"/>
                <a:gd name="T9" fmla="*/ 3 h 10"/>
                <a:gd name="T10" fmla="*/ 10 w 17"/>
                <a:gd name="T11" fmla="*/ 3 h 10"/>
                <a:gd name="T12" fmla="*/ 6 w 17"/>
                <a:gd name="T13" fmla="*/ 1 h 10"/>
                <a:gd name="T14" fmla="*/ 2 w 17"/>
                <a:gd name="T15" fmla="*/ 8 h 10"/>
                <a:gd name="T16" fmla="*/ 2 w 17"/>
                <a:gd name="T17" fmla="*/ 8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7" h="10">
                  <a:moveTo>
                    <a:pt x="2" y="8"/>
                  </a:moveTo>
                  <a:cubicBezTo>
                    <a:pt x="3" y="9"/>
                    <a:pt x="6" y="10"/>
                    <a:pt x="7" y="9"/>
                  </a:cubicBezTo>
                  <a:cubicBezTo>
                    <a:pt x="9" y="8"/>
                    <a:pt x="10" y="10"/>
                    <a:pt x="12" y="9"/>
                  </a:cubicBezTo>
                  <a:cubicBezTo>
                    <a:pt x="13" y="9"/>
                    <a:pt x="17" y="9"/>
                    <a:pt x="16" y="8"/>
                  </a:cubicBezTo>
                  <a:cubicBezTo>
                    <a:pt x="15" y="6"/>
                    <a:pt x="14" y="5"/>
                    <a:pt x="15" y="3"/>
                  </a:cubicBezTo>
                  <a:cubicBezTo>
                    <a:pt x="13" y="2"/>
                    <a:pt x="11" y="4"/>
                    <a:pt x="10" y="3"/>
                  </a:cubicBezTo>
                  <a:cubicBezTo>
                    <a:pt x="9" y="2"/>
                    <a:pt x="7" y="0"/>
                    <a:pt x="6" y="1"/>
                  </a:cubicBezTo>
                  <a:cubicBezTo>
                    <a:pt x="4" y="3"/>
                    <a:pt x="0" y="6"/>
                    <a:pt x="2" y="8"/>
                  </a:cubicBezTo>
                  <a:cubicBezTo>
                    <a:pt x="3" y="9"/>
                    <a:pt x="1" y="7"/>
                    <a:pt x="2" y="8"/>
                  </a:cubicBezTo>
                  <a:close/>
                </a:path>
              </a:pathLst>
            </a:custGeom>
            <a:grpFill/>
            <a:ln w="4763" cap="flat">
              <a:solidFill>
                <a:schemeClr val="bg1"/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id-ID" sz="1800" b="1" i="0" u="none" strike="noStrike" kern="1200" cap="none" spc="0" normalizeH="0" baseline="0" noProof="0">
                <a:ln>
                  <a:noFill/>
                </a:ln>
                <a:solidFill>
                  <a:srgbClr val="1C1C1C">
                    <a:lumMod val="50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endParaRPr>
            </a:p>
          </p:txBody>
        </p:sp>
        <p:sp>
          <p:nvSpPr>
            <p:cNvPr id="314" name="Freeform 712"/>
            <p:cNvSpPr/>
            <p:nvPr/>
          </p:nvSpPr>
          <p:spPr bwMode="auto">
            <a:xfrm>
              <a:off x="15410388" y="7574093"/>
              <a:ext cx="347132" cy="216615"/>
            </a:xfrm>
            <a:custGeom>
              <a:avLst/>
              <a:gdLst>
                <a:gd name="T0" fmla="*/ 1 w 37"/>
                <a:gd name="T1" fmla="*/ 3 h 23"/>
                <a:gd name="T2" fmla="*/ 0 w 37"/>
                <a:gd name="T3" fmla="*/ 9 h 23"/>
                <a:gd name="T4" fmla="*/ 5 w 37"/>
                <a:gd name="T5" fmla="*/ 13 h 23"/>
                <a:gd name="T6" fmla="*/ 7 w 37"/>
                <a:gd name="T7" fmla="*/ 14 h 23"/>
                <a:gd name="T8" fmla="*/ 12 w 37"/>
                <a:gd name="T9" fmla="*/ 15 h 23"/>
                <a:gd name="T10" fmla="*/ 15 w 37"/>
                <a:gd name="T11" fmla="*/ 16 h 23"/>
                <a:gd name="T12" fmla="*/ 19 w 37"/>
                <a:gd name="T13" fmla="*/ 16 h 23"/>
                <a:gd name="T14" fmla="*/ 22 w 37"/>
                <a:gd name="T15" fmla="*/ 19 h 23"/>
                <a:gd name="T16" fmla="*/ 26 w 37"/>
                <a:gd name="T17" fmla="*/ 20 h 23"/>
                <a:gd name="T18" fmla="*/ 29 w 37"/>
                <a:gd name="T19" fmla="*/ 22 h 23"/>
                <a:gd name="T20" fmla="*/ 32 w 37"/>
                <a:gd name="T21" fmla="*/ 20 h 23"/>
                <a:gd name="T22" fmla="*/ 35 w 37"/>
                <a:gd name="T23" fmla="*/ 22 h 23"/>
                <a:gd name="T24" fmla="*/ 37 w 37"/>
                <a:gd name="T25" fmla="*/ 21 h 23"/>
                <a:gd name="T26" fmla="*/ 37 w 37"/>
                <a:gd name="T27" fmla="*/ 18 h 23"/>
                <a:gd name="T28" fmla="*/ 37 w 37"/>
                <a:gd name="T29" fmla="*/ 14 h 23"/>
                <a:gd name="T30" fmla="*/ 32 w 37"/>
                <a:gd name="T31" fmla="*/ 14 h 23"/>
                <a:gd name="T32" fmla="*/ 31 w 37"/>
                <a:gd name="T33" fmla="*/ 13 h 23"/>
                <a:gd name="T34" fmla="*/ 28 w 37"/>
                <a:gd name="T35" fmla="*/ 13 h 23"/>
                <a:gd name="T36" fmla="*/ 26 w 37"/>
                <a:gd name="T37" fmla="*/ 12 h 23"/>
                <a:gd name="T38" fmla="*/ 24 w 37"/>
                <a:gd name="T39" fmla="*/ 12 h 23"/>
                <a:gd name="T40" fmla="*/ 20 w 37"/>
                <a:gd name="T41" fmla="*/ 10 h 23"/>
                <a:gd name="T42" fmla="*/ 18 w 37"/>
                <a:gd name="T43" fmla="*/ 8 h 23"/>
                <a:gd name="T44" fmla="*/ 16 w 37"/>
                <a:gd name="T45" fmla="*/ 7 h 23"/>
                <a:gd name="T46" fmla="*/ 10 w 37"/>
                <a:gd name="T47" fmla="*/ 2 h 23"/>
                <a:gd name="T48" fmla="*/ 8 w 37"/>
                <a:gd name="T49" fmla="*/ 0 h 23"/>
                <a:gd name="T50" fmla="*/ 5 w 37"/>
                <a:gd name="T51" fmla="*/ 2 h 23"/>
                <a:gd name="T52" fmla="*/ 4 w 37"/>
                <a:gd name="T53" fmla="*/ 2 h 23"/>
                <a:gd name="T54" fmla="*/ 1 w 37"/>
                <a:gd name="T55" fmla="*/ 3 h 23"/>
                <a:gd name="T56" fmla="*/ 1 w 37"/>
                <a:gd name="T57" fmla="*/ 3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37" h="23">
                  <a:moveTo>
                    <a:pt x="1" y="3"/>
                  </a:moveTo>
                  <a:cubicBezTo>
                    <a:pt x="0" y="4"/>
                    <a:pt x="0" y="8"/>
                    <a:pt x="0" y="9"/>
                  </a:cubicBezTo>
                  <a:cubicBezTo>
                    <a:pt x="1" y="10"/>
                    <a:pt x="4" y="11"/>
                    <a:pt x="5" y="13"/>
                  </a:cubicBezTo>
                  <a:cubicBezTo>
                    <a:pt x="6" y="13"/>
                    <a:pt x="7" y="14"/>
                    <a:pt x="7" y="14"/>
                  </a:cubicBezTo>
                  <a:cubicBezTo>
                    <a:pt x="9" y="15"/>
                    <a:pt x="10" y="14"/>
                    <a:pt x="12" y="15"/>
                  </a:cubicBezTo>
                  <a:cubicBezTo>
                    <a:pt x="13" y="15"/>
                    <a:pt x="14" y="16"/>
                    <a:pt x="15" y="16"/>
                  </a:cubicBezTo>
                  <a:cubicBezTo>
                    <a:pt x="16" y="16"/>
                    <a:pt x="18" y="16"/>
                    <a:pt x="19" y="16"/>
                  </a:cubicBezTo>
                  <a:cubicBezTo>
                    <a:pt x="20" y="17"/>
                    <a:pt x="21" y="18"/>
                    <a:pt x="22" y="19"/>
                  </a:cubicBezTo>
                  <a:cubicBezTo>
                    <a:pt x="23" y="19"/>
                    <a:pt x="25" y="19"/>
                    <a:pt x="26" y="20"/>
                  </a:cubicBezTo>
                  <a:cubicBezTo>
                    <a:pt x="27" y="20"/>
                    <a:pt x="28" y="22"/>
                    <a:pt x="29" y="22"/>
                  </a:cubicBezTo>
                  <a:cubicBezTo>
                    <a:pt x="30" y="22"/>
                    <a:pt x="31" y="20"/>
                    <a:pt x="32" y="20"/>
                  </a:cubicBezTo>
                  <a:cubicBezTo>
                    <a:pt x="33" y="21"/>
                    <a:pt x="33" y="23"/>
                    <a:pt x="35" y="22"/>
                  </a:cubicBezTo>
                  <a:cubicBezTo>
                    <a:pt x="35" y="22"/>
                    <a:pt x="37" y="21"/>
                    <a:pt x="37" y="21"/>
                  </a:cubicBezTo>
                  <a:cubicBezTo>
                    <a:pt x="37" y="20"/>
                    <a:pt x="37" y="19"/>
                    <a:pt x="37" y="18"/>
                  </a:cubicBezTo>
                  <a:cubicBezTo>
                    <a:pt x="36" y="17"/>
                    <a:pt x="37" y="16"/>
                    <a:pt x="37" y="14"/>
                  </a:cubicBezTo>
                  <a:cubicBezTo>
                    <a:pt x="35" y="14"/>
                    <a:pt x="34" y="15"/>
                    <a:pt x="32" y="14"/>
                  </a:cubicBezTo>
                  <a:cubicBezTo>
                    <a:pt x="32" y="14"/>
                    <a:pt x="31" y="13"/>
                    <a:pt x="31" y="13"/>
                  </a:cubicBezTo>
                  <a:cubicBezTo>
                    <a:pt x="30" y="13"/>
                    <a:pt x="29" y="14"/>
                    <a:pt x="28" y="13"/>
                  </a:cubicBezTo>
                  <a:cubicBezTo>
                    <a:pt x="28" y="13"/>
                    <a:pt x="27" y="12"/>
                    <a:pt x="26" y="12"/>
                  </a:cubicBezTo>
                  <a:cubicBezTo>
                    <a:pt x="25" y="12"/>
                    <a:pt x="24" y="14"/>
                    <a:pt x="24" y="12"/>
                  </a:cubicBezTo>
                  <a:cubicBezTo>
                    <a:pt x="22" y="10"/>
                    <a:pt x="21" y="11"/>
                    <a:pt x="20" y="10"/>
                  </a:cubicBezTo>
                  <a:cubicBezTo>
                    <a:pt x="19" y="9"/>
                    <a:pt x="19" y="8"/>
                    <a:pt x="18" y="8"/>
                  </a:cubicBezTo>
                  <a:cubicBezTo>
                    <a:pt x="17" y="7"/>
                    <a:pt x="16" y="7"/>
                    <a:pt x="16" y="7"/>
                  </a:cubicBezTo>
                  <a:cubicBezTo>
                    <a:pt x="14" y="6"/>
                    <a:pt x="11" y="4"/>
                    <a:pt x="10" y="2"/>
                  </a:cubicBezTo>
                  <a:cubicBezTo>
                    <a:pt x="10" y="1"/>
                    <a:pt x="9" y="0"/>
                    <a:pt x="8" y="0"/>
                  </a:cubicBezTo>
                  <a:cubicBezTo>
                    <a:pt x="6" y="0"/>
                    <a:pt x="6" y="1"/>
                    <a:pt x="5" y="2"/>
                  </a:cubicBezTo>
                  <a:cubicBezTo>
                    <a:pt x="5" y="3"/>
                    <a:pt x="4" y="2"/>
                    <a:pt x="4" y="2"/>
                  </a:cubicBezTo>
                  <a:cubicBezTo>
                    <a:pt x="3" y="3"/>
                    <a:pt x="2" y="3"/>
                    <a:pt x="1" y="3"/>
                  </a:cubicBezTo>
                  <a:cubicBezTo>
                    <a:pt x="0" y="4"/>
                    <a:pt x="2" y="3"/>
                    <a:pt x="1" y="3"/>
                  </a:cubicBezTo>
                  <a:close/>
                </a:path>
              </a:pathLst>
            </a:custGeom>
            <a:grpFill/>
            <a:ln w="4763" cap="flat">
              <a:solidFill>
                <a:schemeClr val="bg1"/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id-ID" sz="1800" b="1" i="0" u="none" strike="noStrike" kern="1200" cap="none" spc="0" normalizeH="0" baseline="0" noProof="0">
                <a:ln>
                  <a:noFill/>
                </a:ln>
                <a:solidFill>
                  <a:srgbClr val="1C1C1C">
                    <a:lumMod val="50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endParaRPr>
            </a:p>
          </p:txBody>
        </p:sp>
        <p:sp>
          <p:nvSpPr>
            <p:cNvPr id="315" name="Freeform 713"/>
            <p:cNvSpPr/>
            <p:nvPr/>
          </p:nvSpPr>
          <p:spPr bwMode="auto">
            <a:xfrm>
              <a:off x="16372171" y="8360921"/>
              <a:ext cx="261145" cy="216615"/>
            </a:xfrm>
            <a:custGeom>
              <a:avLst/>
              <a:gdLst>
                <a:gd name="T0" fmla="*/ 14 w 28"/>
                <a:gd name="T1" fmla="*/ 19 h 23"/>
                <a:gd name="T2" fmla="*/ 19 w 28"/>
                <a:gd name="T3" fmla="*/ 18 h 23"/>
                <a:gd name="T4" fmla="*/ 19 w 28"/>
                <a:gd name="T5" fmla="*/ 15 h 23"/>
                <a:gd name="T6" fmla="*/ 21 w 28"/>
                <a:gd name="T7" fmla="*/ 14 h 23"/>
                <a:gd name="T8" fmla="*/ 24 w 28"/>
                <a:gd name="T9" fmla="*/ 12 h 23"/>
                <a:gd name="T10" fmla="*/ 27 w 28"/>
                <a:gd name="T11" fmla="*/ 9 h 23"/>
                <a:gd name="T12" fmla="*/ 26 w 28"/>
                <a:gd name="T13" fmla="*/ 1 h 23"/>
                <a:gd name="T14" fmla="*/ 22 w 28"/>
                <a:gd name="T15" fmla="*/ 1 h 23"/>
                <a:gd name="T16" fmla="*/ 19 w 28"/>
                <a:gd name="T17" fmla="*/ 2 h 23"/>
                <a:gd name="T18" fmla="*/ 17 w 28"/>
                <a:gd name="T19" fmla="*/ 2 h 23"/>
                <a:gd name="T20" fmla="*/ 3 w 28"/>
                <a:gd name="T21" fmla="*/ 3 h 23"/>
                <a:gd name="T22" fmla="*/ 0 w 28"/>
                <a:gd name="T23" fmla="*/ 7 h 23"/>
                <a:gd name="T24" fmla="*/ 1 w 28"/>
                <a:gd name="T25" fmla="*/ 10 h 23"/>
                <a:gd name="T26" fmla="*/ 3 w 28"/>
                <a:gd name="T27" fmla="*/ 14 h 23"/>
                <a:gd name="T28" fmla="*/ 5 w 28"/>
                <a:gd name="T29" fmla="*/ 18 h 23"/>
                <a:gd name="T30" fmla="*/ 6 w 28"/>
                <a:gd name="T31" fmla="*/ 19 h 23"/>
                <a:gd name="T32" fmla="*/ 7 w 28"/>
                <a:gd name="T33" fmla="*/ 21 h 23"/>
                <a:gd name="T34" fmla="*/ 8 w 28"/>
                <a:gd name="T35" fmla="*/ 23 h 23"/>
                <a:gd name="T36" fmla="*/ 14 w 28"/>
                <a:gd name="T37" fmla="*/ 19 h 23"/>
                <a:gd name="T38" fmla="*/ 14 w 28"/>
                <a:gd name="T39" fmla="*/ 19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28" h="23">
                  <a:moveTo>
                    <a:pt x="14" y="19"/>
                  </a:moveTo>
                  <a:cubicBezTo>
                    <a:pt x="14" y="18"/>
                    <a:pt x="20" y="20"/>
                    <a:pt x="19" y="18"/>
                  </a:cubicBezTo>
                  <a:cubicBezTo>
                    <a:pt x="19" y="18"/>
                    <a:pt x="18" y="15"/>
                    <a:pt x="19" y="15"/>
                  </a:cubicBezTo>
                  <a:cubicBezTo>
                    <a:pt x="20" y="15"/>
                    <a:pt x="21" y="16"/>
                    <a:pt x="21" y="14"/>
                  </a:cubicBezTo>
                  <a:cubicBezTo>
                    <a:pt x="21" y="12"/>
                    <a:pt x="23" y="13"/>
                    <a:pt x="24" y="12"/>
                  </a:cubicBezTo>
                  <a:cubicBezTo>
                    <a:pt x="26" y="12"/>
                    <a:pt x="26" y="10"/>
                    <a:pt x="27" y="9"/>
                  </a:cubicBezTo>
                  <a:cubicBezTo>
                    <a:pt x="28" y="7"/>
                    <a:pt x="25" y="2"/>
                    <a:pt x="26" y="1"/>
                  </a:cubicBezTo>
                  <a:cubicBezTo>
                    <a:pt x="24" y="2"/>
                    <a:pt x="24" y="2"/>
                    <a:pt x="22" y="1"/>
                  </a:cubicBezTo>
                  <a:cubicBezTo>
                    <a:pt x="21" y="0"/>
                    <a:pt x="19" y="2"/>
                    <a:pt x="19" y="2"/>
                  </a:cubicBezTo>
                  <a:cubicBezTo>
                    <a:pt x="19" y="4"/>
                    <a:pt x="17" y="2"/>
                    <a:pt x="17" y="2"/>
                  </a:cubicBezTo>
                  <a:cubicBezTo>
                    <a:pt x="13" y="1"/>
                    <a:pt x="6" y="0"/>
                    <a:pt x="3" y="3"/>
                  </a:cubicBezTo>
                  <a:cubicBezTo>
                    <a:pt x="2" y="4"/>
                    <a:pt x="0" y="5"/>
                    <a:pt x="0" y="7"/>
                  </a:cubicBezTo>
                  <a:cubicBezTo>
                    <a:pt x="0" y="8"/>
                    <a:pt x="1" y="9"/>
                    <a:pt x="1" y="10"/>
                  </a:cubicBezTo>
                  <a:cubicBezTo>
                    <a:pt x="3" y="11"/>
                    <a:pt x="3" y="13"/>
                    <a:pt x="3" y="14"/>
                  </a:cubicBezTo>
                  <a:cubicBezTo>
                    <a:pt x="4" y="16"/>
                    <a:pt x="4" y="17"/>
                    <a:pt x="5" y="18"/>
                  </a:cubicBezTo>
                  <a:cubicBezTo>
                    <a:pt x="5" y="19"/>
                    <a:pt x="6" y="18"/>
                    <a:pt x="6" y="19"/>
                  </a:cubicBezTo>
                  <a:cubicBezTo>
                    <a:pt x="7" y="19"/>
                    <a:pt x="6" y="20"/>
                    <a:pt x="7" y="21"/>
                  </a:cubicBezTo>
                  <a:cubicBezTo>
                    <a:pt x="9" y="21"/>
                    <a:pt x="8" y="22"/>
                    <a:pt x="8" y="23"/>
                  </a:cubicBezTo>
                  <a:cubicBezTo>
                    <a:pt x="8" y="22"/>
                    <a:pt x="14" y="20"/>
                    <a:pt x="14" y="19"/>
                  </a:cubicBezTo>
                  <a:cubicBezTo>
                    <a:pt x="14" y="19"/>
                    <a:pt x="14" y="20"/>
                    <a:pt x="14" y="19"/>
                  </a:cubicBezTo>
                  <a:close/>
                </a:path>
              </a:pathLst>
            </a:custGeom>
            <a:grpFill/>
            <a:ln w="4763" cap="flat">
              <a:solidFill>
                <a:schemeClr val="bg1"/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id-ID" sz="1800" b="1" i="0" u="none" strike="noStrike" kern="1200" cap="none" spc="0" normalizeH="0" baseline="0" noProof="0">
                <a:ln>
                  <a:noFill/>
                </a:ln>
                <a:solidFill>
                  <a:srgbClr val="1C1C1C">
                    <a:lumMod val="50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endParaRPr>
            </a:p>
          </p:txBody>
        </p:sp>
        <p:sp>
          <p:nvSpPr>
            <p:cNvPr id="316" name="Freeform 714"/>
            <p:cNvSpPr/>
            <p:nvPr/>
          </p:nvSpPr>
          <p:spPr bwMode="auto">
            <a:xfrm>
              <a:off x="16270259" y="8743185"/>
              <a:ext cx="207006" cy="245289"/>
            </a:xfrm>
            <a:custGeom>
              <a:avLst/>
              <a:gdLst>
                <a:gd name="T0" fmla="*/ 10 w 22"/>
                <a:gd name="T1" fmla="*/ 3 h 26"/>
                <a:gd name="T2" fmla="*/ 7 w 22"/>
                <a:gd name="T3" fmla="*/ 4 h 26"/>
                <a:gd name="T4" fmla="*/ 6 w 22"/>
                <a:gd name="T5" fmla="*/ 4 h 26"/>
                <a:gd name="T6" fmla="*/ 5 w 22"/>
                <a:gd name="T7" fmla="*/ 1 h 26"/>
                <a:gd name="T8" fmla="*/ 0 w 22"/>
                <a:gd name="T9" fmla="*/ 0 h 26"/>
                <a:gd name="T10" fmla="*/ 1 w 22"/>
                <a:gd name="T11" fmla="*/ 6 h 26"/>
                <a:gd name="T12" fmla="*/ 4 w 22"/>
                <a:gd name="T13" fmla="*/ 14 h 26"/>
                <a:gd name="T14" fmla="*/ 9 w 22"/>
                <a:gd name="T15" fmla="*/ 21 h 26"/>
                <a:gd name="T16" fmla="*/ 19 w 22"/>
                <a:gd name="T17" fmla="*/ 26 h 26"/>
                <a:gd name="T18" fmla="*/ 20 w 22"/>
                <a:gd name="T19" fmla="*/ 23 h 26"/>
                <a:gd name="T20" fmla="*/ 16 w 22"/>
                <a:gd name="T21" fmla="*/ 14 h 26"/>
                <a:gd name="T22" fmla="*/ 16 w 22"/>
                <a:gd name="T23" fmla="*/ 6 h 26"/>
                <a:gd name="T24" fmla="*/ 10 w 22"/>
                <a:gd name="T25" fmla="*/ 3 h 26"/>
                <a:gd name="T26" fmla="*/ 10 w 22"/>
                <a:gd name="T27" fmla="*/ 3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22" h="26">
                  <a:moveTo>
                    <a:pt x="10" y="3"/>
                  </a:moveTo>
                  <a:cubicBezTo>
                    <a:pt x="9" y="3"/>
                    <a:pt x="8" y="4"/>
                    <a:pt x="7" y="4"/>
                  </a:cubicBezTo>
                  <a:cubicBezTo>
                    <a:pt x="7" y="3"/>
                    <a:pt x="6" y="4"/>
                    <a:pt x="6" y="4"/>
                  </a:cubicBezTo>
                  <a:cubicBezTo>
                    <a:pt x="5" y="4"/>
                    <a:pt x="5" y="2"/>
                    <a:pt x="5" y="1"/>
                  </a:cubicBezTo>
                  <a:cubicBezTo>
                    <a:pt x="4" y="0"/>
                    <a:pt x="2" y="0"/>
                    <a:pt x="0" y="0"/>
                  </a:cubicBezTo>
                  <a:cubicBezTo>
                    <a:pt x="1" y="1"/>
                    <a:pt x="1" y="4"/>
                    <a:pt x="1" y="6"/>
                  </a:cubicBezTo>
                  <a:cubicBezTo>
                    <a:pt x="2" y="8"/>
                    <a:pt x="3" y="11"/>
                    <a:pt x="4" y="14"/>
                  </a:cubicBezTo>
                  <a:cubicBezTo>
                    <a:pt x="6" y="16"/>
                    <a:pt x="7" y="19"/>
                    <a:pt x="9" y="21"/>
                  </a:cubicBezTo>
                  <a:cubicBezTo>
                    <a:pt x="12" y="22"/>
                    <a:pt x="15" y="26"/>
                    <a:pt x="19" y="26"/>
                  </a:cubicBezTo>
                  <a:cubicBezTo>
                    <a:pt x="22" y="26"/>
                    <a:pt x="21" y="25"/>
                    <a:pt x="20" y="23"/>
                  </a:cubicBezTo>
                  <a:cubicBezTo>
                    <a:pt x="18" y="20"/>
                    <a:pt x="16" y="18"/>
                    <a:pt x="16" y="14"/>
                  </a:cubicBezTo>
                  <a:cubicBezTo>
                    <a:pt x="16" y="11"/>
                    <a:pt x="18" y="9"/>
                    <a:pt x="16" y="6"/>
                  </a:cubicBezTo>
                  <a:cubicBezTo>
                    <a:pt x="15" y="5"/>
                    <a:pt x="11" y="0"/>
                    <a:pt x="10" y="3"/>
                  </a:cubicBezTo>
                  <a:cubicBezTo>
                    <a:pt x="9" y="4"/>
                    <a:pt x="10" y="2"/>
                    <a:pt x="10" y="3"/>
                  </a:cubicBezTo>
                  <a:close/>
                </a:path>
              </a:pathLst>
            </a:custGeom>
            <a:grpFill/>
            <a:ln w="4763" cap="flat">
              <a:solidFill>
                <a:schemeClr val="bg1"/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id-ID" sz="1800" b="1" i="0" u="none" strike="noStrike" kern="1200" cap="none" spc="0" normalizeH="0" baseline="0" noProof="0">
                <a:ln>
                  <a:noFill/>
                </a:ln>
                <a:solidFill>
                  <a:srgbClr val="1C1C1C">
                    <a:lumMod val="50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endParaRPr>
            </a:p>
          </p:txBody>
        </p:sp>
        <p:sp>
          <p:nvSpPr>
            <p:cNvPr id="317" name="Freeform 715"/>
            <p:cNvSpPr/>
            <p:nvPr/>
          </p:nvSpPr>
          <p:spPr bwMode="auto">
            <a:xfrm>
              <a:off x="15104655" y="6264832"/>
              <a:ext cx="2799367" cy="1825318"/>
            </a:xfrm>
            <a:custGeom>
              <a:avLst/>
              <a:gdLst>
                <a:gd name="T0" fmla="*/ 279 w 300"/>
                <a:gd name="T1" fmla="*/ 37 h 195"/>
                <a:gd name="T2" fmla="*/ 244 w 300"/>
                <a:gd name="T3" fmla="*/ 1 h 195"/>
                <a:gd name="T4" fmla="*/ 223 w 300"/>
                <a:gd name="T5" fmla="*/ 18 h 195"/>
                <a:gd name="T6" fmla="*/ 214 w 300"/>
                <a:gd name="T7" fmla="*/ 27 h 195"/>
                <a:gd name="T8" fmla="*/ 205 w 300"/>
                <a:gd name="T9" fmla="*/ 39 h 195"/>
                <a:gd name="T10" fmla="*/ 224 w 300"/>
                <a:gd name="T11" fmla="*/ 46 h 195"/>
                <a:gd name="T12" fmla="*/ 197 w 300"/>
                <a:gd name="T13" fmla="*/ 55 h 195"/>
                <a:gd name="T14" fmla="*/ 180 w 300"/>
                <a:gd name="T15" fmla="*/ 66 h 195"/>
                <a:gd name="T16" fmla="*/ 146 w 300"/>
                <a:gd name="T17" fmla="*/ 75 h 195"/>
                <a:gd name="T18" fmla="*/ 121 w 300"/>
                <a:gd name="T19" fmla="*/ 70 h 195"/>
                <a:gd name="T20" fmla="*/ 94 w 300"/>
                <a:gd name="T21" fmla="*/ 56 h 195"/>
                <a:gd name="T22" fmla="*/ 66 w 300"/>
                <a:gd name="T23" fmla="*/ 30 h 195"/>
                <a:gd name="T24" fmla="*/ 56 w 300"/>
                <a:gd name="T25" fmla="*/ 44 h 195"/>
                <a:gd name="T26" fmla="*/ 44 w 300"/>
                <a:gd name="T27" fmla="*/ 51 h 195"/>
                <a:gd name="T28" fmla="*/ 34 w 300"/>
                <a:gd name="T29" fmla="*/ 63 h 195"/>
                <a:gd name="T30" fmla="*/ 28 w 300"/>
                <a:gd name="T31" fmla="*/ 76 h 195"/>
                <a:gd name="T32" fmla="*/ 11 w 300"/>
                <a:gd name="T33" fmla="*/ 84 h 195"/>
                <a:gd name="T34" fmla="*/ 1 w 300"/>
                <a:gd name="T35" fmla="*/ 91 h 195"/>
                <a:gd name="T36" fmla="*/ 7 w 300"/>
                <a:gd name="T37" fmla="*/ 103 h 195"/>
                <a:gd name="T38" fmla="*/ 23 w 300"/>
                <a:gd name="T39" fmla="*/ 111 h 195"/>
                <a:gd name="T40" fmla="*/ 27 w 300"/>
                <a:gd name="T41" fmla="*/ 121 h 195"/>
                <a:gd name="T42" fmla="*/ 27 w 300"/>
                <a:gd name="T43" fmla="*/ 135 h 195"/>
                <a:gd name="T44" fmla="*/ 40 w 300"/>
                <a:gd name="T45" fmla="*/ 140 h 195"/>
                <a:gd name="T46" fmla="*/ 62 w 300"/>
                <a:gd name="T47" fmla="*/ 154 h 195"/>
                <a:gd name="T48" fmla="*/ 74 w 300"/>
                <a:gd name="T49" fmla="*/ 156 h 195"/>
                <a:gd name="T50" fmla="*/ 92 w 300"/>
                <a:gd name="T51" fmla="*/ 151 h 195"/>
                <a:gd name="T52" fmla="*/ 106 w 300"/>
                <a:gd name="T53" fmla="*/ 146 h 195"/>
                <a:gd name="T54" fmla="*/ 116 w 300"/>
                <a:gd name="T55" fmla="*/ 155 h 195"/>
                <a:gd name="T56" fmla="*/ 117 w 300"/>
                <a:gd name="T57" fmla="*/ 166 h 195"/>
                <a:gd name="T58" fmla="*/ 119 w 300"/>
                <a:gd name="T59" fmla="*/ 178 h 195"/>
                <a:gd name="T60" fmla="*/ 125 w 300"/>
                <a:gd name="T61" fmla="*/ 187 h 195"/>
                <a:gd name="T62" fmla="*/ 134 w 300"/>
                <a:gd name="T63" fmla="*/ 186 h 195"/>
                <a:gd name="T64" fmla="*/ 143 w 300"/>
                <a:gd name="T65" fmla="*/ 182 h 195"/>
                <a:gd name="T66" fmla="*/ 155 w 300"/>
                <a:gd name="T67" fmla="*/ 180 h 195"/>
                <a:gd name="T68" fmla="*/ 168 w 300"/>
                <a:gd name="T69" fmla="*/ 186 h 195"/>
                <a:gd name="T70" fmla="*/ 175 w 300"/>
                <a:gd name="T71" fmla="*/ 195 h 195"/>
                <a:gd name="T72" fmla="*/ 189 w 300"/>
                <a:gd name="T73" fmla="*/ 186 h 195"/>
                <a:gd name="T74" fmla="*/ 202 w 300"/>
                <a:gd name="T75" fmla="*/ 182 h 195"/>
                <a:gd name="T76" fmla="*/ 215 w 300"/>
                <a:gd name="T77" fmla="*/ 173 h 195"/>
                <a:gd name="T78" fmla="*/ 221 w 300"/>
                <a:gd name="T79" fmla="*/ 164 h 195"/>
                <a:gd name="T80" fmla="*/ 228 w 300"/>
                <a:gd name="T81" fmla="*/ 156 h 195"/>
                <a:gd name="T82" fmla="*/ 232 w 300"/>
                <a:gd name="T83" fmla="*/ 149 h 195"/>
                <a:gd name="T84" fmla="*/ 236 w 300"/>
                <a:gd name="T85" fmla="*/ 143 h 195"/>
                <a:gd name="T86" fmla="*/ 231 w 300"/>
                <a:gd name="T87" fmla="*/ 139 h 195"/>
                <a:gd name="T88" fmla="*/ 229 w 300"/>
                <a:gd name="T89" fmla="*/ 132 h 195"/>
                <a:gd name="T90" fmla="*/ 221 w 300"/>
                <a:gd name="T91" fmla="*/ 115 h 195"/>
                <a:gd name="T92" fmla="*/ 229 w 300"/>
                <a:gd name="T93" fmla="*/ 106 h 195"/>
                <a:gd name="T94" fmla="*/ 238 w 300"/>
                <a:gd name="T95" fmla="*/ 102 h 195"/>
                <a:gd name="T96" fmla="*/ 220 w 300"/>
                <a:gd name="T97" fmla="*/ 102 h 195"/>
                <a:gd name="T98" fmla="*/ 221 w 300"/>
                <a:gd name="T99" fmla="*/ 90 h 195"/>
                <a:gd name="T100" fmla="*/ 234 w 300"/>
                <a:gd name="T101" fmla="*/ 87 h 195"/>
                <a:gd name="T102" fmla="*/ 238 w 300"/>
                <a:gd name="T103" fmla="*/ 89 h 195"/>
                <a:gd name="T104" fmla="*/ 259 w 300"/>
                <a:gd name="T105" fmla="*/ 77 h 195"/>
                <a:gd name="T106" fmla="*/ 271 w 300"/>
                <a:gd name="T107" fmla="*/ 72 h 195"/>
                <a:gd name="T108" fmla="*/ 281 w 300"/>
                <a:gd name="T109" fmla="*/ 60 h 195"/>
                <a:gd name="T110" fmla="*/ 295 w 300"/>
                <a:gd name="T111" fmla="*/ 47 h 1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300" h="195">
                  <a:moveTo>
                    <a:pt x="298" y="37"/>
                  </a:moveTo>
                  <a:cubicBezTo>
                    <a:pt x="298" y="35"/>
                    <a:pt x="294" y="36"/>
                    <a:pt x="293" y="37"/>
                  </a:cubicBezTo>
                  <a:cubicBezTo>
                    <a:pt x="291" y="37"/>
                    <a:pt x="290" y="38"/>
                    <a:pt x="288" y="39"/>
                  </a:cubicBezTo>
                  <a:cubicBezTo>
                    <a:pt x="286" y="40"/>
                    <a:pt x="279" y="40"/>
                    <a:pt x="279" y="37"/>
                  </a:cubicBezTo>
                  <a:cubicBezTo>
                    <a:pt x="277" y="33"/>
                    <a:pt x="276" y="31"/>
                    <a:pt x="272" y="29"/>
                  </a:cubicBezTo>
                  <a:cubicBezTo>
                    <a:pt x="269" y="28"/>
                    <a:pt x="263" y="28"/>
                    <a:pt x="262" y="24"/>
                  </a:cubicBezTo>
                  <a:cubicBezTo>
                    <a:pt x="261" y="18"/>
                    <a:pt x="259" y="11"/>
                    <a:pt x="255" y="6"/>
                  </a:cubicBezTo>
                  <a:cubicBezTo>
                    <a:pt x="252" y="3"/>
                    <a:pt x="248" y="3"/>
                    <a:pt x="244" y="1"/>
                  </a:cubicBezTo>
                  <a:cubicBezTo>
                    <a:pt x="240" y="0"/>
                    <a:pt x="233" y="1"/>
                    <a:pt x="229" y="3"/>
                  </a:cubicBezTo>
                  <a:cubicBezTo>
                    <a:pt x="228" y="4"/>
                    <a:pt x="226" y="5"/>
                    <a:pt x="225" y="6"/>
                  </a:cubicBezTo>
                  <a:cubicBezTo>
                    <a:pt x="225" y="7"/>
                    <a:pt x="228" y="7"/>
                    <a:pt x="228" y="8"/>
                  </a:cubicBezTo>
                  <a:cubicBezTo>
                    <a:pt x="229" y="12"/>
                    <a:pt x="224" y="15"/>
                    <a:pt x="223" y="18"/>
                  </a:cubicBezTo>
                  <a:cubicBezTo>
                    <a:pt x="222" y="19"/>
                    <a:pt x="222" y="20"/>
                    <a:pt x="222" y="21"/>
                  </a:cubicBezTo>
                  <a:cubicBezTo>
                    <a:pt x="222" y="22"/>
                    <a:pt x="222" y="22"/>
                    <a:pt x="222" y="23"/>
                  </a:cubicBezTo>
                  <a:cubicBezTo>
                    <a:pt x="222" y="25"/>
                    <a:pt x="219" y="25"/>
                    <a:pt x="217" y="26"/>
                  </a:cubicBezTo>
                  <a:cubicBezTo>
                    <a:pt x="216" y="26"/>
                    <a:pt x="215" y="27"/>
                    <a:pt x="214" y="27"/>
                  </a:cubicBezTo>
                  <a:cubicBezTo>
                    <a:pt x="213" y="27"/>
                    <a:pt x="208" y="25"/>
                    <a:pt x="208" y="25"/>
                  </a:cubicBezTo>
                  <a:cubicBezTo>
                    <a:pt x="207" y="27"/>
                    <a:pt x="206" y="30"/>
                    <a:pt x="205" y="32"/>
                  </a:cubicBezTo>
                  <a:cubicBezTo>
                    <a:pt x="205" y="33"/>
                    <a:pt x="204" y="34"/>
                    <a:pt x="204" y="35"/>
                  </a:cubicBezTo>
                  <a:cubicBezTo>
                    <a:pt x="204" y="35"/>
                    <a:pt x="202" y="41"/>
                    <a:pt x="205" y="39"/>
                  </a:cubicBezTo>
                  <a:cubicBezTo>
                    <a:pt x="206" y="38"/>
                    <a:pt x="206" y="38"/>
                    <a:pt x="208" y="38"/>
                  </a:cubicBezTo>
                  <a:cubicBezTo>
                    <a:pt x="209" y="38"/>
                    <a:pt x="211" y="40"/>
                    <a:pt x="212" y="39"/>
                  </a:cubicBezTo>
                  <a:cubicBezTo>
                    <a:pt x="216" y="36"/>
                    <a:pt x="219" y="38"/>
                    <a:pt x="222" y="42"/>
                  </a:cubicBezTo>
                  <a:cubicBezTo>
                    <a:pt x="223" y="43"/>
                    <a:pt x="225" y="45"/>
                    <a:pt x="224" y="46"/>
                  </a:cubicBezTo>
                  <a:cubicBezTo>
                    <a:pt x="224" y="46"/>
                    <a:pt x="220" y="45"/>
                    <a:pt x="219" y="45"/>
                  </a:cubicBezTo>
                  <a:cubicBezTo>
                    <a:pt x="216" y="46"/>
                    <a:pt x="212" y="46"/>
                    <a:pt x="209" y="47"/>
                  </a:cubicBezTo>
                  <a:cubicBezTo>
                    <a:pt x="206" y="48"/>
                    <a:pt x="206" y="54"/>
                    <a:pt x="202" y="54"/>
                  </a:cubicBezTo>
                  <a:cubicBezTo>
                    <a:pt x="200" y="54"/>
                    <a:pt x="198" y="53"/>
                    <a:pt x="197" y="55"/>
                  </a:cubicBezTo>
                  <a:cubicBezTo>
                    <a:pt x="196" y="56"/>
                    <a:pt x="194" y="58"/>
                    <a:pt x="192" y="58"/>
                  </a:cubicBezTo>
                  <a:cubicBezTo>
                    <a:pt x="189" y="57"/>
                    <a:pt x="183" y="53"/>
                    <a:pt x="182" y="59"/>
                  </a:cubicBezTo>
                  <a:cubicBezTo>
                    <a:pt x="182" y="61"/>
                    <a:pt x="184" y="62"/>
                    <a:pt x="184" y="63"/>
                  </a:cubicBezTo>
                  <a:cubicBezTo>
                    <a:pt x="184" y="65"/>
                    <a:pt x="181" y="65"/>
                    <a:pt x="180" y="66"/>
                  </a:cubicBezTo>
                  <a:cubicBezTo>
                    <a:pt x="177" y="69"/>
                    <a:pt x="176" y="72"/>
                    <a:pt x="172" y="72"/>
                  </a:cubicBezTo>
                  <a:cubicBezTo>
                    <a:pt x="167" y="72"/>
                    <a:pt x="162" y="72"/>
                    <a:pt x="157" y="73"/>
                  </a:cubicBezTo>
                  <a:cubicBezTo>
                    <a:pt x="155" y="74"/>
                    <a:pt x="151" y="78"/>
                    <a:pt x="150" y="77"/>
                  </a:cubicBezTo>
                  <a:cubicBezTo>
                    <a:pt x="148" y="77"/>
                    <a:pt x="147" y="75"/>
                    <a:pt x="146" y="75"/>
                  </a:cubicBezTo>
                  <a:cubicBezTo>
                    <a:pt x="144" y="75"/>
                    <a:pt x="143" y="75"/>
                    <a:pt x="141" y="75"/>
                  </a:cubicBezTo>
                  <a:cubicBezTo>
                    <a:pt x="139" y="74"/>
                    <a:pt x="137" y="74"/>
                    <a:pt x="135" y="72"/>
                  </a:cubicBezTo>
                  <a:cubicBezTo>
                    <a:pt x="133" y="71"/>
                    <a:pt x="132" y="71"/>
                    <a:pt x="131" y="70"/>
                  </a:cubicBezTo>
                  <a:cubicBezTo>
                    <a:pt x="127" y="70"/>
                    <a:pt x="125" y="70"/>
                    <a:pt x="121" y="70"/>
                  </a:cubicBezTo>
                  <a:cubicBezTo>
                    <a:pt x="118" y="70"/>
                    <a:pt x="113" y="71"/>
                    <a:pt x="109" y="70"/>
                  </a:cubicBezTo>
                  <a:cubicBezTo>
                    <a:pt x="108" y="70"/>
                    <a:pt x="107" y="68"/>
                    <a:pt x="107" y="67"/>
                  </a:cubicBezTo>
                  <a:cubicBezTo>
                    <a:pt x="105" y="65"/>
                    <a:pt x="104" y="63"/>
                    <a:pt x="102" y="61"/>
                  </a:cubicBezTo>
                  <a:cubicBezTo>
                    <a:pt x="99" y="59"/>
                    <a:pt x="97" y="56"/>
                    <a:pt x="94" y="56"/>
                  </a:cubicBezTo>
                  <a:cubicBezTo>
                    <a:pt x="92" y="56"/>
                    <a:pt x="81" y="56"/>
                    <a:pt x="83" y="52"/>
                  </a:cubicBezTo>
                  <a:cubicBezTo>
                    <a:pt x="85" y="48"/>
                    <a:pt x="84" y="41"/>
                    <a:pt x="79" y="38"/>
                  </a:cubicBezTo>
                  <a:cubicBezTo>
                    <a:pt x="75" y="35"/>
                    <a:pt x="70" y="35"/>
                    <a:pt x="69" y="29"/>
                  </a:cubicBezTo>
                  <a:cubicBezTo>
                    <a:pt x="68" y="30"/>
                    <a:pt x="67" y="29"/>
                    <a:pt x="66" y="30"/>
                  </a:cubicBezTo>
                  <a:cubicBezTo>
                    <a:pt x="65" y="31"/>
                    <a:pt x="65" y="31"/>
                    <a:pt x="65" y="32"/>
                  </a:cubicBezTo>
                  <a:cubicBezTo>
                    <a:pt x="63" y="35"/>
                    <a:pt x="60" y="34"/>
                    <a:pt x="59" y="37"/>
                  </a:cubicBezTo>
                  <a:cubicBezTo>
                    <a:pt x="59" y="39"/>
                    <a:pt x="61" y="41"/>
                    <a:pt x="60" y="42"/>
                  </a:cubicBezTo>
                  <a:cubicBezTo>
                    <a:pt x="59" y="43"/>
                    <a:pt x="57" y="44"/>
                    <a:pt x="56" y="44"/>
                  </a:cubicBezTo>
                  <a:cubicBezTo>
                    <a:pt x="55" y="45"/>
                    <a:pt x="54" y="43"/>
                    <a:pt x="53" y="44"/>
                  </a:cubicBezTo>
                  <a:cubicBezTo>
                    <a:pt x="51" y="44"/>
                    <a:pt x="50" y="43"/>
                    <a:pt x="48" y="42"/>
                  </a:cubicBezTo>
                  <a:cubicBezTo>
                    <a:pt x="47" y="41"/>
                    <a:pt x="46" y="46"/>
                    <a:pt x="45" y="47"/>
                  </a:cubicBezTo>
                  <a:cubicBezTo>
                    <a:pt x="45" y="48"/>
                    <a:pt x="44" y="50"/>
                    <a:pt x="44" y="51"/>
                  </a:cubicBezTo>
                  <a:cubicBezTo>
                    <a:pt x="44" y="53"/>
                    <a:pt x="45" y="53"/>
                    <a:pt x="45" y="54"/>
                  </a:cubicBezTo>
                  <a:cubicBezTo>
                    <a:pt x="45" y="56"/>
                    <a:pt x="39" y="54"/>
                    <a:pt x="39" y="54"/>
                  </a:cubicBezTo>
                  <a:cubicBezTo>
                    <a:pt x="37" y="55"/>
                    <a:pt x="33" y="55"/>
                    <a:pt x="32" y="56"/>
                  </a:cubicBezTo>
                  <a:cubicBezTo>
                    <a:pt x="33" y="55"/>
                    <a:pt x="34" y="62"/>
                    <a:pt x="34" y="63"/>
                  </a:cubicBezTo>
                  <a:cubicBezTo>
                    <a:pt x="35" y="64"/>
                    <a:pt x="36" y="65"/>
                    <a:pt x="37" y="66"/>
                  </a:cubicBezTo>
                  <a:cubicBezTo>
                    <a:pt x="37" y="67"/>
                    <a:pt x="34" y="69"/>
                    <a:pt x="33" y="70"/>
                  </a:cubicBezTo>
                  <a:cubicBezTo>
                    <a:pt x="32" y="71"/>
                    <a:pt x="33" y="74"/>
                    <a:pt x="32" y="74"/>
                  </a:cubicBezTo>
                  <a:cubicBezTo>
                    <a:pt x="31" y="75"/>
                    <a:pt x="29" y="75"/>
                    <a:pt x="28" y="76"/>
                  </a:cubicBezTo>
                  <a:cubicBezTo>
                    <a:pt x="26" y="77"/>
                    <a:pt x="25" y="78"/>
                    <a:pt x="24" y="79"/>
                  </a:cubicBezTo>
                  <a:cubicBezTo>
                    <a:pt x="22" y="79"/>
                    <a:pt x="21" y="79"/>
                    <a:pt x="19" y="80"/>
                  </a:cubicBezTo>
                  <a:cubicBezTo>
                    <a:pt x="17" y="80"/>
                    <a:pt x="16" y="81"/>
                    <a:pt x="15" y="83"/>
                  </a:cubicBezTo>
                  <a:cubicBezTo>
                    <a:pt x="15" y="83"/>
                    <a:pt x="11" y="84"/>
                    <a:pt x="11" y="84"/>
                  </a:cubicBezTo>
                  <a:cubicBezTo>
                    <a:pt x="11" y="84"/>
                    <a:pt x="11" y="83"/>
                    <a:pt x="11" y="83"/>
                  </a:cubicBezTo>
                  <a:cubicBezTo>
                    <a:pt x="10" y="83"/>
                    <a:pt x="9" y="83"/>
                    <a:pt x="7" y="83"/>
                  </a:cubicBezTo>
                  <a:cubicBezTo>
                    <a:pt x="6" y="83"/>
                    <a:pt x="3" y="85"/>
                    <a:pt x="3" y="86"/>
                  </a:cubicBezTo>
                  <a:cubicBezTo>
                    <a:pt x="2" y="88"/>
                    <a:pt x="1" y="90"/>
                    <a:pt x="1" y="91"/>
                  </a:cubicBezTo>
                  <a:cubicBezTo>
                    <a:pt x="0" y="93"/>
                    <a:pt x="3" y="95"/>
                    <a:pt x="4" y="95"/>
                  </a:cubicBezTo>
                  <a:cubicBezTo>
                    <a:pt x="7" y="95"/>
                    <a:pt x="6" y="95"/>
                    <a:pt x="7" y="98"/>
                  </a:cubicBezTo>
                  <a:cubicBezTo>
                    <a:pt x="7" y="99"/>
                    <a:pt x="8" y="99"/>
                    <a:pt x="8" y="101"/>
                  </a:cubicBezTo>
                  <a:cubicBezTo>
                    <a:pt x="8" y="101"/>
                    <a:pt x="7" y="103"/>
                    <a:pt x="7" y="103"/>
                  </a:cubicBezTo>
                  <a:cubicBezTo>
                    <a:pt x="9" y="104"/>
                    <a:pt x="10" y="104"/>
                    <a:pt x="11" y="105"/>
                  </a:cubicBezTo>
                  <a:cubicBezTo>
                    <a:pt x="13" y="107"/>
                    <a:pt x="12" y="109"/>
                    <a:pt x="14" y="110"/>
                  </a:cubicBezTo>
                  <a:cubicBezTo>
                    <a:pt x="16" y="111"/>
                    <a:pt x="18" y="112"/>
                    <a:pt x="20" y="113"/>
                  </a:cubicBezTo>
                  <a:cubicBezTo>
                    <a:pt x="21" y="113"/>
                    <a:pt x="22" y="112"/>
                    <a:pt x="23" y="111"/>
                  </a:cubicBezTo>
                  <a:cubicBezTo>
                    <a:pt x="26" y="109"/>
                    <a:pt x="31" y="110"/>
                    <a:pt x="33" y="113"/>
                  </a:cubicBezTo>
                  <a:cubicBezTo>
                    <a:pt x="34" y="115"/>
                    <a:pt x="32" y="116"/>
                    <a:pt x="31" y="117"/>
                  </a:cubicBezTo>
                  <a:cubicBezTo>
                    <a:pt x="30" y="118"/>
                    <a:pt x="30" y="118"/>
                    <a:pt x="30" y="119"/>
                  </a:cubicBezTo>
                  <a:cubicBezTo>
                    <a:pt x="29" y="121"/>
                    <a:pt x="28" y="121"/>
                    <a:pt x="27" y="121"/>
                  </a:cubicBezTo>
                  <a:cubicBezTo>
                    <a:pt x="24" y="123"/>
                    <a:pt x="32" y="126"/>
                    <a:pt x="29" y="128"/>
                  </a:cubicBezTo>
                  <a:cubicBezTo>
                    <a:pt x="28" y="130"/>
                    <a:pt x="27" y="129"/>
                    <a:pt x="25" y="129"/>
                  </a:cubicBezTo>
                  <a:cubicBezTo>
                    <a:pt x="21" y="128"/>
                    <a:pt x="26" y="132"/>
                    <a:pt x="26" y="132"/>
                  </a:cubicBezTo>
                  <a:cubicBezTo>
                    <a:pt x="26" y="134"/>
                    <a:pt x="25" y="135"/>
                    <a:pt x="27" y="135"/>
                  </a:cubicBezTo>
                  <a:cubicBezTo>
                    <a:pt x="29" y="136"/>
                    <a:pt x="29" y="137"/>
                    <a:pt x="31" y="138"/>
                  </a:cubicBezTo>
                  <a:cubicBezTo>
                    <a:pt x="33" y="138"/>
                    <a:pt x="34" y="140"/>
                    <a:pt x="36" y="141"/>
                  </a:cubicBezTo>
                  <a:cubicBezTo>
                    <a:pt x="36" y="141"/>
                    <a:pt x="37" y="142"/>
                    <a:pt x="38" y="142"/>
                  </a:cubicBezTo>
                  <a:cubicBezTo>
                    <a:pt x="39" y="142"/>
                    <a:pt x="38" y="140"/>
                    <a:pt x="40" y="140"/>
                  </a:cubicBezTo>
                  <a:cubicBezTo>
                    <a:pt x="44" y="140"/>
                    <a:pt x="46" y="147"/>
                    <a:pt x="50" y="147"/>
                  </a:cubicBezTo>
                  <a:cubicBezTo>
                    <a:pt x="52" y="147"/>
                    <a:pt x="52" y="150"/>
                    <a:pt x="54" y="150"/>
                  </a:cubicBezTo>
                  <a:cubicBezTo>
                    <a:pt x="56" y="151"/>
                    <a:pt x="57" y="153"/>
                    <a:pt x="58" y="153"/>
                  </a:cubicBezTo>
                  <a:cubicBezTo>
                    <a:pt x="60" y="151"/>
                    <a:pt x="60" y="154"/>
                    <a:pt x="62" y="154"/>
                  </a:cubicBezTo>
                  <a:cubicBezTo>
                    <a:pt x="63" y="154"/>
                    <a:pt x="63" y="153"/>
                    <a:pt x="64" y="153"/>
                  </a:cubicBezTo>
                  <a:cubicBezTo>
                    <a:pt x="65" y="153"/>
                    <a:pt x="65" y="154"/>
                    <a:pt x="66" y="155"/>
                  </a:cubicBezTo>
                  <a:cubicBezTo>
                    <a:pt x="68" y="155"/>
                    <a:pt x="70" y="155"/>
                    <a:pt x="72" y="154"/>
                  </a:cubicBezTo>
                  <a:cubicBezTo>
                    <a:pt x="75" y="153"/>
                    <a:pt x="73" y="155"/>
                    <a:pt x="74" y="156"/>
                  </a:cubicBezTo>
                  <a:cubicBezTo>
                    <a:pt x="74" y="156"/>
                    <a:pt x="76" y="153"/>
                    <a:pt x="77" y="153"/>
                  </a:cubicBezTo>
                  <a:cubicBezTo>
                    <a:pt x="78" y="152"/>
                    <a:pt x="80" y="152"/>
                    <a:pt x="81" y="153"/>
                  </a:cubicBezTo>
                  <a:cubicBezTo>
                    <a:pt x="83" y="155"/>
                    <a:pt x="85" y="153"/>
                    <a:pt x="87" y="154"/>
                  </a:cubicBezTo>
                  <a:cubicBezTo>
                    <a:pt x="89" y="155"/>
                    <a:pt x="91" y="153"/>
                    <a:pt x="92" y="151"/>
                  </a:cubicBezTo>
                  <a:cubicBezTo>
                    <a:pt x="93" y="151"/>
                    <a:pt x="93" y="150"/>
                    <a:pt x="94" y="150"/>
                  </a:cubicBezTo>
                  <a:cubicBezTo>
                    <a:pt x="95" y="149"/>
                    <a:pt x="96" y="150"/>
                    <a:pt x="97" y="149"/>
                  </a:cubicBezTo>
                  <a:cubicBezTo>
                    <a:pt x="98" y="148"/>
                    <a:pt x="99" y="146"/>
                    <a:pt x="101" y="147"/>
                  </a:cubicBezTo>
                  <a:cubicBezTo>
                    <a:pt x="103" y="148"/>
                    <a:pt x="103" y="148"/>
                    <a:pt x="106" y="146"/>
                  </a:cubicBezTo>
                  <a:cubicBezTo>
                    <a:pt x="107" y="145"/>
                    <a:pt x="109" y="148"/>
                    <a:pt x="109" y="149"/>
                  </a:cubicBezTo>
                  <a:cubicBezTo>
                    <a:pt x="108" y="151"/>
                    <a:pt x="106" y="152"/>
                    <a:pt x="108" y="152"/>
                  </a:cubicBezTo>
                  <a:cubicBezTo>
                    <a:pt x="111" y="152"/>
                    <a:pt x="111" y="152"/>
                    <a:pt x="114" y="151"/>
                  </a:cubicBezTo>
                  <a:cubicBezTo>
                    <a:pt x="115" y="151"/>
                    <a:pt x="116" y="154"/>
                    <a:pt x="116" y="155"/>
                  </a:cubicBezTo>
                  <a:cubicBezTo>
                    <a:pt x="116" y="155"/>
                    <a:pt x="116" y="157"/>
                    <a:pt x="117" y="156"/>
                  </a:cubicBezTo>
                  <a:cubicBezTo>
                    <a:pt x="117" y="156"/>
                    <a:pt x="119" y="156"/>
                    <a:pt x="119" y="157"/>
                  </a:cubicBezTo>
                  <a:cubicBezTo>
                    <a:pt x="119" y="158"/>
                    <a:pt x="117" y="159"/>
                    <a:pt x="118" y="160"/>
                  </a:cubicBezTo>
                  <a:cubicBezTo>
                    <a:pt x="119" y="162"/>
                    <a:pt x="118" y="165"/>
                    <a:pt x="117" y="166"/>
                  </a:cubicBezTo>
                  <a:cubicBezTo>
                    <a:pt x="116" y="168"/>
                    <a:pt x="114" y="169"/>
                    <a:pt x="113" y="170"/>
                  </a:cubicBezTo>
                  <a:cubicBezTo>
                    <a:pt x="113" y="171"/>
                    <a:pt x="113" y="176"/>
                    <a:pt x="112" y="175"/>
                  </a:cubicBezTo>
                  <a:cubicBezTo>
                    <a:pt x="113" y="176"/>
                    <a:pt x="119" y="173"/>
                    <a:pt x="120" y="175"/>
                  </a:cubicBezTo>
                  <a:cubicBezTo>
                    <a:pt x="120" y="175"/>
                    <a:pt x="118" y="176"/>
                    <a:pt x="119" y="178"/>
                  </a:cubicBezTo>
                  <a:cubicBezTo>
                    <a:pt x="120" y="180"/>
                    <a:pt x="123" y="180"/>
                    <a:pt x="122" y="181"/>
                  </a:cubicBezTo>
                  <a:cubicBezTo>
                    <a:pt x="122" y="182"/>
                    <a:pt x="121" y="184"/>
                    <a:pt x="121" y="185"/>
                  </a:cubicBezTo>
                  <a:cubicBezTo>
                    <a:pt x="122" y="186"/>
                    <a:pt x="125" y="185"/>
                    <a:pt x="125" y="186"/>
                  </a:cubicBezTo>
                  <a:cubicBezTo>
                    <a:pt x="125" y="186"/>
                    <a:pt x="125" y="187"/>
                    <a:pt x="125" y="187"/>
                  </a:cubicBezTo>
                  <a:cubicBezTo>
                    <a:pt x="125" y="189"/>
                    <a:pt x="126" y="188"/>
                    <a:pt x="127" y="188"/>
                  </a:cubicBezTo>
                  <a:cubicBezTo>
                    <a:pt x="128" y="188"/>
                    <a:pt x="129" y="187"/>
                    <a:pt x="130" y="188"/>
                  </a:cubicBezTo>
                  <a:cubicBezTo>
                    <a:pt x="131" y="188"/>
                    <a:pt x="132" y="189"/>
                    <a:pt x="133" y="190"/>
                  </a:cubicBezTo>
                  <a:cubicBezTo>
                    <a:pt x="135" y="191"/>
                    <a:pt x="134" y="187"/>
                    <a:pt x="134" y="186"/>
                  </a:cubicBezTo>
                  <a:cubicBezTo>
                    <a:pt x="132" y="182"/>
                    <a:pt x="134" y="184"/>
                    <a:pt x="136" y="182"/>
                  </a:cubicBezTo>
                  <a:cubicBezTo>
                    <a:pt x="138" y="181"/>
                    <a:pt x="137" y="182"/>
                    <a:pt x="139" y="183"/>
                  </a:cubicBezTo>
                  <a:cubicBezTo>
                    <a:pt x="139" y="183"/>
                    <a:pt x="141" y="182"/>
                    <a:pt x="141" y="182"/>
                  </a:cubicBezTo>
                  <a:cubicBezTo>
                    <a:pt x="141" y="183"/>
                    <a:pt x="143" y="181"/>
                    <a:pt x="143" y="182"/>
                  </a:cubicBezTo>
                  <a:cubicBezTo>
                    <a:pt x="144" y="183"/>
                    <a:pt x="144" y="184"/>
                    <a:pt x="146" y="182"/>
                  </a:cubicBezTo>
                  <a:cubicBezTo>
                    <a:pt x="147" y="181"/>
                    <a:pt x="147" y="182"/>
                    <a:pt x="148" y="181"/>
                  </a:cubicBezTo>
                  <a:cubicBezTo>
                    <a:pt x="149" y="180"/>
                    <a:pt x="149" y="178"/>
                    <a:pt x="151" y="178"/>
                  </a:cubicBezTo>
                  <a:cubicBezTo>
                    <a:pt x="152" y="178"/>
                    <a:pt x="153" y="180"/>
                    <a:pt x="155" y="180"/>
                  </a:cubicBezTo>
                  <a:cubicBezTo>
                    <a:pt x="155" y="180"/>
                    <a:pt x="159" y="181"/>
                    <a:pt x="159" y="181"/>
                  </a:cubicBezTo>
                  <a:cubicBezTo>
                    <a:pt x="159" y="182"/>
                    <a:pt x="157" y="183"/>
                    <a:pt x="157" y="184"/>
                  </a:cubicBezTo>
                  <a:cubicBezTo>
                    <a:pt x="158" y="185"/>
                    <a:pt x="160" y="186"/>
                    <a:pt x="161" y="187"/>
                  </a:cubicBezTo>
                  <a:cubicBezTo>
                    <a:pt x="163" y="188"/>
                    <a:pt x="167" y="189"/>
                    <a:pt x="168" y="186"/>
                  </a:cubicBezTo>
                  <a:cubicBezTo>
                    <a:pt x="168" y="186"/>
                    <a:pt x="170" y="188"/>
                    <a:pt x="170" y="188"/>
                  </a:cubicBezTo>
                  <a:cubicBezTo>
                    <a:pt x="171" y="189"/>
                    <a:pt x="172" y="187"/>
                    <a:pt x="174" y="188"/>
                  </a:cubicBezTo>
                  <a:cubicBezTo>
                    <a:pt x="175" y="189"/>
                    <a:pt x="173" y="190"/>
                    <a:pt x="173" y="191"/>
                  </a:cubicBezTo>
                  <a:cubicBezTo>
                    <a:pt x="173" y="192"/>
                    <a:pt x="175" y="194"/>
                    <a:pt x="175" y="195"/>
                  </a:cubicBezTo>
                  <a:cubicBezTo>
                    <a:pt x="176" y="195"/>
                    <a:pt x="177" y="194"/>
                    <a:pt x="178" y="194"/>
                  </a:cubicBezTo>
                  <a:cubicBezTo>
                    <a:pt x="178" y="193"/>
                    <a:pt x="175" y="192"/>
                    <a:pt x="176" y="191"/>
                  </a:cubicBezTo>
                  <a:cubicBezTo>
                    <a:pt x="178" y="188"/>
                    <a:pt x="180" y="188"/>
                    <a:pt x="183" y="187"/>
                  </a:cubicBezTo>
                  <a:cubicBezTo>
                    <a:pt x="185" y="186"/>
                    <a:pt x="187" y="186"/>
                    <a:pt x="189" y="186"/>
                  </a:cubicBezTo>
                  <a:cubicBezTo>
                    <a:pt x="190" y="186"/>
                    <a:pt x="190" y="184"/>
                    <a:pt x="191" y="184"/>
                  </a:cubicBezTo>
                  <a:cubicBezTo>
                    <a:pt x="193" y="184"/>
                    <a:pt x="192" y="183"/>
                    <a:pt x="192" y="182"/>
                  </a:cubicBezTo>
                  <a:cubicBezTo>
                    <a:pt x="192" y="183"/>
                    <a:pt x="196" y="182"/>
                    <a:pt x="196" y="182"/>
                  </a:cubicBezTo>
                  <a:cubicBezTo>
                    <a:pt x="198" y="181"/>
                    <a:pt x="200" y="182"/>
                    <a:pt x="202" y="182"/>
                  </a:cubicBezTo>
                  <a:cubicBezTo>
                    <a:pt x="204" y="182"/>
                    <a:pt x="205" y="181"/>
                    <a:pt x="207" y="180"/>
                  </a:cubicBezTo>
                  <a:cubicBezTo>
                    <a:pt x="208" y="180"/>
                    <a:pt x="208" y="177"/>
                    <a:pt x="209" y="177"/>
                  </a:cubicBezTo>
                  <a:cubicBezTo>
                    <a:pt x="211" y="177"/>
                    <a:pt x="212" y="176"/>
                    <a:pt x="213" y="175"/>
                  </a:cubicBezTo>
                  <a:cubicBezTo>
                    <a:pt x="214" y="175"/>
                    <a:pt x="215" y="174"/>
                    <a:pt x="215" y="173"/>
                  </a:cubicBezTo>
                  <a:cubicBezTo>
                    <a:pt x="214" y="173"/>
                    <a:pt x="218" y="172"/>
                    <a:pt x="218" y="172"/>
                  </a:cubicBezTo>
                  <a:cubicBezTo>
                    <a:pt x="219" y="171"/>
                    <a:pt x="220" y="169"/>
                    <a:pt x="221" y="168"/>
                  </a:cubicBezTo>
                  <a:cubicBezTo>
                    <a:pt x="222" y="167"/>
                    <a:pt x="222" y="167"/>
                    <a:pt x="222" y="166"/>
                  </a:cubicBezTo>
                  <a:cubicBezTo>
                    <a:pt x="223" y="164"/>
                    <a:pt x="221" y="165"/>
                    <a:pt x="221" y="164"/>
                  </a:cubicBezTo>
                  <a:cubicBezTo>
                    <a:pt x="221" y="164"/>
                    <a:pt x="226" y="164"/>
                    <a:pt x="223" y="162"/>
                  </a:cubicBezTo>
                  <a:cubicBezTo>
                    <a:pt x="222" y="161"/>
                    <a:pt x="223" y="161"/>
                    <a:pt x="224" y="161"/>
                  </a:cubicBezTo>
                  <a:cubicBezTo>
                    <a:pt x="225" y="161"/>
                    <a:pt x="225" y="160"/>
                    <a:pt x="226" y="159"/>
                  </a:cubicBezTo>
                  <a:cubicBezTo>
                    <a:pt x="227" y="158"/>
                    <a:pt x="227" y="157"/>
                    <a:pt x="228" y="156"/>
                  </a:cubicBezTo>
                  <a:cubicBezTo>
                    <a:pt x="228" y="156"/>
                    <a:pt x="228" y="154"/>
                    <a:pt x="228" y="154"/>
                  </a:cubicBezTo>
                  <a:cubicBezTo>
                    <a:pt x="229" y="153"/>
                    <a:pt x="230" y="153"/>
                    <a:pt x="231" y="152"/>
                  </a:cubicBezTo>
                  <a:cubicBezTo>
                    <a:pt x="232" y="151"/>
                    <a:pt x="231" y="150"/>
                    <a:pt x="231" y="150"/>
                  </a:cubicBezTo>
                  <a:cubicBezTo>
                    <a:pt x="231" y="149"/>
                    <a:pt x="232" y="149"/>
                    <a:pt x="232" y="149"/>
                  </a:cubicBezTo>
                  <a:cubicBezTo>
                    <a:pt x="233" y="149"/>
                    <a:pt x="232" y="147"/>
                    <a:pt x="232" y="147"/>
                  </a:cubicBezTo>
                  <a:cubicBezTo>
                    <a:pt x="232" y="147"/>
                    <a:pt x="234" y="148"/>
                    <a:pt x="234" y="147"/>
                  </a:cubicBezTo>
                  <a:cubicBezTo>
                    <a:pt x="236" y="146"/>
                    <a:pt x="234" y="146"/>
                    <a:pt x="233" y="145"/>
                  </a:cubicBezTo>
                  <a:cubicBezTo>
                    <a:pt x="233" y="145"/>
                    <a:pt x="236" y="143"/>
                    <a:pt x="236" y="143"/>
                  </a:cubicBezTo>
                  <a:cubicBezTo>
                    <a:pt x="235" y="145"/>
                    <a:pt x="232" y="142"/>
                    <a:pt x="231" y="141"/>
                  </a:cubicBezTo>
                  <a:cubicBezTo>
                    <a:pt x="231" y="141"/>
                    <a:pt x="230" y="142"/>
                    <a:pt x="229" y="142"/>
                  </a:cubicBezTo>
                  <a:cubicBezTo>
                    <a:pt x="228" y="143"/>
                    <a:pt x="227" y="141"/>
                    <a:pt x="226" y="142"/>
                  </a:cubicBezTo>
                  <a:cubicBezTo>
                    <a:pt x="228" y="141"/>
                    <a:pt x="230" y="140"/>
                    <a:pt x="231" y="139"/>
                  </a:cubicBezTo>
                  <a:cubicBezTo>
                    <a:pt x="232" y="138"/>
                    <a:pt x="235" y="138"/>
                    <a:pt x="233" y="136"/>
                  </a:cubicBezTo>
                  <a:cubicBezTo>
                    <a:pt x="231" y="135"/>
                    <a:pt x="230" y="134"/>
                    <a:pt x="228" y="132"/>
                  </a:cubicBezTo>
                  <a:cubicBezTo>
                    <a:pt x="228" y="131"/>
                    <a:pt x="223" y="133"/>
                    <a:pt x="223" y="130"/>
                  </a:cubicBezTo>
                  <a:cubicBezTo>
                    <a:pt x="223" y="132"/>
                    <a:pt x="228" y="132"/>
                    <a:pt x="229" y="132"/>
                  </a:cubicBezTo>
                  <a:cubicBezTo>
                    <a:pt x="230" y="132"/>
                    <a:pt x="233" y="135"/>
                    <a:pt x="234" y="133"/>
                  </a:cubicBezTo>
                  <a:cubicBezTo>
                    <a:pt x="235" y="131"/>
                    <a:pt x="229" y="129"/>
                    <a:pt x="229" y="127"/>
                  </a:cubicBezTo>
                  <a:cubicBezTo>
                    <a:pt x="228" y="125"/>
                    <a:pt x="228" y="121"/>
                    <a:pt x="226" y="120"/>
                  </a:cubicBezTo>
                  <a:cubicBezTo>
                    <a:pt x="225" y="118"/>
                    <a:pt x="219" y="118"/>
                    <a:pt x="221" y="115"/>
                  </a:cubicBezTo>
                  <a:cubicBezTo>
                    <a:pt x="222" y="113"/>
                    <a:pt x="223" y="112"/>
                    <a:pt x="224" y="111"/>
                  </a:cubicBezTo>
                  <a:cubicBezTo>
                    <a:pt x="226" y="109"/>
                    <a:pt x="224" y="110"/>
                    <a:pt x="225" y="109"/>
                  </a:cubicBezTo>
                  <a:cubicBezTo>
                    <a:pt x="225" y="108"/>
                    <a:pt x="228" y="109"/>
                    <a:pt x="228" y="109"/>
                  </a:cubicBezTo>
                  <a:cubicBezTo>
                    <a:pt x="229" y="108"/>
                    <a:pt x="227" y="107"/>
                    <a:pt x="229" y="106"/>
                  </a:cubicBezTo>
                  <a:cubicBezTo>
                    <a:pt x="231" y="106"/>
                    <a:pt x="232" y="105"/>
                    <a:pt x="233" y="104"/>
                  </a:cubicBezTo>
                  <a:cubicBezTo>
                    <a:pt x="234" y="104"/>
                    <a:pt x="235" y="104"/>
                    <a:pt x="235" y="104"/>
                  </a:cubicBezTo>
                  <a:cubicBezTo>
                    <a:pt x="236" y="104"/>
                    <a:pt x="235" y="105"/>
                    <a:pt x="236" y="105"/>
                  </a:cubicBezTo>
                  <a:cubicBezTo>
                    <a:pt x="237" y="106"/>
                    <a:pt x="238" y="103"/>
                    <a:pt x="238" y="102"/>
                  </a:cubicBezTo>
                  <a:cubicBezTo>
                    <a:pt x="236" y="100"/>
                    <a:pt x="234" y="101"/>
                    <a:pt x="233" y="101"/>
                  </a:cubicBezTo>
                  <a:cubicBezTo>
                    <a:pt x="231" y="101"/>
                    <a:pt x="230" y="99"/>
                    <a:pt x="228" y="100"/>
                  </a:cubicBezTo>
                  <a:cubicBezTo>
                    <a:pt x="227" y="100"/>
                    <a:pt x="226" y="102"/>
                    <a:pt x="224" y="102"/>
                  </a:cubicBezTo>
                  <a:cubicBezTo>
                    <a:pt x="223" y="103"/>
                    <a:pt x="221" y="103"/>
                    <a:pt x="220" y="102"/>
                  </a:cubicBezTo>
                  <a:cubicBezTo>
                    <a:pt x="219" y="101"/>
                    <a:pt x="221" y="99"/>
                    <a:pt x="220" y="98"/>
                  </a:cubicBezTo>
                  <a:cubicBezTo>
                    <a:pt x="218" y="97"/>
                    <a:pt x="210" y="97"/>
                    <a:pt x="213" y="92"/>
                  </a:cubicBezTo>
                  <a:cubicBezTo>
                    <a:pt x="214" y="91"/>
                    <a:pt x="215" y="92"/>
                    <a:pt x="217" y="92"/>
                  </a:cubicBezTo>
                  <a:cubicBezTo>
                    <a:pt x="218" y="92"/>
                    <a:pt x="220" y="91"/>
                    <a:pt x="221" y="90"/>
                  </a:cubicBezTo>
                  <a:cubicBezTo>
                    <a:pt x="223" y="87"/>
                    <a:pt x="226" y="85"/>
                    <a:pt x="229" y="83"/>
                  </a:cubicBezTo>
                  <a:cubicBezTo>
                    <a:pt x="230" y="81"/>
                    <a:pt x="231" y="81"/>
                    <a:pt x="233" y="81"/>
                  </a:cubicBezTo>
                  <a:cubicBezTo>
                    <a:pt x="233" y="82"/>
                    <a:pt x="236" y="82"/>
                    <a:pt x="236" y="83"/>
                  </a:cubicBezTo>
                  <a:cubicBezTo>
                    <a:pt x="235" y="84"/>
                    <a:pt x="235" y="86"/>
                    <a:pt x="234" y="87"/>
                  </a:cubicBezTo>
                  <a:cubicBezTo>
                    <a:pt x="233" y="87"/>
                    <a:pt x="231" y="88"/>
                    <a:pt x="231" y="89"/>
                  </a:cubicBezTo>
                  <a:cubicBezTo>
                    <a:pt x="231" y="90"/>
                    <a:pt x="234" y="90"/>
                    <a:pt x="234" y="90"/>
                  </a:cubicBezTo>
                  <a:cubicBezTo>
                    <a:pt x="234" y="90"/>
                    <a:pt x="230" y="93"/>
                    <a:pt x="231" y="93"/>
                  </a:cubicBezTo>
                  <a:cubicBezTo>
                    <a:pt x="232" y="94"/>
                    <a:pt x="237" y="89"/>
                    <a:pt x="238" y="89"/>
                  </a:cubicBezTo>
                  <a:cubicBezTo>
                    <a:pt x="240" y="88"/>
                    <a:pt x="242" y="87"/>
                    <a:pt x="244" y="87"/>
                  </a:cubicBezTo>
                  <a:cubicBezTo>
                    <a:pt x="246" y="87"/>
                    <a:pt x="246" y="87"/>
                    <a:pt x="247" y="85"/>
                  </a:cubicBezTo>
                  <a:cubicBezTo>
                    <a:pt x="249" y="84"/>
                    <a:pt x="252" y="83"/>
                    <a:pt x="254" y="81"/>
                  </a:cubicBezTo>
                  <a:cubicBezTo>
                    <a:pt x="255" y="80"/>
                    <a:pt x="257" y="77"/>
                    <a:pt x="259" y="77"/>
                  </a:cubicBezTo>
                  <a:cubicBezTo>
                    <a:pt x="260" y="76"/>
                    <a:pt x="266" y="80"/>
                    <a:pt x="266" y="77"/>
                  </a:cubicBezTo>
                  <a:cubicBezTo>
                    <a:pt x="266" y="76"/>
                    <a:pt x="265" y="75"/>
                    <a:pt x="266" y="74"/>
                  </a:cubicBezTo>
                  <a:cubicBezTo>
                    <a:pt x="267" y="74"/>
                    <a:pt x="268" y="74"/>
                    <a:pt x="269" y="74"/>
                  </a:cubicBezTo>
                  <a:cubicBezTo>
                    <a:pt x="271" y="74"/>
                    <a:pt x="270" y="73"/>
                    <a:pt x="271" y="72"/>
                  </a:cubicBezTo>
                  <a:cubicBezTo>
                    <a:pt x="273" y="71"/>
                    <a:pt x="274" y="72"/>
                    <a:pt x="274" y="70"/>
                  </a:cubicBezTo>
                  <a:cubicBezTo>
                    <a:pt x="274" y="67"/>
                    <a:pt x="277" y="70"/>
                    <a:pt x="278" y="71"/>
                  </a:cubicBezTo>
                  <a:cubicBezTo>
                    <a:pt x="278" y="69"/>
                    <a:pt x="281" y="69"/>
                    <a:pt x="281" y="67"/>
                  </a:cubicBezTo>
                  <a:cubicBezTo>
                    <a:pt x="281" y="65"/>
                    <a:pt x="282" y="62"/>
                    <a:pt x="281" y="60"/>
                  </a:cubicBezTo>
                  <a:cubicBezTo>
                    <a:pt x="279" y="57"/>
                    <a:pt x="280" y="58"/>
                    <a:pt x="282" y="56"/>
                  </a:cubicBezTo>
                  <a:cubicBezTo>
                    <a:pt x="284" y="55"/>
                    <a:pt x="285" y="54"/>
                    <a:pt x="287" y="55"/>
                  </a:cubicBezTo>
                  <a:cubicBezTo>
                    <a:pt x="290" y="56"/>
                    <a:pt x="290" y="56"/>
                    <a:pt x="291" y="53"/>
                  </a:cubicBezTo>
                  <a:cubicBezTo>
                    <a:pt x="292" y="51"/>
                    <a:pt x="294" y="50"/>
                    <a:pt x="295" y="47"/>
                  </a:cubicBezTo>
                  <a:cubicBezTo>
                    <a:pt x="295" y="45"/>
                    <a:pt x="296" y="43"/>
                    <a:pt x="298" y="41"/>
                  </a:cubicBezTo>
                  <a:cubicBezTo>
                    <a:pt x="300" y="39"/>
                    <a:pt x="298" y="39"/>
                    <a:pt x="298" y="37"/>
                  </a:cubicBezTo>
                  <a:close/>
                </a:path>
              </a:pathLst>
            </a:custGeom>
            <a:grpFill/>
            <a:ln w="9525" cap="flat">
              <a:solidFill>
                <a:schemeClr val="bg1"/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id-ID" sz="1800" b="1" i="0" u="none" strike="noStrike" kern="1200" cap="none" spc="0" normalizeH="0" baseline="0" noProof="0">
                <a:ln>
                  <a:noFill/>
                </a:ln>
                <a:solidFill>
                  <a:srgbClr val="1C1C1C">
                    <a:lumMod val="50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endParaRPr>
            </a:p>
          </p:txBody>
        </p:sp>
        <p:sp>
          <p:nvSpPr>
            <p:cNvPr id="318" name="Freeform 716"/>
            <p:cNvSpPr/>
            <p:nvPr/>
          </p:nvSpPr>
          <p:spPr bwMode="auto">
            <a:xfrm>
              <a:off x="15747967" y="6357215"/>
              <a:ext cx="1464969" cy="637107"/>
            </a:xfrm>
            <a:custGeom>
              <a:avLst/>
              <a:gdLst>
                <a:gd name="T0" fmla="*/ 0 w 157"/>
                <a:gd name="T1" fmla="*/ 19 h 68"/>
                <a:gd name="T2" fmla="*/ 7 w 157"/>
                <a:gd name="T3" fmla="*/ 26 h 68"/>
                <a:gd name="T4" fmla="*/ 12 w 157"/>
                <a:gd name="T5" fmla="*/ 29 h 68"/>
                <a:gd name="T6" fmla="*/ 15 w 157"/>
                <a:gd name="T7" fmla="*/ 36 h 68"/>
                <a:gd name="T8" fmla="*/ 15 w 157"/>
                <a:gd name="T9" fmla="*/ 38 h 68"/>
                <a:gd name="T10" fmla="*/ 15 w 157"/>
                <a:gd name="T11" fmla="*/ 40 h 68"/>
                <a:gd name="T12" fmla="*/ 16 w 157"/>
                <a:gd name="T13" fmla="*/ 45 h 68"/>
                <a:gd name="T14" fmla="*/ 28 w 157"/>
                <a:gd name="T15" fmla="*/ 47 h 68"/>
                <a:gd name="T16" fmla="*/ 36 w 157"/>
                <a:gd name="T17" fmla="*/ 54 h 68"/>
                <a:gd name="T18" fmla="*/ 39 w 157"/>
                <a:gd name="T19" fmla="*/ 59 h 68"/>
                <a:gd name="T20" fmla="*/ 44 w 157"/>
                <a:gd name="T21" fmla="*/ 60 h 68"/>
                <a:gd name="T22" fmla="*/ 56 w 157"/>
                <a:gd name="T23" fmla="*/ 60 h 68"/>
                <a:gd name="T24" fmla="*/ 64 w 157"/>
                <a:gd name="T25" fmla="*/ 61 h 68"/>
                <a:gd name="T26" fmla="*/ 69 w 157"/>
                <a:gd name="T27" fmla="*/ 64 h 68"/>
                <a:gd name="T28" fmla="*/ 76 w 157"/>
                <a:gd name="T29" fmla="*/ 66 h 68"/>
                <a:gd name="T30" fmla="*/ 81 w 157"/>
                <a:gd name="T31" fmla="*/ 67 h 68"/>
                <a:gd name="T32" fmla="*/ 93 w 157"/>
                <a:gd name="T33" fmla="*/ 62 h 68"/>
                <a:gd name="T34" fmla="*/ 106 w 157"/>
                <a:gd name="T35" fmla="*/ 61 h 68"/>
                <a:gd name="T36" fmla="*/ 113 w 157"/>
                <a:gd name="T37" fmla="*/ 55 h 68"/>
                <a:gd name="T38" fmla="*/ 114 w 157"/>
                <a:gd name="T39" fmla="*/ 51 h 68"/>
                <a:gd name="T40" fmla="*/ 115 w 157"/>
                <a:gd name="T41" fmla="*/ 47 h 68"/>
                <a:gd name="T42" fmla="*/ 126 w 157"/>
                <a:gd name="T43" fmla="*/ 46 h 68"/>
                <a:gd name="T44" fmla="*/ 130 w 157"/>
                <a:gd name="T45" fmla="*/ 44 h 68"/>
                <a:gd name="T46" fmla="*/ 137 w 157"/>
                <a:gd name="T47" fmla="*/ 42 h 68"/>
                <a:gd name="T48" fmla="*/ 139 w 157"/>
                <a:gd name="T49" fmla="*/ 38 h 68"/>
                <a:gd name="T50" fmla="*/ 143 w 157"/>
                <a:gd name="T51" fmla="*/ 37 h 68"/>
                <a:gd name="T52" fmla="*/ 154 w 157"/>
                <a:gd name="T53" fmla="*/ 36 h 68"/>
                <a:gd name="T54" fmla="*/ 150 w 157"/>
                <a:gd name="T55" fmla="*/ 29 h 68"/>
                <a:gd name="T56" fmla="*/ 145 w 157"/>
                <a:gd name="T57" fmla="*/ 28 h 68"/>
                <a:gd name="T58" fmla="*/ 141 w 157"/>
                <a:gd name="T59" fmla="*/ 29 h 68"/>
                <a:gd name="T60" fmla="*/ 136 w 157"/>
                <a:gd name="T61" fmla="*/ 28 h 68"/>
                <a:gd name="T62" fmla="*/ 134 w 157"/>
                <a:gd name="T63" fmla="*/ 27 h 68"/>
                <a:gd name="T64" fmla="*/ 137 w 157"/>
                <a:gd name="T65" fmla="*/ 19 h 68"/>
                <a:gd name="T66" fmla="*/ 137 w 157"/>
                <a:gd name="T67" fmla="*/ 14 h 68"/>
                <a:gd name="T68" fmla="*/ 131 w 157"/>
                <a:gd name="T69" fmla="*/ 14 h 68"/>
                <a:gd name="T70" fmla="*/ 124 w 157"/>
                <a:gd name="T71" fmla="*/ 15 h 68"/>
                <a:gd name="T72" fmla="*/ 114 w 157"/>
                <a:gd name="T73" fmla="*/ 19 h 68"/>
                <a:gd name="T74" fmla="*/ 103 w 157"/>
                <a:gd name="T75" fmla="*/ 19 h 68"/>
                <a:gd name="T76" fmla="*/ 98 w 157"/>
                <a:gd name="T77" fmla="*/ 17 h 68"/>
                <a:gd name="T78" fmla="*/ 94 w 157"/>
                <a:gd name="T79" fmla="*/ 15 h 68"/>
                <a:gd name="T80" fmla="*/ 83 w 157"/>
                <a:gd name="T81" fmla="*/ 11 h 68"/>
                <a:gd name="T82" fmla="*/ 77 w 157"/>
                <a:gd name="T83" fmla="*/ 13 h 68"/>
                <a:gd name="T84" fmla="*/ 71 w 157"/>
                <a:gd name="T85" fmla="*/ 12 h 68"/>
                <a:gd name="T86" fmla="*/ 68 w 157"/>
                <a:gd name="T87" fmla="*/ 8 h 68"/>
                <a:gd name="T88" fmla="*/ 64 w 157"/>
                <a:gd name="T89" fmla="*/ 5 h 68"/>
                <a:gd name="T90" fmla="*/ 58 w 157"/>
                <a:gd name="T91" fmla="*/ 3 h 68"/>
                <a:gd name="T92" fmla="*/ 52 w 157"/>
                <a:gd name="T93" fmla="*/ 1 h 68"/>
                <a:gd name="T94" fmla="*/ 45 w 157"/>
                <a:gd name="T95" fmla="*/ 7 h 68"/>
                <a:gd name="T96" fmla="*/ 47 w 157"/>
                <a:gd name="T97" fmla="*/ 13 h 68"/>
                <a:gd name="T98" fmla="*/ 41 w 157"/>
                <a:gd name="T99" fmla="*/ 15 h 68"/>
                <a:gd name="T100" fmla="*/ 37 w 157"/>
                <a:gd name="T101" fmla="*/ 14 h 68"/>
                <a:gd name="T102" fmla="*/ 34 w 157"/>
                <a:gd name="T103" fmla="*/ 14 h 68"/>
                <a:gd name="T104" fmla="*/ 28 w 157"/>
                <a:gd name="T105" fmla="*/ 10 h 68"/>
                <a:gd name="T106" fmla="*/ 21 w 157"/>
                <a:gd name="T107" fmla="*/ 9 h 68"/>
                <a:gd name="T108" fmla="*/ 13 w 157"/>
                <a:gd name="T109" fmla="*/ 13 h 68"/>
                <a:gd name="T110" fmla="*/ 7 w 157"/>
                <a:gd name="T111" fmla="*/ 17 h 68"/>
                <a:gd name="T112" fmla="*/ 0 w 157"/>
                <a:gd name="T113" fmla="*/ 19 h 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157" h="68">
                  <a:moveTo>
                    <a:pt x="0" y="19"/>
                  </a:moveTo>
                  <a:cubicBezTo>
                    <a:pt x="1" y="23"/>
                    <a:pt x="3" y="25"/>
                    <a:pt x="7" y="26"/>
                  </a:cubicBezTo>
                  <a:cubicBezTo>
                    <a:pt x="9" y="27"/>
                    <a:pt x="10" y="28"/>
                    <a:pt x="12" y="29"/>
                  </a:cubicBezTo>
                  <a:cubicBezTo>
                    <a:pt x="13" y="31"/>
                    <a:pt x="14" y="34"/>
                    <a:pt x="15" y="36"/>
                  </a:cubicBezTo>
                  <a:cubicBezTo>
                    <a:pt x="16" y="37"/>
                    <a:pt x="15" y="37"/>
                    <a:pt x="15" y="38"/>
                  </a:cubicBezTo>
                  <a:cubicBezTo>
                    <a:pt x="14" y="38"/>
                    <a:pt x="15" y="39"/>
                    <a:pt x="15" y="40"/>
                  </a:cubicBezTo>
                  <a:cubicBezTo>
                    <a:pt x="14" y="43"/>
                    <a:pt x="13" y="43"/>
                    <a:pt x="16" y="45"/>
                  </a:cubicBezTo>
                  <a:cubicBezTo>
                    <a:pt x="20" y="46"/>
                    <a:pt x="24" y="45"/>
                    <a:pt x="28" y="47"/>
                  </a:cubicBezTo>
                  <a:cubicBezTo>
                    <a:pt x="30" y="49"/>
                    <a:pt x="34" y="52"/>
                    <a:pt x="36" y="54"/>
                  </a:cubicBezTo>
                  <a:cubicBezTo>
                    <a:pt x="37" y="55"/>
                    <a:pt x="38" y="57"/>
                    <a:pt x="39" y="59"/>
                  </a:cubicBezTo>
                  <a:cubicBezTo>
                    <a:pt x="40" y="61"/>
                    <a:pt x="43" y="60"/>
                    <a:pt x="44" y="60"/>
                  </a:cubicBezTo>
                  <a:cubicBezTo>
                    <a:pt x="48" y="60"/>
                    <a:pt x="52" y="60"/>
                    <a:pt x="56" y="60"/>
                  </a:cubicBezTo>
                  <a:cubicBezTo>
                    <a:pt x="58" y="60"/>
                    <a:pt x="62" y="60"/>
                    <a:pt x="64" y="61"/>
                  </a:cubicBezTo>
                  <a:cubicBezTo>
                    <a:pt x="66" y="62"/>
                    <a:pt x="67" y="64"/>
                    <a:pt x="69" y="64"/>
                  </a:cubicBezTo>
                  <a:cubicBezTo>
                    <a:pt x="71" y="65"/>
                    <a:pt x="74" y="66"/>
                    <a:pt x="76" y="66"/>
                  </a:cubicBezTo>
                  <a:cubicBezTo>
                    <a:pt x="78" y="65"/>
                    <a:pt x="80" y="68"/>
                    <a:pt x="81" y="67"/>
                  </a:cubicBezTo>
                  <a:cubicBezTo>
                    <a:pt x="85" y="65"/>
                    <a:pt x="88" y="63"/>
                    <a:pt x="93" y="62"/>
                  </a:cubicBezTo>
                  <a:cubicBezTo>
                    <a:pt x="97" y="62"/>
                    <a:pt x="103" y="63"/>
                    <a:pt x="106" y="61"/>
                  </a:cubicBezTo>
                  <a:cubicBezTo>
                    <a:pt x="109" y="59"/>
                    <a:pt x="110" y="56"/>
                    <a:pt x="113" y="55"/>
                  </a:cubicBezTo>
                  <a:cubicBezTo>
                    <a:pt x="116" y="54"/>
                    <a:pt x="116" y="53"/>
                    <a:pt x="114" y="51"/>
                  </a:cubicBezTo>
                  <a:cubicBezTo>
                    <a:pt x="113" y="50"/>
                    <a:pt x="113" y="48"/>
                    <a:pt x="115" y="47"/>
                  </a:cubicBezTo>
                  <a:cubicBezTo>
                    <a:pt x="118" y="44"/>
                    <a:pt x="122" y="50"/>
                    <a:pt x="126" y="46"/>
                  </a:cubicBezTo>
                  <a:cubicBezTo>
                    <a:pt x="127" y="45"/>
                    <a:pt x="128" y="44"/>
                    <a:pt x="130" y="44"/>
                  </a:cubicBezTo>
                  <a:cubicBezTo>
                    <a:pt x="133" y="43"/>
                    <a:pt x="134" y="44"/>
                    <a:pt x="137" y="42"/>
                  </a:cubicBezTo>
                  <a:cubicBezTo>
                    <a:pt x="138" y="41"/>
                    <a:pt x="138" y="38"/>
                    <a:pt x="139" y="38"/>
                  </a:cubicBezTo>
                  <a:cubicBezTo>
                    <a:pt x="141" y="37"/>
                    <a:pt x="142" y="37"/>
                    <a:pt x="143" y="37"/>
                  </a:cubicBezTo>
                  <a:cubicBezTo>
                    <a:pt x="147" y="36"/>
                    <a:pt x="150" y="35"/>
                    <a:pt x="154" y="36"/>
                  </a:cubicBezTo>
                  <a:cubicBezTo>
                    <a:pt x="157" y="36"/>
                    <a:pt x="151" y="29"/>
                    <a:pt x="150" y="29"/>
                  </a:cubicBezTo>
                  <a:cubicBezTo>
                    <a:pt x="149" y="28"/>
                    <a:pt x="147" y="27"/>
                    <a:pt x="145" y="28"/>
                  </a:cubicBezTo>
                  <a:cubicBezTo>
                    <a:pt x="143" y="28"/>
                    <a:pt x="143" y="30"/>
                    <a:pt x="141" y="29"/>
                  </a:cubicBezTo>
                  <a:cubicBezTo>
                    <a:pt x="140" y="28"/>
                    <a:pt x="137" y="27"/>
                    <a:pt x="136" y="28"/>
                  </a:cubicBezTo>
                  <a:cubicBezTo>
                    <a:pt x="135" y="30"/>
                    <a:pt x="134" y="29"/>
                    <a:pt x="134" y="27"/>
                  </a:cubicBezTo>
                  <a:cubicBezTo>
                    <a:pt x="134" y="25"/>
                    <a:pt x="137" y="21"/>
                    <a:pt x="137" y="19"/>
                  </a:cubicBezTo>
                  <a:cubicBezTo>
                    <a:pt x="138" y="17"/>
                    <a:pt x="141" y="14"/>
                    <a:pt x="137" y="14"/>
                  </a:cubicBezTo>
                  <a:cubicBezTo>
                    <a:pt x="134" y="14"/>
                    <a:pt x="134" y="15"/>
                    <a:pt x="131" y="14"/>
                  </a:cubicBezTo>
                  <a:cubicBezTo>
                    <a:pt x="128" y="13"/>
                    <a:pt x="127" y="13"/>
                    <a:pt x="124" y="15"/>
                  </a:cubicBezTo>
                  <a:cubicBezTo>
                    <a:pt x="121" y="17"/>
                    <a:pt x="117" y="18"/>
                    <a:pt x="114" y="19"/>
                  </a:cubicBezTo>
                  <a:cubicBezTo>
                    <a:pt x="109" y="20"/>
                    <a:pt x="107" y="19"/>
                    <a:pt x="103" y="19"/>
                  </a:cubicBezTo>
                  <a:cubicBezTo>
                    <a:pt x="101" y="18"/>
                    <a:pt x="100" y="18"/>
                    <a:pt x="98" y="17"/>
                  </a:cubicBezTo>
                  <a:cubicBezTo>
                    <a:pt x="97" y="17"/>
                    <a:pt x="96" y="15"/>
                    <a:pt x="94" y="15"/>
                  </a:cubicBezTo>
                  <a:cubicBezTo>
                    <a:pt x="90" y="14"/>
                    <a:pt x="88" y="12"/>
                    <a:pt x="83" y="11"/>
                  </a:cubicBezTo>
                  <a:cubicBezTo>
                    <a:pt x="81" y="11"/>
                    <a:pt x="79" y="12"/>
                    <a:pt x="77" y="13"/>
                  </a:cubicBezTo>
                  <a:cubicBezTo>
                    <a:pt x="75" y="14"/>
                    <a:pt x="73" y="13"/>
                    <a:pt x="71" y="12"/>
                  </a:cubicBezTo>
                  <a:cubicBezTo>
                    <a:pt x="69" y="11"/>
                    <a:pt x="68" y="11"/>
                    <a:pt x="68" y="8"/>
                  </a:cubicBezTo>
                  <a:cubicBezTo>
                    <a:pt x="67" y="6"/>
                    <a:pt x="67" y="6"/>
                    <a:pt x="64" y="5"/>
                  </a:cubicBezTo>
                  <a:cubicBezTo>
                    <a:pt x="62" y="4"/>
                    <a:pt x="60" y="3"/>
                    <a:pt x="58" y="3"/>
                  </a:cubicBezTo>
                  <a:cubicBezTo>
                    <a:pt x="56" y="3"/>
                    <a:pt x="53" y="0"/>
                    <a:pt x="52" y="1"/>
                  </a:cubicBezTo>
                  <a:cubicBezTo>
                    <a:pt x="50" y="1"/>
                    <a:pt x="46" y="5"/>
                    <a:pt x="45" y="7"/>
                  </a:cubicBezTo>
                  <a:cubicBezTo>
                    <a:pt x="45" y="9"/>
                    <a:pt x="48" y="11"/>
                    <a:pt x="47" y="13"/>
                  </a:cubicBezTo>
                  <a:cubicBezTo>
                    <a:pt x="46" y="15"/>
                    <a:pt x="43" y="17"/>
                    <a:pt x="41" y="15"/>
                  </a:cubicBezTo>
                  <a:cubicBezTo>
                    <a:pt x="39" y="15"/>
                    <a:pt x="38" y="14"/>
                    <a:pt x="37" y="14"/>
                  </a:cubicBezTo>
                  <a:cubicBezTo>
                    <a:pt x="36" y="14"/>
                    <a:pt x="35" y="14"/>
                    <a:pt x="34" y="14"/>
                  </a:cubicBezTo>
                  <a:cubicBezTo>
                    <a:pt x="31" y="13"/>
                    <a:pt x="31" y="11"/>
                    <a:pt x="28" y="10"/>
                  </a:cubicBezTo>
                  <a:cubicBezTo>
                    <a:pt x="26" y="9"/>
                    <a:pt x="23" y="8"/>
                    <a:pt x="21" y="9"/>
                  </a:cubicBezTo>
                  <a:cubicBezTo>
                    <a:pt x="18" y="10"/>
                    <a:pt x="16" y="12"/>
                    <a:pt x="13" y="13"/>
                  </a:cubicBezTo>
                  <a:cubicBezTo>
                    <a:pt x="11" y="14"/>
                    <a:pt x="9" y="16"/>
                    <a:pt x="7" y="17"/>
                  </a:cubicBezTo>
                  <a:cubicBezTo>
                    <a:pt x="4" y="17"/>
                    <a:pt x="2" y="19"/>
                    <a:pt x="0" y="19"/>
                  </a:cubicBezTo>
                  <a:close/>
                </a:path>
              </a:pathLst>
            </a:custGeom>
            <a:grpFill/>
            <a:ln w="4763" cap="flat">
              <a:solidFill>
                <a:schemeClr val="bg1"/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id-ID" sz="1800" b="1" i="0" u="none" strike="noStrike" kern="1200" cap="none" spc="0" normalizeH="0" baseline="0" noProof="0">
                <a:ln>
                  <a:noFill/>
                </a:ln>
                <a:solidFill>
                  <a:srgbClr val="1C1C1C">
                    <a:lumMod val="50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endParaRPr>
            </a:p>
          </p:txBody>
        </p:sp>
        <p:sp>
          <p:nvSpPr>
            <p:cNvPr id="319" name="Freeform 717"/>
            <p:cNvSpPr/>
            <p:nvPr/>
          </p:nvSpPr>
          <p:spPr bwMode="auto">
            <a:xfrm>
              <a:off x="12219302" y="5133964"/>
              <a:ext cx="585987" cy="1009821"/>
            </a:xfrm>
            <a:custGeom>
              <a:avLst/>
              <a:gdLst>
                <a:gd name="T0" fmla="*/ 61 w 63"/>
                <a:gd name="T1" fmla="*/ 25 h 108"/>
                <a:gd name="T2" fmla="*/ 61 w 63"/>
                <a:gd name="T3" fmla="*/ 20 h 108"/>
                <a:gd name="T4" fmla="*/ 61 w 63"/>
                <a:gd name="T5" fmla="*/ 16 h 108"/>
                <a:gd name="T6" fmla="*/ 60 w 63"/>
                <a:gd name="T7" fmla="*/ 13 h 108"/>
                <a:gd name="T8" fmla="*/ 60 w 63"/>
                <a:gd name="T9" fmla="*/ 11 h 108"/>
                <a:gd name="T10" fmla="*/ 57 w 63"/>
                <a:gd name="T11" fmla="*/ 7 h 108"/>
                <a:gd name="T12" fmla="*/ 51 w 63"/>
                <a:gd name="T13" fmla="*/ 5 h 108"/>
                <a:gd name="T14" fmla="*/ 44 w 63"/>
                <a:gd name="T15" fmla="*/ 1 h 108"/>
                <a:gd name="T16" fmla="*/ 44 w 63"/>
                <a:gd name="T17" fmla="*/ 5 h 108"/>
                <a:gd name="T18" fmla="*/ 34 w 63"/>
                <a:gd name="T19" fmla="*/ 5 h 108"/>
                <a:gd name="T20" fmla="*/ 34 w 63"/>
                <a:gd name="T21" fmla="*/ 10 h 108"/>
                <a:gd name="T22" fmla="*/ 29 w 63"/>
                <a:gd name="T23" fmla="*/ 10 h 108"/>
                <a:gd name="T24" fmla="*/ 27 w 63"/>
                <a:gd name="T25" fmla="*/ 12 h 108"/>
                <a:gd name="T26" fmla="*/ 25 w 63"/>
                <a:gd name="T27" fmla="*/ 15 h 108"/>
                <a:gd name="T28" fmla="*/ 25 w 63"/>
                <a:gd name="T29" fmla="*/ 18 h 108"/>
                <a:gd name="T30" fmla="*/ 24 w 63"/>
                <a:gd name="T31" fmla="*/ 20 h 108"/>
                <a:gd name="T32" fmla="*/ 20 w 63"/>
                <a:gd name="T33" fmla="*/ 25 h 108"/>
                <a:gd name="T34" fmla="*/ 17 w 63"/>
                <a:gd name="T35" fmla="*/ 27 h 108"/>
                <a:gd name="T36" fmla="*/ 16 w 63"/>
                <a:gd name="T37" fmla="*/ 33 h 108"/>
                <a:gd name="T38" fmla="*/ 13 w 63"/>
                <a:gd name="T39" fmla="*/ 38 h 108"/>
                <a:gd name="T40" fmla="*/ 15 w 63"/>
                <a:gd name="T41" fmla="*/ 42 h 108"/>
                <a:gd name="T42" fmla="*/ 9 w 63"/>
                <a:gd name="T43" fmla="*/ 44 h 108"/>
                <a:gd name="T44" fmla="*/ 5 w 63"/>
                <a:gd name="T45" fmla="*/ 51 h 108"/>
                <a:gd name="T46" fmla="*/ 6 w 63"/>
                <a:gd name="T47" fmla="*/ 57 h 108"/>
                <a:gd name="T48" fmla="*/ 8 w 63"/>
                <a:gd name="T49" fmla="*/ 63 h 108"/>
                <a:gd name="T50" fmla="*/ 7 w 63"/>
                <a:gd name="T51" fmla="*/ 67 h 108"/>
                <a:gd name="T52" fmla="*/ 7 w 63"/>
                <a:gd name="T53" fmla="*/ 74 h 108"/>
                <a:gd name="T54" fmla="*/ 4 w 63"/>
                <a:gd name="T55" fmla="*/ 78 h 108"/>
                <a:gd name="T56" fmla="*/ 3 w 63"/>
                <a:gd name="T57" fmla="*/ 83 h 108"/>
                <a:gd name="T58" fmla="*/ 0 w 63"/>
                <a:gd name="T59" fmla="*/ 82 h 108"/>
                <a:gd name="T60" fmla="*/ 4 w 63"/>
                <a:gd name="T61" fmla="*/ 90 h 108"/>
                <a:gd name="T62" fmla="*/ 7 w 63"/>
                <a:gd name="T63" fmla="*/ 97 h 108"/>
                <a:gd name="T64" fmla="*/ 8 w 63"/>
                <a:gd name="T65" fmla="*/ 102 h 108"/>
                <a:gd name="T66" fmla="*/ 10 w 63"/>
                <a:gd name="T67" fmla="*/ 107 h 108"/>
                <a:gd name="T68" fmla="*/ 14 w 63"/>
                <a:gd name="T69" fmla="*/ 108 h 108"/>
                <a:gd name="T70" fmla="*/ 15 w 63"/>
                <a:gd name="T71" fmla="*/ 105 h 108"/>
                <a:gd name="T72" fmla="*/ 24 w 63"/>
                <a:gd name="T73" fmla="*/ 101 h 108"/>
                <a:gd name="T74" fmla="*/ 27 w 63"/>
                <a:gd name="T75" fmla="*/ 92 h 108"/>
                <a:gd name="T76" fmla="*/ 26 w 63"/>
                <a:gd name="T77" fmla="*/ 87 h 108"/>
                <a:gd name="T78" fmla="*/ 28 w 63"/>
                <a:gd name="T79" fmla="*/ 84 h 108"/>
                <a:gd name="T80" fmla="*/ 32 w 63"/>
                <a:gd name="T81" fmla="*/ 82 h 108"/>
                <a:gd name="T82" fmla="*/ 32 w 63"/>
                <a:gd name="T83" fmla="*/ 81 h 108"/>
                <a:gd name="T84" fmla="*/ 35 w 63"/>
                <a:gd name="T85" fmla="*/ 80 h 108"/>
                <a:gd name="T86" fmla="*/ 34 w 63"/>
                <a:gd name="T87" fmla="*/ 78 h 108"/>
                <a:gd name="T88" fmla="*/ 36 w 63"/>
                <a:gd name="T89" fmla="*/ 77 h 108"/>
                <a:gd name="T90" fmla="*/ 35 w 63"/>
                <a:gd name="T91" fmla="*/ 73 h 108"/>
                <a:gd name="T92" fmla="*/ 29 w 63"/>
                <a:gd name="T93" fmla="*/ 66 h 108"/>
                <a:gd name="T94" fmla="*/ 30 w 63"/>
                <a:gd name="T95" fmla="*/ 60 h 108"/>
                <a:gd name="T96" fmla="*/ 30 w 63"/>
                <a:gd name="T97" fmla="*/ 56 h 108"/>
                <a:gd name="T98" fmla="*/ 33 w 63"/>
                <a:gd name="T99" fmla="*/ 53 h 108"/>
                <a:gd name="T100" fmla="*/ 39 w 63"/>
                <a:gd name="T101" fmla="*/ 48 h 108"/>
                <a:gd name="T102" fmla="*/ 49 w 63"/>
                <a:gd name="T103" fmla="*/ 41 h 108"/>
                <a:gd name="T104" fmla="*/ 50 w 63"/>
                <a:gd name="T105" fmla="*/ 35 h 108"/>
                <a:gd name="T106" fmla="*/ 50 w 63"/>
                <a:gd name="T107" fmla="*/ 32 h 108"/>
                <a:gd name="T108" fmla="*/ 54 w 63"/>
                <a:gd name="T109" fmla="*/ 30 h 108"/>
                <a:gd name="T110" fmla="*/ 58 w 63"/>
                <a:gd name="T111" fmla="*/ 29 h 108"/>
                <a:gd name="T112" fmla="*/ 60 w 63"/>
                <a:gd name="T113" fmla="*/ 28 h 108"/>
                <a:gd name="T114" fmla="*/ 63 w 63"/>
                <a:gd name="T115" fmla="*/ 28 h 108"/>
                <a:gd name="T116" fmla="*/ 61 w 63"/>
                <a:gd name="T117" fmla="*/ 25 h 108"/>
                <a:gd name="T118" fmla="*/ 61 w 63"/>
                <a:gd name="T119" fmla="*/ 25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63" h="108">
                  <a:moveTo>
                    <a:pt x="61" y="25"/>
                  </a:moveTo>
                  <a:cubicBezTo>
                    <a:pt x="60" y="24"/>
                    <a:pt x="62" y="22"/>
                    <a:pt x="61" y="20"/>
                  </a:cubicBezTo>
                  <a:cubicBezTo>
                    <a:pt x="60" y="18"/>
                    <a:pt x="61" y="18"/>
                    <a:pt x="61" y="16"/>
                  </a:cubicBezTo>
                  <a:cubicBezTo>
                    <a:pt x="61" y="15"/>
                    <a:pt x="60" y="14"/>
                    <a:pt x="60" y="13"/>
                  </a:cubicBezTo>
                  <a:cubicBezTo>
                    <a:pt x="59" y="12"/>
                    <a:pt x="60" y="12"/>
                    <a:pt x="60" y="11"/>
                  </a:cubicBezTo>
                  <a:cubicBezTo>
                    <a:pt x="59" y="9"/>
                    <a:pt x="59" y="8"/>
                    <a:pt x="57" y="7"/>
                  </a:cubicBezTo>
                  <a:cubicBezTo>
                    <a:pt x="55" y="6"/>
                    <a:pt x="53" y="6"/>
                    <a:pt x="51" y="5"/>
                  </a:cubicBezTo>
                  <a:cubicBezTo>
                    <a:pt x="49" y="3"/>
                    <a:pt x="47" y="0"/>
                    <a:pt x="44" y="1"/>
                  </a:cubicBezTo>
                  <a:cubicBezTo>
                    <a:pt x="43" y="1"/>
                    <a:pt x="44" y="4"/>
                    <a:pt x="44" y="5"/>
                  </a:cubicBezTo>
                  <a:cubicBezTo>
                    <a:pt x="43" y="8"/>
                    <a:pt x="37" y="6"/>
                    <a:pt x="34" y="5"/>
                  </a:cubicBezTo>
                  <a:cubicBezTo>
                    <a:pt x="34" y="7"/>
                    <a:pt x="34" y="8"/>
                    <a:pt x="34" y="10"/>
                  </a:cubicBezTo>
                  <a:cubicBezTo>
                    <a:pt x="33" y="10"/>
                    <a:pt x="31" y="9"/>
                    <a:pt x="29" y="10"/>
                  </a:cubicBezTo>
                  <a:cubicBezTo>
                    <a:pt x="28" y="10"/>
                    <a:pt x="28" y="11"/>
                    <a:pt x="27" y="12"/>
                  </a:cubicBezTo>
                  <a:cubicBezTo>
                    <a:pt x="27" y="13"/>
                    <a:pt x="25" y="14"/>
                    <a:pt x="25" y="15"/>
                  </a:cubicBezTo>
                  <a:cubicBezTo>
                    <a:pt x="24" y="16"/>
                    <a:pt x="26" y="18"/>
                    <a:pt x="25" y="18"/>
                  </a:cubicBezTo>
                  <a:cubicBezTo>
                    <a:pt x="25" y="19"/>
                    <a:pt x="24" y="19"/>
                    <a:pt x="24" y="20"/>
                  </a:cubicBezTo>
                  <a:cubicBezTo>
                    <a:pt x="22" y="21"/>
                    <a:pt x="20" y="23"/>
                    <a:pt x="20" y="25"/>
                  </a:cubicBezTo>
                  <a:cubicBezTo>
                    <a:pt x="20" y="27"/>
                    <a:pt x="18" y="25"/>
                    <a:pt x="17" y="27"/>
                  </a:cubicBezTo>
                  <a:cubicBezTo>
                    <a:pt x="17" y="29"/>
                    <a:pt x="17" y="31"/>
                    <a:pt x="16" y="33"/>
                  </a:cubicBezTo>
                  <a:cubicBezTo>
                    <a:pt x="16" y="35"/>
                    <a:pt x="13" y="36"/>
                    <a:pt x="13" y="38"/>
                  </a:cubicBezTo>
                  <a:cubicBezTo>
                    <a:pt x="13" y="39"/>
                    <a:pt x="16" y="41"/>
                    <a:pt x="15" y="42"/>
                  </a:cubicBezTo>
                  <a:cubicBezTo>
                    <a:pt x="13" y="44"/>
                    <a:pt x="11" y="43"/>
                    <a:pt x="9" y="44"/>
                  </a:cubicBezTo>
                  <a:cubicBezTo>
                    <a:pt x="6" y="45"/>
                    <a:pt x="5" y="48"/>
                    <a:pt x="5" y="51"/>
                  </a:cubicBezTo>
                  <a:cubicBezTo>
                    <a:pt x="6" y="53"/>
                    <a:pt x="6" y="55"/>
                    <a:pt x="6" y="57"/>
                  </a:cubicBezTo>
                  <a:cubicBezTo>
                    <a:pt x="6" y="60"/>
                    <a:pt x="4" y="61"/>
                    <a:pt x="8" y="63"/>
                  </a:cubicBezTo>
                  <a:cubicBezTo>
                    <a:pt x="10" y="65"/>
                    <a:pt x="9" y="66"/>
                    <a:pt x="7" y="67"/>
                  </a:cubicBezTo>
                  <a:cubicBezTo>
                    <a:pt x="6" y="68"/>
                    <a:pt x="8" y="72"/>
                    <a:pt x="7" y="74"/>
                  </a:cubicBezTo>
                  <a:cubicBezTo>
                    <a:pt x="7" y="76"/>
                    <a:pt x="4" y="76"/>
                    <a:pt x="4" y="78"/>
                  </a:cubicBezTo>
                  <a:cubicBezTo>
                    <a:pt x="4" y="79"/>
                    <a:pt x="4" y="83"/>
                    <a:pt x="3" y="83"/>
                  </a:cubicBezTo>
                  <a:cubicBezTo>
                    <a:pt x="3" y="83"/>
                    <a:pt x="1" y="82"/>
                    <a:pt x="0" y="82"/>
                  </a:cubicBezTo>
                  <a:cubicBezTo>
                    <a:pt x="0" y="86"/>
                    <a:pt x="4" y="87"/>
                    <a:pt x="4" y="90"/>
                  </a:cubicBezTo>
                  <a:cubicBezTo>
                    <a:pt x="3" y="91"/>
                    <a:pt x="6" y="96"/>
                    <a:pt x="7" y="97"/>
                  </a:cubicBezTo>
                  <a:cubicBezTo>
                    <a:pt x="9" y="99"/>
                    <a:pt x="8" y="100"/>
                    <a:pt x="8" y="102"/>
                  </a:cubicBezTo>
                  <a:cubicBezTo>
                    <a:pt x="8" y="103"/>
                    <a:pt x="10" y="105"/>
                    <a:pt x="10" y="107"/>
                  </a:cubicBezTo>
                  <a:cubicBezTo>
                    <a:pt x="9" y="108"/>
                    <a:pt x="13" y="107"/>
                    <a:pt x="14" y="108"/>
                  </a:cubicBezTo>
                  <a:cubicBezTo>
                    <a:pt x="16" y="108"/>
                    <a:pt x="15" y="107"/>
                    <a:pt x="15" y="105"/>
                  </a:cubicBezTo>
                  <a:cubicBezTo>
                    <a:pt x="15" y="100"/>
                    <a:pt x="23" y="104"/>
                    <a:pt x="24" y="101"/>
                  </a:cubicBezTo>
                  <a:cubicBezTo>
                    <a:pt x="25" y="98"/>
                    <a:pt x="26" y="95"/>
                    <a:pt x="27" y="92"/>
                  </a:cubicBezTo>
                  <a:cubicBezTo>
                    <a:pt x="27" y="90"/>
                    <a:pt x="27" y="88"/>
                    <a:pt x="26" y="87"/>
                  </a:cubicBezTo>
                  <a:cubicBezTo>
                    <a:pt x="25" y="85"/>
                    <a:pt x="26" y="85"/>
                    <a:pt x="28" y="84"/>
                  </a:cubicBezTo>
                  <a:cubicBezTo>
                    <a:pt x="29" y="84"/>
                    <a:pt x="32" y="83"/>
                    <a:pt x="32" y="82"/>
                  </a:cubicBezTo>
                  <a:cubicBezTo>
                    <a:pt x="32" y="82"/>
                    <a:pt x="32" y="81"/>
                    <a:pt x="32" y="81"/>
                  </a:cubicBezTo>
                  <a:cubicBezTo>
                    <a:pt x="33" y="81"/>
                    <a:pt x="35" y="81"/>
                    <a:pt x="35" y="80"/>
                  </a:cubicBezTo>
                  <a:cubicBezTo>
                    <a:pt x="35" y="79"/>
                    <a:pt x="34" y="79"/>
                    <a:pt x="34" y="78"/>
                  </a:cubicBezTo>
                  <a:cubicBezTo>
                    <a:pt x="35" y="78"/>
                    <a:pt x="36" y="77"/>
                    <a:pt x="36" y="77"/>
                  </a:cubicBezTo>
                  <a:cubicBezTo>
                    <a:pt x="38" y="75"/>
                    <a:pt x="37" y="74"/>
                    <a:pt x="35" y="73"/>
                  </a:cubicBezTo>
                  <a:cubicBezTo>
                    <a:pt x="33" y="71"/>
                    <a:pt x="29" y="70"/>
                    <a:pt x="29" y="66"/>
                  </a:cubicBezTo>
                  <a:cubicBezTo>
                    <a:pt x="29" y="64"/>
                    <a:pt x="29" y="62"/>
                    <a:pt x="30" y="60"/>
                  </a:cubicBezTo>
                  <a:cubicBezTo>
                    <a:pt x="31" y="58"/>
                    <a:pt x="31" y="58"/>
                    <a:pt x="30" y="56"/>
                  </a:cubicBezTo>
                  <a:cubicBezTo>
                    <a:pt x="29" y="56"/>
                    <a:pt x="33" y="53"/>
                    <a:pt x="33" y="53"/>
                  </a:cubicBezTo>
                  <a:cubicBezTo>
                    <a:pt x="35" y="51"/>
                    <a:pt x="36" y="49"/>
                    <a:pt x="39" y="48"/>
                  </a:cubicBezTo>
                  <a:cubicBezTo>
                    <a:pt x="42" y="47"/>
                    <a:pt x="47" y="44"/>
                    <a:pt x="49" y="41"/>
                  </a:cubicBezTo>
                  <a:cubicBezTo>
                    <a:pt x="51" y="38"/>
                    <a:pt x="46" y="36"/>
                    <a:pt x="50" y="35"/>
                  </a:cubicBezTo>
                  <a:cubicBezTo>
                    <a:pt x="52" y="34"/>
                    <a:pt x="51" y="34"/>
                    <a:pt x="50" y="32"/>
                  </a:cubicBezTo>
                  <a:cubicBezTo>
                    <a:pt x="50" y="31"/>
                    <a:pt x="53" y="30"/>
                    <a:pt x="54" y="30"/>
                  </a:cubicBezTo>
                  <a:cubicBezTo>
                    <a:pt x="56" y="28"/>
                    <a:pt x="57" y="27"/>
                    <a:pt x="58" y="29"/>
                  </a:cubicBezTo>
                  <a:cubicBezTo>
                    <a:pt x="59" y="29"/>
                    <a:pt x="60" y="28"/>
                    <a:pt x="60" y="28"/>
                  </a:cubicBezTo>
                  <a:cubicBezTo>
                    <a:pt x="61" y="28"/>
                    <a:pt x="62" y="28"/>
                    <a:pt x="63" y="28"/>
                  </a:cubicBezTo>
                  <a:cubicBezTo>
                    <a:pt x="63" y="27"/>
                    <a:pt x="62" y="27"/>
                    <a:pt x="61" y="25"/>
                  </a:cubicBezTo>
                  <a:cubicBezTo>
                    <a:pt x="60" y="24"/>
                    <a:pt x="61" y="26"/>
                    <a:pt x="61" y="25"/>
                  </a:cubicBezTo>
                  <a:close/>
                </a:path>
              </a:pathLst>
            </a:custGeom>
            <a:grpFill/>
            <a:ln w="4763" cap="flat">
              <a:solidFill>
                <a:schemeClr val="bg1"/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id-ID" sz="1800" b="1" i="0" u="none" strike="noStrike" kern="1200" cap="none" spc="0" normalizeH="0" baseline="0" noProof="0">
                <a:ln>
                  <a:noFill/>
                </a:ln>
                <a:solidFill>
                  <a:srgbClr val="1C1C1C">
                    <a:lumMod val="50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endParaRPr>
            </a:p>
          </p:txBody>
        </p:sp>
        <p:sp>
          <p:nvSpPr>
            <p:cNvPr id="320" name="Freeform 718"/>
            <p:cNvSpPr/>
            <p:nvPr/>
          </p:nvSpPr>
          <p:spPr bwMode="auto">
            <a:xfrm>
              <a:off x="12649240" y="5057512"/>
              <a:ext cx="503186" cy="786831"/>
            </a:xfrm>
            <a:custGeom>
              <a:avLst/>
              <a:gdLst>
                <a:gd name="T0" fmla="*/ 53 w 54"/>
                <a:gd name="T1" fmla="*/ 59 h 84"/>
                <a:gd name="T2" fmla="*/ 47 w 54"/>
                <a:gd name="T3" fmla="*/ 55 h 84"/>
                <a:gd name="T4" fmla="*/ 49 w 54"/>
                <a:gd name="T5" fmla="*/ 51 h 84"/>
                <a:gd name="T6" fmla="*/ 44 w 54"/>
                <a:gd name="T7" fmla="*/ 44 h 84"/>
                <a:gd name="T8" fmla="*/ 46 w 54"/>
                <a:gd name="T9" fmla="*/ 43 h 84"/>
                <a:gd name="T10" fmla="*/ 44 w 54"/>
                <a:gd name="T11" fmla="*/ 38 h 84"/>
                <a:gd name="T12" fmla="*/ 45 w 54"/>
                <a:gd name="T13" fmla="*/ 36 h 84"/>
                <a:gd name="T14" fmla="*/ 44 w 54"/>
                <a:gd name="T15" fmla="*/ 32 h 84"/>
                <a:gd name="T16" fmla="*/ 42 w 54"/>
                <a:gd name="T17" fmla="*/ 26 h 84"/>
                <a:gd name="T18" fmla="*/ 45 w 54"/>
                <a:gd name="T19" fmla="*/ 23 h 84"/>
                <a:gd name="T20" fmla="*/ 44 w 54"/>
                <a:gd name="T21" fmla="*/ 19 h 84"/>
                <a:gd name="T22" fmla="*/ 38 w 54"/>
                <a:gd name="T23" fmla="*/ 13 h 84"/>
                <a:gd name="T24" fmla="*/ 40 w 54"/>
                <a:gd name="T25" fmla="*/ 12 h 84"/>
                <a:gd name="T26" fmla="*/ 39 w 54"/>
                <a:gd name="T27" fmla="*/ 10 h 84"/>
                <a:gd name="T28" fmla="*/ 41 w 54"/>
                <a:gd name="T29" fmla="*/ 3 h 84"/>
                <a:gd name="T30" fmla="*/ 37 w 54"/>
                <a:gd name="T31" fmla="*/ 1 h 84"/>
                <a:gd name="T32" fmla="*/ 34 w 54"/>
                <a:gd name="T33" fmla="*/ 0 h 84"/>
                <a:gd name="T34" fmla="*/ 29 w 54"/>
                <a:gd name="T35" fmla="*/ 1 h 84"/>
                <a:gd name="T36" fmla="*/ 25 w 54"/>
                <a:gd name="T37" fmla="*/ 5 h 84"/>
                <a:gd name="T38" fmla="*/ 24 w 54"/>
                <a:gd name="T39" fmla="*/ 10 h 84"/>
                <a:gd name="T40" fmla="*/ 21 w 54"/>
                <a:gd name="T41" fmla="*/ 13 h 84"/>
                <a:gd name="T42" fmla="*/ 17 w 54"/>
                <a:gd name="T43" fmla="*/ 11 h 84"/>
                <a:gd name="T44" fmla="*/ 14 w 54"/>
                <a:gd name="T45" fmla="*/ 12 h 84"/>
                <a:gd name="T46" fmla="*/ 7 w 54"/>
                <a:gd name="T47" fmla="*/ 10 h 84"/>
                <a:gd name="T48" fmla="*/ 4 w 54"/>
                <a:gd name="T49" fmla="*/ 7 h 84"/>
                <a:gd name="T50" fmla="*/ 0 w 54"/>
                <a:gd name="T51" fmla="*/ 9 h 84"/>
                <a:gd name="T52" fmla="*/ 8 w 54"/>
                <a:gd name="T53" fmla="*/ 14 h 84"/>
                <a:gd name="T54" fmla="*/ 12 w 54"/>
                <a:gd name="T55" fmla="*/ 16 h 84"/>
                <a:gd name="T56" fmla="*/ 14 w 54"/>
                <a:gd name="T57" fmla="*/ 19 h 84"/>
                <a:gd name="T58" fmla="*/ 14 w 54"/>
                <a:gd name="T59" fmla="*/ 21 h 84"/>
                <a:gd name="T60" fmla="*/ 15 w 54"/>
                <a:gd name="T61" fmla="*/ 24 h 84"/>
                <a:gd name="T62" fmla="*/ 15 w 54"/>
                <a:gd name="T63" fmla="*/ 27 h 84"/>
                <a:gd name="T64" fmla="*/ 16 w 54"/>
                <a:gd name="T65" fmla="*/ 29 h 84"/>
                <a:gd name="T66" fmla="*/ 15 w 54"/>
                <a:gd name="T67" fmla="*/ 33 h 84"/>
                <a:gd name="T68" fmla="*/ 17 w 54"/>
                <a:gd name="T69" fmla="*/ 36 h 84"/>
                <a:gd name="T70" fmla="*/ 21 w 54"/>
                <a:gd name="T71" fmla="*/ 38 h 84"/>
                <a:gd name="T72" fmla="*/ 22 w 54"/>
                <a:gd name="T73" fmla="*/ 41 h 84"/>
                <a:gd name="T74" fmla="*/ 23 w 54"/>
                <a:gd name="T75" fmla="*/ 44 h 84"/>
                <a:gd name="T76" fmla="*/ 20 w 54"/>
                <a:gd name="T77" fmla="*/ 44 h 84"/>
                <a:gd name="T78" fmla="*/ 16 w 54"/>
                <a:gd name="T79" fmla="*/ 49 h 84"/>
                <a:gd name="T80" fmla="*/ 13 w 54"/>
                <a:gd name="T81" fmla="*/ 51 h 84"/>
                <a:gd name="T82" fmla="*/ 10 w 54"/>
                <a:gd name="T83" fmla="*/ 54 h 84"/>
                <a:gd name="T84" fmla="*/ 4 w 54"/>
                <a:gd name="T85" fmla="*/ 57 h 84"/>
                <a:gd name="T86" fmla="*/ 2 w 54"/>
                <a:gd name="T87" fmla="*/ 62 h 84"/>
                <a:gd name="T88" fmla="*/ 4 w 54"/>
                <a:gd name="T89" fmla="*/ 67 h 84"/>
                <a:gd name="T90" fmla="*/ 4 w 54"/>
                <a:gd name="T91" fmla="*/ 73 h 84"/>
                <a:gd name="T92" fmla="*/ 4 w 54"/>
                <a:gd name="T93" fmla="*/ 78 h 84"/>
                <a:gd name="T94" fmla="*/ 7 w 54"/>
                <a:gd name="T95" fmla="*/ 80 h 84"/>
                <a:gd name="T96" fmla="*/ 5 w 54"/>
                <a:gd name="T97" fmla="*/ 81 h 84"/>
                <a:gd name="T98" fmla="*/ 8 w 54"/>
                <a:gd name="T99" fmla="*/ 79 h 84"/>
                <a:gd name="T100" fmla="*/ 8 w 54"/>
                <a:gd name="T101" fmla="*/ 83 h 84"/>
                <a:gd name="T102" fmla="*/ 11 w 54"/>
                <a:gd name="T103" fmla="*/ 80 h 84"/>
                <a:gd name="T104" fmla="*/ 11 w 54"/>
                <a:gd name="T105" fmla="*/ 83 h 84"/>
                <a:gd name="T106" fmla="*/ 23 w 54"/>
                <a:gd name="T107" fmla="*/ 80 h 84"/>
                <a:gd name="T108" fmla="*/ 36 w 54"/>
                <a:gd name="T109" fmla="*/ 78 h 84"/>
                <a:gd name="T110" fmla="*/ 46 w 54"/>
                <a:gd name="T111" fmla="*/ 68 h 84"/>
                <a:gd name="T112" fmla="*/ 53 w 54"/>
                <a:gd name="T113" fmla="*/ 59 h 84"/>
                <a:gd name="T114" fmla="*/ 53 w 54"/>
                <a:gd name="T115" fmla="*/ 59 h 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54" h="84">
                  <a:moveTo>
                    <a:pt x="53" y="59"/>
                  </a:moveTo>
                  <a:cubicBezTo>
                    <a:pt x="52" y="57"/>
                    <a:pt x="49" y="56"/>
                    <a:pt x="47" y="55"/>
                  </a:cubicBezTo>
                  <a:cubicBezTo>
                    <a:pt x="44" y="53"/>
                    <a:pt x="48" y="53"/>
                    <a:pt x="49" y="51"/>
                  </a:cubicBezTo>
                  <a:cubicBezTo>
                    <a:pt x="49" y="51"/>
                    <a:pt x="45" y="45"/>
                    <a:pt x="44" y="44"/>
                  </a:cubicBezTo>
                  <a:cubicBezTo>
                    <a:pt x="44" y="44"/>
                    <a:pt x="46" y="43"/>
                    <a:pt x="46" y="43"/>
                  </a:cubicBezTo>
                  <a:cubicBezTo>
                    <a:pt x="46" y="42"/>
                    <a:pt x="44" y="39"/>
                    <a:pt x="44" y="38"/>
                  </a:cubicBezTo>
                  <a:cubicBezTo>
                    <a:pt x="44" y="37"/>
                    <a:pt x="45" y="37"/>
                    <a:pt x="45" y="36"/>
                  </a:cubicBezTo>
                  <a:cubicBezTo>
                    <a:pt x="46" y="35"/>
                    <a:pt x="44" y="33"/>
                    <a:pt x="44" y="32"/>
                  </a:cubicBezTo>
                  <a:cubicBezTo>
                    <a:pt x="42" y="30"/>
                    <a:pt x="40" y="28"/>
                    <a:pt x="42" y="26"/>
                  </a:cubicBezTo>
                  <a:cubicBezTo>
                    <a:pt x="43" y="25"/>
                    <a:pt x="45" y="24"/>
                    <a:pt x="45" y="23"/>
                  </a:cubicBezTo>
                  <a:cubicBezTo>
                    <a:pt x="46" y="21"/>
                    <a:pt x="44" y="20"/>
                    <a:pt x="44" y="19"/>
                  </a:cubicBezTo>
                  <a:cubicBezTo>
                    <a:pt x="43" y="18"/>
                    <a:pt x="36" y="15"/>
                    <a:pt x="38" y="13"/>
                  </a:cubicBezTo>
                  <a:cubicBezTo>
                    <a:pt x="38" y="13"/>
                    <a:pt x="40" y="12"/>
                    <a:pt x="40" y="12"/>
                  </a:cubicBezTo>
                  <a:cubicBezTo>
                    <a:pt x="40" y="12"/>
                    <a:pt x="37" y="10"/>
                    <a:pt x="39" y="10"/>
                  </a:cubicBezTo>
                  <a:cubicBezTo>
                    <a:pt x="42" y="10"/>
                    <a:pt x="44" y="5"/>
                    <a:pt x="41" y="3"/>
                  </a:cubicBezTo>
                  <a:cubicBezTo>
                    <a:pt x="40" y="2"/>
                    <a:pt x="38" y="2"/>
                    <a:pt x="37" y="1"/>
                  </a:cubicBezTo>
                  <a:cubicBezTo>
                    <a:pt x="36" y="0"/>
                    <a:pt x="35" y="0"/>
                    <a:pt x="34" y="0"/>
                  </a:cubicBezTo>
                  <a:cubicBezTo>
                    <a:pt x="32" y="1"/>
                    <a:pt x="31" y="0"/>
                    <a:pt x="29" y="1"/>
                  </a:cubicBezTo>
                  <a:cubicBezTo>
                    <a:pt x="28" y="2"/>
                    <a:pt x="26" y="4"/>
                    <a:pt x="25" y="5"/>
                  </a:cubicBezTo>
                  <a:cubicBezTo>
                    <a:pt x="25" y="6"/>
                    <a:pt x="25" y="10"/>
                    <a:pt x="24" y="10"/>
                  </a:cubicBezTo>
                  <a:cubicBezTo>
                    <a:pt x="23" y="11"/>
                    <a:pt x="22" y="12"/>
                    <a:pt x="21" y="13"/>
                  </a:cubicBezTo>
                  <a:cubicBezTo>
                    <a:pt x="20" y="13"/>
                    <a:pt x="18" y="11"/>
                    <a:pt x="17" y="11"/>
                  </a:cubicBezTo>
                  <a:cubicBezTo>
                    <a:pt x="16" y="11"/>
                    <a:pt x="15" y="12"/>
                    <a:pt x="14" y="12"/>
                  </a:cubicBezTo>
                  <a:cubicBezTo>
                    <a:pt x="11" y="13"/>
                    <a:pt x="9" y="12"/>
                    <a:pt x="7" y="10"/>
                  </a:cubicBezTo>
                  <a:cubicBezTo>
                    <a:pt x="7" y="9"/>
                    <a:pt x="5" y="7"/>
                    <a:pt x="4" y="7"/>
                  </a:cubicBezTo>
                  <a:cubicBezTo>
                    <a:pt x="3" y="7"/>
                    <a:pt x="1" y="9"/>
                    <a:pt x="0" y="9"/>
                  </a:cubicBezTo>
                  <a:cubicBezTo>
                    <a:pt x="2" y="11"/>
                    <a:pt x="5" y="13"/>
                    <a:pt x="8" y="14"/>
                  </a:cubicBezTo>
                  <a:cubicBezTo>
                    <a:pt x="9" y="14"/>
                    <a:pt x="11" y="15"/>
                    <a:pt x="12" y="16"/>
                  </a:cubicBezTo>
                  <a:cubicBezTo>
                    <a:pt x="13" y="17"/>
                    <a:pt x="13" y="18"/>
                    <a:pt x="14" y="19"/>
                  </a:cubicBezTo>
                  <a:cubicBezTo>
                    <a:pt x="14" y="20"/>
                    <a:pt x="13" y="20"/>
                    <a:pt x="14" y="21"/>
                  </a:cubicBezTo>
                  <a:cubicBezTo>
                    <a:pt x="14" y="22"/>
                    <a:pt x="16" y="23"/>
                    <a:pt x="15" y="24"/>
                  </a:cubicBezTo>
                  <a:cubicBezTo>
                    <a:pt x="15" y="25"/>
                    <a:pt x="14" y="26"/>
                    <a:pt x="15" y="27"/>
                  </a:cubicBezTo>
                  <a:cubicBezTo>
                    <a:pt x="15" y="27"/>
                    <a:pt x="16" y="29"/>
                    <a:pt x="16" y="29"/>
                  </a:cubicBezTo>
                  <a:cubicBezTo>
                    <a:pt x="15" y="30"/>
                    <a:pt x="15" y="32"/>
                    <a:pt x="15" y="33"/>
                  </a:cubicBezTo>
                  <a:cubicBezTo>
                    <a:pt x="15" y="33"/>
                    <a:pt x="17" y="36"/>
                    <a:pt x="17" y="36"/>
                  </a:cubicBezTo>
                  <a:cubicBezTo>
                    <a:pt x="18" y="37"/>
                    <a:pt x="20" y="38"/>
                    <a:pt x="21" y="38"/>
                  </a:cubicBezTo>
                  <a:cubicBezTo>
                    <a:pt x="22" y="39"/>
                    <a:pt x="22" y="40"/>
                    <a:pt x="22" y="41"/>
                  </a:cubicBezTo>
                  <a:cubicBezTo>
                    <a:pt x="22" y="42"/>
                    <a:pt x="23" y="43"/>
                    <a:pt x="23" y="44"/>
                  </a:cubicBezTo>
                  <a:cubicBezTo>
                    <a:pt x="23" y="45"/>
                    <a:pt x="21" y="44"/>
                    <a:pt x="20" y="44"/>
                  </a:cubicBezTo>
                  <a:cubicBezTo>
                    <a:pt x="19" y="44"/>
                    <a:pt x="16" y="48"/>
                    <a:pt x="16" y="49"/>
                  </a:cubicBezTo>
                  <a:cubicBezTo>
                    <a:pt x="15" y="50"/>
                    <a:pt x="14" y="50"/>
                    <a:pt x="13" y="51"/>
                  </a:cubicBezTo>
                  <a:cubicBezTo>
                    <a:pt x="12" y="52"/>
                    <a:pt x="11" y="53"/>
                    <a:pt x="10" y="54"/>
                  </a:cubicBezTo>
                  <a:cubicBezTo>
                    <a:pt x="9" y="54"/>
                    <a:pt x="4" y="58"/>
                    <a:pt x="4" y="57"/>
                  </a:cubicBezTo>
                  <a:cubicBezTo>
                    <a:pt x="4" y="59"/>
                    <a:pt x="2" y="60"/>
                    <a:pt x="2" y="62"/>
                  </a:cubicBezTo>
                  <a:cubicBezTo>
                    <a:pt x="3" y="64"/>
                    <a:pt x="2" y="67"/>
                    <a:pt x="4" y="67"/>
                  </a:cubicBezTo>
                  <a:cubicBezTo>
                    <a:pt x="5" y="67"/>
                    <a:pt x="4" y="72"/>
                    <a:pt x="4" y="73"/>
                  </a:cubicBezTo>
                  <a:cubicBezTo>
                    <a:pt x="4" y="75"/>
                    <a:pt x="2" y="77"/>
                    <a:pt x="4" y="78"/>
                  </a:cubicBezTo>
                  <a:cubicBezTo>
                    <a:pt x="4" y="78"/>
                    <a:pt x="8" y="79"/>
                    <a:pt x="7" y="80"/>
                  </a:cubicBezTo>
                  <a:cubicBezTo>
                    <a:pt x="7" y="80"/>
                    <a:pt x="5" y="81"/>
                    <a:pt x="5" y="81"/>
                  </a:cubicBezTo>
                  <a:cubicBezTo>
                    <a:pt x="7" y="81"/>
                    <a:pt x="7" y="79"/>
                    <a:pt x="8" y="79"/>
                  </a:cubicBezTo>
                  <a:cubicBezTo>
                    <a:pt x="10" y="78"/>
                    <a:pt x="8" y="83"/>
                    <a:pt x="8" y="83"/>
                  </a:cubicBezTo>
                  <a:cubicBezTo>
                    <a:pt x="8" y="83"/>
                    <a:pt x="11" y="80"/>
                    <a:pt x="11" y="80"/>
                  </a:cubicBezTo>
                  <a:cubicBezTo>
                    <a:pt x="12" y="79"/>
                    <a:pt x="11" y="83"/>
                    <a:pt x="11" y="83"/>
                  </a:cubicBezTo>
                  <a:cubicBezTo>
                    <a:pt x="14" y="84"/>
                    <a:pt x="20" y="81"/>
                    <a:pt x="23" y="80"/>
                  </a:cubicBezTo>
                  <a:cubicBezTo>
                    <a:pt x="27" y="79"/>
                    <a:pt x="31" y="79"/>
                    <a:pt x="36" y="78"/>
                  </a:cubicBezTo>
                  <a:cubicBezTo>
                    <a:pt x="39" y="74"/>
                    <a:pt x="43" y="71"/>
                    <a:pt x="46" y="68"/>
                  </a:cubicBezTo>
                  <a:cubicBezTo>
                    <a:pt x="48" y="66"/>
                    <a:pt x="54" y="62"/>
                    <a:pt x="53" y="59"/>
                  </a:cubicBezTo>
                  <a:cubicBezTo>
                    <a:pt x="52" y="57"/>
                    <a:pt x="54" y="62"/>
                    <a:pt x="53" y="59"/>
                  </a:cubicBezTo>
                  <a:close/>
                </a:path>
              </a:pathLst>
            </a:custGeom>
            <a:grpFill/>
            <a:ln w="4763" cap="flat">
              <a:solidFill>
                <a:schemeClr val="bg1"/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id-ID" sz="1800" b="1" i="0" u="none" strike="noStrike" kern="1200" cap="none" spc="0" normalizeH="0" baseline="0" noProof="0">
                <a:ln>
                  <a:noFill/>
                </a:ln>
                <a:solidFill>
                  <a:srgbClr val="1C1C1C">
                    <a:lumMod val="50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endParaRPr>
            </a:p>
          </p:txBody>
        </p:sp>
        <p:sp>
          <p:nvSpPr>
            <p:cNvPr id="321" name="Freeform 719"/>
            <p:cNvSpPr/>
            <p:nvPr/>
          </p:nvSpPr>
          <p:spPr bwMode="auto">
            <a:xfrm>
              <a:off x="11929493" y="4965129"/>
              <a:ext cx="1194269" cy="1000263"/>
            </a:xfrm>
            <a:custGeom>
              <a:avLst/>
              <a:gdLst>
                <a:gd name="T0" fmla="*/ 38 w 128"/>
                <a:gd name="T1" fmla="*/ 87 h 107"/>
                <a:gd name="T2" fmla="*/ 38 w 128"/>
                <a:gd name="T3" fmla="*/ 63 h 107"/>
                <a:gd name="T4" fmla="*/ 47 w 128"/>
                <a:gd name="T5" fmla="*/ 52 h 107"/>
                <a:gd name="T6" fmla="*/ 56 w 128"/>
                <a:gd name="T7" fmla="*/ 34 h 107"/>
                <a:gd name="T8" fmla="*/ 72 w 128"/>
                <a:gd name="T9" fmla="*/ 25 h 107"/>
                <a:gd name="T10" fmla="*/ 86 w 128"/>
                <a:gd name="T11" fmla="*/ 22 h 107"/>
                <a:gd name="T12" fmla="*/ 102 w 128"/>
                <a:gd name="T13" fmla="*/ 20 h 107"/>
                <a:gd name="T14" fmla="*/ 112 w 128"/>
                <a:gd name="T15" fmla="*/ 10 h 107"/>
                <a:gd name="T16" fmla="*/ 120 w 128"/>
                <a:gd name="T17" fmla="*/ 13 h 107"/>
                <a:gd name="T18" fmla="*/ 127 w 128"/>
                <a:gd name="T19" fmla="*/ 6 h 107"/>
                <a:gd name="T20" fmla="*/ 114 w 128"/>
                <a:gd name="T21" fmla="*/ 5 h 107"/>
                <a:gd name="T22" fmla="*/ 116 w 128"/>
                <a:gd name="T23" fmla="*/ 2 h 107"/>
                <a:gd name="T24" fmla="*/ 106 w 128"/>
                <a:gd name="T25" fmla="*/ 3 h 107"/>
                <a:gd name="T26" fmla="*/ 100 w 128"/>
                <a:gd name="T27" fmla="*/ 1 h 107"/>
                <a:gd name="T28" fmla="*/ 95 w 128"/>
                <a:gd name="T29" fmla="*/ 3 h 107"/>
                <a:gd name="T30" fmla="*/ 91 w 128"/>
                <a:gd name="T31" fmla="*/ 6 h 107"/>
                <a:gd name="T32" fmla="*/ 90 w 128"/>
                <a:gd name="T33" fmla="*/ 11 h 107"/>
                <a:gd name="T34" fmla="*/ 84 w 128"/>
                <a:gd name="T35" fmla="*/ 10 h 107"/>
                <a:gd name="T36" fmla="*/ 80 w 128"/>
                <a:gd name="T37" fmla="*/ 13 h 107"/>
                <a:gd name="T38" fmla="*/ 76 w 128"/>
                <a:gd name="T39" fmla="*/ 15 h 107"/>
                <a:gd name="T40" fmla="*/ 72 w 128"/>
                <a:gd name="T41" fmla="*/ 16 h 107"/>
                <a:gd name="T42" fmla="*/ 68 w 128"/>
                <a:gd name="T43" fmla="*/ 10 h 107"/>
                <a:gd name="T44" fmla="*/ 67 w 128"/>
                <a:gd name="T45" fmla="*/ 14 h 107"/>
                <a:gd name="T46" fmla="*/ 65 w 128"/>
                <a:gd name="T47" fmla="*/ 14 h 107"/>
                <a:gd name="T48" fmla="*/ 62 w 128"/>
                <a:gd name="T49" fmla="*/ 18 h 107"/>
                <a:gd name="T50" fmla="*/ 61 w 128"/>
                <a:gd name="T51" fmla="*/ 21 h 107"/>
                <a:gd name="T52" fmla="*/ 57 w 128"/>
                <a:gd name="T53" fmla="*/ 20 h 107"/>
                <a:gd name="T54" fmla="*/ 54 w 128"/>
                <a:gd name="T55" fmla="*/ 20 h 107"/>
                <a:gd name="T56" fmla="*/ 51 w 128"/>
                <a:gd name="T57" fmla="*/ 22 h 107"/>
                <a:gd name="T58" fmla="*/ 49 w 128"/>
                <a:gd name="T59" fmla="*/ 23 h 107"/>
                <a:gd name="T60" fmla="*/ 54 w 128"/>
                <a:gd name="T61" fmla="*/ 25 h 107"/>
                <a:gd name="T62" fmla="*/ 56 w 128"/>
                <a:gd name="T63" fmla="*/ 25 h 107"/>
                <a:gd name="T64" fmla="*/ 57 w 128"/>
                <a:gd name="T65" fmla="*/ 28 h 107"/>
                <a:gd name="T66" fmla="*/ 49 w 128"/>
                <a:gd name="T67" fmla="*/ 31 h 107"/>
                <a:gd name="T68" fmla="*/ 53 w 128"/>
                <a:gd name="T69" fmla="*/ 33 h 107"/>
                <a:gd name="T70" fmla="*/ 49 w 128"/>
                <a:gd name="T71" fmla="*/ 35 h 107"/>
                <a:gd name="T72" fmla="*/ 43 w 128"/>
                <a:gd name="T73" fmla="*/ 40 h 107"/>
                <a:gd name="T74" fmla="*/ 42 w 128"/>
                <a:gd name="T75" fmla="*/ 43 h 107"/>
                <a:gd name="T76" fmla="*/ 39 w 128"/>
                <a:gd name="T77" fmla="*/ 45 h 107"/>
                <a:gd name="T78" fmla="*/ 39 w 128"/>
                <a:gd name="T79" fmla="*/ 49 h 107"/>
                <a:gd name="T80" fmla="*/ 39 w 128"/>
                <a:gd name="T81" fmla="*/ 52 h 107"/>
                <a:gd name="T82" fmla="*/ 35 w 128"/>
                <a:gd name="T83" fmla="*/ 56 h 107"/>
                <a:gd name="T84" fmla="*/ 27 w 128"/>
                <a:gd name="T85" fmla="*/ 62 h 107"/>
                <a:gd name="T86" fmla="*/ 31 w 128"/>
                <a:gd name="T87" fmla="*/ 64 h 107"/>
                <a:gd name="T88" fmla="*/ 28 w 128"/>
                <a:gd name="T89" fmla="*/ 66 h 107"/>
                <a:gd name="T90" fmla="*/ 19 w 128"/>
                <a:gd name="T91" fmla="*/ 68 h 107"/>
                <a:gd name="T92" fmla="*/ 16 w 128"/>
                <a:gd name="T93" fmla="*/ 72 h 107"/>
                <a:gd name="T94" fmla="*/ 10 w 128"/>
                <a:gd name="T95" fmla="*/ 73 h 107"/>
                <a:gd name="T96" fmla="*/ 10 w 128"/>
                <a:gd name="T97" fmla="*/ 74 h 107"/>
                <a:gd name="T98" fmla="*/ 5 w 128"/>
                <a:gd name="T99" fmla="*/ 75 h 107"/>
                <a:gd name="T100" fmla="*/ 4 w 128"/>
                <a:gd name="T101" fmla="*/ 81 h 107"/>
                <a:gd name="T102" fmla="*/ 1 w 128"/>
                <a:gd name="T103" fmla="*/ 86 h 107"/>
                <a:gd name="T104" fmla="*/ 6 w 128"/>
                <a:gd name="T105" fmla="*/ 92 h 107"/>
                <a:gd name="T106" fmla="*/ 7 w 128"/>
                <a:gd name="T107" fmla="*/ 94 h 107"/>
                <a:gd name="T108" fmla="*/ 3 w 128"/>
                <a:gd name="T109" fmla="*/ 93 h 107"/>
                <a:gd name="T110" fmla="*/ 5 w 128"/>
                <a:gd name="T111" fmla="*/ 97 h 107"/>
                <a:gd name="T112" fmla="*/ 5 w 128"/>
                <a:gd name="T113" fmla="*/ 103 h 107"/>
                <a:gd name="T114" fmla="*/ 27 w 128"/>
                <a:gd name="T115" fmla="*/ 99 h 107"/>
                <a:gd name="T116" fmla="*/ 34 w 128"/>
                <a:gd name="T117" fmla="*/ 101 h 1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128" h="107">
                  <a:moveTo>
                    <a:pt x="34" y="101"/>
                  </a:moveTo>
                  <a:cubicBezTo>
                    <a:pt x="34" y="101"/>
                    <a:pt x="35" y="98"/>
                    <a:pt x="35" y="97"/>
                  </a:cubicBezTo>
                  <a:cubicBezTo>
                    <a:pt x="35" y="95"/>
                    <a:pt x="36" y="94"/>
                    <a:pt x="38" y="93"/>
                  </a:cubicBezTo>
                  <a:cubicBezTo>
                    <a:pt x="40" y="91"/>
                    <a:pt x="38" y="88"/>
                    <a:pt x="38" y="87"/>
                  </a:cubicBezTo>
                  <a:cubicBezTo>
                    <a:pt x="38" y="84"/>
                    <a:pt x="42" y="84"/>
                    <a:pt x="39" y="82"/>
                  </a:cubicBezTo>
                  <a:cubicBezTo>
                    <a:pt x="37" y="80"/>
                    <a:pt x="36" y="80"/>
                    <a:pt x="37" y="77"/>
                  </a:cubicBezTo>
                  <a:cubicBezTo>
                    <a:pt x="38" y="75"/>
                    <a:pt x="37" y="73"/>
                    <a:pt x="37" y="71"/>
                  </a:cubicBezTo>
                  <a:cubicBezTo>
                    <a:pt x="36" y="68"/>
                    <a:pt x="35" y="65"/>
                    <a:pt x="38" y="63"/>
                  </a:cubicBezTo>
                  <a:cubicBezTo>
                    <a:pt x="39" y="62"/>
                    <a:pt x="41" y="62"/>
                    <a:pt x="42" y="61"/>
                  </a:cubicBezTo>
                  <a:cubicBezTo>
                    <a:pt x="43" y="61"/>
                    <a:pt x="44" y="62"/>
                    <a:pt x="45" y="61"/>
                  </a:cubicBezTo>
                  <a:cubicBezTo>
                    <a:pt x="46" y="59"/>
                    <a:pt x="45" y="58"/>
                    <a:pt x="44" y="57"/>
                  </a:cubicBezTo>
                  <a:cubicBezTo>
                    <a:pt x="44" y="55"/>
                    <a:pt x="46" y="54"/>
                    <a:pt x="47" y="52"/>
                  </a:cubicBezTo>
                  <a:cubicBezTo>
                    <a:pt x="47" y="51"/>
                    <a:pt x="48" y="48"/>
                    <a:pt x="48" y="46"/>
                  </a:cubicBezTo>
                  <a:cubicBezTo>
                    <a:pt x="48" y="44"/>
                    <a:pt x="52" y="44"/>
                    <a:pt x="51" y="43"/>
                  </a:cubicBezTo>
                  <a:cubicBezTo>
                    <a:pt x="51" y="41"/>
                    <a:pt x="53" y="40"/>
                    <a:pt x="54" y="38"/>
                  </a:cubicBezTo>
                  <a:cubicBezTo>
                    <a:pt x="56" y="36"/>
                    <a:pt x="56" y="37"/>
                    <a:pt x="56" y="34"/>
                  </a:cubicBezTo>
                  <a:cubicBezTo>
                    <a:pt x="55" y="33"/>
                    <a:pt x="59" y="28"/>
                    <a:pt x="60" y="28"/>
                  </a:cubicBezTo>
                  <a:cubicBezTo>
                    <a:pt x="61" y="27"/>
                    <a:pt x="64" y="28"/>
                    <a:pt x="65" y="28"/>
                  </a:cubicBezTo>
                  <a:cubicBezTo>
                    <a:pt x="65" y="26"/>
                    <a:pt x="65" y="25"/>
                    <a:pt x="65" y="23"/>
                  </a:cubicBezTo>
                  <a:cubicBezTo>
                    <a:pt x="68" y="24"/>
                    <a:pt x="70" y="24"/>
                    <a:pt x="72" y="25"/>
                  </a:cubicBezTo>
                  <a:cubicBezTo>
                    <a:pt x="76" y="25"/>
                    <a:pt x="74" y="21"/>
                    <a:pt x="75" y="19"/>
                  </a:cubicBezTo>
                  <a:cubicBezTo>
                    <a:pt x="75" y="19"/>
                    <a:pt x="77" y="19"/>
                    <a:pt x="78" y="19"/>
                  </a:cubicBezTo>
                  <a:cubicBezTo>
                    <a:pt x="79" y="18"/>
                    <a:pt x="81" y="16"/>
                    <a:pt x="82" y="18"/>
                  </a:cubicBezTo>
                  <a:cubicBezTo>
                    <a:pt x="84" y="19"/>
                    <a:pt x="84" y="21"/>
                    <a:pt x="86" y="22"/>
                  </a:cubicBezTo>
                  <a:cubicBezTo>
                    <a:pt x="87" y="22"/>
                    <a:pt x="89" y="22"/>
                    <a:pt x="90" y="22"/>
                  </a:cubicBezTo>
                  <a:cubicBezTo>
                    <a:pt x="91" y="22"/>
                    <a:pt x="92" y="21"/>
                    <a:pt x="94" y="21"/>
                  </a:cubicBezTo>
                  <a:cubicBezTo>
                    <a:pt x="95" y="21"/>
                    <a:pt x="96" y="23"/>
                    <a:pt x="98" y="23"/>
                  </a:cubicBezTo>
                  <a:cubicBezTo>
                    <a:pt x="98" y="22"/>
                    <a:pt x="102" y="20"/>
                    <a:pt x="102" y="20"/>
                  </a:cubicBezTo>
                  <a:cubicBezTo>
                    <a:pt x="102" y="17"/>
                    <a:pt x="102" y="16"/>
                    <a:pt x="103" y="14"/>
                  </a:cubicBezTo>
                  <a:cubicBezTo>
                    <a:pt x="104" y="13"/>
                    <a:pt x="106" y="11"/>
                    <a:pt x="107" y="11"/>
                  </a:cubicBezTo>
                  <a:cubicBezTo>
                    <a:pt x="108" y="11"/>
                    <a:pt x="109" y="11"/>
                    <a:pt x="110" y="11"/>
                  </a:cubicBezTo>
                  <a:cubicBezTo>
                    <a:pt x="111" y="11"/>
                    <a:pt x="111" y="10"/>
                    <a:pt x="112" y="10"/>
                  </a:cubicBezTo>
                  <a:cubicBezTo>
                    <a:pt x="113" y="10"/>
                    <a:pt x="115" y="12"/>
                    <a:pt x="116" y="12"/>
                  </a:cubicBezTo>
                  <a:cubicBezTo>
                    <a:pt x="118" y="13"/>
                    <a:pt x="119" y="14"/>
                    <a:pt x="119" y="17"/>
                  </a:cubicBezTo>
                  <a:cubicBezTo>
                    <a:pt x="121" y="17"/>
                    <a:pt x="126" y="14"/>
                    <a:pt x="124" y="12"/>
                  </a:cubicBezTo>
                  <a:cubicBezTo>
                    <a:pt x="126" y="13"/>
                    <a:pt x="121" y="13"/>
                    <a:pt x="120" y="13"/>
                  </a:cubicBezTo>
                  <a:cubicBezTo>
                    <a:pt x="125" y="12"/>
                    <a:pt x="118" y="9"/>
                    <a:pt x="117" y="10"/>
                  </a:cubicBezTo>
                  <a:cubicBezTo>
                    <a:pt x="118" y="9"/>
                    <a:pt x="119" y="10"/>
                    <a:pt x="119" y="10"/>
                  </a:cubicBezTo>
                  <a:cubicBezTo>
                    <a:pt x="121" y="10"/>
                    <a:pt x="123" y="10"/>
                    <a:pt x="124" y="9"/>
                  </a:cubicBezTo>
                  <a:cubicBezTo>
                    <a:pt x="125" y="9"/>
                    <a:pt x="128" y="7"/>
                    <a:pt x="127" y="6"/>
                  </a:cubicBezTo>
                  <a:cubicBezTo>
                    <a:pt x="125" y="5"/>
                    <a:pt x="122" y="4"/>
                    <a:pt x="119" y="3"/>
                  </a:cubicBezTo>
                  <a:cubicBezTo>
                    <a:pt x="118" y="2"/>
                    <a:pt x="117" y="4"/>
                    <a:pt x="116" y="5"/>
                  </a:cubicBezTo>
                  <a:cubicBezTo>
                    <a:pt x="116" y="5"/>
                    <a:pt x="114" y="8"/>
                    <a:pt x="114" y="7"/>
                  </a:cubicBezTo>
                  <a:cubicBezTo>
                    <a:pt x="114" y="7"/>
                    <a:pt x="114" y="6"/>
                    <a:pt x="114" y="5"/>
                  </a:cubicBezTo>
                  <a:cubicBezTo>
                    <a:pt x="114" y="5"/>
                    <a:pt x="112" y="5"/>
                    <a:pt x="112" y="5"/>
                  </a:cubicBezTo>
                  <a:cubicBezTo>
                    <a:pt x="113" y="4"/>
                    <a:pt x="115" y="5"/>
                    <a:pt x="115" y="4"/>
                  </a:cubicBezTo>
                  <a:cubicBezTo>
                    <a:pt x="115" y="4"/>
                    <a:pt x="112" y="4"/>
                    <a:pt x="112" y="4"/>
                  </a:cubicBezTo>
                  <a:cubicBezTo>
                    <a:pt x="112" y="3"/>
                    <a:pt x="116" y="3"/>
                    <a:pt x="116" y="2"/>
                  </a:cubicBezTo>
                  <a:cubicBezTo>
                    <a:pt x="115" y="1"/>
                    <a:pt x="109" y="0"/>
                    <a:pt x="110" y="2"/>
                  </a:cubicBezTo>
                  <a:cubicBezTo>
                    <a:pt x="111" y="3"/>
                    <a:pt x="111" y="3"/>
                    <a:pt x="110" y="4"/>
                  </a:cubicBezTo>
                  <a:cubicBezTo>
                    <a:pt x="109" y="5"/>
                    <a:pt x="107" y="7"/>
                    <a:pt x="106" y="7"/>
                  </a:cubicBezTo>
                  <a:cubicBezTo>
                    <a:pt x="105" y="7"/>
                    <a:pt x="106" y="3"/>
                    <a:pt x="106" y="3"/>
                  </a:cubicBezTo>
                  <a:cubicBezTo>
                    <a:pt x="106" y="2"/>
                    <a:pt x="101" y="9"/>
                    <a:pt x="100" y="9"/>
                  </a:cubicBezTo>
                  <a:cubicBezTo>
                    <a:pt x="97" y="9"/>
                    <a:pt x="100" y="5"/>
                    <a:pt x="101" y="4"/>
                  </a:cubicBezTo>
                  <a:cubicBezTo>
                    <a:pt x="102" y="4"/>
                    <a:pt x="103" y="2"/>
                    <a:pt x="103" y="2"/>
                  </a:cubicBezTo>
                  <a:cubicBezTo>
                    <a:pt x="102" y="1"/>
                    <a:pt x="100" y="0"/>
                    <a:pt x="100" y="1"/>
                  </a:cubicBezTo>
                  <a:cubicBezTo>
                    <a:pt x="100" y="1"/>
                    <a:pt x="101" y="2"/>
                    <a:pt x="101" y="2"/>
                  </a:cubicBezTo>
                  <a:cubicBezTo>
                    <a:pt x="101" y="2"/>
                    <a:pt x="99" y="2"/>
                    <a:pt x="98" y="2"/>
                  </a:cubicBezTo>
                  <a:cubicBezTo>
                    <a:pt x="97" y="3"/>
                    <a:pt x="98" y="2"/>
                    <a:pt x="97" y="1"/>
                  </a:cubicBezTo>
                  <a:cubicBezTo>
                    <a:pt x="97" y="1"/>
                    <a:pt x="95" y="3"/>
                    <a:pt x="95" y="3"/>
                  </a:cubicBezTo>
                  <a:cubicBezTo>
                    <a:pt x="95" y="4"/>
                    <a:pt x="97" y="5"/>
                    <a:pt x="96" y="5"/>
                  </a:cubicBezTo>
                  <a:cubicBezTo>
                    <a:pt x="95" y="5"/>
                    <a:pt x="95" y="5"/>
                    <a:pt x="95" y="5"/>
                  </a:cubicBezTo>
                  <a:cubicBezTo>
                    <a:pt x="94" y="5"/>
                    <a:pt x="94" y="6"/>
                    <a:pt x="94" y="7"/>
                  </a:cubicBezTo>
                  <a:cubicBezTo>
                    <a:pt x="95" y="5"/>
                    <a:pt x="91" y="6"/>
                    <a:pt x="91" y="6"/>
                  </a:cubicBezTo>
                  <a:cubicBezTo>
                    <a:pt x="91" y="6"/>
                    <a:pt x="93" y="5"/>
                    <a:pt x="93" y="4"/>
                  </a:cubicBezTo>
                  <a:cubicBezTo>
                    <a:pt x="93" y="5"/>
                    <a:pt x="89" y="6"/>
                    <a:pt x="88" y="6"/>
                  </a:cubicBezTo>
                  <a:cubicBezTo>
                    <a:pt x="87" y="6"/>
                    <a:pt x="91" y="9"/>
                    <a:pt x="91" y="9"/>
                  </a:cubicBezTo>
                  <a:cubicBezTo>
                    <a:pt x="91" y="9"/>
                    <a:pt x="90" y="11"/>
                    <a:pt x="90" y="11"/>
                  </a:cubicBezTo>
                  <a:cubicBezTo>
                    <a:pt x="90" y="11"/>
                    <a:pt x="87" y="8"/>
                    <a:pt x="87" y="8"/>
                  </a:cubicBezTo>
                  <a:cubicBezTo>
                    <a:pt x="87" y="8"/>
                    <a:pt x="85" y="11"/>
                    <a:pt x="85" y="8"/>
                  </a:cubicBezTo>
                  <a:cubicBezTo>
                    <a:pt x="84" y="7"/>
                    <a:pt x="81" y="9"/>
                    <a:pt x="80" y="8"/>
                  </a:cubicBezTo>
                  <a:cubicBezTo>
                    <a:pt x="81" y="9"/>
                    <a:pt x="84" y="9"/>
                    <a:pt x="84" y="10"/>
                  </a:cubicBezTo>
                  <a:cubicBezTo>
                    <a:pt x="84" y="10"/>
                    <a:pt x="83" y="10"/>
                    <a:pt x="83" y="11"/>
                  </a:cubicBezTo>
                  <a:cubicBezTo>
                    <a:pt x="83" y="12"/>
                    <a:pt x="84" y="12"/>
                    <a:pt x="84" y="13"/>
                  </a:cubicBezTo>
                  <a:cubicBezTo>
                    <a:pt x="84" y="13"/>
                    <a:pt x="81" y="12"/>
                    <a:pt x="81" y="11"/>
                  </a:cubicBezTo>
                  <a:cubicBezTo>
                    <a:pt x="80" y="11"/>
                    <a:pt x="80" y="12"/>
                    <a:pt x="80" y="13"/>
                  </a:cubicBezTo>
                  <a:cubicBezTo>
                    <a:pt x="79" y="13"/>
                    <a:pt x="79" y="12"/>
                    <a:pt x="79" y="11"/>
                  </a:cubicBezTo>
                  <a:cubicBezTo>
                    <a:pt x="79" y="11"/>
                    <a:pt x="77" y="13"/>
                    <a:pt x="77" y="13"/>
                  </a:cubicBezTo>
                  <a:cubicBezTo>
                    <a:pt x="76" y="14"/>
                    <a:pt x="78" y="14"/>
                    <a:pt x="78" y="15"/>
                  </a:cubicBezTo>
                  <a:cubicBezTo>
                    <a:pt x="78" y="15"/>
                    <a:pt x="76" y="15"/>
                    <a:pt x="76" y="15"/>
                  </a:cubicBezTo>
                  <a:cubicBezTo>
                    <a:pt x="75" y="14"/>
                    <a:pt x="76" y="13"/>
                    <a:pt x="76" y="12"/>
                  </a:cubicBezTo>
                  <a:cubicBezTo>
                    <a:pt x="76" y="12"/>
                    <a:pt x="73" y="14"/>
                    <a:pt x="73" y="14"/>
                  </a:cubicBezTo>
                  <a:cubicBezTo>
                    <a:pt x="73" y="14"/>
                    <a:pt x="73" y="14"/>
                    <a:pt x="74" y="14"/>
                  </a:cubicBezTo>
                  <a:cubicBezTo>
                    <a:pt x="73" y="14"/>
                    <a:pt x="72" y="16"/>
                    <a:pt x="72" y="16"/>
                  </a:cubicBezTo>
                  <a:cubicBezTo>
                    <a:pt x="71" y="15"/>
                    <a:pt x="73" y="14"/>
                    <a:pt x="72" y="14"/>
                  </a:cubicBezTo>
                  <a:cubicBezTo>
                    <a:pt x="71" y="13"/>
                    <a:pt x="70" y="13"/>
                    <a:pt x="70" y="12"/>
                  </a:cubicBezTo>
                  <a:cubicBezTo>
                    <a:pt x="70" y="12"/>
                    <a:pt x="72" y="12"/>
                    <a:pt x="72" y="12"/>
                  </a:cubicBezTo>
                  <a:cubicBezTo>
                    <a:pt x="72" y="11"/>
                    <a:pt x="69" y="10"/>
                    <a:pt x="68" y="10"/>
                  </a:cubicBezTo>
                  <a:cubicBezTo>
                    <a:pt x="68" y="11"/>
                    <a:pt x="69" y="13"/>
                    <a:pt x="69" y="13"/>
                  </a:cubicBezTo>
                  <a:cubicBezTo>
                    <a:pt x="69" y="13"/>
                    <a:pt x="65" y="14"/>
                    <a:pt x="66" y="14"/>
                  </a:cubicBezTo>
                  <a:cubicBezTo>
                    <a:pt x="66" y="14"/>
                    <a:pt x="68" y="14"/>
                    <a:pt x="68" y="14"/>
                  </a:cubicBezTo>
                  <a:cubicBezTo>
                    <a:pt x="68" y="14"/>
                    <a:pt x="67" y="14"/>
                    <a:pt x="67" y="14"/>
                  </a:cubicBezTo>
                  <a:cubicBezTo>
                    <a:pt x="68" y="16"/>
                    <a:pt x="70" y="14"/>
                    <a:pt x="69" y="14"/>
                  </a:cubicBezTo>
                  <a:cubicBezTo>
                    <a:pt x="70" y="15"/>
                    <a:pt x="69" y="16"/>
                    <a:pt x="69" y="16"/>
                  </a:cubicBezTo>
                  <a:cubicBezTo>
                    <a:pt x="69" y="17"/>
                    <a:pt x="67" y="15"/>
                    <a:pt x="67" y="15"/>
                  </a:cubicBezTo>
                  <a:cubicBezTo>
                    <a:pt x="66" y="15"/>
                    <a:pt x="66" y="14"/>
                    <a:pt x="65" y="14"/>
                  </a:cubicBezTo>
                  <a:cubicBezTo>
                    <a:pt x="65" y="14"/>
                    <a:pt x="64" y="16"/>
                    <a:pt x="63" y="15"/>
                  </a:cubicBezTo>
                  <a:cubicBezTo>
                    <a:pt x="63" y="14"/>
                    <a:pt x="60" y="16"/>
                    <a:pt x="60" y="16"/>
                  </a:cubicBezTo>
                  <a:cubicBezTo>
                    <a:pt x="60" y="16"/>
                    <a:pt x="60" y="19"/>
                    <a:pt x="60" y="19"/>
                  </a:cubicBezTo>
                  <a:cubicBezTo>
                    <a:pt x="60" y="20"/>
                    <a:pt x="61" y="17"/>
                    <a:pt x="62" y="18"/>
                  </a:cubicBezTo>
                  <a:cubicBezTo>
                    <a:pt x="62" y="18"/>
                    <a:pt x="64" y="19"/>
                    <a:pt x="64" y="18"/>
                  </a:cubicBezTo>
                  <a:cubicBezTo>
                    <a:pt x="64" y="19"/>
                    <a:pt x="63" y="19"/>
                    <a:pt x="63" y="20"/>
                  </a:cubicBezTo>
                  <a:cubicBezTo>
                    <a:pt x="62" y="20"/>
                    <a:pt x="63" y="22"/>
                    <a:pt x="62" y="22"/>
                  </a:cubicBezTo>
                  <a:cubicBezTo>
                    <a:pt x="62" y="23"/>
                    <a:pt x="61" y="21"/>
                    <a:pt x="61" y="21"/>
                  </a:cubicBezTo>
                  <a:cubicBezTo>
                    <a:pt x="60" y="21"/>
                    <a:pt x="60" y="23"/>
                    <a:pt x="59" y="23"/>
                  </a:cubicBezTo>
                  <a:cubicBezTo>
                    <a:pt x="59" y="23"/>
                    <a:pt x="59" y="21"/>
                    <a:pt x="59" y="21"/>
                  </a:cubicBezTo>
                  <a:cubicBezTo>
                    <a:pt x="58" y="21"/>
                    <a:pt x="58" y="22"/>
                    <a:pt x="57" y="22"/>
                  </a:cubicBezTo>
                  <a:cubicBezTo>
                    <a:pt x="57" y="22"/>
                    <a:pt x="57" y="20"/>
                    <a:pt x="57" y="20"/>
                  </a:cubicBezTo>
                  <a:cubicBezTo>
                    <a:pt x="57" y="19"/>
                    <a:pt x="56" y="22"/>
                    <a:pt x="55" y="22"/>
                  </a:cubicBezTo>
                  <a:cubicBezTo>
                    <a:pt x="53" y="23"/>
                    <a:pt x="56" y="17"/>
                    <a:pt x="56" y="17"/>
                  </a:cubicBezTo>
                  <a:cubicBezTo>
                    <a:pt x="55" y="17"/>
                    <a:pt x="53" y="18"/>
                    <a:pt x="53" y="18"/>
                  </a:cubicBezTo>
                  <a:cubicBezTo>
                    <a:pt x="52" y="19"/>
                    <a:pt x="54" y="20"/>
                    <a:pt x="54" y="20"/>
                  </a:cubicBezTo>
                  <a:cubicBezTo>
                    <a:pt x="53" y="20"/>
                    <a:pt x="53" y="20"/>
                    <a:pt x="52" y="20"/>
                  </a:cubicBezTo>
                  <a:cubicBezTo>
                    <a:pt x="52" y="20"/>
                    <a:pt x="52" y="21"/>
                    <a:pt x="51" y="22"/>
                  </a:cubicBezTo>
                  <a:cubicBezTo>
                    <a:pt x="52" y="21"/>
                    <a:pt x="47" y="21"/>
                    <a:pt x="49" y="22"/>
                  </a:cubicBezTo>
                  <a:cubicBezTo>
                    <a:pt x="49" y="23"/>
                    <a:pt x="51" y="22"/>
                    <a:pt x="51" y="22"/>
                  </a:cubicBezTo>
                  <a:cubicBezTo>
                    <a:pt x="51" y="22"/>
                    <a:pt x="50" y="23"/>
                    <a:pt x="51" y="23"/>
                  </a:cubicBezTo>
                  <a:cubicBezTo>
                    <a:pt x="51" y="23"/>
                    <a:pt x="52" y="23"/>
                    <a:pt x="52" y="22"/>
                  </a:cubicBezTo>
                  <a:cubicBezTo>
                    <a:pt x="52" y="22"/>
                    <a:pt x="52" y="24"/>
                    <a:pt x="51" y="24"/>
                  </a:cubicBezTo>
                  <a:cubicBezTo>
                    <a:pt x="50" y="24"/>
                    <a:pt x="50" y="23"/>
                    <a:pt x="49" y="23"/>
                  </a:cubicBezTo>
                  <a:cubicBezTo>
                    <a:pt x="48" y="24"/>
                    <a:pt x="48" y="26"/>
                    <a:pt x="47" y="26"/>
                  </a:cubicBezTo>
                  <a:cubicBezTo>
                    <a:pt x="47" y="26"/>
                    <a:pt x="44" y="26"/>
                    <a:pt x="44" y="26"/>
                  </a:cubicBezTo>
                  <a:cubicBezTo>
                    <a:pt x="44" y="29"/>
                    <a:pt x="51" y="25"/>
                    <a:pt x="51" y="25"/>
                  </a:cubicBezTo>
                  <a:cubicBezTo>
                    <a:pt x="52" y="25"/>
                    <a:pt x="53" y="24"/>
                    <a:pt x="54" y="25"/>
                  </a:cubicBezTo>
                  <a:cubicBezTo>
                    <a:pt x="56" y="25"/>
                    <a:pt x="55" y="23"/>
                    <a:pt x="54" y="23"/>
                  </a:cubicBezTo>
                  <a:cubicBezTo>
                    <a:pt x="55" y="23"/>
                    <a:pt x="55" y="23"/>
                    <a:pt x="55" y="23"/>
                  </a:cubicBezTo>
                  <a:cubicBezTo>
                    <a:pt x="56" y="25"/>
                    <a:pt x="57" y="23"/>
                    <a:pt x="58" y="23"/>
                  </a:cubicBezTo>
                  <a:cubicBezTo>
                    <a:pt x="57" y="23"/>
                    <a:pt x="57" y="25"/>
                    <a:pt x="56" y="25"/>
                  </a:cubicBezTo>
                  <a:cubicBezTo>
                    <a:pt x="57" y="25"/>
                    <a:pt x="58" y="25"/>
                    <a:pt x="58" y="25"/>
                  </a:cubicBezTo>
                  <a:cubicBezTo>
                    <a:pt x="58" y="25"/>
                    <a:pt x="56" y="26"/>
                    <a:pt x="56" y="27"/>
                  </a:cubicBezTo>
                  <a:cubicBezTo>
                    <a:pt x="56" y="27"/>
                    <a:pt x="61" y="25"/>
                    <a:pt x="61" y="26"/>
                  </a:cubicBezTo>
                  <a:cubicBezTo>
                    <a:pt x="60" y="27"/>
                    <a:pt x="57" y="26"/>
                    <a:pt x="57" y="28"/>
                  </a:cubicBezTo>
                  <a:cubicBezTo>
                    <a:pt x="56" y="31"/>
                    <a:pt x="54" y="27"/>
                    <a:pt x="54" y="27"/>
                  </a:cubicBezTo>
                  <a:cubicBezTo>
                    <a:pt x="54" y="26"/>
                    <a:pt x="54" y="29"/>
                    <a:pt x="54" y="29"/>
                  </a:cubicBezTo>
                  <a:cubicBezTo>
                    <a:pt x="54" y="29"/>
                    <a:pt x="53" y="27"/>
                    <a:pt x="52" y="27"/>
                  </a:cubicBezTo>
                  <a:cubicBezTo>
                    <a:pt x="51" y="28"/>
                    <a:pt x="49" y="30"/>
                    <a:pt x="49" y="31"/>
                  </a:cubicBezTo>
                  <a:cubicBezTo>
                    <a:pt x="49" y="31"/>
                    <a:pt x="51" y="30"/>
                    <a:pt x="51" y="30"/>
                  </a:cubicBezTo>
                  <a:cubicBezTo>
                    <a:pt x="51" y="31"/>
                    <a:pt x="53" y="30"/>
                    <a:pt x="53" y="31"/>
                  </a:cubicBezTo>
                  <a:cubicBezTo>
                    <a:pt x="53" y="30"/>
                    <a:pt x="50" y="31"/>
                    <a:pt x="50" y="32"/>
                  </a:cubicBezTo>
                  <a:cubicBezTo>
                    <a:pt x="51" y="33"/>
                    <a:pt x="54" y="31"/>
                    <a:pt x="53" y="33"/>
                  </a:cubicBezTo>
                  <a:cubicBezTo>
                    <a:pt x="54" y="31"/>
                    <a:pt x="47" y="34"/>
                    <a:pt x="47" y="34"/>
                  </a:cubicBezTo>
                  <a:cubicBezTo>
                    <a:pt x="47" y="33"/>
                    <a:pt x="53" y="35"/>
                    <a:pt x="52" y="35"/>
                  </a:cubicBezTo>
                  <a:cubicBezTo>
                    <a:pt x="51" y="36"/>
                    <a:pt x="50" y="34"/>
                    <a:pt x="49" y="35"/>
                  </a:cubicBezTo>
                  <a:cubicBezTo>
                    <a:pt x="49" y="35"/>
                    <a:pt x="49" y="35"/>
                    <a:pt x="49" y="35"/>
                  </a:cubicBezTo>
                  <a:cubicBezTo>
                    <a:pt x="49" y="36"/>
                    <a:pt x="46" y="34"/>
                    <a:pt x="45" y="36"/>
                  </a:cubicBezTo>
                  <a:cubicBezTo>
                    <a:pt x="45" y="36"/>
                    <a:pt x="48" y="36"/>
                    <a:pt x="48" y="36"/>
                  </a:cubicBezTo>
                  <a:cubicBezTo>
                    <a:pt x="46" y="38"/>
                    <a:pt x="44" y="36"/>
                    <a:pt x="45" y="39"/>
                  </a:cubicBezTo>
                  <a:cubicBezTo>
                    <a:pt x="45" y="39"/>
                    <a:pt x="43" y="40"/>
                    <a:pt x="43" y="40"/>
                  </a:cubicBezTo>
                  <a:cubicBezTo>
                    <a:pt x="42" y="41"/>
                    <a:pt x="42" y="41"/>
                    <a:pt x="42" y="41"/>
                  </a:cubicBezTo>
                  <a:cubicBezTo>
                    <a:pt x="42" y="42"/>
                    <a:pt x="41" y="42"/>
                    <a:pt x="41" y="42"/>
                  </a:cubicBezTo>
                  <a:cubicBezTo>
                    <a:pt x="41" y="43"/>
                    <a:pt x="42" y="42"/>
                    <a:pt x="42" y="42"/>
                  </a:cubicBezTo>
                  <a:cubicBezTo>
                    <a:pt x="43" y="42"/>
                    <a:pt x="42" y="43"/>
                    <a:pt x="42" y="43"/>
                  </a:cubicBezTo>
                  <a:cubicBezTo>
                    <a:pt x="43" y="43"/>
                    <a:pt x="45" y="44"/>
                    <a:pt x="46" y="43"/>
                  </a:cubicBezTo>
                  <a:cubicBezTo>
                    <a:pt x="44" y="44"/>
                    <a:pt x="44" y="44"/>
                    <a:pt x="42" y="44"/>
                  </a:cubicBezTo>
                  <a:cubicBezTo>
                    <a:pt x="41" y="44"/>
                    <a:pt x="38" y="44"/>
                    <a:pt x="38" y="45"/>
                  </a:cubicBezTo>
                  <a:cubicBezTo>
                    <a:pt x="38" y="45"/>
                    <a:pt x="39" y="45"/>
                    <a:pt x="39" y="45"/>
                  </a:cubicBezTo>
                  <a:cubicBezTo>
                    <a:pt x="39" y="45"/>
                    <a:pt x="38" y="46"/>
                    <a:pt x="38" y="46"/>
                  </a:cubicBezTo>
                  <a:cubicBezTo>
                    <a:pt x="38" y="46"/>
                    <a:pt x="40" y="45"/>
                    <a:pt x="40" y="46"/>
                  </a:cubicBezTo>
                  <a:cubicBezTo>
                    <a:pt x="40" y="46"/>
                    <a:pt x="38" y="48"/>
                    <a:pt x="38" y="48"/>
                  </a:cubicBezTo>
                  <a:cubicBezTo>
                    <a:pt x="38" y="48"/>
                    <a:pt x="39" y="48"/>
                    <a:pt x="39" y="49"/>
                  </a:cubicBezTo>
                  <a:cubicBezTo>
                    <a:pt x="39" y="49"/>
                    <a:pt x="37" y="49"/>
                    <a:pt x="37" y="49"/>
                  </a:cubicBezTo>
                  <a:cubicBezTo>
                    <a:pt x="37" y="49"/>
                    <a:pt x="39" y="50"/>
                    <a:pt x="39" y="50"/>
                  </a:cubicBezTo>
                  <a:cubicBezTo>
                    <a:pt x="38" y="50"/>
                    <a:pt x="37" y="50"/>
                    <a:pt x="37" y="50"/>
                  </a:cubicBezTo>
                  <a:cubicBezTo>
                    <a:pt x="37" y="51"/>
                    <a:pt x="38" y="52"/>
                    <a:pt x="39" y="52"/>
                  </a:cubicBezTo>
                  <a:cubicBezTo>
                    <a:pt x="37" y="52"/>
                    <a:pt x="35" y="52"/>
                    <a:pt x="34" y="54"/>
                  </a:cubicBezTo>
                  <a:cubicBezTo>
                    <a:pt x="34" y="55"/>
                    <a:pt x="30" y="54"/>
                    <a:pt x="30" y="54"/>
                  </a:cubicBezTo>
                  <a:cubicBezTo>
                    <a:pt x="30" y="57"/>
                    <a:pt x="36" y="54"/>
                    <a:pt x="37" y="54"/>
                  </a:cubicBezTo>
                  <a:cubicBezTo>
                    <a:pt x="36" y="54"/>
                    <a:pt x="35" y="56"/>
                    <a:pt x="35" y="56"/>
                  </a:cubicBezTo>
                  <a:cubicBezTo>
                    <a:pt x="32" y="56"/>
                    <a:pt x="34" y="57"/>
                    <a:pt x="33" y="58"/>
                  </a:cubicBezTo>
                  <a:cubicBezTo>
                    <a:pt x="32" y="59"/>
                    <a:pt x="30" y="57"/>
                    <a:pt x="29" y="58"/>
                  </a:cubicBezTo>
                  <a:cubicBezTo>
                    <a:pt x="29" y="59"/>
                    <a:pt x="26" y="61"/>
                    <a:pt x="26" y="61"/>
                  </a:cubicBezTo>
                  <a:cubicBezTo>
                    <a:pt x="26" y="62"/>
                    <a:pt x="27" y="62"/>
                    <a:pt x="27" y="62"/>
                  </a:cubicBezTo>
                  <a:cubicBezTo>
                    <a:pt x="27" y="63"/>
                    <a:pt x="24" y="63"/>
                    <a:pt x="24" y="63"/>
                  </a:cubicBezTo>
                  <a:cubicBezTo>
                    <a:pt x="24" y="63"/>
                    <a:pt x="25" y="64"/>
                    <a:pt x="25" y="65"/>
                  </a:cubicBezTo>
                  <a:cubicBezTo>
                    <a:pt x="25" y="66"/>
                    <a:pt x="27" y="65"/>
                    <a:pt x="28" y="65"/>
                  </a:cubicBezTo>
                  <a:cubicBezTo>
                    <a:pt x="29" y="64"/>
                    <a:pt x="30" y="65"/>
                    <a:pt x="31" y="64"/>
                  </a:cubicBezTo>
                  <a:cubicBezTo>
                    <a:pt x="31" y="64"/>
                    <a:pt x="30" y="63"/>
                    <a:pt x="30" y="62"/>
                  </a:cubicBezTo>
                  <a:cubicBezTo>
                    <a:pt x="30" y="62"/>
                    <a:pt x="32" y="63"/>
                    <a:pt x="33" y="64"/>
                  </a:cubicBezTo>
                  <a:cubicBezTo>
                    <a:pt x="33" y="64"/>
                    <a:pt x="30" y="66"/>
                    <a:pt x="30" y="66"/>
                  </a:cubicBezTo>
                  <a:cubicBezTo>
                    <a:pt x="29" y="66"/>
                    <a:pt x="28" y="67"/>
                    <a:pt x="28" y="66"/>
                  </a:cubicBezTo>
                  <a:cubicBezTo>
                    <a:pt x="27" y="65"/>
                    <a:pt x="26" y="67"/>
                    <a:pt x="25" y="67"/>
                  </a:cubicBezTo>
                  <a:cubicBezTo>
                    <a:pt x="24" y="66"/>
                    <a:pt x="24" y="63"/>
                    <a:pt x="23" y="66"/>
                  </a:cubicBezTo>
                  <a:cubicBezTo>
                    <a:pt x="21" y="70"/>
                    <a:pt x="20" y="65"/>
                    <a:pt x="21" y="65"/>
                  </a:cubicBezTo>
                  <a:cubicBezTo>
                    <a:pt x="19" y="65"/>
                    <a:pt x="21" y="69"/>
                    <a:pt x="19" y="68"/>
                  </a:cubicBezTo>
                  <a:cubicBezTo>
                    <a:pt x="15" y="68"/>
                    <a:pt x="18" y="70"/>
                    <a:pt x="17" y="71"/>
                  </a:cubicBezTo>
                  <a:cubicBezTo>
                    <a:pt x="16" y="71"/>
                    <a:pt x="16" y="69"/>
                    <a:pt x="16" y="69"/>
                  </a:cubicBezTo>
                  <a:cubicBezTo>
                    <a:pt x="14" y="69"/>
                    <a:pt x="12" y="70"/>
                    <a:pt x="11" y="71"/>
                  </a:cubicBezTo>
                  <a:cubicBezTo>
                    <a:pt x="11" y="72"/>
                    <a:pt x="15" y="72"/>
                    <a:pt x="16" y="72"/>
                  </a:cubicBezTo>
                  <a:cubicBezTo>
                    <a:pt x="16" y="72"/>
                    <a:pt x="19" y="71"/>
                    <a:pt x="19" y="71"/>
                  </a:cubicBezTo>
                  <a:cubicBezTo>
                    <a:pt x="20" y="72"/>
                    <a:pt x="15" y="72"/>
                    <a:pt x="15" y="72"/>
                  </a:cubicBezTo>
                  <a:cubicBezTo>
                    <a:pt x="14" y="72"/>
                    <a:pt x="14" y="73"/>
                    <a:pt x="13" y="73"/>
                  </a:cubicBezTo>
                  <a:cubicBezTo>
                    <a:pt x="12" y="73"/>
                    <a:pt x="11" y="73"/>
                    <a:pt x="10" y="73"/>
                  </a:cubicBezTo>
                  <a:cubicBezTo>
                    <a:pt x="8" y="72"/>
                    <a:pt x="7" y="73"/>
                    <a:pt x="9" y="74"/>
                  </a:cubicBezTo>
                  <a:cubicBezTo>
                    <a:pt x="10" y="74"/>
                    <a:pt x="12" y="74"/>
                    <a:pt x="12" y="76"/>
                  </a:cubicBezTo>
                  <a:cubicBezTo>
                    <a:pt x="12" y="76"/>
                    <a:pt x="11" y="78"/>
                    <a:pt x="11" y="77"/>
                  </a:cubicBezTo>
                  <a:cubicBezTo>
                    <a:pt x="10" y="77"/>
                    <a:pt x="12" y="75"/>
                    <a:pt x="10" y="74"/>
                  </a:cubicBezTo>
                  <a:cubicBezTo>
                    <a:pt x="7" y="74"/>
                    <a:pt x="9" y="75"/>
                    <a:pt x="8" y="76"/>
                  </a:cubicBezTo>
                  <a:cubicBezTo>
                    <a:pt x="8" y="76"/>
                    <a:pt x="8" y="73"/>
                    <a:pt x="7" y="73"/>
                  </a:cubicBezTo>
                  <a:cubicBezTo>
                    <a:pt x="7" y="72"/>
                    <a:pt x="5" y="78"/>
                    <a:pt x="6" y="77"/>
                  </a:cubicBezTo>
                  <a:cubicBezTo>
                    <a:pt x="5" y="77"/>
                    <a:pt x="5" y="75"/>
                    <a:pt x="5" y="75"/>
                  </a:cubicBezTo>
                  <a:cubicBezTo>
                    <a:pt x="4" y="75"/>
                    <a:pt x="4" y="77"/>
                    <a:pt x="4" y="77"/>
                  </a:cubicBezTo>
                  <a:cubicBezTo>
                    <a:pt x="3" y="78"/>
                    <a:pt x="1" y="77"/>
                    <a:pt x="1" y="78"/>
                  </a:cubicBezTo>
                  <a:cubicBezTo>
                    <a:pt x="1" y="79"/>
                    <a:pt x="0" y="80"/>
                    <a:pt x="1" y="80"/>
                  </a:cubicBezTo>
                  <a:cubicBezTo>
                    <a:pt x="2" y="80"/>
                    <a:pt x="3" y="80"/>
                    <a:pt x="4" y="81"/>
                  </a:cubicBezTo>
                  <a:cubicBezTo>
                    <a:pt x="4" y="81"/>
                    <a:pt x="0" y="82"/>
                    <a:pt x="1" y="83"/>
                  </a:cubicBezTo>
                  <a:cubicBezTo>
                    <a:pt x="1" y="84"/>
                    <a:pt x="3" y="84"/>
                    <a:pt x="3" y="84"/>
                  </a:cubicBezTo>
                  <a:cubicBezTo>
                    <a:pt x="3" y="84"/>
                    <a:pt x="6" y="83"/>
                    <a:pt x="6" y="84"/>
                  </a:cubicBezTo>
                  <a:cubicBezTo>
                    <a:pt x="5" y="85"/>
                    <a:pt x="2" y="84"/>
                    <a:pt x="1" y="86"/>
                  </a:cubicBezTo>
                  <a:cubicBezTo>
                    <a:pt x="0" y="87"/>
                    <a:pt x="6" y="87"/>
                    <a:pt x="4" y="89"/>
                  </a:cubicBezTo>
                  <a:cubicBezTo>
                    <a:pt x="4" y="89"/>
                    <a:pt x="3" y="87"/>
                    <a:pt x="2" y="88"/>
                  </a:cubicBezTo>
                  <a:cubicBezTo>
                    <a:pt x="1" y="89"/>
                    <a:pt x="1" y="90"/>
                    <a:pt x="2" y="91"/>
                  </a:cubicBezTo>
                  <a:cubicBezTo>
                    <a:pt x="3" y="91"/>
                    <a:pt x="5" y="92"/>
                    <a:pt x="6" y="92"/>
                  </a:cubicBezTo>
                  <a:cubicBezTo>
                    <a:pt x="7" y="91"/>
                    <a:pt x="8" y="89"/>
                    <a:pt x="9" y="90"/>
                  </a:cubicBezTo>
                  <a:cubicBezTo>
                    <a:pt x="8" y="90"/>
                    <a:pt x="7" y="91"/>
                    <a:pt x="7" y="91"/>
                  </a:cubicBezTo>
                  <a:cubicBezTo>
                    <a:pt x="7" y="92"/>
                    <a:pt x="6" y="92"/>
                    <a:pt x="5" y="92"/>
                  </a:cubicBezTo>
                  <a:cubicBezTo>
                    <a:pt x="5" y="92"/>
                    <a:pt x="7" y="93"/>
                    <a:pt x="7" y="94"/>
                  </a:cubicBezTo>
                  <a:cubicBezTo>
                    <a:pt x="7" y="94"/>
                    <a:pt x="4" y="92"/>
                    <a:pt x="5" y="94"/>
                  </a:cubicBezTo>
                  <a:cubicBezTo>
                    <a:pt x="5" y="95"/>
                    <a:pt x="8" y="96"/>
                    <a:pt x="8" y="96"/>
                  </a:cubicBezTo>
                  <a:cubicBezTo>
                    <a:pt x="8" y="97"/>
                    <a:pt x="5" y="95"/>
                    <a:pt x="4" y="96"/>
                  </a:cubicBezTo>
                  <a:cubicBezTo>
                    <a:pt x="2" y="96"/>
                    <a:pt x="4" y="93"/>
                    <a:pt x="3" y="93"/>
                  </a:cubicBezTo>
                  <a:cubicBezTo>
                    <a:pt x="3" y="93"/>
                    <a:pt x="1" y="95"/>
                    <a:pt x="2" y="96"/>
                  </a:cubicBezTo>
                  <a:cubicBezTo>
                    <a:pt x="3" y="96"/>
                    <a:pt x="2" y="98"/>
                    <a:pt x="2" y="98"/>
                  </a:cubicBezTo>
                  <a:cubicBezTo>
                    <a:pt x="3" y="99"/>
                    <a:pt x="4" y="97"/>
                    <a:pt x="5" y="96"/>
                  </a:cubicBezTo>
                  <a:cubicBezTo>
                    <a:pt x="5" y="96"/>
                    <a:pt x="5" y="97"/>
                    <a:pt x="5" y="97"/>
                  </a:cubicBezTo>
                  <a:cubicBezTo>
                    <a:pt x="6" y="97"/>
                    <a:pt x="6" y="96"/>
                    <a:pt x="7" y="96"/>
                  </a:cubicBezTo>
                  <a:cubicBezTo>
                    <a:pt x="7" y="96"/>
                    <a:pt x="7" y="98"/>
                    <a:pt x="6" y="98"/>
                  </a:cubicBezTo>
                  <a:cubicBezTo>
                    <a:pt x="4" y="99"/>
                    <a:pt x="8" y="101"/>
                    <a:pt x="8" y="100"/>
                  </a:cubicBezTo>
                  <a:cubicBezTo>
                    <a:pt x="8" y="102"/>
                    <a:pt x="1" y="100"/>
                    <a:pt x="5" y="103"/>
                  </a:cubicBezTo>
                  <a:cubicBezTo>
                    <a:pt x="7" y="104"/>
                    <a:pt x="8" y="105"/>
                    <a:pt x="10" y="105"/>
                  </a:cubicBezTo>
                  <a:cubicBezTo>
                    <a:pt x="10" y="105"/>
                    <a:pt x="13" y="107"/>
                    <a:pt x="14" y="107"/>
                  </a:cubicBezTo>
                  <a:cubicBezTo>
                    <a:pt x="17" y="107"/>
                    <a:pt x="21" y="104"/>
                    <a:pt x="23" y="102"/>
                  </a:cubicBezTo>
                  <a:cubicBezTo>
                    <a:pt x="24" y="100"/>
                    <a:pt x="25" y="100"/>
                    <a:pt x="27" y="99"/>
                  </a:cubicBezTo>
                  <a:cubicBezTo>
                    <a:pt x="28" y="98"/>
                    <a:pt x="28" y="95"/>
                    <a:pt x="29" y="95"/>
                  </a:cubicBezTo>
                  <a:cubicBezTo>
                    <a:pt x="29" y="95"/>
                    <a:pt x="29" y="98"/>
                    <a:pt x="30" y="98"/>
                  </a:cubicBezTo>
                  <a:cubicBezTo>
                    <a:pt x="32" y="99"/>
                    <a:pt x="31" y="99"/>
                    <a:pt x="31" y="100"/>
                  </a:cubicBezTo>
                  <a:cubicBezTo>
                    <a:pt x="32" y="100"/>
                    <a:pt x="33" y="100"/>
                    <a:pt x="34" y="101"/>
                  </a:cubicBezTo>
                  <a:cubicBezTo>
                    <a:pt x="34" y="102"/>
                    <a:pt x="33" y="100"/>
                    <a:pt x="34" y="101"/>
                  </a:cubicBezTo>
                  <a:close/>
                </a:path>
              </a:pathLst>
            </a:custGeom>
            <a:grpFill/>
            <a:ln w="4763" cap="flat">
              <a:solidFill>
                <a:schemeClr val="bg1"/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id-ID" sz="1800" b="1" i="0" u="none" strike="noStrike" kern="1200" cap="none" spc="0" normalizeH="0" baseline="0" noProof="0">
                <a:ln>
                  <a:noFill/>
                </a:ln>
                <a:solidFill>
                  <a:srgbClr val="1C1C1C">
                    <a:lumMod val="50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endParaRPr>
            </a:p>
          </p:txBody>
        </p:sp>
        <p:sp>
          <p:nvSpPr>
            <p:cNvPr id="322" name="Freeform 720"/>
            <p:cNvSpPr>
              <a:spLocks noEditPoints="1"/>
            </p:cNvSpPr>
            <p:nvPr/>
          </p:nvSpPr>
          <p:spPr bwMode="auto">
            <a:xfrm>
              <a:off x="12945416" y="4366247"/>
              <a:ext cx="7563702" cy="2637633"/>
            </a:xfrm>
            <a:custGeom>
              <a:avLst/>
              <a:gdLst>
                <a:gd name="T0" fmla="*/ 785 w 810"/>
                <a:gd name="T1" fmla="*/ 109 h 282"/>
                <a:gd name="T2" fmla="*/ 725 w 810"/>
                <a:gd name="T3" fmla="*/ 77 h 282"/>
                <a:gd name="T4" fmla="*/ 665 w 810"/>
                <a:gd name="T5" fmla="*/ 80 h 282"/>
                <a:gd name="T6" fmla="*/ 607 w 810"/>
                <a:gd name="T7" fmla="*/ 65 h 282"/>
                <a:gd name="T8" fmla="*/ 578 w 810"/>
                <a:gd name="T9" fmla="*/ 56 h 282"/>
                <a:gd name="T10" fmla="*/ 555 w 810"/>
                <a:gd name="T11" fmla="*/ 61 h 282"/>
                <a:gd name="T12" fmla="*/ 521 w 810"/>
                <a:gd name="T13" fmla="*/ 59 h 282"/>
                <a:gd name="T14" fmla="*/ 495 w 810"/>
                <a:gd name="T15" fmla="*/ 44 h 282"/>
                <a:gd name="T16" fmla="*/ 469 w 810"/>
                <a:gd name="T17" fmla="*/ 49 h 282"/>
                <a:gd name="T18" fmla="*/ 423 w 810"/>
                <a:gd name="T19" fmla="*/ 43 h 282"/>
                <a:gd name="T20" fmla="*/ 383 w 810"/>
                <a:gd name="T21" fmla="*/ 50 h 282"/>
                <a:gd name="T22" fmla="*/ 423 w 810"/>
                <a:gd name="T23" fmla="*/ 17 h 282"/>
                <a:gd name="T24" fmla="*/ 378 w 810"/>
                <a:gd name="T25" fmla="*/ 7 h 282"/>
                <a:gd name="T26" fmla="*/ 355 w 810"/>
                <a:gd name="T27" fmla="*/ 17 h 282"/>
                <a:gd name="T28" fmla="*/ 320 w 810"/>
                <a:gd name="T29" fmla="*/ 22 h 282"/>
                <a:gd name="T30" fmla="*/ 297 w 810"/>
                <a:gd name="T31" fmla="*/ 32 h 282"/>
                <a:gd name="T32" fmla="*/ 269 w 810"/>
                <a:gd name="T33" fmla="*/ 49 h 282"/>
                <a:gd name="T34" fmla="*/ 247 w 810"/>
                <a:gd name="T35" fmla="*/ 58 h 282"/>
                <a:gd name="T36" fmla="*/ 242 w 810"/>
                <a:gd name="T37" fmla="*/ 50 h 282"/>
                <a:gd name="T38" fmla="*/ 259 w 810"/>
                <a:gd name="T39" fmla="*/ 97 h 282"/>
                <a:gd name="T40" fmla="*/ 227 w 810"/>
                <a:gd name="T41" fmla="*/ 107 h 282"/>
                <a:gd name="T42" fmla="*/ 231 w 810"/>
                <a:gd name="T43" fmla="*/ 88 h 282"/>
                <a:gd name="T44" fmla="*/ 206 w 810"/>
                <a:gd name="T45" fmla="*/ 60 h 282"/>
                <a:gd name="T46" fmla="*/ 191 w 810"/>
                <a:gd name="T47" fmla="*/ 83 h 282"/>
                <a:gd name="T48" fmla="*/ 131 w 810"/>
                <a:gd name="T49" fmla="*/ 90 h 282"/>
                <a:gd name="T50" fmla="*/ 92 w 810"/>
                <a:gd name="T51" fmla="*/ 100 h 282"/>
                <a:gd name="T52" fmla="*/ 84 w 810"/>
                <a:gd name="T53" fmla="*/ 107 h 282"/>
                <a:gd name="T54" fmla="*/ 53 w 810"/>
                <a:gd name="T55" fmla="*/ 120 h 282"/>
                <a:gd name="T56" fmla="*/ 31 w 810"/>
                <a:gd name="T57" fmla="*/ 102 h 282"/>
                <a:gd name="T58" fmla="*/ 29 w 810"/>
                <a:gd name="T59" fmla="*/ 84 h 282"/>
                <a:gd name="T60" fmla="*/ 5 w 810"/>
                <a:gd name="T61" fmla="*/ 88 h 282"/>
                <a:gd name="T62" fmla="*/ 7 w 810"/>
                <a:gd name="T63" fmla="*/ 152 h 282"/>
                <a:gd name="T64" fmla="*/ 16 w 810"/>
                <a:gd name="T65" fmla="*/ 187 h 282"/>
                <a:gd name="T66" fmla="*/ 40 w 810"/>
                <a:gd name="T67" fmla="*/ 223 h 282"/>
                <a:gd name="T68" fmla="*/ 53 w 810"/>
                <a:gd name="T69" fmla="*/ 244 h 282"/>
                <a:gd name="T70" fmla="*/ 82 w 810"/>
                <a:gd name="T71" fmla="*/ 272 h 282"/>
                <a:gd name="T72" fmla="*/ 109 w 810"/>
                <a:gd name="T73" fmla="*/ 250 h 282"/>
                <a:gd name="T74" fmla="*/ 108 w 810"/>
                <a:gd name="T75" fmla="*/ 222 h 282"/>
                <a:gd name="T76" fmla="*/ 160 w 810"/>
                <a:gd name="T77" fmla="*/ 223 h 282"/>
                <a:gd name="T78" fmla="*/ 196 w 810"/>
                <a:gd name="T79" fmla="*/ 196 h 282"/>
                <a:gd name="T80" fmla="*/ 252 w 810"/>
                <a:gd name="T81" fmla="*/ 204 h 282"/>
                <a:gd name="T82" fmla="*/ 331 w 810"/>
                <a:gd name="T83" fmla="*/ 226 h 282"/>
                <a:gd name="T84" fmla="*/ 415 w 810"/>
                <a:gd name="T85" fmla="*/ 231 h 282"/>
                <a:gd name="T86" fmla="*/ 483 w 810"/>
                <a:gd name="T87" fmla="*/ 207 h 282"/>
                <a:gd name="T88" fmla="*/ 521 w 810"/>
                <a:gd name="T89" fmla="*/ 258 h 282"/>
                <a:gd name="T90" fmla="*/ 558 w 810"/>
                <a:gd name="T91" fmla="*/ 226 h 282"/>
                <a:gd name="T92" fmla="*/ 543 w 810"/>
                <a:gd name="T93" fmla="*/ 199 h 282"/>
                <a:gd name="T94" fmla="*/ 591 w 810"/>
                <a:gd name="T95" fmla="*/ 162 h 282"/>
                <a:gd name="T96" fmla="*/ 627 w 810"/>
                <a:gd name="T97" fmla="*/ 165 h 282"/>
                <a:gd name="T98" fmla="*/ 657 w 810"/>
                <a:gd name="T99" fmla="*/ 153 h 282"/>
                <a:gd name="T100" fmla="*/ 669 w 810"/>
                <a:gd name="T101" fmla="*/ 154 h 282"/>
                <a:gd name="T102" fmla="*/ 649 w 810"/>
                <a:gd name="T103" fmla="*/ 210 h 282"/>
                <a:gd name="T104" fmla="*/ 667 w 810"/>
                <a:gd name="T105" fmla="*/ 171 h 282"/>
                <a:gd name="T106" fmla="*/ 710 w 810"/>
                <a:gd name="T107" fmla="*/ 156 h 282"/>
                <a:gd name="T108" fmla="*/ 738 w 810"/>
                <a:gd name="T109" fmla="*/ 121 h 282"/>
                <a:gd name="T110" fmla="*/ 765 w 810"/>
                <a:gd name="T111" fmla="*/ 116 h 282"/>
                <a:gd name="T112" fmla="*/ 802 w 810"/>
                <a:gd name="T113" fmla="*/ 115 h 282"/>
                <a:gd name="T114" fmla="*/ 388 w 810"/>
                <a:gd name="T115" fmla="*/ 212 h 2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810" h="282">
                  <a:moveTo>
                    <a:pt x="808" y="111"/>
                  </a:moveTo>
                  <a:cubicBezTo>
                    <a:pt x="806" y="109"/>
                    <a:pt x="803" y="108"/>
                    <a:pt x="801" y="106"/>
                  </a:cubicBezTo>
                  <a:cubicBezTo>
                    <a:pt x="800" y="105"/>
                    <a:pt x="799" y="104"/>
                    <a:pt x="797" y="103"/>
                  </a:cubicBezTo>
                  <a:cubicBezTo>
                    <a:pt x="796" y="103"/>
                    <a:pt x="794" y="103"/>
                    <a:pt x="793" y="102"/>
                  </a:cubicBezTo>
                  <a:cubicBezTo>
                    <a:pt x="793" y="103"/>
                    <a:pt x="794" y="103"/>
                    <a:pt x="794" y="103"/>
                  </a:cubicBezTo>
                  <a:cubicBezTo>
                    <a:pt x="795" y="103"/>
                    <a:pt x="792" y="104"/>
                    <a:pt x="791" y="103"/>
                  </a:cubicBezTo>
                  <a:cubicBezTo>
                    <a:pt x="791" y="103"/>
                    <a:pt x="792" y="103"/>
                    <a:pt x="792" y="102"/>
                  </a:cubicBezTo>
                  <a:cubicBezTo>
                    <a:pt x="791" y="101"/>
                    <a:pt x="786" y="103"/>
                    <a:pt x="785" y="102"/>
                  </a:cubicBezTo>
                  <a:cubicBezTo>
                    <a:pt x="787" y="103"/>
                    <a:pt x="787" y="103"/>
                    <a:pt x="787" y="106"/>
                  </a:cubicBezTo>
                  <a:cubicBezTo>
                    <a:pt x="786" y="107"/>
                    <a:pt x="788" y="109"/>
                    <a:pt x="788" y="109"/>
                  </a:cubicBezTo>
                  <a:cubicBezTo>
                    <a:pt x="787" y="109"/>
                    <a:pt x="787" y="108"/>
                    <a:pt x="787" y="108"/>
                  </a:cubicBezTo>
                  <a:cubicBezTo>
                    <a:pt x="786" y="107"/>
                    <a:pt x="786" y="109"/>
                    <a:pt x="785" y="109"/>
                  </a:cubicBezTo>
                  <a:cubicBezTo>
                    <a:pt x="785" y="109"/>
                    <a:pt x="783" y="105"/>
                    <a:pt x="783" y="105"/>
                  </a:cubicBezTo>
                  <a:cubicBezTo>
                    <a:pt x="783" y="104"/>
                    <a:pt x="783" y="104"/>
                    <a:pt x="783" y="104"/>
                  </a:cubicBezTo>
                  <a:cubicBezTo>
                    <a:pt x="783" y="103"/>
                    <a:pt x="782" y="102"/>
                    <a:pt x="783" y="101"/>
                  </a:cubicBezTo>
                  <a:cubicBezTo>
                    <a:pt x="784" y="99"/>
                    <a:pt x="782" y="100"/>
                    <a:pt x="781" y="99"/>
                  </a:cubicBezTo>
                  <a:cubicBezTo>
                    <a:pt x="781" y="98"/>
                    <a:pt x="779" y="97"/>
                    <a:pt x="778" y="97"/>
                  </a:cubicBezTo>
                  <a:cubicBezTo>
                    <a:pt x="771" y="93"/>
                    <a:pt x="765" y="89"/>
                    <a:pt x="758" y="87"/>
                  </a:cubicBezTo>
                  <a:cubicBezTo>
                    <a:pt x="756" y="86"/>
                    <a:pt x="755" y="85"/>
                    <a:pt x="754" y="84"/>
                  </a:cubicBezTo>
                  <a:cubicBezTo>
                    <a:pt x="753" y="83"/>
                    <a:pt x="751" y="82"/>
                    <a:pt x="749" y="82"/>
                  </a:cubicBezTo>
                  <a:cubicBezTo>
                    <a:pt x="746" y="81"/>
                    <a:pt x="743" y="80"/>
                    <a:pt x="739" y="78"/>
                  </a:cubicBezTo>
                  <a:cubicBezTo>
                    <a:pt x="736" y="78"/>
                    <a:pt x="732" y="78"/>
                    <a:pt x="730" y="78"/>
                  </a:cubicBezTo>
                  <a:cubicBezTo>
                    <a:pt x="728" y="78"/>
                    <a:pt x="727" y="78"/>
                    <a:pt x="726" y="78"/>
                  </a:cubicBezTo>
                  <a:cubicBezTo>
                    <a:pt x="726" y="78"/>
                    <a:pt x="725" y="77"/>
                    <a:pt x="725" y="77"/>
                  </a:cubicBezTo>
                  <a:cubicBezTo>
                    <a:pt x="724" y="78"/>
                    <a:pt x="724" y="79"/>
                    <a:pt x="723" y="78"/>
                  </a:cubicBezTo>
                  <a:cubicBezTo>
                    <a:pt x="720" y="78"/>
                    <a:pt x="717" y="77"/>
                    <a:pt x="714" y="76"/>
                  </a:cubicBezTo>
                  <a:cubicBezTo>
                    <a:pt x="713" y="76"/>
                    <a:pt x="710" y="75"/>
                    <a:pt x="710" y="77"/>
                  </a:cubicBezTo>
                  <a:cubicBezTo>
                    <a:pt x="709" y="79"/>
                    <a:pt x="708" y="79"/>
                    <a:pt x="710" y="80"/>
                  </a:cubicBezTo>
                  <a:cubicBezTo>
                    <a:pt x="712" y="82"/>
                    <a:pt x="714" y="86"/>
                    <a:pt x="709" y="87"/>
                  </a:cubicBezTo>
                  <a:cubicBezTo>
                    <a:pt x="708" y="88"/>
                    <a:pt x="705" y="88"/>
                    <a:pt x="704" y="86"/>
                  </a:cubicBezTo>
                  <a:cubicBezTo>
                    <a:pt x="703" y="85"/>
                    <a:pt x="703" y="84"/>
                    <a:pt x="700" y="84"/>
                  </a:cubicBezTo>
                  <a:cubicBezTo>
                    <a:pt x="697" y="83"/>
                    <a:pt x="699" y="82"/>
                    <a:pt x="698" y="81"/>
                  </a:cubicBezTo>
                  <a:cubicBezTo>
                    <a:pt x="698" y="80"/>
                    <a:pt x="695" y="79"/>
                    <a:pt x="694" y="80"/>
                  </a:cubicBezTo>
                  <a:cubicBezTo>
                    <a:pt x="691" y="83"/>
                    <a:pt x="686" y="80"/>
                    <a:pt x="682" y="80"/>
                  </a:cubicBezTo>
                  <a:cubicBezTo>
                    <a:pt x="678" y="80"/>
                    <a:pt x="674" y="79"/>
                    <a:pt x="670" y="79"/>
                  </a:cubicBezTo>
                  <a:cubicBezTo>
                    <a:pt x="668" y="79"/>
                    <a:pt x="667" y="79"/>
                    <a:pt x="665" y="80"/>
                  </a:cubicBezTo>
                  <a:cubicBezTo>
                    <a:pt x="663" y="81"/>
                    <a:pt x="664" y="84"/>
                    <a:pt x="664" y="86"/>
                  </a:cubicBezTo>
                  <a:cubicBezTo>
                    <a:pt x="664" y="86"/>
                    <a:pt x="664" y="86"/>
                    <a:pt x="664" y="86"/>
                  </a:cubicBezTo>
                  <a:cubicBezTo>
                    <a:pt x="663" y="86"/>
                    <a:pt x="662" y="81"/>
                    <a:pt x="661" y="80"/>
                  </a:cubicBezTo>
                  <a:cubicBezTo>
                    <a:pt x="660" y="80"/>
                    <a:pt x="656" y="80"/>
                    <a:pt x="655" y="78"/>
                  </a:cubicBezTo>
                  <a:cubicBezTo>
                    <a:pt x="655" y="75"/>
                    <a:pt x="659" y="74"/>
                    <a:pt x="655" y="71"/>
                  </a:cubicBezTo>
                  <a:cubicBezTo>
                    <a:pt x="653" y="70"/>
                    <a:pt x="651" y="69"/>
                    <a:pt x="648" y="68"/>
                  </a:cubicBezTo>
                  <a:cubicBezTo>
                    <a:pt x="642" y="66"/>
                    <a:pt x="635" y="68"/>
                    <a:pt x="629" y="69"/>
                  </a:cubicBezTo>
                  <a:cubicBezTo>
                    <a:pt x="626" y="69"/>
                    <a:pt x="623" y="69"/>
                    <a:pt x="619" y="69"/>
                  </a:cubicBezTo>
                  <a:cubicBezTo>
                    <a:pt x="618" y="69"/>
                    <a:pt x="618" y="69"/>
                    <a:pt x="617" y="69"/>
                  </a:cubicBezTo>
                  <a:cubicBezTo>
                    <a:pt x="615" y="68"/>
                    <a:pt x="617" y="68"/>
                    <a:pt x="618" y="67"/>
                  </a:cubicBezTo>
                  <a:cubicBezTo>
                    <a:pt x="618" y="66"/>
                    <a:pt x="613" y="65"/>
                    <a:pt x="613" y="65"/>
                  </a:cubicBezTo>
                  <a:cubicBezTo>
                    <a:pt x="612" y="64"/>
                    <a:pt x="608" y="65"/>
                    <a:pt x="607" y="65"/>
                  </a:cubicBezTo>
                  <a:cubicBezTo>
                    <a:pt x="607" y="65"/>
                    <a:pt x="611" y="64"/>
                    <a:pt x="610" y="63"/>
                  </a:cubicBezTo>
                  <a:cubicBezTo>
                    <a:pt x="609" y="63"/>
                    <a:pt x="608" y="64"/>
                    <a:pt x="607" y="64"/>
                  </a:cubicBezTo>
                  <a:cubicBezTo>
                    <a:pt x="606" y="63"/>
                    <a:pt x="604" y="62"/>
                    <a:pt x="604" y="62"/>
                  </a:cubicBezTo>
                  <a:cubicBezTo>
                    <a:pt x="603" y="62"/>
                    <a:pt x="600" y="60"/>
                    <a:pt x="602" y="60"/>
                  </a:cubicBezTo>
                  <a:cubicBezTo>
                    <a:pt x="603" y="60"/>
                    <a:pt x="605" y="60"/>
                    <a:pt x="606" y="60"/>
                  </a:cubicBezTo>
                  <a:cubicBezTo>
                    <a:pt x="609" y="60"/>
                    <a:pt x="605" y="57"/>
                    <a:pt x="604" y="57"/>
                  </a:cubicBezTo>
                  <a:cubicBezTo>
                    <a:pt x="602" y="55"/>
                    <a:pt x="597" y="56"/>
                    <a:pt x="594" y="55"/>
                  </a:cubicBezTo>
                  <a:cubicBezTo>
                    <a:pt x="592" y="55"/>
                    <a:pt x="591" y="57"/>
                    <a:pt x="589" y="59"/>
                  </a:cubicBezTo>
                  <a:cubicBezTo>
                    <a:pt x="589" y="59"/>
                    <a:pt x="582" y="63"/>
                    <a:pt x="582" y="60"/>
                  </a:cubicBezTo>
                  <a:cubicBezTo>
                    <a:pt x="583" y="58"/>
                    <a:pt x="584" y="60"/>
                    <a:pt x="586" y="59"/>
                  </a:cubicBezTo>
                  <a:cubicBezTo>
                    <a:pt x="586" y="59"/>
                    <a:pt x="585" y="56"/>
                    <a:pt x="584" y="56"/>
                  </a:cubicBezTo>
                  <a:cubicBezTo>
                    <a:pt x="584" y="56"/>
                    <a:pt x="578" y="56"/>
                    <a:pt x="578" y="56"/>
                  </a:cubicBezTo>
                  <a:cubicBezTo>
                    <a:pt x="579" y="55"/>
                    <a:pt x="581" y="54"/>
                    <a:pt x="583" y="54"/>
                  </a:cubicBezTo>
                  <a:cubicBezTo>
                    <a:pt x="584" y="55"/>
                    <a:pt x="591" y="55"/>
                    <a:pt x="591" y="55"/>
                  </a:cubicBezTo>
                  <a:cubicBezTo>
                    <a:pt x="591" y="54"/>
                    <a:pt x="585" y="54"/>
                    <a:pt x="584" y="53"/>
                  </a:cubicBezTo>
                  <a:cubicBezTo>
                    <a:pt x="582" y="53"/>
                    <a:pt x="580" y="53"/>
                    <a:pt x="578" y="53"/>
                  </a:cubicBezTo>
                  <a:cubicBezTo>
                    <a:pt x="574" y="52"/>
                    <a:pt x="570" y="52"/>
                    <a:pt x="566" y="51"/>
                  </a:cubicBezTo>
                  <a:cubicBezTo>
                    <a:pt x="565" y="51"/>
                    <a:pt x="561" y="50"/>
                    <a:pt x="561" y="50"/>
                  </a:cubicBezTo>
                  <a:cubicBezTo>
                    <a:pt x="561" y="51"/>
                    <a:pt x="562" y="52"/>
                    <a:pt x="561" y="52"/>
                  </a:cubicBezTo>
                  <a:cubicBezTo>
                    <a:pt x="560" y="53"/>
                    <a:pt x="559" y="53"/>
                    <a:pt x="558" y="53"/>
                  </a:cubicBezTo>
                  <a:cubicBezTo>
                    <a:pt x="557" y="53"/>
                    <a:pt x="552" y="54"/>
                    <a:pt x="553" y="56"/>
                  </a:cubicBezTo>
                  <a:cubicBezTo>
                    <a:pt x="554" y="58"/>
                    <a:pt x="556" y="55"/>
                    <a:pt x="557" y="56"/>
                  </a:cubicBezTo>
                  <a:cubicBezTo>
                    <a:pt x="557" y="56"/>
                    <a:pt x="554" y="57"/>
                    <a:pt x="555" y="59"/>
                  </a:cubicBezTo>
                  <a:cubicBezTo>
                    <a:pt x="556" y="59"/>
                    <a:pt x="555" y="60"/>
                    <a:pt x="555" y="61"/>
                  </a:cubicBezTo>
                  <a:cubicBezTo>
                    <a:pt x="556" y="61"/>
                    <a:pt x="557" y="62"/>
                    <a:pt x="557" y="63"/>
                  </a:cubicBezTo>
                  <a:cubicBezTo>
                    <a:pt x="557" y="63"/>
                    <a:pt x="553" y="63"/>
                    <a:pt x="552" y="63"/>
                  </a:cubicBezTo>
                  <a:cubicBezTo>
                    <a:pt x="550" y="63"/>
                    <a:pt x="552" y="62"/>
                    <a:pt x="552" y="62"/>
                  </a:cubicBezTo>
                  <a:cubicBezTo>
                    <a:pt x="551" y="61"/>
                    <a:pt x="548" y="62"/>
                    <a:pt x="548" y="62"/>
                  </a:cubicBezTo>
                  <a:cubicBezTo>
                    <a:pt x="546" y="63"/>
                    <a:pt x="544" y="62"/>
                    <a:pt x="543" y="62"/>
                  </a:cubicBezTo>
                  <a:cubicBezTo>
                    <a:pt x="542" y="62"/>
                    <a:pt x="546" y="63"/>
                    <a:pt x="546" y="63"/>
                  </a:cubicBezTo>
                  <a:cubicBezTo>
                    <a:pt x="549" y="64"/>
                    <a:pt x="546" y="66"/>
                    <a:pt x="545" y="65"/>
                  </a:cubicBezTo>
                  <a:cubicBezTo>
                    <a:pt x="544" y="65"/>
                    <a:pt x="544" y="64"/>
                    <a:pt x="544" y="63"/>
                  </a:cubicBezTo>
                  <a:cubicBezTo>
                    <a:pt x="543" y="63"/>
                    <a:pt x="542" y="63"/>
                    <a:pt x="541" y="63"/>
                  </a:cubicBezTo>
                  <a:cubicBezTo>
                    <a:pt x="539" y="62"/>
                    <a:pt x="537" y="61"/>
                    <a:pt x="534" y="62"/>
                  </a:cubicBezTo>
                  <a:cubicBezTo>
                    <a:pt x="531" y="62"/>
                    <a:pt x="529" y="65"/>
                    <a:pt x="526" y="63"/>
                  </a:cubicBezTo>
                  <a:cubicBezTo>
                    <a:pt x="524" y="62"/>
                    <a:pt x="522" y="61"/>
                    <a:pt x="521" y="59"/>
                  </a:cubicBezTo>
                  <a:cubicBezTo>
                    <a:pt x="520" y="58"/>
                    <a:pt x="518" y="62"/>
                    <a:pt x="517" y="62"/>
                  </a:cubicBezTo>
                  <a:cubicBezTo>
                    <a:pt x="516" y="64"/>
                    <a:pt x="515" y="70"/>
                    <a:pt x="512" y="69"/>
                  </a:cubicBezTo>
                  <a:cubicBezTo>
                    <a:pt x="510" y="68"/>
                    <a:pt x="508" y="68"/>
                    <a:pt x="506" y="66"/>
                  </a:cubicBezTo>
                  <a:cubicBezTo>
                    <a:pt x="505" y="65"/>
                    <a:pt x="503" y="63"/>
                    <a:pt x="502" y="62"/>
                  </a:cubicBezTo>
                  <a:cubicBezTo>
                    <a:pt x="501" y="60"/>
                    <a:pt x="499" y="59"/>
                    <a:pt x="498" y="58"/>
                  </a:cubicBezTo>
                  <a:cubicBezTo>
                    <a:pt x="496" y="56"/>
                    <a:pt x="500" y="57"/>
                    <a:pt x="501" y="57"/>
                  </a:cubicBezTo>
                  <a:cubicBezTo>
                    <a:pt x="502" y="57"/>
                    <a:pt x="504" y="56"/>
                    <a:pt x="504" y="55"/>
                  </a:cubicBezTo>
                  <a:cubicBezTo>
                    <a:pt x="504" y="55"/>
                    <a:pt x="499" y="52"/>
                    <a:pt x="499" y="52"/>
                  </a:cubicBezTo>
                  <a:cubicBezTo>
                    <a:pt x="499" y="52"/>
                    <a:pt x="502" y="52"/>
                    <a:pt x="502" y="51"/>
                  </a:cubicBezTo>
                  <a:cubicBezTo>
                    <a:pt x="501" y="50"/>
                    <a:pt x="499" y="50"/>
                    <a:pt x="499" y="50"/>
                  </a:cubicBezTo>
                  <a:cubicBezTo>
                    <a:pt x="499" y="48"/>
                    <a:pt x="504" y="47"/>
                    <a:pt x="499" y="46"/>
                  </a:cubicBezTo>
                  <a:cubicBezTo>
                    <a:pt x="498" y="46"/>
                    <a:pt x="497" y="44"/>
                    <a:pt x="495" y="44"/>
                  </a:cubicBezTo>
                  <a:cubicBezTo>
                    <a:pt x="494" y="44"/>
                    <a:pt x="492" y="43"/>
                    <a:pt x="491" y="44"/>
                  </a:cubicBezTo>
                  <a:cubicBezTo>
                    <a:pt x="490" y="44"/>
                    <a:pt x="490" y="45"/>
                    <a:pt x="489" y="45"/>
                  </a:cubicBezTo>
                  <a:cubicBezTo>
                    <a:pt x="488" y="44"/>
                    <a:pt x="488" y="44"/>
                    <a:pt x="487" y="44"/>
                  </a:cubicBezTo>
                  <a:cubicBezTo>
                    <a:pt x="486" y="44"/>
                    <a:pt x="484" y="44"/>
                    <a:pt x="483" y="43"/>
                  </a:cubicBezTo>
                  <a:cubicBezTo>
                    <a:pt x="482" y="43"/>
                    <a:pt x="481" y="43"/>
                    <a:pt x="480" y="41"/>
                  </a:cubicBezTo>
                  <a:cubicBezTo>
                    <a:pt x="479" y="41"/>
                    <a:pt x="480" y="40"/>
                    <a:pt x="478" y="41"/>
                  </a:cubicBezTo>
                  <a:cubicBezTo>
                    <a:pt x="478" y="41"/>
                    <a:pt x="477" y="42"/>
                    <a:pt x="476" y="42"/>
                  </a:cubicBezTo>
                  <a:cubicBezTo>
                    <a:pt x="475" y="42"/>
                    <a:pt x="475" y="41"/>
                    <a:pt x="474" y="42"/>
                  </a:cubicBezTo>
                  <a:cubicBezTo>
                    <a:pt x="474" y="43"/>
                    <a:pt x="473" y="44"/>
                    <a:pt x="473" y="45"/>
                  </a:cubicBezTo>
                  <a:cubicBezTo>
                    <a:pt x="473" y="46"/>
                    <a:pt x="475" y="46"/>
                    <a:pt x="474" y="47"/>
                  </a:cubicBezTo>
                  <a:cubicBezTo>
                    <a:pt x="473" y="48"/>
                    <a:pt x="474" y="48"/>
                    <a:pt x="473" y="48"/>
                  </a:cubicBezTo>
                  <a:cubicBezTo>
                    <a:pt x="472" y="48"/>
                    <a:pt x="470" y="48"/>
                    <a:pt x="469" y="49"/>
                  </a:cubicBezTo>
                  <a:cubicBezTo>
                    <a:pt x="470" y="48"/>
                    <a:pt x="473" y="50"/>
                    <a:pt x="473" y="50"/>
                  </a:cubicBezTo>
                  <a:cubicBezTo>
                    <a:pt x="472" y="51"/>
                    <a:pt x="469" y="49"/>
                    <a:pt x="467" y="49"/>
                  </a:cubicBezTo>
                  <a:cubicBezTo>
                    <a:pt x="465" y="49"/>
                    <a:pt x="462" y="49"/>
                    <a:pt x="459" y="49"/>
                  </a:cubicBezTo>
                  <a:cubicBezTo>
                    <a:pt x="458" y="49"/>
                    <a:pt x="458" y="48"/>
                    <a:pt x="457" y="48"/>
                  </a:cubicBezTo>
                  <a:cubicBezTo>
                    <a:pt x="456" y="47"/>
                    <a:pt x="453" y="48"/>
                    <a:pt x="452" y="48"/>
                  </a:cubicBezTo>
                  <a:cubicBezTo>
                    <a:pt x="451" y="47"/>
                    <a:pt x="449" y="47"/>
                    <a:pt x="448" y="46"/>
                  </a:cubicBezTo>
                  <a:cubicBezTo>
                    <a:pt x="448" y="45"/>
                    <a:pt x="450" y="45"/>
                    <a:pt x="450" y="44"/>
                  </a:cubicBezTo>
                  <a:cubicBezTo>
                    <a:pt x="451" y="43"/>
                    <a:pt x="442" y="43"/>
                    <a:pt x="441" y="43"/>
                  </a:cubicBezTo>
                  <a:cubicBezTo>
                    <a:pt x="436" y="42"/>
                    <a:pt x="432" y="43"/>
                    <a:pt x="427" y="43"/>
                  </a:cubicBezTo>
                  <a:cubicBezTo>
                    <a:pt x="424" y="43"/>
                    <a:pt x="425" y="43"/>
                    <a:pt x="426" y="45"/>
                  </a:cubicBezTo>
                  <a:cubicBezTo>
                    <a:pt x="426" y="46"/>
                    <a:pt x="424" y="45"/>
                    <a:pt x="424" y="45"/>
                  </a:cubicBezTo>
                  <a:cubicBezTo>
                    <a:pt x="422" y="45"/>
                    <a:pt x="423" y="44"/>
                    <a:pt x="423" y="43"/>
                  </a:cubicBezTo>
                  <a:cubicBezTo>
                    <a:pt x="423" y="41"/>
                    <a:pt x="422" y="38"/>
                    <a:pt x="420" y="40"/>
                  </a:cubicBezTo>
                  <a:cubicBezTo>
                    <a:pt x="420" y="42"/>
                    <a:pt x="416" y="42"/>
                    <a:pt x="414" y="41"/>
                  </a:cubicBezTo>
                  <a:cubicBezTo>
                    <a:pt x="413" y="40"/>
                    <a:pt x="415" y="38"/>
                    <a:pt x="411" y="39"/>
                  </a:cubicBezTo>
                  <a:cubicBezTo>
                    <a:pt x="410" y="39"/>
                    <a:pt x="409" y="39"/>
                    <a:pt x="408" y="39"/>
                  </a:cubicBezTo>
                  <a:cubicBezTo>
                    <a:pt x="407" y="38"/>
                    <a:pt x="406" y="39"/>
                    <a:pt x="404" y="40"/>
                  </a:cubicBezTo>
                  <a:cubicBezTo>
                    <a:pt x="402" y="42"/>
                    <a:pt x="407" y="41"/>
                    <a:pt x="407" y="42"/>
                  </a:cubicBezTo>
                  <a:cubicBezTo>
                    <a:pt x="407" y="44"/>
                    <a:pt x="403" y="43"/>
                    <a:pt x="402" y="44"/>
                  </a:cubicBezTo>
                  <a:cubicBezTo>
                    <a:pt x="401" y="45"/>
                    <a:pt x="399" y="45"/>
                    <a:pt x="397" y="46"/>
                  </a:cubicBezTo>
                  <a:cubicBezTo>
                    <a:pt x="395" y="47"/>
                    <a:pt x="393" y="47"/>
                    <a:pt x="390" y="47"/>
                  </a:cubicBezTo>
                  <a:cubicBezTo>
                    <a:pt x="388" y="47"/>
                    <a:pt x="388" y="47"/>
                    <a:pt x="387" y="49"/>
                  </a:cubicBezTo>
                  <a:cubicBezTo>
                    <a:pt x="386" y="50"/>
                    <a:pt x="382" y="51"/>
                    <a:pt x="381" y="51"/>
                  </a:cubicBezTo>
                  <a:cubicBezTo>
                    <a:pt x="381" y="50"/>
                    <a:pt x="383" y="50"/>
                    <a:pt x="383" y="50"/>
                  </a:cubicBezTo>
                  <a:cubicBezTo>
                    <a:pt x="385" y="49"/>
                    <a:pt x="385" y="47"/>
                    <a:pt x="386" y="46"/>
                  </a:cubicBezTo>
                  <a:cubicBezTo>
                    <a:pt x="387" y="44"/>
                    <a:pt x="388" y="46"/>
                    <a:pt x="389" y="45"/>
                  </a:cubicBezTo>
                  <a:cubicBezTo>
                    <a:pt x="390" y="45"/>
                    <a:pt x="390" y="44"/>
                    <a:pt x="391" y="44"/>
                  </a:cubicBezTo>
                  <a:cubicBezTo>
                    <a:pt x="394" y="42"/>
                    <a:pt x="398" y="41"/>
                    <a:pt x="401" y="39"/>
                  </a:cubicBezTo>
                  <a:cubicBezTo>
                    <a:pt x="403" y="38"/>
                    <a:pt x="405" y="37"/>
                    <a:pt x="407" y="36"/>
                  </a:cubicBezTo>
                  <a:cubicBezTo>
                    <a:pt x="411" y="33"/>
                    <a:pt x="416" y="31"/>
                    <a:pt x="420" y="29"/>
                  </a:cubicBezTo>
                  <a:cubicBezTo>
                    <a:pt x="423" y="28"/>
                    <a:pt x="426" y="26"/>
                    <a:pt x="423" y="23"/>
                  </a:cubicBezTo>
                  <a:cubicBezTo>
                    <a:pt x="422" y="22"/>
                    <a:pt x="422" y="24"/>
                    <a:pt x="421" y="23"/>
                  </a:cubicBezTo>
                  <a:cubicBezTo>
                    <a:pt x="420" y="22"/>
                    <a:pt x="419" y="22"/>
                    <a:pt x="418" y="21"/>
                  </a:cubicBezTo>
                  <a:cubicBezTo>
                    <a:pt x="418" y="20"/>
                    <a:pt x="423" y="22"/>
                    <a:pt x="423" y="22"/>
                  </a:cubicBezTo>
                  <a:cubicBezTo>
                    <a:pt x="424" y="22"/>
                    <a:pt x="427" y="22"/>
                    <a:pt x="425" y="20"/>
                  </a:cubicBezTo>
                  <a:cubicBezTo>
                    <a:pt x="424" y="19"/>
                    <a:pt x="424" y="18"/>
                    <a:pt x="423" y="17"/>
                  </a:cubicBezTo>
                  <a:cubicBezTo>
                    <a:pt x="422" y="15"/>
                    <a:pt x="421" y="19"/>
                    <a:pt x="420" y="19"/>
                  </a:cubicBezTo>
                  <a:cubicBezTo>
                    <a:pt x="420" y="18"/>
                    <a:pt x="420" y="17"/>
                    <a:pt x="420" y="17"/>
                  </a:cubicBezTo>
                  <a:cubicBezTo>
                    <a:pt x="420" y="16"/>
                    <a:pt x="420" y="16"/>
                    <a:pt x="419" y="15"/>
                  </a:cubicBezTo>
                  <a:cubicBezTo>
                    <a:pt x="419" y="14"/>
                    <a:pt x="417" y="13"/>
                    <a:pt x="416" y="13"/>
                  </a:cubicBezTo>
                  <a:cubicBezTo>
                    <a:pt x="414" y="12"/>
                    <a:pt x="413" y="12"/>
                    <a:pt x="411" y="11"/>
                  </a:cubicBezTo>
                  <a:cubicBezTo>
                    <a:pt x="409" y="11"/>
                    <a:pt x="409" y="11"/>
                    <a:pt x="406" y="12"/>
                  </a:cubicBezTo>
                  <a:cubicBezTo>
                    <a:pt x="404" y="12"/>
                    <a:pt x="397" y="9"/>
                    <a:pt x="396" y="12"/>
                  </a:cubicBezTo>
                  <a:cubicBezTo>
                    <a:pt x="395" y="13"/>
                    <a:pt x="389" y="14"/>
                    <a:pt x="388" y="13"/>
                  </a:cubicBezTo>
                  <a:cubicBezTo>
                    <a:pt x="388" y="13"/>
                    <a:pt x="394" y="9"/>
                    <a:pt x="392" y="8"/>
                  </a:cubicBezTo>
                  <a:cubicBezTo>
                    <a:pt x="392" y="8"/>
                    <a:pt x="385" y="9"/>
                    <a:pt x="384" y="8"/>
                  </a:cubicBezTo>
                  <a:cubicBezTo>
                    <a:pt x="384" y="7"/>
                    <a:pt x="386" y="7"/>
                    <a:pt x="386" y="7"/>
                  </a:cubicBezTo>
                  <a:cubicBezTo>
                    <a:pt x="386" y="6"/>
                    <a:pt x="378" y="7"/>
                    <a:pt x="378" y="7"/>
                  </a:cubicBezTo>
                  <a:cubicBezTo>
                    <a:pt x="379" y="5"/>
                    <a:pt x="383" y="6"/>
                    <a:pt x="384" y="5"/>
                  </a:cubicBezTo>
                  <a:cubicBezTo>
                    <a:pt x="385" y="4"/>
                    <a:pt x="387" y="5"/>
                    <a:pt x="386" y="4"/>
                  </a:cubicBezTo>
                  <a:cubicBezTo>
                    <a:pt x="386" y="3"/>
                    <a:pt x="386" y="2"/>
                    <a:pt x="385" y="2"/>
                  </a:cubicBezTo>
                  <a:cubicBezTo>
                    <a:pt x="382" y="2"/>
                    <a:pt x="381" y="1"/>
                    <a:pt x="378" y="1"/>
                  </a:cubicBezTo>
                  <a:cubicBezTo>
                    <a:pt x="376" y="0"/>
                    <a:pt x="374" y="1"/>
                    <a:pt x="372" y="2"/>
                  </a:cubicBezTo>
                  <a:cubicBezTo>
                    <a:pt x="368" y="3"/>
                    <a:pt x="364" y="6"/>
                    <a:pt x="362" y="8"/>
                  </a:cubicBezTo>
                  <a:cubicBezTo>
                    <a:pt x="361" y="9"/>
                    <a:pt x="361" y="9"/>
                    <a:pt x="362" y="10"/>
                  </a:cubicBezTo>
                  <a:cubicBezTo>
                    <a:pt x="363" y="10"/>
                    <a:pt x="362" y="11"/>
                    <a:pt x="362" y="12"/>
                  </a:cubicBezTo>
                  <a:cubicBezTo>
                    <a:pt x="362" y="14"/>
                    <a:pt x="366" y="13"/>
                    <a:pt x="366" y="14"/>
                  </a:cubicBezTo>
                  <a:cubicBezTo>
                    <a:pt x="366" y="13"/>
                    <a:pt x="361" y="14"/>
                    <a:pt x="360" y="14"/>
                  </a:cubicBezTo>
                  <a:cubicBezTo>
                    <a:pt x="359" y="14"/>
                    <a:pt x="353" y="13"/>
                    <a:pt x="352" y="14"/>
                  </a:cubicBezTo>
                  <a:cubicBezTo>
                    <a:pt x="352" y="13"/>
                    <a:pt x="355" y="17"/>
                    <a:pt x="355" y="17"/>
                  </a:cubicBezTo>
                  <a:cubicBezTo>
                    <a:pt x="356" y="18"/>
                    <a:pt x="351" y="16"/>
                    <a:pt x="350" y="16"/>
                  </a:cubicBezTo>
                  <a:cubicBezTo>
                    <a:pt x="349" y="16"/>
                    <a:pt x="347" y="17"/>
                    <a:pt x="345" y="18"/>
                  </a:cubicBezTo>
                  <a:cubicBezTo>
                    <a:pt x="345" y="18"/>
                    <a:pt x="345" y="18"/>
                    <a:pt x="344" y="18"/>
                  </a:cubicBezTo>
                  <a:cubicBezTo>
                    <a:pt x="342" y="18"/>
                    <a:pt x="344" y="18"/>
                    <a:pt x="343" y="17"/>
                  </a:cubicBezTo>
                  <a:cubicBezTo>
                    <a:pt x="343" y="18"/>
                    <a:pt x="338" y="20"/>
                    <a:pt x="338" y="20"/>
                  </a:cubicBezTo>
                  <a:cubicBezTo>
                    <a:pt x="338" y="19"/>
                    <a:pt x="340" y="18"/>
                    <a:pt x="340" y="18"/>
                  </a:cubicBezTo>
                  <a:cubicBezTo>
                    <a:pt x="340" y="17"/>
                    <a:pt x="335" y="18"/>
                    <a:pt x="334" y="17"/>
                  </a:cubicBezTo>
                  <a:cubicBezTo>
                    <a:pt x="334" y="17"/>
                    <a:pt x="336" y="16"/>
                    <a:pt x="336" y="16"/>
                  </a:cubicBezTo>
                  <a:cubicBezTo>
                    <a:pt x="335" y="17"/>
                    <a:pt x="330" y="18"/>
                    <a:pt x="328" y="18"/>
                  </a:cubicBezTo>
                  <a:cubicBezTo>
                    <a:pt x="323" y="19"/>
                    <a:pt x="329" y="19"/>
                    <a:pt x="330" y="20"/>
                  </a:cubicBezTo>
                  <a:cubicBezTo>
                    <a:pt x="329" y="19"/>
                    <a:pt x="324" y="21"/>
                    <a:pt x="323" y="21"/>
                  </a:cubicBezTo>
                  <a:cubicBezTo>
                    <a:pt x="322" y="21"/>
                    <a:pt x="321" y="21"/>
                    <a:pt x="320" y="22"/>
                  </a:cubicBezTo>
                  <a:cubicBezTo>
                    <a:pt x="319" y="23"/>
                    <a:pt x="317" y="22"/>
                    <a:pt x="315" y="22"/>
                  </a:cubicBezTo>
                  <a:cubicBezTo>
                    <a:pt x="314" y="22"/>
                    <a:pt x="313" y="24"/>
                    <a:pt x="311" y="24"/>
                  </a:cubicBezTo>
                  <a:cubicBezTo>
                    <a:pt x="309" y="25"/>
                    <a:pt x="308" y="24"/>
                    <a:pt x="307" y="25"/>
                  </a:cubicBezTo>
                  <a:cubicBezTo>
                    <a:pt x="306" y="26"/>
                    <a:pt x="305" y="27"/>
                    <a:pt x="304" y="27"/>
                  </a:cubicBezTo>
                  <a:cubicBezTo>
                    <a:pt x="302" y="27"/>
                    <a:pt x="300" y="27"/>
                    <a:pt x="299" y="27"/>
                  </a:cubicBezTo>
                  <a:cubicBezTo>
                    <a:pt x="299" y="27"/>
                    <a:pt x="302" y="29"/>
                    <a:pt x="302" y="29"/>
                  </a:cubicBezTo>
                  <a:cubicBezTo>
                    <a:pt x="301" y="30"/>
                    <a:pt x="295" y="30"/>
                    <a:pt x="295" y="30"/>
                  </a:cubicBezTo>
                  <a:cubicBezTo>
                    <a:pt x="295" y="30"/>
                    <a:pt x="299" y="30"/>
                    <a:pt x="299" y="30"/>
                  </a:cubicBezTo>
                  <a:cubicBezTo>
                    <a:pt x="299" y="30"/>
                    <a:pt x="297" y="30"/>
                    <a:pt x="296" y="30"/>
                  </a:cubicBezTo>
                  <a:cubicBezTo>
                    <a:pt x="297" y="30"/>
                    <a:pt x="299" y="31"/>
                    <a:pt x="299" y="31"/>
                  </a:cubicBezTo>
                  <a:cubicBezTo>
                    <a:pt x="298" y="31"/>
                    <a:pt x="298" y="31"/>
                    <a:pt x="297" y="31"/>
                  </a:cubicBezTo>
                  <a:cubicBezTo>
                    <a:pt x="298" y="31"/>
                    <a:pt x="297" y="32"/>
                    <a:pt x="297" y="32"/>
                  </a:cubicBezTo>
                  <a:cubicBezTo>
                    <a:pt x="297" y="33"/>
                    <a:pt x="294" y="32"/>
                    <a:pt x="294" y="32"/>
                  </a:cubicBezTo>
                  <a:cubicBezTo>
                    <a:pt x="294" y="33"/>
                    <a:pt x="296" y="33"/>
                    <a:pt x="296" y="34"/>
                  </a:cubicBezTo>
                  <a:cubicBezTo>
                    <a:pt x="297" y="34"/>
                    <a:pt x="295" y="34"/>
                    <a:pt x="295" y="34"/>
                  </a:cubicBezTo>
                  <a:cubicBezTo>
                    <a:pt x="295" y="36"/>
                    <a:pt x="299" y="34"/>
                    <a:pt x="298" y="36"/>
                  </a:cubicBezTo>
                  <a:cubicBezTo>
                    <a:pt x="296" y="38"/>
                    <a:pt x="301" y="39"/>
                    <a:pt x="298" y="40"/>
                  </a:cubicBezTo>
                  <a:cubicBezTo>
                    <a:pt x="296" y="40"/>
                    <a:pt x="294" y="40"/>
                    <a:pt x="292" y="40"/>
                  </a:cubicBezTo>
                  <a:cubicBezTo>
                    <a:pt x="291" y="41"/>
                    <a:pt x="291" y="42"/>
                    <a:pt x="289" y="41"/>
                  </a:cubicBezTo>
                  <a:cubicBezTo>
                    <a:pt x="288" y="41"/>
                    <a:pt x="287" y="41"/>
                    <a:pt x="286" y="41"/>
                  </a:cubicBezTo>
                  <a:cubicBezTo>
                    <a:pt x="282" y="42"/>
                    <a:pt x="278" y="42"/>
                    <a:pt x="274" y="42"/>
                  </a:cubicBezTo>
                  <a:cubicBezTo>
                    <a:pt x="272" y="42"/>
                    <a:pt x="270" y="42"/>
                    <a:pt x="269" y="43"/>
                  </a:cubicBezTo>
                  <a:cubicBezTo>
                    <a:pt x="268" y="44"/>
                    <a:pt x="267" y="45"/>
                    <a:pt x="267" y="46"/>
                  </a:cubicBezTo>
                  <a:cubicBezTo>
                    <a:pt x="267" y="47"/>
                    <a:pt x="269" y="48"/>
                    <a:pt x="269" y="49"/>
                  </a:cubicBezTo>
                  <a:cubicBezTo>
                    <a:pt x="268" y="51"/>
                    <a:pt x="268" y="52"/>
                    <a:pt x="269" y="53"/>
                  </a:cubicBezTo>
                  <a:cubicBezTo>
                    <a:pt x="271" y="55"/>
                    <a:pt x="274" y="54"/>
                    <a:pt x="276" y="56"/>
                  </a:cubicBezTo>
                  <a:cubicBezTo>
                    <a:pt x="276" y="56"/>
                    <a:pt x="278" y="60"/>
                    <a:pt x="278" y="60"/>
                  </a:cubicBezTo>
                  <a:cubicBezTo>
                    <a:pt x="274" y="60"/>
                    <a:pt x="273" y="60"/>
                    <a:pt x="270" y="58"/>
                  </a:cubicBezTo>
                  <a:cubicBezTo>
                    <a:pt x="267" y="56"/>
                    <a:pt x="262" y="54"/>
                    <a:pt x="258" y="54"/>
                  </a:cubicBezTo>
                  <a:cubicBezTo>
                    <a:pt x="256" y="54"/>
                    <a:pt x="257" y="53"/>
                    <a:pt x="255" y="52"/>
                  </a:cubicBezTo>
                  <a:cubicBezTo>
                    <a:pt x="254" y="52"/>
                    <a:pt x="250" y="52"/>
                    <a:pt x="250" y="54"/>
                  </a:cubicBezTo>
                  <a:cubicBezTo>
                    <a:pt x="250" y="55"/>
                    <a:pt x="254" y="55"/>
                    <a:pt x="254" y="55"/>
                  </a:cubicBezTo>
                  <a:cubicBezTo>
                    <a:pt x="254" y="55"/>
                    <a:pt x="251" y="56"/>
                    <a:pt x="252" y="56"/>
                  </a:cubicBezTo>
                  <a:cubicBezTo>
                    <a:pt x="254" y="57"/>
                    <a:pt x="255" y="56"/>
                    <a:pt x="256" y="58"/>
                  </a:cubicBezTo>
                  <a:cubicBezTo>
                    <a:pt x="256" y="60"/>
                    <a:pt x="253" y="59"/>
                    <a:pt x="252" y="59"/>
                  </a:cubicBezTo>
                  <a:cubicBezTo>
                    <a:pt x="250" y="58"/>
                    <a:pt x="249" y="57"/>
                    <a:pt x="247" y="58"/>
                  </a:cubicBezTo>
                  <a:cubicBezTo>
                    <a:pt x="245" y="58"/>
                    <a:pt x="246" y="61"/>
                    <a:pt x="247" y="62"/>
                  </a:cubicBezTo>
                  <a:cubicBezTo>
                    <a:pt x="248" y="63"/>
                    <a:pt x="250" y="63"/>
                    <a:pt x="251" y="63"/>
                  </a:cubicBezTo>
                  <a:cubicBezTo>
                    <a:pt x="253" y="64"/>
                    <a:pt x="255" y="64"/>
                    <a:pt x="256" y="65"/>
                  </a:cubicBezTo>
                  <a:cubicBezTo>
                    <a:pt x="257" y="66"/>
                    <a:pt x="257" y="67"/>
                    <a:pt x="257" y="67"/>
                  </a:cubicBezTo>
                  <a:cubicBezTo>
                    <a:pt x="258" y="67"/>
                    <a:pt x="259" y="67"/>
                    <a:pt x="260" y="67"/>
                  </a:cubicBezTo>
                  <a:cubicBezTo>
                    <a:pt x="260" y="67"/>
                    <a:pt x="257" y="68"/>
                    <a:pt x="257" y="68"/>
                  </a:cubicBezTo>
                  <a:cubicBezTo>
                    <a:pt x="255" y="68"/>
                    <a:pt x="255" y="67"/>
                    <a:pt x="254" y="66"/>
                  </a:cubicBezTo>
                  <a:cubicBezTo>
                    <a:pt x="252" y="65"/>
                    <a:pt x="249" y="65"/>
                    <a:pt x="246" y="65"/>
                  </a:cubicBezTo>
                  <a:cubicBezTo>
                    <a:pt x="245" y="65"/>
                    <a:pt x="240" y="64"/>
                    <a:pt x="242" y="62"/>
                  </a:cubicBezTo>
                  <a:cubicBezTo>
                    <a:pt x="243" y="62"/>
                    <a:pt x="242" y="61"/>
                    <a:pt x="242" y="60"/>
                  </a:cubicBezTo>
                  <a:cubicBezTo>
                    <a:pt x="241" y="59"/>
                    <a:pt x="242" y="58"/>
                    <a:pt x="242" y="57"/>
                  </a:cubicBezTo>
                  <a:cubicBezTo>
                    <a:pt x="243" y="55"/>
                    <a:pt x="244" y="51"/>
                    <a:pt x="242" y="50"/>
                  </a:cubicBezTo>
                  <a:cubicBezTo>
                    <a:pt x="238" y="49"/>
                    <a:pt x="241" y="54"/>
                    <a:pt x="240" y="56"/>
                  </a:cubicBezTo>
                  <a:cubicBezTo>
                    <a:pt x="238" y="58"/>
                    <a:pt x="235" y="59"/>
                    <a:pt x="233" y="61"/>
                  </a:cubicBezTo>
                  <a:cubicBezTo>
                    <a:pt x="230" y="64"/>
                    <a:pt x="231" y="63"/>
                    <a:pt x="233" y="65"/>
                  </a:cubicBezTo>
                  <a:cubicBezTo>
                    <a:pt x="234" y="66"/>
                    <a:pt x="237" y="69"/>
                    <a:pt x="237" y="71"/>
                  </a:cubicBezTo>
                  <a:cubicBezTo>
                    <a:pt x="237" y="71"/>
                    <a:pt x="236" y="73"/>
                    <a:pt x="235" y="73"/>
                  </a:cubicBezTo>
                  <a:cubicBezTo>
                    <a:pt x="234" y="75"/>
                    <a:pt x="233" y="77"/>
                    <a:pt x="233" y="79"/>
                  </a:cubicBezTo>
                  <a:cubicBezTo>
                    <a:pt x="233" y="79"/>
                    <a:pt x="234" y="84"/>
                    <a:pt x="235" y="84"/>
                  </a:cubicBezTo>
                  <a:cubicBezTo>
                    <a:pt x="237" y="84"/>
                    <a:pt x="239" y="84"/>
                    <a:pt x="241" y="83"/>
                  </a:cubicBezTo>
                  <a:cubicBezTo>
                    <a:pt x="243" y="82"/>
                    <a:pt x="246" y="83"/>
                    <a:pt x="248" y="84"/>
                  </a:cubicBezTo>
                  <a:cubicBezTo>
                    <a:pt x="251" y="84"/>
                    <a:pt x="253" y="86"/>
                    <a:pt x="254" y="89"/>
                  </a:cubicBezTo>
                  <a:cubicBezTo>
                    <a:pt x="255" y="91"/>
                    <a:pt x="251" y="94"/>
                    <a:pt x="253" y="95"/>
                  </a:cubicBezTo>
                  <a:cubicBezTo>
                    <a:pt x="253" y="95"/>
                    <a:pt x="259" y="97"/>
                    <a:pt x="259" y="97"/>
                  </a:cubicBezTo>
                  <a:cubicBezTo>
                    <a:pt x="259" y="98"/>
                    <a:pt x="252" y="96"/>
                    <a:pt x="251" y="96"/>
                  </a:cubicBezTo>
                  <a:cubicBezTo>
                    <a:pt x="251" y="96"/>
                    <a:pt x="250" y="93"/>
                    <a:pt x="250" y="93"/>
                  </a:cubicBezTo>
                  <a:cubicBezTo>
                    <a:pt x="251" y="91"/>
                    <a:pt x="252" y="90"/>
                    <a:pt x="250" y="89"/>
                  </a:cubicBezTo>
                  <a:cubicBezTo>
                    <a:pt x="248" y="88"/>
                    <a:pt x="249" y="86"/>
                    <a:pt x="247" y="85"/>
                  </a:cubicBezTo>
                  <a:cubicBezTo>
                    <a:pt x="245" y="85"/>
                    <a:pt x="243" y="86"/>
                    <a:pt x="241" y="86"/>
                  </a:cubicBezTo>
                  <a:cubicBezTo>
                    <a:pt x="241" y="86"/>
                    <a:pt x="237" y="87"/>
                    <a:pt x="237" y="88"/>
                  </a:cubicBezTo>
                  <a:cubicBezTo>
                    <a:pt x="238" y="88"/>
                    <a:pt x="239" y="88"/>
                    <a:pt x="238" y="88"/>
                  </a:cubicBezTo>
                  <a:cubicBezTo>
                    <a:pt x="238" y="89"/>
                    <a:pt x="236" y="90"/>
                    <a:pt x="237" y="91"/>
                  </a:cubicBezTo>
                  <a:cubicBezTo>
                    <a:pt x="241" y="93"/>
                    <a:pt x="238" y="96"/>
                    <a:pt x="236" y="98"/>
                  </a:cubicBezTo>
                  <a:cubicBezTo>
                    <a:pt x="235" y="99"/>
                    <a:pt x="234" y="101"/>
                    <a:pt x="234" y="102"/>
                  </a:cubicBezTo>
                  <a:cubicBezTo>
                    <a:pt x="233" y="103"/>
                    <a:pt x="231" y="104"/>
                    <a:pt x="229" y="104"/>
                  </a:cubicBezTo>
                  <a:cubicBezTo>
                    <a:pt x="228" y="105"/>
                    <a:pt x="227" y="105"/>
                    <a:pt x="227" y="107"/>
                  </a:cubicBezTo>
                  <a:cubicBezTo>
                    <a:pt x="226" y="109"/>
                    <a:pt x="224" y="108"/>
                    <a:pt x="223" y="108"/>
                  </a:cubicBezTo>
                  <a:cubicBezTo>
                    <a:pt x="220" y="107"/>
                    <a:pt x="218" y="108"/>
                    <a:pt x="216" y="107"/>
                  </a:cubicBezTo>
                  <a:cubicBezTo>
                    <a:pt x="215" y="107"/>
                    <a:pt x="214" y="106"/>
                    <a:pt x="213" y="106"/>
                  </a:cubicBezTo>
                  <a:cubicBezTo>
                    <a:pt x="211" y="106"/>
                    <a:pt x="211" y="105"/>
                    <a:pt x="210" y="104"/>
                  </a:cubicBezTo>
                  <a:cubicBezTo>
                    <a:pt x="210" y="104"/>
                    <a:pt x="212" y="103"/>
                    <a:pt x="212" y="104"/>
                  </a:cubicBezTo>
                  <a:cubicBezTo>
                    <a:pt x="213" y="106"/>
                    <a:pt x="215" y="106"/>
                    <a:pt x="215" y="105"/>
                  </a:cubicBezTo>
                  <a:cubicBezTo>
                    <a:pt x="216" y="104"/>
                    <a:pt x="221" y="107"/>
                    <a:pt x="223" y="105"/>
                  </a:cubicBezTo>
                  <a:cubicBezTo>
                    <a:pt x="223" y="104"/>
                    <a:pt x="221" y="103"/>
                    <a:pt x="223" y="103"/>
                  </a:cubicBezTo>
                  <a:cubicBezTo>
                    <a:pt x="224" y="102"/>
                    <a:pt x="226" y="101"/>
                    <a:pt x="227" y="100"/>
                  </a:cubicBezTo>
                  <a:cubicBezTo>
                    <a:pt x="228" y="98"/>
                    <a:pt x="227" y="98"/>
                    <a:pt x="230" y="97"/>
                  </a:cubicBezTo>
                  <a:cubicBezTo>
                    <a:pt x="233" y="95"/>
                    <a:pt x="229" y="93"/>
                    <a:pt x="231" y="91"/>
                  </a:cubicBezTo>
                  <a:cubicBezTo>
                    <a:pt x="233" y="90"/>
                    <a:pt x="233" y="89"/>
                    <a:pt x="231" y="88"/>
                  </a:cubicBezTo>
                  <a:cubicBezTo>
                    <a:pt x="230" y="88"/>
                    <a:pt x="229" y="87"/>
                    <a:pt x="228" y="86"/>
                  </a:cubicBezTo>
                  <a:cubicBezTo>
                    <a:pt x="227" y="84"/>
                    <a:pt x="228" y="81"/>
                    <a:pt x="228" y="79"/>
                  </a:cubicBezTo>
                  <a:cubicBezTo>
                    <a:pt x="228" y="77"/>
                    <a:pt x="227" y="75"/>
                    <a:pt x="228" y="73"/>
                  </a:cubicBezTo>
                  <a:cubicBezTo>
                    <a:pt x="228" y="71"/>
                    <a:pt x="230" y="71"/>
                    <a:pt x="230" y="69"/>
                  </a:cubicBezTo>
                  <a:cubicBezTo>
                    <a:pt x="229" y="67"/>
                    <a:pt x="227" y="66"/>
                    <a:pt x="226" y="65"/>
                  </a:cubicBezTo>
                  <a:cubicBezTo>
                    <a:pt x="225" y="64"/>
                    <a:pt x="224" y="63"/>
                    <a:pt x="225" y="62"/>
                  </a:cubicBezTo>
                  <a:cubicBezTo>
                    <a:pt x="227" y="61"/>
                    <a:pt x="227" y="59"/>
                    <a:pt x="228" y="57"/>
                  </a:cubicBezTo>
                  <a:cubicBezTo>
                    <a:pt x="229" y="56"/>
                    <a:pt x="230" y="53"/>
                    <a:pt x="229" y="52"/>
                  </a:cubicBezTo>
                  <a:cubicBezTo>
                    <a:pt x="229" y="51"/>
                    <a:pt x="225" y="50"/>
                    <a:pt x="223" y="49"/>
                  </a:cubicBezTo>
                  <a:cubicBezTo>
                    <a:pt x="221" y="49"/>
                    <a:pt x="219" y="49"/>
                    <a:pt x="217" y="49"/>
                  </a:cubicBezTo>
                  <a:cubicBezTo>
                    <a:pt x="216" y="49"/>
                    <a:pt x="213" y="48"/>
                    <a:pt x="212" y="49"/>
                  </a:cubicBezTo>
                  <a:cubicBezTo>
                    <a:pt x="209" y="51"/>
                    <a:pt x="209" y="58"/>
                    <a:pt x="206" y="60"/>
                  </a:cubicBezTo>
                  <a:cubicBezTo>
                    <a:pt x="204" y="63"/>
                    <a:pt x="198" y="64"/>
                    <a:pt x="198" y="68"/>
                  </a:cubicBezTo>
                  <a:cubicBezTo>
                    <a:pt x="198" y="69"/>
                    <a:pt x="201" y="68"/>
                    <a:pt x="201" y="68"/>
                  </a:cubicBezTo>
                  <a:cubicBezTo>
                    <a:pt x="202" y="69"/>
                    <a:pt x="201" y="73"/>
                    <a:pt x="201" y="73"/>
                  </a:cubicBezTo>
                  <a:cubicBezTo>
                    <a:pt x="200" y="75"/>
                    <a:pt x="202" y="76"/>
                    <a:pt x="199" y="76"/>
                  </a:cubicBezTo>
                  <a:cubicBezTo>
                    <a:pt x="199" y="77"/>
                    <a:pt x="198" y="77"/>
                    <a:pt x="198" y="78"/>
                  </a:cubicBezTo>
                  <a:cubicBezTo>
                    <a:pt x="199" y="79"/>
                    <a:pt x="200" y="79"/>
                    <a:pt x="201" y="79"/>
                  </a:cubicBezTo>
                  <a:cubicBezTo>
                    <a:pt x="202" y="79"/>
                    <a:pt x="206" y="79"/>
                    <a:pt x="206" y="80"/>
                  </a:cubicBezTo>
                  <a:cubicBezTo>
                    <a:pt x="206" y="82"/>
                    <a:pt x="206" y="84"/>
                    <a:pt x="208" y="85"/>
                  </a:cubicBezTo>
                  <a:cubicBezTo>
                    <a:pt x="210" y="86"/>
                    <a:pt x="212" y="85"/>
                    <a:pt x="210" y="87"/>
                  </a:cubicBezTo>
                  <a:cubicBezTo>
                    <a:pt x="209" y="88"/>
                    <a:pt x="209" y="90"/>
                    <a:pt x="208" y="91"/>
                  </a:cubicBezTo>
                  <a:cubicBezTo>
                    <a:pt x="207" y="93"/>
                    <a:pt x="202" y="88"/>
                    <a:pt x="201" y="87"/>
                  </a:cubicBezTo>
                  <a:cubicBezTo>
                    <a:pt x="198" y="85"/>
                    <a:pt x="194" y="84"/>
                    <a:pt x="191" y="83"/>
                  </a:cubicBezTo>
                  <a:cubicBezTo>
                    <a:pt x="189" y="82"/>
                    <a:pt x="188" y="81"/>
                    <a:pt x="186" y="80"/>
                  </a:cubicBezTo>
                  <a:cubicBezTo>
                    <a:pt x="185" y="80"/>
                    <a:pt x="183" y="79"/>
                    <a:pt x="182" y="79"/>
                  </a:cubicBezTo>
                  <a:cubicBezTo>
                    <a:pt x="179" y="79"/>
                    <a:pt x="176" y="78"/>
                    <a:pt x="173" y="78"/>
                  </a:cubicBezTo>
                  <a:cubicBezTo>
                    <a:pt x="169" y="78"/>
                    <a:pt x="165" y="78"/>
                    <a:pt x="168" y="83"/>
                  </a:cubicBezTo>
                  <a:cubicBezTo>
                    <a:pt x="170" y="84"/>
                    <a:pt x="169" y="86"/>
                    <a:pt x="167" y="87"/>
                  </a:cubicBezTo>
                  <a:cubicBezTo>
                    <a:pt x="166" y="88"/>
                    <a:pt x="163" y="86"/>
                    <a:pt x="164" y="89"/>
                  </a:cubicBezTo>
                  <a:cubicBezTo>
                    <a:pt x="165" y="90"/>
                    <a:pt x="157" y="90"/>
                    <a:pt x="161" y="87"/>
                  </a:cubicBezTo>
                  <a:cubicBezTo>
                    <a:pt x="162" y="86"/>
                    <a:pt x="159" y="84"/>
                    <a:pt x="158" y="85"/>
                  </a:cubicBezTo>
                  <a:cubicBezTo>
                    <a:pt x="156" y="85"/>
                    <a:pt x="154" y="86"/>
                    <a:pt x="153" y="87"/>
                  </a:cubicBezTo>
                  <a:cubicBezTo>
                    <a:pt x="150" y="89"/>
                    <a:pt x="147" y="87"/>
                    <a:pt x="144" y="88"/>
                  </a:cubicBezTo>
                  <a:cubicBezTo>
                    <a:pt x="141" y="89"/>
                    <a:pt x="139" y="91"/>
                    <a:pt x="137" y="91"/>
                  </a:cubicBezTo>
                  <a:cubicBezTo>
                    <a:pt x="136" y="91"/>
                    <a:pt x="130" y="91"/>
                    <a:pt x="131" y="90"/>
                  </a:cubicBezTo>
                  <a:cubicBezTo>
                    <a:pt x="133" y="90"/>
                    <a:pt x="133" y="90"/>
                    <a:pt x="133" y="89"/>
                  </a:cubicBezTo>
                  <a:cubicBezTo>
                    <a:pt x="133" y="86"/>
                    <a:pt x="135" y="87"/>
                    <a:pt x="135" y="85"/>
                  </a:cubicBezTo>
                  <a:cubicBezTo>
                    <a:pt x="136" y="84"/>
                    <a:pt x="129" y="86"/>
                    <a:pt x="129" y="86"/>
                  </a:cubicBezTo>
                  <a:cubicBezTo>
                    <a:pt x="128" y="86"/>
                    <a:pt x="127" y="86"/>
                    <a:pt x="127" y="87"/>
                  </a:cubicBezTo>
                  <a:cubicBezTo>
                    <a:pt x="127" y="88"/>
                    <a:pt x="127" y="89"/>
                    <a:pt x="127" y="90"/>
                  </a:cubicBezTo>
                  <a:cubicBezTo>
                    <a:pt x="126" y="90"/>
                    <a:pt x="124" y="89"/>
                    <a:pt x="123" y="89"/>
                  </a:cubicBezTo>
                  <a:cubicBezTo>
                    <a:pt x="121" y="89"/>
                    <a:pt x="118" y="90"/>
                    <a:pt x="116" y="91"/>
                  </a:cubicBezTo>
                  <a:cubicBezTo>
                    <a:pt x="113" y="92"/>
                    <a:pt x="110" y="94"/>
                    <a:pt x="107" y="95"/>
                  </a:cubicBezTo>
                  <a:cubicBezTo>
                    <a:pt x="105" y="95"/>
                    <a:pt x="104" y="96"/>
                    <a:pt x="103" y="98"/>
                  </a:cubicBezTo>
                  <a:cubicBezTo>
                    <a:pt x="103" y="99"/>
                    <a:pt x="103" y="102"/>
                    <a:pt x="101" y="102"/>
                  </a:cubicBezTo>
                  <a:cubicBezTo>
                    <a:pt x="99" y="102"/>
                    <a:pt x="97" y="103"/>
                    <a:pt x="95" y="103"/>
                  </a:cubicBezTo>
                  <a:cubicBezTo>
                    <a:pt x="94" y="103"/>
                    <a:pt x="93" y="101"/>
                    <a:pt x="92" y="100"/>
                  </a:cubicBezTo>
                  <a:cubicBezTo>
                    <a:pt x="90" y="98"/>
                    <a:pt x="87" y="99"/>
                    <a:pt x="89" y="96"/>
                  </a:cubicBezTo>
                  <a:cubicBezTo>
                    <a:pt x="90" y="94"/>
                    <a:pt x="93" y="95"/>
                    <a:pt x="94" y="94"/>
                  </a:cubicBezTo>
                  <a:cubicBezTo>
                    <a:pt x="96" y="94"/>
                    <a:pt x="98" y="95"/>
                    <a:pt x="97" y="93"/>
                  </a:cubicBezTo>
                  <a:cubicBezTo>
                    <a:pt x="96" y="92"/>
                    <a:pt x="95" y="90"/>
                    <a:pt x="94" y="89"/>
                  </a:cubicBezTo>
                  <a:cubicBezTo>
                    <a:pt x="92" y="87"/>
                    <a:pt x="89" y="88"/>
                    <a:pt x="87" y="88"/>
                  </a:cubicBezTo>
                  <a:cubicBezTo>
                    <a:pt x="86" y="88"/>
                    <a:pt x="80" y="87"/>
                    <a:pt x="80" y="87"/>
                  </a:cubicBezTo>
                  <a:cubicBezTo>
                    <a:pt x="80" y="87"/>
                    <a:pt x="83" y="88"/>
                    <a:pt x="83" y="88"/>
                  </a:cubicBezTo>
                  <a:cubicBezTo>
                    <a:pt x="84" y="89"/>
                    <a:pt x="84" y="90"/>
                    <a:pt x="84" y="91"/>
                  </a:cubicBezTo>
                  <a:cubicBezTo>
                    <a:pt x="84" y="92"/>
                    <a:pt x="84" y="94"/>
                    <a:pt x="84" y="95"/>
                  </a:cubicBezTo>
                  <a:cubicBezTo>
                    <a:pt x="83" y="96"/>
                    <a:pt x="82" y="97"/>
                    <a:pt x="82" y="98"/>
                  </a:cubicBezTo>
                  <a:cubicBezTo>
                    <a:pt x="83" y="100"/>
                    <a:pt x="87" y="100"/>
                    <a:pt x="86" y="103"/>
                  </a:cubicBezTo>
                  <a:cubicBezTo>
                    <a:pt x="85" y="104"/>
                    <a:pt x="84" y="106"/>
                    <a:pt x="84" y="107"/>
                  </a:cubicBezTo>
                  <a:cubicBezTo>
                    <a:pt x="84" y="107"/>
                    <a:pt x="84" y="111"/>
                    <a:pt x="84" y="111"/>
                  </a:cubicBezTo>
                  <a:cubicBezTo>
                    <a:pt x="84" y="111"/>
                    <a:pt x="83" y="108"/>
                    <a:pt x="83" y="108"/>
                  </a:cubicBezTo>
                  <a:cubicBezTo>
                    <a:pt x="82" y="108"/>
                    <a:pt x="81" y="110"/>
                    <a:pt x="80" y="109"/>
                  </a:cubicBezTo>
                  <a:cubicBezTo>
                    <a:pt x="80" y="109"/>
                    <a:pt x="82" y="108"/>
                    <a:pt x="82" y="107"/>
                  </a:cubicBezTo>
                  <a:cubicBezTo>
                    <a:pt x="81" y="106"/>
                    <a:pt x="79" y="106"/>
                    <a:pt x="78" y="106"/>
                  </a:cubicBezTo>
                  <a:cubicBezTo>
                    <a:pt x="77" y="106"/>
                    <a:pt x="76" y="105"/>
                    <a:pt x="75" y="106"/>
                  </a:cubicBezTo>
                  <a:cubicBezTo>
                    <a:pt x="73" y="106"/>
                    <a:pt x="72" y="108"/>
                    <a:pt x="70" y="108"/>
                  </a:cubicBezTo>
                  <a:cubicBezTo>
                    <a:pt x="68" y="110"/>
                    <a:pt x="67" y="110"/>
                    <a:pt x="65" y="112"/>
                  </a:cubicBezTo>
                  <a:cubicBezTo>
                    <a:pt x="63" y="114"/>
                    <a:pt x="61" y="114"/>
                    <a:pt x="64" y="116"/>
                  </a:cubicBezTo>
                  <a:cubicBezTo>
                    <a:pt x="65" y="117"/>
                    <a:pt x="67" y="120"/>
                    <a:pt x="66" y="121"/>
                  </a:cubicBezTo>
                  <a:cubicBezTo>
                    <a:pt x="65" y="122"/>
                    <a:pt x="59" y="120"/>
                    <a:pt x="58" y="120"/>
                  </a:cubicBezTo>
                  <a:cubicBezTo>
                    <a:pt x="57" y="119"/>
                    <a:pt x="54" y="120"/>
                    <a:pt x="53" y="120"/>
                  </a:cubicBezTo>
                  <a:cubicBezTo>
                    <a:pt x="54" y="119"/>
                    <a:pt x="49" y="115"/>
                    <a:pt x="48" y="117"/>
                  </a:cubicBezTo>
                  <a:cubicBezTo>
                    <a:pt x="43" y="121"/>
                    <a:pt x="54" y="122"/>
                    <a:pt x="54" y="124"/>
                  </a:cubicBezTo>
                  <a:cubicBezTo>
                    <a:pt x="53" y="128"/>
                    <a:pt x="50" y="126"/>
                    <a:pt x="47" y="126"/>
                  </a:cubicBezTo>
                  <a:cubicBezTo>
                    <a:pt x="44" y="125"/>
                    <a:pt x="43" y="123"/>
                    <a:pt x="40" y="122"/>
                  </a:cubicBezTo>
                  <a:cubicBezTo>
                    <a:pt x="38" y="121"/>
                    <a:pt x="38" y="120"/>
                    <a:pt x="37" y="118"/>
                  </a:cubicBezTo>
                  <a:cubicBezTo>
                    <a:pt x="37" y="116"/>
                    <a:pt x="36" y="116"/>
                    <a:pt x="35" y="115"/>
                  </a:cubicBezTo>
                  <a:cubicBezTo>
                    <a:pt x="35" y="114"/>
                    <a:pt x="38" y="112"/>
                    <a:pt x="38" y="112"/>
                  </a:cubicBezTo>
                  <a:cubicBezTo>
                    <a:pt x="39" y="109"/>
                    <a:pt x="34" y="107"/>
                    <a:pt x="32" y="107"/>
                  </a:cubicBezTo>
                  <a:cubicBezTo>
                    <a:pt x="30" y="106"/>
                    <a:pt x="30" y="104"/>
                    <a:pt x="28" y="104"/>
                  </a:cubicBezTo>
                  <a:cubicBezTo>
                    <a:pt x="29" y="103"/>
                    <a:pt x="24" y="99"/>
                    <a:pt x="24" y="99"/>
                  </a:cubicBezTo>
                  <a:cubicBezTo>
                    <a:pt x="26" y="98"/>
                    <a:pt x="28" y="101"/>
                    <a:pt x="29" y="102"/>
                  </a:cubicBezTo>
                  <a:cubicBezTo>
                    <a:pt x="30" y="103"/>
                    <a:pt x="31" y="103"/>
                    <a:pt x="31" y="102"/>
                  </a:cubicBezTo>
                  <a:cubicBezTo>
                    <a:pt x="32" y="102"/>
                    <a:pt x="33" y="103"/>
                    <a:pt x="33" y="103"/>
                  </a:cubicBezTo>
                  <a:cubicBezTo>
                    <a:pt x="36" y="104"/>
                    <a:pt x="38" y="105"/>
                    <a:pt x="41" y="105"/>
                  </a:cubicBezTo>
                  <a:cubicBezTo>
                    <a:pt x="43" y="106"/>
                    <a:pt x="46" y="106"/>
                    <a:pt x="49" y="107"/>
                  </a:cubicBezTo>
                  <a:cubicBezTo>
                    <a:pt x="54" y="109"/>
                    <a:pt x="58" y="109"/>
                    <a:pt x="63" y="106"/>
                  </a:cubicBezTo>
                  <a:cubicBezTo>
                    <a:pt x="65" y="105"/>
                    <a:pt x="66" y="104"/>
                    <a:pt x="68" y="103"/>
                  </a:cubicBezTo>
                  <a:cubicBezTo>
                    <a:pt x="71" y="101"/>
                    <a:pt x="69" y="100"/>
                    <a:pt x="69" y="97"/>
                  </a:cubicBezTo>
                  <a:cubicBezTo>
                    <a:pt x="69" y="94"/>
                    <a:pt x="62" y="93"/>
                    <a:pt x="60" y="91"/>
                  </a:cubicBezTo>
                  <a:cubicBezTo>
                    <a:pt x="57" y="89"/>
                    <a:pt x="53" y="87"/>
                    <a:pt x="50" y="86"/>
                  </a:cubicBezTo>
                  <a:cubicBezTo>
                    <a:pt x="47" y="84"/>
                    <a:pt x="43" y="82"/>
                    <a:pt x="40" y="82"/>
                  </a:cubicBezTo>
                  <a:cubicBezTo>
                    <a:pt x="39" y="81"/>
                    <a:pt x="39" y="82"/>
                    <a:pt x="38" y="82"/>
                  </a:cubicBezTo>
                  <a:cubicBezTo>
                    <a:pt x="37" y="82"/>
                    <a:pt x="36" y="81"/>
                    <a:pt x="35" y="81"/>
                  </a:cubicBezTo>
                  <a:cubicBezTo>
                    <a:pt x="33" y="80"/>
                    <a:pt x="31" y="84"/>
                    <a:pt x="29" y="84"/>
                  </a:cubicBezTo>
                  <a:cubicBezTo>
                    <a:pt x="29" y="83"/>
                    <a:pt x="33" y="80"/>
                    <a:pt x="29" y="80"/>
                  </a:cubicBezTo>
                  <a:cubicBezTo>
                    <a:pt x="28" y="80"/>
                    <a:pt x="24" y="78"/>
                    <a:pt x="24" y="78"/>
                  </a:cubicBezTo>
                  <a:cubicBezTo>
                    <a:pt x="25" y="77"/>
                    <a:pt x="29" y="80"/>
                    <a:pt x="29" y="78"/>
                  </a:cubicBezTo>
                  <a:cubicBezTo>
                    <a:pt x="29" y="77"/>
                    <a:pt x="25" y="75"/>
                    <a:pt x="24" y="75"/>
                  </a:cubicBezTo>
                  <a:cubicBezTo>
                    <a:pt x="23" y="76"/>
                    <a:pt x="20" y="78"/>
                    <a:pt x="20" y="78"/>
                  </a:cubicBezTo>
                  <a:cubicBezTo>
                    <a:pt x="20" y="77"/>
                    <a:pt x="20" y="77"/>
                    <a:pt x="19" y="76"/>
                  </a:cubicBezTo>
                  <a:cubicBezTo>
                    <a:pt x="17" y="76"/>
                    <a:pt x="17" y="77"/>
                    <a:pt x="16" y="78"/>
                  </a:cubicBezTo>
                  <a:cubicBezTo>
                    <a:pt x="16" y="78"/>
                    <a:pt x="16" y="78"/>
                    <a:pt x="16" y="77"/>
                  </a:cubicBezTo>
                  <a:cubicBezTo>
                    <a:pt x="15" y="78"/>
                    <a:pt x="14" y="80"/>
                    <a:pt x="13" y="80"/>
                  </a:cubicBezTo>
                  <a:cubicBezTo>
                    <a:pt x="12" y="81"/>
                    <a:pt x="10" y="81"/>
                    <a:pt x="10" y="81"/>
                  </a:cubicBezTo>
                  <a:cubicBezTo>
                    <a:pt x="9" y="83"/>
                    <a:pt x="5" y="83"/>
                    <a:pt x="6" y="85"/>
                  </a:cubicBezTo>
                  <a:cubicBezTo>
                    <a:pt x="9" y="87"/>
                    <a:pt x="5" y="85"/>
                    <a:pt x="5" y="88"/>
                  </a:cubicBezTo>
                  <a:cubicBezTo>
                    <a:pt x="5" y="90"/>
                    <a:pt x="9" y="91"/>
                    <a:pt x="10" y="92"/>
                  </a:cubicBezTo>
                  <a:cubicBezTo>
                    <a:pt x="12" y="93"/>
                    <a:pt x="14" y="95"/>
                    <a:pt x="13" y="97"/>
                  </a:cubicBezTo>
                  <a:cubicBezTo>
                    <a:pt x="12" y="99"/>
                    <a:pt x="9" y="100"/>
                    <a:pt x="9" y="102"/>
                  </a:cubicBezTo>
                  <a:cubicBezTo>
                    <a:pt x="10" y="104"/>
                    <a:pt x="12" y="106"/>
                    <a:pt x="13" y="108"/>
                  </a:cubicBezTo>
                  <a:cubicBezTo>
                    <a:pt x="14" y="110"/>
                    <a:pt x="12" y="110"/>
                    <a:pt x="12" y="112"/>
                  </a:cubicBezTo>
                  <a:cubicBezTo>
                    <a:pt x="12" y="114"/>
                    <a:pt x="15" y="116"/>
                    <a:pt x="13" y="117"/>
                  </a:cubicBezTo>
                  <a:cubicBezTo>
                    <a:pt x="11" y="118"/>
                    <a:pt x="14" y="121"/>
                    <a:pt x="14" y="122"/>
                  </a:cubicBezTo>
                  <a:cubicBezTo>
                    <a:pt x="16" y="124"/>
                    <a:pt x="18" y="124"/>
                    <a:pt x="15" y="126"/>
                  </a:cubicBezTo>
                  <a:cubicBezTo>
                    <a:pt x="13" y="128"/>
                    <a:pt x="14" y="128"/>
                    <a:pt x="15" y="129"/>
                  </a:cubicBezTo>
                  <a:cubicBezTo>
                    <a:pt x="20" y="132"/>
                    <a:pt x="23" y="134"/>
                    <a:pt x="18" y="138"/>
                  </a:cubicBezTo>
                  <a:cubicBezTo>
                    <a:pt x="13" y="143"/>
                    <a:pt x="8" y="147"/>
                    <a:pt x="4" y="152"/>
                  </a:cubicBezTo>
                  <a:cubicBezTo>
                    <a:pt x="6" y="152"/>
                    <a:pt x="6" y="151"/>
                    <a:pt x="7" y="152"/>
                  </a:cubicBezTo>
                  <a:cubicBezTo>
                    <a:pt x="8" y="154"/>
                    <a:pt x="10" y="154"/>
                    <a:pt x="11" y="155"/>
                  </a:cubicBezTo>
                  <a:cubicBezTo>
                    <a:pt x="17" y="157"/>
                    <a:pt x="9" y="157"/>
                    <a:pt x="7" y="157"/>
                  </a:cubicBezTo>
                  <a:cubicBezTo>
                    <a:pt x="5" y="157"/>
                    <a:pt x="4" y="158"/>
                    <a:pt x="4" y="160"/>
                  </a:cubicBezTo>
                  <a:cubicBezTo>
                    <a:pt x="4" y="162"/>
                    <a:pt x="2" y="163"/>
                    <a:pt x="1" y="165"/>
                  </a:cubicBezTo>
                  <a:cubicBezTo>
                    <a:pt x="0" y="166"/>
                    <a:pt x="1" y="168"/>
                    <a:pt x="2" y="170"/>
                  </a:cubicBezTo>
                  <a:cubicBezTo>
                    <a:pt x="2" y="172"/>
                    <a:pt x="0" y="174"/>
                    <a:pt x="1" y="175"/>
                  </a:cubicBezTo>
                  <a:cubicBezTo>
                    <a:pt x="3" y="176"/>
                    <a:pt x="3" y="176"/>
                    <a:pt x="3" y="178"/>
                  </a:cubicBezTo>
                  <a:cubicBezTo>
                    <a:pt x="2" y="180"/>
                    <a:pt x="4" y="181"/>
                    <a:pt x="4" y="183"/>
                  </a:cubicBezTo>
                  <a:cubicBezTo>
                    <a:pt x="4" y="184"/>
                    <a:pt x="7" y="186"/>
                    <a:pt x="8" y="186"/>
                  </a:cubicBezTo>
                  <a:cubicBezTo>
                    <a:pt x="8" y="186"/>
                    <a:pt x="9" y="185"/>
                    <a:pt x="10" y="185"/>
                  </a:cubicBezTo>
                  <a:cubicBezTo>
                    <a:pt x="11" y="185"/>
                    <a:pt x="11" y="187"/>
                    <a:pt x="12" y="187"/>
                  </a:cubicBezTo>
                  <a:cubicBezTo>
                    <a:pt x="14" y="186"/>
                    <a:pt x="14" y="185"/>
                    <a:pt x="16" y="187"/>
                  </a:cubicBezTo>
                  <a:cubicBezTo>
                    <a:pt x="18" y="188"/>
                    <a:pt x="18" y="188"/>
                    <a:pt x="18" y="190"/>
                  </a:cubicBezTo>
                  <a:cubicBezTo>
                    <a:pt x="17" y="195"/>
                    <a:pt x="21" y="199"/>
                    <a:pt x="24" y="201"/>
                  </a:cubicBezTo>
                  <a:cubicBezTo>
                    <a:pt x="26" y="202"/>
                    <a:pt x="27" y="203"/>
                    <a:pt x="25" y="204"/>
                  </a:cubicBezTo>
                  <a:cubicBezTo>
                    <a:pt x="24" y="206"/>
                    <a:pt x="23" y="205"/>
                    <a:pt x="21" y="205"/>
                  </a:cubicBezTo>
                  <a:cubicBezTo>
                    <a:pt x="19" y="205"/>
                    <a:pt x="22" y="214"/>
                    <a:pt x="24" y="213"/>
                  </a:cubicBezTo>
                  <a:cubicBezTo>
                    <a:pt x="25" y="212"/>
                    <a:pt x="26" y="209"/>
                    <a:pt x="27" y="210"/>
                  </a:cubicBezTo>
                  <a:cubicBezTo>
                    <a:pt x="28" y="210"/>
                    <a:pt x="29" y="211"/>
                    <a:pt x="31" y="211"/>
                  </a:cubicBezTo>
                  <a:cubicBezTo>
                    <a:pt x="33" y="211"/>
                    <a:pt x="35" y="212"/>
                    <a:pt x="35" y="214"/>
                  </a:cubicBezTo>
                  <a:cubicBezTo>
                    <a:pt x="35" y="215"/>
                    <a:pt x="34" y="215"/>
                    <a:pt x="34" y="215"/>
                  </a:cubicBezTo>
                  <a:cubicBezTo>
                    <a:pt x="33" y="216"/>
                    <a:pt x="34" y="218"/>
                    <a:pt x="35" y="218"/>
                  </a:cubicBezTo>
                  <a:cubicBezTo>
                    <a:pt x="36" y="219"/>
                    <a:pt x="38" y="218"/>
                    <a:pt x="39" y="219"/>
                  </a:cubicBezTo>
                  <a:cubicBezTo>
                    <a:pt x="40" y="220"/>
                    <a:pt x="40" y="222"/>
                    <a:pt x="40" y="223"/>
                  </a:cubicBezTo>
                  <a:cubicBezTo>
                    <a:pt x="40" y="224"/>
                    <a:pt x="43" y="223"/>
                    <a:pt x="44" y="223"/>
                  </a:cubicBezTo>
                  <a:cubicBezTo>
                    <a:pt x="45" y="224"/>
                    <a:pt x="47" y="227"/>
                    <a:pt x="48" y="225"/>
                  </a:cubicBezTo>
                  <a:cubicBezTo>
                    <a:pt x="49" y="223"/>
                    <a:pt x="50" y="224"/>
                    <a:pt x="51" y="225"/>
                  </a:cubicBezTo>
                  <a:cubicBezTo>
                    <a:pt x="53" y="227"/>
                    <a:pt x="53" y="226"/>
                    <a:pt x="55" y="226"/>
                  </a:cubicBezTo>
                  <a:cubicBezTo>
                    <a:pt x="56" y="226"/>
                    <a:pt x="57" y="229"/>
                    <a:pt x="58" y="228"/>
                  </a:cubicBezTo>
                  <a:cubicBezTo>
                    <a:pt x="60" y="227"/>
                    <a:pt x="62" y="229"/>
                    <a:pt x="63" y="230"/>
                  </a:cubicBezTo>
                  <a:cubicBezTo>
                    <a:pt x="65" y="231"/>
                    <a:pt x="62" y="232"/>
                    <a:pt x="62" y="232"/>
                  </a:cubicBezTo>
                  <a:cubicBezTo>
                    <a:pt x="60" y="233"/>
                    <a:pt x="63" y="234"/>
                    <a:pt x="63" y="234"/>
                  </a:cubicBezTo>
                  <a:cubicBezTo>
                    <a:pt x="63" y="234"/>
                    <a:pt x="60" y="234"/>
                    <a:pt x="61" y="236"/>
                  </a:cubicBezTo>
                  <a:cubicBezTo>
                    <a:pt x="63" y="237"/>
                    <a:pt x="62" y="238"/>
                    <a:pt x="61" y="239"/>
                  </a:cubicBezTo>
                  <a:cubicBezTo>
                    <a:pt x="61" y="240"/>
                    <a:pt x="58" y="240"/>
                    <a:pt x="57" y="240"/>
                  </a:cubicBezTo>
                  <a:cubicBezTo>
                    <a:pt x="55" y="240"/>
                    <a:pt x="54" y="242"/>
                    <a:pt x="53" y="244"/>
                  </a:cubicBezTo>
                  <a:cubicBezTo>
                    <a:pt x="54" y="244"/>
                    <a:pt x="58" y="244"/>
                    <a:pt x="58" y="245"/>
                  </a:cubicBezTo>
                  <a:cubicBezTo>
                    <a:pt x="58" y="246"/>
                    <a:pt x="53" y="247"/>
                    <a:pt x="53" y="248"/>
                  </a:cubicBezTo>
                  <a:cubicBezTo>
                    <a:pt x="53" y="249"/>
                    <a:pt x="55" y="249"/>
                    <a:pt x="55" y="251"/>
                  </a:cubicBezTo>
                  <a:cubicBezTo>
                    <a:pt x="55" y="251"/>
                    <a:pt x="52" y="252"/>
                    <a:pt x="52" y="252"/>
                  </a:cubicBezTo>
                  <a:cubicBezTo>
                    <a:pt x="51" y="253"/>
                    <a:pt x="51" y="254"/>
                    <a:pt x="50" y="255"/>
                  </a:cubicBezTo>
                  <a:cubicBezTo>
                    <a:pt x="50" y="256"/>
                    <a:pt x="48" y="255"/>
                    <a:pt x="48" y="257"/>
                  </a:cubicBezTo>
                  <a:cubicBezTo>
                    <a:pt x="47" y="258"/>
                    <a:pt x="49" y="260"/>
                    <a:pt x="51" y="260"/>
                  </a:cubicBezTo>
                  <a:cubicBezTo>
                    <a:pt x="53" y="261"/>
                    <a:pt x="55" y="262"/>
                    <a:pt x="58" y="264"/>
                  </a:cubicBezTo>
                  <a:cubicBezTo>
                    <a:pt x="59" y="265"/>
                    <a:pt x="60" y="266"/>
                    <a:pt x="61" y="266"/>
                  </a:cubicBezTo>
                  <a:cubicBezTo>
                    <a:pt x="62" y="268"/>
                    <a:pt x="62" y="267"/>
                    <a:pt x="64" y="266"/>
                  </a:cubicBezTo>
                  <a:cubicBezTo>
                    <a:pt x="67" y="266"/>
                    <a:pt x="70" y="269"/>
                    <a:pt x="73" y="269"/>
                  </a:cubicBezTo>
                  <a:cubicBezTo>
                    <a:pt x="76" y="269"/>
                    <a:pt x="79" y="271"/>
                    <a:pt x="82" y="272"/>
                  </a:cubicBezTo>
                  <a:cubicBezTo>
                    <a:pt x="85" y="273"/>
                    <a:pt x="87" y="272"/>
                    <a:pt x="90" y="272"/>
                  </a:cubicBezTo>
                  <a:cubicBezTo>
                    <a:pt x="91" y="273"/>
                    <a:pt x="92" y="274"/>
                    <a:pt x="92" y="275"/>
                  </a:cubicBezTo>
                  <a:cubicBezTo>
                    <a:pt x="92" y="276"/>
                    <a:pt x="93" y="276"/>
                    <a:pt x="94" y="276"/>
                  </a:cubicBezTo>
                  <a:cubicBezTo>
                    <a:pt x="97" y="277"/>
                    <a:pt x="99" y="282"/>
                    <a:pt x="103" y="280"/>
                  </a:cubicBezTo>
                  <a:cubicBezTo>
                    <a:pt x="104" y="279"/>
                    <a:pt x="106" y="278"/>
                    <a:pt x="105" y="277"/>
                  </a:cubicBezTo>
                  <a:cubicBezTo>
                    <a:pt x="104" y="276"/>
                    <a:pt x="103" y="275"/>
                    <a:pt x="102" y="274"/>
                  </a:cubicBezTo>
                  <a:cubicBezTo>
                    <a:pt x="100" y="272"/>
                    <a:pt x="99" y="270"/>
                    <a:pt x="100" y="267"/>
                  </a:cubicBezTo>
                  <a:cubicBezTo>
                    <a:pt x="100" y="265"/>
                    <a:pt x="99" y="263"/>
                    <a:pt x="97" y="262"/>
                  </a:cubicBezTo>
                  <a:cubicBezTo>
                    <a:pt x="95" y="261"/>
                    <a:pt x="98" y="259"/>
                    <a:pt x="99" y="258"/>
                  </a:cubicBezTo>
                  <a:cubicBezTo>
                    <a:pt x="100" y="256"/>
                    <a:pt x="100" y="254"/>
                    <a:pt x="103" y="254"/>
                  </a:cubicBezTo>
                  <a:cubicBezTo>
                    <a:pt x="104" y="254"/>
                    <a:pt x="105" y="253"/>
                    <a:pt x="106" y="252"/>
                  </a:cubicBezTo>
                  <a:cubicBezTo>
                    <a:pt x="107" y="251"/>
                    <a:pt x="108" y="251"/>
                    <a:pt x="109" y="250"/>
                  </a:cubicBezTo>
                  <a:cubicBezTo>
                    <a:pt x="108" y="250"/>
                    <a:pt x="106" y="249"/>
                    <a:pt x="106" y="248"/>
                  </a:cubicBezTo>
                  <a:cubicBezTo>
                    <a:pt x="106" y="247"/>
                    <a:pt x="108" y="248"/>
                    <a:pt x="108" y="248"/>
                  </a:cubicBezTo>
                  <a:cubicBezTo>
                    <a:pt x="108" y="247"/>
                    <a:pt x="106" y="244"/>
                    <a:pt x="105" y="243"/>
                  </a:cubicBezTo>
                  <a:cubicBezTo>
                    <a:pt x="104" y="241"/>
                    <a:pt x="103" y="241"/>
                    <a:pt x="101" y="241"/>
                  </a:cubicBezTo>
                  <a:cubicBezTo>
                    <a:pt x="98" y="241"/>
                    <a:pt x="100" y="239"/>
                    <a:pt x="98" y="238"/>
                  </a:cubicBezTo>
                  <a:cubicBezTo>
                    <a:pt x="97" y="237"/>
                    <a:pt x="94" y="237"/>
                    <a:pt x="96" y="235"/>
                  </a:cubicBezTo>
                  <a:cubicBezTo>
                    <a:pt x="97" y="233"/>
                    <a:pt x="99" y="232"/>
                    <a:pt x="97" y="231"/>
                  </a:cubicBezTo>
                  <a:cubicBezTo>
                    <a:pt x="96" y="229"/>
                    <a:pt x="98" y="228"/>
                    <a:pt x="99" y="227"/>
                  </a:cubicBezTo>
                  <a:cubicBezTo>
                    <a:pt x="99" y="226"/>
                    <a:pt x="101" y="223"/>
                    <a:pt x="101" y="224"/>
                  </a:cubicBezTo>
                  <a:cubicBezTo>
                    <a:pt x="102" y="225"/>
                    <a:pt x="103" y="227"/>
                    <a:pt x="104" y="228"/>
                  </a:cubicBezTo>
                  <a:cubicBezTo>
                    <a:pt x="106" y="228"/>
                    <a:pt x="107" y="227"/>
                    <a:pt x="107" y="226"/>
                  </a:cubicBezTo>
                  <a:cubicBezTo>
                    <a:pt x="106" y="224"/>
                    <a:pt x="106" y="223"/>
                    <a:pt x="108" y="222"/>
                  </a:cubicBezTo>
                  <a:cubicBezTo>
                    <a:pt x="110" y="221"/>
                    <a:pt x="110" y="219"/>
                    <a:pt x="112" y="219"/>
                  </a:cubicBezTo>
                  <a:cubicBezTo>
                    <a:pt x="114" y="218"/>
                    <a:pt x="116" y="215"/>
                    <a:pt x="118" y="216"/>
                  </a:cubicBezTo>
                  <a:cubicBezTo>
                    <a:pt x="120" y="216"/>
                    <a:pt x="120" y="218"/>
                    <a:pt x="122" y="216"/>
                  </a:cubicBezTo>
                  <a:cubicBezTo>
                    <a:pt x="124" y="215"/>
                    <a:pt x="124" y="216"/>
                    <a:pt x="126" y="217"/>
                  </a:cubicBezTo>
                  <a:cubicBezTo>
                    <a:pt x="128" y="217"/>
                    <a:pt x="130" y="217"/>
                    <a:pt x="132" y="218"/>
                  </a:cubicBezTo>
                  <a:cubicBezTo>
                    <a:pt x="134" y="219"/>
                    <a:pt x="134" y="221"/>
                    <a:pt x="136" y="223"/>
                  </a:cubicBezTo>
                  <a:cubicBezTo>
                    <a:pt x="136" y="223"/>
                    <a:pt x="136" y="220"/>
                    <a:pt x="138" y="221"/>
                  </a:cubicBezTo>
                  <a:cubicBezTo>
                    <a:pt x="139" y="221"/>
                    <a:pt x="140" y="223"/>
                    <a:pt x="142" y="223"/>
                  </a:cubicBezTo>
                  <a:cubicBezTo>
                    <a:pt x="143" y="224"/>
                    <a:pt x="144" y="222"/>
                    <a:pt x="145" y="221"/>
                  </a:cubicBezTo>
                  <a:cubicBezTo>
                    <a:pt x="147" y="219"/>
                    <a:pt x="148" y="221"/>
                    <a:pt x="150" y="221"/>
                  </a:cubicBezTo>
                  <a:cubicBezTo>
                    <a:pt x="152" y="221"/>
                    <a:pt x="153" y="219"/>
                    <a:pt x="155" y="220"/>
                  </a:cubicBezTo>
                  <a:cubicBezTo>
                    <a:pt x="157" y="221"/>
                    <a:pt x="158" y="222"/>
                    <a:pt x="160" y="223"/>
                  </a:cubicBezTo>
                  <a:cubicBezTo>
                    <a:pt x="162" y="224"/>
                    <a:pt x="161" y="223"/>
                    <a:pt x="163" y="222"/>
                  </a:cubicBezTo>
                  <a:cubicBezTo>
                    <a:pt x="164" y="221"/>
                    <a:pt x="168" y="222"/>
                    <a:pt x="169" y="222"/>
                  </a:cubicBezTo>
                  <a:cubicBezTo>
                    <a:pt x="170" y="222"/>
                    <a:pt x="172" y="220"/>
                    <a:pt x="172" y="219"/>
                  </a:cubicBezTo>
                  <a:cubicBezTo>
                    <a:pt x="172" y="217"/>
                    <a:pt x="169" y="217"/>
                    <a:pt x="168" y="216"/>
                  </a:cubicBezTo>
                  <a:cubicBezTo>
                    <a:pt x="161" y="213"/>
                    <a:pt x="171" y="214"/>
                    <a:pt x="169" y="210"/>
                  </a:cubicBezTo>
                  <a:cubicBezTo>
                    <a:pt x="168" y="209"/>
                    <a:pt x="166" y="209"/>
                    <a:pt x="169" y="208"/>
                  </a:cubicBezTo>
                  <a:cubicBezTo>
                    <a:pt x="170" y="207"/>
                    <a:pt x="172" y="208"/>
                    <a:pt x="173" y="207"/>
                  </a:cubicBezTo>
                  <a:cubicBezTo>
                    <a:pt x="177" y="207"/>
                    <a:pt x="166" y="202"/>
                    <a:pt x="171" y="200"/>
                  </a:cubicBezTo>
                  <a:cubicBezTo>
                    <a:pt x="172" y="200"/>
                    <a:pt x="174" y="200"/>
                    <a:pt x="175" y="200"/>
                  </a:cubicBezTo>
                  <a:cubicBezTo>
                    <a:pt x="178" y="200"/>
                    <a:pt x="180" y="200"/>
                    <a:pt x="183" y="199"/>
                  </a:cubicBezTo>
                  <a:cubicBezTo>
                    <a:pt x="185" y="198"/>
                    <a:pt x="187" y="198"/>
                    <a:pt x="189" y="198"/>
                  </a:cubicBezTo>
                  <a:cubicBezTo>
                    <a:pt x="191" y="197"/>
                    <a:pt x="193" y="196"/>
                    <a:pt x="196" y="196"/>
                  </a:cubicBezTo>
                  <a:cubicBezTo>
                    <a:pt x="200" y="195"/>
                    <a:pt x="204" y="194"/>
                    <a:pt x="208" y="192"/>
                  </a:cubicBezTo>
                  <a:cubicBezTo>
                    <a:pt x="211" y="190"/>
                    <a:pt x="217" y="190"/>
                    <a:pt x="219" y="194"/>
                  </a:cubicBezTo>
                  <a:cubicBezTo>
                    <a:pt x="220" y="196"/>
                    <a:pt x="219" y="196"/>
                    <a:pt x="220" y="198"/>
                  </a:cubicBezTo>
                  <a:cubicBezTo>
                    <a:pt x="220" y="201"/>
                    <a:pt x="224" y="198"/>
                    <a:pt x="226" y="199"/>
                  </a:cubicBezTo>
                  <a:cubicBezTo>
                    <a:pt x="227" y="199"/>
                    <a:pt x="226" y="200"/>
                    <a:pt x="227" y="200"/>
                  </a:cubicBezTo>
                  <a:cubicBezTo>
                    <a:pt x="228" y="201"/>
                    <a:pt x="228" y="200"/>
                    <a:pt x="228" y="200"/>
                  </a:cubicBezTo>
                  <a:cubicBezTo>
                    <a:pt x="229" y="199"/>
                    <a:pt x="230" y="200"/>
                    <a:pt x="231" y="201"/>
                  </a:cubicBezTo>
                  <a:cubicBezTo>
                    <a:pt x="232" y="201"/>
                    <a:pt x="232" y="201"/>
                    <a:pt x="231" y="202"/>
                  </a:cubicBezTo>
                  <a:cubicBezTo>
                    <a:pt x="230" y="205"/>
                    <a:pt x="237" y="203"/>
                    <a:pt x="239" y="202"/>
                  </a:cubicBezTo>
                  <a:cubicBezTo>
                    <a:pt x="239" y="202"/>
                    <a:pt x="248" y="197"/>
                    <a:pt x="248" y="198"/>
                  </a:cubicBezTo>
                  <a:cubicBezTo>
                    <a:pt x="248" y="199"/>
                    <a:pt x="246" y="201"/>
                    <a:pt x="248" y="202"/>
                  </a:cubicBezTo>
                  <a:cubicBezTo>
                    <a:pt x="250" y="202"/>
                    <a:pt x="251" y="203"/>
                    <a:pt x="252" y="204"/>
                  </a:cubicBezTo>
                  <a:cubicBezTo>
                    <a:pt x="255" y="207"/>
                    <a:pt x="256" y="210"/>
                    <a:pt x="258" y="213"/>
                  </a:cubicBezTo>
                  <a:cubicBezTo>
                    <a:pt x="260" y="216"/>
                    <a:pt x="261" y="219"/>
                    <a:pt x="263" y="221"/>
                  </a:cubicBezTo>
                  <a:cubicBezTo>
                    <a:pt x="266" y="224"/>
                    <a:pt x="266" y="217"/>
                    <a:pt x="269" y="220"/>
                  </a:cubicBezTo>
                  <a:cubicBezTo>
                    <a:pt x="273" y="224"/>
                    <a:pt x="275" y="222"/>
                    <a:pt x="280" y="221"/>
                  </a:cubicBezTo>
                  <a:cubicBezTo>
                    <a:pt x="282" y="220"/>
                    <a:pt x="283" y="223"/>
                    <a:pt x="284" y="224"/>
                  </a:cubicBezTo>
                  <a:cubicBezTo>
                    <a:pt x="285" y="226"/>
                    <a:pt x="287" y="226"/>
                    <a:pt x="288" y="228"/>
                  </a:cubicBezTo>
                  <a:cubicBezTo>
                    <a:pt x="289" y="230"/>
                    <a:pt x="291" y="230"/>
                    <a:pt x="293" y="230"/>
                  </a:cubicBezTo>
                  <a:cubicBezTo>
                    <a:pt x="296" y="229"/>
                    <a:pt x="295" y="230"/>
                    <a:pt x="296" y="231"/>
                  </a:cubicBezTo>
                  <a:cubicBezTo>
                    <a:pt x="298" y="235"/>
                    <a:pt x="304" y="230"/>
                    <a:pt x="307" y="230"/>
                  </a:cubicBezTo>
                  <a:cubicBezTo>
                    <a:pt x="310" y="229"/>
                    <a:pt x="313" y="226"/>
                    <a:pt x="316" y="225"/>
                  </a:cubicBezTo>
                  <a:cubicBezTo>
                    <a:pt x="320" y="222"/>
                    <a:pt x="322" y="222"/>
                    <a:pt x="327" y="223"/>
                  </a:cubicBezTo>
                  <a:cubicBezTo>
                    <a:pt x="329" y="223"/>
                    <a:pt x="329" y="224"/>
                    <a:pt x="331" y="226"/>
                  </a:cubicBezTo>
                  <a:cubicBezTo>
                    <a:pt x="332" y="227"/>
                    <a:pt x="334" y="227"/>
                    <a:pt x="336" y="227"/>
                  </a:cubicBezTo>
                  <a:cubicBezTo>
                    <a:pt x="338" y="227"/>
                    <a:pt x="339" y="228"/>
                    <a:pt x="341" y="228"/>
                  </a:cubicBezTo>
                  <a:cubicBezTo>
                    <a:pt x="343" y="230"/>
                    <a:pt x="344" y="228"/>
                    <a:pt x="346" y="227"/>
                  </a:cubicBezTo>
                  <a:cubicBezTo>
                    <a:pt x="349" y="224"/>
                    <a:pt x="344" y="222"/>
                    <a:pt x="346" y="219"/>
                  </a:cubicBezTo>
                  <a:cubicBezTo>
                    <a:pt x="347" y="217"/>
                    <a:pt x="351" y="213"/>
                    <a:pt x="353" y="214"/>
                  </a:cubicBezTo>
                  <a:cubicBezTo>
                    <a:pt x="357" y="216"/>
                    <a:pt x="362" y="216"/>
                    <a:pt x="366" y="218"/>
                  </a:cubicBezTo>
                  <a:cubicBezTo>
                    <a:pt x="368" y="219"/>
                    <a:pt x="367" y="221"/>
                    <a:pt x="368" y="222"/>
                  </a:cubicBezTo>
                  <a:cubicBezTo>
                    <a:pt x="369" y="225"/>
                    <a:pt x="371" y="225"/>
                    <a:pt x="374" y="226"/>
                  </a:cubicBezTo>
                  <a:cubicBezTo>
                    <a:pt x="378" y="227"/>
                    <a:pt x="382" y="224"/>
                    <a:pt x="386" y="225"/>
                  </a:cubicBezTo>
                  <a:cubicBezTo>
                    <a:pt x="387" y="225"/>
                    <a:pt x="389" y="225"/>
                    <a:pt x="390" y="226"/>
                  </a:cubicBezTo>
                  <a:cubicBezTo>
                    <a:pt x="392" y="227"/>
                    <a:pt x="394" y="227"/>
                    <a:pt x="396" y="229"/>
                  </a:cubicBezTo>
                  <a:cubicBezTo>
                    <a:pt x="401" y="233"/>
                    <a:pt x="409" y="233"/>
                    <a:pt x="415" y="231"/>
                  </a:cubicBezTo>
                  <a:cubicBezTo>
                    <a:pt x="419" y="230"/>
                    <a:pt x="422" y="228"/>
                    <a:pt x="426" y="227"/>
                  </a:cubicBezTo>
                  <a:cubicBezTo>
                    <a:pt x="428" y="225"/>
                    <a:pt x="431" y="227"/>
                    <a:pt x="433" y="227"/>
                  </a:cubicBezTo>
                  <a:cubicBezTo>
                    <a:pt x="435" y="228"/>
                    <a:pt x="436" y="226"/>
                    <a:pt x="438" y="227"/>
                  </a:cubicBezTo>
                  <a:cubicBezTo>
                    <a:pt x="439" y="228"/>
                    <a:pt x="443" y="231"/>
                    <a:pt x="445" y="230"/>
                  </a:cubicBezTo>
                  <a:cubicBezTo>
                    <a:pt x="446" y="230"/>
                    <a:pt x="448" y="229"/>
                    <a:pt x="449" y="228"/>
                  </a:cubicBezTo>
                  <a:cubicBezTo>
                    <a:pt x="452" y="227"/>
                    <a:pt x="453" y="227"/>
                    <a:pt x="453" y="225"/>
                  </a:cubicBezTo>
                  <a:cubicBezTo>
                    <a:pt x="453" y="221"/>
                    <a:pt x="456" y="217"/>
                    <a:pt x="458" y="215"/>
                  </a:cubicBezTo>
                  <a:cubicBezTo>
                    <a:pt x="459" y="214"/>
                    <a:pt x="460" y="212"/>
                    <a:pt x="459" y="211"/>
                  </a:cubicBezTo>
                  <a:cubicBezTo>
                    <a:pt x="458" y="210"/>
                    <a:pt x="455" y="210"/>
                    <a:pt x="457" y="208"/>
                  </a:cubicBezTo>
                  <a:cubicBezTo>
                    <a:pt x="460" y="205"/>
                    <a:pt x="465" y="205"/>
                    <a:pt x="470" y="204"/>
                  </a:cubicBezTo>
                  <a:cubicBezTo>
                    <a:pt x="472" y="204"/>
                    <a:pt x="474" y="204"/>
                    <a:pt x="476" y="205"/>
                  </a:cubicBezTo>
                  <a:cubicBezTo>
                    <a:pt x="478" y="206"/>
                    <a:pt x="481" y="206"/>
                    <a:pt x="483" y="207"/>
                  </a:cubicBezTo>
                  <a:cubicBezTo>
                    <a:pt x="486" y="208"/>
                    <a:pt x="487" y="212"/>
                    <a:pt x="489" y="215"/>
                  </a:cubicBezTo>
                  <a:cubicBezTo>
                    <a:pt x="490" y="218"/>
                    <a:pt x="492" y="221"/>
                    <a:pt x="493" y="224"/>
                  </a:cubicBezTo>
                  <a:cubicBezTo>
                    <a:pt x="493" y="225"/>
                    <a:pt x="493" y="227"/>
                    <a:pt x="494" y="229"/>
                  </a:cubicBezTo>
                  <a:cubicBezTo>
                    <a:pt x="494" y="230"/>
                    <a:pt x="497" y="230"/>
                    <a:pt x="498" y="230"/>
                  </a:cubicBezTo>
                  <a:cubicBezTo>
                    <a:pt x="502" y="231"/>
                    <a:pt x="507" y="233"/>
                    <a:pt x="508" y="237"/>
                  </a:cubicBezTo>
                  <a:cubicBezTo>
                    <a:pt x="509" y="240"/>
                    <a:pt x="510" y="242"/>
                    <a:pt x="514" y="242"/>
                  </a:cubicBezTo>
                  <a:cubicBezTo>
                    <a:pt x="515" y="242"/>
                    <a:pt x="517" y="242"/>
                    <a:pt x="518" y="242"/>
                  </a:cubicBezTo>
                  <a:cubicBezTo>
                    <a:pt x="520" y="242"/>
                    <a:pt x="520" y="240"/>
                    <a:pt x="522" y="240"/>
                  </a:cubicBezTo>
                  <a:cubicBezTo>
                    <a:pt x="525" y="240"/>
                    <a:pt x="528" y="237"/>
                    <a:pt x="530" y="241"/>
                  </a:cubicBezTo>
                  <a:cubicBezTo>
                    <a:pt x="530" y="243"/>
                    <a:pt x="530" y="243"/>
                    <a:pt x="529" y="244"/>
                  </a:cubicBezTo>
                  <a:cubicBezTo>
                    <a:pt x="527" y="246"/>
                    <a:pt x="527" y="247"/>
                    <a:pt x="526" y="249"/>
                  </a:cubicBezTo>
                  <a:cubicBezTo>
                    <a:pt x="525" y="252"/>
                    <a:pt x="523" y="255"/>
                    <a:pt x="521" y="258"/>
                  </a:cubicBezTo>
                  <a:cubicBezTo>
                    <a:pt x="520" y="260"/>
                    <a:pt x="519" y="259"/>
                    <a:pt x="518" y="258"/>
                  </a:cubicBezTo>
                  <a:cubicBezTo>
                    <a:pt x="516" y="257"/>
                    <a:pt x="516" y="258"/>
                    <a:pt x="514" y="259"/>
                  </a:cubicBezTo>
                  <a:cubicBezTo>
                    <a:pt x="513" y="259"/>
                    <a:pt x="511" y="260"/>
                    <a:pt x="511" y="260"/>
                  </a:cubicBezTo>
                  <a:cubicBezTo>
                    <a:pt x="510" y="261"/>
                    <a:pt x="513" y="265"/>
                    <a:pt x="513" y="267"/>
                  </a:cubicBezTo>
                  <a:cubicBezTo>
                    <a:pt x="512" y="268"/>
                    <a:pt x="512" y="270"/>
                    <a:pt x="512" y="271"/>
                  </a:cubicBezTo>
                  <a:cubicBezTo>
                    <a:pt x="511" y="273"/>
                    <a:pt x="509" y="272"/>
                    <a:pt x="509" y="274"/>
                  </a:cubicBezTo>
                  <a:cubicBezTo>
                    <a:pt x="511" y="273"/>
                    <a:pt x="512" y="274"/>
                    <a:pt x="514" y="272"/>
                  </a:cubicBezTo>
                  <a:cubicBezTo>
                    <a:pt x="515" y="270"/>
                    <a:pt x="517" y="272"/>
                    <a:pt x="519" y="272"/>
                  </a:cubicBezTo>
                  <a:cubicBezTo>
                    <a:pt x="523" y="274"/>
                    <a:pt x="527" y="272"/>
                    <a:pt x="531" y="269"/>
                  </a:cubicBezTo>
                  <a:cubicBezTo>
                    <a:pt x="534" y="266"/>
                    <a:pt x="537" y="262"/>
                    <a:pt x="540" y="259"/>
                  </a:cubicBezTo>
                  <a:cubicBezTo>
                    <a:pt x="543" y="255"/>
                    <a:pt x="546" y="251"/>
                    <a:pt x="549" y="247"/>
                  </a:cubicBezTo>
                  <a:cubicBezTo>
                    <a:pt x="554" y="240"/>
                    <a:pt x="559" y="235"/>
                    <a:pt x="558" y="226"/>
                  </a:cubicBezTo>
                  <a:cubicBezTo>
                    <a:pt x="558" y="222"/>
                    <a:pt x="559" y="220"/>
                    <a:pt x="561" y="217"/>
                  </a:cubicBezTo>
                  <a:cubicBezTo>
                    <a:pt x="562" y="215"/>
                    <a:pt x="562" y="214"/>
                    <a:pt x="563" y="212"/>
                  </a:cubicBezTo>
                  <a:cubicBezTo>
                    <a:pt x="563" y="212"/>
                    <a:pt x="563" y="211"/>
                    <a:pt x="563" y="210"/>
                  </a:cubicBezTo>
                  <a:cubicBezTo>
                    <a:pt x="563" y="209"/>
                    <a:pt x="561" y="208"/>
                    <a:pt x="561" y="207"/>
                  </a:cubicBezTo>
                  <a:cubicBezTo>
                    <a:pt x="561" y="207"/>
                    <a:pt x="563" y="208"/>
                    <a:pt x="563" y="207"/>
                  </a:cubicBezTo>
                  <a:cubicBezTo>
                    <a:pt x="562" y="206"/>
                    <a:pt x="562" y="205"/>
                    <a:pt x="561" y="205"/>
                  </a:cubicBezTo>
                  <a:cubicBezTo>
                    <a:pt x="560" y="204"/>
                    <a:pt x="558" y="201"/>
                    <a:pt x="557" y="200"/>
                  </a:cubicBezTo>
                  <a:cubicBezTo>
                    <a:pt x="556" y="200"/>
                    <a:pt x="551" y="198"/>
                    <a:pt x="550" y="199"/>
                  </a:cubicBezTo>
                  <a:cubicBezTo>
                    <a:pt x="550" y="200"/>
                    <a:pt x="551" y="201"/>
                    <a:pt x="550" y="201"/>
                  </a:cubicBezTo>
                  <a:cubicBezTo>
                    <a:pt x="548" y="201"/>
                    <a:pt x="548" y="203"/>
                    <a:pt x="547" y="203"/>
                  </a:cubicBezTo>
                  <a:cubicBezTo>
                    <a:pt x="545" y="205"/>
                    <a:pt x="544" y="202"/>
                    <a:pt x="544" y="201"/>
                  </a:cubicBezTo>
                  <a:cubicBezTo>
                    <a:pt x="544" y="199"/>
                    <a:pt x="546" y="198"/>
                    <a:pt x="543" y="199"/>
                  </a:cubicBezTo>
                  <a:cubicBezTo>
                    <a:pt x="540" y="200"/>
                    <a:pt x="544" y="202"/>
                    <a:pt x="540" y="202"/>
                  </a:cubicBezTo>
                  <a:cubicBezTo>
                    <a:pt x="539" y="202"/>
                    <a:pt x="541" y="197"/>
                    <a:pt x="540" y="196"/>
                  </a:cubicBezTo>
                  <a:cubicBezTo>
                    <a:pt x="540" y="197"/>
                    <a:pt x="529" y="197"/>
                    <a:pt x="534" y="194"/>
                  </a:cubicBezTo>
                  <a:cubicBezTo>
                    <a:pt x="538" y="191"/>
                    <a:pt x="542" y="188"/>
                    <a:pt x="546" y="185"/>
                  </a:cubicBezTo>
                  <a:cubicBezTo>
                    <a:pt x="547" y="184"/>
                    <a:pt x="548" y="182"/>
                    <a:pt x="549" y="181"/>
                  </a:cubicBezTo>
                  <a:cubicBezTo>
                    <a:pt x="552" y="179"/>
                    <a:pt x="555" y="177"/>
                    <a:pt x="557" y="175"/>
                  </a:cubicBezTo>
                  <a:cubicBezTo>
                    <a:pt x="558" y="174"/>
                    <a:pt x="559" y="172"/>
                    <a:pt x="561" y="171"/>
                  </a:cubicBezTo>
                  <a:cubicBezTo>
                    <a:pt x="563" y="169"/>
                    <a:pt x="565" y="167"/>
                    <a:pt x="567" y="165"/>
                  </a:cubicBezTo>
                  <a:cubicBezTo>
                    <a:pt x="571" y="162"/>
                    <a:pt x="577" y="162"/>
                    <a:pt x="582" y="162"/>
                  </a:cubicBezTo>
                  <a:cubicBezTo>
                    <a:pt x="583" y="162"/>
                    <a:pt x="584" y="162"/>
                    <a:pt x="585" y="162"/>
                  </a:cubicBezTo>
                  <a:cubicBezTo>
                    <a:pt x="586" y="163"/>
                    <a:pt x="586" y="164"/>
                    <a:pt x="587" y="164"/>
                  </a:cubicBezTo>
                  <a:cubicBezTo>
                    <a:pt x="588" y="163"/>
                    <a:pt x="590" y="163"/>
                    <a:pt x="591" y="162"/>
                  </a:cubicBezTo>
                  <a:cubicBezTo>
                    <a:pt x="592" y="162"/>
                    <a:pt x="593" y="163"/>
                    <a:pt x="594" y="163"/>
                  </a:cubicBezTo>
                  <a:cubicBezTo>
                    <a:pt x="595" y="163"/>
                    <a:pt x="596" y="163"/>
                    <a:pt x="597" y="163"/>
                  </a:cubicBezTo>
                  <a:cubicBezTo>
                    <a:pt x="597" y="162"/>
                    <a:pt x="598" y="163"/>
                    <a:pt x="599" y="163"/>
                  </a:cubicBezTo>
                  <a:cubicBezTo>
                    <a:pt x="601" y="163"/>
                    <a:pt x="601" y="160"/>
                    <a:pt x="604" y="160"/>
                  </a:cubicBezTo>
                  <a:cubicBezTo>
                    <a:pt x="605" y="160"/>
                    <a:pt x="607" y="160"/>
                    <a:pt x="608" y="160"/>
                  </a:cubicBezTo>
                  <a:cubicBezTo>
                    <a:pt x="609" y="161"/>
                    <a:pt x="610" y="162"/>
                    <a:pt x="611" y="162"/>
                  </a:cubicBezTo>
                  <a:cubicBezTo>
                    <a:pt x="612" y="163"/>
                    <a:pt x="616" y="161"/>
                    <a:pt x="616" y="164"/>
                  </a:cubicBezTo>
                  <a:cubicBezTo>
                    <a:pt x="616" y="164"/>
                    <a:pt x="613" y="164"/>
                    <a:pt x="613" y="165"/>
                  </a:cubicBezTo>
                  <a:cubicBezTo>
                    <a:pt x="612" y="167"/>
                    <a:pt x="616" y="166"/>
                    <a:pt x="616" y="166"/>
                  </a:cubicBezTo>
                  <a:cubicBezTo>
                    <a:pt x="618" y="166"/>
                    <a:pt x="620" y="166"/>
                    <a:pt x="621" y="166"/>
                  </a:cubicBezTo>
                  <a:cubicBezTo>
                    <a:pt x="622" y="165"/>
                    <a:pt x="622" y="165"/>
                    <a:pt x="623" y="164"/>
                  </a:cubicBezTo>
                  <a:cubicBezTo>
                    <a:pt x="624" y="164"/>
                    <a:pt x="625" y="165"/>
                    <a:pt x="627" y="165"/>
                  </a:cubicBezTo>
                  <a:cubicBezTo>
                    <a:pt x="628" y="165"/>
                    <a:pt x="635" y="163"/>
                    <a:pt x="631" y="162"/>
                  </a:cubicBezTo>
                  <a:cubicBezTo>
                    <a:pt x="629" y="162"/>
                    <a:pt x="628" y="163"/>
                    <a:pt x="628" y="160"/>
                  </a:cubicBezTo>
                  <a:cubicBezTo>
                    <a:pt x="628" y="159"/>
                    <a:pt x="630" y="156"/>
                    <a:pt x="631" y="155"/>
                  </a:cubicBezTo>
                  <a:cubicBezTo>
                    <a:pt x="633" y="154"/>
                    <a:pt x="634" y="153"/>
                    <a:pt x="636" y="151"/>
                  </a:cubicBezTo>
                  <a:cubicBezTo>
                    <a:pt x="637" y="150"/>
                    <a:pt x="639" y="150"/>
                    <a:pt x="640" y="148"/>
                  </a:cubicBezTo>
                  <a:cubicBezTo>
                    <a:pt x="641" y="146"/>
                    <a:pt x="642" y="145"/>
                    <a:pt x="644" y="145"/>
                  </a:cubicBezTo>
                  <a:cubicBezTo>
                    <a:pt x="646" y="145"/>
                    <a:pt x="649" y="144"/>
                    <a:pt x="651" y="144"/>
                  </a:cubicBezTo>
                  <a:cubicBezTo>
                    <a:pt x="653" y="144"/>
                    <a:pt x="654" y="146"/>
                    <a:pt x="655" y="146"/>
                  </a:cubicBezTo>
                  <a:cubicBezTo>
                    <a:pt x="656" y="145"/>
                    <a:pt x="657" y="143"/>
                    <a:pt x="658" y="144"/>
                  </a:cubicBezTo>
                  <a:cubicBezTo>
                    <a:pt x="659" y="145"/>
                    <a:pt x="656" y="148"/>
                    <a:pt x="656" y="149"/>
                  </a:cubicBezTo>
                  <a:cubicBezTo>
                    <a:pt x="656" y="151"/>
                    <a:pt x="657" y="149"/>
                    <a:pt x="659" y="150"/>
                  </a:cubicBezTo>
                  <a:cubicBezTo>
                    <a:pt x="659" y="150"/>
                    <a:pt x="657" y="152"/>
                    <a:pt x="657" y="153"/>
                  </a:cubicBezTo>
                  <a:cubicBezTo>
                    <a:pt x="657" y="154"/>
                    <a:pt x="664" y="149"/>
                    <a:pt x="664" y="149"/>
                  </a:cubicBezTo>
                  <a:cubicBezTo>
                    <a:pt x="665" y="148"/>
                    <a:pt x="666" y="147"/>
                    <a:pt x="668" y="146"/>
                  </a:cubicBezTo>
                  <a:cubicBezTo>
                    <a:pt x="669" y="145"/>
                    <a:pt x="672" y="147"/>
                    <a:pt x="672" y="145"/>
                  </a:cubicBezTo>
                  <a:cubicBezTo>
                    <a:pt x="671" y="143"/>
                    <a:pt x="672" y="139"/>
                    <a:pt x="675" y="139"/>
                  </a:cubicBezTo>
                  <a:cubicBezTo>
                    <a:pt x="676" y="138"/>
                    <a:pt x="678" y="137"/>
                    <a:pt x="679" y="138"/>
                  </a:cubicBezTo>
                  <a:cubicBezTo>
                    <a:pt x="680" y="138"/>
                    <a:pt x="682" y="140"/>
                    <a:pt x="683" y="139"/>
                  </a:cubicBezTo>
                  <a:cubicBezTo>
                    <a:pt x="681" y="140"/>
                    <a:pt x="678" y="139"/>
                    <a:pt x="677" y="142"/>
                  </a:cubicBezTo>
                  <a:cubicBezTo>
                    <a:pt x="677" y="143"/>
                    <a:pt x="677" y="144"/>
                    <a:pt x="677" y="145"/>
                  </a:cubicBezTo>
                  <a:cubicBezTo>
                    <a:pt x="677" y="146"/>
                    <a:pt x="675" y="146"/>
                    <a:pt x="676" y="147"/>
                  </a:cubicBezTo>
                  <a:cubicBezTo>
                    <a:pt x="676" y="148"/>
                    <a:pt x="677" y="148"/>
                    <a:pt x="676" y="149"/>
                  </a:cubicBezTo>
                  <a:cubicBezTo>
                    <a:pt x="675" y="149"/>
                    <a:pt x="674" y="150"/>
                    <a:pt x="675" y="151"/>
                  </a:cubicBezTo>
                  <a:cubicBezTo>
                    <a:pt x="675" y="151"/>
                    <a:pt x="669" y="153"/>
                    <a:pt x="669" y="154"/>
                  </a:cubicBezTo>
                  <a:cubicBezTo>
                    <a:pt x="667" y="155"/>
                    <a:pt x="666" y="157"/>
                    <a:pt x="664" y="158"/>
                  </a:cubicBezTo>
                  <a:cubicBezTo>
                    <a:pt x="662" y="160"/>
                    <a:pt x="660" y="161"/>
                    <a:pt x="658" y="163"/>
                  </a:cubicBezTo>
                  <a:cubicBezTo>
                    <a:pt x="654" y="166"/>
                    <a:pt x="651" y="173"/>
                    <a:pt x="646" y="173"/>
                  </a:cubicBezTo>
                  <a:cubicBezTo>
                    <a:pt x="645" y="173"/>
                    <a:pt x="641" y="174"/>
                    <a:pt x="641" y="175"/>
                  </a:cubicBezTo>
                  <a:cubicBezTo>
                    <a:pt x="641" y="178"/>
                    <a:pt x="641" y="179"/>
                    <a:pt x="638" y="181"/>
                  </a:cubicBezTo>
                  <a:cubicBezTo>
                    <a:pt x="634" y="184"/>
                    <a:pt x="634" y="190"/>
                    <a:pt x="635" y="195"/>
                  </a:cubicBezTo>
                  <a:cubicBezTo>
                    <a:pt x="636" y="200"/>
                    <a:pt x="635" y="206"/>
                    <a:pt x="638" y="210"/>
                  </a:cubicBezTo>
                  <a:cubicBezTo>
                    <a:pt x="639" y="212"/>
                    <a:pt x="639" y="215"/>
                    <a:pt x="639" y="217"/>
                  </a:cubicBezTo>
                  <a:cubicBezTo>
                    <a:pt x="639" y="217"/>
                    <a:pt x="639" y="219"/>
                    <a:pt x="640" y="219"/>
                  </a:cubicBezTo>
                  <a:cubicBezTo>
                    <a:pt x="641" y="219"/>
                    <a:pt x="639" y="222"/>
                    <a:pt x="640" y="222"/>
                  </a:cubicBezTo>
                  <a:cubicBezTo>
                    <a:pt x="640" y="222"/>
                    <a:pt x="645" y="218"/>
                    <a:pt x="645" y="217"/>
                  </a:cubicBezTo>
                  <a:cubicBezTo>
                    <a:pt x="647" y="215"/>
                    <a:pt x="648" y="213"/>
                    <a:pt x="649" y="210"/>
                  </a:cubicBezTo>
                  <a:cubicBezTo>
                    <a:pt x="650" y="208"/>
                    <a:pt x="654" y="206"/>
                    <a:pt x="655" y="206"/>
                  </a:cubicBezTo>
                  <a:cubicBezTo>
                    <a:pt x="658" y="208"/>
                    <a:pt x="655" y="202"/>
                    <a:pt x="656" y="201"/>
                  </a:cubicBezTo>
                  <a:cubicBezTo>
                    <a:pt x="658" y="198"/>
                    <a:pt x="659" y="197"/>
                    <a:pt x="662" y="197"/>
                  </a:cubicBezTo>
                  <a:cubicBezTo>
                    <a:pt x="665" y="197"/>
                    <a:pt x="669" y="197"/>
                    <a:pt x="667" y="194"/>
                  </a:cubicBezTo>
                  <a:cubicBezTo>
                    <a:pt x="664" y="191"/>
                    <a:pt x="666" y="188"/>
                    <a:pt x="669" y="186"/>
                  </a:cubicBezTo>
                  <a:cubicBezTo>
                    <a:pt x="670" y="185"/>
                    <a:pt x="670" y="187"/>
                    <a:pt x="671" y="187"/>
                  </a:cubicBezTo>
                  <a:cubicBezTo>
                    <a:pt x="673" y="187"/>
                    <a:pt x="673" y="184"/>
                    <a:pt x="673" y="183"/>
                  </a:cubicBezTo>
                  <a:cubicBezTo>
                    <a:pt x="671" y="181"/>
                    <a:pt x="669" y="180"/>
                    <a:pt x="671" y="177"/>
                  </a:cubicBezTo>
                  <a:cubicBezTo>
                    <a:pt x="671" y="177"/>
                    <a:pt x="674" y="176"/>
                    <a:pt x="673" y="175"/>
                  </a:cubicBezTo>
                  <a:cubicBezTo>
                    <a:pt x="672" y="175"/>
                    <a:pt x="671" y="173"/>
                    <a:pt x="670" y="173"/>
                  </a:cubicBezTo>
                  <a:cubicBezTo>
                    <a:pt x="669" y="173"/>
                    <a:pt x="670" y="174"/>
                    <a:pt x="669" y="174"/>
                  </a:cubicBezTo>
                  <a:cubicBezTo>
                    <a:pt x="667" y="174"/>
                    <a:pt x="666" y="173"/>
                    <a:pt x="667" y="171"/>
                  </a:cubicBezTo>
                  <a:cubicBezTo>
                    <a:pt x="668" y="169"/>
                    <a:pt x="670" y="168"/>
                    <a:pt x="672" y="165"/>
                  </a:cubicBezTo>
                  <a:cubicBezTo>
                    <a:pt x="673" y="163"/>
                    <a:pt x="673" y="160"/>
                    <a:pt x="676" y="158"/>
                  </a:cubicBezTo>
                  <a:cubicBezTo>
                    <a:pt x="677" y="157"/>
                    <a:pt x="677" y="159"/>
                    <a:pt x="677" y="159"/>
                  </a:cubicBezTo>
                  <a:cubicBezTo>
                    <a:pt x="679" y="159"/>
                    <a:pt x="679" y="157"/>
                    <a:pt x="680" y="158"/>
                  </a:cubicBezTo>
                  <a:cubicBezTo>
                    <a:pt x="681" y="158"/>
                    <a:pt x="681" y="159"/>
                    <a:pt x="682" y="158"/>
                  </a:cubicBezTo>
                  <a:cubicBezTo>
                    <a:pt x="684" y="157"/>
                    <a:pt x="685" y="156"/>
                    <a:pt x="687" y="155"/>
                  </a:cubicBezTo>
                  <a:cubicBezTo>
                    <a:pt x="690" y="154"/>
                    <a:pt x="686" y="158"/>
                    <a:pt x="688" y="159"/>
                  </a:cubicBezTo>
                  <a:cubicBezTo>
                    <a:pt x="688" y="160"/>
                    <a:pt x="692" y="156"/>
                    <a:pt x="693" y="156"/>
                  </a:cubicBezTo>
                  <a:cubicBezTo>
                    <a:pt x="695" y="155"/>
                    <a:pt x="697" y="154"/>
                    <a:pt x="700" y="154"/>
                  </a:cubicBezTo>
                  <a:cubicBezTo>
                    <a:pt x="702" y="154"/>
                    <a:pt x="704" y="154"/>
                    <a:pt x="705" y="156"/>
                  </a:cubicBezTo>
                  <a:cubicBezTo>
                    <a:pt x="706" y="156"/>
                    <a:pt x="707" y="157"/>
                    <a:pt x="708" y="158"/>
                  </a:cubicBezTo>
                  <a:cubicBezTo>
                    <a:pt x="709" y="159"/>
                    <a:pt x="709" y="156"/>
                    <a:pt x="710" y="156"/>
                  </a:cubicBezTo>
                  <a:cubicBezTo>
                    <a:pt x="718" y="149"/>
                    <a:pt x="727" y="146"/>
                    <a:pt x="736" y="142"/>
                  </a:cubicBezTo>
                  <a:cubicBezTo>
                    <a:pt x="738" y="141"/>
                    <a:pt x="741" y="140"/>
                    <a:pt x="742" y="138"/>
                  </a:cubicBezTo>
                  <a:cubicBezTo>
                    <a:pt x="743" y="136"/>
                    <a:pt x="743" y="139"/>
                    <a:pt x="745" y="139"/>
                  </a:cubicBezTo>
                  <a:cubicBezTo>
                    <a:pt x="746" y="139"/>
                    <a:pt x="748" y="139"/>
                    <a:pt x="749" y="139"/>
                  </a:cubicBezTo>
                  <a:cubicBezTo>
                    <a:pt x="750" y="140"/>
                    <a:pt x="751" y="141"/>
                    <a:pt x="752" y="141"/>
                  </a:cubicBezTo>
                  <a:cubicBezTo>
                    <a:pt x="755" y="141"/>
                    <a:pt x="755" y="137"/>
                    <a:pt x="754" y="135"/>
                  </a:cubicBezTo>
                  <a:cubicBezTo>
                    <a:pt x="754" y="134"/>
                    <a:pt x="750" y="132"/>
                    <a:pt x="751" y="131"/>
                  </a:cubicBezTo>
                  <a:cubicBezTo>
                    <a:pt x="751" y="130"/>
                    <a:pt x="749" y="125"/>
                    <a:pt x="748" y="126"/>
                  </a:cubicBezTo>
                  <a:cubicBezTo>
                    <a:pt x="748" y="127"/>
                    <a:pt x="746" y="125"/>
                    <a:pt x="745" y="125"/>
                  </a:cubicBezTo>
                  <a:cubicBezTo>
                    <a:pt x="744" y="124"/>
                    <a:pt x="745" y="123"/>
                    <a:pt x="744" y="122"/>
                  </a:cubicBezTo>
                  <a:cubicBezTo>
                    <a:pt x="744" y="121"/>
                    <a:pt x="741" y="122"/>
                    <a:pt x="741" y="122"/>
                  </a:cubicBezTo>
                  <a:cubicBezTo>
                    <a:pt x="740" y="123"/>
                    <a:pt x="737" y="122"/>
                    <a:pt x="738" y="121"/>
                  </a:cubicBezTo>
                  <a:cubicBezTo>
                    <a:pt x="738" y="120"/>
                    <a:pt x="741" y="121"/>
                    <a:pt x="742" y="121"/>
                  </a:cubicBezTo>
                  <a:cubicBezTo>
                    <a:pt x="742" y="120"/>
                    <a:pt x="739" y="120"/>
                    <a:pt x="739" y="120"/>
                  </a:cubicBezTo>
                  <a:cubicBezTo>
                    <a:pt x="739" y="117"/>
                    <a:pt x="747" y="122"/>
                    <a:pt x="748" y="122"/>
                  </a:cubicBezTo>
                  <a:cubicBezTo>
                    <a:pt x="750" y="123"/>
                    <a:pt x="756" y="121"/>
                    <a:pt x="758" y="119"/>
                  </a:cubicBezTo>
                  <a:cubicBezTo>
                    <a:pt x="759" y="118"/>
                    <a:pt x="757" y="118"/>
                    <a:pt x="757" y="117"/>
                  </a:cubicBezTo>
                  <a:cubicBezTo>
                    <a:pt x="757" y="117"/>
                    <a:pt x="761" y="117"/>
                    <a:pt x="761" y="115"/>
                  </a:cubicBezTo>
                  <a:cubicBezTo>
                    <a:pt x="760" y="114"/>
                    <a:pt x="758" y="113"/>
                    <a:pt x="759" y="112"/>
                  </a:cubicBezTo>
                  <a:cubicBezTo>
                    <a:pt x="759" y="111"/>
                    <a:pt x="761" y="109"/>
                    <a:pt x="761" y="109"/>
                  </a:cubicBezTo>
                  <a:cubicBezTo>
                    <a:pt x="762" y="109"/>
                    <a:pt x="766" y="110"/>
                    <a:pt x="766" y="109"/>
                  </a:cubicBezTo>
                  <a:cubicBezTo>
                    <a:pt x="765" y="110"/>
                    <a:pt x="762" y="111"/>
                    <a:pt x="763" y="112"/>
                  </a:cubicBezTo>
                  <a:cubicBezTo>
                    <a:pt x="764" y="113"/>
                    <a:pt x="765" y="114"/>
                    <a:pt x="765" y="114"/>
                  </a:cubicBezTo>
                  <a:cubicBezTo>
                    <a:pt x="765" y="115"/>
                    <a:pt x="764" y="116"/>
                    <a:pt x="765" y="116"/>
                  </a:cubicBezTo>
                  <a:cubicBezTo>
                    <a:pt x="767" y="116"/>
                    <a:pt x="769" y="115"/>
                    <a:pt x="771" y="115"/>
                  </a:cubicBezTo>
                  <a:cubicBezTo>
                    <a:pt x="773" y="115"/>
                    <a:pt x="775" y="115"/>
                    <a:pt x="777" y="116"/>
                  </a:cubicBezTo>
                  <a:cubicBezTo>
                    <a:pt x="778" y="117"/>
                    <a:pt x="778" y="117"/>
                    <a:pt x="778" y="119"/>
                  </a:cubicBezTo>
                  <a:cubicBezTo>
                    <a:pt x="778" y="120"/>
                    <a:pt x="782" y="121"/>
                    <a:pt x="783" y="121"/>
                  </a:cubicBezTo>
                  <a:cubicBezTo>
                    <a:pt x="784" y="122"/>
                    <a:pt x="790" y="126"/>
                    <a:pt x="791" y="124"/>
                  </a:cubicBezTo>
                  <a:cubicBezTo>
                    <a:pt x="790" y="127"/>
                    <a:pt x="796" y="124"/>
                    <a:pt x="796" y="124"/>
                  </a:cubicBezTo>
                  <a:cubicBezTo>
                    <a:pt x="796" y="123"/>
                    <a:pt x="792" y="123"/>
                    <a:pt x="793" y="122"/>
                  </a:cubicBezTo>
                  <a:cubicBezTo>
                    <a:pt x="793" y="120"/>
                    <a:pt x="796" y="122"/>
                    <a:pt x="796" y="122"/>
                  </a:cubicBezTo>
                  <a:cubicBezTo>
                    <a:pt x="796" y="120"/>
                    <a:pt x="795" y="122"/>
                    <a:pt x="796" y="119"/>
                  </a:cubicBezTo>
                  <a:cubicBezTo>
                    <a:pt x="796" y="118"/>
                    <a:pt x="796" y="117"/>
                    <a:pt x="796" y="116"/>
                  </a:cubicBezTo>
                  <a:cubicBezTo>
                    <a:pt x="795" y="115"/>
                    <a:pt x="794" y="115"/>
                    <a:pt x="794" y="114"/>
                  </a:cubicBezTo>
                  <a:cubicBezTo>
                    <a:pt x="794" y="114"/>
                    <a:pt x="801" y="116"/>
                    <a:pt x="802" y="115"/>
                  </a:cubicBezTo>
                  <a:cubicBezTo>
                    <a:pt x="802" y="115"/>
                    <a:pt x="801" y="114"/>
                    <a:pt x="800" y="114"/>
                  </a:cubicBezTo>
                  <a:cubicBezTo>
                    <a:pt x="801" y="114"/>
                    <a:pt x="804" y="115"/>
                    <a:pt x="805" y="114"/>
                  </a:cubicBezTo>
                  <a:cubicBezTo>
                    <a:pt x="805" y="113"/>
                    <a:pt x="805" y="112"/>
                    <a:pt x="806" y="111"/>
                  </a:cubicBezTo>
                  <a:cubicBezTo>
                    <a:pt x="806" y="111"/>
                    <a:pt x="809" y="111"/>
                    <a:pt x="809" y="111"/>
                  </a:cubicBezTo>
                  <a:cubicBezTo>
                    <a:pt x="809" y="111"/>
                    <a:pt x="808" y="111"/>
                    <a:pt x="808" y="111"/>
                  </a:cubicBezTo>
                  <a:cubicBezTo>
                    <a:pt x="807" y="110"/>
                    <a:pt x="810" y="111"/>
                    <a:pt x="808" y="111"/>
                  </a:cubicBezTo>
                  <a:close/>
                  <a:moveTo>
                    <a:pt x="405" y="192"/>
                  </a:moveTo>
                  <a:cubicBezTo>
                    <a:pt x="404" y="195"/>
                    <a:pt x="404" y="198"/>
                    <a:pt x="403" y="201"/>
                  </a:cubicBezTo>
                  <a:cubicBezTo>
                    <a:pt x="402" y="203"/>
                    <a:pt x="399" y="202"/>
                    <a:pt x="399" y="204"/>
                  </a:cubicBezTo>
                  <a:cubicBezTo>
                    <a:pt x="399" y="204"/>
                    <a:pt x="401" y="204"/>
                    <a:pt x="402" y="204"/>
                  </a:cubicBezTo>
                  <a:cubicBezTo>
                    <a:pt x="402" y="204"/>
                    <a:pt x="393" y="210"/>
                    <a:pt x="392" y="210"/>
                  </a:cubicBezTo>
                  <a:cubicBezTo>
                    <a:pt x="391" y="211"/>
                    <a:pt x="390" y="212"/>
                    <a:pt x="388" y="212"/>
                  </a:cubicBezTo>
                  <a:cubicBezTo>
                    <a:pt x="387" y="213"/>
                    <a:pt x="386" y="215"/>
                    <a:pt x="385" y="216"/>
                  </a:cubicBezTo>
                  <a:cubicBezTo>
                    <a:pt x="384" y="217"/>
                    <a:pt x="377" y="219"/>
                    <a:pt x="376" y="217"/>
                  </a:cubicBezTo>
                  <a:cubicBezTo>
                    <a:pt x="376" y="216"/>
                    <a:pt x="383" y="214"/>
                    <a:pt x="384" y="213"/>
                  </a:cubicBezTo>
                  <a:cubicBezTo>
                    <a:pt x="387" y="211"/>
                    <a:pt x="390" y="208"/>
                    <a:pt x="393" y="206"/>
                  </a:cubicBezTo>
                  <a:cubicBezTo>
                    <a:pt x="395" y="205"/>
                    <a:pt x="395" y="202"/>
                    <a:pt x="397" y="201"/>
                  </a:cubicBezTo>
                  <a:cubicBezTo>
                    <a:pt x="399" y="198"/>
                    <a:pt x="401" y="195"/>
                    <a:pt x="402" y="192"/>
                  </a:cubicBezTo>
                  <a:cubicBezTo>
                    <a:pt x="402" y="190"/>
                    <a:pt x="402" y="190"/>
                    <a:pt x="404" y="189"/>
                  </a:cubicBezTo>
                  <a:cubicBezTo>
                    <a:pt x="406" y="188"/>
                    <a:pt x="405" y="191"/>
                    <a:pt x="405" y="192"/>
                  </a:cubicBezTo>
                  <a:cubicBezTo>
                    <a:pt x="404" y="193"/>
                    <a:pt x="405" y="190"/>
                    <a:pt x="405" y="192"/>
                  </a:cubicBezTo>
                  <a:close/>
                </a:path>
              </a:pathLst>
            </a:custGeom>
            <a:grpFill/>
            <a:ln w="4763" cap="flat">
              <a:solidFill>
                <a:schemeClr val="bg1"/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id-ID" sz="1800" b="1" i="0" u="none" strike="noStrike" kern="1200" cap="none" spc="0" normalizeH="0" baseline="0" noProof="0">
                <a:ln>
                  <a:noFill/>
                </a:ln>
                <a:solidFill>
                  <a:srgbClr val="1C1C1C">
                    <a:lumMod val="50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endParaRPr>
            </a:p>
          </p:txBody>
        </p:sp>
        <p:sp>
          <p:nvSpPr>
            <p:cNvPr id="323" name="Freeform 721"/>
            <p:cNvSpPr/>
            <p:nvPr/>
          </p:nvSpPr>
          <p:spPr bwMode="auto">
            <a:xfrm>
              <a:off x="18193828" y="6226607"/>
              <a:ext cx="140127" cy="299442"/>
            </a:xfrm>
            <a:custGeom>
              <a:avLst/>
              <a:gdLst>
                <a:gd name="T0" fmla="*/ 13 w 15"/>
                <a:gd name="T1" fmla="*/ 26 h 32"/>
                <a:gd name="T2" fmla="*/ 10 w 15"/>
                <a:gd name="T3" fmla="*/ 13 h 32"/>
                <a:gd name="T4" fmla="*/ 9 w 15"/>
                <a:gd name="T5" fmla="*/ 4 h 32"/>
                <a:gd name="T6" fmla="*/ 9 w 15"/>
                <a:gd name="T7" fmla="*/ 1 h 32"/>
                <a:gd name="T8" fmla="*/ 6 w 15"/>
                <a:gd name="T9" fmla="*/ 0 h 32"/>
                <a:gd name="T10" fmla="*/ 7 w 15"/>
                <a:gd name="T11" fmla="*/ 3 h 32"/>
                <a:gd name="T12" fmla="*/ 6 w 15"/>
                <a:gd name="T13" fmla="*/ 5 h 32"/>
                <a:gd name="T14" fmla="*/ 4 w 15"/>
                <a:gd name="T15" fmla="*/ 7 h 32"/>
                <a:gd name="T16" fmla="*/ 4 w 15"/>
                <a:gd name="T17" fmla="*/ 9 h 32"/>
                <a:gd name="T18" fmla="*/ 2 w 15"/>
                <a:gd name="T19" fmla="*/ 14 h 32"/>
                <a:gd name="T20" fmla="*/ 5 w 15"/>
                <a:gd name="T21" fmla="*/ 20 h 32"/>
                <a:gd name="T22" fmla="*/ 6 w 15"/>
                <a:gd name="T23" fmla="*/ 32 h 32"/>
                <a:gd name="T24" fmla="*/ 15 w 15"/>
                <a:gd name="T25" fmla="*/ 32 h 32"/>
                <a:gd name="T26" fmla="*/ 13 w 15"/>
                <a:gd name="T27" fmla="*/ 26 h 32"/>
                <a:gd name="T28" fmla="*/ 13 w 15"/>
                <a:gd name="T29" fmla="*/ 26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5" h="32">
                  <a:moveTo>
                    <a:pt x="13" y="26"/>
                  </a:moveTo>
                  <a:cubicBezTo>
                    <a:pt x="13" y="22"/>
                    <a:pt x="9" y="17"/>
                    <a:pt x="10" y="13"/>
                  </a:cubicBezTo>
                  <a:cubicBezTo>
                    <a:pt x="11" y="10"/>
                    <a:pt x="10" y="7"/>
                    <a:pt x="9" y="4"/>
                  </a:cubicBezTo>
                  <a:cubicBezTo>
                    <a:pt x="9" y="3"/>
                    <a:pt x="9" y="2"/>
                    <a:pt x="9" y="1"/>
                  </a:cubicBezTo>
                  <a:cubicBezTo>
                    <a:pt x="9" y="0"/>
                    <a:pt x="6" y="0"/>
                    <a:pt x="6" y="0"/>
                  </a:cubicBezTo>
                  <a:cubicBezTo>
                    <a:pt x="6" y="1"/>
                    <a:pt x="7" y="2"/>
                    <a:pt x="7" y="3"/>
                  </a:cubicBezTo>
                  <a:cubicBezTo>
                    <a:pt x="8" y="4"/>
                    <a:pt x="7" y="5"/>
                    <a:pt x="6" y="5"/>
                  </a:cubicBezTo>
                  <a:cubicBezTo>
                    <a:pt x="5" y="6"/>
                    <a:pt x="4" y="5"/>
                    <a:pt x="4" y="7"/>
                  </a:cubicBezTo>
                  <a:cubicBezTo>
                    <a:pt x="4" y="8"/>
                    <a:pt x="4" y="8"/>
                    <a:pt x="4" y="9"/>
                  </a:cubicBezTo>
                  <a:cubicBezTo>
                    <a:pt x="3" y="11"/>
                    <a:pt x="3" y="13"/>
                    <a:pt x="2" y="14"/>
                  </a:cubicBezTo>
                  <a:cubicBezTo>
                    <a:pt x="0" y="15"/>
                    <a:pt x="4" y="18"/>
                    <a:pt x="5" y="20"/>
                  </a:cubicBezTo>
                  <a:cubicBezTo>
                    <a:pt x="6" y="22"/>
                    <a:pt x="4" y="32"/>
                    <a:pt x="6" y="32"/>
                  </a:cubicBezTo>
                  <a:cubicBezTo>
                    <a:pt x="9" y="32"/>
                    <a:pt x="12" y="32"/>
                    <a:pt x="15" y="32"/>
                  </a:cubicBezTo>
                  <a:cubicBezTo>
                    <a:pt x="15" y="30"/>
                    <a:pt x="14" y="28"/>
                    <a:pt x="13" y="26"/>
                  </a:cubicBezTo>
                  <a:cubicBezTo>
                    <a:pt x="13" y="24"/>
                    <a:pt x="13" y="27"/>
                    <a:pt x="13" y="26"/>
                  </a:cubicBezTo>
                  <a:close/>
                </a:path>
              </a:pathLst>
            </a:custGeom>
            <a:grpFill/>
            <a:ln w="4763" cap="flat">
              <a:solidFill>
                <a:schemeClr val="bg1"/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id-ID" sz="1800" b="1" i="0" u="none" strike="noStrike" kern="1200" cap="none" spc="0" normalizeH="0" baseline="0" noProof="0">
                <a:ln>
                  <a:noFill/>
                </a:ln>
                <a:solidFill>
                  <a:srgbClr val="1C1C1C">
                    <a:lumMod val="50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endParaRPr>
            </a:p>
          </p:txBody>
        </p:sp>
        <p:sp>
          <p:nvSpPr>
            <p:cNvPr id="324" name="Freeform 722"/>
            <p:cNvSpPr/>
            <p:nvPr/>
          </p:nvSpPr>
          <p:spPr bwMode="auto">
            <a:xfrm>
              <a:off x="18222490" y="6516489"/>
              <a:ext cx="140127" cy="216615"/>
            </a:xfrm>
            <a:custGeom>
              <a:avLst/>
              <a:gdLst>
                <a:gd name="T0" fmla="*/ 12 w 15"/>
                <a:gd name="T1" fmla="*/ 1 h 23"/>
                <a:gd name="T2" fmla="*/ 7 w 15"/>
                <a:gd name="T3" fmla="*/ 1 h 23"/>
                <a:gd name="T4" fmla="*/ 2 w 15"/>
                <a:gd name="T5" fmla="*/ 2 h 23"/>
                <a:gd name="T6" fmla="*/ 1 w 15"/>
                <a:gd name="T7" fmla="*/ 7 h 23"/>
                <a:gd name="T8" fmla="*/ 2 w 15"/>
                <a:gd name="T9" fmla="*/ 11 h 23"/>
                <a:gd name="T10" fmla="*/ 1 w 15"/>
                <a:gd name="T11" fmla="*/ 23 h 23"/>
                <a:gd name="T12" fmla="*/ 4 w 15"/>
                <a:gd name="T13" fmla="*/ 20 h 23"/>
                <a:gd name="T14" fmla="*/ 7 w 15"/>
                <a:gd name="T15" fmla="*/ 20 h 23"/>
                <a:gd name="T16" fmla="*/ 9 w 15"/>
                <a:gd name="T17" fmla="*/ 23 h 23"/>
                <a:gd name="T18" fmla="*/ 9 w 15"/>
                <a:gd name="T19" fmla="*/ 20 h 23"/>
                <a:gd name="T20" fmla="*/ 6 w 15"/>
                <a:gd name="T21" fmla="*/ 16 h 23"/>
                <a:gd name="T22" fmla="*/ 4 w 15"/>
                <a:gd name="T23" fmla="*/ 7 h 23"/>
                <a:gd name="T24" fmla="*/ 9 w 15"/>
                <a:gd name="T25" fmla="*/ 3 h 23"/>
                <a:gd name="T26" fmla="*/ 15 w 15"/>
                <a:gd name="T27" fmla="*/ 6 h 23"/>
                <a:gd name="T28" fmla="*/ 12 w 15"/>
                <a:gd name="T29" fmla="*/ 1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5" h="23">
                  <a:moveTo>
                    <a:pt x="12" y="1"/>
                  </a:moveTo>
                  <a:cubicBezTo>
                    <a:pt x="11" y="1"/>
                    <a:pt x="9" y="1"/>
                    <a:pt x="7" y="1"/>
                  </a:cubicBezTo>
                  <a:cubicBezTo>
                    <a:pt x="5" y="1"/>
                    <a:pt x="3" y="0"/>
                    <a:pt x="2" y="2"/>
                  </a:cubicBezTo>
                  <a:cubicBezTo>
                    <a:pt x="2" y="4"/>
                    <a:pt x="1" y="5"/>
                    <a:pt x="1" y="7"/>
                  </a:cubicBezTo>
                  <a:cubicBezTo>
                    <a:pt x="1" y="8"/>
                    <a:pt x="2" y="9"/>
                    <a:pt x="2" y="11"/>
                  </a:cubicBezTo>
                  <a:cubicBezTo>
                    <a:pt x="2" y="12"/>
                    <a:pt x="0" y="23"/>
                    <a:pt x="1" y="23"/>
                  </a:cubicBezTo>
                  <a:cubicBezTo>
                    <a:pt x="3" y="22"/>
                    <a:pt x="1" y="19"/>
                    <a:pt x="4" y="20"/>
                  </a:cubicBezTo>
                  <a:cubicBezTo>
                    <a:pt x="5" y="20"/>
                    <a:pt x="7" y="19"/>
                    <a:pt x="7" y="20"/>
                  </a:cubicBezTo>
                  <a:cubicBezTo>
                    <a:pt x="8" y="20"/>
                    <a:pt x="8" y="23"/>
                    <a:pt x="9" y="23"/>
                  </a:cubicBezTo>
                  <a:cubicBezTo>
                    <a:pt x="9" y="23"/>
                    <a:pt x="9" y="20"/>
                    <a:pt x="9" y="20"/>
                  </a:cubicBezTo>
                  <a:cubicBezTo>
                    <a:pt x="9" y="18"/>
                    <a:pt x="7" y="17"/>
                    <a:pt x="6" y="16"/>
                  </a:cubicBezTo>
                  <a:cubicBezTo>
                    <a:pt x="5" y="14"/>
                    <a:pt x="2" y="9"/>
                    <a:pt x="4" y="7"/>
                  </a:cubicBezTo>
                  <a:cubicBezTo>
                    <a:pt x="7" y="5"/>
                    <a:pt x="6" y="4"/>
                    <a:pt x="9" y="3"/>
                  </a:cubicBezTo>
                  <a:cubicBezTo>
                    <a:pt x="11" y="2"/>
                    <a:pt x="14" y="4"/>
                    <a:pt x="15" y="6"/>
                  </a:cubicBezTo>
                  <a:cubicBezTo>
                    <a:pt x="14" y="4"/>
                    <a:pt x="13" y="2"/>
                    <a:pt x="12" y="1"/>
                  </a:cubicBezTo>
                  <a:close/>
                </a:path>
              </a:pathLst>
            </a:custGeom>
            <a:grpFill/>
            <a:ln w="4763" cap="flat">
              <a:solidFill>
                <a:schemeClr val="bg1"/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id-ID" sz="1800" b="1" i="0" u="none" strike="noStrike" kern="1200" cap="none" spc="0" normalizeH="0" baseline="0" noProof="0">
                <a:ln>
                  <a:noFill/>
                </a:ln>
                <a:solidFill>
                  <a:srgbClr val="1C1C1C">
                    <a:lumMod val="50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endParaRPr>
            </a:p>
          </p:txBody>
        </p:sp>
        <p:sp>
          <p:nvSpPr>
            <p:cNvPr id="325" name="Freeform 723"/>
            <p:cNvSpPr/>
            <p:nvPr/>
          </p:nvSpPr>
          <p:spPr bwMode="auto">
            <a:xfrm>
              <a:off x="17483637" y="7153601"/>
              <a:ext cx="197453" cy="235731"/>
            </a:xfrm>
            <a:custGeom>
              <a:avLst/>
              <a:gdLst>
                <a:gd name="T0" fmla="*/ 5 w 21"/>
                <a:gd name="T1" fmla="*/ 1 h 25"/>
                <a:gd name="T2" fmla="*/ 4 w 21"/>
                <a:gd name="T3" fmla="*/ 7 h 25"/>
                <a:gd name="T4" fmla="*/ 1 w 21"/>
                <a:gd name="T5" fmla="*/ 9 h 25"/>
                <a:gd name="T6" fmla="*/ 3 w 21"/>
                <a:gd name="T7" fmla="*/ 11 h 25"/>
                <a:gd name="T8" fmla="*/ 2 w 21"/>
                <a:gd name="T9" fmla="*/ 14 h 25"/>
                <a:gd name="T10" fmla="*/ 3 w 21"/>
                <a:gd name="T11" fmla="*/ 16 h 25"/>
                <a:gd name="T12" fmla="*/ 1 w 21"/>
                <a:gd name="T13" fmla="*/ 20 h 25"/>
                <a:gd name="T14" fmla="*/ 3 w 21"/>
                <a:gd name="T15" fmla="*/ 21 h 25"/>
                <a:gd name="T16" fmla="*/ 0 w 21"/>
                <a:gd name="T17" fmla="*/ 24 h 25"/>
                <a:gd name="T18" fmla="*/ 2 w 21"/>
                <a:gd name="T19" fmla="*/ 23 h 25"/>
                <a:gd name="T20" fmla="*/ 3 w 21"/>
                <a:gd name="T21" fmla="*/ 24 h 25"/>
                <a:gd name="T22" fmla="*/ 6 w 21"/>
                <a:gd name="T23" fmla="*/ 22 h 25"/>
                <a:gd name="T24" fmla="*/ 8 w 21"/>
                <a:gd name="T25" fmla="*/ 22 h 25"/>
                <a:gd name="T26" fmla="*/ 9 w 21"/>
                <a:gd name="T27" fmla="*/ 22 h 25"/>
                <a:gd name="T28" fmla="*/ 12 w 21"/>
                <a:gd name="T29" fmla="*/ 21 h 25"/>
                <a:gd name="T30" fmla="*/ 14 w 21"/>
                <a:gd name="T31" fmla="*/ 20 h 25"/>
                <a:gd name="T32" fmla="*/ 17 w 21"/>
                <a:gd name="T33" fmla="*/ 18 h 25"/>
                <a:gd name="T34" fmla="*/ 20 w 21"/>
                <a:gd name="T35" fmla="*/ 20 h 25"/>
                <a:gd name="T36" fmla="*/ 19 w 21"/>
                <a:gd name="T37" fmla="*/ 16 h 25"/>
                <a:gd name="T38" fmla="*/ 17 w 21"/>
                <a:gd name="T39" fmla="*/ 12 h 25"/>
                <a:gd name="T40" fmla="*/ 12 w 21"/>
                <a:gd name="T41" fmla="*/ 0 h 25"/>
                <a:gd name="T42" fmla="*/ 5 w 21"/>
                <a:gd name="T43" fmla="*/ 1 h 25"/>
                <a:gd name="T44" fmla="*/ 5 w 21"/>
                <a:gd name="T45" fmla="*/ 1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21" h="25">
                  <a:moveTo>
                    <a:pt x="5" y="1"/>
                  </a:moveTo>
                  <a:cubicBezTo>
                    <a:pt x="3" y="2"/>
                    <a:pt x="2" y="6"/>
                    <a:pt x="4" y="7"/>
                  </a:cubicBezTo>
                  <a:cubicBezTo>
                    <a:pt x="7" y="10"/>
                    <a:pt x="2" y="9"/>
                    <a:pt x="1" y="9"/>
                  </a:cubicBezTo>
                  <a:cubicBezTo>
                    <a:pt x="1" y="9"/>
                    <a:pt x="3" y="11"/>
                    <a:pt x="3" y="11"/>
                  </a:cubicBezTo>
                  <a:cubicBezTo>
                    <a:pt x="3" y="13"/>
                    <a:pt x="3" y="13"/>
                    <a:pt x="2" y="14"/>
                  </a:cubicBezTo>
                  <a:cubicBezTo>
                    <a:pt x="2" y="14"/>
                    <a:pt x="3" y="15"/>
                    <a:pt x="3" y="16"/>
                  </a:cubicBezTo>
                  <a:cubicBezTo>
                    <a:pt x="2" y="17"/>
                    <a:pt x="1" y="20"/>
                    <a:pt x="1" y="20"/>
                  </a:cubicBezTo>
                  <a:cubicBezTo>
                    <a:pt x="1" y="20"/>
                    <a:pt x="3" y="20"/>
                    <a:pt x="3" y="21"/>
                  </a:cubicBezTo>
                  <a:cubicBezTo>
                    <a:pt x="3" y="21"/>
                    <a:pt x="0" y="23"/>
                    <a:pt x="0" y="24"/>
                  </a:cubicBezTo>
                  <a:cubicBezTo>
                    <a:pt x="0" y="24"/>
                    <a:pt x="1" y="23"/>
                    <a:pt x="2" y="23"/>
                  </a:cubicBezTo>
                  <a:cubicBezTo>
                    <a:pt x="2" y="23"/>
                    <a:pt x="2" y="25"/>
                    <a:pt x="3" y="24"/>
                  </a:cubicBezTo>
                  <a:cubicBezTo>
                    <a:pt x="3" y="23"/>
                    <a:pt x="5" y="22"/>
                    <a:pt x="6" y="22"/>
                  </a:cubicBezTo>
                  <a:cubicBezTo>
                    <a:pt x="7" y="21"/>
                    <a:pt x="6" y="25"/>
                    <a:pt x="8" y="22"/>
                  </a:cubicBezTo>
                  <a:cubicBezTo>
                    <a:pt x="9" y="20"/>
                    <a:pt x="8" y="21"/>
                    <a:pt x="9" y="22"/>
                  </a:cubicBezTo>
                  <a:cubicBezTo>
                    <a:pt x="9" y="22"/>
                    <a:pt x="12" y="21"/>
                    <a:pt x="12" y="21"/>
                  </a:cubicBezTo>
                  <a:cubicBezTo>
                    <a:pt x="14" y="21"/>
                    <a:pt x="13" y="20"/>
                    <a:pt x="14" y="20"/>
                  </a:cubicBezTo>
                  <a:cubicBezTo>
                    <a:pt x="16" y="20"/>
                    <a:pt x="16" y="19"/>
                    <a:pt x="17" y="18"/>
                  </a:cubicBezTo>
                  <a:cubicBezTo>
                    <a:pt x="18" y="16"/>
                    <a:pt x="19" y="19"/>
                    <a:pt x="20" y="20"/>
                  </a:cubicBezTo>
                  <a:cubicBezTo>
                    <a:pt x="21" y="20"/>
                    <a:pt x="19" y="16"/>
                    <a:pt x="19" y="16"/>
                  </a:cubicBezTo>
                  <a:cubicBezTo>
                    <a:pt x="18" y="15"/>
                    <a:pt x="17" y="14"/>
                    <a:pt x="17" y="12"/>
                  </a:cubicBezTo>
                  <a:cubicBezTo>
                    <a:pt x="17" y="7"/>
                    <a:pt x="14" y="4"/>
                    <a:pt x="12" y="0"/>
                  </a:cubicBezTo>
                  <a:cubicBezTo>
                    <a:pt x="10" y="2"/>
                    <a:pt x="8" y="1"/>
                    <a:pt x="5" y="1"/>
                  </a:cubicBezTo>
                  <a:cubicBezTo>
                    <a:pt x="5" y="2"/>
                    <a:pt x="6" y="1"/>
                    <a:pt x="5" y="1"/>
                  </a:cubicBezTo>
                  <a:close/>
                </a:path>
              </a:pathLst>
            </a:custGeom>
            <a:grpFill/>
            <a:ln w="4763" cap="flat">
              <a:solidFill>
                <a:schemeClr val="bg1"/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id-ID" sz="1800" b="1" i="0" u="none" strike="noStrike" kern="1200" cap="none" spc="0" normalizeH="0" baseline="0" noProof="0">
                <a:ln>
                  <a:noFill/>
                </a:ln>
                <a:solidFill>
                  <a:srgbClr val="1C1C1C">
                    <a:lumMod val="50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endParaRPr>
            </a:p>
          </p:txBody>
        </p:sp>
        <p:sp>
          <p:nvSpPr>
            <p:cNvPr id="326" name="Freeform 724"/>
            <p:cNvSpPr/>
            <p:nvPr/>
          </p:nvSpPr>
          <p:spPr bwMode="auto">
            <a:xfrm>
              <a:off x="17400836" y="6901941"/>
              <a:ext cx="299364" cy="289887"/>
            </a:xfrm>
            <a:custGeom>
              <a:avLst/>
              <a:gdLst>
                <a:gd name="T0" fmla="*/ 32 w 32"/>
                <a:gd name="T1" fmla="*/ 3 h 31"/>
                <a:gd name="T2" fmla="*/ 29 w 32"/>
                <a:gd name="T3" fmla="*/ 1 h 31"/>
                <a:gd name="T4" fmla="*/ 27 w 32"/>
                <a:gd name="T5" fmla="*/ 4 h 31"/>
                <a:gd name="T6" fmla="*/ 25 w 32"/>
                <a:gd name="T7" fmla="*/ 5 h 31"/>
                <a:gd name="T8" fmla="*/ 20 w 32"/>
                <a:gd name="T9" fmla="*/ 6 h 31"/>
                <a:gd name="T10" fmla="*/ 20 w 32"/>
                <a:gd name="T11" fmla="*/ 10 h 31"/>
                <a:gd name="T12" fmla="*/ 13 w 32"/>
                <a:gd name="T13" fmla="*/ 9 h 31"/>
                <a:gd name="T14" fmla="*/ 10 w 32"/>
                <a:gd name="T15" fmla="*/ 12 h 31"/>
                <a:gd name="T16" fmla="*/ 0 w 32"/>
                <a:gd name="T17" fmla="*/ 19 h 31"/>
                <a:gd name="T18" fmla="*/ 6 w 32"/>
                <a:gd name="T19" fmla="*/ 21 h 31"/>
                <a:gd name="T20" fmla="*/ 5 w 32"/>
                <a:gd name="T21" fmla="*/ 24 h 31"/>
                <a:gd name="T22" fmla="*/ 6 w 32"/>
                <a:gd name="T23" fmla="*/ 26 h 31"/>
                <a:gd name="T24" fmla="*/ 3 w 32"/>
                <a:gd name="T25" fmla="*/ 29 h 31"/>
                <a:gd name="T26" fmla="*/ 5 w 32"/>
                <a:gd name="T27" fmla="*/ 30 h 31"/>
                <a:gd name="T28" fmla="*/ 5 w 32"/>
                <a:gd name="T29" fmla="*/ 31 h 31"/>
                <a:gd name="T30" fmla="*/ 9 w 32"/>
                <a:gd name="T31" fmla="*/ 31 h 31"/>
                <a:gd name="T32" fmla="*/ 12 w 32"/>
                <a:gd name="T33" fmla="*/ 31 h 31"/>
                <a:gd name="T34" fmla="*/ 14 w 32"/>
                <a:gd name="T35" fmla="*/ 28 h 31"/>
                <a:gd name="T36" fmla="*/ 21 w 32"/>
                <a:gd name="T37" fmla="*/ 27 h 31"/>
                <a:gd name="T38" fmla="*/ 16 w 32"/>
                <a:gd name="T39" fmla="*/ 22 h 31"/>
                <a:gd name="T40" fmla="*/ 20 w 32"/>
                <a:gd name="T41" fmla="*/ 19 h 31"/>
                <a:gd name="T42" fmla="*/ 27 w 32"/>
                <a:gd name="T43" fmla="*/ 14 h 31"/>
                <a:gd name="T44" fmla="*/ 27 w 32"/>
                <a:gd name="T45" fmla="*/ 8 h 31"/>
                <a:gd name="T46" fmla="*/ 32 w 32"/>
                <a:gd name="T47" fmla="*/ 3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32" h="31">
                  <a:moveTo>
                    <a:pt x="32" y="3"/>
                  </a:moveTo>
                  <a:cubicBezTo>
                    <a:pt x="31" y="2"/>
                    <a:pt x="30" y="0"/>
                    <a:pt x="29" y="1"/>
                  </a:cubicBezTo>
                  <a:cubicBezTo>
                    <a:pt x="28" y="1"/>
                    <a:pt x="28" y="3"/>
                    <a:pt x="27" y="4"/>
                  </a:cubicBezTo>
                  <a:cubicBezTo>
                    <a:pt x="27" y="4"/>
                    <a:pt x="26" y="3"/>
                    <a:pt x="25" y="5"/>
                  </a:cubicBezTo>
                  <a:cubicBezTo>
                    <a:pt x="24" y="6"/>
                    <a:pt x="22" y="6"/>
                    <a:pt x="20" y="6"/>
                  </a:cubicBezTo>
                  <a:cubicBezTo>
                    <a:pt x="18" y="7"/>
                    <a:pt x="22" y="9"/>
                    <a:pt x="20" y="10"/>
                  </a:cubicBezTo>
                  <a:cubicBezTo>
                    <a:pt x="17" y="11"/>
                    <a:pt x="16" y="9"/>
                    <a:pt x="13" y="9"/>
                  </a:cubicBezTo>
                  <a:cubicBezTo>
                    <a:pt x="12" y="8"/>
                    <a:pt x="10" y="11"/>
                    <a:pt x="10" y="12"/>
                  </a:cubicBezTo>
                  <a:cubicBezTo>
                    <a:pt x="7" y="15"/>
                    <a:pt x="1" y="15"/>
                    <a:pt x="0" y="19"/>
                  </a:cubicBezTo>
                  <a:cubicBezTo>
                    <a:pt x="0" y="19"/>
                    <a:pt x="6" y="21"/>
                    <a:pt x="6" y="21"/>
                  </a:cubicBezTo>
                  <a:cubicBezTo>
                    <a:pt x="6" y="22"/>
                    <a:pt x="5" y="24"/>
                    <a:pt x="5" y="24"/>
                  </a:cubicBezTo>
                  <a:cubicBezTo>
                    <a:pt x="5" y="26"/>
                    <a:pt x="6" y="25"/>
                    <a:pt x="6" y="26"/>
                  </a:cubicBezTo>
                  <a:cubicBezTo>
                    <a:pt x="6" y="25"/>
                    <a:pt x="2" y="28"/>
                    <a:pt x="3" y="29"/>
                  </a:cubicBezTo>
                  <a:cubicBezTo>
                    <a:pt x="3" y="29"/>
                    <a:pt x="5" y="30"/>
                    <a:pt x="5" y="30"/>
                  </a:cubicBezTo>
                  <a:cubicBezTo>
                    <a:pt x="6" y="30"/>
                    <a:pt x="5" y="30"/>
                    <a:pt x="5" y="31"/>
                  </a:cubicBezTo>
                  <a:cubicBezTo>
                    <a:pt x="5" y="30"/>
                    <a:pt x="9" y="30"/>
                    <a:pt x="9" y="31"/>
                  </a:cubicBezTo>
                  <a:cubicBezTo>
                    <a:pt x="10" y="31"/>
                    <a:pt x="11" y="31"/>
                    <a:pt x="12" y="31"/>
                  </a:cubicBezTo>
                  <a:cubicBezTo>
                    <a:pt x="12" y="31"/>
                    <a:pt x="13" y="29"/>
                    <a:pt x="14" y="28"/>
                  </a:cubicBezTo>
                  <a:cubicBezTo>
                    <a:pt x="17" y="28"/>
                    <a:pt x="19" y="29"/>
                    <a:pt x="21" y="27"/>
                  </a:cubicBezTo>
                  <a:cubicBezTo>
                    <a:pt x="21" y="25"/>
                    <a:pt x="16" y="23"/>
                    <a:pt x="16" y="22"/>
                  </a:cubicBezTo>
                  <a:cubicBezTo>
                    <a:pt x="17" y="21"/>
                    <a:pt x="18" y="20"/>
                    <a:pt x="20" y="19"/>
                  </a:cubicBezTo>
                  <a:cubicBezTo>
                    <a:pt x="22" y="17"/>
                    <a:pt x="24" y="15"/>
                    <a:pt x="27" y="14"/>
                  </a:cubicBezTo>
                  <a:cubicBezTo>
                    <a:pt x="29" y="12"/>
                    <a:pt x="26" y="9"/>
                    <a:pt x="27" y="8"/>
                  </a:cubicBezTo>
                  <a:cubicBezTo>
                    <a:pt x="29" y="6"/>
                    <a:pt x="30" y="4"/>
                    <a:pt x="32" y="3"/>
                  </a:cubicBezTo>
                  <a:close/>
                </a:path>
              </a:pathLst>
            </a:custGeom>
            <a:grpFill/>
            <a:ln w="4763" cap="flat">
              <a:solidFill>
                <a:schemeClr val="bg1"/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id-ID" sz="1800" b="1" i="0" u="none" strike="noStrike" kern="1200" cap="none" spc="0" normalizeH="0" baseline="0" noProof="0">
                <a:ln>
                  <a:noFill/>
                </a:ln>
                <a:solidFill>
                  <a:srgbClr val="1C1C1C">
                    <a:lumMod val="50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endParaRPr>
            </a:p>
          </p:txBody>
        </p:sp>
        <p:sp>
          <p:nvSpPr>
            <p:cNvPr id="327" name="Freeform 725"/>
            <p:cNvSpPr/>
            <p:nvPr/>
          </p:nvSpPr>
          <p:spPr bwMode="auto">
            <a:xfrm>
              <a:off x="11209749" y="6162893"/>
              <a:ext cx="222932" cy="232543"/>
            </a:xfrm>
            <a:custGeom>
              <a:avLst/>
              <a:gdLst>
                <a:gd name="T0" fmla="*/ 21 w 24"/>
                <a:gd name="T1" fmla="*/ 8 h 25"/>
                <a:gd name="T2" fmla="*/ 18 w 24"/>
                <a:gd name="T3" fmla="*/ 5 h 25"/>
                <a:gd name="T4" fmla="*/ 15 w 24"/>
                <a:gd name="T5" fmla="*/ 6 h 25"/>
                <a:gd name="T6" fmla="*/ 16 w 24"/>
                <a:gd name="T7" fmla="*/ 1 h 25"/>
                <a:gd name="T8" fmla="*/ 10 w 24"/>
                <a:gd name="T9" fmla="*/ 1 h 25"/>
                <a:gd name="T10" fmla="*/ 10 w 24"/>
                <a:gd name="T11" fmla="*/ 2 h 25"/>
                <a:gd name="T12" fmla="*/ 9 w 24"/>
                <a:gd name="T13" fmla="*/ 3 h 25"/>
                <a:gd name="T14" fmla="*/ 11 w 24"/>
                <a:gd name="T15" fmla="*/ 4 h 25"/>
                <a:gd name="T16" fmla="*/ 9 w 24"/>
                <a:gd name="T17" fmla="*/ 5 h 25"/>
                <a:gd name="T18" fmla="*/ 2 w 24"/>
                <a:gd name="T19" fmla="*/ 6 h 25"/>
                <a:gd name="T20" fmla="*/ 3 w 24"/>
                <a:gd name="T21" fmla="*/ 7 h 25"/>
                <a:gd name="T22" fmla="*/ 2 w 24"/>
                <a:gd name="T23" fmla="*/ 8 h 25"/>
                <a:gd name="T24" fmla="*/ 2 w 24"/>
                <a:gd name="T25" fmla="*/ 8 h 25"/>
                <a:gd name="T26" fmla="*/ 1 w 24"/>
                <a:gd name="T27" fmla="*/ 8 h 25"/>
                <a:gd name="T28" fmla="*/ 3 w 24"/>
                <a:gd name="T29" fmla="*/ 10 h 25"/>
                <a:gd name="T30" fmla="*/ 6 w 24"/>
                <a:gd name="T31" fmla="*/ 13 h 25"/>
                <a:gd name="T32" fmla="*/ 5 w 24"/>
                <a:gd name="T33" fmla="*/ 17 h 25"/>
                <a:gd name="T34" fmla="*/ 1 w 24"/>
                <a:gd name="T35" fmla="*/ 20 h 25"/>
                <a:gd name="T36" fmla="*/ 3 w 24"/>
                <a:gd name="T37" fmla="*/ 20 h 25"/>
                <a:gd name="T38" fmla="*/ 0 w 24"/>
                <a:gd name="T39" fmla="*/ 22 h 25"/>
                <a:gd name="T40" fmla="*/ 3 w 24"/>
                <a:gd name="T41" fmla="*/ 21 h 25"/>
                <a:gd name="T42" fmla="*/ 2 w 24"/>
                <a:gd name="T43" fmla="*/ 24 h 25"/>
                <a:gd name="T44" fmla="*/ 4 w 24"/>
                <a:gd name="T45" fmla="*/ 23 h 25"/>
                <a:gd name="T46" fmla="*/ 4 w 24"/>
                <a:gd name="T47" fmla="*/ 25 h 25"/>
                <a:gd name="T48" fmla="*/ 8 w 24"/>
                <a:gd name="T49" fmla="*/ 24 h 25"/>
                <a:gd name="T50" fmla="*/ 17 w 24"/>
                <a:gd name="T51" fmla="*/ 20 h 25"/>
                <a:gd name="T52" fmla="*/ 22 w 24"/>
                <a:gd name="T53" fmla="*/ 16 h 25"/>
                <a:gd name="T54" fmla="*/ 21 w 24"/>
                <a:gd name="T55" fmla="*/ 8 h 25"/>
                <a:gd name="T56" fmla="*/ 21 w 24"/>
                <a:gd name="T57" fmla="*/ 8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24" h="25">
                  <a:moveTo>
                    <a:pt x="21" y="8"/>
                  </a:moveTo>
                  <a:cubicBezTo>
                    <a:pt x="20" y="8"/>
                    <a:pt x="19" y="5"/>
                    <a:pt x="18" y="5"/>
                  </a:cubicBezTo>
                  <a:cubicBezTo>
                    <a:pt x="16" y="6"/>
                    <a:pt x="17" y="7"/>
                    <a:pt x="15" y="6"/>
                  </a:cubicBezTo>
                  <a:cubicBezTo>
                    <a:pt x="11" y="5"/>
                    <a:pt x="15" y="3"/>
                    <a:pt x="16" y="1"/>
                  </a:cubicBezTo>
                  <a:cubicBezTo>
                    <a:pt x="14" y="1"/>
                    <a:pt x="11" y="0"/>
                    <a:pt x="10" y="1"/>
                  </a:cubicBezTo>
                  <a:cubicBezTo>
                    <a:pt x="10" y="1"/>
                    <a:pt x="12" y="1"/>
                    <a:pt x="10" y="2"/>
                  </a:cubicBezTo>
                  <a:cubicBezTo>
                    <a:pt x="10" y="2"/>
                    <a:pt x="8" y="3"/>
                    <a:pt x="9" y="3"/>
                  </a:cubicBezTo>
                  <a:cubicBezTo>
                    <a:pt x="9" y="4"/>
                    <a:pt x="11" y="3"/>
                    <a:pt x="11" y="4"/>
                  </a:cubicBezTo>
                  <a:cubicBezTo>
                    <a:pt x="12" y="5"/>
                    <a:pt x="9" y="5"/>
                    <a:pt x="9" y="5"/>
                  </a:cubicBezTo>
                  <a:cubicBezTo>
                    <a:pt x="7" y="6"/>
                    <a:pt x="3" y="5"/>
                    <a:pt x="2" y="6"/>
                  </a:cubicBezTo>
                  <a:cubicBezTo>
                    <a:pt x="2" y="6"/>
                    <a:pt x="3" y="6"/>
                    <a:pt x="3" y="7"/>
                  </a:cubicBezTo>
                  <a:cubicBezTo>
                    <a:pt x="3" y="7"/>
                    <a:pt x="1" y="7"/>
                    <a:pt x="2" y="8"/>
                  </a:cubicBezTo>
                  <a:cubicBezTo>
                    <a:pt x="2" y="8"/>
                    <a:pt x="2" y="8"/>
                    <a:pt x="2" y="8"/>
                  </a:cubicBezTo>
                  <a:cubicBezTo>
                    <a:pt x="3" y="8"/>
                    <a:pt x="1" y="8"/>
                    <a:pt x="1" y="8"/>
                  </a:cubicBezTo>
                  <a:cubicBezTo>
                    <a:pt x="1" y="9"/>
                    <a:pt x="5" y="9"/>
                    <a:pt x="3" y="10"/>
                  </a:cubicBezTo>
                  <a:cubicBezTo>
                    <a:pt x="0" y="12"/>
                    <a:pt x="4" y="13"/>
                    <a:pt x="6" y="13"/>
                  </a:cubicBezTo>
                  <a:cubicBezTo>
                    <a:pt x="7" y="13"/>
                    <a:pt x="5" y="16"/>
                    <a:pt x="5" y="17"/>
                  </a:cubicBezTo>
                  <a:cubicBezTo>
                    <a:pt x="4" y="17"/>
                    <a:pt x="2" y="21"/>
                    <a:pt x="1" y="20"/>
                  </a:cubicBezTo>
                  <a:cubicBezTo>
                    <a:pt x="1" y="20"/>
                    <a:pt x="3" y="20"/>
                    <a:pt x="3" y="20"/>
                  </a:cubicBezTo>
                  <a:cubicBezTo>
                    <a:pt x="2" y="21"/>
                    <a:pt x="1" y="20"/>
                    <a:pt x="0" y="22"/>
                  </a:cubicBezTo>
                  <a:cubicBezTo>
                    <a:pt x="0" y="22"/>
                    <a:pt x="3" y="21"/>
                    <a:pt x="3" y="21"/>
                  </a:cubicBezTo>
                  <a:cubicBezTo>
                    <a:pt x="3" y="21"/>
                    <a:pt x="2" y="23"/>
                    <a:pt x="2" y="24"/>
                  </a:cubicBezTo>
                  <a:cubicBezTo>
                    <a:pt x="2" y="24"/>
                    <a:pt x="4" y="23"/>
                    <a:pt x="4" y="23"/>
                  </a:cubicBezTo>
                  <a:cubicBezTo>
                    <a:pt x="4" y="23"/>
                    <a:pt x="4" y="24"/>
                    <a:pt x="4" y="25"/>
                  </a:cubicBezTo>
                  <a:cubicBezTo>
                    <a:pt x="5" y="25"/>
                    <a:pt x="7" y="24"/>
                    <a:pt x="8" y="24"/>
                  </a:cubicBezTo>
                  <a:cubicBezTo>
                    <a:pt x="11" y="23"/>
                    <a:pt x="14" y="20"/>
                    <a:pt x="17" y="20"/>
                  </a:cubicBezTo>
                  <a:cubicBezTo>
                    <a:pt x="21" y="20"/>
                    <a:pt x="20" y="19"/>
                    <a:pt x="22" y="16"/>
                  </a:cubicBezTo>
                  <a:cubicBezTo>
                    <a:pt x="24" y="13"/>
                    <a:pt x="21" y="11"/>
                    <a:pt x="21" y="8"/>
                  </a:cubicBezTo>
                  <a:cubicBezTo>
                    <a:pt x="20" y="8"/>
                    <a:pt x="21" y="9"/>
                    <a:pt x="21" y="8"/>
                  </a:cubicBezTo>
                  <a:close/>
                </a:path>
              </a:pathLst>
            </a:custGeom>
            <a:grpFill/>
            <a:ln w="4763" cap="flat">
              <a:solidFill>
                <a:schemeClr val="bg1"/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id-ID" sz="1800" b="1" i="0" u="none" strike="noStrike" kern="1200" cap="none" spc="0" normalizeH="0" baseline="0" noProof="0">
                <a:ln>
                  <a:noFill/>
                </a:ln>
                <a:solidFill>
                  <a:srgbClr val="1C1C1C">
                    <a:lumMod val="50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endParaRPr>
            </a:p>
          </p:txBody>
        </p:sp>
        <p:sp>
          <p:nvSpPr>
            <p:cNvPr id="328" name="Freeform 726"/>
            <p:cNvSpPr/>
            <p:nvPr/>
          </p:nvSpPr>
          <p:spPr bwMode="auto">
            <a:xfrm>
              <a:off x="11321211" y="6153340"/>
              <a:ext cx="149682" cy="92380"/>
            </a:xfrm>
            <a:custGeom>
              <a:avLst/>
              <a:gdLst>
                <a:gd name="T0" fmla="*/ 1 w 16"/>
                <a:gd name="T1" fmla="*/ 6 h 10"/>
                <a:gd name="T2" fmla="*/ 4 w 16"/>
                <a:gd name="T3" fmla="*/ 8 h 10"/>
                <a:gd name="T4" fmla="*/ 5 w 16"/>
                <a:gd name="T5" fmla="*/ 7 h 10"/>
                <a:gd name="T6" fmla="*/ 8 w 16"/>
                <a:gd name="T7" fmla="*/ 8 h 10"/>
                <a:gd name="T8" fmla="*/ 11 w 16"/>
                <a:gd name="T9" fmla="*/ 4 h 10"/>
                <a:gd name="T10" fmla="*/ 11 w 16"/>
                <a:gd name="T11" fmla="*/ 2 h 10"/>
                <a:gd name="T12" fmla="*/ 7 w 16"/>
                <a:gd name="T13" fmla="*/ 1 h 10"/>
                <a:gd name="T14" fmla="*/ 4 w 16"/>
                <a:gd name="T15" fmla="*/ 2 h 10"/>
                <a:gd name="T16" fmla="*/ 1 w 16"/>
                <a:gd name="T17" fmla="*/ 6 h 10"/>
                <a:gd name="T18" fmla="*/ 1 w 16"/>
                <a:gd name="T19" fmla="*/ 6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6" h="10">
                  <a:moveTo>
                    <a:pt x="1" y="6"/>
                  </a:moveTo>
                  <a:cubicBezTo>
                    <a:pt x="0" y="7"/>
                    <a:pt x="3" y="8"/>
                    <a:pt x="4" y="8"/>
                  </a:cubicBezTo>
                  <a:cubicBezTo>
                    <a:pt x="4" y="8"/>
                    <a:pt x="5" y="7"/>
                    <a:pt x="5" y="7"/>
                  </a:cubicBezTo>
                  <a:cubicBezTo>
                    <a:pt x="6" y="6"/>
                    <a:pt x="7" y="7"/>
                    <a:pt x="8" y="8"/>
                  </a:cubicBezTo>
                  <a:cubicBezTo>
                    <a:pt x="10" y="10"/>
                    <a:pt x="16" y="5"/>
                    <a:pt x="11" y="4"/>
                  </a:cubicBezTo>
                  <a:cubicBezTo>
                    <a:pt x="12" y="4"/>
                    <a:pt x="11" y="2"/>
                    <a:pt x="11" y="2"/>
                  </a:cubicBezTo>
                  <a:cubicBezTo>
                    <a:pt x="10" y="0"/>
                    <a:pt x="9" y="0"/>
                    <a:pt x="7" y="1"/>
                  </a:cubicBezTo>
                  <a:cubicBezTo>
                    <a:pt x="6" y="1"/>
                    <a:pt x="4" y="1"/>
                    <a:pt x="4" y="2"/>
                  </a:cubicBezTo>
                  <a:cubicBezTo>
                    <a:pt x="3" y="3"/>
                    <a:pt x="1" y="4"/>
                    <a:pt x="1" y="6"/>
                  </a:cubicBezTo>
                  <a:cubicBezTo>
                    <a:pt x="1" y="6"/>
                    <a:pt x="1" y="5"/>
                    <a:pt x="1" y="6"/>
                  </a:cubicBezTo>
                  <a:close/>
                </a:path>
              </a:pathLst>
            </a:custGeom>
            <a:grpFill/>
            <a:ln w="4763" cap="flat">
              <a:solidFill>
                <a:schemeClr val="bg1"/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id-ID" sz="1800" b="1" i="0" u="none" strike="noStrike" kern="1200" cap="none" spc="0" normalizeH="0" baseline="0" noProof="0">
                <a:ln>
                  <a:noFill/>
                </a:ln>
                <a:solidFill>
                  <a:srgbClr val="1C1C1C">
                    <a:lumMod val="50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endParaRPr>
            </a:p>
          </p:txBody>
        </p:sp>
        <p:sp>
          <p:nvSpPr>
            <p:cNvPr id="329" name="Freeform 727"/>
            <p:cNvSpPr/>
            <p:nvPr/>
          </p:nvSpPr>
          <p:spPr bwMode="auto">
            <a:xfrm>
              <a:off x="11267072" y="6854158"/>
              <a:ext cx="585987" cy="430050"/>
            </a:xfrm>
            <a:custGeom>
              <a:avLst/>
              <a:gdLst>
                <a:gd name="T0" fmla="*/ 58 w 63"/>
                <a:gd name="T1" fmla="*/ 8 h 46"/>
                <a:gd name="T2" fmla="*/ 52 w 63"/>
                <a:gd name="T3" fmla="*/ 6 h 46"/>
                <a:gd name="T4" fmla="*/ 49 w 63"/>
                <a:gd name="T5" fmla="*/ 6 h 46"/>
                <a:gd name="T6" fmla="*/ 45 w 63"/>
                <a:gd name="T7" fmla="*/ 6 h 46"/>
                <a:gd name="T8" fmla="*/ 40 w 63"/>
                <a:gd name="T9" fmla="*/ 4 h 46"/>
                <a:gd name="T10" fmla="*/ 38 w 63"/>
                <a:gd name="T11" fmla="*/ 2 h 46"/>
                <a:gd name="T12" fmla="*/ 35 w 63"/>
                <a:gd name="T13" fmla="*/ 2 h 46"/>
                <a:gd name="T14" fmla="*/ 31 w 63"/>
                <a:gd name="T15" fmla="*/ 2 h 46"/>
                <a:gd name="T16" fmla="*/ 27 w 63"/>
                <a:gd name="T17" fmla="*/ 2 h 46"/>
                <a:gd name="T18" fmla="*/ 17 w 63"/>
                <a:gd name="T19" fmla="*/ 1 h 46"/>
                <a:gd name="T20" fmla="*/ 8 w 63"/>
                <a:gd name="T21" fmla="*/ 0 h 46"/>
                <a:gd name="T22" fmla="*/ 2 w 63"/>
                <a:gd name="T23" fmla="*/ 3 h 46"/>
                <a:gd name="T24" fmla="*/ 2 w 63"/>
                <a:gd name="T25" fmla="*/ 6 h 46"/>
                <a:gd name="T26" fmla="*/ 2 w 63"/>
                <a:gd name="T27" fmla="*/ 11 h 46"/>
                <a:gd name="T28" fmla="*/ 5 w 63"/>
                <a:gd name="T29" fmla="*/ 10 h 46"/>
                <a:gd name="T30" fmla="*/ 7 w 63"/>
                <a:gd name="T31" fmla="*/ 12 h 46"/>
                <a:gd name="T32" fmla="*/ 12 w 63"/>
                <a:gd name="T33" fmla="*/ 11 h 46"/>
                <a:gd name="T34" fmla="*/ 14 w 63"/>
                <a:gd name="T35" fmla="*/ 14 h 46"/>
                <a:gd name="T36" fmla="*/ 13 w 63"/>
                <a:gd name="T37" fmla="*/ 20 h 46"/>
                <a:gd name="T38" fmla="*/ 12 w 63"/>
                <a:gd name="T39" fmla="*/ 25 h 46"/>
                <a:gd name="T40" fmla="*/ 12 w 63"/>
                <a:gd name="T41" fmla="*/ 28 h 46"/>
                <a:gd name="T42" fmla="*/ 10 w 63"/>
                <a:gd name="T43" fmla="*/ 33 h 46"/>
                <a:gd name="T44" fmla="*/ 10 w 63"/>
                <a:gd name="T45" fmla="*/ 38 h 46"/>
                <a:gd name="T46" fmla="*/ 17 w 63"/>
                <a:gd name="T47" fmla="*/ 44 h 46"/>
                <a:gd name="T48" fmla="*/ 20 w 63"/>
                <a:gd name="T49" fmla="*/ 45 h 46"/>
                <a:gd name="T50" fmla="*/ 21 w 63"/>
                <a:gd name="T51" fmla="*/ 43 h 46"/>
                <a:gd name="T52" fmla="*/ 24 w 63"/>
                <a:gd name="T53" fmla="*/ 42 h 46"/>
                <a:gd name="T54" fmla="*/ 36 w 63"/>
                <a:gd name="T55" fmla="*/ 41 h 46"/>
                <a:gd name="T56" fmla="*/ 39 w 63"/>
                <a:gd name="T57" fmla="*/ 38 h 46"/>
                <a:gd name="T58" fmla="*/ 43 w 63"/>
                <a:gd name="T59" fmla="*/ 35 h 46"/>
                <a:gd name="T60" fmla="*/ 47 w 63"/>
                <a:gd name="T61" fmla="*/ 30 h 46"/>
                <a:gd name="T62" fmla="*/ 45 w 63"/>
                <a:gd name="T63" fmla="*/ 26 h 46"/>
                <a:gd name="T64" fmla="*/ 48 w 63"/>
                <a:gd name="T65" fmla="*/ 21 h 46"/>
                <a:gd name="T66" fmla="*/ 50 w 63"/>
                <a:gd name="T67" fmla="*/ 19 h 46"/>
                <a:gd name="T68" fmla="*/ 51 w 63"/>
                <a:gd name="T69" fmla="*/ 17 h 46"/>
                <a:gd name="T70" fmla="*/ 60 w 63"/>
                <a:gd name="T71" fmla="*/ 13 h 46"/>
                <a:gd name="T72" fmla="*/ 63 w 63"/>
                <a:gd name="T73" fmla="*/ 9 h 46"/>
                <a:gd name="T74" fmla="*/ 58 w 63"/>
                <a:gd name="T75" fmla="*/ 8 h 46"/>
                <a:gd name="T76" fmla="*/ 58 w 63"/>
                <a:gd name="T77" fmla="*/ 8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63" h="46">
                  <a:moveTo>
                    <a:pt x="58" y="8"/>
                  </a:moveTo>
                  <a:cubicBezTo>
                    <a:pt x="55" y="8"/>
                    <a:pt x="54" y="7"/>
                    <a:pt x="52" y="6"/>
                  </a:cubicBezTo>
                  <a:cubicBezTo>
                    <a:pt x="51" y="5"/>
                    <a:pt x="50" y="6"/>
                    <a:pt x="49" y="6"/>
                  </a:cubicBezTo>
                  <a:cubicBezTo>
                    <a:pt x="48" y="6"/>
                    <a:pt x="46" y="6"/>
                    <a:pt x="45" y="6"/>
                  </a:cubicBezTo>
                  <a:cubicBezTo>
                    <a:pt x="43" y="5"/>
                    <a:pt x="41" y="4"/>
                    <a:pt x="40" y="4"/>
                  </a:cubicBezTo>
                  <a:cubicBezTo>
                    <a:pt x="39" y="3"/>
                    <a:pt x="39" y="3"/>
                    <a:pt x="38" y="2"/>
                  </a:cubicBezTo>
                  <a:cubicBezTo>
                    <a:pt x="37" y="3"/>
                    <a:pt x="36" y="2"/>
                    <a:pt x="35" y="2"/>
                  </a:cubicBezTo>
                  <a:cubicBezTo>
                    <a:pt x="33" y="1"/>
                    <a:pt x="32" y="2"/>
                    <a:pt x="31" y="2"/>
                  </a:cubicBezTo>
                  <a:cubicBezTo>
                    <a:pt x="29" y="2"/>
                    <a:pt x="28" y="2"/>
                    <a:pt x="27" y="2"/>
                  </a:cubicBezTo>
                  <a:cubicBezTo>
                    <a:pt x="24" y="2"/>
                    <a:pt x="21" y="1"/>
                    <a:pt x="17" y="1"/>
                  </a:cubicBezTo>
                  <a:cubicBezTo>
                    <a:pt x="15" y="1"/>
                    <a:pt x="11" y="0"/>
                    <a:pt x="8" y="0"/>
                  </a:cubicBezTo>
                  <a:cubicBezTo>
                    <a:pt x="7" y="1"/>
                    <a:pt x="4" y="2"/>
                    <a:pt x="2" y="3"/>
                  </a:cubicBezTo>
                  <a:cubicBezTo>
                    <a:pt x="0" y="4"/>
                    <a:pt x="1" y="5"/>
                    <a:pt x="2" y="6"/>
                  </a:cubicBezTo>
                  <a:cubicBezTo>
                    <a:pt x="2" y="8"/>
                    <a:pt x="2" y="9"/>
                    <a:pt x="2" y="11"/>
                  </a:cubicBezTo>
                  <a:cubicBezTo>
                    <a:pt x="3" y="11"/>
                    <a:pt x="5" y="10"/>
                    <a:pt x="5" y="10"/>
                  </a:cubicBezTo>
                  <a:cubicBezTo>
                    <a:pt x="6" y="10"/>
                    <a:pt x="5" y="12"/>
                    <a:pt x="7" y="12"/>
                  </a:cubicBezTo>
                  <a:cubicBezTo>
                    <a:pt x="9" y="12"/>
                    <a:pt x="10" y="11"/>
                    <a:pt x="12" y="11"/>
                  </a:cubicBezTo>
                  <a:cubicBezTo>
                    <a:pt x="14" y="10"/>
                    <a:pt x="16" y="13"/>
                    <a:pt x="14" y="14"/>
                  </a:cubicBezTo>
                  <a:cubicBezTo>
                    <a:pt x="12" y="16"/>
                    <a:pt x="13" y="17"/>
                    <a:pt x="13" y="20"/>
                  </a:cubicBezTo>
                  <a:cubicBezTo>
                    <a:pt x="12" y="21"/>
                    <a:pt x="13" y="24"/>
                    <a:pt x="12" y="25"/>
                  </a:cubicBezTo>
                  <a:cubicBezTo>
                    <a:pt x="9" y="25"/>
                    <a:pt x="10" y="26"/>
                    <a:pt x="12" y="28"/>
                  </a:cubicBezTo>
                  <a:cubicBezTo>
                    <a:pt x="13" y="29"/>
                    <a:pt x="10" y="31"/>
                    <a:pt x="10" y="33"/>
                  </a:cubicBezTo>
                  <a:cubicBezTo>
                    <a:pt x="12" y="35"/>
                    <a:pt x="10" y="36"/>
                    <a:pt x="10" y="38"/>
                  </a:cubicBezTo>
                  <a:cubicBezTo>
                    <a:pt x="13" y="37"/>
                    <a:pt x="15" y="42"/>
                    <a:pt x="17" y="44"/>
                  </a:cubicBezTo>
                  <a:cubicBezTo>
                    <a:pt x="17" y="45"/>
                    <a:pt x="19" y="46"/>
                    <a:pt x="20" y="45"/>
                  </a:cubicBezTo>
                  <a:cubicBezTo>
                    <a:pt x="20" y="45"/>
                    <a:pt x="21" y="44"/>
                    <a:pt x="21" y="43"/>
                  </a:cubicBezTo>
                  <a:cubicBezTo>
                    <a:pt x="22" y="43"/>
                    <a:pt x="24" y="42"/>
                    <a:pt x="24" y="42"/>
                  </a:cubicBezTo>
                  <a:cubicBezTo>
                    <a:pt x="28" y="41"/>
                    <a:pt x="32" y="42"/>
                    <a:pt x="36" y="41"/>
                  </a:cubicBezTo>
                  <a:cubicBezTo>
                    <a:pt x="37" y="40"/>
                    <a:pt x="37" y="39"/>
                    <a:pt x="39" y="38"/>
                  </a:cubicBezTo>
                  <a:cubicBezTo>
                    <a:pt x="41" y="37"/>
                    <a:pt x="42" y="36"/>
                    <a:pt x="43" y="35"/>
                  </a:cubicBezTo>
                  <a:cubicBezTo>
                    <a:pt x="44" y="32"/>
                    <a:pt x="45" y="31"/>
                    <a:pt x="47" y="30"/>
                  </a:cubicBezTo>
                  <a:cubicBezTo>
                    <a:pt x="48" y="29"/>
                    <a:pt x="46" y="27"/>
                    <a:pt x="45" y="26"/>
                  </a:cubicBezTo>
                  <a:cubicBezTo>
                    <a:pt x="45" y="25"/>
                    <a:pt x="47" y="22"/>
                    <a:pt x="48" y="21"/>
                  </a:cubicBezTo>
                  <a:cubicBezTo>
                    <a:pt x="48" y="21"/>
                    <a:pt x="49" y="20"/>
                    <a:pt x="50" y="19"/>
                  </a:cubicBezTo>
                  <a:cubicBezTo>
                    <a:pt x="50" y="19"/>
                    <a:pt x="50" y="17"/>
                    <a:pt x="51" y="17"/>
                  </a:cubicBezTo>
                  <a:cubicBezTo>
                    <a:pt x="54" y="15"/>
                    <a:pt x="57" y="14"/>
                    <a:pt x="60" y="13"/>
                  </a:cubicBezTo>
                  <a:cubicBezTo>
                    <a:pt x="61" y="12"/>
                    <a:pt x="63" y="11"/>
                    <a:pt x="63" y="9"/>
                  </a:cubicBezTo>
                  <a:cubicBezTo>
                    <a:pt x="62" y="7"/>
                    <a:pt x="60" y="9"/>
                    <a:pt x="58" y="8"/>
                  </a:cubicBezTo>
                  <a:cubicBezTo>
                    <a:pt x="55" y="8"/>
                    <a:pt x="60" y="9"/>
                    <a:pt x="58" y="8"/>
                  </a:cubicBezTo>
                  <a:close/>
                </a:path>
              </a:pathLst>
            </a:custGeom>
            <a:grpFill/>
            <a:ln w="4763" cap="flat">
              <a:solidFill>
                <a:schemeClr val="bg1"/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id-ID" sz="1800" b="1" i="0" u="none" strike="noStrike" kern="1200" cap="none" spc="0" normalizeH="0" baseline="0" noProof="0">
                <a:ln>
                  <a:noFill/>
                </a:ln>
                <a:solidFill>
                  <a:srgbClr val="1C1C1C">
                    <a:lumMod val="50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endParaRPr>
            </a:p>
          </p:txBody>
        </p:sp>
        <p:sp>
          <p:nvSpPr>
            <p:cNvPr id="330" name="Freeform 728"/>
            <p:cNvSpPr/>
            <p:nvPr/>
          </p:nvSpPr>
          <p:spPr bwMode="auto">
            <a:xfrm>
              <a:off x="11267072" y="6946541"/>
              <a:ext cx="149682" cy="283516"/>
            </a:xfrm>
            <a:custGeom>
              <a:avLst/>
              <a:gdLst>
                <a:gd name="T0" fmla="*/ 11 w 16"/>
                <a:gd name="T1" fmla="*/ 25 h 30"/>
                <a:gd name="T2" fmla="*/ 11 w 16"/>
                <a:gd name="T3" fmla="*/ 21 h 30"/>
                <a:gd name="T4" fmla="*/ 10 w 16"/>
                <a:gd name="T5" fmla="*/ 16 h 30"/>
                <a:gd name="T6" fmla="*/ 12 w 16"/>
                <a:gd name="T7" fmla="*/ 14 h 30"/>
                <a:gd name="T8" fmla="*/ 13 w 16"/>
                <a:gd name="T9" fmla="*/ 9 h 30"/>
                <a:gd name="T10" fmla="*/ 14 w 16"/>
                <a:gd name="T11" fmla="*/ 4 h 30"/>
                <a:gd name="T12" fmla="*/ 12 w 16"/>
                <a:gd name="T13" fmla="*/ 1 h 30"/>
                <a:gd name="T14" fmla="*/ 7 w 16"/>
                <a:gd name="T15" fmla="*/ 2 h 30"/>
                <a:gd name="T16" fmla="*/ 5 w 16"/>
                <a:gd name="T17" fmla="*/ 0 h 30"/>
                <a:gd name="T18" fmla="*/ 4 w 16"/>
                <a:gd name="T19" fmla="*/ 0 h 30"/>
                <a:gd name="T20" fmla="*/ 3 w 16"/>
                <a:gd name="T21" fmla="*/ 4 h 30"/>
                <a:gd name="T22" fmla="*/ 3 w 16"/>
                <a:gd name="T23" fmla="*/ 8 h 30"/>
                <a:gd name="T24" fmla="*/ 2 w 16"/>
                <a:gd name="T25" fmla="*/ 13 h 30"/>
                <a:gd name="T26" fmla="*/ 0 w 16"/>
                <a:gd name="T27" fmla="*/ 20 h 30"/>
                <a:gd name="T28" fmla="*/ 2 w 16"/>
                <a:gd name="T29" fmla="*/ 22 h 30"/>
                <a:gd name="T30" fmla="*/ 2 w 16"/>
                <a:gd name="T31" fmla="*/ 28 h 30"/>
                <a:gd name="T32" fmla="*/ 6 w 16"/>
                <a:gd name="T33" fmla="*/ 30 h 30"/>
                <a:gd name="T34" fmla="*/ 11 w 16"/>
                <a:gd name="T35" fmla="*/ 25 h 30"/>
                <a:gd name="T36" fmla="*/ 11 w 16"/>
                <a:gd name="T37" fmla="*/ 25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6" h="30">
                  <a:moveTo>
                    <a:pt x="11" y="25"/>
                  </a:moveTo>
                  <a:cubicBezTo>
                    <a:pt x="12" y="23"/>
                    <a:pt x="10" y="22"/>
                    <a:pt x="11" y="21"/>
                  </a:cubicBezTo>
                  <a:cubicBezTo>
                    <a:pt x="12" y="18"/>
                    <a:pt x="12" y="18"/>
                    <a:pt x="10" y="16"/>
                  </a:cubicBezTo>
                  <a:cubicBezTo>
                    <a:pt x="9" y="14"/>
                    <a:pt x="11" y="15"/>
                    <a:pt x="12" y="14"/>
                  </a:cubicBezTo>
                  <a:cubicBezTo>
                    <a:pt x="13" y="13"/>
                    <a:pt x="13" y="10"/>
                    <a:pt x="13" y="9"/>
                  </a:cubicBezTo>
                  <a:cubicBezTo>
                    <a:pt x="13" y="6"/>
                    <a:pt x="12" y="6"/>
                    <a:pt x="14" y="4"/>
                  </a:cubicBezTo>
                  <a:cubicBezTo>
                    <a:pt x="16" y="3"/>
                    <a:pt x="14" y="0"/>
                    <a:pt x="12" y="1"/>
                  </a:cubicBezTo>
                  <a:cubicBezTo>
                    <a:pt x="10" y="1"/>
                    <a:pt x="9" y="2"/>
                    <a:pt x="7" y="2"/>
                  </a:cubicBezTo>
                  <a:cubicBezTo>
                    <a:pt x="5" y="2"/>
                    <a:pt x="6" y="0"/>
                    <a:pt x="5" y="0"/>
                  </a:cubicBezTo>
                  <a:cubicBezTo>
                    <a:pt x="6" y="0"/>
                    <a:pt x="3" y="0"/>
                    <a:pt x="4" y="0"/>
                  </a:cubicBezTo>
                  <a:cubicBezTo>
                    <a:pt x="2" y="1"/>
                    <a:pt x="3" y="2"/>
                    <a:pt x="3" y="4"/>
                  </a:cubicBezTo>
                  <a:cubicBezTo>
                    <a:pt x="3" y="5"/>
                    <a:pt x="3" y="7"/>
                    <a:pt x="3" y="8"/>
                  </a:cubicBezTo>
                  <a:cubicBezTo>
                    <a:pt x="2" y="10"/>
                    <a:pt x="2" y="12"/>
                    <a:pt x="2" y="13"/>
                  </a:cubicBezTo>
                  <a:cubicBezTo>
                    <a:pt x="1" y="16"/>
                    <a:pt x="0" y="17"/>
                    <a:pt x="0" y="20"/>
                  </a:cubicBezTo>
                  <a:cubicBezTo>
                    <a:pt x="1" y="21"/>
                    <a:pt x="2" y="20"/>
                    <a:pt x="2" y="22"/>
                  </a:cubicBezTo>
                  <a:cubicBezTo>
                    <a:pt x="3" y="23"/>
                    <a:pt x="2" y="26"/>
                    <a:pt x="2" y="28"/>
                  </a:cubicBezTo>
                  <a:cubicBezTo>
                    <a:pt x="2" y="30"/>
                    <a:pt x="4" y="30"/>
                    <a:pt x="6" y="30"/>
                  </a:cubicBezTo>
                  <a:cubicBezTo>
                    <a:pt x="10" y="30"/>
                    <a:pt x="9" y="27"/>
                    <a:pt x="11" y="25"/>
                  </a:cubicBezTo>
                  <a:cubicBezTo>
                    <a:pt x="12" y="23"/>
                    <a:pt x="10" y="26"/>
                    <a:pt x="11" y="25"/>
                  </a:cubicBezTo>
                  <a:close/>
                </a:path>
              </a:pathLst>
            </a:custGeom>
            <a:grpFill/>
            <a:ln w="4763" cap="flat">
              <a:solidFill>
                <a:schemeClr val="bg1"/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id-ID" sz="1800" b="1" i="0" u="none" strike="noStrike" kern="1200" cap="none" spc="0" normalizeH="0" baseline="0" noProof="0">
                <a:ln>
                  <a:noFill/>
                </a:ln>
                <a:solidFill>
                  <a:srgbClr val="1C1C1C">
                    <a:lumMod val="50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endParaRPr>
            </a:p>
          </p:txBody>
        </p:sp>
        <p:sp>
          <p:nvSpPr>
            <p:cNvPr id="331" name="Freeform 729"/>
            <p:cNvSpPr/>
            <p:nvPr/>
          </p:nvSpPr>
          <p:spPr bwMode="auto">
            <a:xfrm>
              <a:off x="13069621" y="9510902"/>
              <a:ext cx="493633" cy="825058"/>
            </a:xfrm>
            <a:custGeom>
              <a:avLst/>
              <a:gdLst>
                <a:gd name="T0" fmla="*/ 52 w 53"/>
                <a:gd name="T1" fmla="*/ 23 h 88"/>
                <a:gd name="T2" fmla="*/ 50 w 53"/>
                <a:gd name="T3" fmla="*/ 3 h 88"/>
                <a:gd name="T4" fmla="*/ 46 w 53"/>
                <a:gd name="T5" fmla="*/ 3 h 88"/>
                <a:gd name="T6" fmla="*/ 41 w 53"/>
                <a:gd name="T7" fmla="*/ 6 h 88"/>
                <a:gd name="T8" fmla="*/ 38 w 53"/>
                <a:gd name="T9" fmla="*/ 7 h 88"/>
                <a:gd name="T10" fmla="*/ 32 w 53"/>
                <a:gd name="T11" fmla="*/ 7 h 88"/>
                <a:gd name="T12" fmla="*/ 28 w 53"/>
                <a:gd name="T13" fmla="*/ 7 h 88"/>
                <a:gd name="T14" fmla="*/ 23 w 53"/>
                <a:gd name="T15" fmla="*/ 7 h 88"/>
                <a:gd name="T16" fmla="*/ 24 w 53"/>
                <a:gd name="T17" fmla="*/ 18 h 88"/>
                <a:gd name="T18" fmla="*/ 25 w 53"/>
                <a:gd name="T19" fmla="*/ 20 h 88"/>
                <a:gd name="T20" fmla="*/ 27 w 53"/>
                <a:gd name="T21" fmla="*/ 22 h 88"/>
                <a:gd name="T22" fmla="*/ 27 w 53"/>
                <a:gd name="T23" fmla="*/ 28 h 88"/>
                <a:gd name="T24" fmla="*/ 25 w 53"/>
                <a:gd name="T25" fmla="*/ 31 h 88"/>
                <a:gd name="T26" fmla="*/ 24 w 53"/>
                <a:gd name="T27" fmla="*/ 35 h 88"/>
                <a:gd name="T28" fmla="*/ 20 w 53"/>
                <a:gd name="T29" fmla="*/ 31 h 88"/>
                <a:gd name="T30" fmla="*/ 21 w 53"/>
                <a:gd name="T31" fmla="*/ 25 h 88"/>
                <a:gd name="T32" fmla="*/ 16 w 53"/>
                <a:gd name="T33" fmla="*/ 22 h 88"/>
                <a:gd name="T34" fmla="*/ 13 w 53"/>
                <a:gd name="T35" fmla="*/ 20 h 88"/>
                <a:gd name="T36" fmla="*/ 2 w 53"/>
                <a:gd name="T37" fmla="*/ 24 h 88"/>
                <a:gd name="T38" fmla="*/ 0 w 53"/>
                <a:gd name="T39" fmla="*/ 26 h 88"/>
                <a:gd name="T40" fmla="*/ 1 w 53"/>
                <a:gd name="T41" fmla="*/ 30 h 88"/>
                <a:gd name="T42" fmla="*/ 12 w 53"/>
                <a:gd name="T43" fmla="*/ 35 h 88"/>
                <a:gd name="T44" fmla="*/ 13 w 53"/>
                <a:gd name="T45" fmla="*/ 44 h 88"/>
                <a:gd name="T46" fmla="*/ 12 w 53"/>
                <a:gd name="T47" fmla="*/ 52 h 88"/>
                <a:gd name="T48" fmla="*/ 6 w 53"/>
                <a:gd name="T49" fmla="*/ 62 h 88"/>
                <a:gd name="T50" fmla="*/ 6 w 53"/>
                <a:gd name="T51" fmla="*/ 69 h 88"/>
                <a:gd name="T52" fmla="*/ 8 w 53"/>
                <a:gd name="T53" fmla="*/ 78 h 88"/>
                <a:gd name="T54" fmla="*/ 9 w 53"/>
                <a:gd name="T55" fmla="*/ 87 h 88"/>
                <a:gd name="T56" fmla="*/ 12 w 53"/>
                <a:gd name="T57" fmla="*/ 86 h 88"/>
                <a:gd name="T58" fmla="*/ 13 w 53"/>
                <a:gd name="T59" fmla="*/ 83 h 88"/>
                <a:gd name="T60" fmla="*/ 11 w 53"/>
                <a:gd name="T61" fmla="*/ 83 h 88"/>
                <a:gd name="T62" fmla="*/ 16 w 53"/>
                <a:gd name="T63" fmla="*/ 77 h 88"/>
                <a:gd name="T64" fmla="*/ 25 w 53"/>
                <a:gd name="T65" fmla="*/ 72 h 88"/>
                <a:gd name="T66" fmla="*/ 25 w 53"/>
                <a:gd name="T67" fmla="*/ 64 h 88"/>
                <a:gd name="T68" fmla="*/ 21 w 53"/>
                <a:gd name="T69" fmla="*/ 48 h 88"/>
                <a:gd name="T70" fmla="*/ 24 w 53"/>
                <a:gd name="T71" fmla="*/ 48 h 88"/>
                <a:gd name="T72" fmla="*/ 29 w 53"/>
                <a:gd name="T73" fmla="*/ 44 h 88"/>
                <a:gd name="T74" fmla="*/ 35 w 53"/>
                <a:gd name="T75" fmla="*/ 38 h 88"/>
                <a:gd name="T76" fmla="*/ 40 w 53"/>
                <a:gd name="T77" fmla="*/ 36 h 88"/>
                <a:gd name="T78" fmla="*/ 46 w 53"/>
                <a:gd name="T79" fmla="*/ 32 h 88"/>
                <a:gd name="T80" fmla="*/ 52 w 53"/>
                <a:gd name="T81" fmla="*/ 23 h 88"/>
                <a:gd name="T82" fmla="*/ 52 w 53"/>
                <a:gd name="T83" fmla="*/ 23 h 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53" h="88">
                  <a:moveTo>
                    <a:pt x="52" y="23"/>
                  </a:moveTo>
                  <a:cubicBezTo>
                    <a:pt x="49" y="17"/>
                    <a:pt x="50" y="9"/>
                    <a:pt x="50" y="3"/>
                  </a:cubicBezTo>
                  <a:cubicBezTo>
                    <a:pt x="50" y="0"/>
                    <a:pt x="48" y="2"/>
                    <a:pt x="46" y="3"/>
                  </a:cubicBezTo>
                  <a:cubicBezTo>
                    <a:pt x="45" y="4"/>
                    <a:pt x="43" y="6"/>
                    <a:pt x="41" y="6"/>
                  </a:cubicBezTo>
                  <a:cubicBezTo>
                    <a:pt x="40" y="6"/>
                    <a:pt x="38" y="5"/>
                    <a:pt x="38" y="7"/>
                  </a:cubicBezTo>
                  <a:cubicBezTo>
                    <a:pt x="36" y="10"/>
                    <a:pt x="34" y="7"/>
                    <a:pt x="32" y="7"/>
                  </a:cubicBezTo>
                  <a:cubicBezTo>
                    <a:pt x="30" y="7"/>
                    <a:pt x="30" y="9"/>
                    <a:pt x="28" y="7"/>
                  </a:cubicBezTo>
                  <a:cubicBezTo>
                    <a:pt x="27" y="7"/>
                    <a:pt x="24" y="7"/>
                    <a:pt x="23" y="7"/>
                  </a:cubicBezTo>
                  <a:cubicBezTo>
                    <a:pt x="20" y="7"/>
                    <a:pt x="21" y="16"/>
                    <a:pt x="24" y="18"/>
                  </a:cubicBezTo>
                  <a:cubicBezTo>
                    <a:pt x="24" y="18"/>
                    <a:pt x="24" y="20"/>
                    <a:pt x="25" y="20"/>
                  </a:cubicBezTo>
                  <a:cubicBezTo>
                    <a:pt x="25" y="21"/>
                    <a:pt x="26" y="21"/>
                    <a:pt x="27" y="22"/>
                  </a:cubicBezTo>
                  <a:cubicBezTo>
                    <a:pt x="27" y="24"/>
                    <a:pt x="27" y="27"/>
                    <a:pt x="27" y="28"/>
                  </a:cubicBezTo>
                  <a:cubicBezTo>
                    <a:pt x="27" y="30"/>
                    <a:pt x="28" y="31"/>
                    <a:pt x="25" y="31"/>
                  </a:cubicBezTo>
                  <a:cubicBezTo>
                    <a:pt x="24" y="31"/>
                    <a:pt x="24" y="34"/>
                    <a:pt x="24" y="35"/>
                  </a:cubicBezTo>
                  <a:cubicBezTo>
                    <a:pt x="23" y="34"/>
                    <a:pt x="21" y="32"/>
                    <a:pt x="20" y="31"/>
                  </a:cubicBezTo>
                  <a:cubicBezTo>
                    <a:pt x="19" y="29"/>
                    <a:pt x="21" y="27"/>
                    <a:pt x="21" y="25"/>
                  </a:cubicBezTo>
                  <a:cubicBezTo>
                    <a:pt x="22" y="20"/>
                    <a:pt x="19" y="24"/>
                    <a:pt x="16" y="22"/>
                  </a:cubicBezTo>
                  <a:cubicBezTo>
                    <a:pt x="15" y="21"/>
                    <a:pt x="15" y="19"/>
                    <a:pt x="13" y="20"/>
                  </a:cubicBezTo>
                  <a:cubicBezTo>
                    <a:pt x="9" y="22"/>
                    <a:pt x="6" y="23"/>
                    <a:pt x="2" y="24"/>
                  </a:cubicBezTo>
                  <a:cubicBezTo>
                    <a:pt x="1" y="25"/>
                    <a:pt x="0" y="25"/>
                    <a:pt x="0" y="26"/>
                  </a:cubicBezTo>
                  <a:cubicBezTo>
                    <a:pt x="0" y="27"/>
                    <a:pt x="1" y="29"/>
                    <a:pt x="1" y="30"/>
                  </a:cubicBezTo>
                  <a:cubicBezTo>
                    <a:pt x="4" y="30"/>
                    <a:pt x="12" y="32"/>
                    <a:pt x="12" y="35"/>
                  </a:cubicBezTo>
                  <a:cubicBezTo>
                    <a:pt x="13" y="38"/>
                    <a:pt x="13" y="41"/>
                    <a:pt x="13" y="44"/>
                  </a:cubicBezTo>
                  <a:cubicBezTo>
                    <a:pt x="12" y="46"/>
                    <a:pt x="14" y="49"/>
                    <a:pt x="12" y="52"/>
                  </a:cubicBezTo>
                  <a:cubicBezTo>
                    <a:pt x="10" y="55"/>
                    <a:pt x="8" y="59"/>
                    <a:pt x="6" y="62"/>
                  </a:cubicBezTo>
                  <a:cubicBezTo>
                    <a:pt x="4" y="64"/>
                    <a:pt x="6" y="68"/>
                    <a:pt x="6" y="69"/>
                  </a:cubicBezTo>
                  <a:cubicBezTo>
                    <a:pt x="8" y="73"/>
                    <a:pt x="8" y="75"/>
                    <a:pt x="8" y="78"/>
                  </a:cubicBezTo>
                  <a:cubicBezTo>
                    <a:pt x="8" y="81"/>
                    <a:pt x="8" y="84"/>
                    <a:pt x="9" y="87"/>
                  </a:cubicBezTo>
                  <a:cubicBezTo>
                    <a:pt x="9" y="88"/>
                    <a:pt x="12" y="87"/>
                    <a:pt x="12" y="86"/>
                  </a:cubicBezTo>
                  <a:cubicBezTo>
                    <a:pt x="13" y="85"/>
                    <a:pt x="13" y="83"/>
                    <a:pt x="13" y="83"/>
                  </a:cubicBezTo>
                  <a:cubicBezTo>
                    <a:pt x="12" y="83"/>
                    <a:pt x="11" y="83"/>
                    <a:pt x="11" y="83"/>
                  </a:cubicBezTo>
                  <a:cubicBezTo>
                    <a:pt x="11" y="80"/>
                    <a:pt x="14" y="78"/>
                    <a:pt x="16" y="77"/>
                  </a:cubicBezTo>
                  <a:cubicBezTo>
                    <a:pt x="19" y="76"/>
                    <a:pt x="23" y="75"/>
                    <a:pt x="25" y="72"/>
                  </a:cubicBezTo>
                  <a:cubicBezTo>
                    <a:pt x="25" y="71"/>
                    <a:pt x="25" y="66"/>
                    <a:pt x="25" y="64"/>
                  </a:cubicBezTo>
                  <a:cubicBezTo>
                    <a:pt x="25" y="62"/>
                    <a:pt x="21" y="48"/>
                    <a:pt x="21" y="48"/>
                  </a:cubicBezTo>
                  <a:cubicBezTo>
                    <a:pt x="22" y="47"/>
                    <a:pt x="22" y="50"/>
                    <a:pt x="24" y="48"/>
                  </a:cubicBezTo>
                  <a:cubicBezTo>
                    <a:pt x="26" y="46"/>
                    <a:pt x="27" y="45"/>
                    <a:pt x="29" y="44"/>
                  </a:cubicBezTo>
                  <a:cubicBezTo>
                    <a:pt x="31" y="43"/>
                    <a:pt x="32" y="37"/>
                    <a:pt x="35" y="38"/>
                  </a:cubicBezTo>
                  <a:cubicBezTo>
                    <a:pt x="36" y="38"/>
                    <a:pt x="38" y="36"/>
                    <a:pt x="40" y="36"/>
                  </a:cubicBezTo>
                  <a:cubicBezTo>
                    <a:pt x="42" y="35"/>
                    <a:pt x="44" y="34"/>
                    <a:pt x="46" y="32"/>
                  </a:cubicBezTo>
                  <a:cubicBezTo>
                    <a:pt x="47" y="31"/>
                    <a:pt x="53" y="25"/>
                    <a:pt x="52" y="23"/>
                  </a:cubicBezTo>
                  <a:cubicBezTo>
                    <a:pt x="51" y="22"/>
                    <a:pt x="52" y="24"/>
                    <a:pt x="52" y="23"/>
                  </a:cubicBezTo>
                  <a:close/>
                </a:path>
              </a:pathLst>
            </a:custGeom>
            <a:grpFill/>
            <a:ln w="4763" cap="flat">
              <a:solidFill>
                <a:schemeClr val="bg1"/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id-ID" sz="1800" b="1" i="0" u="none" strike="noStrike" kern="1200" cap="none" spc="0" normalizeH="0" baseline="0" noProof="0">
                <a:ln>
                  <a:noFill/>
                </a:ln>
                <a:solidFill>
                  <a:srgbClr val="1C1C1C">
                    <a:lumMod val="50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endParaRPr>
            </a:p>
          </p:txBody>
        </p:sp>
        <p:sp>
          <p:nvSpPr>
            <p:cNvPr id="332" name="Freeform 730"/>
            <p:cNvSpPr/>
            <p:nvPr/>
          </p:nvSpPr>
          <p:spPr bwMode="auto">
            <a:xfrm>
              <a:off x="13181086" y="9485418"/>
              <a:ext cx="149682" cy="353598"/>
            </a:xfrm>
            <a:custGeom>
              <a:avLst/>
              <a:gdLst>
                <a:gd name="T0" fmla="*/ 4 w 16"/>
                <a:gd name="T1" fmla="*/ 25 h 38"/>
                <a:gd name="T2" fmla="*/ 9 w 16"/>
                <a:gd name="T3" fmla="*/ 26 h 38"/>
                <a:gd name="T4" fmla="*/ 8 w 16"/>
                <a:gd name="T5" fmla="*/ 31 h 38"/>
                <a:gd name="T6" fmla="*/ 12 w 16"/>
                <a:gd name="T7" fmla="*/ 38 h 38"/>
                <a:gd name="T8" fmla="*/ 12 w 16"/>
                <a:gd name="T9" fmla="*/ 34 h 38"/>
                <a:gd name="T10" fmla="*/ 15 w 16"/>
                <a:gd name="T11" fmla="*/ 33 h 38"/>
                <a:gd name="T12" fmla="*/ 15 w 16"/>
                <a:gd name="T13" fmla="*/ 27 h 38"/>
                <a:gd name="T14" fmla="*/ 12 w 16"/>
                <a:gd name="T15" fmla="*/ 22 h 38"/>
                <a:gd name="T16" fmla="*/ 8 w 16"/>
                <a:gd name="T17" fmla="*/ 20 h 38"/>
                <a:gd name="T18" fmla="*/ 8 w 16"/>
                <a:gd name="T19" fmla="*/ 16 h 38"/>
                <a:gd name="T20" fmla="*/ 7 w 16"/>
                <a:gd name="T21" fmla="*/ 14 h 38"/>
                <a:gd name="T22" fmla="*/ 8 w 16"/>
                <a:gd name="T23" fmla="*/ 8 h 38"/>
                <a:gd name="T24" fmla="*/ 7 w 16"/>
                <a:gd name="T25" fmla="*/ 3 h 38"/>
                <a:gd name="T26" fmla="*/ 7 w 16"/>
                <a:gd name="T27" fmla="*/ 1 h 38"/>
                <a:gd name="T28" fmla="*/ 2 w 16"/>
                <a:gd name="T29" fmla="*/ 0 h 38"/>
                <a:gd name="T30" fmla="*/ 4 w 16"/>
                <a:gd name="T31" fmla="*/ 6 h 38"/>
                <a:gd name="T32" fmla="*/ 4 w 16"/>
                <a:gd name="T33" fmla="*/ 14 h 38"/>
                <a:gd name="T34" fmla="*/ 2 w 16"/>
                <a:gd name="T35" fmla="*/ 16 h 38"/>
                <a:gd name="T36" fmla="*/ 1 w 16"/>
                <a:gd name="T37" fmla="*/ 20 h 38"/>
                <a:gd name="T38" fmla="*/ 4 w 16"/>
                <a:gd name="T39" fmla="*/ 25 h 38"/>
                <a:gd name="T40" fmla="*/ 4 w 16"/>
                <a:gd name="T41" fmla="*/ 25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16" h="38">
                  <a:moveTo>
                    <a:pt x="4" y="25"/>
                  </a:moveTo>
                  <a:cubicBezTo>
                    <a:pt x="6" y="26"/>
                    <a:pt x="9" y="24"/>
                    <a:pt x="9" y="26"/>
                  </a:cubicBezTo>
                  <a:cubicBezTo>
                    <a:pt x="10" y="28"/>
                    <a:pt x="9" y="29"/>
                    <a:pt x="8" y="31"/>
                  </a:cubicBezTo>
                  <a:cubicBezTo>
                    <a:pt x="6" y="33"/>
                    <a:pt x="10" y="36"/>
                    <a:pt x="12" y="38"/>
                  </a:cubicBezTo>
                  <a:cubicBezTo>
                    <a:pt x="13" y="37"/>
                    <a:pt x="12" y="35"/>
                    <a:pt x="12" y="34"/>
                  </a:cubicBezTo>
                  <a:cubicBezTo>
                    <a:pt x="13" y="33"/>
                    <a:pt x="16" y="35"/>
                    <a:pt x="15" y="33"/>
                  </a:cubicBezTo>
                  <a:cubicBezTo>
                    <a:pt x="15" y="31"/>
                    <a:pt x="15" y="29"/>
                    <a:pt x="15" y="27"/>
                  </a:cubicBezTo>
                  <a:cubicBezTo>
                    <a:pt x="14" y="25"/>
                    <a:pt x="13" y="24"/>
                    <a:pt x="12" y="22"/>
                  </a:cubicBezTo>
                  <a:cubicBezTo>
                    <a:pt x="11" y="25"/>
                    <a:pt x="8" y="21"/>
                    <a:pt x="8" y="20"/>
                  </a:cubicBezTo>
                  <a:cubicBezTo>
                    <a:pt x="8" y="18"/>
                    <a:pt x="8" y="17"/>
                    <a:pt x="8" y="16"/>
                  </a:cubicBezTo>
                  <a:cubicBezTo>
                    <a:pt x="8" y="14"/>
                    <a:pt x="8" y="15"/>
                    <a:pt x="7" y="14"/>
                  </a:cubicBezTo>
                  <a:cubicBezTo>
                    <a:pt x="6" y="14"/>
                    <a:pt x="8" y="8"/>
                    <a:pt x="8" y="8"/>
                  </a:cubicBezTo>
                  <a:cubicBezTo>
                    <a:pt x="8" y="6"/>
                    <a:pt x="7" y="5"/>
                    <a:pt x="7" y="3"/>
                  </a:cubicBezTo>
                  <a:cubicBezTo>
                    <a:pt x="6" y="2"/>
                    <a:pt x="5" y="0"/>
                    <a:pt x="7" y="1"/>
                  </a:cubicBezTo>
                  <a:cubicBezTo>
                    <a:pt x="6" y="0"/>
                    <a:pt x="3" y="0"/>
                    <a:pt x="2" y="0"/>
                  </a:cubicBezTo>
                  <a:cubicBezTo>
                    <a:pt x="2" y="1"/>
                    <a:pt x="6" y="5"/>
                    <a:pt x="4" y="6"/>
                  </a:cubicBezTo>
                  <a:cubicBezTo>
                    <a:pt x="1" y="7"/>
                    <a:pt x="2" y="12"/>
                    <a:pt x="4" y="14"/>
                  </a:cubicBezTo>
                  <a:cubicBezTo>
                    <a:pt x="4" y="15"/>
                    <a:pt x="2" y="15"/>
                    <a:pt x="2" y="16"/>
                  </a:cubicBezTo>
                  <a:cubicBezTo>
                    <a:pt x="1" y="16"/>
                    <a:pt x="1" y="19"/>
                    <a:pt x="1" y="20"/>
                  </a:cubicBezTo>
                  <a:cubicBezTo>
                    <a:pt x="0" y="22"/>
                    <a:pt x="3" y="24"/>
                    <a:pt x="4" y="25"/>
                  </a:cubicBezTo>
                  <a:cubicBezTo>
                    <a:pt x="5" y="26"/>
                    <a:pt x="4" y="24"/>
                    <a:pt x="4" y="25"/>
                  </a:cubicBezTo>
                  <a:close/>
                </a:path>
              </a:pathLst>
            </a:custGeom>
            <a:grpFill/>
            <a:ln w="4763" cap="flat">
              <a:solidFill>
                <a:schemeClr val="bg1"/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id-ID" sz="1800" b="1" i="0" u="none" strike="noStrike" kern="1200" cap="none" spc="0" normalizeH="0" baseline="0" noProof="0">
                <a:ln>
                  <a:noFill/>
                </a:ln>
                <a:solidFill>
                  <a:srgbClr val="1C1C1C">
                    <a:lumMod val="50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endParaRPr>
            </a:p>
          </p:txBody>
        </p:sp>
        <p:sp>
          <p:nvSpPr>
            <p:cNvPr id="333" name="Freeform 731"/>
            <p:cNvSpPr/>
            <p:nvPr/>
          </p:nvSpPr>
          <p:spPr bwMode="auto">
            <a:xfrm>
              <a:off x="12674715" y="9418522"/>
              <a:ext cx="560509" cy="468277"/>
            </a:xfrm>
            <a:custGeom>
              <a:avLst/>
              <a:gdLst>
                <a:gd name="T0" fmla="*/ 56 w 60"/>
                <a:gd name="T1" fmla="*/ 30 h 50"/>
                <a:gd name="T2" fmla="*/ 55 w 60"/>
                <a:gd name="T3" fmla="*/ 24 h 50"/>
                <a:gd name="T4" fmla="*/ 57 w 60"/>
                <a:gd name="T5" fmla="*/ 22 h 50"/>
                <a:gd name="T6" fmla="*/ 57 w 60"/>
                <a:gd name="T7" fmla="*/ 19 h 50"/>
                <a:gd name="T8" fmla="*/ 58 w 60"/>
                <a:gd name="T9" fmla="*/ 13 h 50"/>
                <a:gd name="T10" fmla="*/ 56 w 60"/>
                <a:gd name="T11" fmla="*/ 8 h 50"/>
                <a:gd name="T12" fmla="*/ 51 w 60"/>
                <a:gd name="T13" fmla="*/ 5 h 50"/>
                <a:gd name="T14" fmla="*/ 48 w 60"/>
                <a:gd name="T15" fmla="*/ 3 h 50"/>
                <a:gd name="T16" fmla="*/ 45 w 60"/>
                <a:gd name="T17" fmla="*/ 0 h 50"/>
                <a:gd name="T18" fmla="*/ 38 w 60"/>
                <a:gd name="T19" fmla="*/ 1 h 50"/>
                <a:gd name="T20" fmla="*/ 34 w 60"/>
                <a:gd name="T21" fmla="*/ 4 h 50"/>
                <a:gd name="T22" fmla="*/ 35 w 60"/>
                <a:gd name="T23" fmla="*/ 10 h 50"/>
                <a:gd name="T24" fmla="*/ 33 w 60"/>
                <a:gd name="T25" fmla="*/ 17 h 50"/>
                <a:gd name="T26" fmla="*/ 37 w 60"/>
                <a:gd name="T27" fmla="*/ 21 h 50"/>
                <a:gd name="T28" fmla="*/ 40 w 60"/>
                <a:gd name="T29" fmla="*/ 23 h 50"/>
                <a:gd name="T30" fmla="*/ 39 w 60"/>
                <a:gd name="T31" fmla="*/ 26 h 50"/>
                <a:gd name="T32" fmla="*/ 35 w 60"/>
                <a:gd name="T33" fmla="*/ 26 h 50"/>
                <a:gd name="T34" fmla="*/ 31 w 60"/>
                <a:gd name="T35" fmla="*/ 22 h 50"/>
                <a:gd name="T36" fmla="*/ 27 w 60"/>
                <a:gd name="T37" fmla="*/ 17 h 50"/>
                <a:gd name="T38" fmla="*/ 20 w 60"/>
                <a:gd name="T39" fmla="*/ 18 h 50"/>
                <a:gd name="T40" fmla="*/ 16 w 60"/>
                <a:gd name="T41" fmla="*/ 16 h 50"/>
                <a:gd name="T42" fmla="*/ 14 w 60"/>
                <a:gd name="T43" fmla="*/ 16 h 50"/>
                <a:gd name="T44" fmla="*/ 11 w 60"/>
                <a:gd name="T45" fmla="*/ 14 h 50"/>
                <a:gd name="T46" fmla="*/ 11 w 60"/>
                <a:gd name="T47" fmla="*/ 20 h 50"/>
                <a:gd name="T48" fmla="*/ 10 w 60"/>
                <a:gd name="T49" fmla="*/ 24 h 50"/>
                <a:gd name="T50" fmla="*/ 2 w 60"/>
                <a:gd name="T51" fmla="*/ 24 h 50"/>
                <a:gd name="T52" fmla="*/ 1 w 60"/>
                <a:gd name="T53" fmla="*/ 29 h 50"/>
                <a:gd name="T54" fmla="*/ 3 w 60"/>
                <a:gd name="T55" fmla="*/ 43 h 50"/>
                <a:gd name="T56" fmla="*/ 8 w 60"/>
                <a:gd name="T57" fmla="*/ 48 h 50"/>
                <a:gd name="T58" fmla="*/ 16 w 60"/>
                <a:gd name="T59" fmla="*/ 50 h 50"/>
                <a:gd name="T60" fmla="*/ 18 w 60"/>
                <a:gd name="T61" fmla="*/ 50 h 50"/>
                <a:gd name="T62" fmla="*/ 22 w 60"/>
                <a:gd name="T63" fmla="*/ 50 h 50"/>
                <a:gd name="T64" fmla="*/ 28 w 60"/>
                <a:gd name="T65" fmla="*/ 47 h 50"/>
                <a:gd name="T66" fmla="*/ 31 w 60"/>
                <a:gd name="T67" fmla="*/ 44 h 50"/>
                <a:gd name="T68" fmla="*/ 35 w 60"/>
                <a:gd name="T69" fmla="*/ 41 h 50"/>
                <a:gd name="T70" fmla="*/ 37 w 60"/>
                <a:gd name="T71" fmla="*/ 38 h 50"/>
                <a:gd name="T72" fmla="*/ 43 w 60"/>
                <a:gd name="T73" fmla="*/ 38 h 50"/>
                <a:gd name="T74" fmla="*/ 42 w 60"/>
                <a:gd name="T75" fmla="*/ 35 h 50"/>
                <a:gd name="T76" fmla="*/ 46 w 60"/>
                <a:gd name="T77" fmla="*/ 33 h 50"/>
                <a:gd name="T78" fmla="*/ 56 w 60"/>
                <a:gd name="T79" fmla="*/ 30 h 50"/>
                <a:gd name="T80" fmla="*/ 56 w 60"/>
                <a:gd name="T81" fmla="*/ 30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60" h="50">
                  <a:moveTo>
                    <a:pt x="56" y="30"/>
                  </a:moveTo>
                  <a:cubicBezTo>
                    <a:pt x="54" y="27"/>
                    <a:pt x="56" y="27"/>
                    <a:pt x="55" y="24"/>
                  </a:cubicBezTo>
                  <a:cubicBezTo>
                    <a:pt x="55" y="23"/>
                    <a:pt x="56" y="23"/>
                    <a:pt x="57" y="22"/>
                  </a:cubicBezTo>
                  <a:cubicBezTo>
                    <a:pt x="58" y="21"/>
                    <a:pt x="57" y="20"/>
                    <a:pt x="57" y="19"/>
                  </a:cubicBezTo>
                  <a:cubicBezTo>
                    <a:pt x="56" y="17"/>
                    <a:pt x="56" y="14"/>
                    <a:pt x="58" y="13"/>
                  </a:cubicBezTo>
                  <a:cubicBezTo>
                    <a:pt x="60" y="12"/>
                    <a:pt x="57" y="9"/>
                    <a:pt x="56" y="8"/>
                  </a:cubicBezTo>
                  <a:cubicBezTo>
                    <a:pt x="55" y="6"/>
                    <a:pt x="53" y="5"/>
                    <a:pt x="51" y="5"/>
                  </a:cubicBezTo>
                  <a:cubicBezTo>
                    <a:pt x="50" y="4"/>
                    <a:pt x="49" y="3"/>
                    <a:pt x="48" y="3"/>
                  </a:cubicBezTo>
                  <a:cubicBezTo>
                    <a:pt x="47" y="2"/>
                    <a:pt x="46" y="1"/>
                    <a:pt x="45" y="0"/>
                  </a:cubicBezTo>
                  <a:cubicBezTo>
                    <a:pt x="45" y="0"/>
                    <a:pt x="39" y="1"/>
                    <a:pt x="38" y="1"/>
                  </a:cubicBezTo>
                  <a:cubicBezTo>
                    <a:pt x="36" y="1"/>
                    <a:pt x="36" y="3"/>
                    <a:pt x="34" y="4"/>
                  </a:cubicBezTo>
                  <a:cubicBezTo>
                    <a:pt x="33" y="6"/>
                    <a:pt x="34" y="9"/>
                    <a:pt x="35" y="10"/>
                  </a:cubicBezTo>
                  <a:cubicBezTo>
                    <a:pt x="35" y="13"/>
                    <a:pt x="33" y="14"/>
                    <a:pt x="33" y="17"/>
                  </a:cubicBezTo>
                  <a:cubicBezTo>
                    <a:pt x="33" y="18"/>
                    <a:pt x="35" y="21"/>
                    <a:pt x="37" y="21"/>
                  </a:cubicBezTo>
                  <a:cubicBezTo>
                    <a:pt x="39" y="21"/>
                    <a:pt x="40" y="20"/>
                    <a:pt x="40" y="23"/>
                  </a:cubicBezTo>
                  <a:cubicBezTo>
                    <a:pt x="40" y="25"/>
                    <a:pt x="40" y="26"/>
                    <a:pt x="39" y="26"/>
                  </a:cubicBezTo>
                  <a:cubicBezTo>
                    <a:pt x="37" y="27"/>
                    <a:pt x="36" y="28"/>
                    <a:pt x="35" y="26"/>
                  </a:cubicBezTo>
                  <a:cubicBezTo>
                    <a:pt x="34" y="24"/>
                    <a:pt x="33" y="22"/>
                    <a:pt x="31" y="22"/>
                  </a:cubicBezTo>
                  <a:cubicBezTo>
                    <a:pt x="29" y="21"/>
                    <a:pt x="28" y="19"/>
                    <a:pt x="27" y="17"/>
                  </a:cubicBezTo>
                  <a:cubicBezTo>
                    <a:pt x="25" y="21"/>
                    <a:pt x="23" y="19"/>
                    <a:pt x="20" y="18"/>
                  </a:cubicBezTo>
                  <a:cubicBezTo>
                    <a:pt x="18" y="18"/>
                    <a:pt x="18" y="16"/>
                    <a:pt x="16" y="16"/>
                  </a:cubicBezTo>
                  <a:cubicBezTo>
                    <a:pt x="16" y="16"/>
                    <a:pt x="15" y="17"/>
                    <a:pt x="14" y="16"/>
                  </a:cubicBezTo>
                  <a:cubicBezTo>
                    <a:pt x="13" y="16"/>
                    <a:pt x="13" y="14"/>
                    <a:pt x="11" y="14"/>
                  </a:cubicBezTo>
                  <a:cubicBezTo>
                    <a:pt x="11" y="16"/>
                    <a:pt x="11" y="18"/>
                    <a:pt x="11" y="20"/>
                  </a:cubicBezTo>
                  <a:cubicBezTo>
                    <a:pt x="11" y="22"/>
                    <a:pt x="12" y="24"/>
                    <a:pt x="10" y="24"/>
                  </a:cubicBezTo>
                  <a:cubicBezTo>
                    <a:pt x="7" y="24"/>
                    <a:pt x="4" y="24"/>
                    <a:pt x="2" y="24"/>
                  </a:cubicBezTo>
                  <a:cubicBezTo>
                    <a:pt x="1" y="24"/>
                    <a:pt x="1" y="28"/>
                    <a:pt x="1" y="29"/>
                  </a:cubicBezTo>
                  <a:cubicBezTo>
                    <a:pt x="1" y="33"/>
                    <a:pt x="0" y="40"/>
                    <a:pt x="3" y="43"/>
                  </a:cubicBezTo>
                  <a:cubicBezTo>
                    <a:pt x="4" y="44"/>
                    <a:pt x="7" y="48"/>
                    <a:pt x="8" y="48"/>
                  </a:cubicBezTo>
                  <a:cubicBezTo>
                    <a:pt x="10" y="47"/>
                    <a:pt x="19" y="47"/>
                    <a:pt x="16" y="50"/>
                  </a:cubicBezTo>
                  <a:cubicBezTo>
                    <a:pt x="18" y="50"/>
                    <a:pt x="17" y="50"/>
                    <a:pt x="18" y="50"/>
                  </a:cubicBezTo>
                  <a:cubicBezTo>
                    <a:pt x="20" y="49"/>
                    <a:pt x="21" y="50"/>
                    <a:pt x="22" y="50"/>
                  </a:cubicBezTo>
                  <a:cubicBezTo>
                    <a:pt x="25" y="50"/>
                    <a:pt x="27" y="50"/>
                    <a:pt x="28" y="47"/>
                  </a:cubicBezTo>
                  <a:cubicBezTo>
                    <a:pt x="29" y="46"/>
                    <a:pt x="30" y="45"/>
                    <a:pt x="31" y="44"/>
                  </a:cubicBezTo>
                  <a:cubicBezTo>
                    <a:pt x="32" y="43"/>
                    <a:pt x="34" y="43"/>
                    <a:pt x="35" y="41"/>
                  </a:cubicBezTo>
                  <a:cubicBezTo>
                    <a:pt x="36" y="40"/>
                    <a:pt x="36" y="39"/>
                    <a:pt x="37" y="38"/>
                  </a:cubicBezTo>
                  <a:cubicBezTo>
                    <a:pt x="39" y="38"/>
                    <a:pt x="41" y="38"/>
                    <a:pt x="43" y="38"/>
                  </a:cubicBezTo>
                  <a:cubicBezTo>
                    <a:pt x="42" y="37"/>
                    <a:pt x="42" y="35"/>
                    <a:pt x="42" y="35"/>
                  </a:cubicBezTo>
                  <a:cubicBezTo>
                    <a:pt x="44" y="34"/>
                    <a:pt x="45" y="34"/>
                    <a:pt x="46" y="33"/>
                  </a:cubicBezTo>
                  <a:cubicBezTo>
                    <a:pt x="49" y="32"/>
                    <a:pt x="53" y="31"/>
                    <a:pt x="56" y="30"/>
                  </a:cubicBezTo>
                  <a:cubicBezTo>
                    <a:pt x="55" y="29"/>
                    <a:pt x="55" y="30"/>
                    <a:pt x="56" y="30"/>
                  </a:cubicBezTo>
                  <a:close/>
                </a:path>
              </a:pathLst>
            </a:custGeom>
            <a:grpFill/>
            <a:ln w="4763" cap="flat">
              <a:solidFill>
                <a:schemeClr val="bg1"/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id-ID" sz="1800" b="1" i="0" u="none" strike="noStrike" kern="1200" cap="none" spc="0" normalizeH="0" baseline="0" noProof="0">
                <a:ln>
                  <a:noFill/>
                </a:ln>
                <a:solidFill>
                  <a:srgbClr val="1C1C1C">
                    <a:lumMod val="50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endParaRPr>
            </a:p>
          </p:txBody>
        </p:sp>
        <p:sp>
          <p:nvSpPr>
            <p:cNvPr id="334" name="Freeform 732"/>
            <p:cNvSpPr/>
            <p:nvPr/>
          </p:nvSpPr>
          <p:spPr bwMode="auto">
            <a:xfrm>
              <a:off x="12247966" y="9839014"/>
              <a:ext cx="595542" cy="589329"/>
            </a:xfrm>
            <a:custGeom>
              <a:avLst/>
              <a:gdLst>
                <a:gd name="T0" fmla="*/ 33 w 64"/>
                <a:gd name="T1" fmla="*/ 5 h 63"/>
                <a:gd name="T2" fmla="*/ 31 w 64"/>
                <a:gd name="T3" fmla="*/ 2 h 63"/>
                <a:gd name="T4" fmla="*/ 28 w 64"/>
                <a:gd name="T5" fmla="*/ 2 h 63"/>
                <a:gd name="T6" fmla="*/ 18 w 64"/>
                <a:gd name="T7" fmla="*/ 2 h 63"/>
                <a:gd name="T8" fmla="*/ 10 w 64"/>
                <a:gd name="T9" fmla="*/ 2 h 63"/>
                <a:gd name="T10" fmla="*/ 7 w 64"/>
                <a:gd name="T11" fmla="*/ 0 h 63"/>
                <a:gd name="T12" fmla="*/ 4 w 64"/>
                <a:gd name="T13" fmla="*/ 2 h 63"/>
                <a:gd name="T14" fmla="*/ 1 w 64"/>
                <a:gd name="T15" fmla="*/ 2 h 63"/>
                <a:gd name="T16" fmla="*/ 6 w 64"/>
                <a:gd name="T17" fmla="*/ 14 h 63"/>
                <a:gd name="T18" fmla="*/ 9 w 64"/>
                <a:gd name="T19" fmla="*/ 21 h 63"/>
                <a:gd name="T20" fmla="*/ 13 w 64"/>
                <a:gd name="T21" fmla="*/ 29 h 63"/>
                <a:gd name="T22" fmla="*/ 13 w 64"/>
                <a:gd name="T23" fmla="*/ 34 h 63"/>
                <a:gd name="T24" fmla="*/ 14 w 64"/>
                <a:gd name="T25" fmla="*/ 42 h 63"/>
                <a:gd name="T26" fmla="*/ 16 w 64"/>
                <a:gd name="T27" fmla="*/ 51 h 63"/>
                <a:gd name="T28" fmla="*/ 22 w 64"/>
                <a:gd name="T29" fmla="*/ 61 h 63"/>
                <a:gd name="T30" fmla="*/ 28 w 64"/>
                <a:gd name="T31" fmla="*/ 62 h 63"/>
                <a:gd name="T32" fmla="*/ 33 w 64"/>
                <a:gd name="T33" fmla="*/ 62 h 63"/>
                <a:gd name="T34" fmla="*/ 38 w 64"/>
                <a:gd name="T35" fmla="*/ 58 h 63"/>
                <a:gd name="T36" fmla="*/ 38 w 64"/>
                <a:gd name="T37" fmla="*/ 40 h 63"/>
                <a:gd name="T38" fmla="*/ 38 w 64"/>
                <a:gd name="T39" fmla="*/ 28 h 63"/>
                <a:gd name="T40" fmla="*/ 39 w 64"/>
                <a:gd name="T41" fmla="*/ 26 h 63"/>
                <a:gd name="T42" fmla="*/ 43 w 64"/>
                <a:gd name="T43" fmla="*/ 26 h 63"/>
                <a:gd name="T44" fmla="*/ 43 w 64"/>
                <a:gd name="T45" fmla="*/ 7 h 63"/>
                <a:gd name="T46" fmla="*/ 51 w 64"/>
                <a:gd name="T47" fmla="*/ 6 h 63"/>
                <a:gd name="T48" fmla="*/ 53 w 64"/>
                <a:gd name="T49" fmla="*/ 5 h 63"/>
                <a:gd name="T50" fmla="*/ 56 w 64"/>
                <a:gd name="T51" fmla="*/ 8 h 63"/>
                <a:gd name="T52" fmla="*/ 58 w 64"/>
                <a:gd name="T53" fmla="*/ 6 h 63"/>
                <a:gd name="T54" fmla="*/ 62 w 64"/>
                <a:gd name="T55" fmla="*/ 5 h 63"/>
                <a:gd name="T56" fmla="*/ 59 w 64"/>
                <a:gd name="T57" fmla="*/ 2 h 63"/>
                <a:gd name="T58" fmla="*/ 45 w 64"/>
                <a:gd name="T59" fmla="*/ 5 h 63"/>
                <a:gd name="T60" fmla="*/ 33 w 64"/>
                <a:gd name="T61" fmla="*/ 5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64" h="63">
                  <a:moveTo>
                    <a:pt x="33" y="5"/>
                  </a:moveTo>
                  <a:cubicBezTo>
                    <a:pt x="32" y="5"/>
                    <a:pt x="31" y="2"/>
                    <a:pt x="31" y="2"/>
                  </a:cubicBezTo>
                  <a:cubicBezTo>
                    <a:pt x="30" y="2"/>
                    <a:pt x="29" y="2"/>
                    <a:pt x="28" y="2"/>
                  </a:cubicBezTo>
                  <a:cubicBezTo>
                    <a:pt x="25" y="2"/>
                    <a:pt x="21" y="2"/>
                    <a:pt x="18" y="2"/>
                  </a:cubicBezTo>
                  <a:cubicBezTo>
                    <a:pt x="15" y="2"/>
                    <a:pt x="13" y="2"/>
                    <a:pt x="10" y="2"/>
                  </a:cubicBezTo>
                  <a:cubicBezTo>
                    <a:pt x="9" y="2"/>
                    <a:pt x="9" y="0"/>
                    <a:pt x="7" y="0"/>
                  </a:cubicBezTo>
                  <a:cubicBezTo>
                    <a:pt x="6" y="0"/>
                    <a:pt x="5" y="2"/>
                    <a:pt x="4" y="2"/>
                  </a:cubicBezTo>
                  <a:cubicBezTo>
                    <a:pt x="3" y="2"/>
                    <a:pt x="2" y="2"/>
                    <a:pt x="1" y="2"/>
                  </a:cubicBezTo>
                  <a:cubicBezTo>
                    <a:pt x="0" y="7"/>
                    <a:pt x="4" y="9"/>
                    <a:pt x="6" y="14"/>
                  </a:cubicBezTo>
                  <a:cubicBezTo>
                    <a:pt x="7" y="16"/>
                    <a:pt x="8" y="19"/>
                    <a:pt x="9" y="21"/>
                  </a:cubicBezTo>
                  <a:cubicBezTo>
                    <a:pt x="10" y="24"/>
                    <a:pt x="12" y="26"/>
                    <a:pt x="13" y="29"/>
                  </a:cubicBezTo>
                  <a:cubicBezTo>
                    <a:pt x="13" y="30"/>
                    <a:pt x="13" y="33"/>
                    <a:pt x="13" y="34"/>
                  </a:cubicBezTo>
                  <a:cubicBezTo>
                    <a:pt x="13" y="37"/>
                    <a:pt x="14" y="39"/>
                    <a:pt x="14" y="42"/>
                  </a:cubicBezTo>
                  <a:cubicBezTo>
                    <a:pt x="15" y="45"/>
                    <a:pt x="15" y="48"/>
                    <a:pt x="16" y="51"/>
                  </a:cubicBezTo>
                  <a:cubicBezTo>
                    <a:pt x="17" y="55"/>
                    <a:pt x="20" y="58"/>
                    <a:pt x="22" y="61"/>
                  </a:cubicBezTo>
                  <a:cubicBezTo>
                    <a:pt x="25" y="58"/>
                    <a:pt x="25" y="60"/>
                    <a:pt x="28" y="62"/>
                  </a:cubicBezTo>
                  <a:cubicBezTo>
                    <a:pt x="29" y="63"/>
                    <a:pt x="32" y="63"/>
                    <a:pt x="33" y="62"/>
                  </a:cubicBezTo>
                  <a:cubicBezTo>
                    <a:pt x="36" y="62"/>
                    <a:pt x="38" y="61"/>
                    <a:pt x="38" y="58"/>
                  </a:cubicBezTo>
                  <a:cubicBezTo>
                    <a:pt x="38" y="52"/>
                    <a:pt x="38" y="46"/>
                    <a:pt x="38" y="40"/>
                  </a:cubicBezTo>
                  <a:cubicBezTo>
                    <a:pt x="38" y="36"/>
                    <a:pt x="38" y="32"/>
                    <a:pt x="38" y="28"/>
                  </a:cubicBezTo>
                  <a:cubicBezTo>
                    <a:pt x="38" y="27"/>
                    <a:pt x="38" y="26"/>
                    <a:pt x="39" y="26"/>
                  </a:cubicBezTo>
                  <a:cubicBezTo>
                    <a:pt x="39" y="26"/>
                    <a:pt x="43" y="26"/>
                    <a:pt x="43" y="26"/>
                  </a:cubicBezTo>
                  <a:cubicBezTo>
                    <a:pt x="43" y="20"/>
                    <a:pt x="43" y="13"/>
                    <a:pt x="43" y="7"/>
                  </a:cubicBezTo>
                  <a:cubicBezTo>
                    <a:pt x="46" y="8"/>
                    <a:pt x="48" y="6"/>
                    <a:pt x="51" y="6"/>
                  </a:cubicBezTo>
                  <a:cubicBezTo>
                    <a:pt x="51" y="5"/>
                    <a:pt x="52" y="5"/>
                    <a:pt x="53" y="5"/>
                  </a:cubicBezTo>
                  <a:cubicBezTo>
                    <a:pt x="53" y="5"/>
                    <a:pt x="55" y="8"/>
                    <a:pt x="56" y="8"/>
                  </a:cubicBezTo>
                  <a:cubicBezTo>
                    <a:pt x="57" y="7"/>
                    <a:pt x="56" y="6"/>
                    <a:pt x="58" y="6"/>
                  </a:cubicBezTo>
                  <a:cubicBezTo>
                    <a:pt x="59" y="6"/>
                    <a:pt x="60" y="5"/>
                    <a:pt x="62" y="5"/>
                  </a:cubicBezTo>
                  <a:cubicBezTo>
                    <a:pt x="64" y="4"/>
                    <a:pt x="60" y="2"/>
                    <a:pt x="59" y="2"/>
                  </a:cubicBezTo>
                  <a:cubicBezTo>
                    <a:pt x="54" y="2"/>
                    <a:pt x="50" y="5"/>
                    <a:pt x="45" y="5"/>
                  </a:cubicBezTo>
                  <a:cubicBezTo>
                    <a:pt x="41" y="5"/>
                    <a:pt x="37" y="5"/>
                    <a:pt x="33" y="5"/>
                  </a:cubicBezTo>
                  <a:close/>
                </a:path>
              </a:pathLst>
            </a:custGeom>
            <a:grpFill/>
            <a:ln w="4763" cap="flat">
              <a:solidFill>
                <a:schemeClr val="bg1"/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id-ID" sz="1800" b="1" i="0" u="none" strike="noStrike" kern="1200" cap="none" spc="0" normalizeH="0" baseline="0" noProof="0">
                <a:ln>
                  <a:noFill/>
                </a:ln>
                <a:solidFill>
                  <a:srgbClr val="1C1C1C">
                    <a:lumMod val="50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endParaRPr>
            </a:p>
          </p:txBody>
        </p:sp>
        <p:sp>
          <p:nvSpPr>
            <p:cNvPr id="335" name="Freeform 733"/>
            <p:cNvSpPr/>
            <p:nvPr/>
          </p:nvSpPr>
          <p:spPr bwMode="auto">
            <a:xfrm>
              <a:off x="12263888" y="8781415"/>
              <a:ext cx="850321" cy="888769"/>
            </a:xfrm>
            <a:custGeom>
              <a:avLst/>
              <a:gdLst>
                <a:gd name="T0" fmla="*/ 89 w 91"/>
                <a:gd name="T1" fmla="*/ 10 h 95"/>
                <a:gd name="T2" fmla="*/ 83 w 91"/>
                <a:gd name="T3" fmla="*/ 4 h 95"/>
                <a:gd name="T4" fmla="*/ 77 w 91"/>
                <a:gd name="T5" fmla="*/ 6 h 95"/>
                <a:gd name="T6" fmla="*/ 72 w 91"/>
                <a:gd name="T7" fmla="*/ 1 h 95"/>
                <a:gd name="T8" fmla="*/ 65 w 91"/>
                <a:gd name="T9" fmla="*/ 1 h 95"/>
                <a:gd name="T10" fmla="*/ 57 w 91"/>
                <a:gd name="T11" fmla="*/ 2 h 95"/>
                <a:gd name="T12" fmla="*/ 48 w 91"/>
                <a:gd name="T13" fmla="*/ 6 h 95"/>
                <a:gd name="T14" fmla="*/ 35 w 91"/>
                <a:gd name="T15" fmla="*/ 2 h 95"/>
                <a:gd name="T16" fmla="*/ 30 w 91"/>
                <a:gd name="T17" fmla="*/ 12 h 95"/>
                <a:gd name="T18" fmla="*/ 19 w 91"/>
                <a:gd name="T19" fmla="*/ 35 h 95"/>
                <a:gd name="T20" fmla="*/ 17 w 91"/>
                <a:gd name="T21" fmla="*/ 48 h 95"/>
                <a:gd name="T22" fmla="*/ 10 w 91"/>
                <a:gd name="T23" fmla="*/ 49 h 95"/>
                <a:gd name="T24" fmla="*/ 2 w 91"/>
                <a:gd name="T25" fmla="*/ 55 h 95"/>
                <a:gd name="T26" fmla="*/ 1 w 91"/>
                <a:gd name="T27" fmla="*/ 59 h 95"/>
                <a:gd name="T28" fmla="*/ 18 w 91"/>
                <a:gd name="T29" fmla="*/ 57 h 95"/>
                <a:gd name="T30" fmla="*/ 26 w 91"/>
                <a:gd name="T31" fmla="*/ 68 h 95"/>
                <a:gd name="T32" fmla="*/ 35 w 91"/>
                <a:gd name="T33" fmla="*/ 63 h 95"/>
                <a:gd name="T34" fmla="*/ 41 w 91"/>
                <a:gd name="T35" fmla="*/ 64 h 95"/>
                <a:gd name="T36" fmla="*/ 46 w 91"/>
                <a:gd name="T37" fmla="*/ 70 h 95"/>
                <a:gd name="T38" fmla="*/ 47 w 91"/>
                <a:gd name="T39" fmla="*/ 78 h 95"/>
                <a:gd name="T40" fmla="*/ 53 w 91"/>
                <a:gd name="T41" fmla="*/ 82 h 95"/>
                <a:gd name="T42" fmla="*/ 60 w 91"/>
                <a:gd name="T43" fmla="*/ 84 h 95"/>
                <a:gd name="T44" fmla="*/ 66 w 91"/>
                <a:gd name="T45" fmla="*/ 87 h 95"/>
                <a:gd name="T46" fmla="*/ 76 w 91"/>
                <a:gd name="T47" fmla="*/ 90 h 95"/>
                <a:gd name="T48" fmla="*/ 84 w 91"/>
                <a:gd name="T49" fmla="*/ 94 h 95"/>
                <a:gd name="T50" fmla="*/ 77 w 91"/>
                <a:gd name="T51" fmla="*/ 85 h 95"/>
                <a:gd name="T52" fmla="*/ 78 w 91"/>
                <a:gd name="T53" fmla="*/ 73 h 95"/>
                <a:gd name="T54" fmla="*/ 80 w 91"/>
                <a:gd name="T55" fmla="*/ 70 h 95"/>
                <a:gd name="T56" fmla="*/ 84 w 91"/>
                <a:gd name="T57" fmla="*/ 63 h 95"/>
                <a:gd name="T58" fmla="*/ 81 w 91"/>
                <a:gd name="T59" fmla="*/ 55 h 95"/>
                <a:gd name="T60" fmla="*/ 81 w 91"/>
                <a:gd name="T61" fmla="*/ 45 h 95"/>
                <a:gd name="T62" fmla="*/ 83 w 91"/>
                <a:gd name="T63" fmla="*/ 28 h 95"/>
                <a:gd name="T64" fmla="*/ 90 w 91"/>
                <a:gd name="T65" fmla="*/ 18 h 95"/>
                <a:gd name="T66" fmla="*/ 90 w 91"/>
                <a:gd name="T67" fmla="*/ 15 h 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91" h="95">
                  <a:moveTo>
                    <a:pt x="90" y="15"/>
                  </a:moveTo>
                  <a:cubicBezTo>
                    <a:pt x="89" y="14"/>
                    <a:pt x="89" y="12"/>
                    <a:pt x="89" y="10"/>
                  </a:cubicBezTo>
                  <a:cubicBezTo>
                    <a:pt x="89" y="9"/>
                    <a:pt x="87" y="8"/>
                    <a:pt x="86" y="7"/>
                  </a:cubicBezTo>
                  <a:cubicBezTo>
                    <a:pt x="86" y="6"/>
                    <a:pt x="84" y="4"/>
                    <a:pt x="83" y="4"/>
                  </a:cubicBezTo>
                  <a:cubicBezTo>
                    <a:pt x="82" y="4"/>
                    <a:pt x="82" y="6"/>
                    <a:pt x="80" y="5"/>
                  </a:cubicBezTo>
                  <a:cubicBezTo>
                    <a:pt x="78" y="4"/>
                    <a:pt x="79" y="5"/>
                    <a:pt x="77" y="6"/>
                  </a:cubicBezTo>
                  <a:cubicBezTo>
                    <a:pt x="77" y="6"/>
                    <a:pt x="75" y="5"/>
                    <a:pt x="75" y="4"/>
                  </a:cubicBezTo>
                  <a:cubicBezTo>
                    <a:pt x="74" y="3"/>
                    <a:pt x="73" y="2"/>
                    <a:pt x="72" y="1"/>
                  </a:cubicBezTo>
                  <a:cubicBezTo>
                    <a:pt x="71" y="0"/>
                    <a:pt x="70" y="2"/>
                    <a:pt x="69" y="2"/>
                  </a:cubicBezTo>
                  <a:cubicBezTo>
                    <a:pt x="68" y="3"/>
                    <a:pt x="66" y="2"/>
                    <a:pt x="65" y="1"/>
                  </a:cubicBezTo>
                  <a:cubicBezTo>
                    <a:pt x="63" y="0"/>
                    <a:pt x="63" y="1"/>
                    <a:pt x="61" y="2"/>
                  </a:cubicBezTo>
                  <a:cubicBezTo>
                    <a:pt x="60" y="3"/>
                    <a:pt x="58" y="2"/>
                    <a:pt x="57" y="2"/>
                  </a:cubicBezTo>
                  <a:cubicBezTo>
                    <a:pt x="56" y="3"/>
                    <a:pt x="53" y="3"/>
                    <a:pt x="52" y="3"/>
                  </a:cubicBezTo>
                  <a:cubicBezTo>
                    <a:pt x="49" y="1"/>
                    <a:pt x="51" y="6"/>
                    <a:pt x="48" y="6"/>
                  </a:cubicBezTo>
                  <a:cubicBezTo>
                    <a:pt x="46" y="7"/>
                    <a:pt x="42" y="6"/>
                    <a:pt x="40" y="5"/>
                  </a:cubicBezTo>
                  <a:cubicBezTo>
                    <a:pt x="38" y="4"/>
                    <a:pt x="37" y="2"/>
                    <a:pt x="35" y="2"/>
                  </a:cubicBezTo>
                  <a:cubicBezTo>
                    <a:pt x="34" y="1"/>
                    <a:pt x="32" y="3"/>
                    <a:pt x="31" y="4"/>
                  </a:cubicBezTo>
                  <a:cubicBezTo>
                    <a:pt x="29" y="6"/>
                    <a:pt x="31" y="9"/>
                    <a:pt x="30" y="12"/>
                  </a:cubicBezTo>
                  <a:cubicBezTo>
                    <a:pt x="27" y="17"/>
                    <a:pt x="27" y="23"/>
                    <a:pt x="24" y="27"/>
                  </a:cubicBezTo>
                  <a:cubicBezTo>
                    <a:pt x="22" y="30"/>
                    <a:pt x="21" y="32"/>
                    <a:pt x="19" y="35"/>
                  </a:cubicBezTo>
                  <a:cubicBezTo>
                    <a:pt x="18" y="37"/>
                    <a:pt x="18" y="39"/>
                    <a:pt x="18" y="41"/>
                  </a:cubicBezTo>
                  <a:cubicBezTo>
                    <a:pt x="18" y="44"/>
                    <a:pt x="19" y="46"/>
                    <a:pt x="17" y="48"/>
                  </a:cubicBezTo>
                  <a:cubicBezTo>
                    <a:pt x="16" y="48"/>
                    <a:pt x="11" y="51"/>
                    <a:pt x="11" y="51"/>
                  </a:cubicBezTo>
                  <a:cubicBezTo>
                    <a:pt x="10" y="51"/>
                    <a:pt x="12" y="48"/>
                    <a:pt x="10" y="49"/>
                  </a:cubicBezTo>
                  <a:cubicBezTo>
                    <a:pt x="7" y="51"/>
                    <a:pt x="7" y="53"/>
                    <a:pt x="5" y="50"/>
                  </a:cubicBezTo>
                  <a:cubicBezTo>
                    <a:pt x="4" y="51"/>
                    <a:pt x="2" y="53"/>
                    <a:pt x="2" y="55"/>
                  </a:cubicBezTo>
                  <a:cubicBezTo>
                    <a:pt x="2" y="55"/>
                    <a:pt x="2" y="56"/>
                    <a:pt x="1" y="56"/>
                  </a:cubicBezTo>
                  <a:cubicBezTo>
                    <a:pt x="0" y="57"/>
                    <a:pt x="1" y="58"/>
                    <a:pt x="1" y="59"/>
                  </a:cubicBezTo>
                  <a:cubicBezTo>
                    <a:pt x="5" y="56"/>
                    <a:pt x="8" y="57"/>
                    <a:pt x="13" y="57"/>
                  </a:cubicBezTo>
                  <a:cubicBezTo>
                    <a:pt x="15" y="57"/>
                    <a:pt x="16" y="57"/>
                    <a:pt x="18" y="57"/>
                  </a:cubicBezTo>
                  <a:cubicBezTo>
                    <a:pt x="20" y="57"/>
                    <a:pt x="21" y="60"/>
                    <a:pt x="22" y="62"/>
                  </a:cubicBezTo>
                  <a:cubicBezTo>
                    <a:pt x="23" y="64"/>
                    <a:pt x="24" y="67"/>
                    <a:pt x="26" y="68"/>
                  </a:cubicBezTo>
                  <a:cubicBezTo>
                    <a:pt x="27" y="69"/>
                    <a:pt x="31" y="68"/>
                    <a:pt x="33" y="67"/>
                  </a:cubicBezTo>
                  <a:cubicBezTo>
                    <a:pt x="34" y="67"/>
                    <a:pt x="34" y="64"/>
                    <a:pt x="35" y="63"/>
                  </a:cubicBezTo>
                  <a:cubicBezTo>
                    <a:pt x="35" y="61"/>
                    <a:pt x="38" y="62"/>
                    <a:pt x="39" y="62"/>
                  </a:cubicBezTo>
                  <a:cubicBezTo>
                    <a:pt x="39" y="64"/>
                    <a:pt x="39" y="64"/>
                    <a:pt x="41" y="64"/>
                  </a:cubicBezTo>
                  <a:cubicBezTo>
                    <a:pt x="42" y="64"/>
                    <a:pt x="45" y="63"/>
                    <a:pt x="45" y="65"/>
                  </a:cubicBezTo>
                  <a:cubicBezTo>
                    <a:pt x="45" y="67"/>
                    <a:pt x="46" y="68"/>
                    <a:pt x="46" y="70"/>
                  </a:cubicBezTo>
                  <a:cubicBezTo>
                    <a:pt x="46" y="71"/>
                    <a:pt x="46" y="72"/>
                    <a:pt x="45" y="74"/>
                  </a:cubicBezTo>
                  <a:cubicBezTo>
                    <a:pt x="45" y="75"/>
                    <a:pt x="46" y="77"/>
                    <a:pt x="47" y="78"/>
                  </a:cubicBezTo>
                  <a:cubicBezTo>
                    <a:pt x="48" y="79"/>
                    <a:pt x="47" y="81"/>
                    <a:pt x="47" y="82"/>
                  </a:cubicBezTo>
                  <a:cubicBezTo>
                    <a:pt x="47" y="85"/>
                    <a:pt x="52" y="82"/>
                    <a:pt x="53" y="82"/>
                  </a:cubicBezTo>
                  <a:cubicBezTo>
                    <a:pt x="55" y="82"/>
                    <a:pt x="56" y="82"/>
                    <a:pt x="57" y="83"/>
                  </a:cubicBezTo>
                  <a:cubicBezTo>
                    <a:pt x="59" y="85"/>
                    <a:pt x="58" y="84"/>
                    <a:pt x="60" y="84"/>
                  </a:cubicBezTo>
                  <a:cubicBezTo>
                    <a:pt x="62" y="84"/>
                    <a:pt x="62" y="85"/>
                    <a:pt x="63" y="86"/>
                  </a:cubicBezTo>
                  <a:cubicBezTo>
                    <a:pt x="64" y="86"/>
                    <a:pt x="65" y="87"/>
                    <a:pt x="66" y="87"/>
                  </a:cubicBezTo>
                  <a:cubicBezTo>
                    <a:pt x="69" y="88"/>
                    <a:pt x="70" y="88"/>
                    <a:pt x="71" y="85"/>
                  </a:cubicBezTo>
                  <a:cubicBezTo>
                    <a:pt x="72" y="88"/>
                    <a:pt x="73" y="89"/>
                    <a:pt x="76" y="90"/>
                  </a:cubicBezTo>
                  <a:cubicBezTo>
                    <a:pt x="78" y="91"/>
                    <a:pt x="78" y="94"/>
                    <a:pt x="80" y="95"/>
                  </a:cubicBezTo>
                  <a:cubicBezTo>
                    <a:pt x="80" y="95"/>
                    <a:pt x="84" y="94"/>
                    <a:pt x="84" y="94"/>
                  </a:cubicBezTo>
                  <a:cubicBezTo>
                    <a:pt x="84" y="92"/>
                    <a:pt x="85" y="88"/>
                    <a:pt x="83" y="89"/>
                  </a:cubicBezTo>
                  <a:cubicBezTo>
                    <a:pt x="80" y="90"/>
                    <a:pt x="78" y="88"/>
                    <a:pt x="77" y="85"/>
                  </a:cubicBezTo>
                  <a:cubicBezTo>
                    <a:pt x="77" y="83"/>
                    <a:pt x="79" y="80"/>
                    <a:pt x="78" y="77"/>
                  </a:cubicBezTo>
                  <a:cubicBezTo>
                    <a:pt x="78" y="76"/>
                    <a:pt x="77" y="74"/>
                    <a:pt x="78" y="73"/>
                  </a:cubicBezTo>
                  <a:cubicBezTo>
                    <a:pt x="78" y="73"/>
                    <a:pt x="78" y="72"/>
                    <a:pt x="79" y="72"/>
                  </a:cubicBezTo>
                  <a:cubicBezTo>
                    <a:pt x="80" y="72"/>
                    <a:pt x="79" y="70"/>
                    <a:pt x="80" y="70"/>
                  </a:cubicBezTo>
                  <a:cubicBezTo>
                    <a:pt x="81" y="68"/>
                    <a:pt x="86" y="68"/>
                    <a:pt x="87" y="68"/>
                  </a:cubicBezTo>
                  <a:cubicBezTo>
                    <a:pt x="85" y="67"/>
                    <a:pt x="86" y="64"/>
                    <a:pt x="84" y="63"/>
                  </a:cubicBezTo>
                  <a:cubicBezTo>
                    <a:pt x="83" y="62"/>
                    <a:pt x="82" y="61"/>
                    <a:pt x="82" y="60"/>
                  </a:cubicBezTo>
                  <a:cubicBezTo>
                    <a:pt x="82" y="58"/>
                    <a:pt x="82" y="56"/>
                    <a:pt x="81" y="55"/>
                  </a:cubicBezTo>
                  <a:cubicBezTo>
                    <a:pt x="81" y="53"/>
                    <a:pt x="80" y="52"/>
                    <a:pt x="80" y="50"/>
                  </a:cubicBezTo>
                  <a:cubicBezTo>
                    <a:pt x="80" y="49"/>
                    <a:pt x="80" y="44"/>
                    <a:pt x="81" y="45"/>
                  </a:cubicBezTo>
                  <a:cubicBezTo>
                    <a:pt x="80" y="41"/>
                    <a:pt x="80" y="39"/>
                    <a:pt x="82" y="35"/>
                  </a:cubicBezTo>
                  <a:cubicBezTo>
                    <a:pt x="83" y="32"/>
                    <a:pt x="83" y="31"/>
                    <a:pt x="83" y="28"/>
                  </a:cubicBezTo>
                  <a:cubicBezTo>
                    <a:pt x="83" y="25"/>
                    <a:pt x="85" y="23"/>
                    <a:pt x="87" y="21"/>
                  </a:cubicBezTo>
                  <a:cubicBezTo>
                    <a:pt x="88" y="20"/>
                    <a:pt x="89" y="19"/>
                    <a:pt x="90" y="18"/>
                  </a:cubicBezTo>
                  <a:cubicBezTo>
                    <a:pt x="91" y="17"/>
                    <a:pt x="91" y="17"/>
                    <a:pt x="90" y="15"/>
                  </a:cubicBezTo>
                  <a:cubicBezTo>
                    <a:pt x="89" y="15"/>
                    <a:pt x="91" y="16"/>
                    <a:pt x="90" y="15"/>
                  </a:cubicBezTo>
                  <a:close/>
                </a:path>
              </a:pathLst>
            </a:custGeom>
            <a:grpFill/>
            <a:ln w="4763" cap="flat">
              <a:solidFill>
                <a:schemeClr val="bg1"/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id-ID" sz="1800" b="1" i="0" u="none" strike="noStrike" kern="1200" cap="none" spc="0" normalizeH="0" baseline="0" noProof="0">
                <a:ln>
                  <a:noFill/>
                </a:ln>
                <a:solidFill>
                  <a:srgbClr val="1C1C1C">
                    <a:lumMod val="50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endParaRPr>
            </a:p>
          </p:txBody>
        </p:sp>
        <p:sp>
          <p:nvSpPr>
            <p:cNvPr id="336" name="Freeform 734"/>
            <p:cNvSpPr/>
            <p:nvPr/>
          </p:nvSpPr>
          <p:spPr bwMode="auto">
            <a:xfrm>
              <a:off x="12254333" y="9307030"/>
              <a:ext cx="525479" cy="589329"/>
            </a:xfrm>
            <a:custGeom>
              <a:avLst/>
              <a:gdLst>
                <a:gd name="T0" fmla="*/ 51 w 56"/>
                <a:gd name="T1" fmla="*/ 27 h 63"/>
                <a:gd name="T2" fmla="*/ 48 w 56"/>
                <a:gd name="T3" fmla="*/ 26 h 63"/>
                <a:gd name="T4" fmla="*/ 47 w 56"/>
                <a:gd name="T5" fmla="*/ 21 h 63"/>
                <a:gd name="T6" fmla="*/ 46 w 56"/>
                <a:gd name="T7" fmla="*/ 12 h 63"/>
                <a:gd name="T8" fmla="*/ 46 w 56"/>
                <a:gd name="T9" fmla="*/ 8 h 63"/>
                <a:gd name="T10" fmla="*/ 43 w 56"/>
                <a:gd name="T11" fmla="*/ 8 h 63"/>
                <a:gd name="T12" fmla="*/ 40 w 56"/>
                <a:gd name="T13" fmla="*/ 6 h 63"/>
                <a:gd name="T14" fmla="*/ 35 w 56"/>
                <a:gd name="T15" fmla="*/ 8 h 63"/>
                <a:gd name="T16" fmla="*/ 34 w 56"/>
                <a:gd name="T17" fmla="*/ 11 h 63"/>
                <a:gd name="T18" fmla="*/ 29 w 56"/>
                <a:gd name="T19" fmla="*/ 12 h 63"/>
                <a:gd name="T20" fmla="*/ 18 w 56"/>
                <a:gd name="T21" fmla="*/ 1 h 63"/>
                <a:gd name="T22" fmla="*/ 3 w 56"/>
                <a:gd name="T23" fmla="*/ 2 h 63"/>
                <a:gd name="T24" fmla="*/ 6 w 56"/>
                <a:gd name="T25" fmla="*/ 12 h 63"/>
                <a:gd name="T26" fmla="*/ 6 w 56"/>
                <a:gd name="T27" fmla="*/ 16 h 63"/>
                <a:gd name="T28" fmla="*/ 6 w 56"/>
                <a:gd name="T29" fmla="*/ 20 h 63"/>
                <a:gd name="T30" fmla="*/ 8 w 56"/>
                <a:gd name="T31" fmla="*/ 33 h 63"/>
                <a:gd name="T32" fmla="*/ 3 w 56"/>
                <a:gd name="T33" fmla="*/ 41 h 63"/>
                <a:gd name="T34" fmla="*/ 0 w 56"/>
                <a:gd name="T35" fmla="*/ 50 h 63"/>
                <a:gd name="T36" fmla="*/ 0 w 56"/>
                <a:gd name="T37" fmla="*/ 55 h 63"/>
                <a:gd name="T38" fmla="*/ 0 w 56"/>
                <a:gd name="T39" fmla="*/ 59 h 63"/>
                <a:gd name="T40" fmla="*/ 3 w 56"/>
                <a:gd name="T41" fmla="*/ 59 h 63"/>
                <a:gd name="T42" fmla="*/ 8 w 56"/>
                <a:gd name="T43" fmla="*/ 58 h 63"/>
                <a:gd name="T44" fmla="*/ 9 w 56"/>
                <a:gd name="T45" fmla="*/ 59 h 63"/>
                <a:gd name="T46" fmla="*/ 16 w 56"/>
                <a:gd name="T47" fmla="*/ 59 h 63"/>
                <a:gd name="T48" fmla="*/ 25 w 56"/>
                <a:gd name="T49" fmla="*/ 59 h 63"/>
                <a:gd name="T50" fmla="*/ 30 w 56"/>
                <a:gd name="T51" fmla="*/ 59 h 63"/>
                <a:gd name="T52" fmla="*/ 39 w 56"/>
                <a:gd name="T53" fmla="*/ 62 h 63"/>
                <a:gd name="T54" fmla="*/ 53 w 56"/>
                <a:gd name="T55" fmla="*/ 60 h 63"/>
                <a:gd name="T56" fmla="*/ 46 w 56"/>
                <a:gd name="T57" fmla="*/ 51 h 63"/>
                <a:gd name="T58" fmla="*/ 46 w 56"/>
                <a:gd name="T59" fmla="*/ 37 h 63"/>
                <a:gd name="T60" fmla="*/ 56 w 56"/>
                <a:gd name="T61" fmla="*/ 35 h 63"/>
                <a:gd name="T62" fmla="*/ 56 w 56"/>
                <a:gd name="T63" fmla="*/ 27 h 63"/>
                <a:gd name="T64" fmla="*/ 51 w 56"/>
                <a:gd name="T65" fmla="*/ 27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56" h="63">
                  <a:moveTo>
                    <a:pt x="51" y="27"/>
                  </a:moveTo>
                  <a:cubicBezTo>
                    <a:pt x="49" y="27"/>
                    <a:pt x="48" y="28"/>
                    <a:pt x="48" y="26"/>
                  </a:cubicBezTo>
                  <a:cubicBezTo>
                    <a:pt x="48" y="24"/>
                    <a:pt x="48" y="23"/>
                    <a:pt x="47" y="21"/>
                  </a:cubicBezTo>
                  <a:cubicBezTo>
                    <a:pt x="45" y="18"/>
                    <a:pt x="48" y="15"/>
                    <a:pt x="46" y="12"/>
                  </a:cubicBezTo>
                  <a:cubicBezTo>
                    <a:pt x="46" y="11"/>
                    <a:pt x="46" y="8"/>
                    <a:pt x="46" y="8"/>
                  </a:cubicBezTo>
                  <a:cubicBezTo>
                    <a:pt x="46" y="8"/>
                    <a:pt x="43" y="8"/>
                    <a:pt x="43" y="8"/>
                  </a:cubicBezTo>
                  <a:cubicBezTo>
                    <a:pt x="40" y="8"/>
                    <a:pt x="40" y="9"/>
                    <a:pt x="40" y="6"/>
                  </a:cubicBezTo>
                  <a:cubicBezTo>
                    <a:pt x="37" y="6"/>
                    <a:pt x="36" y="5"/>
                    <a:pt x="35" y="8"/>
                  </a:cubicBezTo>
                  <a:cubicBezTo>
                    <a:pt x="35" y="8"/>
                    <a:pt x="35" y="11"/>
                    <a:pt x="34" y="11"/>
                  </a:cubicBezTo>
                  <a:cubicBezTo>
                    <a:pt x="33" y="12"/>
                    <a:pt x="31" y="12"/>
                    <a:pt x="29" y="12"/>
                  </a:cubicBezTo>
                  <a:cubicBezTo>
                    <a:pt x="22" y="13"/>
                    <a:pt x="24" y="1"/>
                    <a:pt x="18" y="1"/>
                  </a:cubicBezTo>
                  <a:cubicBezTo>
                    <a:pt x="13" y="1"/>
                    <a:pt x="7" y="0"/>
                    <a:pt x="3" y="2"/>
                  </a:cubicBezTo>
                  <a:cubicBezTo>
                    <a:pt x="1" y="4"/>
                    <a:pt x="6" y="10"/>
                    <a:pt x="6" y="12"/>
                  </a:cubicBezTo>
                  <a:cubicBezTo>
                    <a:pt x="7" y="13"/>
                    <a:pt x="7" y="15"/>
                    <a:pt x="6" y="16"/>
                  </a:cubicBezTo>
                  <a:cubicBezTo>
                    <a:pt x="4" y="17"/>
                    <a:pt x="6" y="19"/>
                    <a:pt x="6" y="20"/>
                  </a:cubicBezTo>
                  <a:cubicBezTo>
                    <a:pt x="9" y="24"/>
                    <a:pt x="11" y="29"/>
                    <a:pt x="8" y="33"/>
                  </a:cubicBezTo>
                  <a:cubicBezTo>
                    <a:pt x="6" y="36"/>
                    <a:pt x="4" y="38"/>
                    <a:pt x="3" y="41"/>
                  </a:cubicBezTo>
                  <a:cubicBezTo>
                    <a:pt x="2" y="44"/>
                    <a:pt x="1" y="47"/>
                    <a:pt x="0" y="50"/>
                  </a:cubicBezTo>
                  <a:cubicBezTo>
                    <a:pt x="0" y="52"/>
                    <a:pt x="0" y="54"/>
                    <a:pt x="0" y="55"/>
                  </a:cubicBezTo>
                  <a:cubicBezTo>
                    <a:pt x="0" y="56"/>
                    <a:pt x="0" y="58"/>
                    <a:pt x="0" y="59"/>
                  </a:cubicBezTo>
                  <a:cubicBezTo>
                    <a:pt x="1" y="59"/>
                    <a:pt x="2" y="59"/>
                    <a:pt x="3" y="59"/>
                  </a:cubicBezTo>
                  <a:cubicBezTo>
                    <a:pt x="5" y="59"/>
                    <a:pt x="5" y="56"/>
                    <a:pt x="8" y="58"/>
                  </a:cubicBezTo>
                  <a:cubicBezTo>
                    <a:pt x="8" y="58"/>
                    <a:pt x="9" y="59"/>
                    <a:pt x="9" y="59"/>
                  </a:cubicBezTo>
                  <a:cubicBezTo>
                    <a:pt x="12" y="59"/>
                    <a:pt x="14" y="59"/>
                    <a:pt x="16" y="59"/>
                  </a:cubicBezTo>
                  <a:cubicBezTo>
                    <a:pt x="19" y="59"/>
                    <a:pt x="22" y="59"/>
                    <a:pt x="25" y="59"/>
                  </a:cubicBezTo>
                  <a:cubicBezTo>
                    <a:pt x="26" y="59"/>
                    <a:pt x="29" y="59"/>
                    <a:pt x="30" y="59"/>
                  </a:cubicBezTo>
                  <a:cubicBezTo>
                    <a:pt x="32" y="63"/>
                    <a:pt x="36" y="62"/>
                    <a:pt x="39" y="62"/>
                  </a:cubicBezTo>
                  <a:cubicBezTo>
                    <a:pt x="44" y="62"/>
                    <a:pt x="48" y="61"/>
                    <a:pt x="53" y="60"/>
                  </a:cubicBezTo>
                  <a:cubicBezTo>
                    <a:pt x="50" y="57"/>
                    <a:pt x="46" y="55"/>
                    <a:pt x="46" y="51"/>
                  </a:cubicBezTo>
                  <a:cubicBezTo>
                    <a:pt x="46" y="46"/>
                    <a:pt x="46" y="41"/>
                    <a:pt x="46" y="37"/>
                  </a:cubicBezTo>
                  <a:cubicBezTo>
                    <a:pt x="46" y="36"/>
                    <a:pt x="56" y="38"/>
                    <a:pt x="56" y="35"/>
                  </a:cubicBezTo>
                  <a:cubicBezTo>
                    <a:pt x="56" y="33"/>
                    <a:pt x="56" y="30"/>
                    <a:pt x="56" y="27"/>
                  </a:cubicBezTo>
                  <a:cubicBezTo>
                    <a:pt x="56" y="24"/>
                    <a:pt x="53" y="27"/>
                    <a:pt x="51" y="27"/>
                  </a:cubicBezTo>
                  <a:close/>
                </a:path>
              </a:pathLst>
            </a:custGeom>
            <a:grpFill/>
            <a:ln w="4763" cap="flat">
              <a:solidFill>
                <a:schemeClr val="bg1"/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id-ID" sz="1800" b="1" i="0" u="none" strike="noStrike" kern="1200" cap="none" spc="0" normalizeH="0" baseline="0" noProof="0">
                <a:ln>
                  <a:noFill/>
                </a:ln>
                <a:solidFill>
                  <a:srgbClr val="1C1C1C">
                    <a:lumMod val="50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endParaRPr>
            </a:p>
          </p:txBody>
        </p:sp>
        <p:sp>
          <p:nvSpPr>
            <p:cNvPr id="337" name="Freeform 735"/>
            <p:cNvSpPr/>
            <p:nvPr/>
          </p:nvSpPr>
          <p:spPr bwMode="auto">
            <a:xfrm>
              <a:off x="12591915" y="9867685"/>
              <a:ext cx="429938" cy="449163"/>
            </a:xfrm>
            <a:custGeom>
              <a:avLst/>
              <a:gdLst>
                <a:gd name="T0" fmla="*/ 25 w 46"/>
                <a:gd name="T1" fmla="*/ 2 h 48"/>
                <a:gd name="T2" fmla="*/ 21 w 46"/>
                <a:gd name="T3" fmla="*/ 3 h 48"/>
                <a:gd name="T4" fmla="*/ 18 w 46"/>
                <a:gd name="T5" fmla="*/ 4 h 48"/>
                <a:gd name="T6" fmla="*/ 6 w 46"/>
                <a:gd name="T7" fmla="*/ 4 h 48"/>
                <a:gd name="T8" fmla="*/ 6 w 46"/>
                <a:gd name="T9" fmla="*/ 18 h 48"/>
                <a:gd name="T10" fmla="*/ 6 w 46"/>
                <a:gd name="T11" fmla="*/ 23 h 48"/>
                <a:gd name="T12" fmla="*/ 1 w 46"/>
                <a:gd name="T13" fmla="*/ 24 h 48"/>
                <a:gd name="T14" fmla="*/ 1 w 46"/>
                <a:gd name="T15" fmla="*/ 31 h 48"/>
                <a:gd name="T16" fmla="*/ 1 w 46"/>
                <a:gd name="T17" fmla="*/ 38 h 48"/>
                <a:gd name="T18" fmla="*/ 4 w 46"/>
                <a:gd name="T19" fmla="*/ 47 h 48"/>
                <a:gd name="T20" fmla="*/ 8 w 46"/>
                <a:gd name="T21" fmla="*/ 48 h 48"/>
                <a:gd name="T22" fmla="*/ 13 w 46"/>
                <a:gd name="T23" fmla="*/ 44 h 48"/>
                <a:gd name="T24" fmla="*/ 19 w 46"/>
                <a:gd name="T25" fmla="*/ 41 h 48"/>
                <a:gd name="T26" fmla="*/ 29 w 46"/>
                <a:gd name="T27" fmla="*/ 39 h 48"/>
                <a:gd name="T28" fmla="*/ 31 w 46"/>
                <a:gd name="T29" fmla="*/ 37 h 48"/>
                <a:gd name="T30" fmla="*/ 34 w 46"/>
                <a:gd name="T31" fmla="*/ 34 h 48"/>
                <a:gd name="T32" fmla="*/ 43 w 46"/>
                <a:gd name="T33" fmla="*/ 26 h 48"/>
                <a:gd name="T34" fmla="*/ 44 w 46"/>
                <a:gd name="T35" fmla="*/ 22 h 48"/>
                <a:gd name="T36" fmla="*/ 40 w 46"/>
                <a:gd name="T37" fmla="*/ 21 h 48"/>
                <a:gd name="T38" fmla="*/ 38 w 46"/>
                <a:gd name="T39" fmla="*/ 17 h 48"/>
                <a:gd name="T40" fmla="*/ 39 w 46"/>
                <a:gd name="T41" fmla="*/ 15 h 48"/>
                <a:gd name="T42" fmla="*/ 36 w 46"/>
                <a:gd name="T43" fmla="*/ 14 h 48"/>
                <a:gd name="T44" fmla="*/ 36 w 46"/>
                <a:gd name="T45" fmla="*/ 13 h 48"/>
                <a:gd name="T46" fmla="*/ 34 w 46"/>
                <a:gd name="T47" fmla="*/ 12 h 48"/>
                <a:gd name="T48" fmla="*/ 30 w 46"/>
                <a:gd name="T49" fmla="*/ 7 h 48"/>
                <a:gd name="T50" fmla="*/ 25 w 46"/>
                <a:gd name="T51" fmla="*/ 2 h 48"/>
                <a:gd name="T52" fmla="*/ 25 w 46"/>
                <a:gd name="T53" fmla="*/ 2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46" h="48">
                  <a:moveTo>
                    <a:pt x="25" y="2"/>
                  </a:moveTo>
                  <a:cubicBezTo>
                    <a:pt x="24" y="3"/>
                    <a:pt x="22" y="3"/>
                    <a:pt x="21" y="3"/>
                  </a:cubicBezTo>
                  <a:cubicBezTo>
                    <a:pt x="19" y="3"/>
                    <a:pt x="20" y="6"/>
                    <a:pt x="18" y="4"/>
                  </a:cubicBezTo>
                  <a:cubicBezTo>
                    <a:pt x="15" y="0"/>
                    <a:pt x="10" y="5"/>
                    <a:pt x="6" y="4"/>
                  </a:cubicBezTo>
                  <a:cubicBezTo>
                    <a:pt x="6" y="9"/>
                    <a:pt x="6" y="14"/>
                    <a:pt x="6" y="18"/>
                  </a:cubicBezTo>
                  <a:cubicBezTo>
                    <a:pt x="6" y="19"/>
                    <a:pt x="7" y="23"/>
                    <a:pt x="6" y="23"/>
                  </a:cubicBezTo>
                  <a:cubicBezTo>
                    <a:pt x="5" y="24"/>
                    <a:pt x="1" y="22"/>
                    <a:pt x="1" y="24"/>
                  </a:cubicBezTo>
                  <a:cubicBezTo>
                    <a:pt x="1" y="26"/>
                    <a:pt x="1" y="29"/>
                    <a:pt x="1" y="31"/>
                  </a:cubicBezTo>
                  <a:cubicBezTo>
                    <a:pt x="1" y="33"/>
                    <a:pt x="0" y="36"/>
                    <a:pt x="1" y="38"/>
                  </a:cubicBezTo>
                  <a:cubicBezTo>
                    <a:pt x="5" y="39"/>
                    <a:pt x="6" y="44"/>
                    <a:pt x="4" y="47"/>
                  </a:cubicBezTo>
                  <a:cubicBezTo>
                    <a:pt x="4" y="48"/>
                    <a:pt x="8" y="48"/>
                    <a:pt x="8" y="48"/>
                  </a:cubicBezTo>
                  <a:cubicBezTo>
                    <a:pt x="10" y="48"/>
                    <a:pt x="11" y="46"/>
                    <a:pt x="13" y="44"/>
                  </a:cubicBezTo>
                  <a:cubicBezTo>
                    <a:pt x="15" y="42"/>
                    <a:pt x="15" y="39"/>
                    <a:pt x="19" y="41"/>
                  </a:cubicBezTo>
                  <a:cubicBezTo>
                    <a:pt x="23" y="43"/>
                    <a:pt x="27" y="44"/>
                    <a:pt x="29" y="39"/>
                  </a:cubicBezTo>
                  <a:cubicBezTo>
                    <a:pt x="29" y="38"/>
                    <a:pt x="29" y="37"/>
                    <a:pt x="31" y="37"/>
                  </a:cubicBezTo>
                  <a:cubicBezTo>
                    <a:pt x="33" y="37"/>
                    <a:pt x="34" y="35"/>
                    <a:pt x="34" y="34"/>
                  </a:cubicBezTo>
                  <a:cubicBezTo>
                    <a:pt x="36" y="31"/>
                    <a:pt x="40" y="28"/>
                    <a:pt x="43" y="26"/>
                  </a:cubicBezTo>
                  <a:cubicBezTo>
                    <a:pt x="45" y="25"/>
                    <a:pt x="46" y="24"/>
                    <a:pt x="44" y="22"/>
                  </a:cubicBezTo>
                  <a:cubicBezTo>
                    <a:pt x="43" y="21"/>
                    <a:pt x="40" y="22"/>
                    <a:pt x="40" y="21"/>
                  </a:cubicBezTo>
                  <a:cubicBezTo>
                    <a:pt x="39" y="20"/>
                    <a:pt x="38" y="19"/>
                    <a:pt x="38" y="17"/>
                  </a:cubicBezTo>
                  <a:cubicBezTo>
                    <a:pt x="38" y="17"/>
                    <a:pt x="39" y="16"/>
                    <a:pt x="39" y="15"/>
                  </a:cubicBezTo>
                  <a:cubicBezTo>
                    <a:pt x="38" y="15"/>
                    <a:pt x="37" y="15"/>
                    <a:pt x="36" y="14"/>
                  </a:cubicBezTo>
                  <a:cubicBezTo>
                    <a:pt x="36" y="14"/>
                    <a:pt x="37" y="13"/>
                    <a:pt x="36" y="13"/>
                  </a:cubicBezTo>
                  <a:cubicBezTo>
                    <a:pt x="35" y="13"/>
                    <a:pt x="35" y="12"/>
                    <a:pt x="34" y="12"/>
                  </a:cubicBezTo>
                  <a:cubicBezTo>
                    <a:pt x="32" y="11"/>
                    <a:pt x="31" y="10"/>
                    <a:pt x="30" y="7"/>
                  </a:cubicBezTo>
                  <a:cubicBezTo>
                    <a:pt x="30" y="6"/>
                    <a:pt x="27" y="2"/>
                    <a:pt x="25" y="2"/>
                  </a:cubicBezTo>
                  <a:cubicBezTo>
                    <a:pt x="25" y="2"/>
                    <a:pt x="26" y="2"/>
                    <a:pt x="25" y="2"/>
                  </a:cubicBezTo>
                  <a:close/>
                </a:path>
              </a:pathLst>
            </a:custGeom>
            <a:grpFill/>
            <a:ln w="4763" cap="flat">
              <a:solidFill>
                <a:schemeClr val="bg1"/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id-ID" sz="1800" b="1" i="0" u="none" strike="noStrike" kern="1200" cap="none" spc="0" normalizeH="0" baseline="0" noProof="0">
                <a:ln>
                  <a:noFill/>
                </a:ln>
                <a:solidFill>
                  <a:srgbClr val="1C1C1C">
                    <a:lumMod val="50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endParaRPr>
            </a:p>
          </p:txBody>
        </p:sp>
        <p:sp>
          <p:nvSpPr>
            <p:cNvPr id="338" name="Freeform 736"/>
            <p:cNvSpPr/>
            <p:nvPr/>
          </p:nvSpPr>
          <p:spPr bwMode="auto">
            <a:xfrm>
              <a:off x="12824398" y="9775302"/>
              <a:ext cx="366243" cy="324926"/>
            </a:xfrm>
            <a:custGeom>
              <a:avLst/>
              <a:gdLst>
                <a:gd name="T0" fmla="*/ 39 w 39"/>
                <a:gd name="T1" fmla="*/ 22 h 35"/>
                <a:gd name="T2" fmla="*/ 38 w 39"/>
                <a:gd name="T3" fmla="*/ 18 h 35"/>
                <a:gd name="T4" fmla="*/ 39 w 39"/>
                <a:gd name="T5" fmla="*/ 14 h 35"/>
                <a:gd name="T6" fmla="*/ 38 w 39"/>
                <a:gd name="T7" fmla="*/ 7 h 35"/>
                <a:gd name="T8" fmla="*/ 27 w 39"/>
                <a:gd name="T9" fmla="*/ 2 h 35"/>
                <a:gd name="T10" fmla="*/ 24 w 39"/>
                <a:gd name="T11" fmla="*/ 0 h 35"/>
                <a:gd name="T12" fmla="*/ 19 w 39"/>
                <a:gd name="T13" fmla="*/ 3 h 35"/>
                <a:gd name="T14" fmla="*/ 13 w 39"/>
                <a:gd name="T15" fmla="*/ 7 h 35"/>
                <a:gd name="T16" fmla="*/ 9 w 39"/>
                <a:gd name="T17" fmla="*/ 12 h 35"/>
                <a:gd name="T18" fmla="*/ 2 w 39"/>
                <a:gd name="T19" fmla="*/ 12 h 35"/>
                <a:gd name="T20" fmla="*/ 5 w 39"/>
                <a:gd name="T21" fmla="*/ 16 h 35"/>
                <a:gd name="T22" fmla="*/ 8 w 39"/>
                <a:gd name="T23" fmla="*/ 21 h 35"/>
                <a:gd name="T24" fmla="*/ 11 w 39"/>
                <a:gd name="T25" fmla="*/ 23 h 35"/>
                <a:gd name="T26" fmla="*/ 11 w 39"/>
                <a:gd name="T27" fmla="*/ 24 h 35"/>
                <a:gd name="T28" fmla="*/ 14 w 39"/>
                <a:gd name="T29" fmla="*/ 25 h 35"/>
                <a:gd name="T30" fmla="*/ 13 w 39"/>
                <a:gd name="T31" fmla="*/ 28 h 35"/>
                <a:gd name="T32" fmla="*/ 15 w 39"/>
                <a:gd name="T33" fmla="*/ 31 h 35"/>
                <a:gd name="T34" fmla="*/ 20 w 39"/>
                <a:gd name="T35" fmla="*/ 34 h 35"/>
                <a:gd name="T36" fmla="*/ 25 w 39"/>
                <a:gd name="T37" fmla="*/ 35 h 35"/>
                <a:gd name="T38" fmla="*/ 27 w 39"/>
                <a:gd name="T39" fmla="*/ 35 h 35"/>
                <a:gd name="T40" fmla="*/ 34 w 39"/>
                <a:gd name="T41" fmla="*/ 31 h 35"/>
                <a:gd name="T42" fmla="*/ 36 w 39"/>
                <a:gd name="T43" fmla="*/ 27 h 35"/>
                <a:gd name="T44" fmla="*/ 39 w 39"/>
                <a:gd name="T45" fmla="*/ 22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39" h="35">
                  <a:moveTo>
                    <a:pt x="39" y="22"/>
                  </a:moveTo>
                  <a:cubicBezTo>
                    <a:pt x="39" y="21"/>
                    <a:pt x="38" y="19"/>
                    <a:pt x="38" y="18"/>
                  </a:cubicBezTo>
                  <a:cubicBezTo>
                    <a:pt x="38" y="16"/>
                    <a:pt x="39" y="15"/>
                    <a:pt x="39" y="14"/>
                  </a:cubicBezTo>
                  <a:cubicBezTo>
                    <a:pt x="39" y="11"/>
                    <a:pt x="39" y="9"/>
                    <a:pt x="38" y="7"/>
                  </a:cubicBezTo>
                  <a:cubicBezTo>
                    <a:pt x="38" y="4"/>
                    <a:pt x="29" y="2"/>
                    <a:pt x="27" y="2"/>
                  </a:cubicBezTo>
                  <a:cubicBezTo>
                    <a:pt x="27" y="0"/>
                    <a:pt x="27" y="0"/>
                    <a:pt x="24" y="0"/>
                  </a:cubicBezTo>
                  <a:cubicBezTo>
                    <a:pt x="21" y="0"/>
                    <a:pt x="21" y="1"/>
                    <a:pt x="19" y="3"/>
                  </a:cubicBezTo>
                  <a:cubicBezTo>
                    <a:pt x="18" y="5"/>
                    <a:pt x="15" y="6"/>
                    <a:pt x="13" y="7"/>
                  </a:cubicBezTo>
                  <a:cubicBezTo>
                    <a:pt x="12" y="9"/>
                    <a:pt x="11" y="12"/>
                    <a:pt x="9" y="12"/>
                  </a:cubicBezTo>
                  <a:cubicBezTo>
                    <a:pt x="7" y="12"/>
                    <a:pt x="5" y="11"/>
                    <a:pt x="2" y="12"/>
                  </a:cubicBezTo>
                  <a:cubicBezTo>
                    <a:pt x="0" y="13"/>
                    <a:pt x="4" y="15"/>
                    <a:pt x="5" y="16"/>
                  </a:cubicBezTo>
                  <a:cubicBezTo>
                    <a:pt x="6" y="18"/>
                    <a:pt x="6" y="20"/>
                    <a:pt x="8" y="21"/>
                  </a:cubicBezTo>
                  <a:cubicBezTo>
                    <a:pt x="9" y="22"/>
                    <a:pt x="10" y="23"/>
                    <a:pt x="11" y="23"/>
                  </a:cubicBezTo>
                  <a:cubicBezTo>
                    <a:pt x="12" y="23"/>
                    <a:pt x="11" y="24"/>
                    <a:pt x="11" y="24"/>
                  </a:cubicBezTo>
                  <a:cubicBezTo>
                    <a:pt x="12" y="24"/>
                    <a:pt x="13" y="25"/>
                    <a:pt x="14" y="25"/>
                  </a:cubicBezTo>
                  <a:cubicBezTo>
                    <a:pt x="14" y="26"/>
                    <a:pt x="13" y="27"/>
                    <a:pt x="13" y="28"/>
                  </a:cubicBezTo>
                  <a:cubicBezTo>
                    <a:pt x="13" y="29"/>
                    <a:pt x="14" y="31"/>
                    <a:pt x="15" y="31"/>
                  </a:cubicBezTo>
                  <a:cubicBezTo>
                    <a:pt x="18" y="31"/>
                    <a:pt x="19" y="31"/>
                    <a:pt x="20" y="34"/>
                  </a:cubicBezTo>
                  <a:cubicBezTo>
                    <a:pt x="21" y="35"/>
                    <a:pt x="23" y="34"/>
                    <a:pt x="25" y="35"/>
                  </a:cubicBezTo>
                  <a:cubicBezTo>
                    <a:pt x="26" y="35"/>
                    <a:pt x="26" y="35"/>
                    <a:pt x="27" y="35"/>
                  </a:cubicBezTo>
                  <a:cubicBezTo>
                    <a:pt x="31" y="35"/>
                    <a:pt x="32" y="34"/>
                    <a:pt x="34" y="31"/>
                  </a:cubicBezTo>
                  <a:cubicBezTo>
                    <a:pt x="35" y="30"/>
                    <a:pt x="36" y="28"/>
                    <a:pt x="36" y="27"/>
                  </a:cubicBezTo>
                  <a:cubicBezTo>
                    <a:pt x="37" y="25"/>
                    <a:pt x="39" y="24"/>
                    <a:pt x="39" y="22"/>
                  </a:cubicBezTo>
                  <a:close/>
                </a:path>
              </a:pathLst>
            </a:custGeom>
            <a:grpFill/>
            <a:ln w="4763" cap="flat">
              <a:solidFill>
                <a:schemeClr val="bg1"/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id-ID" sz="1800" b="1" i="0" u="none" strike="noStrike" kern="1200" cap="none" spc="0" normalizeH="0" baseline="0" noProof="0">
                <a:ln>
                  <a:noFill/>
                </a:ln>
                <a:solidFill>
                  <a:srgbClr val="1C1C1C">
                    <a:lumMod val="50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endParaRPr>
            </a:p>
          </p:txBody>
        </p:sp>
        <p:sp>
          <p:nvSpPr>
            <p:cNvPr id="339" name="Freeform 737"/>
            <p:cNvSpPr/>
            <p:nvPr/>
          </p:nvSpPr>
          <p:spPr bwMode="auto">
            <a:xfrm>
              <a:off x="13069621" y="10259505"/>
              <a:ext cx="92356" cy="105124"/>
            </a:xfrm>
            <a:custGeom>
              <a:avLst/>
              <a:gdLst>
                <a:gd name="T0" fmla="*/ 5 w 10"/>
                <a:gd name="T1" fmla="*/ 1 h 11"/>
                <a:gd name="T2" fmla="*/ 7 w 10"/>
                <a:gd name="T3" fmla="*/ 9 h 11"/>
                <a:gd name="T4" fmla="*/ 5 w 10"/>
                <a:gd name="T5" fmla="*/ 1 h 11"/>
                <a:gd name="T6" fmla="*/ 5 w 10"/>
                <a:gd name="T7" fmla="*/ 1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" h="11">
                  <a:moveTo>
                    <a:pt x="5" y="1"/>
                  </a:moveTo>
                  <a:cubicBezTo>
                    <a:pt x="0" y="2"/>
                    <a:pt x="3" y="11"/>
                    <a:pt x="7" y="9"/>
                  </a:cubicBezTo>
                  <a:cubicBezTo>
                    <a:pt x="10" y="8"/>
                    <a:pt x="9" y="0"/>
                    <a:pt x="5" y="1"/>
                  </a:cubicBezTo>
                  <a:cubicBezTo>
                    <a:pt x="3" y="1"/>
                    <a:pt x="6" y="1"/>
                    <a:pt x="5" y="1"/>
                  </a:cubicBezTo>
                  <a:close/>
                </a:path>
              </a:pathLst>
            </a:custGeom>
            <a:grpFill/>
            <a:ln w="4763" cap="flat">
              <a:solidFill>
                <a:schemeClr val="bg1"/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id-ID" sz="1800" b="1" i="0" u="none" strike="noStrike" kern="1200" cap="none" spc="0" normalizeH="0" baseline="0" noProof="0">
                <a:ln>
                  <a:noFill/>
                </a:ln>
                <a:solidFill>
                  <a:srgbClr val="1C1C1C">
                    <a:lumMod val="50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endParaRPr>
            </a:p>
          </p:txBody>
        </p:sp>
        <p:sp>
          <p:nvSpPr>
            <p:cNvPr id="340" name="Freeform 738"/>
            <p:cNvSpPr>
              <a:spLocks noEditPoints="1"/>
            </p:cNvSpPr>
            <p:nvPr/>
          </p:nvSpPr>
          <p:spPr bwMode="auto">
            <a:xfrm>
              <a:off x="12442232" y="10090673"/>
              <a:ext cx="738853" cy="646665"/>
            </a:xfrm>
            <a:custGeom>
              <a:avLst/>
              <a:gdLst>
                <a:gd name="T0" fmla="*/ 74 w 79"/>
                <a:gd name="T1" fmla="*/ 27 h 69"/>
                <a:gd name="T2" fmla="*/ 69 w 79"/>
                <a:gd name="T3" fmla="*/ 22 h 69"/>
                <a:gd name="T4" fmla="*/ 72 w 79"/>
                <a:gd name="T5" fmla="*/ 19 h 69"/>
                <a:gd name="T6" fmla="*/ 75 w 79"/>
                <a:gd name="T7" fmla="*/ 20 h 69"/>
                <a:gd name="T8" fmla="*/ 75 w 79"/>
                <a:gd name="T9" fmla="*/ 11 h 69"/>
                <a:gd name="T10" fmla="*/ 73 w 79"/>
                <a:gd name="T11" fmla="*/ 7 h 69"/>
                <a:gd name="T12" fmla="*/ 72 w 79"/>
                <a:gd name="T13" fmla="*/ 1 h 69"/>
                <a:gd name="T14" fmla="*/ 66 w 79"/>
                <a:gd name="T15" fmla="*/ 1 h 69"/>
                <a:gd name="T16" fmla="*/ 60 w 79"/>
                <a:gd name="T17" fmla="*/ 2 h 69"/>
                <a:gd name="T18" fmla="*/ 55 w 79"/>
                <a:gd name="T19" fmla="*/ 5 h 69"/>
                <a:gd name="T20" fmla="*/ 51 w 79"/>
                <a:gd name="T21" fmla="*/ 8 h 69"/>
                <a:gd name="T22" fmla="*/ 49 w 79"/>
                <a:gd name="T23" fmla="*/ 12 h 69"/>
                <a:gd name="T24" fmla="*/ 45 w 79"/>
                <a:gd name="T25" fmla="*/ 14 h 69"/>
                <a:gd name="T26" fmla="*/ 44 w 79"/>
                <a:gd name="T27" fmla="*/ 17 h 69"/>
                <a:gd name="T28" fmla="*/ 34 w 79"/>
                <a:gd name="T29" fmla="*/ 17 h 69"/>
                <a:gd name="T30" fmla="*/ 28 w 79"/>
                <a:gd name="T31" fmla="*/ 21 h 69"/>
                <a:gd name="T32" fmla="*/ 24 w 79"/>
                <a:gd name="T33" fmla="*/ 24 h 69"/>
                <a:gd name="T34" fmla="*/ 20 w 79"/>
                <a:gd name="T35" fmla="*/ 23 h 69"/>
                <a:gd name="T36" fmla="*/ 17 w 79"/>
                <a:gd name="T37" fmla="*/ 14 h 69"/>
                <a:gd name="T38" fmla="*/ 17 w 79"/>
                <a:gd name="T39" fmla="*/ 29 h 69"/>
                <a:gd name="T40" fmla="*/ 17 w 79"/>
                <a:gd name="T41" fmla="*/ 33 h 69"/>
                <a:gd name="T42" fmla="*/ 9 w 79"/>
                <a:gd name="T43" fmla="*/ 35 h 69"/>
                <a:gd name="T44" fmla="*/ 6 w 79"/>
                <a:gd name="T45" fmla="*/ 34 h 69"/>
                <a:gd name="T46" fmla="*/ 2 w 79"/>
                <a:gd name="T47" fmla="*/ 33 h 69"/>
                <a:gd name="T48" fmla="*/ 3 w 79"/>
                <a:gd name="T49" fmla="*/ 40 h 69"/>
                <a:gd name="T50" fmla="*/ 5 w 79"/>
                <a:gd name="T51" fmla="*/ 45 h 69"/>
                <a:gd name="T52" fmla="*/ 9 w 79"/>
                <a:gd name="T53" fmla="*/ 56 h 69"/>
                <a:gd name="T54" fmla="*/ 8 w 79"/>
                <a:gd name="T55" fmla="*/ 60 h 69"/>
                <a:gd name="T56" fmla="*/ 9 w 79"/>
                <a:gd name="T57" fmla="*/ 62 h 69"/>
                <a:gd name="T58" fmla="*/ 10 w 79"/>
                <a:gd name="T59" fmla="*/ 66 h 69"/>
                <a:gd name="T60" fmla="*/ 11 w 79"/>
                <a:gd name="T61" fmla="*/ 64 h 69"/>
                <a:gd name="T62" fmla="*/ 15 w 79"/>
                <a:gd name="T63" fmla="*/ 68 h 69"/>
                <a:gd name="T64" fmla="*/ 21 w 79"/>
                <a:gd name="T65" fmla="*/ 66 h 69"/>
                <a:gd name="T66" fmla="*/ 26 w 79"/>
                <a:gd name="T67" fmla="*/ 65 h 69"/>
                <a:gd name="T68" fmla="*/ 31 w 79"/>
                <a:gd name="T69" fmla="*/ 64 h 69"/>
                <a:gd name="T70" fmla="*/ 38 w 79"/>
                <a:gd name="T71" fmla="*/ 64 h 69"/>
                <a:gd name="T72" fmla="*/ 39 w 79"/>
                <a:gd name="T73" fmla="*/ 64 h 69"/>
                <a:gd name="T74" fmla="*/ 41 w 79"/>
                <a:gd name="T75" fmla="*/ 63 h 69"/>
                <a:gd name="T76" fmla="*/ 42 w 79"/>
                <a:gd name="T77" fmla="*/ 62 h 69"/>
                <a:gd name="T78" fmla="*/ 44 w 79"/>
                <a:gd name="T79" fmla="*/ 65 h 69"/>
                <a:gd name="T80" fmla="*/ 46 w 79"/>
                <a:gd name="T81" fmla="*/ 62 h 69"/>
                <a:gd name="T82" fmla="*/ 57 w 79"/>
                <a:gd name="T83" fmla="*/ 56 h 69"/>
                <a:gd name="T84" fmla="*/ 65 w 79"/>
                <a:gd name="T85" fmla="*/ 48 h 69"/>
                <a:gd name="T86" fmla="*/ 72 w 79"/>
                <a:gd name="T87" fmla="*/ 37 h 69"/>
                <a:gd name="T88" fmla="*/ 77 w 79"/>
                <a:gd name="T89" fmla="*/ 33 h 69"/>
                <a:gd name="T90" fmla="*/ 79 w 79"/>
                <a:gd name="T91" fmla="*/ 25 h 69"/>
                <a:gd name="T92" fmla="*/ 76 w 79"/>
                <a:gd name="T93" fmla="*/ 25 h 69"/>
                <a:gd name="T94" fmla="*/ 74 w 79"/>
                <a:gd name="T95" fmla="*/ 27 h 69"/>
                <a:gd name="T96" fmla="*/ 62 w 79"/>
                <a:gd name="T97" fmla="*/ 39 h 69"/>
                <a:gd name="T98" fmla="*/ 61 w 79"/>
                <a:gd name="T99" fmla="*/ 41 h 69"/>
                <a:gd name="T100" fmla="*/ 57 w 79"/>
                <a:gd name="T101" fmla="*/ 43 h 69"/>
                <a:gd name="T102" fmla="*/ 55 w 79"/>
                <a:gd name="T103" fmla="*/ 44 h 69"/>
                <a:gd name="T104" fmla="*/ 52 w 79"/>
                <a:gd name="T105" fmla="*/ 41 h 69"/>
                <a:gd name="T106" fmla="*/ 56 w 79"/>
                <a:gd name="T107" fmla="*/ 35 h 69"/>
                <a:gd name="T108" fmla="*/ 60 w 79"/>
                <a:gd name="T109" fmla="*/ 35 h 69"/>
                <a:gd name="T110" fmla="*/ 62 w 79"/>
                <a:gd name="T111" fmla="*/ 39 h 69"/>
                <a:gd name="T112" fmla="*/ 62 w 79"/>
                <a:gd name="T113" fmla="*/ 39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79" h="69">
                  <a:moveTo>
                    <a:pt x="74" y="27"/>
                  </a:moveTo>
                  <a:cubicBezTo>
                    <a:pt x="71" y="27"/>
                    <a:pt x="68" y="24"/>
                    <a:pt x="69" y="22"/>
                  </a:cubicBezTo>
                  <a:cubicBezTo>
                    <a:pt x="69" y="20"/>
                    <a:pt x="71" y="19"/>
                    <a:pt x="72" y="19"/>
                  </a:cubicBezTo>
                  <a:cubicBezTo>
                    <a:pt x="73" y="19"/>
                    <a:pt x="74" y="20"/>
                    <a:pt x="75" y="20"/>
                  </a:cubicBezTo>
                  <a:cubicBezTo>
                    <a:pt x="75" y="17"/>
                    <a:pt x="76" y="14"/>
                    <a:pt x="75" y="11"/>
                  </a:cubicBezTo>
                  <a:cubicBezTo>
                    <a:pt x="74" y="10"/>
                    <a:pt x="73" y="8"/>
                    <a:pt x="73" y="7"/>
                  </a:cubicBezTo>
                  <a:cubicBezTo>
                    <a:pt x="72" y="5"/>
                    <a:pt x="72" y="3"/>
                    <a:pt x="72" y="1"/>
                  </a:cubicBezTo>
                  <a:cubicBezTo>
                    <a:pt x="70" y="2"/>
                    <a:pt x="67" y="1"/>
                    <a:pt x="66" y="1"/>
                  </a:cubicBezTo>
                  <a:cubicBezTo>
                    <a:pt x="63" y="0"/>
                    <a:pt x="61" y="0"/>
                    <a:pt x="60" y="2"/>
                  </a:cubicBezTo>
                  <a:cubicBezTo>
                    <a:pt x="58" y="3"/>
                    <a:pt x="56" y="3"/>
                    <a:pt x="55" y="5"/>
                  </a:cubicBezTo>
                  <a:cubicBezTo>
                    <a:pt x="54" y="6"/>
                    <a:pt x="52" y="7"/>
                    <a:pt x="51" y="8"/>
                  </a:cubicBezTo>
                  <a:cubicBezTo>
                    <a:pt x="50" y="9"/>
                    <a:pt x="50" y="11"/>
                    <a:pt x="49" y="12"/>
                  </a:cubicBezTo>
                  <a:cubicBezTo>
                    <a:pt x="48" y="14"/>
                    <a:pt x="46" y="12"/>
                    <a:pt x="45" y="14"/>
                  </a:cubicBezTo>
                  <a:cubicBezTo>
                    <a:pt x="44" y="15"/>
                    <a:pt x="45" y="16"/>
                    <a:pt x="44" y="17"/>
                  </a:cubicBezTo>
                  <a:cubicBezTo>
                    <a:pt x="42" y="21"/>
                    <a:pt x="37" y="18"/>
                    <a:pt x="34" y="17"/>
                  </a:cubicBezTo>
                  <a:cubicBezTo>
                    <a:pt x="31" y="15"/>
                    <a:pt x="30" y="19"/>
                    <a:pt x="28" y="21"/>
                  </a:cubicBezTo>
                  <a:cubicBezTo>
                    <a:pt x="27" y="22"/>
                    <a:pt x="26" y="24"/>
                    <a:pt x="24" y="24"/>
                  </a:cubicBezTo>
                  <a:cubicBezTo>
                    <a:pt x="24" y="24"/>
                    <a:pt x="20" y="24"/>
                    <a:pt x="20" y="23"/>
                  </a:cubicBezTo>
                  <a:cubicBezTo>
                    <a:pt x="22" y="20"/>
                    <a:pt x="21" y="15"/>
                    <a:pt x="17" y="14"/>
                  </a:cubicBezTo>
                  <a:cubicBezTo>
                    <a:pt x="17" y="19"/>
                    <a:pt x="17" y="24"/>
                    <a:pt x="17" y="29"/>
                  </a:cubicBezTo>
                  <a:cubicBezTo>
                    <a:pt x="17" y="29"/>
                    <a:pt x="18" y="32"/>
                    <a:pt x="17" y="33"/>
                  </a:cubicBezTo>
                  <a:cubicBezTo>
                    <a:pt x="14" y="35"/>
                    <a:pt x="13" y="36"/>
                    <a:pt x="9" y="35"/>
                  </a:cubicBezTo>
                  <a:cubicBezTo>
                    <a:pt x="8" y="35"/>
                    <a:pt x="7" y="35"/>
                    <a:pt x="6" y="34"/>
                  </a:cubicBezTo>
                  <a:cubicBezTo>
                    <a:pt x="5" y="32"/>
                    <a:pt x="4" y="31"/>
                    <a:pt x="2" y="33"/>
                  </a:cubicBezTo>
                  <a:cubicBezTo>
                    <a:pt x="0" y="35"/>
                    <a:pt x="2" y="38"/>
                    <a:pt x="3" y="40"/>
                  </a:cubicBezTo>
                  <a:cubicBezTo>
                    <a:pt x="4" y="41"/>
                    <a:pt x="5" y="43"/>
                    <a:pt x="5" y="45"/>
                  </a:cubicBezTo>
                  <a:cubicBezTo>
                    <a:pt x="7" y="49"/>
                    <a:pt x="11" y="51"/>
                    <a:pt x="9" y="56"/>
                  </a:cubicBezTo>
                  <a:cubicBezTo>
                    <a:pt x="8" y="58"/>
                    <a:pt x="7" y="58"/>
                    <a:pt x="8" y="60"/>
                  </a:cubicBezTo>
                  <a:cubicBezTo>
                    <a:pt x="9" y="61"/>
                    <a:pt x="9" y="62"/>
                    <a:pt x="9" y="62"/>
                  </a:cubicBezTo>
                  <a:cubicBezTo>
                    <a:pt x="10" y="63"/>
                    <a:pt x="9" y="65"/>
                    <a:pt x="10" y="66"/>
                  </a:cubicBezTo>
                  <a:cubicBezTo>
                    <a:pt x="10" y="66"/>
                    <a:pt x="10" y="64"/>
                    <a:pt x="11" y="64"/>
                  </a:cubicBezTo>
                  <a:cubicBezTo>
                    <a:pt x="11" y="64"/>
                    <a:pt x="14" y="67"/>
                    <a:pt x="15" y="68"/>
                  </a:cubicBezTo>
                  <a:cubicBezTo>
                    <a:pt x="17" y="69"/>
                    <a:pt x="19" y="66"/>
                    <a:pt x="21" y="66"/>
                  </a:cubicBezTo>
                  <a:cubicBezTo>
                    <a:pt x="23" y="65"/>
                    <a:pt x="25" y="67"/>
                    <a:pt x="26" y="65"/>
                  </a:cubicBezTo>
                  <a:cubicBezTo>
                    <a:pt x="28" y="64"/>
                    <a:pt x="29" y="64"/>
                    <a:pt x="31" y="64"/>
                  </a:cubicBezTo>
                  <a:cubicBezTo>
                    <a:pt x="33" y="64"/>
                    <a:pt x="35" y="64"/>
                    <a:pt x="38" y="64"/>
                  </a:cubicBezTo>
                  <a:cubicBezTo>
                    <a:pt x="38" y="64"/>
                    <a:pt x="39" y="64"/>
                    <a:pt x="39" y="64"/>
                  </a:cubicBezTo>
                  <a:cubicBezTo>
                    <a:pt x="40" y="64"/>
                    <a:pt x="40" y="63"/>
                    <a:pt x="41" y="63"/>
                  </a:cubicBezTo>
                  <a:cubicBezTo>
                    <a:pt x="41" y="63"/>
                    <a:pt x="41" y="62"/>
                    <a:pt x="42" y="62"/>
                  </a:cubicBezTo>
                  <a:cubicBezTo>
                    <a:pt x="42" y="63"/>
                    <a:pt x="42" y="65"/>
                    <a:pt x="44" y="65"/>
                  </a:cubicBezTo>
                  <a:cubicBezTo>
                    <a:pt x="44" y="65"/>
                    <a:pt x="43" y="61"/>
                    <a:pt x="46" y="62"/>
                  </a:cubicBezTo>
                  <a:cubicBezTo>
                    <a:pt x="50" y="63"/>
                    <a:pt x="54" y="59"/>
                    <a:pt x="57" y="56"/>
                  </a:cubicBezTo>
                  <a:cubicBezTo>
                    <a:pt x="60" y="54"/>
                    <a:pt x="62" y="51"/>
                    <a:pt x="65" y="48"/>
                  </a:cubicBezTo>
                  <a:cubicBezTo>
                    <a:pt x="68" y="45"/>
                    <a:pt x="69" y="41"/>
                    <a:pt x="72" y="37"/>
                  </a:cubicBezTo>
                  <a:cubicBezTo>
                    <a:pt x="73" y="36"/>
                    <a:pt x="76" y="35"/>
                    <a:pt x="77" y="33"/>
                  </a:cubicBezTo>
                  <a:cubicBezTo>
                    <a:pt x="78" y="31"/>
                    <a:pt x="79" y="27"/>
                    <a:pt x="79" y="25"/>
                  </a:cubicBezTo>
                  <a:cubicBezTo>
                    <a:pt x="78" y="25"/>
                    <a:pt x="77" y="25"/>
                    <a:pt x="76" y="25"/>
                  </a:cubicBezTo>
                  <a:cubicBezTo>
                    <a:pt x="75" y="25"/>
                    <a:pt x="75" y="27"/>
                    <a:pt x="74" y="27"/>
                  </a:cubicBezTo>
                  <a:close/>
                  <a:moveTo>
                    <a:pt x="62" y="39"/>
                  </a:moveTo>
                  <a:cubicBezTo>
                    <a:pt x="61" y="39"/>
                    <a:pt x="61" y="41"/>
                    <a:pt x="61" y="41"/>
                  </a:cubicBezTo>
                  <a:cubicBezTo>
                    <a:pt x="60" y="43"/>
                    <a:pt x="58" y="42"/>
                    <a:pt x="57" y="43"/>
                  </a:cubicBezTo>
                  <a:cubicBezTo>
                    <a:pt x="56" y="43"/>
                    <a:pt x="56" y="44"/>
                    <a:pt x="55" y="44"/>
                  </a:cubicBezTo>
                  <a:cubicBezTo>
                    <a:pt x="53" y="44"/>
                    <a:pt x="52" y="42"/>
                    <a:pt x="52" y="41"/>
                  </a:cubicBezTo>
                  <a:cubicBezTo>
                    <a:pt x="51" y="39"/>
                    <a:pt x="54" y="36"/>
                    <a:pt x="56" y="35"/>
                  </a:cubicBezTo>
                  <a:cubicBezTo>
                    <a:pt x="57" y="34"/>
                    <a:pt x="59" y="34"/>
                    <a:pt x="60" y="35"/>
                  </a:cubicBezTo>
                  <a:cubicBezTo>
                    <a:pt x="61" y="36"/>
                    <a:pt x="64" y="38"/>
                    <a:pt x="62" y="39"/>
                  </a:cubicBezTo>
                  <a:cubicBezTo>
                    <a:pt x="61" y="39"/>
                    <a:pt x="63" y="38"/>
                    <a:pt x="62" y="39"/>
                  </a:cubicBezTo>
                  <a:close/>
                </a:path>
              </a:pathLst>
            </a:custGeom>
            <a:grpFill/>
            <a:ln w="9525" cap="flat">
              <a:solidFill>
                <a:schemeClr val="bg1"/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id-ID" sz="1800" b="1" i="0" u="none" strike="noStrike" kern="1200" cap="none" spc="0" normalizeH="0" baseline="0" noProof="0">
                <a:ln>
                  <a:noFill/>
                </a:ln>
                <a:solidFill>
                  <a:srgbClr val="1C1C1C">
                    <a:lumMod val="50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endParaRPr>
            </a:p>
          </p:txBody>
        </p:sp>
        <p:sp>
          <p:nvSpPr>
            <p:cNvPr id="341" name="Freeform 739"/>
            <p:cNvSpPr/>
            <p:nvPr/>
          </p:nvSpPr>
          <p:spPr bwMode="auto">
            <a:xfrm>
              <a:off x="12919938" y="10399671"/>
              <a:ext cx="121018" cy="124237"/>
            </a:xfrm>
            <a:custGeom>
              <a:avLst/>
              <a:gdLst>
                <a:gd name="T0" fmla="*/ 11 w 13"/>
                <a:gd name="T1" fmla="*/ 4 h 13"/>
                <a:gd name="T2" fmla="*/ 3 w 13"/>
                <a:gd name="T3" fmla="*/ 3 h 13"/>
                <a:gd name="T4" fmla="*/ 2 w 13"/>
                <a:gd name="T5" fmla="*/ 9 h 13"/>
                <a:gd name="T6" fmla="*/ 7 w 13"/>
                <a:gd name="T7" fmla="*/ 9 h 13"/>
                <a:gd name="T8" fmla="*/ 11 w 13"/>
                <a:gd name="T9" fmla="*/ 4 h 13"/>
                <a:gd name="T10" fmla="*/ 11 w 13"/>
                <a:gd name="T11" fmla="*/ 4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3" h="13">
                  <a:moveTo>
                    <a:pt x="11" y="4"/>
                  </a:moveTo>
                  <a:cubicBezTo>
                    <a:pt x="9" y="2"/>
                    <a:pt x="5" y="0"/>
                    <a:pt x="3" y="3"/>
                  </a:cubicBezTo>
                  <a:cubicBezTo>
                    <a:pt x="1" y="5"/>
                    <a:pt x="0" y="7"/>
                    <a:pt x="2" y="9"/>
                  </a:cubicBezTo>
                  <a:cubicBezTo>
                    <a:pt x="4" y="13"/>
                    <a:pt x="5" y="9"/>
                    <a:pt x="7" y="9"/>
                  </a:cubicBezTo>
                  <a:cubicBezTo>
                    <a:pt x="10" y="9"/>
                    <a:pt x="13" y="5"/>
                    <a:pt x="11" y="4"/>
                  </a:cubicBezTo>
                  <a:cubicBezTo>
                    <a:pt x="10" y="3"/>
                    <a:pt x="12" y="4"/>
                    <a:pt x="11" y="4"/>
                  </a:cubicBezTo>
                  <a:close/>
                </a:path>
              </a:pathLst>
            </a:custGeom>
            <a:grpFill/>
            <a:ln w="4763" cap="flat">
              <a:solidFill>
                <a:schemeClr val="bg1"/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id-ID" sz="1800" b="1" i="0" u="none" strike="noStrike" kern="1200" cap="none" spc="0" normalizeH="0" baseline="0" noProof="0">
                <a:ln>
                  <a:noFill/>
                </a:ln>
                <a:solidFill>
                  <a:srgbClr val="1C1C1C">
                    <a:lumMod val="50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endParaRPr>
            </a:p>
          </p:txBody>
        </p:sp>
        <p:sp>
          <p:nvSpPr>
            <p:cNvPr id="342" name="Freeform 740"/>
            <p:cNvSpPr/>
            <p:nvPr/>
          </p:nvSpPr>
          <p:spPr bwMode="auto">
            <a:xfrm>
              <a:off x="12263888" y="9240129"/>
              <a:ext cx="47770" cy="76452"/>
            </a:xfrm>
            <a:custGeom>
              <a:avLst/>
              <a:gdLst>
                <a:gd name="T0" fmla="*/ 2 w 5"/>
                <a:gd name="T1" fmla="*/ 5 h 8"/>
                <a:gd name="T2" fmla="*/ 5 w 5"/>
                <a:gd name="T3" fmla="*/ 1 h 8"/>
                <a:gd name="T4" fmla="*/ 1 w 5"/>
                <a:gd name="T5" fmla="*/ 3 h 8"/>
                <a:gd name="T6" fmla="*/ 0 w 5"/>
                <a:gd name="T7" fmla="*/ 8 h 8"/>
                <a:gd name="T8" fmla="*/ 2 w 5"/>
                <a:gd name="T9" fmla="*/ 5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" h="8">
                  <a:moveTo>
                    <a:pt x="2" y="5"/>
                  </a:moveTo>
                  <a:cubicBezTo>
                    <a:pt x="2" y="4"/>
                    <a:pt x="4" y="2"/>
                    <a:pt x="5" y="1"/>
                  </a:cubicBezTo>
                  <a:cubicBezTo>
                    <a:pt x="4" y="0"/>
                    <a:pt x="2" y="2"/>
                    <a:pt x="1" y="3"/>
                  </a:cubicBezTo>
                  <a:cubicBezTo>
                    <a:pt x="0" y="4"/>
                    <a:pt x="0" y="6"/>
                    <a:pt x="0" y="8"/>
                  </a:cubicBezTo>
                  <a:cubicBezTo>
                    <a:pt x="2" y="7"/>
                    <a:pt x="2" y="6"/>
                    <a:pt x="2" y="5"/>
                  </a:cubicBezTo>
                  <a:close/>
                </a:path>
              </a:pathLst>
            </a:custGeom>
            <a:grpFill/>
            <a:ln w="4763" cap="flat">
              <a:solidFill>
                <a:schemeClr val="bg1"/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id-ID" sz="1800" b="1" i="0" u="none" strike="noStrike" kern="1200" cap="none" spc="0" normalizeH="0" baseline="0" noProof="0">
                <a:ln>
                  <a:noFill/>
                </a:ln>
                <a:solidFill>
                  <a:srgbClr val="1C1C1C">
                    <a:lumMod val="50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endParaRPr>
            </a:p>
          </p:txBody>
        </p:sp>
        <p:sp>
          <p:nvSpPr>
            <p:cNvPr id="343" name="Freeform 741"/>
            <p:cNvSpPr/>
            <p:nvPr/>
          </p:nvSpPr>
          <p:spPr bwMode="auto">
            <a:xfrm>
              <a:off x="12219300" y="8857867"/>
              <a:ext cx="324842" cy="420492"/>
            </a:xfrm>
            <a:custGeom>
              <a:avLst/>
              <a:gdLst>
                <a:gd name="T0" fmla="*/ 11 w 35"/>
                <a:gd name="T1" fmla="*/ 44 h 45"/>
                <a:gd name="T2" fmla="*/ 15 w 35"/>
                <a:gd name="T3" fmla="*/ 41 h 45"/>
                <a:gd name="T4" fmla="*/ 16 w 35"/>
                <a:gd name="T5" fmla="*/ 43 h 45"/>
                <a:gd name="T6" fmla="*/ 23 w 35"/>
                <a:gd name="T7" fmla="*/ 37 h 45"/>
                <a:gd name="T8" fmla="*/ 25 w 35"/>
                <a:gd name="T9" fmla="*/ 26 h 45"/>
                <a:gd name="T10" fmla="*/ 31 w 35"/>
                <a:gd name="T11" fmla="*/ 16 h 45"/>
                <a:gd name="T12" fmla="*/ 33 w 35"/>
                <a:gd name="T13" fmla="*/ 8 h 45"/>
                <a:gd name="T14" fmla="*/ 35 w 35"/>
                <a:gd name="T15" fmla="*/ 2 h 45"/>
                <a:gd name="T16" fmla="*/ 29 w 35"/>
                <a:gd name="T17" fmla="*/ 1 h 45"/>
                <a:gd name="T18" fmla="*/ 26 w 35"/>
                <a:gd name="T19" fmla="*/ 2 h 45"/>
                <a:gd name="T20" fmla="*/ 25 w 35"/>
                <a:gd name="T21" fmla="*/ 6 h 45"/>
                <a:gd name="T22" fmla="*/ 20 w 35"/>
                <a:gd name="T23" fmla="*/ 10 h 45"/>
                <a:gd name="T24" fmla="*/ 10 w 35"/>
                <a:gd name="T25" fmla="*/ 8 h 45"/>
                <a:gd name="T26" fmla="*/ 13 w 35"/>
                <a:gd name="T27" fmla="*/ 13 h 45"/>
                <a:gd name="T28" fmla="*/ 14 w 35"/>
                <a:gd name="T29" fmla="*/ 19 h 45"/>
                <a:gd name="T30" fmla="*/ 15 w 35"/>
                <a:gd name="T31" fmla="*/ 22 h 45"/>
                <a:gd name="T32" fmla="*/ 16 w 35"/>
                <a:gd name="T33" fmla="*/ 25 h 45"/>
                <a:gd name="T34" fmla="*/ 15 w 35"/>
                <a:gd name="T35" fmla="*/ 32 h 45"/>
                <a:gd name="T36" fmla="*/ 13 w 35"/>
                <a:gd name="T37" fmla="*/ 31 h 45"/>
                <a:gd name="T38" fmla="*/ 10 w 35"/>
                <a:gd name="T39" fmla="*/ 32 h 45"/>
                <a:gd name="T40" fmla="*/ 8 w 35"/>
                <a:gd name="T41" fmla="*/ 29 h 45"/>
                <a:gd name="T42" fmla="*/ 6 w 35"/>
                <a:gd name="T43" fmla="*/ 32 h 45"/>
                <a:gd name="T44" fmla="*/ 4 w 35"/>
                <a:gd name="T45" fmla="*/ 32 h 45"/>
                <a:gd name="T46" fmla="*/ 3 w 35"/>
                <a:gd name="T47" fmla="*/ 35 h 45"/>
                <a:gd name="T48" fmla="*/ 0 w 35"/>
                <a:gd name="T49" fmla="*/ 39 h 45"/>
                <a:gd name="T50" fmla="*/ 5 w 35"/>
                <a:gd name="T51" fmla="*/ 45 h 45"/>
                <a:gd name="T52" fmla="*/ 8 w 35"/>
                <a:gd name="T53" fmla="*/ 42 h 45"/>
                <a:gd name="T54" fmla="*/ 11 w 35"/>
                <a:gd name="T55" fmla="*/ 44 h 45"/>
                <a:gd name="T56" fmla="*/ 11 w 35"/>
                <a:gd name="T57" fmla="*/ 44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35" h="45">
                  <a:moveTo>
                    <a:pt x="11" y="44"/>
                  </a:moveTo>
                  <a:cubicBezTo>
                    <a:pt x="12" y="44"/>
                    <a:pt x="14" y="42"/>
                    <a:pt x="15" y="41"/>
                  </a:cubicBezTo>
                  <a:cubicBezTo>
                    <a:pt x="17" y="40"/>
                    <a:pt x="15" y="43"/>
                    <a:pt x="16" y="43"/>
                  </a:cubicBezTo>
                  <a:cubicBezTo>
                    <a:pt x="16" y="43"/>
                    <a:pt x="23" y="39"/>
                    <a:pt x="23" y="37"/>
                  </a:cubicBezTo>
                  <a:cubicBezTo>
                    <a:pt x="23" y="33"/>
                    <a:pt x="23" y="29"/>
                    <a:pt x="25" y="26"/>
                  </a:cubicBezTo>
                  <a:cubicBezTo>
                    <a:pt x="27" y="22"/>
                    <a:pt x="30" y="19"/>
                    <a:pt x="31" y="16"/>
                  </a:cubicBezTo>
                  <a:cubicBezTo>
                    <a:pt x="32" y="13"/>
                    <a:pt x="32" y="11"/>
                    <a:pt x="33" y="8"/>
                  </a:cubicBezTo>
                  <a:cubicBezTo>
                    <a:pt x="33" y="6"/>
                    <a:pt x="35" y="4"/>
                    <a:pt x="35" y="2"/>
                  </a:cubicBezTo>
                  <a:cubicBezTo>
                    <a:pt x="33" y="2"/>
                    <a:pt x="31" y="0"/>
                    <a:pt x="29" y="1"/>
                  </a:cubicBezTo>
                  <a:cubicBezTo>
                    <a:pt x="28" y="1"/>
                    <a:pt x="26" y="1"/>
                    <a:pt x="26" y="2"/>
                  </a:cubicBezTo>
                  <a:cubicBezTo>
                    <a:pt x="25" y="4"/>
                    <a:pt x="25" y="5"/>
                    <a:pt x="25" y="6"/>
                  </a:cubicBezTo>
                  <a:cubicBezTo>
                    <a:pt x="24" y="9"/>
                    <a:pt x="23" y="10"/>
                    <a:pt x="20" y="10"/>
                  </a:cubicBezTo>
                  <a:cubicBezTo>
                    <a:pt x="17" y="9"/>
                    <a:pt x="13" y="8"/>
                    <a:pt x="10" y="8"/>
                  </a:cubicBezTo>
                  <a:cubicBezTo>
                    <a:pt x="10" y="10"/>
                    <a:pt x="9" y="14"/>
                    <a:pt x="13" y="13"/>
                  </a:cubicBezTo>
                  <a:cubicBezTo>
                    <a:pt x="17" y="11"/>
                    <a:pt x="14" y="17"/>
                    <a:pt x="14" y="19"/>
                  </a:cubicBezTo>
                  <a:cubicBezTo>
                    <a:pt x="14" y="20"/>
                    <a:pt x="14" y="21"/>
                    <a:pt x="15" y="22"/>
                  </a:cubicBezTo>
                  <a:cubicBezTo>
                    <a:pt x="16" y="23"/>
                    <a:pt x="16" y="24"/>
                    <a:pt x="16" y="25"/>
                  </a:cubicBezTo>
                  <a:cubicBezTo>
                    <a:pt x="16" y="27"/>
                    <a:pt x="16" y="30"/>
                    <a:pt x="15" y="32"/>
                  </a:cubicBezTo>
                  <a:cubicBezTo>
                    <a:pt x="15" y="33"/>
                    <a:pt x="13" y="31"/>
                    <a:pt x="13" y="31"/>
                  </a:cubicBezTo>
                  <a:cubicBezTo>
                    <a:pt x="11" y="31"/>
                    <a:pt x="11" y="33"/>
                    <a:pt x="10" y="32"/>
                  </a:cubicBezTo>
                  <a:cubicBezTo>
                    <a:pt x="10" y="31"/>
                    <a:pt x="9" y="30"/>
                    <a:pt x="8" y="29"/>
                  </a:cubicBezTo>
                  <a:cubicBezTo>
                    <a:pt x="7" y="29"/>
                    <a:pt x="7" y="31"/>
                    <a:pt x="6" y="32"/>
                  </a:cubicBezTo>
                  <a:cubicBezTo>
                    <a:pt x="6" y="32"/>
                    <a:pt x="4" y="32"/>
                    <a:pt x="4" y="32"/>
                  </a:cubicBezTo>
                  <a:cubicBezTo>
                    <a:pt x="2" y="32"/>
                    <a:pt x="3" y="34"/>
                    <a:pt x="3" y="35"/>
                  </a:cubicBezTo>
                  <a:cubicBezTo>
                    <a:pt x="4" y="38"/>
                    <a:pt x="3" y="37"/>
                    <a:pt x="0" y="39"/>
                  </a:cubicBezTo>
                  <a:cubicBezTo>
                    <a:pt x="2" y="41"/>
                    <a:pt x="4" y="42"/>
                    <a:pt x="5" y="45"/>
                  </a:cubicBezTo>
                  <a:cubicBezTo>
                    <a:pt x="6" y="44"/>
                    <a:pt x="7" y="43"/>
                    <a:pt x="8" y="42"/>
                  </a:cubicBezTo>
                  <a:cubicBezTo>
                    <a:pt x="10" y="41"/>
                    <a:pt x="10" y="43"/>
                    <a:pt x="11" y="44"/>
                  </a:cubicBezTo>
                  <a:cubicBezTo>
                    <a:pt x="12" y="44"/>
                    <a:pt x="10" y="43"/>
                    <a:pt x="11" y="44"/>
                  </a:cubicBezTo>
                  <a:close/>
                </a:path>
              </a:pathLst>
            </a:custGeom>
            <a:grpFill/>
            <a:ln w="4763" cap="flat">
              <a:solidFill>
                <a:schemeClr val="bg1"/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id-ID" sz="1800" b="1" i="0" u="none" strike="noStrike" kern="1200" cap="none" spc="0" normalizeH="0" baseline="0" noProof="0">
                <a:ln>
                  <a:noFill/>
                </a:ln>
                <a:solidFill>
                  <a:srgbClr val="1C1C1C">
                    <a:lumMod val="50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endParaRPr>
            </a:p>
          </p:txBody>
        </p:sp>
        <p:sp>
          <p:nvSpPr>
            <p:cNvPr id="344" name="Freeform 742"/>
            <p:cNvSpPr/>
            <p:nvPr/>
          </p:nvSpPr>
          <p:spPr bwMode="auto">
            <a:xfrm>
              <a:off x="12359429" y="8520197"/>
              <a:ext cx="595542" cy="420492"/>
            </a:xfrm>
            <a:custGeom>
              <a:avLst/>
              <a:gdLst>
                <a:gd name="T0" fmla="*/ 12 w 64"/>
                <a:gd name="T1" fmla="*/ 37 h 45"/>
                <a:gd name="T2" fmla="*/ 17 w 64"/>
                <a:gd name="T3" fmla="*/ 37 h 45"/>
                <a:gd name="T4" fmla="*/ 20 w 64"/>
                <a:gd name="T5" fmla="*/ 38 h 45"/>
                <a:gd name="T6" fmla="*/ 21 w 64"/>
                <a:gd name="T7" fmla="*/ 33 h 45"/>
                <a:gd name="T8" fmla="*/ 25 w 64"/>
                <a:gd name="T9" fmla="*/ 30 h 45"/>
                <a:gd name="T10" fmla="*/ 30 w 64"/>
                <a:gd name="T11" fmla="*/ 33 h 45"/>
                <a:gd name="T12" fmla="*/ 36 w 64"/>
                <a:gd name="T13" fmla="*/ 34 h 45"/>
                <a:gd name="T14" fmla="*/ 39 w 64"/>
                <a:gd name="T15" fmla="*/ 34 h 45"/>
                <a:gd name="T16" fmla="*/ 41 w 64"/>
                <a:gd name="T17" fmla="*/ 30 h 45"/>
                <a:gd name="T18" fmla="*/ 45 w 64"/>
                <a:gd name="T19" fmla="*/ 31 h 45"/>
                <a:gd name="T20" fmla="*/ 50 w 64"/>
                <a:gd name="T21" fmla="*/ 31 h 45"/>
                <a:gd name="T22" fmla="*/ 55 w 64"/>
                <a:gd name="T23" fmla="*/ 29 h 45"/>
                <a:gd name="T24" fmla="*/ 60 w 64"/>
                <a:gd name="T25" fmla="*/ 30 h 45"/>
                <a:gd name="T26" fmla="*/ 58 w 64"/>
                <a:gd name="T27" fmla="*/ 24 h 45"/>
                <a:gd name="T28" fmla="*/ 55 w 64"/>
                <a:gd name="T29" fmla="*/ 20 h 45"/>
                <a:gd name="T30" fmla="*/ 51 w 64"/>
                <a:gd name="T31" fmla="*/ 16 h 45"/>
                <a:gd name="T32" fmla="*/ 47 w 64"/>
                <a:gd name="T33" fmla="*/ 13 h 45"/>
                <a:gd name="T34" fmla="*/ 46 w 64"/>
                <a:gd name="T35" fmla="*/ 12 h 45"/>
                <a:gd name="T36" fmla="*/ 44 w 64"/>
                <a:gd name="T37" fmla="*/ 12 h 45"/>
                <a:gd name="T38" fmla="*/ 44 w 64"/>
                <a:gd name="T39" fmla="*/ 6 h 45"/>
                <a:gd name="T40" fmla="*/ 41 w 64"/>
                <a:gd name="T41" fmla="*/ 1 h 45"/>
                <a:gd name="T42" fmla="*/ 41 w 64"/>
                <a:gd name="T43" fmla="*/ 0 h 45"/>
                <a:gd name="T44" fmla="*/ 38 w 64"/>
                <a:gd name="T45" fmla="*/ 0 h 45"/>
                <a:gd name="T46" fmla="*/ 35 w 64"/>
                <a:gd name="T47" fmla="*/ 3 h 45"/>
                <a:gd name="T48" fmla="*/ 26 w 64"/>
                <a:gd name="T49" fmla="*/ 10 h 45"/>
                <a:gd name="T50" fmla="*/ 22 w 64"/>
                <a:gd name="T51" fmla="*/ 11 h 45"/>
                <a:gd name="T52" fmla="*/ 19 w 64"/>
                <a:gd name="T53" fmla="*/ 15 h 45"/>
                <a:gd name="T54" fmla="*/ 13 w 64"/>
                <a:gd name="T55" fmla="*/ 17 h 45"/>
                <a:gd name="T56" fmla="*/ 9 w 64"/>
                <a:gd name="T57" fmla="*/ 17 h 45"/>
                <a:gd name="T58" fmla="*/ 6 w 64"/>
                <a:gd name="T59" fmla="*/ 18 h 45"/>
                <a:gd name="T60" fmla="*/ 3 w 64"/>
                <a:gd name="T61" fmla="*/ 23 h 45"/>
                <a:gd name="T62" fmla="*/ 4 w 64"/>
                <a:gd name="T63" fmla="*/ 34 h 45"/>
                <a:gd name="T64" fmla="*/ 6 w 64"/>
                <a:gd name="T65" fmla="*/ 39 h 45"/>
                <a:gd name="T66" fmla="*/ 9 w 64"/>
                <a:gd name="T67" fmla="*/ 45 h 45"/>
                <a:gd name="T68" fmla="*/ 12 w 64"/>
                <a:gd name="T69" fmla="*/ 37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64" h="45">
                  <a:moveTo>
                    <a:pt x="12" y="37"/>
                  </a:moveTo>
                  <a:cubicBezTo>
                    <a:pt x="13" y="37"/>
                    <a:pt x="16" y="36"/>
                    <a:pt x="17" y="37"/>
                  </a:cubicBezTo>
                  <a:cubicBezTo>
                    <a:pt x="17" y="38"/>
                    <a:pt x="20" y="38"/>
                    <a:pt x="20" y="38"/>
                  </a:cubicBezTo>
                  <a:cubicBezTo>
                    <a:pt x="21" y="36"/>
                    <a:pt x="20" y="34"/>
                    <a:pt x="21" y="33"/>
                  </a:cubicBezTo>
                  <a:cubicBezTo>
                    <a:pt x="21" y="32"/>
                    <a:pt x="23" y="29"/>
                    <a:pt x="25" y="30"/>
                  </a:cubicBezTo>
                  <a:cubicBezTo>
                    <a:pt x="27" y="30"/>
                    <a:pt x="28" y="32"/>
                    <a:pt x="30" y="33"/>
                  </a:cubicBezTo>
                  <a:cubicBezTo>
                    <a:pt x="32" y="34"/>
                    <a:pt x="34" y="34"/>
                    <a:pt x="36" y="34"/>
                  </a:cubicBezTo>
                  <a:cubicBezTo>
                    <a:pt x="37" y="34"/>
                    <a:pt x="39" y="35"/>
                    <a:pt x="39" y="34"/>
                  </a:cubicBezTo>
                  <a:cubicBezTo>
                    <a:pt x="40" y="33"/>
                    <a:pt x="40" y="29"/>
                    <a:pt x="41" y="30"/>
                  </a:cubicBezTo>
                  <a:cubicBezTo>
                    <a:pt x="43" y="31"/>
                    <a:pt x="43" y="31"/>
                    <a:pt x="45" y="31"/>
                  </a:cubicBezTo>
                  <a:cubicBezTo>
                    <a:pt x="47" y="30"/>
                    <a:pt x="48" y="31"/>
                    <a:pt x="50" y="31"/>
                  </a:cubicBezTo>
                  <a:cubicBezTo>
                    <a:pt x="52" y="31"/>
                    <a:pt x="53" y="28"/>
                    <a:pt x="55" y="29"/>
                  </a:cubicBezTo>
                  <a:cubicBezTo>
                    <a:pt x="56" y="29"/>
                    <a:pt x="58" y="31"/>
                    <a:pt x="60" y="30"/>
                  </a:cubicBezTo>
                  <a:cubicBezTo>
                    <a:pt x="64" y="28"/>
                    <a:pt x="59" y="26"/>
                    <a:pt x="58" y="24"/>
                  </a:cubicBezTo>
                  <a:cubicBezTo>
                    <a:pt x="57" y="22"/>
                    <a:pt x="57" y="21"/>
                    <a:pt x="55" y="20"/>
                  </a:cubicBezTo>
                  <a:cubicBezTo>
                    <a:pt x="53" y="19"/>
                    <a:pt x="52" y="18"/>
                    <a:pt x="51" y="16"/>
                  </a:cubicBezTo>
                  <a:cubicBezTo>
                    <a:pt x="51" y="14"/>
                    <a:pt x="49" y="14"/>
                    <a:pt x="47" y="13"/>
                  </a:cubicBezTo>
                  <a:cubicBezTo>
                    <a:pt x="47" y="13"/>
                    <a:pt x="47" y="12"/>
                    <a:pt x="46" y="12"/>
                  </a:cubicBezTo>
                  <a:cubicBezTo>
                    <a:pt x="46" y="12"/>
                    <a:pt x="44" y="12"/>
                    <a:pt x="44" y="12"/>
                  </a:cubicBezTo>
                  <a:cubicBezTo>
                    <a:pt x="43" y="11"/>
                    <a:pt x="44" y="7"/>
                    <a:pt x="44" y="6"/>
                  </a:cubicBezTo>
                  <a:cubicBezTo>
                    <a:pt x="44" y="4"/>
                    <a:pt x="42" y="3"/>
                    <a:pt x="41" y="1"/>
                  </a:cubicBezTo>
                  <a:cubicBezTo>
                    <a:pt x="41" y="1"/>
                    <a:pt x="41" y="0"/>
                    <a:pt x="41" y="0"/>
                  </a:cubicBezTo>
                  <a:cubicBezTo>
                    <a:pt x="40" y="0"/>
                    <a:pt x="39" y="0"/>
                    <a:pt x="38" y="0"/>
                  </a:cubicBezTo>
                  <a:cubicBezTo>
                    <a:pt x="36" y="1"/>
                    <a:pt x="36" y="1"/>
                    <a:pt x="35" y="3"/>
                  </a:cubicBezTo>
                  <a:cubicBezTo>
                    <a:pt x="35" y="6"/>
                    <a:pt x="28" y="10"/>
                    <a:pt x="26" y="10"/>
                  </a:cubicBezTo>
                  <a:cubicBezTo>
                    <a:pt x="25" y="10"/>
                    <a:pt x="21" y="10"/>
                    <a:pt x="22" y="11"/>
                  </a:cubicBezTo>
                  <a:cubicBezTo>
                    <a:pt x="23" y="13"/>
                    <a:pt x="20" y="15"/>
                    <a:pt x="19" y="15"/>
                  </a:cubicBezTo>
                  <a:cubicBezTo>
                    <a:pt x="17" y="16"/>
                    <a:pt x="15" y="17"/>
                    <a:pt x="13" y="17"/>
                  </a:cubicBezTo>
                  <a:cubicBezTo>
                    <a:pt x="11" y="18"/>
                    <a:pt x="11" y="16"/>
                    <a:pt x="9" y="17"/>
                  </a:cubicBezTo>
                  <a:cubicBezTo>
                    <a:pt x="7" y="18"/>
                    <a:pt x="6" y="17"/>
                    <a:pt x="6" y="18"/>
                  </a:cubicBezTo>
                  <a:cubicBezTo>
                    <a:pt x="5" y="20"/>
                    <a:pt x="4" y="22"/>
                    <a:pt x="3" y="23"/>
                  </a:cubicBezTo>
                  <a:cubicBezTo>
                    <a:pt x="0" y="27"/>
                    <a:pt x="2" y="30"/>
                    <a:pt x="4" y="34"/>
                  </a:cubicBezTo>
                  <a:cubicBezTo>
                    <a:pt x="5" y="36"/>
                    <a:pt x="5" y="37"/>
                    <a:pt x="6" y="39"/>
                  </a:cubicBezTo>
                  <a:cubicBezTo>
                    <a:pt x="8" y="41"/>
                    <a:pt x="9" y="42"/>
                    <a:pt x="9" y="45"/>
                  </a:cubicBezTo>
                  <a:cubicBezTo>
                    <a:pt x="9" y="44"/>
                    <a:pt x="10" y="37"/>
                    <a:pt x="12" y="37"/>
                  </a:cubicBezTo>
                  <a:close/>
                </a:path>
              </a:pathLst>
            </a:custGeom>
            <a:grpFill/>
            <a:ln w="4763" cap="flat">
              <a:solidFill>
                <a:schemeClr val="bg1"/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id-ID" sz="1800" b="1" i="0" u="none" strike="noStrike" kern="1200" cap="none" spc="0" normalizeH="0" baseline="0" noProof="0">
                <a:ln>
                  <a:noFill/>
                </a:ln>
                <a:solidFill>
                  <a:srgbClr val="1C1C1C">
                    <a:lumMod val="50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endParaRPr>
            </a:p>
          </p:txBody>
        </p:sp>
        <p:sp>
          <p:nvSpPr>
            <p:cNvPr id="345" name="Freeform 743"/>
            <p:cNvSpPr/>
            <p:nvPr/>
          </p:nvSpPr>
          <p:spPr bwMode="auto">
            <a:xfrm>
              <a:off x="11697008" y="7921315"/>
              <a:ext cx="1092359" cy="767717"/>
            </a:xfrm>
            <a:custGeom>
              <a:avLst/>
              <a:gdLst>
                <a:gd name="T0" fmla="*/ 83 w 117"/>
                <a:gd name="T1" fmla="*/ 82 h 82"/>
                <a:gd name="T2" fmla="*/ 93 w 117"/>
                <a:gd name="T3" fmla="*/ 76 h 82"/>
                <a:gd name="T4" fmla="*/ 105 w 117"/>
                <a:gd name="T5" fmla="*/ 68 h 82"/>
                <a:gd name="T6" fmla="*/ 112 w 117"/>
                <a:gd name="T7" fmla="*/ 64 h 82"/>
                <a:gd name="T8" fmla="*/ 107 w 117"/>
                <a:gd name="T9" fmla="*/ 55 h 82"/>
                <a:gd name="T10" fmla="*/ 110 w 117"/>
                <a:gd name="T11" fmla="*/ 46 h 82"/>
                <a:gd name="T12" fmla="*/ 114 w 117"/>
                <a:gd name="T13" fmla="*/ 40 h 82"/>
                <a:gd name="T14" fmla="*/ 117 w 117"/>
                <a:gd name="T15" fmla="*/ 21 h 82"/>
                <a:gd name="T16" fmla="*/ 81 w 117"/>
                <a:gd name="T17" fmla="*/ 1 h 82"/>
                <a:gd name="T18" fmla="*/ 75 w 117"/>
                <a:gd name="T19" fmla="*/ 2 h 82"/>
                <a:gd name="T20" fmla="*/ 67 w 117"/>
                <a:gd name="T21" fmla="*/ 2 h 82"/>
                <a:gd name="T22" fmla="*/ 59 w 117"/>
                <a:gd name="T23" fmla="*/ 1 h 82"/>
                <a:gd name="T24" fmla="*/ 29 w 117"/>
                <a:gd name="T25" fmla="*/ 21 h 82"/>
                <a:gd name="T26" fmla="*/ 22 w 117"/>
                <a:gd name="T27" fmla="*/ 25 h 82"/>
                <a:gd name="T28" fmla="*/ 19 w 117"/>
                <a:gd name="T29" fmla="*/ 42 h 82"/>
                <a:gd name="T30" fmla="*/ 8 w 117"/>
                <a:gd name="T31" fmla="*/ 43 h 82"/>
                <a:gd name="T32" fmla="*/ 5 w 117"/>
                <a:gd name="T33" fmla="*/ 51 h 82"/>
                <a:gd name="T34" fmla="*/ 11 w 117"/>
                <a:gd name="T35" fmla="*/ 56 h 82"/>
                <a:gd name="T36" fmla="*/ 19 w 117"/>
                <a:gd name="T37" fmla="*/ 62 h 82"/>
                <a:gd name="T38" fmla="*/ 21 w 117"/>
                <a:gd name="T39" fmla="*/ 55 h 82"/>
                <a:gd name="T40" fmla="*/ 28 w 117"/>
                <a:gd name="T41" fmla="*/ 50 h 82"/>
                <a:gd name="T42" fmla="*/ 35 w 117"/>
                <a:gd name="T43" fmla="*/ 53 h 82"/>
                <a:gd name="T44" fmla="*/ 46 w 117"/>
                <a:gd name="T45" fmla="*/ 55 h 82"/>
                <a:gd name="T46" fmla="*/ 64 w 117"/>
                <a:gd name="T47" fmla="*/ 53 h 82"/>
                <a:gd name="T48" fmla="*/ 68 w 117"/>
                <a:gd name="T49" fmla="*/ 47 h 82"/>
                <a:gd name="T50" fmla="*/ 77 w 117"/>
                <a:gd name="T51" fmla="*/ 31 h 82"/>
                <a:gd name="T52" fmla="*/ 79 w 117"/>
                <a:gd name="T53" fmla="*/ 16 h 82"/>
                <a:gd name="T54" fmla="*/ 75 w 117"/>
                <a:gd name="T55" fmla="*/ 2 h 82"/>
                <a:gd name="T56" fmla="*/ 78 w 117"/>
                <a:gd name="T57" fmla="*/ 16 h 82"/>
                <a:gd name="T58" fmla="*/ 77 w 117"/>
                <a:gd name="T59" fmla="*/ 35 h 82"/>
                <a:gd name="T60" fmla="*/ 68 w 117"/>
                <a:gd name="T61" fmla="*/ 46 h 82"/>
                <a:gd name="T62" fmla="*/ 72 w 117"/>
                <a:gd name="T63" fmla="*/ 55 h 82"/>
                <a:gd name="T64" fmla="*/ 75 w 117"/>
                <a:gd name="T65" fmla="*/ 65 h 82"/>
                <a:gd name="T66" fmla="*/ 72 w 117"/>
                <a:gd name="T67" fmla="*/ 74 h 82"/>
                <a:gd name="T68" fmla="*/ 77 w 117"/>
                <a:gd name="T69" fmla="*/ 81 h 82"/>
                <a:gd name="T70" fmla="*/ 80 w 117"/>
                <a:gd name="T71" fmla="*/ 81 h 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117" h="82">
                  <a:moveTo>
                    <a:pt x="80" y="81"/>
                  </a:moveTo>
                  <a:cubicBezTo>
                    <a:pt x="81" y="80"/>
                    <a:pt x="82" y="82"/>
                    <a:pt x="83" y="82"/>
                  </a:cubicBezTo>
                  <a:cubicBezTo>
                    <a:pt x="85" y="81"/>
                    <a:pt x="87" y="80"/>
                    <a:pt x="89" y="79"/>
                  </a:cubicBezTo>
                  <a:cubicBezTo>
                    <a:pt x="90" y="79"/>
                    <a:pt x="93" y="78"/>
                    <a:pt x="93" y="76"/>
                  </a:cubicBezTo>
                  <a:cubicBezTo>
                    <a:pt x="93" y="74"/>
                    <a:pt x="94" y="75"/>
                    <a:pt x="96" y="74"/>
                  </a:cubicBezTo>
                  <a:cubicBezTo>
                    <a:pt x="99" y="74"/>
                    <a:pt x="103" y="71"/>
                    <a:pt x="105" y="68"/>
                  </a:cubicBezTo>
                  <a:cubicBezTo>
                    <a:pt x="106" y="67"/>
                    <a:pt x="106" y="66"/>
                    <a:pt x="107" y="65"/>
                  </a:cubicBezTo>
                  <a:cubicBezTo>
                    <a:pt x="108" y="64"/>
                    <a:pt x="110" y="64"/>
                    <a:pt x="112" y="64"/>
                  </a:cubicBezTo>
                  <a:cubicBezTo>
                    <a:pt x="112" y="62"/>
                    <a:pt x="110" y="61"/>
                    <a:pt x="109" y="59"/>
                  </a:cubicBezTo>
                  <a:cubicBezTo>
                    <a:pt x="109" y="58"/>
                    <a:pt x="110" y="55"/>
                    <a:pt x="107" y="55"/>
                  </a:cubicBezTo>
                  <a:cubicBezTo>
                    <a:pt x="106" y="55"/>
                    <a:pt x="109" y="53"/>
                    <a:pt x="108" y="52"/>
                  </a:cubicBezTo>
                  <a:cubicBezTo>
                    <a:pt x="108" y="49"/>
                    <a:pt x="109" y="48"/>
                    <a:pt x="110" y="46"/>
                  </a:cubicBezTo>
                  <a:cubicBezTo>
                    <a:pt x="110" y="44"/>
                    <a:pt x="112" y="44"/>
                    <a:pt x="112" y="42"/>
                  </a:cubicBezTo>
                  <a:cubicBezTo>
                    <a:pt x="112" y="41"/>
                    <a:pt x="113" y="40"/>
                    <a:pt x="114" y="40"/>
                  </a:cubicBezTo>
                  <a:cubicBezTo>
                    <a:pt x="117" y="40"/>
                    <a:pt x="117" y="40"/>
                    <a:pt x="117" y="38"/>
                  </a:cubicBezTo>
                  <a:cubicBezTo>
                    <a:pt x="117" y="32"/>
                    <a:pt x="117" y="27"/>
                    <a:pt x="117" y="21"/>
                  </a:cubicBezTo>
                  <a:cubicBezTo>
                    <a:pt x="117" y="19"/>
                    <a:pt x="113" y="18"/>
                    <a:pt x="111" y="17"/>
                  </a:cubicBezTo>
                  <a:cubicBezTo>
                    <a:pt x="101" y="12"/>
                    <a:pt x="91" y="6"/>
                    <a:pt x="81" y="1"/>
                  </a:cubicBezTo>
                  <a:cubicBezTo>
                    <a:pt x="80" y="1"/>
                    <a:pt x="80" y="0"/>
                    <a:pt x="79" y="0"/>
                  </a:cubicBezTo>
                  <a:cubicBezTo>
                    <a:pt x="78" y="1"/>
                    <a:pt x="76" y="2"/>
                    <a:pt x="75" y="2"/>
                  </a:cubicBezTo>
                  <a:cubicBezTo>
                    <a:pt x="74" y="3"/>
                    <a:pt x="72" y="5"/>
                    <a:pt x="71" y="5"/>
                  </a:cubicBezTo>
                  <a:cubicBezTo>
                    <a:pt x="70" y="5"/>
                    <a:pt x="69" y="3"/>
                    <a:pt x="67" y="2"/>
                  </a:cubicBezTo>
                  <a:cubicBezTo>
                    <a:pt x="66" y="1"/>
                    <a:pt x="65" y="1"/>
                    <a:pt x="64" y="1"/>
                  </a:cubicBezTo>
                  <a:cubicBezTo>
                    <a:pt x="62" y="0"/>
                    <a:pt x="61" y="0"/>
                    <a:pt x="59" y="1"/>
                  </a:cubicBezTo>
                  <a:cubicBezTo>
                    <a:pt x="52" y="5"/>
                    <a:pt x="45" y="10"/>
                    <a:pt x="38" y="14"/>
                  </a:cubicBezTo>
                  <a:cubicBezTo>
                    <a:pt x="35" y="16"/>
                    <a:pt x="32" y="18"/>
                    <a:pt x="29" y="21"/>
                  </a:cubicBezTo>
                  <a:cubicBezTo>
                    <a:pt x="28" y="22"/>
                    <a:pt x="27" y="22"/>
                    <a:pt x="26" y="22"/>
                  </a:cubicBezTo>
                  <a:cubicBezTo>
                    <a:pt x="23" y="22"/>
                    <a:pt x="22" y="22"/>
                    <a:pt x="22" y="25"/>
                  </a:cubicBezTo>
                  <a:cubicBezTo>
                    <a:pt x="22" y="28"/>
                    <a:pt x="22" y="31"/>
                    <a:pt x="22" y="34"/>
                  </a:cubicBezTo>
                  <a:cubicBezTo>
                    <a:pt x="22" y="37"/>
                    <a:pt x="21" y="40"/>
                    <a:pt x="19" y="42"/>
                  </a:cubicBezTo>
                  <a:cubicBezTo>
                    <a:pt x="18" y="43"/>
                    <a:pt x="15" y="43"/>
                    <a:pt x="14" y="43"/>
                  </a:cubicBezTo>
                  <a:cubicBezTo>
                    <a:pt x="12" y="43"/>
                    <a:pt x="10" y="43"/>
                    <a:pt x="8" y="43"/>
                  </a:cubicBezTo>
                  <a:cubicBezTo>
                    <a:pt x="6" y="43"/>
                    <a:pt x="4" y="44"/>
                    <a:pt x="2" y="44"/>
                  </a:cubicBezTo>
                  <a:cubicBezTo>
                    <a:pt x="0" y="44"/>
                    <a:pt x="5" y="51"/>
                    <a:pt x="5" y="51"/>
                  </a:cubicBezTo>
                  <a:cubicBezTo>
                    <a:pt x="6" y="54"/>
                    <a:pt x="7" y="56"/>
                    <a:pt x="10" y="57"/>
                  </a:cubicBezTo>
                  <a:cubicBezTo>
                    <a:pt x="10" y="57"/>
                    <a:pt x="11" y="56"/>
                    <a:pt x="11" y="56"/>
                  </a:cubicBezTo>
                  <a:cubicBezTo>
                    <a:pt x="12" y="57"/>
                    <a:pt x="12" y="60"/>
                    <a:pt x="14" y="58"/>
                  </a:cubicBezTo>
                  <a:cubicBezTo>
                    <a:pt x="16" y="56"/>
                    <a:pt x="18" y="61"/>
                    <a:pt x="19" y="62"/>
                  </a:cubicBezTo>
                  <a:cubicBezTo>
                    <a:pt x="19" y="61"/>
                    <a:pt x="20" y="59"/>
                    <a:pt x="20" y="58"/>
                  </a:cubicBezTo>
                  <a:cubicBezTo>
                    <a:pt x="20" y="57"/>
                    <a:pt x="21" y="56"/>
                    <a:pt x="21" y="55"/>
                  </a:cubicBezTo>
                  <a:cubicBezTo>
                    <a:pt x="22" y="52"/>
                    <a:pt x="22" y="52"/>
                    <a:pt x="25" y="51"/>
                  </a:cubicBezTo>
                  <a:cubicBezTo>
                    <a:pt x="26" y="50"/>
                    <a:pt x="27" y="50"/>
                    <a:pt x="28" y="50"/>
                  </a:cubicBezTo>
                  <a:cubicBezTo>
                    <a:pt x="29" y="49"/>
                    <a:pt x="30" y="51"/>
                    <a:pt x="31" y="51"/>
                  </a:cubicBezTo>
                  <a:cubicBezTo>
                    <a:pt x="33" y="51"/>
                    <a:pt x="34" y="52"/>
                    <a:pt x="35" y="53"/>
                  </a:cubicBezTo>
                  <a:cubicBezTo>
                    <a:pt x="36" y="54"/>
                    <a:pt x="37" y="54"/>
                    <a:pt x="39" y="54"/>
                  </a:cubicBezTo>
                  <a:cubicBezTo>
                    <a:pt x="42" y="52"/>
                    <a:pt x="43" y="55"/>
                    <a:pt x="46" y="55"/>
                  </a:cubicBezTo>
                  <a:cubicBezTo>
                    <a:pt x="49" y="55"/>
                    <a:pt x="52" y="53"/>
                    <a:pt x="55" y="53"/>
                  </a:cubicBezTo>
                  <a:cubicBezTo>
                    <a:pt x="57" y="53"/>
                    <a:pt x="61" y="54"/>
                    <a:pt x="64" y="53"/>
                  </a:cubicBezTo>
                  <a:cubicBezTo>
                    <a:pt x="65" y="53"/>
                    <a:pt x="66" y="52"/>
                    <a:pt x="67" y="51"/>
                  </a:cubicBezTo>
                  <a:cubicBezTo>
                    <a:pt x="69" y="50"/>
                    <a:pt x="68" y="49"/>
                    <a:pt x="68" y="47"/>
                  </a:cubicBezTo>
                  <a:cubicBezTo>
                    <a:pt x="68" y="42"/>
                    <a:pt x="73" y="39"/>
                    <a:pt x="77" y="35"/>
                  </a:cubicBezTo>
                  <a:cubicBezTo>
                    <a:pt x="78" y="34"/>
                    <a:pt x="77" y="32"/>
                    <a:pt x="77" y="31"/>
                  </a:cubicBezTo>
                  <a:cubicBezTo>
                    <a:pt x="77" y="28"/>
                    <a:pt x="77" y="26"/>
                    <a:pt x="77" y="23"/>
                  </a:cubicBezTo>
                  <a:cubicBezTo>
                    <a:pt x="78" y="21"/>
                    <a:pt x="79" y="18"/>
                    <a:pt x="79" y="16"/>
                  </a:cubicBezTo>
                  <a:cubicBezTo>
                    <a:pt x="78" y="14"/>
                    <a:pt x="77" y="12"/>
                    <a:pt x="76" y="11"/>
                  </a:cubicBezTo>
                  <a:cubicBezTo>
                    <a:pt x="74" y="8"/>
                    <a:pt x="75" y="5"/>
                    <a:pt x="75" y="2"/>
                  </a:cubicBezTo>
                  <a:cubicBezTo>
                    <a:pt x="75" y="5"/>
                    <a:pt x="75" y="7"/>
                    <a:pt x="75" y="9"/>
                  </a:cubicBezTo>
                  <a:cubicBezTo>
                    <a:pt x="75" y="11"/>
                    <a:pt x="78" y="14"/>
                    <a:pt x="78" y="16"/>
                  </a:cubicBezTo>
                  <a:cubicBezTo>
                    <a:pt x="79" y="19"/>
                    <a:pt x="77" y="23"/>
                    <a:pt x="77" y="26"/>
                  </a:cubicBezTo>
                  <a:cubicBezTo>
                    <a:pt x="77" y="28"/>
                    <a:pt x="78" y="32"/>
                    <a:pt x="77" y="35"/>
                  </a:cubicBezTo>
                  <a:cubicBezTo>
                    <a:pt x="76" y="37"/>
                    <a:pt x="72" y="39"/>
                    <a:pt x="71" y="41"/>
                  </a:cubicBezTo>
                  <a:cubicBezTo>
                    <a:pt x="69" y="42"/>
                    <a:pt x="68" y="44"/>
                    <a:pt x="68" y="46"/>
                  </a:cubicBezTo>
                  <a:cubicBezTo>
                    <a:pt x="67" y="49"/>
                    <a:pt x="69" y="50"/>
                    <a:pt x="70" y="53"/>
                  </a:cubicBezTo>
                  <a:cubicBezTo>
                    <a:pt x="70" y="54"/>
                    <a:pt x="71" y="54"/>
                    <a:pt x="72" y="55"/>
                  </a:cubicBezTo>
                  <a:cubicBezTo>
                    <a:pt x="74" y="56"/>
                    <a:pt x="75" y="57"/>
                    <a:pt x="75" y="59"/>
                  </a:cubicBezTo>
                  <a:cubicBezTo>
                    <a:pt x="75" y="61"/>
                    <a:pt x="75" y="63"/>
                    <a:pt x="75" y="65"/>
                  </a:cubicBezTo>
                  <a:cubicBezTo>
                    <a:pt x="75" y="66"/>
                    <a:pt x="76" y="68"/>
                    <a:pt x="77" y="70"/>
                  </a:cubicBezTo>
                  <a:cubicBezTo>
                    <a:pt x="74" y="70"/>
                    <a:pt x="67" y="70"/>
                    <a:pt x="72" y="74"/>
                  </a:cubicBezTo>
                  <a:cubicBezTo>
                    <a:pt x="74" y="75"/>
                    <a:pt x="75" y="76"/>
                    <a:pt x="76" y="78"/>
                  </a:cubicBezTo>
                  <a:cubicBezTo>
                    <a:pt x="76" y="79"/>
                    <a:pt x="77" y="80"/>
                    <a:pt x="77" y="81"/>
                  </a:cubicBezTo>
                  <a:cubicBezTo>
                    <a:pt x="77" y="82"/>
                    <a:pt x="80" y="81"/>
                    <a:pt x="80" y="81"/>
                  </a:cubicBezTo>
                  <a:cubicBezTo>
                    <a:pt x="82" y="80"/>
                    <a:pt x="80" y="81"/>
                    <a:pt x="80" y="81"/>
                  </a:cubicBezTo>
                  <a:close/>
                </a:path>
              </a:pathLst>
            </a:custGeom>
            <a:grpFill/>
            <a:ln w="4763" cap="flat">
              <a:solidFill>
                <a:schemeClr val="bg1"/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id-ID" sz="1800" b="1" i="0" u="none" strike="noStrike" kern="1200" cap="none" spc="0" normalizeH="0" baseline="0" noProof="0">
                <a:ln>
                  <a:noFill/>
                </a:ln>
                <a:solidFill>
                  <a:srgbClr val="1C1C1C">
                    <a:lumMod val="50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endParaRPr>
            </a:p>
          </p:txBody>
        </p:sp>
        <p:sp>
          <p:nvSpPr>
            <p:cNvPr id="346" name="Freeform 744"/>
            <p:cNvSpPr/>
            <p:nvPr/>
          </p:nvSpPr>
          <p:spPr bwMode="auto">
            <a:xfrm>
              <a:off x="12684268" y="7940429"/>
              <a:ext cx="767517" cy="946107"/>
            </a:xfrm>
            <a:custGeom>
              <a:avLst/>
              <a:gdLst>
                <a:gd name="T0" fmla="*/ 6 w 82"/>
                <a:gd name="T1" fmla="*/ 39 h 101"/>
                <a:gd name="T2" fmla="*/ 6 w 82"/>
                <a:gd name="T3" fmla="*/ 41 h 101"/>
                <a:gd name="T4" fmla="*/ 4 w 82"/>
                <a:gd name="T5" fmla="*/ 43 h 101"/>
                <a:gd name="T6" fmla="*/ 2 w 82"/>
                <a:gd name="T7" fmla="*/ 49 h 101"/>
                <a:gd name="T8" fmla="*/ 2 w 82"/>
                <a:gd name="T9" fmla="*/ 51 h 101"/>
                <a:gd name="T10" fmla="*/ 1 w 82"/>
                <a:gd name="T11" fmla="*/ 53 h 101"/>
                <a:gd name="T12" fmla="*/ 4 w 82"/>
                <a:gd name="T13" fmla="*/ 58 h 101"/>
                <a:gd name="T14" fmla="*/ 6 w 82"/>
                <a:gd name="T15" fmla="*/ 60 h 101"/>
                <a:gd name="T16" fmla="*/ 6 w 82"/>
                <a:gd name="T17" fmla="*/ 63 h 101"/>
                <a:gd name="T18" fmla="*/ 9 w 82"/>
                <a:gd name="T19" fmla="*/ 68 h 101"/>
                <a:gd name="T20" fmla="*/ 9 w 82"/>
                <a:gd name="T21" fmla="*/ 74 h 101"/>
                <a:gd name="T22" fmla="*/ 15 w 82"/>
                <a:gd name="T23" fmla="*/ 76 h 101"/>
                <a:gd name="T24" fmla="*/ 18 w 82"/>
                <a:gd name="T25" fmla="*/ 81 h 101"/>
                <a:gd name="T26" fmla="*/ 22 w 82"/>
                <a:gd name="T27" fmla="*/ 84 h 101"/>
                <a:gd name="T28" fmla="*/ 26 w 82"/>
                <a:gd name="T29" fmla="*/ 88 h 101"/>
                <a:gd name="T30" fmla="*/ 26 w 82"/>
                <a:gd name="T31" fmla="*/ 91 h 101"/>
                <a:gd name="T32" fmla="*/ 28 w 82"/>
                <a:gd name="T33" fmla="*/ 92 h 101"/>
                <a:gd name="T34" fmla="*/ 32 w 82"/>
                <a:gd name="T35" fmla="*/ 96 h 101"/>
                <a:gd name="T36" fmla="*/ 35 w 82"/>
                <a:gd name="T37" fmla="*/ 95 h 101"/>
                <a:gd name="T38" fmla="*/ 39 w 82"/>
                <a:gd name="T39" fmla="*/ 94 h 101"/>
                <a:gd name="T40" fmla="*/ 44 w 82"/>
                <a:gd name="T41" fmla="*/ 100 h 101"/>
                <a:gd name="T42" fmla="*/ 51 w 82"/>
                <a:gd name="T43" fmla="*/ 100 h 101"/>
                <a:gd name="T44" fmla="*/ 55 w 82"/>
                <a:gd name="T45" fmla="*/ 98 h 101"/>
                <a:gd name="T46" fmla="*/ 59 w 82"/>
                <a:gd name="T47" fmla="*/ 97 h 101"/>
                <a:gd name="T48" fmla="*/ 69 w 82"/>
                <a:gd name="T49" fmla="*/ 94 h 101"/>
                <a:gd name="T50" fmla="*/ 69 w 82"/>
                <a:gd name="T51" fmla="*/ 91 h 101"/>
                <a:gd name="T52" fmla="*/ 66 w 82"/>
                <a:gd name="T53" fmla="*/ 90 h 101"/>
                <a:gd name="T54" fmla="*/ 61 w 82"/>
                <a:gd name="T55" fmla="*/ 83 h 101"/>
                <a:gd name="T56" fmla="*/ 59 w 82"/>
                <a:gd name="T57" fmla="*/ 80 h 101"/>
                <a:gd name="T58" fmla="*/ 56 w 82"/>
                <a:gd name="T59" fmla="*/ 78 h 101"/>
                <a:gd name="T60" fmla="*/ 59 w 82"/>
                <a:gd name="T61" fmla="*/ 75 h 101"/>
                <a:gd name="T62" fmla="*/ 61 w 82"/>
                <a:gd name="T63" fmla="*/ 67 h 101"/>
                <a:gd name="T64" fmla="*/ 62 w 82"/>
                <a:gd name="T65" fmla="*/ 64 h 101"/>
                <a:gd name="T66" fmla="*/ 65 w 82"/>
                <a:gd name="T67" fmla="*/ 62 h 101"/>
                <a:gd name="T68" fmla="*/ 65 w 82"/>
                <a:gd name="T69" fmla="*/ 58 h 101"/>
                <a:gd name="T70" fmla="*/ 67 w 82"/>
                <a:gd name="T71" fmla="*/ 55 h 101"/>
                <a:gd name="T72" fmla="*/ 71 w 82"/>
                <a:gd name="T73" fmla="*/ 52 h 101"/>
                <a:gd name="T74" fmla="*/ 72 w 82"/>
                <a:gd name="T75" fmla="*/ 45 h 101"/>
                <a:gd name="T76" fmla="*/ 72 w 82"/>
                <a:gd name="T77" fmla="*/ 42 h 101"/>
                <a:gd name="T78" fmla="*/ 74 w 82"/>
                <a:gd name="T79" fmla="*/ 37 h 101"/>
                <a:gd name="T80" fmla="*/ 79 w 82"/>
                <a:gd name="T81" fmla="*/ 29 h 101"/>
                <a:gd name="T82" fmla="*/ 82 w 82"/>
                <a:gd name="T83" fmla="*/ 27 h 101"/>
                <a:gd name="T84" fmla="*/ 79 w 82"/>
                <a:gd name="T85" fmla="*/ 23 h 101"/>
                <a:gd name="T86" fmla="*/ 76 w 82"/>
                <a:gd name="T87" fmla="*/ 17 h 101"/>
                <a:gd name="T88" fmla="*/ 76 w 82"/>
                <a:gd name="T89" fmla="*/ 11 h 101"/>
                <a:gd name="T90" fmla="*/ 75 w 82"/>
                <a:gd name="T91" fmla="*/ 9 h 101"/>
                <a:gd name="T92" fmla="*/ 74 w 82"/>
                <a:gd name="T93" fmla="*/ 5 h 101"/>
                <a:gd name="T94" fmla="*/ 68 w 82"/>
                <a:gd name="T95" fmla="*/ 0 h 101"/>
                <a:gd name="T96" fmla="*/ 64 w 82"/>
                <a:gd name="T97" fmla="*/ 2 h 101"/>
                <a:gd name="T98" fmla="*/ 60 w 82"/>
                <a:gd name="T99" fmla="*/ 5 h 101"/>
                <a:gd name="T100" fmla="*/ 56 w 82"/>
                <a:gd name="T101" fmla="*/ 5 h 101"/>
                <a:gd name="T102" fmla="*/ 46 w 82"/>
                <a:gd name="T103" fmla="*/ 5 h 101"/>
                <a:gd name="T104" fmla="*/ 17 w 82"/>
                <a:gd name="T105" fmla="*/ 5 h 101"/>
                <a:gd name="T106" fmla="*/ 16 w 82"/>
                <a:gd name="T107" fmla="*/ 14 h 101"/>
                <a:gd name="T108" fmla="*/ 13 w 82"/>
                <a:gd name="T109" fmla="*/ 16 h 101"/>
                <a:gd name="T110" fmla="*/ 11 w 82"/>
                <a:gd name="T111" fmla="*/ 18 h 101"/>
                <a:gd name="T112" fmla="*/ 11 w 82"/>
                <a:gd name="T113" fmla="*/ 32 h 101"/>
                <a:gd name="T114" fmla="*/ 11 w 82"/>
                <a:gd name="T115" fmla="*/ 37 h 101"/>
                <a:gd name="T116" fmla="*/ 6 w 82"/>
                <a:gd name="T117" fmla="*/ 39 h 1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82" h="101">
                  <a:moveTo>
                    <a:pt x="6" y="39"/>
                  </a:moveTo>
                  <a:cubicBezTo>
                    <a:pt x="6" y="39"/>
                    <a:pt x="6" y="40"/>
                    <a:pt x="6" y="41"/>
                  </a:cubicBezTo>
                  <a:cubicBezTo>
                    <a:pt x="5" y="42"/>
                    <a:pt x="4" y="42"/>
                    <a:pt x="4" y="43"/>
                  </a:cubicBezTo>
                  <a:cubicBezTo>
                    <a:pt x="4" y="45"/>
                    <a:pt x="2" y="47"/>
                    <a:pt x="2" y="49"/>
                  </a:cubicBezTo>
                  <a:cubicBezTo>
                    <a:pt x="2" y="50"/>
                    <a:pt x="3" y="51"/>
                    <a:pt x="2" y="51"/>
                  </a:cubicBezTo>
                  <a:cubicBezTo>
                    <a:pt x="2" y="52"/>
                    <a:pt x="0" y="53"/>
                    <a:pt x="1" y="53"/>
                  </a:cubicBezTo>
                  <a:cubicBezTo>
                    <a:pt x="4" y="53"/>
                    <a:pt x="3" y="57"/>
                    <a:pt x="4" y="58"/>
                  </a:cubicBezTo>
                  <a:cubicBezTo>
                    <a:pt x="4" y="59"/>
                    <a:pt x="5" y="59"/>
                    <a:pt x="6" y="60"/>
                  </a:cubicBezTo>
                  <a:cubicBezTo>
                    <a:pt x="6" y="61"/>
                    <a:pt x="6" y="62"/>
                    <a:pt x="6" y="63"/>
                  </a:cubicBezTo>
                  <a:cubicBezTo>
                    <a:pt x="7" y="65"/>
                    <a:pt x="9" y="66"/>
                    <a:pt x="9" y="68"/>
                  </a:cubicBezTo>
                  <a:cubicBezTo>
                    <a:pt x="9" y="69"/>
                    <a:pt x="8" y="74"/>
                    <a:pt x="9" y="74"/>
                  </a:cubicBezTo>
                  <a:cubicBezTo>
                    <a:pt x="12" y="74"/>
                    <a:pt x="13" y="75"/>
                    <a:pt x="15" y="76"/>
                  </a:cubicBezTo>
                  <a:cubicBezTo>
                    <a:pt x="17" y="77"/>
                    <a:pt x="16" y="80"/>
                    <a:pt x="18" y="81"/>
                  </a:cubicBezTo>
                  <a:cubicBezTo>
                    <a:pt x="19" y="82"/>
                    <a:pt x="22" y="82"/>
                    <a:pt x="22" y="84"/>
                  </a:cubicBezTo>
                  <a:cubicBezTo>
                    <a:pt x="22" y="86"/>
                    <a:pt x="25" y="87"/>
                    <a:pt x="26" y="88"/>
                  </a:cubicBezTo>
                  <a:cubicBezTo>
                    <a:pt x="26" y="89"/>
                    <a:pt x="26" y="90"/>
                    <a:pt x="26" y="91"/>
                  </a:cubicBezTo>
                  <a:cubicBezTo>
                    <a:pt x="27" y="91"/>
                    <a:pt x="28" y="92"/>
                    <a:pt x="28" y="92"/>
                  </a:cubicBezTo>
                  <a:cubicBezTo>
                    <a:pt x="29" y="93"/>
                    <a:pt x="30" y="95"/>
                    <a:pt x="32" y="96"/>
                  </a:cubicBezTo>
                  <a:cubicBezTo>
                    <a:pt x="33" y="97"/>
                    <a:pt x="33" y="93"/>
                    <a:pt x="35" y="95"/>
                  </a:cubicBezTo>
                  <a:cubicBezTo>
                    <a:pt x="37" y="96"/>
                    <a:pt x="37" y="94"/>
                    <a:pt x="39" y="94"/>
                  </a:cubicBezTo>
                  <a:cubicBezTo>
                    <a:pt x="41" y="95"/>
                    <a:pt x="42" y="98"/>
                    <a:pt x="44" y="100"/>
                  </a:cubicBezTo>
                  <a:cubicBezTo>
                    <a:pt x="46" y="95"/>
                    <a:pt x="49" y="101"/>
                    <a:pt x="51" y="100"/>
                  </a:cubicBezTo>
                  <a:cubicBezTo>
                    <a:pt x="52" y="99"/>
                    <a:pt x="53" y="98"/>
                    <a:pt x="55" y="98"/>
                  </a:cubicBezTo>
                  <a:cubicBezTo>
                    <a:pt x="56" y="98"/>
                    <a:pt x="58" y="98"/>
                    <a:pt x="59" y="97"/>
                  </a:cubicBezTo>
                  <a:cubicBezTo>
                    <a:pt x="61" y="93"/>
                    <a:pt x="65" y="91"/>
                    <a:pt x="69" y="94"/>
                  </a:cubicBezTo>
                  <a:cubicBezTo>
                    <a:pt x="69" y="93"/>
                    <a:pt x="69" y="92"/>
                    <a:pt x="69" y="91"/>
                  </a:cubicBezTo>
                  <a:cubicBezTo>
                    <a:pt x="69" y="90"/>
                    <a:pt x="66" y="90"/>
                    <a:pt x="66" y="90"/>
                  </a:cubicBezTo>
                  <a:cubicBezTo>
                    <a:pt x="64" y="88"/>
                    <a:pt x="63" y="85"/>
                    <a:pt x="61" y="83"/>
                  </a:cubicBezTo>
                  <a:cubicBezTo>
                    <a:pt x="60" y="82"/>
                    <a:pt x="60" y="81"/>
                    <a:pt x="59" y="80"/>
                  </a:cubicBezTo>
                  <a:cubicBezTo>
                    <a:pt x="58" y="79"/>
                    <a:pt x="57" y="79"/>
                    <a:pt x="56" y="78"/>
                  </a:cubicBezTo>
                  <a:cubicBezTo>
                    <a:pt x="53" y="75"/>
                    <a:pt x="59" y="75"/>
                    <a:pt x="59" y="75"/>
                  </a:cubicBezTo>
                  <a:cubicBezTo>
                    <a:pt x="61" y="74"/>
                    <a:pt x="60" y="69"/>
                    <a:pt x="61" y="67"/>
                  </a:cubicBezTo>
                  <a:cubicBezTo>
                    <a:pt x="61" y="66"/>
                    <a:pt x="61" y="64"/>
                    <a:pt x="62" y="64"/>
                  </a:cubicBezTo>
                  <a:cubicBezTo>
                    <a:pt x="63" y="63"/>
                    <a:pt x="65" y="63"/>
                    <a:pt x="65" y="62"/>
                  </a:cubicBezTo>
                  <a:cubicBezTo>
                    <a:pt x="65" y="61"/>
                    <a:pt x="65" y="60"/>
                    <a:pt x="65" y="58"/>
                  </a:cubicBezTo>
                  <a:cubicBezTo>
                    <a:pt x="65" y="57"/>
                    <a:pt x="66" y="56"/>
                    <a:pt x="67" y="55"/>
                  </a:cubicBezTo>
                  <a:cubicBezTo>
                    <a:pt x="68" y="53"/>
                    <a:pt x="70" y="54"/>
                    <a:pt x="71" y="52"/>
                  </a:cubicBezTo>
                  <a:cubicBezTo>
                    <a:pt x="71" y="50"/>
                    <a:pt x="72" y="48"/>
                    <a:pt x="72" y="45"/>
                  </a:cubicBezTo>
                  <a:cubicBezTo>
                    <a:pt x="72" y="44"/>
                    <a:pt x="72" y="43"/>
                    <a:pt x="72" y="42"/>
                  </a:cubicBezTo>
                  <a:cubicBezTo>
                    <a:pt x="72" y="40"/>
                    <a:pt x="74" y="38"/>
                    <a:pt x="74" y="37"/>
                  </a:cubicBezTo>
                  <a:cubicBezTo>
                    <a:pt x="74" y="33"/>
                    <a:pt x="75" y="30"/>
                    <a:pt x="79" y="29"/>
                  </a:cubicBezTo>
                  <a:cubicBezTo>
                    <a:pt x="80" y="29"/>
                    <a:pt x="81" y="29"/>
                    <a:pt x="82" y="27"/>
                  </a:cubicBezTo>
                  <a:cubicBezTo>
                    <a:pt x="82" y="26"/>
                    <a:pt x="80" y="24"/>
                    <a:pt x="79" y="23"/>
                  </a:cubicBezTo>
                  <a:cubicBezTo>
                    <a:pt x="77" y="21"/>
                    <a:pt x="76" y="19"/>
                    <a:pt x="76" y="17"/>
                  </a:cubicBezTo>
                  <a:cubicBezTo>
                    <a:pt x="76" y="16"/>
                    <a:pt x="75" y="11"/>
                    <a:pt x="76" y="11"/>
                  </a:cubicBezTo>
                  <a:cubicBezTo>
                    <a:pt x="77" y="10"/>
                    <a:pt x="76" y="10"/>
                    <a:pt x="75" y="9"/>
                  </a:cubicBezTo>
                  <a:cubicBezTo>
                    <a:pt x="74" y="8"/>
                    <a:pt x="74" y="7"/>
                    <a:pt x="74" y="5"/>
                  </a:cubicBezTo>
                  <a:cubicBezTo>
                    <a:pt x="72" y="3"/>
                    <a:pt x="69" y="2"/>
                    <a:pt x="68" y="0"/>
                  </a:cubicBezTo>
                  <a:cubicBezTo>
                    <a:pt x="67" y="0"/>
                    <a:pt x="65" y="1"/>
                    <a:pt x="64" y="2"/>
                  </a:cubicBezTo>
                  <a:cubicBezTo>
                    <a:pt x="63" y="5"/>
                    <a:pt x="61" y="3"/>
                    <a:pt x="60" y="5"/>
                  </a:cubicBezTo>
                  <a:cubicBezTo>
                    <a:pt x="59" y="9"/>
                    <a:pt x="58" y="5"/>
                    <a:pt x="56" y="5"/>
                  </a:cubicBezTo>
                  <a:cubicBezTo>
                    <a:pt x="52" y="5"/>
                    <a:pt x="49" y="5"/>
                    <a:pt x="46" y="5"/>
                  </a:cubicBezTo>
                  <a:cubicBezTo>
                    <a:pt x="37" y="5"/>
                    <a:pt x="27" y="5"/>
                    <a:pt x="17" y="5"/>
                  </a:cubicBezTo>
                  <a:cubicBezTo>
                    <a:pt x="15" y="5"/>
                    <a:pt x="16" y="12"/>
                    <a:pt x="16" y="14"/>
                  </a:cubicBezTo>
                  <a:cubicBezTo>
                    <a:pt x="16" y="16"/>
                    <a:pt x="15" y="16"/>
                    <a:pt x="13" y="16"/>
                  </a:cubicBezTo>
                  <a:cubicBezTo>
                    <a:pt x="10" y="16"/>
                    <a:pt x="11" y="16"/>
                    <a:pt x="11" y="18"/>
                  </a:cubicBezTo>
                  <a:cubicBezTo>
                    <a:pt x="11" y="23"/>
                    <a:pt x="11" y="27"/>
                    <a:pt x="11" y="32"/>
                  </a:cubicBezTo>
                  <a:cubicBezTo>
                    <a:pt x="11" y="34"/>
                    <a:pt x="11" y="36"/>
                    <a:pt x="11" y="37"/>
                  </a:cubicBezTo>
                  <a:cubicBezTo>
                    <a:pt x="11" y="39"/>
                    <a:pt x="7" y="38"/>
                    <a:pt x="6" y="39"/>
                  </a:cubicBezTo>
                  <a:close/>
                </a:path>
              </a:pathLst>
            </a:custGeom>
            <a:grpFill/>
            <a:ln w="4763" cap="flat">
              <a:solidFill>
                <a:schemeClr val="bg1"/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id-ID" sz="1800" b="1" i="0" u="none" strike="noStrike" kern="1200" cap="none" spc="0" normalizeH="0" baseline="0" noProof="0">
                <a:ln>
                  <a:noFill/>
                </a:ln>
                <a:solidFill>
                  <a:srgbClr val="1C1C1C">
                    <a:lumMod val="50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endParaRPr>
            </a:p>
          </p:txBody>
        </p:sp>
        <p:sp>
          <p:nvSpPr>
            <p:cNvPr id="347" name="Freeform 745"/>
            <p:cNvSpPr/>
            <p:nvPr/>
          </p:nvSpPr>
          <p:spPr bwMode="auto">
            <a:xfrm>
              <a:off x="13356248" y="8182530"/>
              <a:ext cx="299364" cy="270773"/>
            </a:xfrm>
            <a:custGeom>
              <a:avLst/>
              <a:gdLst>
                <a:gd name="T0" fmla="*/ 3 w 32"/>
                <a:gd name="T1" fmla="*/ 19 h 29"/>
                <a:gd name="T2" fmla="*/ 7 w 32"/>
                <a:gd name="T3" fmla="*/ 20 h 29"/>
                <a:gd name="T4" fmla="*/ 7 w 32"/>
                <a:gd name="T5" fmla="*/ 17 h 29"/>
                <a:gd name="T6" fmla="*/ 10 w 32"/>
                <a:gd name="T7" fmla="*/ 19 h 29"/>
                <a:gd name="T8" fmla="*/ 12 w 32"/>
                <a:gd name="T9" fmla="*/ 18 h 29"/>
                <a:gd name="T10" fmla="*/ 14 w 32"/>
                <a:gd name="T11" fmla="*/ 18 h 29"/>
                <a:gd name="T12" fmla="*/ 29 w 32"/>
                <a:gd name="T13" fmla="*/ 29 h 29"/>
                <a:gd name="T14" fmla="*/ 32 w 32"/>
                <a:gd name="T15" fmla="*/ 27 h 29"/>
                <a:gd name="T16" fmla="*/ 24 w 32"/>
                <a:gd name="T17" fmla="*/ 19 h 29"/>
                <a:gd name="T18" fmla="*/ 19 w 32"/>
                <a:gd name="T19" fmla="*/ 16 h 29"/>
                <a:gd name="T20" fmla="*/ 17 w 32"/>
                <a:gd name="T21" fmla="*/ 14 h 29"/>
                <a:gd name="T22" fmla="*/ 17 w 32"/>
                <a:gd name="T23" fmla="*/ 16 h 29"/>
                <a:gd name="T24" fmla="*/ 16 w 32"/>
                <a:gd name="T25" fmla="*/ 14 h 29"/>
                <a:gd name="T26" fmla="*/ 14 w 32"/>
                <a:gd name="T27" fmla="*/ 9 h 29"/>
                <a:gd name="T28" fmla="*/ 10 w 32"/>
                <a:gd name="T29" fmla="*/ 0 h 29"/>
                <a:gd name="T30" fmla="*/ 2 w 32"/>
                <a:gd name="T31" fmla="*/ 7 h 29"/>
                <a:gd name="T32" fmla="*/ 1 w 32"/>
                <a:gd name="T33" fmla="*/ 13 h 29"/>
                <a:gd name="T34" fmla="*/ 0 w 32"/>
                <a:gd name="T35" fmla="*/ 20 h 29"/>
                <a:gd name="T36" fmla="*/ 3 w 32"/>
                <a:gd name="T37" fmla="*/ 19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32" h="29">
                  <a:moveTo>
                    <a:pt x="3" y="19"/>
                  </a:moveTo>
                  <a:cubicBezTo>
                    <a:pt x="4" y="19"/>
                    <a:pt x="6" y="21"/>
                    <a:pt x="7" y="20"/>
                  </a:cubicBezTo>
                  <a:cubicBezTo>
                    <a:pt x="7" y="19"/>
                    <a:pt x="6" y="17"/>
                    <a:pt x="7" y="17"/>
                  </a:cubicBezTo>
                  <a:cubicBezTo>
                    <a:pt x="9" y="17"/>
                    <a:pt x="9" y="19"/>
                    <a:pt x="10" y="19"/>
                  </a:cubicBezTo>
                  <a:cubicBezTo>
                    <a:pt x="11" y="19"/>
                    <a:pt x="12" y="18"/>
                    <a:pt x="12" y="18"/>
                  </a:cubicBezTo>
                  <a:cubicBezTo>
                    <a:pt x="13" y="17"/>
                    <a:pt x="14" y="18"/>
                    <a:pt x="14" y="18"/>
                  </a:cubicBezTo>
                  <a:cubicBezTo>
                    <a:pt x="22" y="18"/>
                    <a:pt x="25" y="24"/>
                    <a:pt x="29" y="29"/>
                  </a:cubicBezTo>
                  <a:cubicBezTo>
                    <a:pt x="30" y="29"/>
                    <a:pt x="31" y="28"/>
                    <a:pt x="32" y="27"/>
                  </a:cubicBezTo>
                  <a:cubicBezTo>
                    <a:pt x="29" y="25"/>
                    <a:pt x="26" y="22"/>
                    <a:pt x="24" y="19"/>
                  </a:cubicBezTo>
                  <a:cubicBezTo>
                    <a:pt x="23" y="17"/>
                    <a:pt x="21" y="17"/>
                    <a:pt x="19" y="16"/>
                  </a:cubicBezTo>
                  <a:cubicBezTo>
                    <a:pt x="18" y="16"/>
                    <a:pt x="18" y="14"/>
                    <a:pt x="17" y="14"/>
                  </a:cubicBezTo>
                  <a:cubicBezTo>
                    <a:pt x="16" y="14"/>
                    <a:pt x="17" y="15"/>
                    <a:pt x="17" y="16"/>
                  </a:cubicBezTo>
                  <a:cubicBezTo>
                    <a:pt x="17" y="16"/>
                    <a:pt x="16" y="14"/>
                    <a:pt x="16" y="14"/>
                  </a:cubicBezTo>
                  <a:cubicBezTo>
                    <a:pt x="15" y="12"/>
                    <a:pt x="14" y="11"/>
                    <a:pt x="14" y="9"/>
                  </a:cubicBezTo>
                  <a:cubicBezTo>
                    <a:pt x="13" y="6"/>
                    <a:pt x="13" y="3"/>
                    <a:pt x="10" y="0"/>
                  </a:cubicBezTo>
                  <a:cubicBezTo>
                    <a:pt x="9" y="4"/>
                    <a:pt x="4" y="4"/>
                    <a:pt x="2" y="7"/>
                  </a:cubicBezTo>
                  <a:cubicBezTo>
                    <a:pt x="1" y="9"/>
                    <a:pt x="2" y="11"/>
                    <a:pt x="1" y="13"/>
                  </a:cubicBezTo>
                  <a:cubicBezTo>
                    <a:pt x="0" y="15"/>
                    <a:pt x="0" y="17"/>
                    <a:pt x="0" y="20"/>
                  </a:cubicBezTo>
                  <a:cubicBezTo>
                    <a:pt x="1" y="19"/>
                    <a:pt x="2" y="19"/>
                    <a:pt x="3" y="19"/>
                  </a:cubicBezTo>
                  <a:close/>
                </a:path>
              </a:pathLst>
            </a:custGeom>
            <a:grpFill/>
            <a:ln w="4763" cap="flat">
              <a:solidFill>
                <a:schemeClr val="bg1"/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id-ID" sz="1800" b="1" i="0" u="none" strike="noStrike" kern="1200" cap="none" spc="0" normalizeH="0" baseline="0" noProof="0">
                <a:ln>
                  <a:noFill/>
                </a:ln>
                <a:solidFill>
                  <a:srgbClr val="1C1C1C">
                    <a:lumMod val="50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endParaRPr>
            </a:p>
          </p:txBody>
        </p:sp>
        <p:sp>
          <p:nvSpPr>
            <p:cNvPr id="348" name="Freeform 746"/>
            <p:cNvSpPr/>
            <p:nvPr/>
          </p:nvSpPr>
          <p:spPr bwMode="auto">
            <a:xfrm>
              <a:off x="13200194" y="8313140"/>
              <a:ext cx="691083" cy="573398"/>
            </a:xfrm>
            <a:custGeom>
              <a:avLst/>
              <a:gdLst>
                <a:gd name="T0" fmla="*/ 70 w 74"/>
                <a:gd name="T1" fmla="*/ 38 h 61"/>
                <a:gd name="T2" fmla="*/ 57 w 74"/>
                <a:gd name="T3" fmla="*/ 33 h 61"/>
                <a:gd name="T4" fmla="*/ 51 w 74"/>
                <a:gd name="T5" fmla="*/ 29 h 61"/>
                <a:gd name="T6" fmla="*/ 48 w 74"/>
                <a:gd name="T7" fmla="*/ 24 h 61"/>
                <a:gd name="T8" fmla="*/ 51 w 74"/>
                <a:gd name="T9" fmla="*/ 20 h 61"/>
                <a:gd name="T10" fmla="*/ 45 w 74"/>
                <a:gd name="T11" fmla="*/ 23 h 61"/>
                <a:gd name="T12" fmla="*/ 44 w 74"/>
                <a:gd name="T13" fmla="*/ 18 h 61"/>
                <a:gd name="T14" fmla="*/ 44 w 74"/>
                <a:gd name="T15" fmla="*/ 12 h 61"/>
                <a:gd name="T16" fmla="*/ 37 w 74"/>
                <a:gd name="T17" fmla="*/ 5 h 61"/>
                <a:gd name="T18" fmla="*/ 28 w 74"/>
                <a:gd name="T19" fmla="*/ 4 h 61"/>
                <a:gd name="T20" fmla="*/ 24 w 74"/>
                <a:gd name="T21" fmla="*/ 5 h 61"/>
                <a:gd name="T22" fmla="*/ 21 w 74"/>
                <a:gd name="T23" fmla="*/ 5 h 61"/>
                <a:gd name="T24" fmla="*/ 18 w 74"/>
                <a:gd name="T25" fmla="*/ 5 h 61"/>
                <a:gd name="T26" fmla="*/ 17 w 74"/>
                <a:gd name="T27" fmla="*/ 8 h 61"/>
                <a:gd name="T28" fmla="*/ 15 w 74"/>
                <a:gd name="T29" fmla="*/ 13 h 61"/>
                <a:gd name="T30" fmla="*/ 12 w 74"/>
                <a:gd name="T31" fmla="*/ 14 h 61"/>
                <a:gd name="T32" fmla="*/ 10 w 74"/>
                <a:gd name="T33" fmla="*/ 18 h 61"/>
                <a:gd name="T34" fmla="*/ 10 w 74"/>
                <a:gd name="T35" fmla="*/ 23 h 61"/>
                <a:gd name="T36" fmla="*/ 5 w 74"/>
                <a:gd name="T37" fmla="*/ 34 h 61"/>
                <a:gd name="T38" fmla="*/ 1 w 74"/>
                <a:gd name="T39" fmla="*/ 35 h 61"/>
                <a:gd name="T40" fmla="*/ 2 w 74"/>
                <a:gd name="T41" fmla="*/ 38 h 61"/>
                <a:gd name="T42" fmla="*/ 9 w 74"/>
                <a:gd name="T43" fmla="*/ 47 h 61"/>
                <a:gd name="T44" fmla="*/ 13 w 74"/>
                <a:gd name="T45" fmla="*/ 50 h 61"/>
                <a:gd name="T46" fmla="*/ 14 w 74"/>
                <a:gd name="T47" fmla="*/ 54 h 61"/>
                <a:gd name="T48" fmla="*/ 20 w 74"/>
                <a:gd name="T49" fmla="*/ 55 h 61"/>
                <a:gd name="T50" fmla="*/ 25 w 74"/>
                <a:gd name="T51" fmla="*/ 59 h 61"/>
                <a:gd name="T52" fmla="*/ 33 w 74"/>
                <a:gd name="T53" fmla="*/ 60 h 61"/>
                <a:gd name="T54" fmla="*/ 39 w 74"/>
                <a:gd name="T55" fmla="*/ 57 h 61"/>
                <a:gd name="T56" fmla="*/ 47 w 74"/>
                <a:gd name="T57" fmla="*/ 56 h 61"/>
                <a:gd name="T58" fmla="*/ 54 w 74"/>
                <a:gd name="T59" fmla="*/ 53 h 61"/>
                <a:gd name="T60" fmla="*/ 59 w 74"/>
                <a:gd name="T61" fmla="*/ 53 h 61"/>
                <a:gd name="T62" fmla="*/ 74 w 74"/>
                <a:gd name="T63" fmla="*/ 38 h 61"/>
                <a:gd name="T64" fmla="*/ 70 w 74"/>
                <a:gd name="T65" fmla="*/ 38 h 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74" h="61">
                  <a:moveTo>
                    <a:pt x="70" y="38"/>
                  </a:moveTo>
                  <a:cubicBezTo>
                    <a:pt x="65" y="36"/>
                    <a:pt x="61" y="35"/>
                    <a:pt x="57" y="33"/>
                  </a:cubicBezTo>
                  <a:cubicBezTo>
                    <a:pt x="54" y="32"/>
                    <a:pt x="53" y="31"/>
                    <a:pt x="51" y="29"/>
                  </a:cubicBezTo>
                  <a:cubicBezTo>
                    <a:pt x="50" y="28"/>
                    <a:pt x="49" y="26"/>
                    <a:pt x="48" y="24"/>
                  </a:cubicBezTo>
                  <a:cubicBezTo>
                    <a:pt x="48" y="23"/>
                    <a:pt x="51" y="21"/>
                    <a:pt x="51" y="20"/>
                  </a:cubicBezTo>
                  <a:cubicBezTo>
                    <a:pt x="49" y="21"/>
                    <a:pt x="47" y="22"/>
                    <a:pt x="45" y="23"/>
                  </a:cubicBezTo>
                  <a:cubicBezTo>
                    <a:pt x="43" y="23"/>
                    <a:pt x="43" y="19"/>
                    <a:pt x="44" y="18"/>
                  </a:cubicBezTo>
                  <a:cubicBezTo>
                    <a:pt x="47" y="15"/>
                    <a:pt x="46" y="15"/>
                    <a:pt x="44" y="12"/>
                  </a:cubicBezTo>
                  <a:cubicBezTo>
                    <a:pt x="42" y="10"/>
                    <a:pt x="40" y="6"/>
                    <a:pt x="37" y="5"/>
                  </a:cubicBezTo>
                  <a:cubicBezTo>
                    <a:pt x="35" y="5"/>
                    <a:pt x="30" y="3"/>
                    <a:pt x="28" y="4"/>
                  </a:cubicBezTo>
                  <a:cubicBezTo>
                    <a:pt x="26" y="7"/>
                    <a:pt x="24" y="0"/>
                    <a:pt x="24" y="5"/>
                  </a:cubicBezTo>
                  <a:cubicBezTo>
                    <a:pt x="24" y="7"/>
                    <a:pt x="22" y="6"/>
                    <a:pt x="21" y="5"/>
                  </a:cubicBezTo>
                  <a:cubicBezTo>
                    <a:pt x="20" y="5"/>
                    <a:pt x="19" y="5"/>
                    <a:pt x="18" y="5"/>
                  </a:cubicBezTo>
                  <a:cubicBezTo>
                    <a:pt x="16" y="6"/>
                    <a:pt x="17" y="6"/>
                    <a:pt x="17" y="8"/>
                  </a:cubicBezTo>
                  <a:cubicBezTo>
                    <a:pt x="17" y="9"/>
                    <a:pt x="16" y="12"/>
                    <a:pt x="15" y="13"/>
                  </a:cubicBezTo>
                  <a:cubicBezTo>
                    <a:pt x="15" y="14"/>
                    <a:pt x="12" y="13"/>
                    <a:pt x="12" y="14"/>
                  </a:cubicBezTo>
                  <a:cubicBezTo>
                    <a:pt x="12" y="16"/>
                    <a:pt x="10" y="17"/>
                    <a:pt x="10" y="18"/>
                  </a:cubicBezTo>
                  <a:cubicBezTo>
                    <a:pt x="10" y="19"/>
                    <a:pt x="11" y="22"/>
                    <a:pt x="10" y="23"/>
                  </a:cubicBezTo>
                  <a:cubicBezTo>
                    <a:pt x="4" y="24"/>
                    <a:pt x="6" y="30"/>
                    <a:pt x="5" y="34"/>
                  </a:cubicBezTo>
                  <a:cubicBezTo>
                    <a:pt x="4" y="35"/>
                    <a:pt x="3" y="35"/>
                    <a:pt x="1" y="35"/>
                  </a:cubicBezTo>
                  <a:cubicBezTo>
                    <a:pt x="0" y="36"/>
                    <a:pt x="0" y="38"/>
                    <a:pt x="2" y="38"/>
                  </a:cubicBezTo>
                  <a:cubicBezTo>
                    <a:pt x="5" y="39"/>
                    <a:pt x="8" y="45"/>
                    <a:pt x="9" y="47"/>
                  </a:cubicBezTo>
                  <a:cubicBezTo>
                    <a:pt x="10" y="49"/>
                    <a:pt x="11" y="49"/>
                    <a:pt x="13" y="50"/>
                  </a:cubicBezTo>
                  <a:cubicBezTo>
                    <a:pt x="14" y="51"/>
                    <a:pt x="13" y="53"/>
                    <a:pt x="14" y="54"/>
                  </a:cubicBezTo>
                  <a:cubicBezTo>
                    <a:pt x="16" y="56"/>
                    <a:pt x="18" y="54"/>
                    <a:pt x="20" y="55"/>
                  </a:cubicBezTo>
                  <a:cubicBezTo>
                    <a:pt x="21" y="56"/>
                    <a:pt x="23" y="58"/>
                    <a:pt x="25" y="59"/>
                  </a:cubicBezTo>
                  <a:cubicBezTo>
                    <a:pt x="27" y="59"/>
                    <a:pt x="31" y="61"/>
                    <a:pt x="33" y="60"/>
                  </a:cubicBezTo>
                  <a:cubicBezTo>
                    <a:pt x="35" y="58"/>
                    <a:pt x="36" y="56"/>
                    <a:pt x="39" y="57"/>
                  </a:cubicBezTo>
                  <a:cubicBezTo>
                    <a:pt x="42" y="58"/>
                    <a:pt x="45" y="57"/>
                    <a:pt x="47" y="56"/>
                  </a:cubicBezTo>
                  <a:cubicBezTo>
                    <a:pt x="49" y="54"/>
                    <a:pt x="51" y="53"/>
                    <a:pt x="54" y="53"/>
                  </a:cubicBezTo>
                  <a:cubicBezTo>
                    <a:pt x="55" y="53"/>
                    <a:pt x="59" y="53"/>
                    <a:pt x="59" y="53"/>
                  </a:cubicBezTo>
                  <a:cubicBezTo>
                    <a:pt x="64" y="48"/>
                    <a:pt x="69" y="43"/>
                    <a:pt x="74" y="38"/>
                  </a:cubicBezTo>
                  <a:cubicBezTo>
                    <a:pt x="73" y="38"/>
                    <a:pt x="71" y="38"/>
                    <a:pt x="70" y="38"/>
                  </a:cubicBezTo>
                  <a:close/>
                </a:path>
              </a:pathLst>
            </a:custGeom>
            <a:grpFill/>
            <a:ln w="4763" cap="flat">
              <a:solidFill>
                <a:schemeClr val="bg1"/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id-ID" sz="1800" b="1" i="0" u="none" strike="noStrike" kern="1200" cap="none" spc="0" normalizeH="0" baseline="0" noProof="0">
                <a:ln>
                  <a:noFill/>
                </a:ln>
                <a:solidFill>
                  <a:srgbClr val="1C1C1C">
                    <a:lumMod val="50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endParaRPr>
            </a:p>
          </p:txBody>
        </p:sp>
        <p:sp>
          <p:nvSpPr>
            <p:cNvPr id="349" name="Freeform 747"/>
            <p:cNvSpPr/>
            <p:nvPr/>
          </p:nvSpPr>
          <p:spPr bwMode="auto">
            <a:xfrm>
              <a:off x="13235227" y="8481973"/>
              <a:ext cx="812103" cy="777272"/>
            </a:xfrm>
            <a:custGeom>
              <a:avLst/>
              <a:gdLst>
                <a:gd name="T0" fmla="*/ 86 w 87"/>
                <a:gd name="T1" fmla="*/ 1 h 83"/>
                <a:gd name="T2" fmla="*/ 83 w 87"/>
                <a:gd name="T3" fmla="*/ 0 h 83"/>
                <a:gd name="T4" fmla="*/ 79 w 87"/>
                <a:gd name="T5" fmla="*/ 3 h 83"/>
                <a:gd name="T6" fmla="*/ 71 w 87"/>
                <a:gd name="T7" fmla="*/ 3 h 83"/>
                <a:gd name="T8" fmla="*/ 69 w 87"/>
                <a:gd name="T9" fmla="*/ 4 h 83"/>
                <a:gd name="T10" fmla="*/ 68 w 87"/>
                <a:gd name="T11" fmla="*/ 3 h 83"/>
                <a:gd name="T12" fmla="*/ 63 w 87"/>
                <a:gd name="T13" fmla="*/ 6 h 83"/>
                <a:gd name="T14" fmla="*/ 58 w 87"/>
                <a:gd name="T15" fmla="*/ 5 h 83"/>
                <a:gd name="T16" fmla="*/ 53 w 87"/>
                <a:gd name="T17" fmla="*/ 7 h 83"/>
                <a:gd name="T18" fmla="*/ 47 w 87"/>
                <a:gd name="T19" fmla="*/ 2 h 83"/>
                <a:gd name="T20" fmla="*/ 44 w 87"/>
                <a:gd name="T21" fmla="*/ 6 h 83"/>
                <a:gd name="T22" fmla="*/ 48 w 87"/>
                <a:gd name="T23" fmla="*/ 12 h 83"/>
                <a:gd name="T24" fmla="*/ 56 w 87"/>
                <a:gd name="T25" fmla="*/ 16 h 83"/>
                <a:gd name="T26" fmla="*/ 70 w 87"/>
                <a:gd name="T27" fmla="*/ 20 h 83"/>
                <a:gd name="T28" fmla="*/ 63 w 87"/>
                <a:gd name="T29" fmla="*/ 27 h 83"/>
                <a:gd name="T30" fmla="*/ 58 w 87"/>
                <a:gd name="T31" fmla="*/ 33 h 83"/>
                <a:gd name="T32" fmla="*/ 55 w 87"/>
                <a:gd name="T33" fmla="*/ 35 h 83"/>
                <a:gd name="T34" fmla="*/ 48 w 87"/>
                <a:gd name="T35" fmla="*/ 35 h 83"/>
                <a:gd name="T36" fmla="*/ 42 w 87"/>
                <a:gd name="T37" fmla="*/ 38 h 83"/>
                <a:gd name="T38" fmla="*/ 36 w 87"/>
                <a:gd name="T39" fmla="*/ 39 h 83"/>
                <a:gd name="T40" fmla="*/ 32 w 87"/>
                <a:gd name="T41" fmla="*/ 39 h 83"/>
                <a:gd name="T42" fmla="*/ 26 w 87"/>
                <a:gd name="T43" fmla="*/ 42 h 83"/>
                <a:gd name="T44" fmla="*/ 21 w 87"/>
                <a:gd name="T45" fmla="*/ 41 h 83"/>
                <a:gd name="T46" fmla="*/ 16 w 87"/>
                <a:gd name="T47" fmla="*/ 37 h 83"/>
                <a:gd name="T48" fmla="*/ 11 w 87"/>
                <a:gd name="T49" fmla="*/ 37 h 83"/>
                <a:gd name="T50" fmla="*/ 7 w 87"/>
                <a:gd name="T51" fmla="*/ 34 h 83"/>
                <a:gd name="T52" fmla="*/ 0 w 87"/>
                <a:gd name="T53" fmla="*/ 39 h 83"/>
                <a:gd name="T54" fmla="*/ 3 w 87"/>
                <a:gd name="T55" fmla="*/ 41 h 83"/>
                <a:gd name="T56" fmla="*/ 4 w 87"/>
                <a:gd name="T57" fmla="*/ 45 h 83"/>
                <a:gd name="T58" fmla="*/ 3 w 87"/>
                <a:gd name="T59" fmla="*/ 54 h 83"/>
                <a:gd name="T60" fmla="*/ 0 w 87"/>
                <a:gd name="T61" fmla="*/ 58 h 83"/>
                <a:gd name="T62" fmla="*/ 3 w 87"/>
                <a:gd name="T63" fmla="*/ 60 h 83"/>
                <a:gd name="T64" fmla="*/ 1 w 87"/>
                <a:gd name="T65" fmla="*/ 65 h 83"/>
                <a:gd name="T66" fmla="*/ 4 w 87"/>
                <a:gd name="T67" fmla="*/ 66 h 83"/>
                <a:gd name="T68" fmla="*/ 15 w 87"/>
                <a:gd name="T69" fmla="*/ 73 h 83"/>
                <a:gd name="T70" fmla="*/ 19 w 87"/>
                <a:gd name="T71" fmla="*/ 77 h 83"/>
                <a:gd name="T72" fmla="*/ 26 w 87"/>
                <a:gd name="T73" fmla="*/ 83 h 83"/>
                <a:gd name="T74" fmla="*/ 30 w 87"/>
                <a:gd name="T75" fmla="*/ 76 h 83"/>
                <a:gd name="T76" fmla="*/ 33 w 87"/>
                <a:gd name="T77" fmla="*/ 72 h 83"/>
                <a:gd name="T78" fmla="*/ 35 w 87"/>
                <a:gd name="T79" fmla="*/ 69 h 83"/>
                <a:gd name="T80" fmla="*/ 40 w 87"/>
                <a:gd name="T81" fmla="*/ 65 h 83"/>
                <a:gd name="T82" fmla="*/ 59 w 87"/>
                <a:gd name="T83" fmla="*/ 48 h 83"/>
                <a:gd name="T84" fmla="*/ 77 w 87"/>
                <a:gd name="T85" fmla="*/ 24 h 83"/>
                <a:gd name="T86" fmla="*/ 84 w 87"/>
                <a:gd name="T87" fmla="*/ 14 h 83"/>
                <a:gd name="T88" fmla="*/ 86 w 87"/>
                <a:gd name="T89" fmla="*/ 7 h 83"/>
                <a:gd name="T90" fmla="*/ 86 w 87"/>
                <a:gd name="T91" fmla="*/ 1 h 83"/>
                <a:gd name="T92" fmla="*/ 86 w 87"/>
                <a:gd name="T93" fmla="*/ 1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87" h="83">
                  <a:moveTo>
                    <a:pt x="86" y="1"/>
                  </a:moveTo>
                  <a:cubicBezTo>
                    <a:pt x="87" y="0"/>
                    <a:pt x="84" y="0"/>
                    <a:pt x="83" y="0"/>
                  </a:cubicBezTo>
                  <a:cubicBezTo>
                    <a:pt x="82" y="1"/>
                    <a:pt x="81" y="2"/>
                    <a:pt x="79" y="3"/>
                  </a:cubicBezTo>
                  <a:cubicBezTo>
                    <a:pt x="77" y="3"/>
                    <a:pt x="74" y="3"/>
                    <a:pt x="71" y="3"/>
                  </a:cubicBezTo>
                  <a:cubicBezTo>
                    <a:pt x="71" y="4"/>
                    <a:pt x="70" y="4"/>
                    <a:pt x="69" y="4"/>
                  </a:cubicBezTo>
                  <a:cubicBezTo>
                    <a:pt x="68" y="4"/>
                    <a:pt x="68" y="3"/>
                    <a:pt x="68" y="3"/>
                  </a:cubicBezTo>
                  <a:cubicBezTo>
                    <a:pt x="66" y="4"/>
                    <a:pt x="65" y="6"/>
                    <a:pt x="63" y="6"/>
                  </a:cubicBezTo>
                  <a:cubicBezTo>
                    <a:pt x="61" y="6"/>
                    <a:pt x="61" y="5"/>
                    <a:pt x="58" y="5"/>
                  </a:cubicBezTo>
                  <a:cubicBezTo>
                    <a:pt x="57" y="6"/>
                    <a:pt x="55" y="8"/>
                    <a:pt x="53" y="7"/>
                  </a:cubicBezTo>
                  <a:cubicBezTo>
                    <a:pt x="50" y="6"/>
                    <a:pt x="49" y="5"/>
                    <a:pt x="47" y="2"/>
                  </a:cubicBezTo>
                  <a:cubicBezTo>
                    <a:pt x="47" y="3"/>
                    <a:pt x="44" y="5"/>
                    <a:pt x="44" y="6"/>
                  </a:cubicBezTo>
                  <a:cubicBezTo>
                    <a:pt x="45" y="8"/>
                    <a:pt x="46" y="10"/>
                    <a:pt x="48" y="12"/>
                  </a:cubicBezTo>
                  <a:cubicBezTo>
                    <a:pt x="50" y="14"/>
                    <a:pt x="53" y="15"/>
                    <a:pt x="56" y="16"/>
                  </a:cubicBezTo>
                  <a:cubicBezTo>
                    <a:pt x="61" y="18"/>
                    <a:pt x="65" y="20"/>
                    <a:pt x="70" y="20"/>
                  </a:cubicBezTo>
                  <a:cubicBezTo>
                    <a:pt x="68" y="22"/>
                    <a:pt x="65" y="25"/>
                    <a:pt x="63" y="27"/>
                  </a:cubicBezTo>
                  <a:cubicBezTo>
                    <a:pt x="61" y="29"/>
                    <a:pt x="59" y="31"/>
                    <a:pt x="58" y="33"/>
                  </a:cubicBezTo>
                  <a:cubicBezTo>
                    <a:pt x="57" y="33"/>
                    <a:pt x="56" y="35"/>
                    <a:pt x="55" y="35"/>
                  </a:cubicBezTo>
                  <a:cubicBezTo>
                    <a:pt x="53" y="36"/>
                    <a:pt x="50" y="34"/>
                    <a:pt x="48" y="35"/>
                  </a:cubicBezTo>
                  <a:cubicBezTo>
                    <a:pt x="46" y="35"/>
                    <a:pt x="44" y="37"/>
                    <a:pt x="42" y="38"/>
                  </a:cubicBezTo>
                  <a:cubicBezTo>
                    <a:pt x="40" y="39"/>
                    <a:pt x="38" y="40"/>
                    <a:pt x="36" y="39"/>
                  </a:cubicBezTo>
                  <a:cubicBezTo>
                    <a:pt x="35" y="39"/>
                    <a:pt x="33" y="38"/>
                    <a:pt x="32" y="39"/>
                  </a:cubicBezTo>
                  <a:cubicBezTo>
                    <a:pt x="29" y="41"/>
                    <a:pt x="29" y="43"/>
                    <a:pt x="26" y="42"/>
                  </a:cubicBezTo>
                  <a:cubicBezTo>
                    <a:pt x="24" y="41"/>
                    <a:pt x="22" y="41"/>
                    <a:pt x="21" y="41"/>
                  </a:cubicBezTo>
                  <a:cubicBezTo>
                    <a:pt x="19" y="40"/>
                    <a:pt x="17" y="38"/>
                    <a:pt x="16" y="37"/>
                  </a:cubicBezTo>
                  <a:cubicBezTo>
                    <a:pt x="15" y="37"/>
                    <a:pt x="12" y="38"/>
                    <a:pt x="11" y="37"/>
                  </a:cubicBezTo>
                  <a:cubicBezTo>
                    <a:pt x="10" y="36"/>
                    <a:pt x="8" y="34"/>
                    <a:pt x="7" y="34"/>
                  </a:cubicBezTo>
                  <a:cubicBezTo>
                    <a:pt x="3" y="35"/>
                    <a:pt x="2" y="36"/>
                    <a:pt x="0" y="39"/>
                  </a:cubicBezTo>
                  <a:cubicBezTo>
                    <a:pt x="0" y="40"/>
                    <a:pt x="3" y="40"/>
                    <a:pt x="3" y="41"/>
                  </a:cubicBezTo>
                  <a:cubicBezTo>
                    <a:pt x="3" y="43"/>
                    <a:pt x="3" y="44"/>
                    <a:pt x="4" y="45"/>
                  </a:cubicBezTo>
                  <a:cubicBezTo>
                    <a:pt x="6" y="47"/>
                    <a:pt x="5" y="52"/>
                    <a:pt x="3" y="54"/>
                  </a:cubicBezTo>
                  <a:cubicBezTo>
                    <a:pt x="2" y="55"/>
                    <a:pt x="1" y="56"/>
                    <a:pt x="0" y="58"/>
                  </a:cubicBezTo>
                  <a:cubicBezTo>
                    <a:pt x="0" y="61"/>
                    <a:pt x="2" y="59"/>
                    <a:pt x="3" y="60"/>
                  </a:cubicBezTo>
                  <a:cubicBezTo>
                    <a:pt x="3" y="60"/>
                    <a:pt x="0" y="64"/>
                    <a:pt x="1" y="65"/>
                  </a:cubicBezTo>
                  <a:cubicBezTo>
                    <a:pt x="2" y="65"/>
                    <a:pt x="3" y="66"/>
                    <a:pt x="4" y="66"/>
                  </a:cubicBezTo>
                  <a:cubicBezTo>
                    <a:pt x="8" y="69"/>
                    <a:pt x="12" y="71"/>
                    <a:pt x="15" y="73"/>
                  </a:cubicBezTo>
                  <a:cubicBezTo>
                    <a:pt x="18" y="74"/>
                    <a:pt x="19" y="74"/>
                    <a:pt x="19" y="77"/>
                  </a:cubicBezTo>
                  <a:cubicBezTo>
                    <a:pt x="19" y="79"/>
                    <a:pt x="25" y="82"/>
                    <a:pt x="26" y="83"/>
                  </a:cubicBezTo>
                  <a:cubicBezTo>
                    <a:pt x="28" y="80"/>
                    <a:pt x="29" y="78"/>
                    <a:pt x="30" y="76"/>
                  </a:cubicBezTo>
                  <a:cubicBezTo>
                    <a:pt x="30" y="74"/>
                    <a:pt x="31" y="72"/>
                    <a:pt x="33" y="72"/>
                  </a:cubicBezTo>
                  <a:cubicBezTo>
                    <a:pt x="34" y="71"/>
                    <a:pt x="34" y="70"/>
                    <a:pt x="35" y="69"/>
                  </a:cubicBezTo>
                  <a:cubicBezTo>
                    <a:pt x="37" y="68"/>
                    <a:pt x="38" y="67"/>
                    <a:pt x="40" y="65"/>
                  </a:cubicBezTo>
                  <a:cubicBezTo>
                    <a:pt x="45" y="57"/>
                    <a:pt x="52" y="53"/>
                    <a:pt x="59" y="48"/>
                  </a:cubicBezTo>
                  <a:cubicBezTo>
                    <a:pt x="68" y="42"/>
                    <a:pt x="73" y="33"/>
                    <a:pt x="77" y="24"/>
                  </a:cubicBezTo>
                  <a:cubicBezTo>
                    <a:pt x="79" y="20"/>
                    <a:pt x="82" y="18"/>
                    <a:pt x="84" y="14"/>
                  </a:cubicBezTo>
                  <a:cubicBezTo>
                    <a:pt x="85" y="12"/>
                    <a:pt x="85" y="9"/>
                    <a:pt x="86" y="7"/>
                  </a:cubicBezTo>
                  <a:cubicBezTo>
                    <a:pt x="86" y="6"/>
                    <a:pt x="85" y="2"/>
                    <a:pt x="86" y="1"/>
                  </a:cubicBezTo>
                  <a:cubicBezTo>
                    <a:pt x="86" y="1"/>
                    <a:pt x="86" y="1"/>
                    <a:pt x="86" y="1"/>
                  </a:cubicBezTo>
                  <a:close/>
                </a:path>
              </a:pathLst>
            </a:custGeom>
            <a:grpFill/>
            <a:ln w="4763" cap="flat">
              <a:solidFill>
                <a:schemeClr val="bg1"/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id-ID" sz="1800" b="1" i="0" u="none" strike="noStrike" kern="1200" cap="none" spc="0" normalizeH="0" baseline="0" noProof="0">
                <a:ln>
                  <a:noFill/>
                </a:ln>
                <a:solidFill>
                  <a:srgbClr val="1C1C1C">
                    <a:lumMod val="50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endParaRPr>
            </a:p>
          </p:txBody>
        </p:sp>
        <p:sp>
          <p:nvSpPr>
            <p:cNvPr id="350" name="Freeform 748"/>
            <p:cNvSpPr/>
            <p:nvPr/>
          </p:nvSpPr>
          <p:spPr bwMode="auto">
            <a:xfrm>
              <a:off x="13601471" y="8437375"/>
              <a:ext cx="82803" cy="101936"/>
            </a:xfrm>
            <a:custGeom>
              <a:avLst/>
              <a:gdLst>
                <a:gd name="T0" fmla="*/ 3 w 9"/>
                <a:gd name="T1" fmla="*/ 2 h 11"/>
                <a:gd name="T2" fmla="*/ 1 w 9"/>
                <a:gd name="T3" fmla="*/ 5 h 11"/>
                <a:gd name="T4" fmla="*/ 0 w 9"/>
                <a:gd name="T5" fmla="*/ 10 h 11"/>
                <a:gd name="T6" fmla="*/ 8 w 9"/>
                <a:gd name="T7" fmla="*/ 7 h 11"/>
                <a:gd name="T8" fmla="*/ 4 w 9"/>
                <a:gd name="T9" fmla="*/ 6 h 11"/>
                <a:gd name="T10" fmla="*/ 8 w 9"/>
                <a:gd name="T11" fmla="*/ 3 h 11"/>
                <a:gd name="T12" fmla="*/ 3 w 9"/>
                <a:gd name="T13" fmla="*/ 2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9" h="11">
                  <a:moveTo>
                    <a:pt x="3" y="2"/>
                  </a:moveTo>
                  <a:cubicBezTo>
                    <a:pt x="2" y="3"/>
                    <a:pt x="1" y="4"/>
                    <a:pt x="1" y="5"/>
                  </a:cubicBezTo>
                  <a:cubicBezTo>
                    <a:pt x="0" y="5"/>
                    <a:pt x="0" y="9"/>
                    <a:pt x="0" y="10"/>
                  </a:cubicBezTo>
                  <a:cubicBezTo>
                    <a:pt x="2" y="11"/>
                    <a:pt x="7" y="7"/>
                    <a:pt x="8" y="7"/>
                  </a:cubicBezTo>
                  <a:cubicBezTo>
                    <a:pt x="8" y="6"/>
                    <a:pt x="5" y="5"/>
                    <a:pt x="4" y="6"/>
                  </a:cubicBezTo>
                  <a:cubicBezTo>
                    <a:pt x="5" y="5"/>
                    <a:pt x="9" y="4"/>
                    <a:pt x="8" y="3"/>
                  </a:cubicBezTo>
                  <a:cubicBezTo>
                    <a:pt x="7" y="0"/>
                    <a:pt x="5" y="0"/>
                    <a:pt x="3" y="2"/>
                  </a:cubicBezTo>
                  <a:close/>
                </a:path>
              </a:pathLst>
            </a:custGeom>
            <a:grpFill/>
            <a:ln w="4763" cap="flat">
              <a:solidFill>
                <a:schemeClr val="bg1"/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id-ID" sz="1800" b="1" i="0" u="none" strike="noStrike" kern="1200" cap="none" spc="0" normalizeH="0" baseline="0" noProof="0">
                <a:ln>
                  <a:noFill/>
                </a:ln>
                <a:solidFill>
                  <a:srgbClr val="1C1C1C">
                    <a:lumMod val="50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endParaRPr>
            </a:p>
          </p:txBody>
        </p:sp>
        <p:sp>
          <p:nvSpPr>
            <p:cNvPr id="351" name="Freeform 749"/>
            <p:cNvSpPr/>
            <p:nvPr/>
          </p:nvSpPr>
          <p:spPr bwMode="auto">
            <a:xfrm>
              <a:off x="13040961" y="8848311"/>
              <a:ext cx="242036" cy="261215"/>
            </a:xfrm>
            <a:custGeom>
              <a:avLst/>
              <a:gdLst>
                <a:gd name="T0" fmla="*/ 22 w 26"/>
                <a:gd name="T1" fmla="*/ 18 h 28"/>
                <a:gd name="T2" fmla="*/ 25 w 26"/>
                <a:gd name="T3" fmla="*/ 14 h 28"/>
                <a:gd name="T4" fmla="*/ 26 w 26"/>
                <a:gd name="T5" fmla="*/ 8 h 28"/>
                <a:gd name="T6" fmla="*/ 24 w 26"/>
                <a:gd name="T7" fmla="*/ 3 h 28"/>
                <a:gd name="T8" fmla="*/ 21 w 26"/>
                <a:gd name="T9" fmla="*/ 0 h 28"/>
                <a:gd name="T10" fmla="*/ 16 w 26"/>
                <a:gd name="T11" fmla="*/ 1 h 28"/>
                <a:gd name="T12" fmla="*/ 12 w 26"/>
                <a:gd name="T13" fmla="*/ 3 h 28"/>
                <a:gd name="T14" fmla="*/ 6 w 26"/>
                <a:gd name="T15" fmla="*/ 2 h 28"/>
                <a:gd name="T16" fmla="*/ 7 w 26"/>
                <a:gd name="T17" fmla="*/ 8 h 28"/>
                <a:gd name="T18" fmla="*/ 6 w 26"/>
                <a:gd name="T19" fmla="*/ 12 h 28"/>
                <a:gd name="T20" fmla="*/ 2 w 26"/>
                <a:gd name="T21" fmla="*/ 16 h 28"/>
                <a:gd name="T22" fmla="*/ 0 w 26"/>
                <a:gd name="T23" fmla="*/ 22 h 28"/>
                <a:gd name="T24" fmla="*/ 0 w 26"/>
                <a:gd name="T25" fmla="*/ 27 h 28"/>
                <a:gd name="T26" fmla="*/ 4 w 26"/>
                <a:gd name="T27" fmla="*/ 26 h 28"/>
                <a:gd name="T28" fmla="*/ 11 w 26"/>
                <a:gd name="T29" fmla="*/ 25 h 28"/>
                <a:gd name="T30" fmla="*/ 14 w 26"/>
                <a:gd name="T31" fmla="*/ 20 h 28"/>
                <a:gd name="T32" fmla="*/ 21 w 26"/>
                <a:gd name="T33" fmla="*/ 20 h 28"/>
                <a:gd name="T34" fmla="*/ 22 w 26"/>
                <a:gd name="T35" fmla="*/ 18 h 28"/>
                <a:gd name="T36" fmla="*/ 22 w 26"/>
                <a:gd name="T37" fmla="*/ 18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6" h="28">
                  <a:moveTo>
                    <a:pt x="22" y="18"/>
                  </a:moveTo>
                  <a:cubicBezTo>
                    <a:pt x="22" y="16"/>
                    <a:pt x="24" y="15"/>
                    <a:pt x="25" y="14"/>
                  </a:cubicBezTo>
                  <a:cubicBezTo>
                    <a:pt x="26" y="13"/>
                    <a:pt x="26" y="10"/>
                    <a:pt x="26" y="8"/>
                  </a:cubicBezTo>
                  <a:cubicBezTo>
                    <a:pt x="26" y="6"/>
                    <a:pt x="24" y="5"/>
                    <a:pt x="24" y="3"/>
                  </a:cubicBezTo>
                  <a:cubicBezTo>
                    <a:pt x="24" y="1"/>
                    <a:pt x="22" y="1"/>
                    <a:pt x="21" y="0"/>
                  </a:cubicBezTo>
                  <a:cubicBezTo>
                    <a:pt x="20" y="1"/>
                    <a:pt x="18" y="0"/>
                    <a:pt x="16" y="1"/>
                  </a:cubicBezTo>
                  <a:cubicBezTo>
                    <a:pt x="15" y="2"/>
                    <a:pt x="13" y="4"/>
                    <a:pt x="12" y="3"/>
                  </a:cubicBezTo>
                  <a:cubicBezTo>
                    <a:pt x="10" y="1"/>
                    <a:pt x="7" y="0"/>
                    <a:pt x="6" y="2"/>
                  </a:cubicBezTo>
                  <a:cubicBezTo>
                    <a:pt x="5" y="4"/>
                    <a:pt x="6" y="7"/>
                    <a:pt x="7" y="8"/>
                  </a:cubicBezTo>
                  <a:cubicBezTo>
                    <a:pt x="8" y="10"/>
                    <a:pt x="7" y="10"/>
                    <a:pt x="6" y="12"/>
                  </a:cubicBezTo>
                  <a:cubicBezTo>
                    <a:pt x="5" y="14"/>
                    <a:pt x="3" y="15"/>
                    <a:pt x="2" y="16"/>
                  </a:cubicBezTo>
                  <a:cubicBezTo>
                    <a:pt x="1" y="18"/>
                    <a:pt x="0" y="19"/>
                    <a:pt x="0" y="22"/>
                  </a:cubicBezTo>
                  <a:cubicBezTo>
                    <a:pt x="0" y="23"/>
                    <a:pt x="1" y="25"/>
                    <a:pt x="0" y="27"/>
                  </a:cubicBezTo>
                  <a:cubicBezTo>
                    <a:pt x="2" y="28"/>
                    <a:pt x="2" y="27"/>
                    <a:pt x="4" y="26"/>
                  </a:cubicBezTo>
                  <a:cubicBezTo>
                    <a:pt x="6" y="25"/>
                    <a:pt x="9" y="25"/>
                    <a:pt x="11" y="25"/>
                  </a:cubicBezTo>
                  <a:cubicBezTo>
                    <a:pt x="10" y="22"/>
                    <a:pt x="12" y="21"/>
                    <a:pt x="14" y="20"/>
                  </a:cubicBezTo>
                  <a:cubicBezTo>
                    <a:pt x="16" y="19"/>
                    <a:pt x="20" y="17"/>
                    <a:pt x="21" y="20"/>
                  </a:cubicBezTo>
                  <a:cubicBezTo>
                    <a:pt x="21" y="19"/>
                    <a:pt x="21" y="18"/>
                    <a:pt x="22" y="18"/>
                  </a:cubicBezTo>
                  <a:cubicBezTo>
                    <a:pt x="22" y="16"/>
                    <a:pt x="21" y="18"/>
                    <a:pt x="22" y="18"/>
                  </a:cubicBezTo>
                  <a:close/>
                </a:path>
              </a:pathLst>
            </a:custGeom>
            <a:grpFill/>
            <a:ln w="4763" cap="flat">
              <a:solidFill>
                <a:schemeClr val="bg1"/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id-ID" sz="1800" b="1" i="0" u="none" strike="noStrike" kern="1200" cap="none" spc="0" normalizeH="0" baseline="0" noProof="0">
                <a:ln>
                  <a:noFill/>
                </a:ln>
                <a:solidFill>
                  <a:srgbClr val="1C1C1C">
                    <a:lumMod val="50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endParaRPr>
            </a:p>
          </p:txBody>
        </p:sp>
        <p:sp>
          <p:nvSpPr>
            <p:cNvPr id="352" name="Freeform 750"/>
            <p:cNvSpPr/>
            <p:nvPr/>
          </p:nvSpPr>
          <p:spPr bwMode="auto">
            <a:xfrm>
              <a:off x="13012297" y="9147751"/>
              <a:ext cx="92356" cy="92380"/>
            </a:xfrm>
            <a:custGeom>
              <a:avLst/>
              <a:gdLst>
                <a:gd name="T0" fmla="*/ 1 w 10"/>
                <a:gd name="T1" fmla="*/ 6 h 10"/>
                <a:gd name="T2" fmla="*/ 3 w 10"/>
                <a:gd name="T3" fmla="*/ 10 h 10"/>
                <a:gd name="T4" fmla="*/ 9 w 10"/>
                <a:gd name="T5" fmla="*/ 5 h 10"/>
                <a:gd name="T6" fmla="*/ 8 w 10"/>
                <a:gd name="T7" fmla="*/ 0 h 10"/>
                <a:gd name="T8" fmla="*/ 4 w 10"/>
                <a:gd name="T9" fmla="*/ 1 h 10"/>
                <a:gd name="T10" fmla="*/ 0 w 10"/>
                <a:gd name="T11" fmla="*/ 1 h 10"/>
                <a:gd name="T12" fmla="*/ 1 w 10"/>
                <a:gd name="T13" fmla="*/ 6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" h="10">
                  <a:moveTo>
                    <a:pt x="1" y="6"/>
                  </a:moveTo>
                  <a:cubicBezTo>
                    <a:pt x="2" y="7"/>
                    <a:pt x="2" y="9"/>
                    <a:pt x="3" y="10"/>
                  </a:cubicBezTo>
                  <a:cubicBezTo>
                    <a:pt x="5" y="9"/>
                    <a:pt x="7" y="7"/>
                    <a:pt x="9" y="5"/>
                  </a:cubicBezTo>
                  <a:cubicBezTo>
                    <a:pt x="10" y="3"/>
                    <a:pt x="5" y="4"/>
                    <a:pt x="8" y="0"/>
                  </a:cubicBezTo>
                  <a:cubicBezTo>
                    <a:pt x="7" y="0"/>
                    <a:pt x="3" y="0"/>
                    <a:pt x="4" y="1"/>
                  </a:cubicBezTo>
                  <a:cubicBezTo>
                    <a:pt x="5" y="3"/>
                    <a:pt x="1" y="2"/>
                    <a:pt x="0" y="1"/>
                  </a:cubicBezTo>
                  <a:cubicBezTo>
                    <a:pt x="0" y="3"/>
                    <a:pt x="1" y="4"/>
                    <a:pt x="1" y="6"/>
                  </a:cubicBezTo>
                  <a:close/>
                </a:path>
              </a:pathLst>
            </a:custGeom>
            <a:grpFill/>
            <a:ln w="4763" cap="flat">
              <a:solidFill>
                <a:schemeClr val="bg1"/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id-ID" sz="1800" b="1" i="0" u="none" strike="noStrike" kern="1200" cap="none" spc="0" normalizeH="0" baseline="0" noProof="0">
                <a:ln>
                  <a:noFill/>
                </a:ln>
                <a:solidFill>
                  <a:srgbClr val="1C1C1C">
                    <a:lumMod val="50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endParaRPr>
            </a:p>
          </p:txBody>
        </p:sp>
        <p:sp>
          <p:nvSpPr>
            <p:cNvPr id="353" name="Freeform 751"/>
            <p:cNvSpPr/>
            <p:nvPr/>
          </p:nvSpPr>
          <p:spPr bwMode="auto">
            <a:xfrm>
              <a:off x="13012297" y="9090413"/>
              <a:ext cx="101909" cy="86010"/>
            </a:xfrm>
            <a:custGeom>
              <a:avLst/>
              <a:gdLst>
                <a:gd name="T0" fmla="*/ 3 w 11"/>
                <a:gd name="T1" fmla="*/ 1 h 9"/>
                <a:gd name="T2" fmla="*/ 0 w 11"/>
                <a:gd name="T3" fmla="*/ 7 h 9"/>
                <a:gd name="T4" fmla="*/ 4 w 11"/>
                <a:gd name="T5" fmla="*/ 7 h 9"/>
                <a:gd name="T6" fmla="*/ 8 w 11"/>
                <a:gd name="T7" fmla="*/ 6 h 9"/>
                <a:gd name="T8" fmla="*/ 7 w 11"/>
                <a:gd name="T9" fmla="*/ 0 h 9"/>
                <a:gd name="T10" fmla="*/ 3 w 11"/>
                <a:gd name="T11" fmla="*/ 1 h 9"/>
                <a:gd name="T12" fmla="*/ 3 w 11"/>
                <a:gd name="T13" fmla="*/ 1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1" h="9">
                  <a:moveTo>
                    <a:pt x="3" y="1"/>
                  </a:moveTo>
                  <a:cubicBezTo>
                    <a:pt x="1" y="2"/>
                    <a:pt x="0" y="5"/>
                    <a:pt x="0" y="7"/>
                  </a:cubicBezTo>
                  <a:cubicBezTo>
                    <a:pt x="1" y="8"/>
                    <a:pt x="5" y="9"/>
                    <a:pt x="4" y="7"/>
                  </a:cubicBezTo>
                  <a:cubicBezTo>
                    <a:pt x="3" y="6"/>
                    <a:pt x="7" y="6"/>
                    <a:pt x="8" y="6"/>
                  </a:cubicBezTo>
                  <a:cubicBezTo>
                    <a:pt x="11" y="5"/>
                    <a:pt x="8" y="1"/>
                    <a:pt x="7" y="0"/>
                  </a:cubicBezTo>
                  <a:cubicBezTo>
                    <a:pt x="5" y="1"/>
                    <a:pt x="5" y="2"/>
                    <a:pt x="3" y="1"/>
                  </a:cubicBezTo>
                  <a:cubicBezTo>
                    <a:pt x="2" y="1"/>
                    <a:pt x="4" y="1"/>
                    <a:pt x="3" y="1"/>
                  </a:cubicBezTo>
                  <a:close/>
                </a:path>
              </a:pathLst>
            </a:custGeom>
            <a:grpFill/>
            <a:ln w="4763" cap="flat">
              <a:solidFill>
                <a:schemeClr val="bg1"/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id-ID" sz="1800" b="1" i="0" u="none" strike="noStrike" kern="1200" cap="none" spc="0" normalizeH="0" baseline="0" noProof="0">
                <a:ln>
                  <a:noFill/>
                </a:ln>
                <a:solidFill>
                  <a:srgbClr val="1C1C1C">
                    <a:lumMod val="50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endParaRPr>
            </a:p>
          </p:txBody>
        </p:sp>
        <p:sp>
          <p:nvSpPr>
            <p:cNvPr id="354" name="Freeform 752"/>
            <p:cNvSpPr/>
            <p:nvPr/>
          </p:nvSpPr>
          <p:spPr bwMode="auto">
            <a:xfrm>
              <a:off x="13031406" y="9061741"/>
              <a:ext cx="503186" cy="544729"/>
            </a:xfrm>
            <a:custGeom>
              <a:avLst/>
              <a:gdLst>
                <a:gd name="T0" fmla="*/ 41 w 54"/>
                <a:gd name="T1" fmla="*/ 13 h 58"/>
                <a:gd name="T2" fmla="*/ 23 w 54"/>
                <a:gd name="T3" fmla="*/ 3 h 58"/>
                <a:gd name="T4" fmla="*/ 17 w 54"/>
                <a:gd name="T5" fmla="*/ 7 h 58"/>
                <a:gd name="T6" fmla="*/ 21 w 54"/>
                <a:gd name="T7" fmla="*/ 9 h 58"/>
                <a:gd name="T8" fmla="*/ 17 w 54"/>
                <a:gd name="T9" fmla="*/ 9 h 58"/>
                <a:gd name="T10" fmla="*/ 13 w 54"/>
                <a:gd name="T11" fmla="*/ 10 h 58"/>
                <a:gd name="T12" fmla="*/ 11 w 54"/>
                <a:gd name="T13" fmla="*/ 8 h 58"/>
                <a:gd name="T14" fmla="*/ 12 w 54"/>
                <a:gd name="T15" fmla="*/ 4 h 58"/>
                <a:gd name="T16" fmla="*/ 5 w 54"/>
                <a:gd name="T17" fmla="*/ 3 h 58"/>
                <a:gd name="T18" fmla="*/ 7 w 54"/>
                <a:gd name="T19" fmla="*/ 8 h 58"/>
                <a:gd name="T20" fmla="*/ 5 w 54"/>
                <a:gd name="T21" fmla="*/ 12 h 58"/>
                <a:gd name="T22" fmla="*/ 6 w 54"/>
                <a:gd name="T23" fmla="*/ 16 h 58"/>
                <a:gd name="T24" fmla="*/ 2 w 54"/>
                <a:gd name="T25" fmla="*/ 18 h 58"/>
                <a:gd name="T26" fmla="*/ 1 w 54"/>
                <a:gd name="T27" fmla="*/ 21 h 58"/>
                <a:gd name="T28" fmla="*/ 5 w 54"/>
                <a:gd name="T29" fmla="*/ 33 h 58"/>
                <a:gd name="T30" fmla="*/ 12 w 54"/>
                <a:gd name="T31" fmla="*/ 42 h 58"/>
                <a:gd name="T32" fmla="*/ 15 w 54"/>
                <a:gd name="T33" fmla="*/ 43 h 58"/>
                <a:gd name="T34" fmla="*/ 17 w 54"/>
                <a:gd name="T35" fmla="*/ 45 h 58"/>
                <a:gd name="T36" fmla="*/ 24 w 54"/>
                <a:gd name="T37" fmla="*/ 47 h 58"/>
                <a:gd name="T38" fmla="*/ 25 w 54"/>
                <a:gd name="T39" fmla="*/ 53 h 58"/>
                <a:gd name="T40" fmla="*/ 27 w 54"/>
                <a:gd name="T41" fmla="*/ 55 h 58"/>
                <a:gd name="T42" fmla="*/ 30 w 54"/>
                <a:gd name="T43" fmla="*/ 55 h 58"/>
                <a:gd name="T44" fmla="*/ 33 w 54"/>
                <a:gd name="T45" fmla="*/ 56 h 58"/>
                <a:gd name="T46" fmla="*/ 36 w 54"/>
                <a:gd name="T47" fmla="*/ 55 h 58"/>
                <a:gd name="T48" fmla="*/ 42 w 54"/>
                <a:gd name="T49" fmla="*/ 55 h 58"/>
                <a:gd name="T50" fmla="*/ 46 w 54"/>
                <a:gd name="T51" fmla="*/ 54 h 58"/>
                <a:gd name="T52" fmla="*/ 54 w 54"/>
                <a:gd name="T53" fmla="*/ 49 h 58"/>
                <a:gd name="T54" fmla="*/ 49 w 54"/>
                <a:gd name="T55" fmla="*/ 36 h 58"/>
                <a:gd name="T56" fmla="*/ 49 w 54"/>
                <a:gd name="T57" fmla="*/ 32 h 58"/>
                <a:gd name="T58" fmla="*/ 46 w 54"/>
                <a:gd name="T59" fmla="*/ 28 h 58"/>
                <a:gd name="T60" fmla="*/ 48 w 54"/>
                <a:gd name="T61" fmla="*/ 20 h 58"/>
                <a:gd name="T62" fmla="*/ 45 w 54"/>
                <a:gd name="T63" fmla="*/ 18 h 58"/>
                <a:gd name="T64" fmla="*/ 41 w 54"/>
                <a:gd name="T65" fmla="*/ 16 h 58"/>
                <a:gd name="T66" fmla="*/ 41 w 54"/>
                <a:gd name="T67" fmla="*/ 13 h 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54" h="58">
                  <a:moveTo>
                    <a:pt x="41" y="13"/>
                  </a:moveTo>
                  <a:cubicBezTo>
                    <a:pt x="35" y="9"/>
                    <a:pt x="29" y="6"/>
                    <a:pt x="23" y="3"/>
                  </a:cubicBezTo>
                  <a:cubicBezTo>
                    <a:pt x="22" y="5"/>
                    <a:pt x="19" y="7"/>
                    <a:pt x="17" y="7"/>
                  </a:cubicBezTo>
                  <a:cubicBezTo>
                    <a:pt x="17" y="7"/>
                    <a:pt x="21" y="8"/>
                    <a:pt x="21" y="9"/>
                  </a:cubicBezTo>
                  <a:cubicBezTo>
                    <a:pt x="20" y="10"/>
                    <a:pt x="18" y="9"/>
                    <a:pt x="17" y="9"/>
                  </a:cubicBezTo>
                  <a:cubicBezTo>
                    <a:pt x="15" y="8"/>
                    <a:pt x="15" y="9"/>
                    <a:pt x="13" y="10"/>
                  </a:cubicBezTo>
                  <a:cubicBezTo>
                    <a:pt x="13" y="10"/>
                    <a:pt x="11" y="9"/>
                    <a:pt x="11" y="8"/>
                  </a:cubicBezTo>
                  <a:cubicBezTo>
                    <a:pt x="10" y="7"/>
                    <a:pt x="11" y="5"/>
                    <a:pt x="12" y="4"/>
                  </a:cubicBezTo>
                  <a:cubicBezTo>
                    <a:pt x="13" y="0"/>
                    <a:pt x="7" y="2"/>
                    <a:pt x="5" y="3"/>
                  </a:cubicBezTo>
                  <a:cubicBezTo>
                    <a:pt x="6" y="4"/>
                    <a:pt x="8" y="7"/>
                    <a:pt x="7" y="8"/>
                  </a:cubicBezTo>
                  <a:cubicBezTo>
                    <a:pt x="7" y="9"/>
                    <a:pt x="3" y="12"/>
                    <a:pt x="5" y="12"/>
                  </a:cubicBezTo>
                  <a:cubicBezTo>
                    <a:pt x="8" y="13"/>
                    <a:pt x="7" y="14"/>
                    <a:pt x="6" y="16"/>
                  </a:cubicBezTo>
                  <a:cubicBezTo>
                    <a:pt x="5" y="16"/>
                    <a:pt x="3" y="17"/>
                    <a:pt x="2" y="18"/>
                  </a:cubicBezTo>
                  <a:cubicBezTo>
                    <a:pt x="0" y="19"/>
                    <a:pt x="1" y="19"/>
                    <a:pt x="1" y="21"/>
                  </a:cubicBezTo>
                  <a:cubicBezTo>
                    <a:pt x="2" y="26"/>
                    <a:pt x="4" y="29"/>
                    <a:pt x="5" y="33"/>
                  </a:cubicBezTo>
                  <a:cubicBezTo>
                    <a:pt x="5" y="38"/>
                    <a:pt x="9" y="40"/>
                    <a:pt x="12" y="42"/>
                  </a:cubicBezTo>
                  <a:cubicBezTo>
                    <a:pt x="13" y="43"/>
                    <a:pt x="14" y="43"/>
                    <a:pt x="15" y="43"/>
                  </a:cubicBezTo>
                  <a:cubicBezTo>
                    <a:pt x="16" y="43"/>
                    <a:pt x="16" y="44"/>
                    <a:pt x="17" y="45"/>
                  </a:cubicBezTo>
                  <a:cubicBezTo>
                    <a:pt x="19" y="45"/>
                    <a:pt x="22" y="45"/>
                    <a:pt x="24" y="47"/>
                  </a:cubicBezTo>
                  <a:cubicBezTo>
                    <a:pt x="25" y="48"/>
                    <a:pt x="25" y="51"/>
                    <a:pt x="25" y="53"/>
                  </a:cubicBezTo>
                  <a:cubicBezTo>
                    <a:pt x="26" y="54"/>
                    <a:pt x="25" y="55"/>
                    <a:pt x="27" y="55"/>
                  </a:cubicBezTo>
                  <a:cubicBezTo>
                    <a:pt x="28" y="55"/>
                    <a:pt x="29" y="55"/>
                    <a:pt x="30" y="55"/>
                  </a:cubicBezTo>
                  <a:cubicBezTo>
                    <a:pt x="31" y="55"/>
                    <a:pt x="32" y="55"/>
                    <a:pt x="33" y="56"/>
                  </a:cubicBezTo>
                  <a:cubicBezTo>
                    <a:pt x="34" y="57"/>
                    <a:pt x="35" y="56"/>
                    <a:pt x="36" y="55"/>
                  </a:cubicBezTo>
                  <a:cubicBezTo>
                    <a:pt x="38" y="54"/>
                    <a:pt x="40" y="58"/>
                    <a:pt x="42" y="55"/>
                  </a:cubicBezTo>
                  <a:cubicBezTo>
                    <a:pt x="42" y="53"/>
                    <a:pt x="45" y="54"/>
                    <a:pt x="46" y="54"/>
                  </a:cubicBezTo>
                  <a:cubicBezTo>
                    <a:pt x="49" y="53"/>
                    <a:pt x="51" y="51"/>
                    <a:pt x="54" y="49"/>
                  </a:cubicBezTo>
                  <a:cubicBezTo>
                    <a:pt x="49" y="46"/>
                    <a:pt x="49" y="42"/>
                    <a:pt x="49" y="36"/>
                  </a:cubicBezTo>
                  <a:cubicBezTo>
                    <a:pt x="48" y="35"/>
                    <a:pt x="50" y="33"/>
                    <a:pt x="49" y="32"/>
                  </a:cubicBezTo>
                  <a:cubicBezTo>
                    <a:pt x="48" y="31"/>
                    <a:pt x="46" y="30"/>
                    <a:pt x="46" y="28"/>
                  </a:cubicBezTo>
                  <a:cubicBezTo>
                    <a:pt x="46" y="27"/>
                    <a:pt x="48" y="20"/>
                    <a:pt x="48" y="20"/>
                  </a:cubicBezTo>
                  <a:cubicBezTo>
                    <a:pt x="47" y="20"/>
                    <a:pt x="46" y="19"/>
                    <a:pt x="45" y="18"/>
                  </a:cubicBezTo>
                  <a:cubicBezTo>
                    <a:pt x="44" y="17"/>
                    <a:pt x="43" y="17"/>
                    <a:pt x="41" y="16"/>
                  </a:cubicBezTo>
                  <a:cubicBezTo>
                    <a:pt x="41" y="15"/>
                    <a:pt x="41" y="14"/>
                    <a:pt x="41" y="13"/>
                  </a:cubicBezTo>
                  <a:close/>
                </a:path>
              </a:pathLst>
            </a:custGeom>
            <a:grpFill/>
            <a:ln w="4763" cap="flat">
              <a:solidFill>
                <a:schemeClr val="bg1"/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id-ID" sz="1800" b="1" i="0" u="none" strike="noStrike" kern="1200" cap="none" spc="0" normalizeH="0" baseline="0" noProof="0">
                <a:ln>
                  <a:noFill/>
                </a:ln>
                <a:solidFill>
                  <a:srgbClr val="1C1C1C">
                    <a:lumMod val="50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endParaRPr>
            </a:p>
          </p:txBody>
        </p:sp>
        <p:sp>
          <p:nvSpPr>
            <p:cNvPr id="355" name="Freeform 753"/>
            <p:cNvSpPr/>
            <p:nvPr/>
          </p:nvSpPr>
          <p:spPr bwMode="auto">
            <a:xfrm>
              <a:off x="12117393" y="8931134"/>
              <a:ext cx="251592" cy="289887"/>
            </a:xfrm>
            <a:custGeom>
              <a:avLst/>
              <a:gdLst>
                <a:gd name="T0" fmla="*/ 15 w 27"/>
                <a:gd name="T1" fmla="*/ 29 h 31"/>
                <a:gd name="T2" fmla="*/ 15 w 27"/>
                <a:gd name="T3" fmla="*/ 24 h 31"/>
                <a:gd name="T4" fmla="*/ 17 w 27"/>
                <a:gd name="T5" fmla="*/ 24 h 31"/>
                <a:gd name="T6" fmla="*/ 19 w 27"/>
                <a:gd name="T7" fmla="*/ 21 h 31"/>
                <a:gd name="T8" fmla="*/ 21 w 27"/>
                <a:gd name="T9" fmla="*/ 24 h 31"/>
                <a:gd name="T10" fmla="*/ 24 w 27"/>
                <a:gd name="T11" fmla="*/ 23 h 31"/>
                <a:gd name="T12" fmla="*/ 26 w 27"/>
                <a:gd name="T13" fmla="*/ 24 h 31"/>
                <a:gd name="T14" fmla="*/ 26 w 27"/>
                <a:gd name="T15" fmla="*/ 21 h 31"/>
                <a:gd name="T16" fmla="*/ 26 w 27"/>
                <a:gd name="T17" fmla="*/ 14 h 31"/>
                <a:gd name="T18" fmla="*/ 25 w 27"/>
                <a:gd name="T19" fmla="*/ 11 h 31"/>
                <a:gd name="T20" fmla="*/ 26 w 27"/>
                <a:gd name="T21" fmla="*/ 6 h 31"/>
                <a:gd name="T22" fmla="*/ 21 w 27"/>
                <a:gd name="T23" fmla="*/ 4 h 31"/>
                <a:gd name="T24" fmla="*/ 19 w 27"/>
                <a:gd name="T25" fmla="*/ 0 h 31"/>
                <a:gd name="T26" fmla="*/ 14 w 27"/>
                <a:gd name="T27" fmla="*/ 0 h 31"/>
                <a:gd name="T28" fmla="*/ 11 w 27"/>
                <a:gd name="T29" fmla="*/ 7 h 31"/>
                <a:gd name="T30" fmla="*/ 5 w 27"/>
                <a:gd name="T31" fmla="*/ 7 h 31"/>
                <a:gd name="T32" fmla="*/ 4 w 27"/>
                <a:gd name="T33" fmla="*/ 7 h 31"/>
                <a:gd name="T34" fmla="*/ 4 w 27"/>
                <a:gd name="T35" fmla="*/ 10 h 31"/>
                <a:gd name="T36" fmla="*/ 0 w 27"/>
                <a:gd name="T37" fmla="*/ 16 h 31"/>
                <a:gd name="T38" fmla="*/ 4 w 27"/>
                <a:gd name="T39" fmla="*/ 23 h 31"/>
                <a:gd name="T40" fmla="*/ 9 w 27"/>
                <a:gd name="T41" fmla="*/ 28 h 31"/>
                <a:gd name="T42" fmla="*/ 11 w 27"/>
                <a:gd name="T43" fmla="*/ 31 h 31"/>
                <a:gd name="T44" fmla="*/ 15 w 27"/>
                <a:gd name="T45" fmla="*/ 29 h 31"/>
                <a:gd name="T46" fmla="*/ 15 w 27"/>
                <a:gd name="T47" fmla="*/ 29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27" h="31">
                  <a:moveTo>
                    <a:pt x="15" y="29"/>
                  </a:moveTo>
                  <a:cubicBezTo>
                    <a:pt x="15" y="28"/>
                    <a:pt x="13" y="24"/>
                    <a:pt x="15" y="24"/>
                  </a:cubicBezTo>
                  <a:cubicBezTo>
                    <a:pt x="15" y="24"/>
                    <a:pt x="17" y="24"/>
                    <a:pt x="17" y="24"/>
                  </a:cubicBezTo>
                  <a:cubicBezTo>
                    <a:pt x="18" y="23"/>
                    <a:pt x="18" y="21"/>
                    <a:pt x="19" y="21"/>
                  </a:cubicBezTo>
                  <a:cubicBezTo>
                    <a:pt x="20" y="22"/>
                    <a:pt x="21" y="23"/>
                    <a:pt x="21" y="24"/>
                  </a:cubicBezTo>
                  <a:cubicBezTo>
                    <a:pt x="22" y="25"/>
                    <a:pt x="22" y="23"/>
                    <a:pt x="24" y="23"/>
                  </a:cubicBezTo>
                  <a:cubicBezTo>
                    <a:pt x="24" y="23"/>
                    <a:pt x="26" y="25"/>
                    <a:pt x="26" y="24"/>
                  </a:cubicBezTo>
                  <a:cubicBezTo>
                    <a:pt x="26" y="23"/>
                    <a:pt x="26" y="22"/>
                    <a:pt x="26" y="21"/>
                  </a:cubicBezTo>
                  <a:cubicBezTo>
                    <a:pt x="27" y="19"/>
                    <a:pt x="27" y="16"/>
                    <a:pt x="26" y="14"/>
                  </a:cubicBezTo>
                  <a:cubicBezTo>
                    <a:pt x="25" y="13"/>
                    <a:pt x="25" y="12"/>
                    <a:pt x="25" y="11"/>
                  </a:cubicBezTo>
                  <a:cubicBezTo>
                    <a:pt x="25" y="9"/>
                    <a:pt x="27" y="8"/>
                    <a:pt x="26" y="6"/>
                  </a:cubicBezTo>
                  <a:cubicBezTo>
                    <a:pt x="25" y="3"/>
                    <a:pt x="21" y="7"/>
                    <a:pt x="21" y="4"/>
                  </a:cubicBezTo>
                  <a:cubicBezTo>
                    <a:pt x="21" y="2"/>
                    <a:pt x="22" y="0"/>
                    <a:pt x="19" y="0"/>
                  </a:cubicBezTo>
                  <a:cubicBezTo>
                    <a:pt x="18" y="0"/>
                    <a:pt x="16" y="0"/>
                    <a:pt x="14" y="0"/>
                  </a:cubicBezTo>
                  <a:cubicBezTo>
                    <a:pt x="10" y="0"/>
                    <a:pt x="15" y="7"/>
                    <a:pt x="11" y="7"/>
                  </a:cubicBezTo>
                  <a:cubicBezTo>
                    <a:pt x="9" y="7"/>
                    <a:pt x="7" y="7"/>
                    <a:pt x="5" y="7"/>
                  </a:cubicBezTo>
                  <a:cubicBezTo>
                    <a:pt x="4" y="7"/>
                    <a:pt x="4" y="7"/>
                    <a:pt x="4" y="7"/>
                  </a:cubicBezTo>
                  <a:cubicBezTo>
                    <a:pt x="2" y="9"/>
                    <a:pt x="4" y="9"/>
                    <a:pt x="4" y="10"/>
                  </a:cubicBezTo>
                  <a:cubicBezTo>
                    <a:pt x="4" y="12"/>
                    <a:pt x="0" y="14"/>
                    <a:pt x="0" y="16"/>
                  </a:cubicBezTo>
                  <a:cubicBezTo>
                    <a:pt x="1" y="18"/>
                    <a:pt x="3" y="21"/>
                    <a:pt x="4" y="23"/>
                  </a:cubicBezTo>
                  <a:cubicBezTo>
                    <a:pt x="6" y="24"/>
                    <a:pt x="7" y="26"/>
                    <a:pt x="9" y="28"/>
                  </a:cubicBezTo>
                  <a:cubicBezTo>
                    <a:pt x="10" y="29"/>
                    <a:pt x="11" y="30"/>
                    <a:pt x="11" y="31"/>
                  </a:cubicBezTo>
                  <a:cubicBezTo>
                    <a:pt x="12" y="30"/>
                    <a:pt x="14" y="30"/>
                    <a:pt x="15" y="29"/>
                  </a:cubicBezTo>
                  <a:cubicBezTo>
                    <a:pt x="15" y="29"/>
                    <a:pt x="14" y="30"/>
                    <a:pt x="15" y="29"/>
                  </a:cubicBezTo>
                  <a:close/>
                </a:path>
              </a:pathLst>
            </a:custGeom>
            <a:grpFill/>
            <a:ln w="4763" cap="flat">
              <a:solidFill>
                <a:schemeClr val="bg1"/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id-ID" sz="1800" b="1" i="0" u="none" strike="noStrike" kern="1200" cap="none" spc="0" normalizeH="0" baseline="0" noProof="0">
                <a:ln>
                  <a:noFill/>
                </a:ln>
                <a:solidFill>
                  <a:srgbClr val="1C1C1C">
                    <a:lumMod val="50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endParaRPr>
            </a:p>
          </p:txBody>
        </p:sp>
        <p:sp>
          <p:nvSpPr>
            <p:cNvPr id="356" name="Freeform 754"/>
            <p:cNvSpPr/>
            <p:nvPr/>
          </p:nvSpPr>
          <p:spPr bwMode="auto">
            <a:xfrm>
              <a:off x="12133315" y="8931134"/>
              <a:ext cx="105096" cy="66896"/>
            </a:xfrm>
            <a:custGeom>
              <a:avLst/>
              <a:gdLst>
                <a:gd name="T0" fmla="*/ 11 w 11"/>
                <a:gd name="T1" fmla="*/ 7 h 7"/>
                <a:gd name="T2" fmla="*/ 11 w 11"/>
                <a:gd name="T3" fmla="*/ 0 h 7"/>
                <a:gd name="T4" fmla="*/ 3 w 11"/>
                <a:gd name="T5" fmla="*/ 1 h 7"/>
                <a:gd name="T6" fmla="*/ 0 w 11"/>
                <a:gd name="T7" fmla="*/ 4 h 7"/>
                <a:gd name="T8" fmla="*/ 2 w 11"/>
                <a:gd name="T9" fmla="*/ 7 h 7"/>
                <a:gd name="T10" fmla="*/ 11 w 11"/>
                <a:gd name="T11" fmla="*/ 7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1" h="7">
                  <a:moveTo>
                    <a:pt x="11" y="7"/>
                  </a:moveTo>
                  <a:cubicBezTo>
                    <a:pt x="11" y="5"/>
                    <a:pt x="11" y="2"/>
                    <a:pt x="11" y="0"/>
                  </a:cubicBezTo>
                  <a:cubicBezTo>
                    <a:pt x="8" y="0"/>
                    <a:pt x="6" y="1"/>
                    <a:pt x="3" y="1"/>
                  </a:cubicBezTo>
                  <a:cubicBezTo>
                    <a:pt x="4" y="2"/>
                    <a:pt x="1" y="3"/>
                    <a:pt x="0" y="4"/>
                  </a:cubicBezTo>
                  <a:cubicBezTo>
                    <a:pt x="0" y="5"/>
                    <a:pt x="2" y="6"/>
                    <a:pt x="2" y="7"/>
                  </a:cubicBezTo>
                  <a:lnTo>
                    <a:pt x="11" y="7"/>
                  </a:lnTo>
                  <a:close/>
                </a:path>
              </a:pathLst>
            </a:custGeom>
            <a:grpFill/>
            <a:ln w="4763" cap="flat">
              <a:solidFill>
                <a:schemeClr val="bg1"/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id-ID" sz="1800" b="1" i="0" u="none" strike="noStrike" kern="1200" cap="none" spc="0" normalizeH="0" baseline="0" noProof="0">
                <a:ln>
                  <a:noFill/>
                </a:ln>
                <a:solidFill>
                  <a:srgbClr val="1C1C1C">
                    <a:lumMod val="50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endParaRPr>
            </a:p>
          </p:txBody>
        </p:sp>
        <p:sp>
          <p:nvSpPr>
            <p:cNvPr id="357" name="Freeform 755"/>
            <p:cNvSpPr/>
            <p:nvPr/>
          </p:nvSpPr>
          <p:spPr bwMode="auto">
            <a:xfrm>
              <a:off x="12098282" y="8427819"/>
              <a:ext cx="343950" cy="531986"/>
            </a:xfrm>
            <a:custGeom>
              <a:avLst/>
              <a:gdLst>
                <a:gd name="T0" fmla="*/ 29 w 37"/>
                <a:gd name="T1" fmla="*/ 55 h 57"/>
                <a:gd name="T2" fmla="*/ 37 w 37"/>
                <a:gd name="T3" fmla="*/ 55 h 57"/>
                <a:gd name="T4" fmla="*/ 33 w 37"/>
                <a:gd name="T5" fmla="*/ 48 h 57"/>
                <a:gd name="T6" fmla="*/ 32 w 37"/>
                <a:gd name="T7" fmla="*/ 44 h 57"/>
                <a:gd name="T8" fmla="*/ 30 w 37"/>
                <a:gd name="T9" fmla="*/ 40 h 57"/>
                <a:gd name="T10" fmla="*/ 32 w 37"/>
                <a:gd name="T11" fmla="*/ 32 h 57"/>
                <a:gd name="T12" fmla="*/ 34 w 37"/>
                <a:gd name="T13" fmla="*/ 27 h 57"/>
                <a:gd name="T14" fmla="*/ 31 w 37"/>
                <a:gd name="T15" fmla="*/ 21 h 57"/>
                <a:gd name="T16" fmla="*/ 28 w 37"/>
                <a:gd name="T17" fmla="*/ 16 h 57"/>
                <a:gd name="T18" fmla="*/ 34 w 37"/>
                <a:gd name="T19" fmla="*/ 16 h 57"/>
                <a:gd name="T20" fmla="*/ 32 w 37"/>
                <a:gd name="T21" fmla="*/ 6 h 57"/>
                <a:gd name="T22" fmla="*/ 30 w 37"/>
                <a:gd name="T23" fmla="*/ 2 h 57"/>
                <a:gd name="T24" fmla="*/ 27 w 37"/>
                <a:gd name="T25" fmla="*/ 0 h 57"/>
                <a:gd name="T26" fmla="*/ 28 w 37"/>
                <a:gd name="T27" fmla="*/ 9 h 57"/>
                <a:gd name="T28" fmla="*/ 23 w 37"/>
                <a:gd name="T29" fmla="*/ 18 h 57"/>
                <a:gd name="T30" fmla="*/ 21 w 37"/>
                <a:gd name="T31" fmla="*/ 22 h 57"/>
                <a:gd name="T32" fmla="*/ 18 w 37"/>
                <a:gd name="T33" fmla="*/ 27 h 57"/>
                <a:gd name="T34" fmla="*/ 15 w 37"/>
                <a:gd name="T35" fmla="*/ 33 h 57"/>
                <a:gd name="T36" fmla="*/ 11 w 37"/>
                <a:gd name="T37" fmla="*/ 31 h 57"/>
                <a:gd name="T38" fmla="*/ 2 w 37"/>
                <a:gd name="T39" fmla="*/ 39 h 57"/>
                <a:gd name="T40" fmla="*/ 1 w 37"/>
                <a:gd name="T41" fmla="*/ 42 h 57"/>
                <a:gd name="T42" fmla="*/ 4 w 37"/>
                <a:gd name="T43" fmla="*/ 45 h 57"/>
                <a:gd name="T44" fmla="*/ 5 w 37"/>
                <a:gd name="T45" fmla="*/ 45 h 57"/>
                <a:gd name="T46" fmla="*/ 7 w 37"/>
                <a:gd name="T47" fmla="*/ 48 h 57"/>
                <a:gd name="T48" fmla="*/ 7 w 37"/>
                <a:gd name="T49" fmla="*/ 55 h 57"/>
                <a:gd name="T50" fmla="*/ 16 w 37"/>
                <a:gd name="T51" fmla="*/ 54 h 57"/>
                <a:gd name="T52" fmla="*/ 29 w 37"/>
                <a:gd name="T53" fmla="*/ 55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37" h="57">
                  <a:moveTo>
                    <a:pt x="29" y="55"/>
                  </a:moveTo>
                  <a:cubicBezTo>
                    <a:pt x="32" y="55"/>
                    <a:pt x="35" y="57"/>
                    <a:pt x="37" y="55"/>
                  </a:cubicBezTo>
                  <a:cubicBezTo>
                    <a:pt x="37" y="51"/>
                    <a:pt x="35" y="50"/>
                    <a:pt x="33" y="48"/>
                  </a:cubicBezTo>
                  <a:cubicBezTo>
                    <a:pt x="32" y="47"/>
                    <a:pt x="32" y="46"/>
                    <a:pt x="32" y="44"/>
                  </a:cubicBezTo>
                  <a:cubicBezTo>
                    <a:pt x="31" y="43"/>
                    <a:pt x="30" y="42"/>
                    <a:pt x="30" y="40"/>
                  </a:cubicBezTo>
                  <a:cubicBezTo>
                    <a:pt x="29" y="36"/>
                    <a:pt x="31" y="35"/>
                    <a:pt x="32" y="32"/>
                  </a:cubicBezTo>
                  <a:cubicBezTo>
                    <a:pt x="33" y="30"/>
                    <a:pt x="34" y="29"/>
                    <a:pt x="34" y="27"/>
                  </a:cubicBezTo>
                  <a:cubicBezTo>
                    <a:pt x="33" y="25"/>
                    <a:pt x="33" y="23"/>
                    <a:pt x="31" y="21"/>
                  </a:cubicBezTo>
                  <a:cubicBezTo>
                    <a:pt x="31" y="21"/>
                    <a:pt x="26" y="18"/>
                    <a:pt x="28" y="16"/>
                  </a:cubicBezTo>
                  <a:cubicBezTo>
                    <a:pt x="29" y="15"/>
                    <a:pt x="32" y="16"/>
                    <a:pt x="34" y="16"/>
                  </a:cubicBezTo>
                  <a:cubicBezTo>
                    <a:pt x="32" y="12"/>
                    <a:pt x="32" y="10"/>
                    <a:pt x="32" y="6"/>
                  </a:cubicBezTo>
                  <a:cubicBezTo>
                    <a:pt x="32" y="5"/>
                    <a:pt x="32" y="3"/>
                    <a:pt x="30" y="2"/>
                  </a:cubicBezTo>
                  <a:cubicBezTo>
                    <a:pt x="30" y="1"/>
                    <a:pt x="27" y="0"/>
                    <a:pt x="27" y="0"/>
                  </a:cubicBezTo>
                  <a:cubicBezTo>
                    <a:pt x="27" y="2"/>
                    <a:pt x="33" y="7"/>
                    <a:pt x="28" y="9"/>
                  </a:cubicBezTo>
                  <a:cubicBezTo>
                    <a:pt x="25" y="11"/>
                    <a:pt x="24" y="14"/>
                    <a:pt x="23" y="18"/>
                  </a:cubicBezTo>
                  <a:cubicBezTo>
                    <a:pt x="22" y="19"/>
                    <a:pt x="22" y="22"/>
                    <a:pt x="21" y="22"/>
                  </a:cubicBezTo>
                  <a:cubicBezTo>
                    <a:pt x="19" y="23"/>
                    <a:pt x="19" y="25"/>
                    <a:pt x="18" y="27"/>
                  </a:cubicBezTo>
                  <a:cubicBezTo>
                    <a:pt x="17" y="29"/>
                    <a:pt x="16" y="31"/>
                    <a:pt x="15" y="33"/>
                  </a:cubicBezTo>
                  <a:cubicBezTo>
                    <a:pt x="13" y="35"/>
                    <a:pt x="12" y="31"/>
                    <a:pt x="11" y="31"/>
                  </a:cubicBezTo>
                  <a:cubicBezTo>
                    <a:pt x="6" y="31"/>
                    <a:pt x="3" y="35"/>
                    <a:pt x="2" y="39"/>
                  </a:cubicBezTo>
                  <a:cubicBezTo>
                    <a:pt x="2" y="40"/>
                    <a:pt x="0" y="41"/>
                    <a:pt x="1" y="42"/>
                  </a:cubicBezTo>
                  <a:cubicBezTo>
                    <a:pt x="2" y="43"/>
                    <a:pt x="3" y="44"/>
                    <a:pt x="4" y="45"/>
                  </a:cubicBezTo>
                  <a:cubicBezTo>
                    <a:pt x="4" y="46"/>
                    <a:pt x="5" y="44"/>
                    <a:pt x="5" y="45"/>
                  </a:cubicBezTo>
                  <a:cubicBezTo>
                    <a:pt x="6" y="46"/>
                    <a:pt x="7" y="47"/>
                    <a:pt x="7" y="48"/>
                  </a:cubicBezTo>
                  <a:cubicBezTo>
                    <a:pt x="8" y="50"/>
                    <a:pt x="7" y="53"/>
                    <a:pt x="7" y="55"/>
                  </a:cubicBezTo>
                  <a:cubicBezTo>
                    <a:pt x="10" y="54"/>
                    <a:pt x="13" y="54"/>
                    <a:pt x="16" y="54"/>
                  </a:cubicBezTo>
                  <a:cubicBezTo>
                    <a:pt x="20" y="54"/>
                    <a:pt x="25" y="55"/>
                    <a:pt x="29" y="55"/>
                  </a:cubicBezTo>
                  <a:close/>
                </a:path>
              </a:pathLst>
            </a:custGeom>
            <a:grpFill/>
            <a:ln w="4763" cap="flat">
              <a:solidFill>
                <a:schemeClr val="bg1"/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id-ID" sz="1800" b="1" i="0" u="none" strike="noStrike" kern="1200" cap="none" spc="0" normalizeH="0" baseline="0" noProof="0">
                <a:ln>
                  <a:noFill/>
                </a:ln>
                <a:solidFill>
                  <a:srgbClr val="1C1C1C">
                    <a:lumMod val="50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endParaRPr>
            </a:p>
          </p:txBody>
        </p:sp>
        <p:sp>
          <p:nvSpPr>
            <p:cNvPr id="358" name="Freeform 756"/>
            <p:cNvSpPr/>
            <p:nvPr/>
          </p:nvSpPr>
          <p:spPr bwMode="auto">
            <a:xfrm>
              <a:off x="11732043" y="8453303"/>
              <a:ext cx="140127" cy="289887"/>
            </a:xfrm>
            <a:custGeom>
              <a:avLst/>
              <a:gdLst>
                <a:gd name="T0" fmla="*/ 11 w 15"/>
                <a:gd name="T1" fmla="*/ 0 h 31"/>
                <a:gd name="T2" fmla="*/ 9 w 15"/>
                <a:gd name="T3" fmla="*/ 4 h 31"/>
                <a:gd name="T4" fmla="*/ 4 w 15"/>
                <a:gd name="T5" fmla="*/ 5 h 31"/>
                <a:gd name="T6" fmla="*/ 1 w 15"/>
                <a:gd name="T7" fmla="*/ 8 h 31"/>
                <a:gd name="T8" fmla="*/ 3 w 15"/>
                <a:gd name="T9" fmla="*/ 13 h 31"/>
                <a:gd name="T10" fmla="*/ 6 w 15"/>
                <a:gd name="T11" fmla="*/ 31 h 31"/>
                <a:gd name="T12" fmla="*/ 11 w 15"/>
                <a:gd name="T13" fmla="*/ 30 h 31"/>
                <a:gd name="T14" fmla="*/ 11 w 15"/>
                <a:gd name="T15" fmla="*/ 27 h 31"/>
                <a:gd name="T16" fmla="*/ 11 w 15"/>
                <a:gd name="T17" fmla="*/ 18 h 31"/>
                <a:gd name="T18" fmla="*/ 15 w 15"/>
                <a:gd name="T19" fmla="*/ 9 h 31"/>
                <a:gd name="T20" fmla="*/ 14 w 15"/>
                <a:gd name="T21" fmla="*/ 3 h 31"/>
                <a:gd name="T22" fmla="*/ 11 w 15"/>
                <a:gd name="T23" fmla="*/ 0 h 31"/>
                <a:gd name="T24" fmla="*/ 11 w 15"/>
                <a:gd name="T25" fmla="*/ 0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5" h="31">
                  <a:moveTo>
                    <a:pt x="11" y="0"/>
                  </a:moveTo>
                  <a:cubicBezTo>
                    <a:pt x="9" y="2"/>
                    <a:pt x="10" y="2"/>
                    <a:pt x="9" y="4"/>
                  </a:cubicBezTo>
                  <a:cubicBezTo>
                    <a:pt x="8" y="6"/>
                    <a:pt x="6" y="5"/>
                    <a:pt x="4" y="5"/>
                  </a:cubicBezTo>
                  <a:cubicBezTo>
                    <a:pt x="4" y="5"/>
                    <a:pt x="2" y="7"/>
                    <a:pt x="1" y="8"/>
                  </a:cubicBezTo>
                  <a:cubicBezTo>
                    <a:pt x="0" y="9"/>
                    <a:pt x="2" y="11"/>
                    <a:pt x="3" y="13"/>
                  </a:cubicBezTo>
                  <a:cubicBezTo>
                    <a:pt x="7" y="18"/>
                    <a:pt x="4" y="25"/>
                    <a:pt x="6" y="31"/>
                  </a:cubicBezTo>
                  <a:cubicBezTo>
                    <a:pt x="7" y="31"/>
                    <a:pt x="9" y="31"/>
                    <a:pt x="11" y="30"/>
                  </a:cubicBezTo>
                  <a:cubicBezTo>
                    <a:pt x="12" y="30"/>
                    <a:pt x="12" y="29"/>
                    <a:pt x="11" y="27"/>
                  </a:cubicBezTo>
                  <a:cubicBezTo>
                    <a:pt x="11" y="24"/>
                    <a:pt x="11" y="21"/>
                    <a:pt x="11" y="18"/>
                  </a:cubicBezTo>
                  <a:cubicBezTo>
                    <a:pt x="11" y="14"/>
                    <a:pt x="14" y="12"/>
                    <a:pt x="15" y="9"/>
                  </a:cubicBezTo>
                  <a:cubicBezTo>
                    <a:pt x="15" y="6"/>
                    <a:pt x="15" y="5"/>
                    <a:pt x="14" y="3"/>
                  </a:cubicBezTo>
                  <a:cubicBezTo>
                    <a:pt x="14" y="3"/>
                    <a:pt x="11" y="0"/>
                    <a:pt x="11" y="0"/>
                  </a:cubicBezTo>
                  <a:cubicBezTo>
                    <a:pt x="10" y="1"/>
                    <a:pt x="11" y="0"/>
                    <a:pt x="11" y="0"/>
                  </a:cubicBezTo>
                  <a:close/>
                </a:path>
              </a:pathLst>
            </a:custGeom>
            <a:grpFill/>
            <a:ln w="4763" cap="flat">
              <a:solidFill>
                <a:schemeClr val="bg1"/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id-ID" sz="1800" b="1" i="0" u="none" strike="noStrike" kern="1200" cap="none" spc="0" normalizeH="0" baseline="0" noProof="0">
                <a:ln>
                  <a:noFill/>
                </a:ln>
                <a:solidFill>
                  <a:srgbClr val="1C1C1C">
                    <a:lumMod val="50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endParaRPr>
            </a:p>
          </p:txBody>
        </p:sp>
        <p:sp>
          <p:nvSpPr>
            <p:cNvPr id="359" name="Freeform 757"/>
            <p:cNvSpPr/>
            <p:nvPr/>
          </p:nvSpPr>
          <p:spPr bwMode="auto">
            <a:xfrm>
              <a:off x="11827584" y="8380032"/>
              <a:ext cx="550956" cy="477833"/>
            </a:xfrm>
            <a:custGeom>
              <a:avLst/>
              <a:gdLst>
                <a:gd name="T0" fmla="*/ 31 w 59"/>
                <a:gd name="T1" fmla="*/ 42 h 51"/>
                <a:gd name="T2" fmla="*/ 37 w 59"/>
                <a:gd name="T3" fmla="*/ 37 h 51"/>
                <a:gd name="T4" fmla="*/ 40 w 59"/>
                <a:gd name="T5" fmla="*/ 36 h 51"/>
                <a:gd name="T6" fmla="*/ 43 w 59"/>
                <a:gd name="T7" fmla="*/ 38 h 51"/>
                <a:gd name="T8" fmla="*/ 47 w 59"/>
                <a:gd name="T9" fmla="*/ 32 h 51"/>
                <a:gd name="T10" fmla="*/ 48 w 59"/>
                <a:gd name="T11" fmla="*/ 28 h 51"/>
                <a:gd name="T12" fmla="*/ 51 w 59"/>
                <a:gd name="T13" fmla="*/ 27 h 51"/>
                <a:gd name="T14" fmla="*/ 56 w 59"/>
                <a:gd name="T15" fmla="*/ 14 h 51"/>
                <a:gd name="T16" fmla="*/ 59 w 59"/>
                <a:gd name="T17" fmla="*/ 11 h 51"/>
                <a:gd name="T18" fmla="*/ 57 w 59"/>
                <a:gd name="T19" fmla="*/ 8 h 51"/>
                <a:gd name="T20" fmla="*/ 56 w 59"/>
                <a:gd name="T21" fmla="*/ 6 h 51"/>
                <a:gd name="T22" fmla="*/ 54 w 59"/>
                <a:gd name="T23" fmla="*/ 1 h 51"/>
                <a:gd name="T24" fmla="*/ 48 w 59"/>
                <a:gd name="T25" fmla="*/ 5 h 51"/>
                <a:gd name="T26" fmla="*/ 40 w 59"/>
                <a:gd name="T27" fmla="*/ 4 h 51"/>
                <a:gd name="T28" fmla="*/ 32 w 59"/>
                <a:gd name="T29" fmla="*/ 6 h 51"/>
                <a:gd name="T30" fmla="*/ 26 w 59"/>
                <a:gd name="T31" fmla="*/ 4 h 51"/>
                <a:gd name="T32" fmla="*/ 19 w 59"/>
                <a:gd name="T33" fmla="*/ 3 h 51"/>
                <a:gd name="T34" fmla="*/ 13 w 59"/>
                <a:gd name="T35" fmla="*/ 1 h 51"/>
                <a:gd name="T36" fmla="*/ 8 w 59"/>
                <a:gd name="T37" fmla="*/ 3 h 51"/>
                <a:gd name="T38" fmla="*/ 7 w 59"/>
                <a:gd name="T39" fmla="*/ 6 h 51"/>
                <a:gd name="T40" fmla="*/ 6 w 59"/>
                <a:gd name="T41" fmla="*/ 10 h 51"/>
                <a:gd name="T42" fmla="*/ 5 w 59"/>
                <a:gd name="T43" fmla="*/ 16 h 51"/>
                <a:gd name="T44" fmla="*/ 1 w 59"/>
                <a:gd name="T45" fmla="*/ 24 h 51"/>
                <a:gd name="T46" fmla="*/ 2 w 59"/>
                <a:gd name="T47" fmla="*/ 38 h 51"/>
                <a:gd name="T48" fmla="*/ 5 w 59"/>
                <a:gd name="T49" fmla="*/ 38 h 51"/>
                <a:gd name="T50" fmla="*/ 9 w 59"/>
                <a:gd name="T51" fmla="*/ 39 h 51"/>
                <a:gd name="T52" fmla="*/ 14 w 59"/>
                <a:gd name="T53" fmla="*/ 43 h 51"/>
                <a:gd name="T54" fmla="*/ 14 w 59"/>
                <a:gd name="T55" fmla="*/ 45 h 51"/>
                <a:gd name="T56" fmla="*/ 16 w 59"/>
                <a:gd name="T57" fmla="*/ 48 h 51"/>
                <a:gd name="T58" fmla="*/ 23 w 59"/>
                <a:gd name="T59" fmla="*/ 47 h 51"/>
                <a:gd name="T60" fmla="*/ 22 w 59"/>
                <a:gd name="T61" fmla="*/ 48 h 51"/>
                <a:gd name="T62" fmla="*/ 27 w 59"/>
                <a:gd name="T63" fmla="*/ 47 h 51"/>
                <a:gd name="T64" fmla="*/ 30 w 59"/>
                <a:gd name="T65" fmla="*/ 47 h 51"/>
                <a:gd name="T66" fmla="*/ 31 w 59"/>
                <a:gd name="T67" fmla="*/ 42 h 51"/>
                <a:gd name="T68" fmla="*/ 31 w 59"/>
                <a:gd name="T69" fmla="*/ 42 h 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59" h="51">
                  <a:moveTo>
                    <a:pt x="31" y="42"/>
                  </a:moveTo>
                  <a:cubicBezTo>
                    <a:pt x="32" y="40"/>
                    <a:pt x="35" y="37"/>
                    <a:pt x="37" y="37"/>
                  </a:cubicBezTo>
                  <a:cubicBezTo>
                    <a:pt x="38" y="36"/>
                    <a:pt x="40" y="36"/>
                    <a:pt x="40" y="36"/>
                  </a:cubicBezTo>
                  <a:cubicBezTo>
                    <a:pt x="41" y="37"/>
                    <a:pt x="42" y="39"/>
                    <a:pt x="43" y="38"/>
                  </a:cubicBezTo>
                  <a:cubicBezTo>
                    <a:pt x="45" y="37"/>
                    <a:pt x="46" y="34"/>
                    <a:pt x="47" y="32"/>
                  </a:cubicBezTo>
                  <a:cubicBezTo>
                    <a:pt x="47" y="31"/>
                    <a:pt x="48" y="29"/>
                    <a:pt x="48" y="28"/>
                  </a:cubicBezTo>
                  <a:cubicBezTo>
                    <a:pt x="49" y="27"/>
                    <a:pt x="50" y="28"/>
                    <a:pt x="51" y="27"/>
                  </a:cubicBezTo>
                  <a:cubicBezTo>
                    <a:pt x="51" y="25"/>
                    <a:pt x="53" y="14"/>
                    <a:pt x="56" y="14"/>
                  </a:cubicBezTo>
                  <a:cubicBezTo>
                    <a:pt x="58" y="14"/>
                    <a:pt x="59" y="12"/>
                    <a:pt x="59" y="11"/>
                  </a:cubicBezTo>
                  <a:cubicBezTo>
                    <a:pt x="59" y="9"/>
                    <a:pt x="57" y="9"/>
                    <a:pt x="57" y="8"/>
                  </a:cubicBezTo>
                  <a:cubicBezTo>
                    <a:pt x="57" y="7"/>
                    <a:pt x="56" y="7"/>
                    <a:pt x="56" y="6"/>
                  </a:cubicBezTo>
                  <a:cubicBezTo>
                    <a:pt x="55" y="4"/>
                    <a:pt x="55" y="3"/>
                    <a:pt x="54" y="1"/>
                  </a:cubicBezTo>
                  <a:cubicBezTo>
                    <a:pt x="53" y="2"/>
                    <a:pt x="50" y="5"/>
                    <a:pt x="48" y="5"/>
                  </a:cubicBezTo>
                  <a:cubicBezTo>
                    <a:pt x="45" y="4"/>
                    <a:pt x="43" y="4"/>
                    <a:pt x="40" y="4"/>
                  </a:cubicBezTo>
                  <a:cubicBezTo>
                    <a:pt x="37" y="4"/>
                    <a:pt x="35" y="6"/>
                    <a:pt x="32" y="6"/>
                  </a:cubicBezTo>
                  <a:cubicBezTo>
                    <a:pt x="30" y="6"/>
                    <a:pt x="28" y="3"/>
                    <a:pt x="26" y="4"/>
                  </a:cubicBezTo>
                  <a:cubicBezTo>
                    <a:pt x="22" y="6"/>
                    <a:pt x="21" y="5"/>
                    <a:pt x="19" y="3"/>
                  </a:cubicBezTo>
                  <a:cubicBezTo>
                    <a:pt x="18" y="2"/>
                    <a:pt x="15" y="0"/>
                    <a:pt x="13" y="1"/>
                  </a:cubicBezTo>
                  <a:cubicBezTo>
                    <a:pt x="12" y="1"/>
                    <a:pt x="9" y="2"/>
                    <a:pt x="8" y="3"/>
                  </a:cubicBezTo>
                  <a:cubicBezTo>
                    <a:pt x="7" y="4"/>
                    <a:pt x="8" y="5"/>
                    <a:pt x="7" y="6"/>
                  </a:cubicBezTo>
                  <a:cubicBezTo>
                    <a:pt x="7" y="7"/>
                    <a:pt x="6" y="9"/>
                    <a:pt x="6" y="10"/>
                  </a:cubicBezTo>
                  <a:cubicBezTo>
                    <a:pt x="5" y="12"/>
                    <a:pt x="5" y="14"/>
                    <a:pt x="5" y="16"/>
                  </a:cubicBezTo>
                  <a:cubicBezTo>
                    <a:pt x="5" y="19"/>
                    <a:pt x="2" y="21"/>
                    <a:pt x="1" y="24"/>
                  </a:cubicBezTo>
                  <a:cubicBezTo>
                    <a:pt x="0" y="27"/>
                    <a:pt x="1" y="34"/>
                    <a:pt x="2" y="38"/>
                  </a:cubicBezTo>
                  <a:cubicBezTo>
                    <a:pt x="2" y="39"/>
                    <a:pt x="4" y="38"/>
                    <a:pt x="5" y="38"/>
                  </a:cubicBezTo>
                  <a:cubicBezTo>
                    <a:pt x="6" y="38"/>
                    <a:pt x="8" y="39"/>
                    <a:pt x="9" y="39"/>
                  </a:cubicBezTo>
                  <a:cubicBezTo>
                    <a:pt x="10" y="40"/>
                    <a:pt x="14" y="42"/>
                    <a:pt x="14" y="43"/>
                  </a:cubicBezTo>
                  <a:cubicBezTo>
                    <a:pt x="14" y="44"/>
                    <a:pt x="14" y="44"/>
                    <a:pt x="14" y="45"/>
                  </a:cubicBezTo>
                  <a:cubicBezTo>
                    <a:pt x="14" y="46"/>
                    <a:pt x="15" y="47"/>
                    <a:pt x="16" y="48"/>
                  </a:cubicBezTo>
                  <a:cubicBezTo>
                    <a:pt x="18" y="51"/>
                    <a:pt x="21" y="46"/>
                    <a:pt x="23" y="47"/>
                  </a:cubicBezTo>
                  <a:cubicBezTo>
                    <a:pt x="23" y="47"/>
                    <a:pt x="22" y="48"/>
                    <a:pt x="22" y="48"/>
                  </a:cubicBezTo>
                  <a:cubicBezTo>
                    <a:pt x="22" y="47"/>
                    <a:pt x="27" y="47"/>
                    <a:pt x="27" y="47"/>
                  </a:cubicBezTo>
                  <a:cubicBezTo>
                    <a:pt x="29" y="47"/>
                    <a:pt x="29" y="45"/>
                    <a:pt x="30" y="47"/>
                  </a:cubicBezTo>
                  <a:cubicBezTo>
                    <a:pt x="31" y="45"/>
                    <a:pt x="31" y="44"/>
                    <a:pt x="31" y="42"/>
                  </a:cubicBezTo>
                  <a:cubicBezTo>
                    <a:pt x="32" y="41"/>
                    <a:pt x="31" y="43"/>
                    <a:pt x="31" y="42"/>
                  </a:cubicBezTo>
                  <a:close/>
                </a:path>
              </a:pathLst>
            </a:custGeom>
            <a:grpFill/>
            <a:ln w="4763" cap="flat">
              <a:solidFill>
                <a:schemeClr val="bg1"/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id-ID" sz="1800" b="1" i="0" u="none" strike="noStrike" kern="1200" cap="none" spc="0" normalizeH="0" baseline="0" noProof="0">
                <a:ln>
                  <a:noFill/>
                </a:ln>
                <a:solidFill>
                  <a:srgbClr val="1C1C1C">
                    <a:lumMod val="50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endParaRPr>
            </a:p>
          </p:txBody>
        </p:sp>
        <p:sp>
          <p:nvSpPr>
            <p:cNvPr id="360" name="Freeform 758"/>
            <p:cNvSpPr/>
            <p:nvPr/>
          </p:nvSpPr>
          <p:spPr bwMode="auto">
            <a:xfrm>
              <a:off x="11432679" y="8322691"/>
              <a:ext cx="394905" cy="280329"/>
            </a:xfrm>
            <a:custGeom>
              <a:avLst/>
              <a:gdLst>
                <a:gd name="T0" fmla="*/ 35 w 42"/>
                <a:gd name="T1" fmla="*/ 20 h 30"/>
                <a:gd name="T2" fmla="*/ 41 w 42"/>
                <a:gd name="T3" fmla="*/ 17 h 30"/>
                <a:gd name="T4" fmla="*/ 38 w 42"/>
                <a:gd name="T5" fmla="*/ 13 h 30"/>
                <a:gd name="T6" fmla="*/ 33 w 42"/>
                <a:gd name="T7" fmla="*/ 10 h 30"/>
                <a:gd name="T8" fmla="*/ 32 w 42"/>
                <a:gd name="T9" fmla="*/ 7 h 30"/>
                <a:gd name="T10" fmla="*/ 30 w 42"/>
                <a:gd name="T11" fmla="*/ 1 h 30"/>
                <a:gd name="T12" fmla="*/ 26 w 42"/>
                <a:gd name="T13" fmla="*/ 0 h 30"/>
                <a:gd name="T14" fmla="*/ 22 w 42"/>
                <a:gd name="T15" fmla="*/ 2 h 30"/>
                <a:gd name="T16" fmla="*/ 19 w 42"/>
                <a:gd name="T17" fmla="*/ 4 h 30"/>
                <a:gd name="T18" fmla="*/ 17 w 42"/>
                <a:gd name="T19" fmla="*/ 5 h 30"/>
                <a:gd name="T20" fmla="*/ 11 w 42"/>
                <a:gd name="T21" fmla="*/ 10 h 30"/>
                <a:gd name="T22" fmla="*/ 9 w 42"/>
                <a:gd name="T23" fmla="*/ 10 h 30"/>
                <a:gd name="T24" fmla="*/ 7 w 42"/>
                <a:gd name="T25" fmla="*/ 14 h 30"/>
                <a:gd name="T26" fmla="*/ 5 w 42"/>
                <a:gd name="T27" fmla="*/ 16 h 30"/>
                <a:gd name="T28" fmla="*/ 2 w 42"/>
                <a:gd name="T29" fmla="*/ 18 h 30"/>
                <a:gd name="T30" fmla="*/ 1 w 42"/>
                <a:gd name="T31" fmla="*/ 24 h 30"/>
                <a:gd name="T32" fmla="*/ 8 w 42"/>
                <a:gd name="T33" fmla="*/ 28 h 30"/>
                <a:gd name="T34" fmla="*/ 16 w 42"/>
                <a:gd name="T35" fmla="*/ 30 h 30"/>
                <a:gd name="T36" fmla="*/ 15 w 42"/>
                <a:gd name="T37" fmla="*/ 22 h 30"/>
                <a:gd name="T38" fmla="*/ 26 w 42"/>
                <a:gd name="T39" fmla="*/ 22 h 30"/>
                <a:gd name="T40" fmla="*/ 35 w 42"/>
                <a:gd name="T41" fmla="*/ 20 h 30"/>
                <a:gd name="T42" fmla="*/ 35 w 42"/>
                <a:gd name="T43" fmla="*/ 2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42" h="30">
                  <a:moveTo>
                    <a:pt x="35" y="20"/>
                  </a:moveTo>
                  <a:cubicBezTo>
                    <a:pt x="37" y="17"/>
                    <a:pt x="40" y="20"/>
                    <a:pt x="41" y="17"/>
                  </a:cubicBezTo>
                  <a:cubicBezTo>
                    <a:pt x="42" y="16"/>
                    <a:pt x="39" y="13"/>
                    <a:pt x="38" y="13"/>
                  </a:cubicBezTo>
                  <a:cubicBezTo>
                    <a:pt x="37" y="15"/>
                    <a:pt x="34" y="11"/>
                    <a:pt x="33" y="10"/>
                  </a:cubicBezTo>
                  <a:cubicBezTo>
                    <a:pt x="33" y="9"/>
                    <a:pt x="33" y="8"/>
                    <a:pt x="32" y="7"/>
                  </a:cubicBezTo>
                  <a:cubicBezTo>
                    <a:pt x="30" y="5"/>
                    <a:pt x="30" y="4"/>
                    <a:pt x="30" y="1"/>
                  </a:cubicBezTo>
                  <a:cubicBezTo>
                    <a:pt x="29" y="1"/>
                    <a:pt x="27" y="0"/>
                    <a:pt x="26" y="0"/>
                  </a:cubicBezTo>
                  <a:cubicBezTo>
                    <a:pt x="24" y="1"/>
                    <a:pt x="23" y="2"/>
                    <a:pt x="22" y="2"/>
                  </a:cubicBezTo>
                  <a:cubicBezTo>
                    <a:pt x="21" y="3"/>
                    <a:pt x="20" y="4"/>
                    <a:pt x="19" y="4"/>
                  </a:cubicBezTo>
                  <a:cubicBezTo>
                    <a:pt x="18" y="6"/>
                    <a:pt x="18" y="4"/>
                    <a:pt x="17" y="5"/>
                  </a:cubicBezTo>
                  <a:cubicBezTo>
                    <a:pt x="15" y="6"/>
                    <a:pt x="13" y="11"/>
                    <a:pt x="11" y="10"/>
                  </a:cubicBezTo>
                  <a:cubicBezTo>
                    <a:pt x="10" y="10"/>
                    <a:pt x="9" y="8"/>
                    <a:pt x="9" y="10"/>
                  </a:cubicBezTo>
                  <a:cubicBezTo>
                    <a:pt x="8" y="11"/>
                    <a:pt x="8" y="13"/>
                    <a:pt x="7" y="14"/>
                  </a:cubicBezTo>
                  <a:cubicBezTo>
                    <a:pt x="7" y="15"/>
                    <a:pt x="7" y="16"/>
                    <a:pt x="5" y="16"/>
                  </a:cubicBezTo>
                  <a:cubicBezTo>
                    <a:pt x="5" y="16"/>
                    <a:pt x="1" y="17"/>
                    <a:pt x="2" y="18"/>
                  </a:cubicBezTo>
                  <a:cubicBezTo>
                    <a:pt x="5" y="20"/>
                    <a:pt x="0" y="23"/>
                    <a:pt x="1" y="24"/>
                  </a:cubicBezTo>
                  <a:cubicBezTo>
                    <a:pt x="3" y="25"/>
                    <a:pt x="5" y="30"/>
                    <a:pt x="8" y="28"/>
                  </a:cubicBezTo>
                  <a:cubicBezTo>
                    <a:pt x="11" y="26"/>
                    <a:pt x="13" y="27"/>
                    <a:pt x="16" y="30"/>
                  </a:cubicBezTo>
                  <a:cubicBezTo>
                    <a:pt x="15" y="27"/>
                    <a:pt x="15" y="24"/>
                    <a:pt x="15" y="22"/>
                  </a:cubicBezTo>
                  <a:cubicBezTo>
                    <a:pt x="19" y="22"/>
                    <a:pt x="22" y="22"/>
                    <a:pt x="26" y="22"/>
                  </a:cubicBezTo>
                  <a:cubicBezTo>
                    <a:pt x="29" y="22"/>
                    <a:pt x="34" y="23"/>
                    <a:pt x="35" y="20"/>
                  </a:cubicBezTo>
                  <a:cubicBezTo>
                    <a:pt x="36" y="18"/>
                    <a:pt x="35" y="20"/>
                    <a:pt x="35" y="20"/>
                  </a:cubicBezTo>
                  <a:close/>
                </a:path>
              </a:pathLst>
            </a:custGeom>
            <a:grpFill/>
            <a:ln w="4763" cap="flat">
              <a:solidFill>
                <a:schemeClr val="bg1"/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id-ID" sz="1800" b="1" i="0" u="none" strike="noStrike" kern="1200" cap="none" spc="0" normalizeH="0" baseline="0" noProof="0">
                <a:ln>
                  <a:noFill/>
                </a:ln>
                <a:solidFill>
                  <a:srgbClr val="1C1C1C">
                    <a:lumMod val="50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endParaRPr>
            </a:p>
          </p:txBody>
        </p:sp>
        <p:sp>
          <p:nvSpPr>
            <p:cNvPr id="361" name="Freeform 759"/>
            <p:cNvSpPr/>
            <p:nvPr/>
          </p:nvSpPr>
          <p:spPr bwMode="auto">
            <a:xfrm>
              <a:off x="11697010" y="8529753"/>
              <a:ext cx="92356" cy="222990"/>
            </a:xfrm>
            <a:custGeom>
              <a:avLst/>
              <a:gdLst>
                <a:gd name="T0" fmla="*/ 9 w 10"/>
                <a:gd name="T1" fmla="*/ 10 h 24"/>
                <a:gd name="T2" fmla="*/ 8 w 10"/>
                <a:gd name="T3" fmla="*/ 6 h 24"/>
                <a:gd name="T4" fmla="*/ 5 w 10"/>
                <a:gd name="T5" fmla="*/ 0 h 24"/>
                <a:gd name="T6" fmla="*/ 2 w 10"/>
                <a:gd name="T7" fmla="*/ 0 h 24"/>
                <a:gd name="T8" fmla="*/ 2 w 10"/>
                <a:gd name="T9" fmla="*/ 3 h 24"/>
                <a:gd name="T10" fmla="*/ 2 w 10"/>
                <a:gd name="T11" fmla="*/ 9 h 24"/>
                <a:gd name="T12" fmla="*/ 4 w 10"/>
                <a:gd name="T13" fmla="*/ 15 h 24"/>
                <a:gd name="T14" fmla="*/ 4 w 10"/>
                <a:gd name="T15" fmla="*/ 21 h 24"/>
                <a:gd name="T16" fmla="*/ 6 w 10"/>
                <a:gd name="T17" fmla="*/ 23 h 24"/>
                <a:gd name="T18" fmla="*/ 9 w 10"/>
                <a:gd name="T19" fmla="*/ 23 h 24"/>
                <a:gd name="T20" fmla="*/ 9 w 10"/>
                <a:gd name="T21" fmla="*/ 10 h 24"/>
                <a:gd name="T22" fmla="*/ 9 w 10"/>
                <a:gd name="T23" fmla="*/ 10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0" h="24">
                  <a:moveTo>
                    <a:pt x="9" y="10"/>
                  </a:moveTo>
                  <a:cubicBezTo>
                    <a:pt x="9" y="9"/>
                    <a:pt x="9" y="7"/>
                    <a:pt x="8" y="6"/>
                  </a:cubicBezTo>
                  <a:cubicBezTo>
                    <a:pt x="7" y="5"/>
                    <a:pt x="4" y="1"/>
                    <a:pt x="5" y="0"/>
                  </a:cubicBezTo>
                  <a:cubicBezTo>
                    <a:pt x="4" y="0"/>
                    <a:pt x="3" y="0"/>
                    <a:pt x="2" y="0"/>
                  </a:cubicBezTo>
                  <a:cubicBezTo>
                    <a:pt x="0" y="0"/>
                    <a:pt x="2" y="2"/>
                    <a:pt x="2" y="3"/>
                  </a:cubicBezTo>
                  <a:cubicBezTo>
                    <a:pt x="3" y="5"/>
                    <a:pt x="2" y="7"/>
                    <a:pt x="2" y="9"/>
                  </a:cubicBezTo>
                  <a:cubicBezTo>
                    <a:pt x="1" y="12"/>
                    <a:pt x="3" y="12"/>
                    <a:pt x="4" y="15"/>
                  </a:cubicBezTo>
                  <a:cubicBezTo>
                    <a:pt x="4" y="17"/>
                    <a:pt x="3" y="19"/>
                    <a:pt x="4" y="21"/>
                  </a:cubicBezTo>
                  <a:cubicBezTo>
                    <a:pt x="4" y="22"/>
                    <a:pt x="5" y="23"/>
                    <a:pt x="6" y="23"/>
                  </a:cubicBezTo>
                  <a:cubicBezTo>
                    <a:pt x="7" y="24"/>
                    <a:pt x="10" y="24"/>
                    <a:pt x="9" y="23"/>
                  </a:cubicBezTo>
                  <a:cubicBezTo>
                    <a:pt x="9" y="19"/>
                    <a:pt x="9" y="15"/>
                    <a:pt x="9" y="10"/>
                  </a:cubicBezTo>
                  <a:cubicBezTo>
                    <a:pt x="9" y="7"/>
                    <a:pt x="9" y="13"/>
                    <a:pt x="9" y="10"/>
                  </a:cubicBezTo>
                  <a:close/>
                </a:path>
              </a:pathLst>
            </a:custGeom>
            <a:grpFill/>
            <a:ln w="4763" cap="flat">
              <a:solidFill>
                <a:schemeClr val="bg1"/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id-ID" sz="1800" b="1" i="0" u="none" strike="noStrike" kern="1200" cap="none" spc="0" normalizeH="0" baseline="0" noProof="0">
                <a:ln>
                  <a:noFill/>
                </a:ln>
                <a:solidFill>
                  <a:srgbClr val="1C1C1C">
                    <a:lumMod val="50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endParaRPr>
            </a:p>
          </p:txBody>
        </p:sp>
        <p:sp>
          <p:nvSpPr>
            <p:cNvPr id="362" name="Freeform 760"/>
            <p:cNvSpPr/>
            <p:nvPr/>
          </p:nvSpPr>
          <p:spPr bwMode="auto">
            <a:xfrm>
              <a:off x="11295734" y="8539311"/>
              <a:ext cx="296178" cy="289887"/>
            </a:xfrm>
            <a:custGeom>
              <a:avLst/>
              <a:gdLst>
                <a:gd name="T0" fmla="*/ 26 w 32"/>
                <a:gd name="T1" fmla="*/ 4 h 31"/>
                <a:gd name="T2" fmla="*/ 21 w 32"/>
                <a:gd name="T3" fmla="*/ 5 h 31"/>
                <a:gd name="T4" fmla="*/ 15 w 32"/>
                <a:gd name="T5" fmla="*/ 1 h 31"/>
                <a:gd name="T6" fmla="*/ 13 w 32"/>
                <a:gd name="T7" fmla="*/ 1 h 31"/>
                <a:gd name="T8" fmla="*/ 10 w 32"/>
                <a:gd name="T9" fmla="*/ 2 h 31"/>
                <a:gd name="T10" fmla="*/ 6 w 32"/>
                <a:gd name="T11" fmla="*/ 2 h 31"/>
                <a:gd name="T12" fmla="*/ 4 w 32"/>
                <a:gd name="T13" fmla="*/ 3 h 31"/>
                <a:gd name="T14" fmla="*/ 3 w 32"/>
                <a:gd name="T15" fmla="*/ 6 h 31"/>
                <a:gd name="T16" fmla="*/ 5 w 32"/>
                <a:gd name="T17" fmla="*/ 7 h 31"/>
                <a:gd name="T18" fmla="*/ 3 w 32"/>
                <a:gd name="T19" fmla="*/ 9 h 31"/>
                <a:gd name="T20" fmla="*/ 5 w 32"/>
                <a:gd name="T21" fmla="*/ 12 h 31"/>
                <a:gd name="T22" fmla="*/ 3 w 32"/>
                <a:gd name="T23" fmla="*/ 13 h 31"/>
                <a:gd name="T24" fmla="*/ 2 w 32"/>
                <a:gd name="T25" fmla="*/ 16 h 31"/>
                <a:gd name="T26" fmla="*/ 2 w 32"/>
                <a:gd name="T27" fmla="*/ 19 h 31"/>
                <a:gd name="T28" fmla="*/ 3 w 32"/>
                <a:gd name="T29" fmla="*/ 23 h 31"/>
                <a:gd name="T30" fmla="*/ 7 w 32"/>
                <a:gd name="T31" fmla="*/ 26 h 31"/>
                <a:gd name="T32" fmla="*/ 7 w 32"/>
                <a:gd name="T33" fmla="*/ 31 h 31"/>
                <a:gd name="T34" fmla="*/ 19 w 32"/>
                <a:gd name="T35" fmla="*/ 28 h 31"/>
                <a:gd name="T36" fmla="*/ 26 w 32"/>
                <a:gd name="T37" fmla="*/ 28 h 31"/>
                <a:gd name="T38" fmla="*/ 30 w 32"/>
                <a:gd name="T39" fmla="*/ 26 h 31"/>
                <a:gd name="T40" fmla="*/ 28 w 32"/>
                <a:gd name="T41" fmla="*/ 21 h 31"/>
                <a:gd name="T42" fmla="*/ 30 w 32"/>
                <a:gd name="T43" fmla="*/ 15 h 31"/>
                <a:gd name="T44" fmla="*/ 26 w 32"/>
                <a:gd name="T45" fmla="*/ 4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32" h="31">
                  <a:moveTo>
                    <a:pt x="26" y="4"/>
                  </a:moveTo>
                  <a:cubicBezTo>
                    <a:pt x="24" y="4"/>
                    <a:pt x="23" y="6"/>
                    <a:pt x="21" y="5"/>
                  </a:cubicBezTo>
                  <a:cubicBezTo>
                    <a:pt x="19" y="5"/>
                    <a:pt x="17" y="0"/>
                    <a:pt x="15" y="1"/>
                  </a:cubicBezTo>
                  <a:cubicBezTo>
                    <a:pt x="14" y="2"/>
                    <a:pt x="13" y="2"/>
                    <a:pt x="13" y="1"/>
                  </a:cubicBezTo>
                  <a:cubicBezTo>
                    <a:pt x="12" y="0"/>
                    <a:pt x="11" y="2"/>
                    <a:pt x="10" y="2"/>
                  </a:cubicBezTo>
                  <a:cubicBezTo>
                    <a:pt x="8" y="3"/>
                    <a:pt x="7" y="2"/>
                    <a:pt x="6" y="2"/>
                  </a:cubicBezTo>
                  <a:cubicBezTo>
                    <a:pt x="5" y="1"/>
                    <a:pt x="5" y="3"/>
                    <a:pt x="4" y="3"/>
                  </a:cubicBezTo>
                  <a:cubicBezTo>
                    <a:pt x="3" y="3"/>
                    <a:pt x="2" y="5"/>
                    <a:pt x="3" y="6"/>
                  </a:cubicBezTo>
                  <a:cubicBezTo>
                    <a:pt x="3" y="7"/>
                    <a:pt x="5" y="7"/>
                    <a:pt x="5" y="7"/>
                  </a:cubicBezTo>
                  <a:cubicBezTo>
                    <a:pt x="5" y="8"/>
                    <a:pt x="3" y="9"/>
                    <a:pt x="3" y="9"/>
                  </a:cubicBezTo>
                  <a:cubicBezTo>
                    <a:pt x="3" y="10"/>
                    <a:pt x="5" y="11"/>
                    <a:pt x="5" y="12"/>
                  </a:cubicBezTo>
                  <a:cubicBezTo>
                    <a:pt x="5" y="12"/>
                    <a:pt x="3" y="11"/>
                    <a:pt x="3" y="13"/>
                  </a:cubicBezTo>
                  <a:cubicBezTo>
                    <a:pt x="3" y="14"/>
                    <a:pt x="4" y="16"/>
                    <a:pt x="2" y="16"/>
                  </a:cubicBezTo>
                  <a:cubicBezTo>
                    <a:pt x="3" y="17"/>
                    <a:pt x="3" y="18"/>
                    <a:pt x="2" y="19"/>
                  </a:cubicBezTo>
                  <a:cubicBezTo>
                    <a:pt x="2" y="21"/>
                    <a:pt x="0" y="21"/>
                    <a:pt x="3" y="23"/>
                  </a:cubicBezTo>
                  <a:cubicBezTo>
                    <a:pt x="4" y="23"/>
                    <a:pt x="6" y="24"/>
                    <a:pt x="7" y="26"/>
                  </a:cubicBezTo>
                  <a:cubicBezTo>
                    <a:pt x="8" y="27"/>
                    <a:pt x="7" y="29"/>
                    <a:pt x="7" y="31"/>
                  </a:cubicBezTo>
                  <a:cubicBezTo>
                    <a:pt x="11" y="30"/>
                    <a:pt x="14" y="28"/>
                    <a:pt x="19" y="28"/>
                  </a:cubicBezTo>
                  <a:cubicBezTo>
                    <a:pt x="21" y="27"/>
                    <a:pt x="24" y="28"/>
                    <a:pt x="26" y="28"/>
                  </a:cubicBezTo>
                  <a:cubicBezTo>
                    <a:pt x="28" y="28"/>
                    <a:pt x="31" y="29"/>
                    <a:pt x="30" y="26"/>
                  </a:cubicBezTo>
                  <a:cubicBezTo>
                    <a:pt x="30" y="24"/>
                    <a:pt x="29" y="23"/>
                    <a:pt x="28" y="21"/>
                  </a:cubicBezTo>
                  <a:cubicBezTo>
                    <a:pt x="28" y="19"/>
                    <a:pt x="29" y="17"/>
                    <a:pt x="30" y="15"/>
                  </a:cubicBezTo>
                  <a:cubicBezTo>
                    <a:pt x="31" y="11"/>
                    <a:pt x="32" y="4"/>
                    <a:pt x="26" y="4"/>
                  </a:cubicBezTo>
                  <a:close/>
                </a:path>
              </a:pathLst>
            </a:custGeom>
            <a:grpFill/>
            <a:ln w="4763" cap="flat">
              <a:solidFill>
                <a:schemeClr val="bg1"/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id-ID" sz="1800" b="1" i="0" u="none" strike="noStrike" kern="1200" cap="none" spc="0" normalizeH="0" baseline="0" noProof="0">
                <a:ln>
                  <a:noFill/>
                </a:ln>
                <a:solidFill>
                  <a:srgbClr val="1C1C1C">
                    <a:lumMod val="50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endParaRPr>
            </a:p>
          </p:txBody>
        </p:sp>
        <p:sp>
          <p:nvSpPr>
            <p:cNvPr id="363" name="Freeform 761"/>
            <p:cNvSpPr/>
            <p:nvPr/>
          </p:nvSpPr>
          <p:spPr bwMode="auto">
            <a:xfrm>
              <a:off x="11547328" y="8529753"/>
              <a:ext cx="213379" cy="280329"/>
            </a:xfrm>
            <a:custGeom>
              <a:avLst/>
              <a:gdLst>
                <a:gd name="T0" fmla="*/ 19 w 23"/>
                <a:gd name="T1" fmla="*/ 13 h 30"/>
                <a:gd name="T2" fmla="*/ 18 w 23"/>
                <a:gd name="T3" fmla="*/ 6 h 30"/>
                <a:gd name="T4" fmla="*/ 17 w 23"/>
                <a:gd name="T5" fmla="*/ 0 h 30"/>
                <a:gd name="T6" fmla="*/ 3 w 23"/>
                <a:gd name="T7" fmla="*/ 0 h 30"/>
                <a:gd name="T8" fmla="*/ 4 w 23"/>
                <a:gd name="T9" fmla="*/ 11 h 30"/>
                <a:gd name="T10" fmla="*/ 1 w 23"/>
                <a:gd name="T11" fmla="*/ 22 h 30"/>
                <a:gd name="T12" fmla="*/ 3 w 23"/>
                <a:gd name="T13" fmla="*/ 30 h 30"/>
                <a:gd name="T14" fmla="*/ 10 w 23"/>
                <a:gd name="T15" fmla="*/ 29 h 30"/>
                <a:gd name="T16" fmla="*/ 23 w 23"/>
                <a:gd name="T17" fmla="*/ 24 h 30"/>
                <a:gd name="T18" fmla="*/ 20 w 23"/>
                <a:gd name="T19" fmla="*/ 19 h 30"/>
                <a:gd name="T20" fmla="*/ 19 w 23"/>
                <a:gd name="T21" fmla="*/ 13 h 30"/>
                <a:gd name="T22" fmla="*/ 19 w 23"/>
                <a:gd name="T23" fmla="*/ 13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23" h="30">
                  <a:moveTo>
                    <a:pt x="19" y="13"/>
                  </a:moveTo>
                  <a:cubicBezTo>
                    <a:pt x="17" y="11"/>
                    <a:pt x="18" y="8"/>
                    <a:pt x="18" y="6"/>
                  </a:cubicBezTo>
                  <a:cubicBezTo>
                    <a:pt x="19" y="4"/>
                    <a:pt x="16" y="2"/>
                    <a:pt x="17" y="0"/>
                  </a:cubicBezTo>
                  <a:cubicBezTo>
                    <a:pt x="12" y="0"/>
                    <a:pt x="8" y="0"/>
                    <a:pt x="3" y="0"/>
                  </a:cubicBezTo>
                  <a:cubicBezTo>
                    <a:pt x="3" y="3"/>
                    <a:pt x="4" y="7"/>
                    <a:pt x="4" y="11"/>
                  </a:cubicBezTo>
                  <a:cubicBezTo>
                    <a:pt x="4" y="15"/>
                    <a:pt x="0" y="18"/>
                    <a:pt x="1" y="22"/>
                  </a:cubicBezTo>
                  <a:cubicBezTo>
                    <a:pt x="2" y="25"/>
                    <a:pt x="4" y="26"/>
                    <a:pt x="3" y="30"/>
                  </a:cubicBezTo>
                  <a:cubicBezTo>
                    <a:pt x="6" y="30"/>
                    <a:pt x="7" y="30"/>
                    <a:pt x="10" y="29"/>
                  </a:cubicBezTo>
                  <a:cubicBezTo>
                    <a:pt x="15" y="28"/>
                    <a:pt x="19" y="26"/>
                    <a:pt x="23" y="24"/>
                  </a:cubicBezTo>
                  <a:cubicBezTo>
                    <a:pt x="21" y="23"/>
                    <a:pt x="20" y="21"/>
                    <a:pt x="20" y="19"/>
                  </a:cubicBezTo>
                  <a:cubicBezTo>
                    <a:pt x="20" y="17"/>
                    <a:pt x="20" y="15"/>
                    <a:pt x="19" y="13"/>
                  </a:cubicBezTo>
                  <a:cubicBezTo>
                    <a:pt x="17" y="11"/>
                    <a:pt x="20" y="15"/>
                    <a:pt x="19" y="13"/>
                  </a:cubicBezTo>
                  <a:close/>
                </a:path>
              </a:pathLst>
            </a:custGeom>
            <a:grpFill/>
            <a:ln w="4763" cap="flat">
              <a:solidFill>
                <a:schemeClr val="bg1"/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id-ID" sz="1800" b="1" i="0" u="none" strike="noStrike" kern="1200" cap="none" spc="0" normalizeH="0" baseline="0" noProof="0">
                <a:ln>
                  <a:noFill/>
                </a:ln>
                <a:solidFill>
                  <a:srgbClr val="1C1C1C">
                    <a:lumMod val="50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endParaRPr>
            </a:p>
          </p:txBody>
        </p:sp>
        <p:sp>
          <p:nvSpPr>
            <p:cNvPr id="364" name="Freeform 762"/>
            <p:cNvSpPr/>
            <p:nvPr/>
          </p:nvSpPr>
          <p:spPr bwMode="auto">
            <a:xfrm>
              <a:off x="11079175" y="8558422"/>
              <a:ext cx="140127" cy="168835"/>
            </a:xfrm>
            <a:custGeom>
              <a:avLst/>
              <a:gdLst>
                <a:gd name="T0" fmla="*/ 12 w 15"/>
                <a:gd name="T1" fmla="*/ 14 h 18"/>
                <a:gd name="T2" fmla="*/ 14 w 15"/>
                <a:gd name="T3" fmla="*/ 6 h 18"/>
                <a:gd name="T4" fmla="*/ 5 w 15"/>
                <a:gd name="T5" fmla="*/ 3 h 18"/>
                <a:gd name="T6" fmla="*/ 1 w 15"/>
                <a:gd name="T7" fmla="*/ 8 h 18"/>
                <a:gd name="T8" fmla="*/ 4 w 15"/>
                <a:gd name="T9" fmla="*/ 12 h 18"/>
                <a:gd name="T10" fmla="*/ 7 w 15"/>
                <a:gd name="T11" fmla="*/ 16 h 18"/>
                <a:gd name="T12" fmla="*/ 10 w 15"/>
                <a:gd name="T13" fmla="*/ 16 h 18"/>
                <a:gd name="T14" fmla="*/ 12 w 15"/>
                <a:gd name="T15" fmla="*/ 14 h 18"/>
                <a:gd name="T16" fmla="*/ 12 w 15"/>
                <a:gd name="T17" fmla="*/ 14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5" h="18">
                  <a:moveTo>
                    <a:pt x="12" y="14"/>
                  </a:moveTo>
                  <a:cubicBezTo>
                    <a:pt x="15" y="13"/>
                    <a:pt x="15" y="8"/>
                    <a:pt x="14" y="6"/>
                  </a:cubicBezTo>
                  <a:cubicBezTo>
                    <a:pt x="12" y="2"/>
                    <a:pt x="8" y="0"/>
                    <a:pt x="5" y="3"/>
                  </a:cubicBezTo>
                  <a:cubicBezTo>
                    <a:pt x="3" y="4"/>
                    <a:pt x="0" y="6"/>
                    <a:pt x="1" y="8"/>
                  </a:cubicBezTo>
                  <a:cubicBezTo>
                    <a:pt x="2" y="10"/>
                    <a:pt x="2" y="11"/>
                    <a:pt x="4" y="12"/>
                  </a:cubicBezTo>
                  <a:cubicBezTo>
                    <a:pt x="5" y="14"/>
                    <a:pt x="5" y="15"/>
                    <a:pt x="7" y="16"/>
                  </a:cubicBezTo>
                  <a:cubicBezTo>
                    <a:pt x="8" y="17"/>
                    <a:pt x="9" y="18"/>
                    <a:pt x="10" y="16"/>
                  </a:cubicBezTo>
                  <a:cubicBezTo>
                    <a:pt x="10" y="15"/>
                    <a:pt x="11" y="15"/>
                    <a:pt x="12" y="14"/>
                  </a:cubicBezTo>
                  <a:cubicBezTo>
                    <a:pt x="14" y="13"/>
                    <a:pt x="11" y="15"/>
                    <a:pt x="12" y="14"/>
                  </a:cubicBezTo>
                  <a:close/>
                </a:path>
              </a:pathLst>
            </a:custGeom>
            <a:grpFill/>
            <a:ln w="4763" cap="flat">
              <a:solidFill>
                <a:schemeClr val="bg1"/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id-ID" sz="1800" b="1" i="0" u="none" strike="noStrike" kern="1200" cap="none" spc="0" normalizeH="0" baseline="0" noProof="0">
                <a:ln>
                  <a:noFill/>
                </a:ln>
                <a:solidFill>
                  <a:srgbClr val="1C1C1C">
                    <a:lumMod val="50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endParaRPr>
            </a:p>
          </p:txBody>
        </p:sp>
        <p:sp>
          <p:nvSpPr>
            <p:cNvPr id="365" name="Freeform 763"/>
            <p:cNvSpPr/>
            <p:nvPr/>
          </p:nvSpPr>
          <p:spPr bwMode="auto">
            <a:xfrm>
              <a:off x="11161976" y="8631691"/>
              <a:ext cx="207006" cy="197506"/>
            </a:xfrm>
            <a:custGeom>
              <a:avLst/>
              <a:gdLst>
                <a:gd name="T0" fmla="*/ 21 w 22"/>
                <a:gd name="T1" fmla="*/ 17 h 21"/>
                <a:gd name="T2" fmla="*/ 19 w 22"/>
                <a:gd name="T3" fmla="*/ 13 h 21"/>
                <a:gd name="T4" fmla="*/ 16 w 22"/>
                <a:gd name="T5" fmla="*/ 11 h 21"/>
                <a:gd name="T6" fmla="*/ 16 w 22"/>
                <a:gd name="T7" fmla="*/ 6 h 21"/>
                <a:gd name="T8" fmla="*/ 13 w 22"/>
                <a:gd name="T9" fmla="*/ 8 h 21"/>
                <a:gd name="T10" fmla="*/ 9 w 22"/>
                <a:gd name="T11" fmla="*/ 1 h 21"/>
                <a:gd name="T12" fmla="*/ 5 w 22"/>
                <a:gd name="T13" fmla="*/ 4 h 21"/>
                <a:gd name="T14" fmla="*/ 0 w 22"/>
                <a:gd name="T15" fmla="*/ 9 h 21"/>
                <a:gd name="T16" fmla="*/ 12 w 22"/>
                <a:gd name="T17" fmla="*/ 18 h 21"/>
                <a:gd name="T18" fmla="*/ 19 w 22"/>
                <a:gd name="T19" fmla="*/ 21 h 21"/>
                <a:gd name="T20" fmla="*/ 21 w 22"/>
                <a:gd name="T21" fmla="*/ 17 h 21"/>
                <a:gd name="T22" fmla="*/ 21 w 22"/>
                <a:gd name="T23" fmla="*/ 17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22" h="21">
                  <a:moveTo>
                    <a:pt x="21" y="17"/>
                  </a:moveTo>
                  <a:cubicBezTo>
                    <a:pt x="22" y="15"/>
                    <a:pt x="20" y="14"/>
                    <a:pt x="19" y="13"/>
                  </a:cubicBezTo>
                  <a:cubicBezTo>
                    <a:pt x="18" y="13"/>
                    <a:pt x="14" y="12"/>
                    <a:pt x="16" y="11"/>
                  </a:cubicBezTo>
                  <a:cubicBezTo>
                    <a:pt x="17" y="10"/>
                    <a:pt x="17" y="7"/>
                    <a:pt x="16" y="6"/>
                  </a:cubicBezTo>
                  <a:cubicBezTo>
                    <a:pt x="15" y="4"/>
                    <a:pt x="14" y="8"/>
                    <a:pt x="13" y="8"/>
                  </a:cubicBezTo>
                  <a:cubicBezTo>
                    <a:pt x="10" y="8"/>
                    <a:pt x="11" y="0"/>
                    <a:pt x="9" y="1"/>
                  </a:cubicBezTo>
                  <a:cubicBezTo>
                    <a:pt x="8" y="2"/>
                    <a:pt x="6" y="3"/>
                    <a:pt x="5" y="4"/>
                  </a:cubicBezTo>
                  <a:cubicBezTo>
                    <a:pt x="4" y="6"/>
                    <a:pt x="2" y="7"/>
                    <a:pt x="0" y="9"/>
                  </a:cubicBezTo>
                  <a:cubicBezTo>
                    <a:pt x="5" y="12"/>
                    <a:pt x="8" y="15"/>
                    <a:pt x="12" y="18"/>
                  </a:cubicBezTo>
                  <a:cubicBezTo>
                    <a:pt x="14" y="20"/>
                    <a:pt x="16" y="21"/>
                    <a:pt x="19" y="21"/>
                  </a:cubicBezTo>
                  <a:cubicBezTo>
                    <a:pt x="22" y="21"/>
                    <a:pt x="20" y="19"/>
                    <a:pt x="21" y="17"/>
                  </a:cubicBezTo>
                  <a:cubicBezTo>
                    <a:pt x="22" y="15"/>
                    <a:pt x="21" y="19"/>
                    <a:pt x="21" y="17"/>
                  </a:cubicBezTo>
                  <a:close/>
                </a:path>
              </a:pathLst>
            </a:custGeom>
            <a:grpFill/>
            <a:ln w="4763" cap="flat">
              <a:solidFill>
                <a:schemeClr val="bg1"/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id-ID" sz="1800" b="1" i="0" u="none" strike="noStrike" kern="1200" cap="none" spc="0" normalizeH="0" baseline="0" noProof="0">
                <a:ln>
                  <a:noFill/>
                </a:ln>
                <a:solidFill>
                  <a:srgbClr val="1C1C1C">
                    <a:lumMod val="50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endParaRPr>
            </a:p>
          </p:txBody>
        </p:sp>
        <p:sp>
          <p:nvSpPr>
            <p:cNvPr id="366" name="Freeform 764"/>
            <p:cNvSpPr/>
            <p:nvPr/>
          </p:nvSpPr>
          <p:spPr bwMode="auto">
            <a:xfrm>
              <a:off x="11015478" y="8443745"/>
              <a:ext cx="324842" cy="273958"/>
            </a:xfrm>
            <a:custGeom>
              <a:avLst/>
              <a:gdLst>
                <a:gd name="T0" fmla="*/ 10 w 35"/>
                <a:gd name="T1" fmla="*/ 16 h 29"/>
                <a:gd name="T2" fmla="*/ 20 w 35"/>
                <a:gd name="T3" fmla="*/ 17 h 29"/>
                <a:gd name="T4" fmla="*/ 21 w 35"/>
                <a:gd name="T5" fmla="*/ 23 h 29"/>
                <a:gd name="T6" fmla="*/ 25 w 35"/>
                <a:gd name="T7" fmla="*/ 21 h 29"/>
                <a:gd name="T8" fmla="*/ 29 w 35"/>
                <a:gd name="T9" fmla="*/ 27 h 29"/>
                <a:gd name="T10" fmla="*/ 31 w 35"/>
                <a:gd name="T11" fmla="*/ 26 h 29"/>
                <a:gd name="T12" fmla="*/ 33 w 35"/>
                <a:gd name="T13" fmla="*/ 25 h 29"/>
                <a:gd name="T14" fmla="*/ 33 w 35"/>
                <a:gd name="T15" fmla="*/ 23 h 29"/>
                <a:gd name="T16" fmla="*/ 35 w 35"/>
                <a:gd name="T17" fmla="*/ 22 h 29"/>
                <a:gd name="T18" fmla="*/ 34 w 35"/>
                <a:gd name="T19" fmla="*/ 19 h 29"/>
                <a:gd name="T20" fmla="*/ 33 w 35"/>
                <a:gd name="T21" fmla="*/ 16 h 29"/>
                <a:gd name="T22" fmla="*/ 33 w 35"/>
                <a:gd name="T23" fmla="*/ 12 h 29"/>
                <a:gd name="T24" fmla="*/ 32 w 35"/>
                <a:gd name="T25" fmla="*/ 8 h 29"/>
                <a:gd name="T26" fmla="*/ 26 w 35"/>
                <a:gd name="T27" fmla="*/ 2 h 29"/>
                <a:gd name="T28" fmla="*/ 24 w 35"/>
                <a:gd name="T29" fmla="*/ 3 h 29"/>
                <a:gd name="T30" fmla="*/ 22 w 35"/>
                <a:gd name="T31" fmla="*/ 3 h 29"/>
                <a:gd name="T32" fmla="*/ 19 w 35"/>
                <a:gd name="T33" fmla="*/ 3 h 29"/>
                <a:gd name="T34" fmla="*/ 18 w 35"/>
                <a:gd name="T35" fmla="*/ 3 h 29"/>
                <a:gd name="T36" fmla="*/ 15 w 35"/>
                <a:gd name="T37" fmla="*/ 2 h 29"/>
                <a:gd name="T38" fmla="*/ 10 w 35"/>
                <a:gd name="T39" fmla="*/ 1 h 29"/>
                <a:gd name="T40" fmla="*/ 5 w 35"/>
                <a:gd name="T41" fmla="*/ 1 h 29"/>
                <a:gd name="T42" fmla="*/ 5 w 35"/>
                <a:gd name="T43" fmla="*/ 4 h 29"/>
                <a:gd name="T44" fmla="*/ 3 w 35"/>
                <a:gd name="T45" fmla="*/ 6 h 29"/>
                <a:gd name="T46" fmla="*/ 0 w 35"/>
                <a:gd name="T47" fmla="*/ 8 h 29"/>
                <a:gd name="T48" fmla="*/ 3 w 35"/>
                <a:gd name="T49" fmla="*/ 13 h 29"/>
                <a:gd name="T50" fmla="*/ 8 w 35"/>
                <a:gd name="T51" fmla="*/ 19 h 29"/>
                <a:gd name="T52" fmla="*/ 10 w 35"/>
                <a:gd name="T53" fmla="*/ 16 h 29"/>
                <a:gd name="T54" fmla="*/ 10 w 35"/>
                <a:gd name="T55" fmla="*/ 16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35" h="29">
                  <a:moveTo>
                    <a:pt x="10" y="16"/>
                  </a:moveTo>
                  <a:cubicBezTo>
                    <a:pt x="14" y="14"/>
                    <a:pt x="18" y="12"/>
                    <a:pt x="20" y="17"/>
                  </a:cubicBezTo>
                  <a:cubicBezTo>
                    <a:pt x="22" y="19"/>
                    <a:pt x="21" y="20"/>
                    <a:pt x="21" y="23"/>
                  </a:cubicBezTo>
                  <a:cubicBezTo>
                    <a:pt x="22" y="24"/>
                    <a:pt x="24" y="21"/>
                    <a:pt x="25" y="21"/>
                  </a:cubicBezTo>
                  <a:cubicBezTo>
                    <a:pt x="27" y="20"/>
                    <a:pt x="27" y="29"/>
                    <a:pt x="29" y="27"/>
                  </a:cubicBezTo>
                  <a:cubicBezTo>
                    <a:pt x="30" y="27"/>
                    <a:pt x="30" y="26"/>
                    <a:pt x="31" y="26"/>
                  </a:cubicBezTo>
                  <a:cubicBezTo>
                    <a:pt x="31" y="25"/>
                    <a:pt x="33" y="26"/>
                    <a:pt x="33" y="25"/>
                  </a:cubicBezTo>
                  <a:cubicBezTo>
                    <a:pt x="34" y="24"/>
                    <a:pt x="33" y="23"/>
                    <a:pt x="33" y="23"/>
                  </a:cubicBezTo>
                  <a:cubicBezTo>
                    <a:pt x="33" y="21"/>
                    <a:pt x="35" y="22"/>
                    <a:pt x="35" y="22"/>
                  </a:cubicBezTo>
                  <a:cubicBezTo>
                    <a:pt x="35" y="21"/>
                    <a:pt x="32" y="20"/>
                    <a:pt x="34" y="19"/>
                  </a:cubicBezTo>
                  <a:cubicBezTo>
                    <a:pt x="35" y="18"/>
                    <a:pt x="35" y="17"/>
                    <a:pt x="33" y="16"/>
                  </a:cubicBezTo>
                  <a:cubicBezTo>
                    <a:pt x="32" y="15"/>
                    <a:pt x="34" y="13"/>
                    <a:pt x="33" y="12"/>
                  </a:cubicBezTo>
                  <a:cubicBezTo>
                    <a:pt x="32" y="11"/>
                    <a:pt x="33" y="10"/>
                    <a:pt x="32" y="8"/>
                  </a:cubicBezTo>
                  <a:cubicBezTo>
                    <a:pt x="31" y="7"/>
                    <a:pt x="29" y="0"/>
                    <a:pt x="26" y="2"/>
                  </a:cubicBezTo>
                  <a:cubicBezTo>
                    <a:pt x="26" y="2"/>
                    <a:pt x="25" y="3"/>
                    <a:pt x="24" y="3"/>
                  </a:cubicBezTo>
                  <a:cubicBezTo>
                    <a:pt x="23" y="3"/>
                    <a:pt x="23" y="3"/>
                    <a:pt x="22" y="3"/>
                  </a:cubicBezTo>
                  <a:cubicBezTo>
                    <a:pt x="21" y="4"/>
                    <a:pt x="20" y="3"/>
                    <a:pt x="19" y="3"/>
                  </a:cubicBezTo>
                  <a:cubicBezTo>
                    <a:pt x="18" y="3"/>
                    <a:pt x="18" y="4"/>
                    <a:pt x="18" y="3"/>
                  </a:cubicBezTo>
                  <a:cubicBezTo>
                    <a:pt x="16" y="2"/>
                    <a:pt x="17" y="2"/>
                    <a:pt x="15" y="2"/>
                  </a:cubicBezTo>
                  <a:cubicBezTo>
                    <a:pt x="12" y="3"/>
                    <a:pt x="12" y="1"/>
                    <a:pt x="10" y="1"/>
                  </a:cubicBezTo>
                  <a:cubicBezTo>
                    <a:pt x="8" y="0"/>
                    <a:pt x="6" y="0"/>
                    <a:pt x="5" y="1"/>
                  </a:cubicBezTo>
                  <a:cubicBezTo>
                    <a:pt x="5" y="2"/>
                    <a:pt x="3" y="3"/>
                    <a:pt x="5" y="4"/>
                  </a:cubicBezTo>
                  <a:cubicBezTo>
                    <a:pt x="6" y="5"/>
                    <a:pt x="5" y="6"/>
                    <a:pt x="3" y="6"/>
                  </a:cubicBezTo>
                  <a:cubicBezTo>
                    <a:pt x="1" y="6"/>
                    <a:pt x="0" y="6"/>
                    <a:pt x="0" y="8"/>
                  </a:cubicBezTo>
                  <a:cubicBezTo>
                    <a:pt x="1" y="10"/>
                    <a:pt x="2" y="11"/>
                    <a:pt x="3" y="13"/>
                  </a:cubicBezTo>
                  <a:cubicBezTo>
                    <a:pt x="5" y="15"/>
                    <a:pt x="6" y="16"/>
                    <a:pt x="8" y="19"/>
                  </a:cubicBezTo>
                  <a:cubicBezTo>
                    <a:pt x="9" y="18"/>
                    <a:pt x="9" y="17"/>
                    <a:pt x="10" y="16"/>
                  </a:cubicBezTo>
                  <a:cubicBezTo>
                    <a:pt x="11" y="16"/>
                    <a:pt x="10" y="17"/>
                    <a:pt x="10" y="16"/>
                  </a:cubicBezTo>
                  <a:close/>
                </a:path>
              </a:pathLst>
            </a:custGeom>
            <a:grpFill/>
            <a:ln w="4763" cap="flat">
              <a:solidFill>
                <a:schemeClr val="bg1"/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id-ID" sz="1800" b="1" i="0" u="none" strike="noStrike" kern="1200" cap="none" spc="0" normalizeH="0" baseline="0" noProof="0">
                <a:ln>
                  <a:noFill/>
                </a:ln>
                <a:solidFill>
                  <a:srgbClr val="1C1C1C">
                    <a:lumMod val="50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endParaRPr>
            </a:p>
          </p:txBody>
        </p:sp>
        <p:sp>
          <p:nvSpPr>
            <p:cNvPr id="367" name="Freeform 765"/>
            <p:cNvSpPr/>
            <p:nvPr/>
          </p:nvSpPr>
          <p:spPr bwMode="auto">
            <a:xfrm>
              <a:off x="10929493" y="8453303"/>
              <a:ext cx="149682" cy="66896"/>
            </a:xfrm>
            <a:custGeom>
              <a:avLst/>
              <a:gdLst>
                <a:gd name="T0" fmla="*/ 10 w 16"/>
                <a:gd name="T1" fmla="*/ 5 h 7"/>
                <a:gd name="T2" fmla="*/ 14 w 16"/>
                <a:gd name="T3" fmla="*/ 3 h 7"/>
                <a:gd name="T4" fmla="*/ 14 w 16"/>
                <a:gd name="T5" fmla="*/ 0 h 7"/>
                <a:gd name="T6" fmla="*/ 7 w 16"/>
                <a:gd name="T7" fmla="*/ 0 h 7"/>
                <a:gd name="T8" fmla="*/ 4 w 16"/>
                <a:gd name="T9" fmla="*/ 0 h 7"/>
                <a:gd name="T10" fmla="*/ 0 w 16"/>
                <a:gd name="T11" fmla="*/ 1 h 7"/>
                <a:gd name="T12" fmla="*/ 3 w 16"/>
                <a:gd name="T13" fmla="*/ 3 h 7"/>
                <a:gd name="T14" fmla="*/ 7 w 16"/>
                <a:gd name="T15" fmla="*/ 3 h 7"/>
                <a:gd name="T16" fmla="*/ 9 w 16"/>
                <a:gd name="T17" fmla="*/ 7 h 7"/>
                <a:gd name="T18" fmla="*/ 10 w 16"/>
                <a:gd name="T19" fmla="*/ 5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6" h="7">
                  <a:moveTo>
                    <a:pt x="10" y="5"/>
                  </a:moveTo>
                  <a:cubicBezTo>
                    <a:pt x="11" y="5"/>
                    <a:pt x="16" y="5"/>
                    <a:pt x="14" y="3"/>
                  </a:cubicBezTo>
                  <a:cubicBezTo>
                    <a:pt x="12" y="2"/>
                    <a:pt x="14" y="1"/>
                    <a:pt x="14" y="0"/>
                  </a:cubicBezTo>
                  <a:cubicBezTo>
                    <a:pt x="12" y="0"/>
                    <a:pt x="9" y="0"/>
                    <a:pt x="7" y="0"/>
                  </a:cubicBezTo>
                  <a:cubicBezTo>
                    <a:pt x="5" y="0"/>
                    <a:pt x="5" y="1"/>
                    <a:pt x="4" y="0"/>
                  </a:cubicBezTo>
                  <a:cubicBezTo>
                    <a:pt x="2" y="0"/>
                    <a:pt x="2" y="0"/>
                    <a:pt x="0" y="1"/>
                  </a:cubicBezTo>
                  <a:cubicBezTo>
                    <a:pt x="1" y="2"/>
                    <a:pt x="1" y="3"/>
                    <a:pt x="3" y="3"/>
                  </a:cubicBezTo>
                  <a:cubicBezTo>
                    <a:pt x="4" y="3"/>
                    <a:pt x="7" y="3"/>
                    <a:pt x="7" y="3"/>
                  </a:cubicBezTo>
                  <a:cubicBezTo>
                    <a:pt x="5" y="5"/>
                    <a:pt x="7" y="6"/>
                    <a:pt x="9" y="7"/>
                  </a:cubicBezTo>
                  <a:cubicBezTo>
                    <a:pt x="9" y="7"/>
                    <a:pt x="9" y="5"/>
                    <a:pt x="10" y="5"/>
                  </a:cubicBezTo>
                  <a:close/>
                </a:path>
              </a:pathLst>
            </a:custGeom>
            <a:grpFill/>
            <a:ln w="4763" cap="flat">
              <a:solidFill>
                <a:schemeClr val="bg1"/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id-ID" sz="1800" b="1" i="0" u="none" strike="noStrike" kern="1200" cap="none" spc="0" normalizeH="0" baseline="0" noProof="0">
                <a:ln>
                  <a:noFill/>
                </a:ln>
                <a:solidFill>
                  <a:srgbClr val="1C1C1C">
                    <a:lumMod val="50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endParaRPr>
            </a:p>
          </p:txBody>
        </p:sp>
        <p:sp>
          <p:nvSpPr>
            <p:cNvPr id="368" name="Freeform 766"/>
            <p:cNvSpPr/>
            <p:nvPr/>
          </p:nvSpPr>
          <p:spPr bwMode="auto">
            <a:xfrm>
              <a:off x="10919937" y="8389590"/>
              <a:ext cx="140127" cy="38227"/>
            </a:xfrm>
            <a:custGeom>
              <a:avLst/>
              <a:gdLst>
                <a:gd name="T0" fmla="*/ 4 w 15"/>
                <a:gd name="T1" fmla="*/ 4 h 4"/>
                <a:gd name="T2" fmla="*/ 9 w 15"/>
                <a:gd name="T3" fmla="*/ 3 h 4"/>
                <a:gd name="T4" fmla="*/ 15 w 15"/>
                <a:gd name="T5" fmla="*/ 2 h 4"/>
                <a:gd name="T6" fmla="*/ 8 w 15"/>
                <a:gd name="T7" fmla="*/ 1 h 4"/>
                <a:gd name="T8" fmla="*/ 0 w 15"/>
                <a:gd name="T9" fmla="*/ 4 h 4"/>
                <a:gd name="T10" fmla="*/ 4 w 15"/>
                <a:gd name="T11" fmla="*/ 4 h 4"/>
                <a:gd name="T12" fmla="*/ 4 w 15"/>
                <a:gd name="T13" fmla="*/ 4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5" h="4">
                  <a:moveTo>
                    <a:pt x="4" y="4"/>
                  </a:moveTo>
                  <a:cubicBezTo>
                    <a:pt x="6" y="3"/>
                    <a:pt x="7" y="2"/>
                    <a:pt x="9" y="3"/>
                  </a:cubicBezTo>
                  <a:cubicBezTo>
                    <a:pt x="10" y="3"/>
                    <a:pt x="14" y="4"/>
                    <a:pt x="15" y="2"/>
                  </a:cubicBezTo>
                  <a:cubicBezTo>
                    <a:pt x="15" y="3"/>
                    <a:pt x="9" y="0"/>
                    <a:pt x="8" y="1"/>
                  </a:cubicBezTo>
                  <a:cubicBezTo>
                    <a:pt x="5" y="2"/>
                    <a:pt x="1" y="0"/>
                    <a:pt x="0" y="4"/>
                  </a:cubicBezTo>
                  <a:cubicBezTo>
                    <a:pt x="2" y="4"/>
                    <a:pt x="3" y="4"/>
                    <a:pt x="4" y="4"/>
                  </a:cubicBezTo>
                  <a:cubicBezTo>
                    <a:pt x="5" y="4"/>
                    <a:pt x="4" y="4"/>
                    <a:pt x="4" y="4"/>
                  </a:cubicBezTo>
                  <a:close/>
                </a:path>
              </a:pathLst>
            </a:custGeom>
            <a:grpFill/>
            <a:ln w="4763" cap="flat">
              <a:solidFill>
                <a:schemeClr val="bg1"/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id-ID" sz="1800" b="1" i="0" u="none" strike="noStrike" kern="1200" cap="none" spc="0" normalizeH="0" baseline="0" noProof="0">
                <a:ln>
                  <a:noFill/>
                </a:ln>
                <a:solidFill>
                  <a:srgbClr val="1C1C1C">
                    <a:lumMod val="50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endParaRPr>
            </a:p>
          </p:txBody>
        </p:sp>
        <p:sp>
          <p:nvSpPr>
            <p:cNvPr id="369" name="Freeform 767"/>
            <p:cNvSpPr/>
            <p:nvPr/>
          </p:nvSpPr>
          <p:spPr bwMode="auto">
            <a:xfrm>
              <a:off x="10900829" y="7733369"/>
              <a:ext cx="560509" cy="637107"/>
            </a:xfrm>
            <a:custGeom>
              <a:avLst/>
              <a:gdLst>
                <a:gd name="T0" fmla="*/ 5 w 60"/>
                <a:gd name="T1" fmla="*/ 57 h 68"/>
                <a:gd name="T2" fmla="*/ 15 w 60"/>
                <a:gd name="T3" fmla="*/ 57 h 68"/>
                <a:gd name="T4" fmla="*/ 18 w 60"/>
                <a:gd name="T5" fmla="*/ 59 h 68"/>
                <a:gd name="T6" fmla="*/ 21 w 60"/>
                <a:gd name="T7" fmla="*/ 63 h 68"/>
                <a:gd name="T8" fmla="*/ 27 w 60"/>
                <a:gd name="T9" fmla="*/ 64 h 68"/>
                <a:gd name="T10" fmla="*/ 32 w 60"/>
                <a:gd name="T11" fmla="*/ 64 h 68"/>
                <a:gd name="T12" fmla="*/ 35 w 60"/>
                <a:gd name="T13" fmla="*/ 62 h 68"/>
                <a:gd name="T14" fmla="*/ 39 w 60"/>
                <a:gd name="T15" fmla="*/ 62 h 68"/>
                <a:gd name="T16" fmla="*/ 44 w 60"/>
                <a:gd name="T17" fmla="*/ 61 h 68"/>
                <a:gd name="T18" fmla="*/ 53 w 60"/>
                <a:gd name="T19" fmla="*/ 61 h 68"/>
                <a:gd name="T20" fmla="*/ 58 w 60"/>
                <a:gd name="T21" fmla="*/ 61 h 68"/>
                <a:gd name="T22" fmla="*/ 58 w 60"/>
                <a:gd name="T23" fmla="*/ 54 h 68"/>
                <a:gd name="T24" fmla="*/ 56 w 60"/>
                <a:gd name="T25" fmla="*/ 38 h 68"/>
                <a:gd name="T26" fmla="*/ 52 w 60"/>
                <a:gd name="T27" fmla="*/ 12 h 68"/>
                <a:gd name="T28" fmla="*/ 60 w 60"/>
                <a:gd name="T29" fmla="*/ 12 h 68"/>
                <a:gd name="T30" fmla="*/ 43 w 60"/>
                <a:gd name="T31" fmla="*/ 0 h 68"/>
                <a:gd name="T32" fmla="*/ 42 w 60"/>
                <a:gd name="T33" fmla="*/ 7 h 68"/>
                <a:gd name="T34" fmla="*/ 37 w 60"/>
                <a:gd name="T35" fmla="*/ 7 h 68"/>
                <a:gd name="T36" fmla="*/ 29 w 60"/>
                <a:gd name="T37" fmla="*/ 7 h 68"/>
                <a:gd name="T38" fmla="*/ 26 w 60"/>
                <a:gd name="T39" fmla="*/ 7 h 68"/>
                <a:gd name="T40" fmla="*/ 26 w 60"/>
                <a:gd name="T41" fmla="*/ 12 h 68"/>
                <a:gd name="T42" fmla="*/ 26 w 60"/>
                <a:gd name="T43" fmla="*/ 19 h 68"/>
                <a:gd name="T44" fmla="*/ 20 w 60"/>
                <a:gd name="T45" fmla="*/ 25 h 68"/>
                <a:gd name="T46" fmla="*/ 20 w 60"/>
                <a:gd name="T47" fmla="*/ 32 h 68"/>
                <a:gd name="T48" fmla="*/ 16 w 60"/>
                <a:gd name="T49" fmla="*/ 32 h 68"/>
                <a:gd name="T50" fmla="*/ 3 w 60"/>
                <a:gd name="T51" fmla="*/ 32 h 68"/>
                <a:gd name="T52" fmla="*/ 1 w 60"/>
                <a:gd name="T53" fmla="*/ 33 h 68"/>
                <a:gd name="T54" fmla="*/ 4 w 60"/>
                <a:gd name="T55" fmla="*/ 36 h 68"/>
                <a:gd name="T56" fmla="*/ 3 w 60"/>
                <a:gd name="T57" fmla="*/ 41 h 68"/>
                <a:gd name="T58" fmla="*/ 6 w 60"/>
                <a:gd name="T59" fmla="*/ 48 h 68"/>
                <a:gd name="T60" fmla="*/ 3 w 60"/>
                <a:gd name="T61" fmla="*/ 58 h 68"/>
                <a:gd name="T62" fmla="*/ 5 w 60"/>
                <a:gd name="T63" fmla="*/ 57 h 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60" h="68">
                  <a:moveTo>
                    <a:pt x="5" y="57"/>
                  </a:moveTo>
                  <a:cubicBezTo>
                    <a:pt x="7" y="57"/>
                    <a:pt x="13" y="55"/>
                    <a:pt x="15" y="57"/>
                  </a:cubicBezTo>
                  <a:cubicBezTo>
                    <a:pt x="16" y="58"/>
                    <a:pt x="17" y="58"/>
                    <a:pt x="18" y="59"/>
                  </a:cubicBezTo>
                  <a:cubicBezTo>
                    <a:pt x="19" y="61"/>
                    <a:pt x="20" y="62"/>
                    <a:pt x="21" y="63"/>
                  </a:cubicBezTo>
                  <a:cubicBezTo>
                    <a:pt x="22" y="64"/>
                    <a:pt x="26" y="68"/>
                    <a:pt x="27" y="64"/>
                  </a:cubicBezTo>
                  <a:cubicBezTo>
                    <a:pt x="28" y="58"/>
                    <a:pt x="30" y="65"/>
                    <a:pt x="32" y="64"/>
                  </a:cubicBezTo>
                  <a:cubicBezTo>
                    <a:pt x="33" y="62"/>
                    <a:pt x="33" y="62"/>
                    <a:pt x="35" y="62"/>
                  </a:cubicBezTo>
                  <a:cubicBezTo>
                    <a:pt x="37" y="62"/>
                    <a:pt x="38" y="62"/>
                    <a:pt x="39" y="62"/>
                  </a:cubicBezTo>
                  <a:cubicBezTo>
                    <a:pt x="41" y="61"/>
                    <a:pt x="43" y="61"/>
                    <a:pt x="44" y="61"/>
                  </a:cubicBezTo>
                  <a:cubicBezTo>
                    <a:pt x="47" y="61"/>
                    <a:pt x="50" y="61"/>
                    <a:pt x="53" y="61"/>
                  </a:cubicBezTo>
                  <a:cubicBezTo>
                    <a:pt x="54" y="61"/>
                    <a:pt x="57" y="62"/>
                    <a:pt x="58" y="61"/>
                  </a:cubicBezTo>
                  <a:cubicBezTo>
                    <a:pt x="59" y="61"/>
                    <a:pt x="58" y="55"/>
                    <a:pt x="58" y="54"/>
                  </a:cubicBezTo>
                  <a:cubicBezTo>
                    <a:pt x="57" y="48"/>
                    <a:pt x="56" y="43"/>
                    <a:pt x="56" y="38"/>
                  </a:cubicBezTo>
                  <a:cubicBezTo>
                    <a:pt x="55" y="29"/>
                    <a:pt x="53" y="21"/>
                    <a:pt x="52" y="12"/>
                  </a:cubicBezTo>
                  <a:cubicBezTo>
                    <a:pt x="55" y="12"/>
                    <a:pt x="58" y="12"/>
                    <a:pt x="60" y="12"/>
                  </a:cubicBezTo>
                  <a:cubicBezTo>
                    <a:pt x="54" y="8"/>
                    <a:pt x="48" y="4"/>
                    <a:pt x="43" y="0"/>
                  </a:cubicBezTo>
                  <a:cubicBezTo>
                    <a:pt x="43" y="1"/>
                    <a:pt x="43" y="7"/>
                    <a:pt x="42" y="7"/>
                  </a:cubicBezTo>
                  <a:cubicBezTo>
                    <a:pt x="41" y="7"/>
                    <a:pt x="39" y="7"/>
                    <a:pt x="37" y="7"/>
                  </a:cubicBezTo>
                  <a:cubicBezTo>
                    <a:pt x="35" y="7"/>
                    <a:pt x="32" y="7"/>
                    <a:pt x="29" y="7"/>
                  </a:cubicBezTo>
                  <a:cubicBezTo>
                    <a:pt x="29" y="7"/>
                    <a:pt x="26" y="7"/>
                    <a:pt x="26" y="7"/>
                  </a:cubicBezTo>
                  <a:cubicBezTo>
                    <a:pt x="25" y="8"/>
                    <a:pt x="26" y="11"/>
                    <a:pt x="26" y="12"/>
                  </a:cubicBezTo>
                  <a:cubicBezTo>
                    <a:pt x="26" y="14"/>
                    <a:pt x="26" y="17"/>
                    <a:pt x="26" y="19"/>
                  </a:cubicBezTo>
                  <a:cubicBezTo>
                    <a:pt x="26" y="22"/>
                    <a:pt x="20" y="21"/>
                    <a:pt x="20" y="25"/>
                  </a:cubicBezTo>
                  <a:cubicBezTo>
                    <a:pt x="20" y="26"/>
                    <a:pt x="21" y="31"/>
                    <a:pt x="20" y="32"/>
                  </a:cubicBezTo>
                  <a:cubicBezTo>
                    <a:pt x="20" y="32"/>
                    <a:pt x="17" y="32"/>
                    <a:pt x="16" y="32"/>
                  </a:cubicBezTo>
                  <a:cubicBezTo>
                    <a:pt x="12" y="32"/>
                    <a:pt x="7" y="32"/>
                    <a:pt x="3" y="32"/>
                  </a:cubicBezTo>
                  <a:cubicBezTo>
                    <a:pt x="2" y="32"/>
                    <a:pt x="0" y="31"/>
                    <a:pt x="1" y="33"/>
                  </a:cubicBezTo>
                  <a:cubicBezTo>
                    <a:pt x="2" y="34"/>
                    <a:pt x="3" y="35"/>
                    <a:pt x="4" y="36"/>
                  </a:cubicBezTo>
                  <a:cubicBezTo>
                    <a:pt x="5" y="38"/>
                    <a:pt x="4" y="40"/>
                    <a:pt x="3" y="41"/>
                  </a:cubicBezTo>
                  <a:cubicBezTo>
                    <a:pt x="3" y="44"/>
                    <a:pt x="6" y="45"/>
                    <a:pt x="6" y="48"/>
                  </a:cubicBezTo>
                  <a:cubicBezTo>
                    <a:pt x="7" y="51"/>
                    <a:pt x="4" y="55"/>
                    <a:pt x="3" y="58"/>
                  </a:cubicBezTo>
                  <a:cubicBezTo>
                    <a:pt x="4" y="58"/>
                    <a:pt x="4" y="57"/>
                    <a:pt x="5" y="57"/>
                  </a:cubicBezTo>
                  <a:close/>
                </a:path>
              </a:pathLst>
            </a:custGeom>
            <a:grpFill/>
            <a:ln w="4763" cap="flat">
              <a:solidFill>
                <a:schemeClr val="bg1"/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id-ID" sz="1800" b="1" i="0" u="none" strike="noStrike" kern="1200" cap="none" spc="0" normalizeH="0" baseline="0" noProof="0">
                <a:ln>
                  <a:noFill/>
                </a:ln>
                <a:solidFill>
                  <a:srgbClr val="1C1C1C">
                    <a:lumMod val="50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endParaRPr>
            </a:p>
          </p:txBody>
        </p:sp>
        <p:sp>
          <p:nvSpPr>
            <p:cNvPr id="370" name="Freeform 768"/>
            <p:cNvSpPr/>
            <p:nvPr/>
          </p:nvSpPr>
          <p:spPr bwMode="auto">
            <a:xfrm>
              <a:off x="10900829" y="8258982"/>
              <a:ext cx="270700" cy="213435"/>
            </a:xfrm>
            <a:custGeom>
              <a:avLst/>
              <a:gdLst>
                <a:gd name="T0" fmla="*/ 8 w 29"/>
                <a:gd name="T1" fmla="*/ 22 h 23"/>
                <a:gd name="T2" fmla="*/ 10 w 29"/>
                <a:gd name="T3" fmla="*/ 21 h 23"/>
                <a:gd name="T4" fmla="*/ 15 w 29"/>
                <a:gd name="T5" fmla="*/ 21 h 23"/>
                <a:gd name="T6" fmla="*/ 23 w 29"/>
                <a:gd name="T7" fmla="*/ 21 h 23"/>
                <a:gd name="T8" fmla="*/ 27 w 29"/>
                <a:gd name="T9" fmla="*/ 22 h 23"/>
                <a:gd name="T10" fmla="*/ 29 w 29"/>
                <a:gd name="T11" fmla="*/ 19 h 23"/>
                <a:gd name="T12" fmla="*/ 25 w 29"/>
                <a:gd name="T13" fmla="*/ 14 h 23"/>
                <a:gd name="T14" fmla="*/ 25 w 29"/>
                <a:gd name="T15" fmla="*/ 10 h 23"/>
                <a:gd name="T16" fmla="*/ 19 w 29"/>
                <a:gd name="T17" fmla="*/ 4 h 23"/>
                <a:gd name="T18" fmla="*/ 9 w 29"/>
                <a:gd name="T19" fmla="*/ 1 h 23"/>
                <a:gd name="T20" fmla="*/ 5 w 29"/>
                <a:gd name="T21" fmla="*/ 1 h 23"/>
                <a:gd name="T22" fmla="*/ 2 w 29"/>
                <a:gd name="T23" fmla="*/ 6 h 23"/>
                <a:gd name="T24" fmla="*/ 1 w 29"/>
                <a:gd name="T25" fmla="*/ 10 h 23"/>
                <a:gd name="T26" fmla="*/ 2 w 29"/>
                <a:gd name="T27" fmla="*/ 12 h 23"/>
                <a:gd name="T28" fmla="*/ 2 w 29"/>
                <a:gd name="T29" fmla="*/ 14 h 23"/>
                <a:gd name="T30" fmla="*/ 4 w 29"/>
                <a:gd name="T31" fmla="*/ 15 h 23"/>
                <a:gd name="T32" fmla="*/ 9 w 29"/>
                <a:gd name="T33" fmla="*/ 15 h 23"/>
                <a:gd name="T34" fmla="*/ 10 w 29"/>
                <a:gd name="T35" fmla="*/ 14 h 23"/>
                <a:gd name="T36" fmla="*/ 17 w 29"/>
                <a:gd name="T37" fmla="*/ 16 h 23"/>
                <a:gd name="T38" fmla="*/ 11 w 29"/>
                <a:gd name="T39" fmla="*/ 17 h 23"/>
                <a:gd name="T40" fmla="*/ 6 w 29"/>
                <a:gd name="T41" fmla="*/ 18 h 23"/>
                <a:gd name="T42" fmla="*/ 3 w 29"/>
                <a:gd name="T43" fmla="*/ 21 h 23"/>
                <a:gd name="T44" fmla="*/ 5 w 29"/>
                <a:gd name="T45" fmla="*/ 21 h 23"/>
                <a:gd name="T46" fmla="*/ 8 w 29"/>
                <a:gd name="T47" fmla="*/ 22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29" h="23">
                  <a:moveTo>
                    <a:pt x="8" y="22"/>
                  </a:moveTo>
                  <a:cubicBezTo>
                    <a:pt x="9" y="22"/>
                    <a:pt x="9" y="21"/>
                    <a:pt x="10" y="21"/>
                  </a:cubicBezTo>
                  <a:cubicBezTo>
                    <a:pt x="12" y="21"/>
                    <a:pt x="13" y="21"/>
                    <a:pt x="15" y="21"/>
                  </a:cubicBezTo>
                  <a:cubicBezTo>
                    <a:pt x="17" y="21"/>
                    <a:pt x="20" y="20"/>
                    <a:pt x="23" y="21"/>
                  </a:cubicBezTo>
                  <a:cubicBezTo>
                    <a:pt x="24" y="22"/>
                    <a:pt x="25" y="23"/>
                    <a:pt x="27" y="22"/>
                  </a:cubicBezTo>
                  <a:cubicBezTo>
                    <a:pt x="29" y="22"/>
                    <a:pt x="29" y="21"/>
                    <a:pt x="29" y="19"/>
                  </a:cubicBezTo>
                  <a:cubicBezTo>
                    <a:pt x="29" y="17"/>
                    <a:pt x="25" y="16"/>
                    <a:pt x="25" y="14"/>
                  </a:cubicBezTo>
                  <a:cubicBezTo>
                    <a:pt x="25" y="14"/>
                    <a:pt x="25" y="10"/>
                    <a:pt x="25" y="10"/>
                  </a:cubicBezTo>
                  <a:cubicBezTo>
                    <a:pt x="24" y="10"/>
                    <a:pt x="20" y="5"/>
                    <a:pt x="19" y="4"/>
                  </a:cubicBezTo>
                  <a:cubicBezTo>
                    <a:pt x="16" y="1"/>
                    <a:pt x="13" y="0"/>
                    <a:pt x="9" y="1"/>
                  </a:cubicBezTo>
                  <a:cubicBezTo>
                    <a:pt x="8" y="1"/>
                    <a:pt x="5" y="0"/>
                    <a:pt x="5" y="1"/>
                  </a:cubicBezTo>
                  <a:cubicBezTo>
                    <a:pt x="4" y="2"/>
                    <a:pt x="2" y="4"/>
                    <a:pt x="2" y="6"/>
                  </a:cubicBezTo>
                  <a:cubicBezTo>
                    <a:pt x="3" y="8"/>
                    <a:pt x="3" y="9"/>
                    <a:pt x="1" y="10"/>
                  </a:cubicBezTo>
                  <a:cubicBezTo>
                    <a:pt x="0" y="10"/>
                    <a:pt x="3" y="12"/>
                    <a:pt x="2" y="12"/>
                  </a:cubicBezTo>
                  <a:cubicBezTo>
                    <a:pt x="4" y="13"/>
                    <a:pt x="2" y="13"/>
                    <a:pt x="2" y="14"/>
                  </a:cubicBezTo>
                  <a:cubicBezTo>
                    <a:pt x="2" y="14"/>
                    <a:pt x="3" y="15"/>
                    <a:pt x="4" y="15"/>
                  </a:cubicBezTo>
                  <a:cubicBezTo>
                    <a:pt x="4" y="16"/>
                    <a:pt x="8" y="15"/>
                    <a:pt x="9" y="15"/>
                  </a:cubicBezTo>
                  <a:cubicBezTo>
                    <a:pt x="10" y="15"/>
                    <a:pt x="10" y="14"/>
                    <a:pt x="10" y="14"/>
                  </a:cubicBezTo>
                  <a:cubicBezTo>
                    <a:pt x="11" y="14"/>
                    <a:pt x="17" y="17"/>
                    <a:pt x="17" y="16"/>
                  </a:cubicBezTo>
                  <a:cubicBezTo>
                    <a:pt x="16" y="18"/>
                    <a:pt x="12" y="17"/>
                    <a:pt x="11" y="17"/>
                  </a:cubicBezTo>
                  <a:cubicBezTo>
                    <a:pt x="9" y="16"/>
                    <a:pt x="8" y="18"/>
                    <a:pt x="6" y="18"/>
                  </a:cubicBezTo>
                  <a:cubicBezTo>
                    <a:pt x="3" y="18"/>
                    <a:pt x="1" y="18"/>
                    <a:pt x="3" y="21"/>
                  </a:cubicBezTo>
                  <a:cubicBezTo>
                    <a:pt x="3" y="22"/>
                    <a:pt x="4" y="21"/>
                    <a:pt x="5" y="21"/>
                  </a:cubicBezTo>
                  <a:cubicBezTo>
                    <a:pt x="6" y="21"/>
                    <a:pt x="7" y="22"/>
                    <a:pt x="8" y="22"/>
                  </a:cubicBezTo>
                  <a:close/>
                </a:path>
              </a:pathLst>
            </a:custGeom>
            <a:grpFill/>
            <a:ln w="4763" cap="flat">
              <a:solidFill>
                <a:schemeClr val="bg1"/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id-ID" sz="1800" b="1" i="0" u="none" strike="noStrike" kern="1200" cap="none" spc="0" normalizeH="0" baseline="0" noProof="0">
                <a:ln>
                  <a:noFill/>
                </a:ln>
                <a:solidFill>
                  <a:srgbClr val="1C1C1C">
                    <a:lumMod val="50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endParaRPr>
            </a:p>
          </p:txBody>
        </p:sp>
        <p:sp>
          <p:nvSpPr>
            <p:cNvPr id="371" name="Freeform 769"/>
            <p:cNvSpPr/>
            <p:nvPr/>
          </p:nvSpPr>
          <p:spPr bwMode="auto">
            <a:xfrm>
              <a:off x="11136499" y="7838490"/>
              <a:ext cx="783439" cy="729492"/>
            </a:xfrm>
            <a:custGeom>
              <a:avLst/>
              <a:gdLst>
                <a:gd name="T0" fmla="*/ 27 w 84"/>
                <a:gd name="T1" fmla="*/ 1 h 78"/>
                <a:gd name="T2" fmla="*/ 33 w 84"/>
                <a:gd name="T3" fmla="*/ 45 h 78"/>
                <a:gd name="T4" fmla="*/ 32 w 84"/>
                <a:gd name="T5" fmla="*/ 50 h 78"/>
                <a:gd name="T6" fmla="*/ 19 w 84"/>
                <a:gd name="T7" fmla="*/ 50 h 78"/>
                <a:gd name="T8" fmla="*/ 15 w 84"/>
                <a:gd name="T9" fmla="*/ 50 h 78"/>
                <a:gd name="T10" fmla="*/ 12 w 84"/>
                <a:gd name="T11" fmla="*/ 51 h 78"/>
                <a:gd name="T12" fmla="*/ 8 w 84"/>
                <a:gd name="T13" fmla="*/ 51 h 78"/>
                <a:gd name="T14" fmla="*/ 6 w 84"/>
                <a:gd name="T15" fmla="*/ 52 h 78"/>
                <a:gd name="T16" fmla="*/ 3 w 84"/>
                <a:gd name="T17" fmla="*/ 50 h 78"/>
                <a:gd name="T18" fmla="*/ 0 w 84"/>
                <a:gd name="T19" fmla="*/ 55 h 78"/>
                <a:gd name="T20" fmla="*/ 0 w 84"/>
                <a:gd name="T21" fmla="*/ 59 h 78"/>
                <a:gd name="T22" fmla="*/ 3 w 84"/>
                <a:gd name="T23" fmla="*/ 63 h 78"/>
                <a:gd name="T24" fmla="*/ 4 w 84"/>
                <a:gd name="T25" fmla="*/ 67 h 78"/>
                <a:gd name="T26" fmla="*/ 7 w 84"/>
                <a:gd name="T27" fmla="*/ 68 h 78"/>
                <a:gd name="T28" fmla="*/ 11 w 84"/>
                <a:gd name="T29" fmla="*/ 68 h 78"/>
                <a:gd name="T30" fmla="*/ 15 w 84"/>
                <a:gd name="T31" fmla="*/ 66 h 78"/>
                <a:gd name="T32" fmla="*/ 20 w 84"/>
                <a:gd name="T33" fmla="*/ 75 h 78"/>
                <a:gd name="T34" fmla="*/ 20 w 84"/>
                <a:gd name="T35" fmla="*/ 77 h 78"/>
                <a:gd name="T36" fmla="*/ 23 w 84"/>
                <a:gd name="T37" fmla="*/ 77 h 78"/>
                <a:gd name="T38" fmla="*/ 27 w 84"/>
                <a:gd name="T39" fmla="*/ 77 h 78"/>
                <a:gd name="T40" fmla="*/ 30 w 84"/>
                <a:gd name="T41" fmla="*/ 77 h 78"/>
                <a:gd name="T42" fmla="*/ 35 w 84"/>
                <a:gd name="T43" fmla="*/ 71 h 78"/>
                <a:gd name="T44" fmla="*/ 35 w 84"/>
                <a:gd name="T45" fmla="*/ 69 h 78"/>
                <a:gd name="T46" fmla="*/ 39 w 84"/>
                <a:gd name="T47" fmla="*/ 67 h 78"/>
                <a:gd name="T48" fmla="*/ 40 w 84"/>
                <a:gd name="T49" fmla="*/ 63 h 78"/>
                <a:gd name="T50" fmla="*/ 42 w 84"/>
                <a:gd name="T51" fmla="*/ 62 h 78"/>
                <a:gd name="T52" fmla="*/ 49 w 84"/>
                <a:gd name="T53" fmla="*/ 57 h 78"/>
                <a:gd name="T54" fmla="*/ 51 w 84"/>
                <a:gd name="T55" fmla="*/ 57 h 78"/>
                <a:gd name="T56" fmla="*/ 52 w 84"/>
                <a:gd name="T57" fmla="*/ 56 h 78"/>
                <a:gd name="T58" fmla="*/ 55 w 84"/>
                <a:gd name="T59" fmla="*/ 54 h 78"/>
                <a:gd name="T60" fmla="*/ 65 w 84"/>
                <a:gd name="T61" fmla="*/ 53 h 78"/>
                <a:gd name="T62" fmla="*/ 70 w 84"/>
                <a:gd name="T63" fmla="*/ 52 h 78"/>
                <a:gd name="T64" fmla="*/ 78 w 84"/>
                <a:gd name="T65" fmla="*/ 51 h 78"/>
                <a:gd name="T66" fmla="*/ 82 w 84"/>
                <a:gd name="T67" fmla="*/ 31 h 78"/>
                <a:gd name="T68" fmla="*/ 77 w 84"/>
                <a:gd name="T69" fmla="*/ 32 h 78"/>
                <a:gd name="T70" fmla="*/ 77 w 84"/>
                <a:gd name="T71" fmla="*/ 28 h 78"/>
                <a:gd name="T72" fmla="*/ 70 w 84"/>
                <a:gd name="T73" fmla="*/ 26 h 78"/>
                <a:gd name="T74" fmla="*/ 66 w 84"/>
                <a:gd name="T75" fmla="*/ 22 h 78"/>
                <a:gd name="T76" fmla="*/ 63 w 84"/>
                <a:gd name="T77" fmla="*/ 20 h 78"/>
                <a:gd name="T78" fmla="*/ 56 w 84"/>
                <a:gd name="T79" fmla="*/ 14 h 78"/>
                <a:gd name="T80" fmla="*/ 39 w 84"/>
                <a:gd name="T81" fmla="*/ 3 h 78"/>
                <a:gd name="T82" fmla="*/ 35 w 84"/>
                <a:gd name="T83" fmla="*/ 1 h 78"/>
                <a:gd name="T84" fmla="*/ 27 w 84"/>
                <a:gd name="T85" fmla="*/ 1 h 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84" h="78">
                  <a:moveTo>
                    <a:pt x="27" y="1"/>
                  </a:moveTo>
                  <a:cubicBezTo>
                    <a:pt x="29" y="16"/>
                    <a:pt x="31" y="31"/>
                    <a:pt x="33" y="45"/>
                  </a:cubicBezTo>
                  <a:cubicBezTo>
                    <a:pt x="33" y="47"/>
                    <a:pt x="35" y="50"/>
                    <a:pt x="32" y="50"/>
                  </a:cubicBezTo>
                  <a:cubicBezTo>
                    <a:pt x="28" y="50"/>
                    <a:pt x="23" y="50"/>
                    <a:pt x="19" y="50"/>
                  </a:cubicBezTo>
                  <a:cubicBezTo>
                    <a:pt x="17" y="50"/>
                    <a:pt x="16" y="50"/>
                    <a:pt x="15" y="50"/>
                  </a:cubicBezTo>
                  <a:cubicBezTo>
                    <a:pt x="14" y="50"/>
                    <a:pt x="13" y="51"/>
                    <a:pt x="12" y="51"/>
                  </a:cubicBezTo>
                  <a:cubicBezTo>
                    <a:pt x="11" y="52"/>
                    <a:pt x="10" y="51"/>
                    <a:pt x="8" y="51"/>
                  </a:cubicBezTo>
                  <a:cubicBezTo>
                    <a:pt x="7" y="51"/>
                    <a:pt x="7" y="53"/>
                    <a:pt x="6" y="52"/>
                  </a:cubicBezTo>
                  <a:cubicBezTo>
                    <a:pt x="5" y="52"/>
                    <a:pt x="4" y="50"/>
                    <a:pt x="3" y="50"/>
                  </a:cubicBezTo>
                  <a:cubicBezTo>
                    <a:pt x="2" y="50"/>
                    <a:pt x="2" y="56"/>
                    <a:pt x="0" y="55"/>
                  </a:cubicBezTo>
                  <a:cubicBezTo>
                    <a:pt x="0" y="56"/>
                    <a:pt x="0" y="58"/>
                    <a:pt x="0" y="59"/>
                  </a:cubicBezTo>
                  <a:cubicBezTo>
                    <a:pt x="0" y="61"/>
                    <a:pt x="2" y="61"/>
                    <a:pt x="3" y="63"/>
                  </a:cubicBezTo>
                  <a:cubicBezTo>
                    <a:pt x="4" y="64"/>
                    <a:pt x="3" y="66"/>
                    <a:pt x="4" y="67"/>
                  </a:cubicBezTo>
                  <a:cubicBezTo>
                    <a:pt x="5" y="69"/>
                    <a:pt x="6" y="67"/>
                    <a:pt x="7" y="68"/>
                  </a:cubicBezTo>
                  <a:cubicBezTo>
                    <a:pt x="7" y="69"/>
                    <a:pt x="10" y="68"/>
                    <a:pt x="11" y="68"/>
                  </a:cubicBezTo>
                  <a:cubicBezTo>
                    <a:pt x="12" y="68"/>
                    <a:pt x="14" y="66"/>
                    <a:pt x="15" y="66"/>
                  </a:cubicBezTo>
                  <a:cubicBezTo>
                    <a:pt x="17" y="68"/>
                    <a:pt x="18" y="73"/>
                    <a:pt x="20" y="75"/>
                  </a:cubicBezTo>
                  <a:cubicBezTo>
                    <a:pt x="20" y="75"/>
                    <a:pt x="19" y="77"/>
                    <a:pt x="20" y="77"/>
                  </a:cubicBezTo>
                  <a:cubicBezTo>
                    <a:pt x="21" y="78"/>
                    <a:pt x="22" y="76"/>
                    <a:pt x="23" y="77"/>
                  </a:cubicBezTo>
                  <a:cubicBezTo>
                    <a:pt x="24" y="78"/>
                    <a:pt x="26" y="78"/>
                    <a:pt x="27" y="77"/>
                  </a:cubicBezTo>
                  <a:cubicBezTo>
                    <a:pt x="29" y="75"/>
                    <a:pt x="29" y="77"/>
                    <a:pt x="30" y="77"/>
                  </a:cubicBezTo>
                  <a:cubicBezTo>
                    <a:pt x="33" y="77"/>
                    <a:pt x="35" y="73"/>
                    <a:pt x="35" y="71"/>
                  </a:cubicBezTo>
                  <a:cubicBezTo>
                    <a:pt x="35" y="70"/>
                    <a:pt x="33" y="70"/>
                    <a:pt x="35" y="69"/>
                  </a:cubicBezTo>
                  <a:cubicBezTo>
                    <a:pt x="36" y="68"/>
                    <a:pt x="38" y="69"/>
                    <a:pt x="39" y="67"/>
                  </a:cubicBezTo>
                  <a:cubicBezTo>
                    <a:pt x="39" y="66"/>
                    <a:pt x="40" y="64"/>
                    <a:pt x="40" y="63"/>
                  </a:cubicBezTo>
                  <a:cubicBezTo>
                    <a:pt x="41" y="61"/>
                    <a:pt x="41" y="60"/>
                    <a:pt x="42" y="62"/>
                  </a:cubicBezTo>
                  <a:cubicBezTo>
                    <a:pt x="45" y="64"/>
                    <a:pt x="47" y="56"/>
                    <a:pt x="49" y="57"/>
                  </a:cubicBezTo>
                  <a:cubicBezTo>
                    <a:pt x="50" y="57"/>
                    <a:pt x="50" y="57"/>
                    <a:pt x="51" y="57"/>
                  </a:cubicBezTo>
                  <a:cubicBezTo>
                    <a:pt x="51" y="57"/>
                    <a:pt x="52" y="56"/>
                    <a:pt x="52" y="56"/>
                  </a:cubicBezTo>
                  <a:cubicBezTo>
                    <a:pt x="53" y="55"/>
                    <a:pt x="54" y="55"/>
                    <a:pt x="55" y="54"/>
                  </a:cubicBezTo>
                  <a:cubicBezTo>
                    <a:pt x="58" y="51"/>
                    <a:pt x="61" y="54"/>
                    <a:pt x="65" y="53"/>
                  </a:cubicBezTo>
                  <a:cubicBezTo>
                    <a:pt x="67" y="53"/>
                    <a:pt x="68" y="52"/>
                    <a:pt x="70" y="52"/>
                  </a:cubicBezTo>
                  <a:cubicBezTo>
                    <a:pt x="73" y="52"/>
                    <a:pt x="76" y="52"/>
                    <a:pt x="78" y="51"/>
                  </a:cubicBezTo>
                  <a:cubicBezTo>
                    <a:pt x="84" y="49"/>
                    <a:pt x="82" y="36"/>
                    <a:pt x="82" y="31"/>
                  </a:cubicBezTo>
                  <a:cubicBezTo>
                    <a:pt x="81" y="32"/>
                    <a:pt x="78" y="34"/>
                    <a:pt x="77" y="32"/>
                  </a:cubicBezTo>
                  <a:cubicBezTo>
                    <a:pt x="76" y="31"/>
                    <a:pt x="78" y="29"/>
                    <a:pt x="77" y="28"/>
                  </a:cubicBezTo>
                  <a:cubicBezTo>
                    <a:pt x="76" y="26"/>
                    <a:pt x="72" y="27"/>
                    <a:pt x="70" y="26"/>
                  </a:cubicBezTo>
                  <a:cubicBezTo>
                    <a:pt x="68" y="26"/>
                    <a:pt x="67" y="23"/>
                    <a:pt x="66" y="22"/>
                  </a:cubicBezTo>
                  <a:cubicBezTo>
                    <a:pt x="66" y="21"/>
                    <a:pt x="65" y="20"/>
                    <a:pt x="63" y="20"/>
                  </a:cubicBezTo>
                  <a:cubicBezTo>
                    <a:pt x="61" y="18"/>
                    <a:pt x="58" y="16"/>
                    <a:pt x="56" y="14"/>
                  </a:cubicBezTo>
                  <a:cubicBezTo>
                    <a:pt x="50" y="11"/>
                    <a:pt x="44" y="7"/>
                    <a:pt x="39" y="3"/>
                  </a:cubicBezTo>
                  <a:cubicBezTo>
                    <a:pt x="38" y="3"/>
                    <a:pt x="36" y="1"/>
                    <a:pt x="35" y="1"/>
                  </a:cubicBezTo>
                  <a:cubicBezTo>
                    <a:pt x="33" y="0"/>
                    <a:pt x="30" y="1"/>
                    <a:pt x="27" y="1"/>
                  </a:cubicBezTo>
                  <a:close/>
                </a:path>
              </a:pathLst>
            </a:custGeom>
            <a:grpFill/>
            <a:ln w="4763" cap="flat">
              <a:solidFill>
                <a:schemeClr val="bg1"/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id-ID" sz="1800" b="1" i="0" u="none" strike="noStrike" kern="1200" cap="none" spc="0" normalizeH="0" baseline="0" noProof="0">
                <a:ln>
                  <a:noFill/>
                </a:ln>
                <a:solidFill>
                  <a:srgbClr val="1C1C1C">
                    <a:lumMod val="50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endParaRPr>
            </a:p>
          </p:txBody>
        </p:sp>
        <p:sp>
          <p:nvSpPr>
            <p:cNvPr id="372" name="Freeform 770"/>
            <p:cNvSpPr/>
            <p:nvPr/>
          </p:nvSpPr>
          <p:spPr bwMode="auto">
            <a:xfrm>
              <a:off x="12814845" y="7500821"/>
              <a:ext cx="515923" cy="503317"/>
            </a:xfrm>
            <a:custGeom>
              <a:avLst/>
              <a:gdLst>
                <a:gd name="T0" fmla="*/ 45 w 55"/>
                <a:gd name="T1" fmla="*/ 54 h 54"/>
                <a:gd name="T2" fmla="*/ 48 w 55"/>
                <a:gd name="T3" fmla="*/ 51 h 54"/>
                <a:gd name="T4" fmla="*/ 51 w 55"/>
                <a:gd name="T5" fmla="*/ 48 h 54"/>
                <a:gd name="T6" fmla="*/ 54 w 55"/>
                <a:gd name="T7" fmla="*/ 44 h 54"/>
                <a:gd name="T8" fmla="*/ 55 w 55"/>
                <a:gd name="T9" fmla="*/ 42 h 54"/>
                <a:gd name="T10" fmla="*/ 50 w 55"/>
                <a:gd name="T11" fmla="*/ 36 h 54"/>
                <a:gd name="T12" fmla="*/ 45 w 55"/>
                <a:gd name="T13" fmla="*/ 25 h 54"/>
                <a:gd name="T14" fmla="*/ 40 w 55"/>
                <a:gd name="T15" fmla="*/ 16 h 54"/>
                <a:gd name="T16" fmla="*/ 38 w 55"/>
                <a:gd name="T17" fmla="*/ 8 h 54"/>
                <a:gd name="T18" fmla="*/ 47 w 55"/>
                <a:gd name="T19" fmla="*/ 22 h 54"/>
                <a:gd name="T20" fmla="*/ 49 w 55"/>
                <a:gd name="T21" fmla="*/ 19 h 54"/>
                <a:gd name="T22" fmla="*/ 48 w 55"/>
                <a:gd name="T23" fmla="*/ 14 h 54"/>
                <a:gd name="T24" fmla="*/ 47 w 55"/>
                <a:gd name="T25" fmla="*/ 2 h 54"/>
                <a:gd name="T26" fmla="*/ 38 w 55"/>
                <a:gd name="T27" fmla="*/ 2 h 54"/>
                <a:gd name="T28" fmla="*/ 25 w 55"/>
                <a:gd name="T29" fmla="*/ 3 h 54"/>
                <a:gd name="T30" fmla="*/ 16 w 55"/>
                <a:gd name="T31" fmla="*/ 3 h 54"/>
                <a:gd name="T32" fmla="*/ 4 w 55"/>
                <a:gd name="T33" fmla="*/ 1 h 54"/>
                <a:gd name="T34" fmla="*/ 3 w 55"/>
                <a:gd name="T35" fmla="*/ 0 h 54"/>
                <a:gd name="T36" fmla="*/ 1 w 55"/>
                <a:gd name="T37" fmla="*/ 3 h 54"/>
                <a:gd name="T38" fmla="*/ 2 w 55"/>
                <a:gd name="T39" fmla="*/ 7 h 54"/>
                <a:gd name="T40" fmla="*/ 1 w 55"/>
                <a:gd name="T41" fmla="*/ 11 h 54"/>
                <a:gd name="T42" fmla="*/ 2 w 55"/>
                <a:gd name="T43" fmla="*/ 13 h 54"/>
                <a:gd name="T44" fmla="*/ 2 w 55"/>
                <a:gd name="T45" fmla="*/ 25 h 54"/>
                <a:gd name="T46" fmla="*/ 2 w 55"/>
                <a:gd name="T47" fmla="*/ 52 h 54"/>
                <a:gd name="T48" fmla="*/ 34 w 55"/>
                <a:gd name="T49" fmla="*/ 52 h 54"/>
                <a:gd name="T50" fmla="*/ 40 w 55"/>
                <a:gd name="T51" fmla="*/ 52 h 54"/>
                <a:gd name="T52" fmla="*/ 45 w 55"/>
                <a:gd name="T53" fmla="*/ 54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55" h="54">
                  <a:moveTo>
                    <a:pt x="45" y="54"/>
                  </a:moveTo>
                  <a:cubicBezTo>
                    <a:pt x="46" y="54"/>
                    <a:pt x="46" y="51"/>
                    <a:pt x="48" y="51"/>
                  </a:cubicBezTo>
                  <a:cubicBezTo>
                    <a:pt x="51" y="51"/>
                    <a:pt x="49" y="49"/>
                    <a:pt x="51" y="48"/>
                  </a:cubicBezTo>
                  <a:cubicBezTo>
                    <a:pt x="54" y="47"/>
                    <a:pt x="54" y="47"/>
                    <a:pt x="54" y="44"/>
                  </a:cubicBezTo>
                  <a:cubicBezTo>
                    <a:pt x="53" y="42"/>
                    <a:pt x="53" y="42"/>
                    <a:pt x="55" y="42"/>
                  </a:cubicBezTo>
                  <a:cubicBezTo>
                    <a:pt x="54" y="42"/>
                    <a:pt x="51" y="37"/>
                    <a:pt x="50" y="36"/>
                  </a:cubicBezTo>
                  <a:cubicBezTo>
                    <a:pt x="49" y="32"/>
                    <a:pt x="47" y="28"/>
                    <a:pt x="45" y="25"/>
                  </a:cubicBezTo>
                  <a:cubicBezTo>
                    <a:pt x="43" y="22"/>
                    <a:pt x="42" y="18"/>
                    <a:pt x="40" y="16"/>
                  </a:cubicBezTo>
                  <a:cubicBezTo>
                    <a:pt x="39" y="15"/>
                    <a:pt x="37" y="9"/>
                    <a:pt x="38" y="8"/>
                  </a:cubicBezTo>
                  <a:cubicBezTo>
                    <a:pt x="38" y="8"/>
                    <a:pt x="46" y="22"/>
                    <a:pt x="47" y="22"/>
                  </a:cubicBezTo>
                  <a:cubicBezTo>
                    <a:pt x="48" y="22"/>
                    <a:pt x="49" y="19"/>
                    <a:pt x="49" y="19"/>
                  </a:cubicBezTo>
                  <a:cubicBezTo>
                    <a:pt x="49" y="17"/>
                    <a:pt x="49" y="15"/>
                    <a:pt x="48" y="14"/>
                  </a:cubicBezTo>
                  <a:cubicBezTo>
                    <a:pt x="48" y="10"/>
                    <a:pt x="47" y="6"/>
                    <a:pt x="47" y="2"/>
                  </a:cubicBezTo>
                  <a:cubicBezTo>
                    <a:pt x="45" y="4"/>
                    <a:pt x="40" y="4"/>
                    <a:pt x="38" y="2"/>
                  </a:cubicBezTo>
                  <a:cubicBezTo>
                    <a:pt x="34" y="0"/>
                    <a:pt x="29" y="1"/>
                    <a:pt x="25" y="3"/>
                  </a:cubicBezTo>
                  <a:cubicBezTo>
                    <a:pt x="22" y="5"/>
                    <a:pt x="19" y="4"/>
                    <a:pt x="16" y="3"/>
                  </a:cubicBezTo>
                  <a:cubicBezTo>
                    <a:pt x="12" y="2"/>
                    <a:pt x="8" y="2"/>
                    <a:pt x="4" y="1"/>
                  </a:cubicBezTo>
                  <a:cubicBezTo>
                    <a:pt x="4" y="1"/>
                    <a:pt x="3" y="0"/>
                    <a:pt x="3" y="0"/>
                  </a:cubicBezTo>
                  <a:cubicBezTo>
                    <a:pt x="2" y="1"/>
                    <a:pt x="2" y="2"/>
                    <a:pt x="1" y="3"/>
                  </a:cubicBezTo>
                  <a:cubicBezTo>
                    <a:pt x="0" y="4"/>
                    <a:pt x="3" y="5"/>
                    <a:pt x="2" y="7"/>
                  </a:cubicBezTo>
                  <a:cubicBezTo>
                    <a:pt x="1" y="8"/>
                    <a:pt x="1" y="9"/>
                    <a:pt x="1" y="11"/>
                  </a:cubicBezTo>
                  <a:cubicBezTo>
                    <a:pt x="2" y="11"/>
                    <a:pt x="2" y="12"/>
                    <a:pt x="2" y="13"/>
                  </a:cubicBezTo>
                  <a:cubicBezTo>
                    <a:pt x="2" y="17"/>
                    <a:pt x="2" y="21"/>
                    <a:pt x="2" y="25"/>
                  </a:cubicBezTo>
                  <a:cubicBezTo>
                    <a:pt x="2" y="28"/>
                    <a:pt x="2" y="52"/>
                    <a:pt x="2" y="52"/>
                  </a:cubicBezTo>
                  <a:cubicBezTo>
                    <a:pt x="13" y="52"/>
                    <a:pt x="23" y="52"/>
                    <a:pt x="34" y="52"/>
                  </a:cubicBezTo>
                  <a:cubicBezTo>
                    <a:pt x="36" y="52"/>
                    <a:pt x="38" y="52"/>
                    <a:pt x="40" y="52"/>
                  </a:cubicBezTo>
                  <a:cubicBezTo>
                    <a:pt x="42" y="52"/>
                    <a:pt x="43" y="54"/>
                    <a:pt x="45" y="54"/>
                  </a:cubicBezTo>
                  <a:close/>
                </a:path>
              </a:pathLst>
            </a:custGeom>
            <a:grpFill/>
            <a:ln w="4763" cap="flat">
              <a:solidFill>
                <a:schemeClr val="bg1"/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id-ID" sz="1800" b="1" i="0" u="none" strike="noStrike" kern="1200" cap="none" spc="0" normalizeH="0" baseline="0" noProof="0">
                <a:ln>
                  <a:noFill/>
                </a:ln>
                <a:solidFill>
                  <a:srgbClr val="1C1C1C">
                    <a:lumMod val="50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endParaRPr>
            </a:p>
          </p:txBody>
        </p:sp>
        <p:sp>
          <p:nvSpPr>
            <p:cNvPr id="373" name="Freeform 771"/>
            <p:cNvSpPr/>
            <p:nvPr/>
          </p:nvSpPr>
          <p:spPr bwMode="auto">
            <a:xfrm>
              <a:off x="12050511" y="7210939"/>
              <a:ext cx="187902" cy="363153"/>
            </a:xfrm>
            <a:custGeom>
              <a:avLst/>
              <a:gdLst>
                <a:gd name="T0" fmla="*/ 14 w 20"/>
                <a:gd name="T1" fmla="*/ 34 h 39"/>
                <a:gd name="T2" fmla="*/ 17 w 20"/>
                <a:gd name="T3" fmla="*/ 30 h 39"/>
                <a:gd name="T4" fmla="*/ 20 w 20"/>
                <a:gd name="T5" fmla="*/ 27 h 39"/>
                <a:gd name="T6" fmla="*/ 20 w 20"/>
                <a:gd name="T7" fmla="*/ 24 h 39"/>
                <a:gd name="T8" fmla="*/ 19 w 20"/>
                <a:gd name="T9" fmla="*/ 23 h 39"/>
                <a:gd name="T10" fmla="*/ 17 w 20"/>
                <a:gd name="T11" fmla="*/ 20 h 39"/>
                <a:gd name="T12" fmla="*/ 14 w 20"/>
                <a:gd name="T13" fmla="*/ 20 h 39"/>
                <a:gd name="T14" fmla="*/ 16 w 20"/>
                <a:gd name="T15" fmla="*/ 16 h 39"/>
                <a:gd name="T16" fmla="*/ 17 w 20"/>
                <a:gd name="T17" fmla="*/ 10 h 39"/>
                <a:gd name="T18" fmla="*/ 15 w 20"/>
                <a:gd name="T19" fmla="*/ 6 h 39"/>
                <a:gd name="T20" fmla="*/ 18 w 20"/>
                <a:gd name="T21" fmla="*/ 4 h 39"/>
                <a:gd name="T22" fmla="*/ 18 w 20"/>
                <a:gd name="T23" fmla="*/ 1 h 39"/>
                <a:gd name="T24" fmla="*/ 15 w 20"/>
                <a:gd name="T25" fmla="*/ 3 h 39"/>
                <a:gd name="T26" fmla="*/ 14 w 20"/>
                <a:gd name="T27" fmla="*/ 2 h 39"/>
                <a:gd name="T28" fmla="*/ 11 w 20"/>
                <a:gd name="T29" fmla="*/ 0 h 39"/>
                <a:gd name="T30" fmla="*/ 5 w 20"/>
                <a:gd name="T31" fmla="*/ 4 h 39"/>
                <a:gd name="T32" fmla="*/ 2 w 20"/>
                <a:gd name="T33" fmla="*/ 17 h 39"/>
                <a:gd name="T34" fmla="*/ 1 w 20"/>
                <a:gd name="T35" fmla="*/ 21 h 39"/>
                <a:gd name="T36" fmla="*/ 4 w 20"/>
                <a:gd name="T37" fmla="*/ 26 h 39"/>
                <a:gd name="T38" fmla="*/ 8 w 20"/>
                <a:gd name="T39" fmla="*/ 30 h 39"/>
                <a:gd name="T40" fmla="*/ 10 w 20"/>
                <a:gd name="T41" fmla="*/ 39 h 39"/>
                <a:gd name="T42" fmla="*/ 14 w 20"/>
                <a:gd name="T43" fmla="*/ 34 h 39"/>
                <a:gd name="T44" fmla="*/ 14 w 20"/>
                <a:gd name="T45" fmla="*/ 34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20" h="39">
                  <a:moveTo>
                    <a:pt x="14" y="34"/>
                  </a:moveTo>
                  <a:cubicBezTo>
                    <a:pt x="12" y="32"/>
                    <a:pt x="16" y="30"/>
                    <a:pt x="17" y="30"/>
                  </a:cubicBezTo>
                  <a:cubicBezTo>
                    <a:pt x="19" y="29"/>
                    <a:pt x="20" y="28"/>
                    <a:pt x="20" y="27"/>
                  </a:cubicBezTo>
                  <a:cubicBezTo>
                    <a:pt x="20" y="26"/>
                    <a:pt x="20" y="25"/>
                    <a:pt x="20" y="24"/>
                  </a:cubicBezTo>
                  <a:cubicBezTo>
                    <a:pt x="20" y="23"/>
                    <a:pt x="19" y="23"/>
                    <a:pt x="19" y="23"/>
                  </a:cubicBezTo>
                  <a:cubicBezTo>
                    <a:pt x="18" y="22"/>
                    <a:pt x="18" y="21"/>
                    <a:pt x="17" y="20"/>
                  </a:cubicBezTo>
                  <a:cubicBezTo>
                    <a:pt x="16" y="20"/>
                    <a:pt x="15" y="21"/>
                    <a:pt x="14" y="20"/>
                  </a:cubicBezTo>
                  <a:cubicBezTo>
                    <a:pt x="11" y="18"/>
                    <a:pt x="14" y="17"/>
                    <a:pt x="16" y="16"/>
                  </a:cubicBezTo>
                  <a:cubicBezTo>
                    <a:pt x="18" y="15"/>
                    <a:pt x="19" y="12"/>
                    <a:pt x="17" y="10"/>
                  </a:cubicBezTo>
                  <a:cubicBezTo>
                    <a:pt x="17" y="9"/>
                    <a:pt x="14" y="7"/>
                    <a:pt x="15" y="6"/>
                  </a:cubicBezTo>
                  <a:cubicBezTo>
                    <a:pt x="16" y="5"/>
                    <a:pt x="17" y="5"/>
                    <a:pt x="18" y="4"/>
                  </a:cubicBezTo>
                  <a:cubicBezTo>
                    <a:pt x="18" y="4"/>
                    <a:pt x="18" y="1"/>
                    <a:pt x="18" y="1"/>
                  </a:cubicBezTo>
                  <a:cubicBezTo>
                    <a:pt x="17" y="1"/>
                    <a:pt x="16" y="4"/>
                    <a:pt x="15" y="3"/>
                  </a:cubicBezTo>
                  <a:cubicBezTo>
                    <a:pt x="15" y="3"/>
                    <a:pt x="14" y="2"/>
                    <a:pt x="14" y="2"/>
                  </a:cubicBezTo>
                  <a:cubicBezTo>
                    <a:pt x="13" y="1"/>
                    <a:pt x="12" y="0"/>
                    <a:pt x="11" y="0"/>
                  </a:cubicBezTo>
                  <a:cubicBezTo>
                    <a:pt x="9" y="1"/>
                    <a:pt x="6" y="2"/>
                    <a:pt x="5" y="4"/>
                  </a:cubicBezTo>
                  <a:cubicBezTo>
                    <a:pt x="3" y="8"/>
                    <a:pt x="5" y="14"/>
                    <a:pt x="2" y="17"/>
                  </a:cubicBezTo>
                  <a:cubicBezTo>
                    <a:pt x="0" y="19"/>
                    <a:pt x="0" y="19"/>
                    <a:pt x="1" y="21"/>
                  </a:cubicBezTo>
                  <a:cubicBezTo>
                    <a:pt x="1" y="23"/>
                    <a:pt x="4" y="24"/>
                    <a:pt x="4" y="26"/>
                  </a:cubicBezTo>
                  <a:cubicBezTo>
                    <a:pt x="5" y="28"/>
                    <a:pt x="8" y="29"/>
                    <a:pt x="8" y="30"/>
                  </a:cubicBezTo>
                  <a:cubicBezTo>
                    <a:pt x="9" y="33"/>
                    <a:pt x="10" y="37"/>
                    <a:pt x="10" y="39"/>
                  </a:cubicBezTo>
                  <a:cubicBezTo>
                    <a:pt x="12" y="39"/>
                    <a:pt x="16" y="37"/>
                    <a:pt x="14" y="34"/>
                  </a:cubicBezTo>
                  <a:cubicBezTo>
                    <a:pt x="13" y="33"/>
                    <a:pt x="15" y="35"/>
                    <a:pt x="14" y="34"/>
                  </a:cubicBezTo>
                  <a:close/>
                </a:path>
              </a:pathLst>
            </a:custGeom>
            <a:grpFill/>
            <a:ln w="4763" cap="flat">
              <a:solidFill>
                <a:schemeClr val="bg1"/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id-ID" sz="1800" b="1" i="0" u="none" strike="noStrike" kern="1200" cap="none" spc="0" normalizeH="0" baseline="0" noProof="0">
                <a:ln>
                  <a:noFill/>
                </a:ln>
                <a:solidFill>
                  <a:srgbClr val="1C1C1C">
                    <a:lumMod val="50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endParaRPr>
            </a:p>
          </p:txBody>
        </p:sp>
        <p:sp>
          <p:nvSpPr>
            <p:cNvPr id="374" name="Freeform 772"/>
            <p:cNvSpPr/>
            <p:nvPr/>
          </p:nvSpPr>
          <p:spPr bwMode="auto">
            <a:xfrm>
              <a:off x="12133317" y="7424369"/>
              <a:ext cx="710194" cy="684895"/>
            </a:xfrm>
            <a:custGeom>
              <a:avLst/>
              <a:gdLst>
                <a:gd name="T0" fmla="*/ 21 w 76"/>
                <a:gd name="T1" fmla="*/ 55 h 73"/>
                <a:gd name="T2" fmla="*/ 25 w 76"/>
                <a:gd name="T3" fmla="*/ 57 h 73"/>
                <a:gd name="T4" fmla="*/ 28 w 76"/>
                <a:gd name="T5" fmla="*/ 55 h 73"/>
                <a:gd name="T6" fmla="*/ 33 w 76"/>
                <a:gd name="T7" fmla="*/ 53 h 73"/>
                <a:gd name="T8" fmla="*/ 44 w 76"/>
                <a:gd name="T9" fmla="*/ 59 h 73"/>
                <a:gd name="T10" fmla="*/ 70 w 76"/>
                <a:gd name="T11" fmla="*/ 73 h 73"/>
                <a:gd name="T12" fmla="*/ 71 w 76"/>
                <a:gd name="T13" fmla="*/ 71 h 73"/>
                <a:gd name="T14" fmla="*/ 75 w 76"/>
                <a:gd name="T15" fmla="*/ 71 h 73"/>
                <a:gd name="T16" fmla="*/ 75 w 76"/>
                <a:gd name="T17" fmla="*/ 66 h 73"/>
                <a:gd name="T18" fmla="*/ 75 w 76"/>
                <a:gd name="T19" fmla="*/ 44 h 73"/>
                <a:gd name="T20" fmla="*/ 75 w 76"/>
                <a:gd name="T21" fmla="*/ 24 h 73"/>
                <a:gd name="T22" fmla="*/ 75 w 76"/>
                <a:gd name="T23" fmla="*/ 20 h 73"/>
                <a:gd name="T24" fmla="*/ 74 w 76"/>
                <a:gd name="T25" fmla="*/ 17 h 73"/>
                <a:gd name="T26" fmla="*/ 76 w 76"/>
                <a:gd name="T27" fmla="*/ 14 h 73"/>
                <a:gd name="T28" fmla="*/ 74 w 76"/>
                <a:gd name="T29" fmla="*/ 11 h 73"/>
                <a:gd name="T30" fmla="*/ 76 w 76"/>
                <a:gd name="T31" fmla="*/ 8 h 73"/>
                <a:gd name="T32" fmla="*/ 67 w 76"/>
                <a:gd name="T33" fmla="*/ 5 h 73"/>
                <a:gd name="T34" fmla="*/ 61 w 76"/>
                <a:gd name="T35" fmla="*/ 2 h 73"/>
                <a:gd name="T36" fmla="*/ 51 w 76"/>
                <a:gd name="T37" fmla="*/ 6 h 73"/>
                <a:gd name="T38" fmla="*/ 51 w 76"/>
                <a:gd name="T39" fmla="*/ 9 h 73"/>
                <a:gd name="T40" fmla="*/ 50 w 76"/>
                <a:gd name="T41" fmla="*/ 14 h 73"/>
                <a:gd name="T42" fmla="*/ 41 w 76"/>
                <a:gd name="T43" fmla="*/ 13 h 73"/>
                <a:gd name="T44" fmla="*/ 36 w 76"/>
                <a:gd name="T45" fmla="*/ 12 h 73"/>
                <a:gd name="T46" fmla="*/ 31 w 76"/>
                <a:gd name="T47" fmla="*/ 10 h 73"/>
                <a:gd name="T48" fmla="*/ 29 w 76"/>
                <a:gd name="T49" fmla="*/ 6 h 73"/>
                <a:gd name="T50" fmla="*/ 23 w 76"/>
                <a:gd name="T51" fmla="*/ 3 h 73"/>
                <a:gd name="T52" fmla="*/ 17 w 76"/>
                <a:gd name="T53" fmla="*/ 2 h 73"/>
                <a:gd name="T54" fmla="*/ 11 w 76"/>
                <a:gd name="T55" fmla="*/ 0 h 73"/>
                <a:gd name="T56" fmla="*/ 11 w 76"/>
                <a:gd name="T57" fmla="*/ 4 h 73"/>
                <a:gd name="T58" fmla="*/ 9 w 76"/>
                <a:gd name="T59" fmla="*/ 6 h 73"/>
                <a:gd name="T60" fmla="*/ 5 w 76"/>
                <a:gd name="T61" fmla="*/ 8 h 73"/>
                <a:gd name="T62" fmla="*/ 5 w 76"/>
                <a:gd name="T63" fmla="*/ 14 h 73"/>
                <a:gd name="T64" fmla="*/ 1 w 76"/>
                <a:gd name="T65" fmla="*/ 17 h 73"/>
                <a:gd name="T66" fmla="*/ 3 w 76"/>
                <a:gd name="T67" fmla="*/ 21 h 73"/>
                <a:gd name="T68" fmla="*/ 3 w 76"/>
                <a:gd name="T69" fmla="*/ 26 h 73"/>
                <a:gd name="T70" fmla="*/ 3 w 76"/>
                <a:gd name="T71" fmla="*/ 31 h 73"/>
                <a:gd name="T72" fmla="*/ 3 w 76"/>
                <a:gd name="T73" fmla="*/ 34 h 73"/>
                <a:gd name="T74" fmla="*/ 3 w 76"/>
                <a:gd name="T75" fmla="*/ 37 h 73"/>
                <a:gd name="T76" fmla="*/ 1 w 76"/>
                <a:gd name="T77" fmla="*/ 40 h 73"/>
                <a:gd name="T78" fmla="*/ 4 w 76"/>
                <a:gd name="T79" fmla="*/ 46 h 73"/>
                <a:gd name="T80" fmla="*/ 7 w 76"/>
                <a:gd name="T81" fmla="*/ 48 h 73"/>
                <a:gd name="T82" fmla="*/ 11 w 76"/>
                <a:gd name="T83" fmla="*/ 49 h 73"/>
                <a:gd name="T84" fmla="*/ 14 w 76"/>
                <a:gd name="T85" fmla="*/ 53 h 73"/>
                <a:gd name="T86" fmla="*/ 21 w 76"/>
                <a:gd name="T87" fmla="*/ 55 h 73"/>
                <a:gd name="T88" fmla="*/ 21 w 76"/>
                <a:gd name="T89" fmla="*/ 55 h 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76" h="73">
                  <a:moveTo>
                    <a:pt x="21" y="55"/>
                  </a:moveTo>
                  <a:cubicBezTo>
                    <a:pt x="21" y="56"/>
                    <a:pt x="24" y="58"/>
                    <a:pt x="25" y="57"/>
                  </a:cubicBezTo>
                  <a:cubicBezTo>
                    <a:pt x="26" y="56"/>
                    <a:pt x="27" y="56"/>
                    <a:pt x="28" y="55"/>
                  </a:cubicBezTo>
                  <a:cubicBezTo>
                    <a:pt x="29" y="55"/>
                    <a:pt x="32" y="53"/>
                    <a:pt x="33" y="53"/>
                  </a:cubicBezTo>
                  <a:cubicBezTo>
                    <a:pt x="37" y="55"/>
                    <a:pt x="40" y="57"/>
                    <a:pt x="44" y="59"/>
                  </a:cubicBezTo>
                  <a:cubicBezTo>
                    <a:pt x="53" y="64"/>
                    <a:pt x="61" y="69"/>
                    <a:pt x="70" y="73"/>
                  </a:cubicBezTo>
                  <a:cubicBezTo>
                    <a:pt x="70" y="71"/>
                    <a:pt x="69" y="71"/>
                    <a:pt x="71" y="71"/>
                  </a:cubicBezTo>
                  <a:cubicBezTo>
                    <a:pt x="71" y="71"/>
                    <a:pt x="75" y="71"/>
                    <a:pt x="75" y="71"/>
                  </a:cubicBezTo>
                  <a:cubicBezTo>
                    <a:pt x="75" y="69"/>
                    <a:pt x="75" y="68"/>
                    <a:pt x="75" y="66"/>
                  </a:cubicBezTo>
                  <a:cubicBezTo>
                    <a:pt x="75" y="59"/>
                    <a:pt x="75" y="52"/>
                    <a:pt x="75" y="44"/>
                  </a:cubicBezTo>
                  <a:cubicBezTo>
                    <a:pt x="75" y="37"/>
                    <a:pt x="75" y="30"/>
                    <a:pt x="75" y="24"/>
                  </a:cubicBezTo>
                  <a:cubicBezTo>
                    <a:pt x="75" y="22"/>
                    <a:pt x="75" y="21"/>
                    <a:pt x="75" y="20"/>
                  </a:cubicBezTo>
                  <a:cubicBezTo>
                    <a:pt x="74" y="19"/>
                    <a:pt x="74" y="18"/>
                    <a:pt x="74" y="17"/>
                  </a:cubicBezTo>
                  <a:cubicBezTo>
                    <a:pt x="74" y="16"/>
                    <a:pt x="76" y="15"/>
                    <a:pt x="76" y="14"/>
                  </a:cubicBezTo>
                  <a:cubicBezTo>
                    <a:pt x="76" y="13"/>
                    <a:pt x="74" y="12"/>
                    <a:pt x="74" y="11"/>
                  </a:cubicBezTo>
                  <a:cubicBezTo>
                    <a:pt x="74" y="10"/>
                    <a:pt x="75" y="9"/>
                    <a:pt x="76" y="8"/>
                  </a:cubicBezTo>
                  <a:cubicBezTo>
                    <a:pt x="73" y="6"/>
                    <a:pt x="70" y="7"/>
                    <a:pt x="67" y="5"/>
                  </a:cubicBezTo>
                  <a:cubicBezTo>
                    <a:pt x="65" y="4"/>
                    <a:pt x="64" y="2"/>
                    <a:pt x="61" y="2"/>
                  </a:cubicBezTo>
                  <a:cubicBezTo>
                    <a:pt x="57" y="2"/>
                    <a:pt x="53" y="3"/>
                    <a:pt x="51" y="6"/>
                  </a:cubicBezTo>
                  <a:cubicBezTo>
                    <a:pt x="50" y="7"/>
                    <a:pt x="50" y="8"/>
                    <a:pt x="51" y="9"/>
                  </a:cubicBezTo>
                  <a:cubicBezTo>
                    <a:pt x="52" y="11"/>
                    <a:pt x="51" y="12"/>
                    <a:pt x="50" y="14"/>
                  </a:cubicBezTo>
                  <a:cubicBezTo>
                    <a:pt x="48" y="17"/>
                    <a:pt x="44" y="15"/>
                    <a:pt x="41" y="13"/>
                  </a:cubicBezTo>
                  <a:cubicBezTo>
                    <a:pt x="39" y="13"/>
                    <a:pt x="38" y="12"/>
                    <a:pt x="36" y="12"/>
                  </a:cubicBezTo>
                  <a:cubicBezTo>
                    <a:pt x="34" y="11"/>
                    <a:pt x="32" y="12"/>
                    <a:pt x="31" y="10"/>
                  </a:cubicBezTo>
                  <a:cubicBezTo>
                    <a:pt x="30" y="9"/>
                    <a:pt x="30" y="7"/>
                    <a:pt x="29" y="6"/>
                  </a:cubicBezTo>
                  <a:cubicBezTo>
                    <a:pt x="28" y="4"/>
                    <a:pt x="25" y="4"/>
                    <a:pt x="23" y="3"/>
                  </a:cubicBezTo>
                  <a:cubicBezTo>
                    <a:pt x="21" y="2"/>
                    <a:pt x="19" y="2"/>
                    <a:pt x="17" y="2"/>
                  </a:cubicBezTo>
                  <a:cubicBezTo>
                    <a:pt x="15" y="2"/>
                    <a:pt x="14" y="1"/>
                    <a:pt x="11" y="0"/>
                  </a:cubicBezTo>
                  <a:cubicBezTo>
                    <a:pt x="11" y="1"/>
                    <a:pt x="11" y="2"/>
                    <a:pt x="11" y="4"/>
                  </a:cubicBezTo>
                  <a:cubicBezTo>
                    <a:pt x="11" y="5"/>
                    <a:pt x="11" y="4"/>
                    <a:pt x="9" y="6"/>
                  </a:cubicBezTo>
                  <a:cubicBezTo>
                    <a:pt x="8" y="7"/>
                    <a:pt x="7" y="7"/>
                    <a:pt x="5" y="8"/>
                  </a:cubicBezTo>
                  <a:cubicBezTo>
                    <a:pt x="3" y="10"/>
                    <a:pt x="6" y="12"/>
                    <a:pt x="5" y="14"/>
                  </a:cubicBezTo>
                  <a:cubicBezTo>
                    <a:pt x="4" y="16"/>
                    <a:pt x="1" y="16"/>
                    <a:pt x="1" y="17"/>
                  </a:cubicBezTo>
                  <a:cubicBezTo>
                    <a:pt x="1" y="19"/>
                    <a:pt x="2" y="20"/>
                    <a:pt x="3" y="21"/>
                  </a:cubicBezTo>
                  <a:cubicBezTo>
                    <a:pt x="3" y="23"/>
                    <a:pt x="3" y="25"/>
                    <a:pt x="3" y="26"/>
                  </a:cubicBezTo>
                  <a:cubicBezTo>
                    <a:pt x="3" y="28"/>
                    <a:pt x="4" y="29"/>
                    <a:pt x="3" y="31"/>
                  </a:cubicBezTo>
                  <a:cubicBezTo>
                    <a:pt x="3" y="32"/>
                    <a:pt x="3" y="33"/>
                    <a:pt x="3" y="34"/>
                  </a:cubicBezTo>
                  <a:cubicBezTo>
                    <a:pt x="3" y="35"/>
                    <a:pt x="4" y="36"/>
                    <a:pt x="3" y="37"/>
                  </a:cubicBezTo>
                  <a:cubicBezTo>
                    <a:pt x="3" y="38"/>
                    <a:pt x="0" y="38"/>
                    <a:pt x="1" y="40"/>
                  </a:cubicBezTo>
                  <a:cubicBezTo>
                    <a:pt x="3" y="42"/>
                    <a:pt x="4" y="43"/>
                    <a:pt x="4" y="46"/>
                  </a:cubicBezTo>
                  <a:cubicBezTo>
                    <a:pt x="4" y="48"/>
                    <a:pt x="6" y="47"/>
                    <a:pt x="7" y="48"/>
                  </a:cubicBezTo>
                  <a:cubicBezTo>
                    <a:pt x="9" y="48"/>
                    <a:pt x="10" y="48"/>
                    <a:pt x="11" y="49"/>
                  </a:cubicBezTo>
                  <a:cubicBezTo>
                    <a:pt x="12" y="50"/>
                    <a:pt x="13" y="52"/>
                    <a:pt x="14" y="53"/>
                  </a:cubicBezTo>
                  <a:cubicBezTo>
                    <a:pt x="16" y="54"/>
                    <a:pt x="19" y="53"/>
                    <a:pt x="21" y="55"/>
                  </a:cubicBezTo>
                  <a:cubicBezTo>
                    <a:pt x="22" y="56"/>
                    <a:pt x="20" y="54"/>
                    <a:pt x="21" y="55"/>
                  </a:cubicBezTo>
                  <a:close/>
                </a:path>
              </a:pathLst>
            </a:custGeom>
            <a:grpFill/>
            <a:ln w="4763" cap="flat">
              <a:solidFill>
                <a:schemeClr val="bg1"/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id-ID" sz="1800" b="1" i="0" u="none" strike="noStrike" kern="1200" cap="none" spc="0" normalizeH="0" baseline="0" noProof="0">
                <a:ln>
                  <a:noFill/>
                </a:ln>
                <a:solidFill>
                  <a:srgbClr val="1C1C1C">
                    <a:lumMod val="50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endParaRPr>
            </a:p>
          </p:txBody>
        </p:sp>
        <p:sp>
          <p:nvSpPr>
            <p:cNvPr id="375" name="Freeform 773"/>
            <p:cNvSpPr/>
            <p:nvPr/>
          </p:nvSpPr>
          <p:spPr bwMode="auto">
            <a:xfrm>
              <a:off x="10910384" y="7714256"/>
              <a:ext cx="391721" cy="318556"/>
            </a:xfrm>
            <a:custGeom>
              <a:avLst/>
              <a:gdLst>
                <a:gd name="T0" fmla="*/ 19 w 42"/>
                <a:gd name="T1" fmla="*/ 34 h 34"/>
                <a:gd name="T2" fmla="*/ 20 w 42"/>
                <a:gd name="T3" fmla="*/ 25 h 34"/>
                <a:gd name="T4" fmla="*/ 24 w 42"/>
                <a:gd name="T5" fmla="*/ 22 h 34"/>
                <a:gd name="T6" fmla="*/ 25 w 42"/>
                <a:gd name="T7" fmla="*/ 20 h 34"/>
                <a:gd name="T8" fmla="*/ 25 w 42"/>
                <a:gd name="T9" fmla="*/ 9 h 34"/>
                <a:gd name="T10" fmla="*/ 32 w 42"/>
                <a:gd name="T11" fmla="*/ 9 h 34"/>
                <a:gd name="T12" fmla="*/ 41 w 42"/>
                <a:gd name="T13" fmla="*/ 9 h 34"/>
                <a:gd name="T14" fmla="*/ 42 w 42"/>
                <a:gd name="T15" fmla="*/ 2 h 34"/>
                <a:gd name="T16" fmla="*/ 40 w 42"/>
                <a:gd name="T17" fmla="*/ 0 h 34"/>
                <a:gd name="T18" fmla="*/ 20 w 42"/>
                <a:gd name="T19" fmla="*/ 0 h 34"/>
                <a:gd name="T20" fmla="*/ 15 w 42"/>
                <a:gd name="T21" fmla="*/ 6 h 34"/>
                <a:gd name="T22" fmla="*/ 10 w 42"/>
                <a:gd name="T23" fmla="*/ 17 h 34"/>
                <a:gd name="T24" fmla="*/ 8 w 42"/>
                <a:gd name="T25" fmla="*/ 18 h 34"/>
                <a:gd name="T26" fmla="*/ 4 w 42"/>
                <a:gd name="T27" fmla="*/ 25 h 34"/>
                <a:gd name="T28" fmla="*/ 0 w 42"/>
                <a:gd name="T29" fmla="*/ 34 h 34"/>
                <a:gd name="T30" fmla="*/ 19 w 42"/>
                <a:gd name="T31" fmla="*/ 34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42" h="34">
                  <a:moveTo>
                    <a:pt x="19" y="34"/>
                  </a:moveTo>
                  <a:cubicBezTo>
                    <a:pt x="19" y="31"/>
                    <a:pt x="18" y="26"/>
                    <a:pt x="20" y="25"/>
                  </a:cubicBezTo>
                  <a:cubicBezTo>
                    <a:pt x="21" y="24"/>
                    <a:pt x="23" y="23"/>
                    <a:pt x="24" y="22"/>
                  </a:cubicBezTo>
                  <a:cubicBezTo>
                    <a:pt x="25" y="22"/>
                    <a:pt x="25" y="20"/>
                    <a:pt x="25" y="20"/>
                  </a:cubicBezTo>
                  <a:cubicBezTo>
                    <a:pt x="25" y="16"/>
                    <a:pt x="25" y="13"/>
                    <a:pt x="25" y="9"/>
                  </a:cubicBezTo>
                  <a:cubicBezTo>
                    <a:pt x="25" y="9"/>
                    <a:pt x="31" y="9"/>
                    <a:pt x="32" y="9"/>
                  </a:cubicBezTo>
                  <a:cubicBezTo>
                    <a:pt x="35" y="9"/>
                    <a:pt x="38" y="9"/>
                    <a:pt x="41" y="9"/>
                  </a:cubicBezTo>
                  <a:cubicBezTo>
                    <a:pt x="42" y="9"/>
                    <a:pt x="42" y="3"/>
                    <a:pt x="42" y="2"/>
                  </a:cubicBezTo>
                  <a:cubicBezTo>
                    <a:pt x="42" y="0"/>
                    <a:pt x="42" y="0"/>
                    <a:pt x="40" y="0"/>
                  </a:cubicBezTo>
                  <a:cubicBezTo>
                    <a:pt x="33" y="0"/>
                    <a:pt x="27" y="0"/>
                    <a:pt x="20" y="0"/>
                  </a:cubicBezTo>
                  <a:cubicBezTo>
                    <a:pt x="18" y="2"/>
                    <a:pt x="17" y="4"/>
                    <a:pt x="15" y="6"/>
                  </a:cubicBezTo>
                  <a:cubicBezTo>
                    <a:pt x="11" y="9"/>
                    <a:pt x="11" y="12"/>
                    <a:pt x="10" y="17"/>
                  </a:cubicBezTo>
                  <a:cubicBezTo>
                    <a:pt x="10" y="17"/>
                    <a:pt x="9" y="18"/>
                    <a:pt x="8" y="18"/>
                  </a:cubicBezTo>
                  <a:cubicBezTo>
                    <a:pt x="6" y="20"/>
                    <a:pt x="5" y="22"/>
                    <a:pt x="4" y="25"/>
                  </a:cubicBezTo>
                  <a:cubicBezTo>
                    <a:pt x="2" y="28"/>
                    <a:pt x="0" y="30"/>
                    <a:pt x="0" y="34"/>
                  </a:cubicBezTo>
                  <a:cubicBezTo>
                    <a:pt x="6" y="34"/>
                    <a:pt x="13" y="34"/>
                    <a:pt x="19" y="34"/>
                  </a:cubicBezTo>
                  <a:close/>
                </a:path>
              </a:pathLst>
            </a:custGeom>
            <a:grpFill/>
            <a:ln w="4763" cap="flat">
              <a:solidFill>
                <a:schemeClr val="bg1"/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id-ID" sz="1800" b="1" i="0" u="none" strike="noStrike" kern="1200" cap="none" spc="0" normalizeH="0" baseline="0" noProof="0">
                <a:ln>
                  <a:noFill/>
                </a:ln>
                <a:solidFill>
                  <a:srgbClr val="1C1C1C">
                    <a:lumMod val="50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endParaRPr>
            </a:p>
          </p:txBody>
        </p:sp>
        <p:sp>
          <p:nvSpPr>
            <p:cNvPr id="376" name="Freeform 774"/>
            <p:cNvSpPr/>
            <p:nvPr/>
          </p:nvSpPr>
          <p:spPr bwMode="auto">
            <a:xfrm>
              <a:off x="11098281" y="7265092"/>
              <a:ext cx="560509" cy="449163"/>
            </a:xfrm>
            <a:custGeom>
              <a:avLst/>
              <a:gdLst>
                <a:gd name="T0" fmla="*/ 22 w 60"/>
                <a:gd name="T1" fmla="*/ 48 h 48"/>
                <a:gd name="T2" fmla="*/ 23 w 60"/>
                <a:gd name="T3" fmla="*/ 41 h 48"/>
                <a:gd name="T4" fmla="*/ 29 w 60"/>
                <a:gd name="T5" fmla="*/ 37 h 48"/>
                <a:gd name="T6" fmla="*/ 33 w 60"/>
                <a:gd name="T7" fmla="*/ 37 h 48"/>
                <a:gd name="T8" fmla="*/ 38 w 60"/>
                <a:gd name="T9" fmla="*/ 35 h 48"/>
                <a:gd name="T10" fmla="*/ 40 w 60"/>
                <a:gd name="T11" fmla="*/ 32 h 48"/>
                <a:gd name="T12" fmla="*/ 45 w 60"/>
                <a:gd name="T13" fmla="*/ 31 h 48"/>
                <a:gd name="T14" fmla="*/ 46 w 60"/>
                <a:gd name="T15" fmla="*/ 28 h 48"/>
                <a:gd name="T16" fmla="*/ 50 w 60"/>
                <a:gd name="T17" fmla="*/ 25 h 48"/>
                <a:gd name="T18" fmla="*/ 53 w 60"/>
                <a:gd name="T19" fmla="*/ 23 h 48"/>
                <a:gd name="T20" fmla="*/ 58 w 60"/>
                <a:gd name="T21" fmla="*/ 24 h 48"/>
                <a:gd name="T22" fmla="*/ 56 w 60"/>
                <a:gd name="T23" fmla="*/ 16 h 48"/>
                <a:gd name="T24" fmla="*/ 56 w 60"/>
                <a:gd name="T25" fmla="*/ 10 h 48"/>
                <a:gd name="T26" fmla="*/ 55 w 60"/>
                <a:gd name="T27" fmla="*/ 7 h 48"/>
                <a:gd name="T28" fmla="*/ 51 w 60"/>
                <a:gd name="T29" fmla="*/ 6 h 48"/>
                <a:gd name="T30" fmla="*/ 47 w 60"/>
                <a:gd name="T31" fmla="*/ 6 h 48"/>
                <a:gd name="T32" fmla="*/ 42 w 60"/>
                <a:gd name="T33" fmla="*/ 6 h 48"/>
                <a:gd name="T34" fmla="*/ 35 w 60"/>
                <a:gd name="T35" fmla="*/ 4 h 48"/>
                <a:gd name="T36" fmla="*/ 30 w 60"/>
                <a:gd name="T37" fmla="*/ 13 h 48"/>
                <a:gd name="T38" fmla="*/ 20 w 60"/>
                <a:gd name="T39" fmla="*/ 19 h 48"/>
                <a:gd name="T40" fmla="*/ 16 w 60"/>
                <a:gd name="T41" fmla="*/ 27 h 48"/>
                <a:gd name="T42" fmla="*/ 16 w 60"/>
                <a:gd name="T43" fmla="*/ 35 h 48"/>
                <a:gd name="T44" fmla="*/ 14 w 60"/>
                <a:gd name="T45" fmla="*/ 39 h 48"/>
                <a:gd name="T46" fmla="*/ 9 w 60"/>
                <a:gd name="T47" fmla="*/ 42 h 48"/>
                <a:gd name="T48" fmla="*/ 5 w 60"/>
                <a:gd name="T49" fmla="*/ 45 h 48"/>
                <a:gd name="T50" fmla="*/ 0 w 60"/>
                <a:gd name="T51" fmla="*/ 48 h 48"/>
                <a:gd name="T52" fmla="*/ 22 w 60"/>
                <a:gd name="T53" fmla="*/ 48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60" h="48">
                  <a:moveTo>
                    <a:pt x="22" y="48"/>
                  </a:moveTo>
                  <a:cubicBezTo>
                    <a:pt x="22" y="45"/>
                    <a:pt x="21" y="43"/>
                    <a:pt x="23" y="41"/>
                  </a:cubicBezTo>
                  <a:cubicBezTo>
                    <a:pt x="25" y="40"/>
                    <a:pt x="28" y="39"/>
                    <a:pt x="29" y="37"/>
                  </a:cubicBezTo>
                  <a:cubicBezTo>
                    <a:pt x="30" y="37"/>
                    <a:pt x="32" y="37"/>
                    <a:pt x="33" y="37"/>
                  </a:cubicBezTo>
                  <a:cubicBezTo>
                    <a:pt x="34" y="36"/>
                    <a:pt x="36" y="36"/>
                    <a:pt x="38" y="35"/>
                  </a:cubicBezTo>
                  <a:cubicBezTo>
                    <a:pt x="39" y="34"/>
                    <a:pt x="39" y="33"/>
                    <a:pt x="40" y="32"/>
                  </a:cubicBezTo>
                  <a:cubicBezTo>
                    <a:pt x="41" y="31"/>
                    <a:pt x="44" y="32"/>
                    <a:pt x="45" y="31"/>
                  </a:cubicBezTo>
                  <a:cubicBezTo>
                    <a:pt x="46" y="30"/>
                    <a:pt x="46" y="29"/>
                    <a:pt x="46" y="28"/>
                  </a:cubicBezTo>
                  <a:cubicBezTo>
                    <a:pt x="46" y="26"/>
                    <a:pt x="49" y="26"/>
                    <a:pt x="50" y="25"/>
                  </a:cubicBezTo>
                  <a:cubicBezTo>
                    <a:pt x="51" y="24"/>
                    <a:pt x="51" y="23"/>
                    <a:pt x="53" y="23"/>
                  </a:cubicBezTo>
                  <a:cubicBezTo>
                    <a:pt x="54" y="23"/>
                    <a:pt x="57" y="24"/>
                    <a:pt x="58" y="24"/>
                  </a:cubicBezTo>
                  <a:cubicBezTo>
                    <a:pt x="60" y="23"/>
                    <a:pt x="56" y="17"/>
                    <a:pt x="56" y="16"/>
                  </a:cubicBezTo>
                  <a:cubicBezTo>
                    <a:pt x="56" y="14"/>
                    <a:pt x="56" y="12"/>
                    <a:pt x="56" y="10"/>
                  </a:cubicBezTo>
                  <a:cubicBezTo>
                    <a:pt x="55" y="9"/>
                    <a:pt x="55" y="8"/>
                    <a:pt x="55" y="7"/>
                  </a:cubicBezTo>
                  <a:cubicBezTo>
                    <a:pt x="53" y="7"/>
                    <a:pt x="52" y="6"/>
                    <a:pt x="51" y="6"/>
                  </a:cubicBezTo>
                  <a:cubicBezTo>
                    <a:pt x="50" y="5"/>
                    <a:pt x="48" y="6"/>
                    <a:pt x="47" y="6"/>
                  </a:cubicBezTo>
                  <a:cubicBezTo>
                    <a:pt x="46" y="5"/>
                    <a:pt x="44" y="6"/>
                    <a:pt x="42" y="6"/>
                  </a:cubicBezTo>
                  <a:cubicBezTo>
                    <a:pt x="40" y="6"/>
                    <a:pt x="36" y="0"/>
                    <a:pt x="35" y="4"/>
                  </a:cubicBezTo>
                  <a:cubicBezTo>
                    <a:pt x="34" y="7"/>
                    <a:pt x="33" y="10"/>
                    <a:pt x="30" y="13"/>
                  </a:cubicBezTo>
                  <a:cubicBezTo>
                    <a:pt x="27" y="16"/>
                    <a:pt x="23" y="16"/>
                    <a:pt x="20" y="19"/>
                  </a:cubicBezTo>
                  <a:cubicBezTo>
                    <a:pt x="18" y="21"/>
                    <a:pt x="17" y="24"/>
                    <a:pt x="16" y="27"/>
                  </a:cubicBezTo>
                  <a:cubicBezTo>
                    <a:pt x="16" y="29"/>
                    <a:pt x="17" y="32"/>
                    <a:pt x="16" y="35"/>
                  </a:cubicBezTo>
                  <a:cubicBezTo>
                    <a:pt x="15" y="36"/>
                    <a:pt x="14" y="38"/>
                    <a:pt x="14" y="39"/>
                  </a:cubicBezTo>
                  <a:cubicBezTo>
                    <a:pt x="13" y="41"/>
                    <a:pt x="11" y="41"/>
                    <a:pt x="9" y="42"/>
                  </a:cubicBezTo>
                  <a:cubicBezTo>
                    <a:pt x="8" y="43"/>
                    <a:pt x="7" y="44"/>
                    <a:pt x="5" y="45"/>
                  </a:cubicBezTo>
                  <a:cubicBezTo>
                    <a:pt x="4" y="46"/>
                    <a:pt x="2" y="46"/>
                    <a:pt x="0" y="48"/>
                  </a:cubicBezTo>
                  <a:lnTo>
                    <a:pt x="22" y="48"/>
                  </a:lnTo>
                  <a:close/>
                </a:path>
              </a:pathLst>
            </a:custGeom>
            <a:grpFill/>
            <a:ln w="4763" cap="flat">
              <a:solidFill>
                <a:schemeClr val="bg1"/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id-ID" sz="1800" b="1" i="0" u="none" strike="noStrike" kern="1200" cap="none" spc="0" normalizeH="0" baseline="0" noProof="0">
                <a:ln>
                  <a:noFill/>
                </a:ln>
                <a:solidFill>
                  <a:srgbClr val="1C1C1C">
                    <a:lumMod val="50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endParaRPr>
            </a:p>
          </p:txBody>
        </p:sp>
        <p:sp>
          <p:nvSpPr>
            <p:cNvPr id="377" name="Freeform 775"/>
            <p:cNvSpPr/>
            <p:nvPr/>
          </p:nvSpPr>
          <p:spPr bwMode="auto">
            <a:xfrm>
              <a:off x="11295736" y="7220495"/>
              <a:ext cx="968154" cy="923808"/>
            </a:xfrm>
            <a:custGeom>
              <a:avLst/>
              <a:gdLst>
                <a:gd name="T0" fmla="*/ 35 w 104"/>
                <a:gd name="T1" fmla="*/ 22 h 99"/>
                <a:gd name="T2" fmla="*/ 36 w 104"/>
                <a:gd name="T3" fmla="*/ 29 h 99"/>
                <a:gd name="T4" fmla="*/ 31 w 104"/>
                <a:gd name="T5" fmla="*/ 28 h 99"/>
                <a:gd name="T6" fmla="*/ 29 w 104"/>
                <a:gd name="T7" fmla="*/ 30 h 99"/>
                <a:gd name="T8" fmla="*/ 26 w 104"/>
                <a:gd name="T9" fmla="*/ 31 h 99"/>
                <a:gd name="T10" fmla="*/ 24 w 104"/>
                <a:gd name="T11" fmla="*/ 35 h 99"/>
                <a:gd name="T12" fmla="*/ 20 w 104"/>
                <a:gd name="T13" fmla="*/ 37 h 99"/>
                <a:gd name="T14" fmla="*/ 17 w 104"/>
                <a:gd name="T15" fmla="*/ 40 h 99"/>
                <a:gd name="T16" fmla="*/ 11 w 104"/>
                <a:gd name="T17" fmla="*/ 42 h 99"/>
                <a:gd name="T18" fmla="*/ 8 w 104"/>
                <a:gd name="T19" fmla="*/ 43 h 99"/>
                <a:gd name="T20" fmla="*/ 4 w 104"/>
                <a:gd name="T21" fmla="*/ 45 h 99"/>
                <a:gd name="T22" fmla="*/ 1 w 104"/>
                <a:gd name="T23" fmla="*/ 52 h 99"/>
                <a:gd name="T24" fmla="*/ 2 w 104"/>
                <a:gd name="T25" fmla="*/ 56 h 99"/>
                <a:gd name="T26" fmla="*/ 6 w 104"/>
                <a:gd name="T27" fmla="*/ 59 h 99"/>
                <a:gd name="T28" fmla="*/ 37 w 104"/>
                <a:gd name="T29" fmla="*/ 79 h 99"/>
                <a:gd name="T30" fmla="*/ 48 w 104"/>
                <a:gd name="T31" fmla="*/ 86 h 99"/>
                <a:gd name="T32" fmla="*/ 49 w 104"/>
                <a:gd name="T33" fmla="*/ 87 h 99"/>
                <a:gd name="T34" fmla="*/ 58 w 104"/>
                <a:gd name="T35" fmla="*/ 93 h 99"/>
                <a:gd name="T36" fmla="*/ 61 w 104"/>
                <a:gd name="T37" fmla="*/ 99 h 99"/>
                <a:gd name="T38" fmla="*/ 67 w 104"/>
                <a:gd name="T39" fmla="*/ 97 h 99"/>
                <a:gd name="T40" fmla="*/ 72 w 104"/>
                <a:gd name="T41" fmla="*/ 96 h 99"/>
                <a:gd name="T42" fmla="*/ 85 w 104"/>
                <a:gd name="T43" fmla="*/ 87 h 99"/>
                <a:gd name="T44" fmla="*/ 100 w 104"/>
                <a:gd name="T45" fmla="*/ 77 h 99"/>
                <a:gd name="T46" fmla="*/ 104 w 104"/>
                <a:gd name="T47" fmla="*/ 75 h 99"/>
                <a:gd name="T48" fmla="*/ 97 w 104"/>
                <a:gd name="T49" fmla="*/ 69 h 99"/>
                <a:gd name="T50" fmla="*/ 94 w 104"/>
                <a:gd name="T51" fmla="*/ 69 h 99"/>
                <a:gd name="T52" fmla="*/ 92 w 104"/>
                <a:gd name="T53" fmla="*/ 63 h 99"/>
                <a:gd name="T54" fmla="*/ 92 w 104"/>
                <a:gd name="T55" fmla="*/ 60 h 99"/>
                <a:gd name="T56" fmla="*/ 93 w 104"/>
                <a:gd name="T57" fmla="*/ 55 h 99"/>
                <a:gd name="T58" fmla="*/ 93 w 104"/>
                <a:gd name="T59" fmla="*/ 50 h 99"/>
                <a:gd name="T60" fmla="*/ 93 w 104"/>
                <a:gd name="T61" fmla="*/ 46 h 99"/>
                <a:gd name="T62" fmla="*/ 92 w 104"/>
                <a:gd name="T63" fmla="*/ 42 h 99"/>
                <a:gd name="T64" fmla="*/ 91 w 104"/>
                <a:gd name="T65" fmla="*/ 37 h 99"/>
                <a:gd name="T66" fmla="*/ 87 w 104"/>
                <a:gd name="T67" fmla="*/ 27 h 99"/>
                <a:gd name="T68" fmla="*/ 82 w 104"/>
                <a:gd name="T69" fmla="*/ 20 h 99"/>
                <a:gd name="T70" fmla="*/ 85 w 104"/>
                <a:gd name="T71" fmla="*/ 13 h 99"/>
                <a:gd name="T72" fmla="*/ 86 w 104"/>
                <a:gd name="T73" fmla="*/ 2 h 99"/>
                <a:gd name="T74" fmla="*/ 84 w 104"/>
                <a:gd name="T75" fmla="*/ 1 h 99"/>
                <a:gd name="T76" fmla="*/ 81 w 104"/>
                <a:gd name="T77" fmla="*/ 0 h 99"/>
                <a:gd name="T78" fmla="*/ 79 w 104"/>
                <a:gd name="T79" fmla="*/ 1 h 99"/>
                <a:gd name="T80" fmla="*/ 75 w 104"/>
                <a:gd name="T81" fmla="*/ 0 h 99"/>
                <a:gd name="T82" fmla="*/ 72 w 104"/>
                <a:gd name="T83" fmla="*/ 2 h 99"/>
                <a:gd name="T84" fmla="*/ 68 w 104"/>
                <a:gd name="T85" fmla="*/ 1 h 99"/>
                <a:gd name="T86" fmla="*/ 61 w 104"/>
                <a:gd name="T87" fmla="*/ 2 h 99"/>
                <a:gd name="T88" fmla="*/ 46 w 104"/>
                <a:gd name="T89" fmla="*/ 5 h 99"/>
                <a:gd name="T90" fmla="*/ 43 w 104"/>
                <a:gd name="T91" fmla="*/ 7 h 99"/>
                <a:gd name="T92" fmla="*/ 39 w 104"/>
                <a:gd name="T93" fmla="*/ 8 h 99"/>
                <a:gd name="T94" fmla="*/ 34 w 104"/>
                <a:gd name="T95" fmla="*/ 12 h 99"/>
                <a:gd name="T96" fmla="*/ 35 w 104"/>
                <a:gd name="T97" fmla="*/ 22 h 99"/>
                <a:gd name="T98" fmla="*/ 35 w 104"/>
                <a:gd name="T99" fmla="*/ 22 h 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104" h="99">
                  <a:moveTo>
                    <a:pt x="35" y="22"/>
                  </a:moveTo>
                  <a:cubicBezTo>
                    <a:pt x="36" y="23"/>
                    <a:pt x="40" y="29"/>
                    <a:pt x="36" y="29"/>
                  </a:cubicBezTo>
                  <a:cubicBezTo>
                    <a:pt x="35" y="28"/>
                    <a:pt x="32" y="27"/>
                    <a:pt x="31" y="28"/>
                  </a:cubicBezTo>
                  <a:cubicBezTo>
                    <a:pt x="30" y="29"/>
                    <a:pt x="30" y="29"/>
                    <a:pt x="29" y="30"/>
                  </a:cubicBezTo>
                  <a:cubicBezTo>
                    <a:pt x="28" y="31"/>
                    <a:pt x="27" y="31"/>
                    <a:pt x="26" y="31"/>
                  </a:cubicBezTo>
                  <a:cubicBezTo>
                    <a:pt x="24" y="32"/>
                    <a:pt x="25" y="34"/>
                    <a:pt x="24" y="35"/>
                  </a:cubicBezTo>
                  <a:cubicBezTo>
                    <a:pt x="24" y="37"/>
                    <a:pt x="21" y="36"/>
                    <a:pt x="20" y="37"/>
                  </a:cubicBezTo>
                  <a:cubicBezTo>
                    <a:pt x="18" y="37"/>
                    <a:pt x="18" y="39"/>
                    <a:pt x="17" y="40"/>
                  </a:cubicBezTo>
                  <a:cubicBezTo>
                    <a:pt x="15" y="42"/>
                    <a:pt x="13" y="41"/>
                    <a:pt x="11" y="42"/>
                  </a:cubicBezTo>
                  <a:cubicBezTo>
                    <a:pt x="10" y="42"/>
                    <a:pt x="9" y="42"/>
                    <a:pt x="8" y="43"/>
                  </a:cubicBezTo>
                  <a:cubicBezTo>
                    <a:pt x="7" y="43"/>
                    <a:pt x="5" y="44"/>
                    <a:pt x="4" y="45"/>
                  </a:cubicBezTo>
                  <a:cubicBezTo>
                    <a:pt x="0" y="47"/>
                    <a:pt x="1" y="48"/>
                    <a:pt x="1" y="52"/>
                  </a:cubicBezTo>
                  <a:cubicBezTo>
                    <a:pt x="1" y="55"/>
                    <a:pt x="0" y="55"/>
                    <a:pt x="2" y="56"/>
                  </a:cubicBezTo>
                  <a:cubicBezTo>
                    <a:pt x="3" y="57"/>
                    <a:pt x="5" y="58"/>
                    <a:pt x="6" y="59"/>
                  </a:cubicBezTo>
                  <a:cubicBezTo>
                    <a:pt x="16" y="66"/>
                    <a:pt x="26" y="72"/>
                    <a:pt x="37" y="79"/>
                  </a:cubicBezTo>
                  <a:cubicBezTo>
                    <a:pt x="40" y="81"/>
                    <a:pt x="44" y="84"/>
                    <a:pt x="48" y="86"/>
                  </a:cubicBezTo>
                  <a:cubicBezTo>
                    <a:pt x="48" y="87"/>
                    <a:pt x="49" y="87"/>
                    <a:pt x="49" y="87"/>
                  </a:cubicBezTo>
                  <a:cubicBezTo>
                    <a:pt x="52" y="92"/>
                    <a:pt x="54" y="92"/>
                    <a:pt x="58" y="93"/>
                  </a:cubicBezTo>
                  <a:cubicBezTo>
                    <a:pt x="61" y="94"/>
                    <a:pt x="58" y="98"/>
                    <a:pt x="61" y="99"/>
                  </a:cubicBezTo>
                  <a:cubicBezTo>
                    <a:pt x="62" y="99"/>
                    <a:pt x="65" y="98"/>
                    <a:pt x="67" y="97"/>
                  </a:cubicBezTo>
                  <a:cubicBezTo>
                    <a:pt x="68" y="97"/>
                    <a:pt x="71" y="97"/>
                    <a:pt x="72" y="96"/>
                  </a:cubicBezTo>
                  <a:cubicBezTo>
                    <a:pt x="76" y="93"/>
                    <a:pt x="80" y="90"/>
                    <a:pt x="85" y="87"/>
                  </a:cubicBezTo>
                  <a:cubicBezTo>
                    <a:pt x="90" y="84"/>
                    <a:pt x="95" y="80"/>
                    <a:pt x="100" y="77"/>
                  </a:cubicBezTo>
                  <a:cubicBezTo>
                    <a:pt x="101" y="77"/>
                    <a:pt x="102" y="76"/>
                    <a:pt x="104" y="75"/>
                  </a:cubicBezTo>
                  <a:cubicBezTo>
                    <a:pt x="102" y="71"/>
                    <a:pt x="101" y="70"/>
                    <a:pt x="97" y="69"/>
                  </a:cubicBezTo>
                  <a:cubicBezTo>
                    <a:pt x="96" y="69"/>
                    <a:pt x="94" y="69"/>
                    <a:pt x="94" y="69"/>
                  </a:cubicBezTo>
                  <a:cubicBezTo>
                    <a:pt x="94" y="66"/>
                    <a:pt x="94" y="65"/>
                    <a:pt x="92" y="63"/>
                  </a:cubicBezTo>
                  <a:cubicBezTo>
                    <a:pt x="91" y="61"/>
                    <a:pt x="91" y="61"/>
                    <a:pt x="92" y="60"/>
                  </a:cubicBezTo>
                  <a:cubicBezTo>
                    <a:pt x="94" y="58"/>
                    <a:pt x="93" y="57"/>
                    <a:pt x="93" y="55"/>
                  </a:cubicBezTo>
                  <a:cubicBezTo>
                    <a:pt x="93" y="53"/>
                    <a:pt x="94" y="52"/>
                    <a:pt x="93" y="50"/>
                  </a:cubicBezTo>
                  <a:cubicBezTo>
                    <a:pt x="93" y="49"/>
                    <a:pt x="93" y="48"/>
                    <a:pt x="93" y="46"/>
                  </a:cubicBezTo>
                  <a:cubicBezTo>
                    <a:pt x="93" y="45"/>
                    <a:pt x="93" y="43"/>
                    <a:pt x="92" y="42"/>
                  </a:cubicBezTo>
                  <a:cubicBezTo>
                    <a:pt x="91" y="41"/>
                    <a:pt x="91" y="39"/>
                    <a:pt x="91" y="37"/>
                  </a:cubicBezTo>
                  <a:cubicBezTo>
                    <a:pt x="91" y="34"/>
                    <a:pt x="90" y="30"/>
                    <a:pt x="87" y="27"/>
                  </a:cubicBezTo>
                  <a:cubicBezTo>
                    <a:pt x="85" y="25"/>
                    <a:pt x="83" y="23"/>
                    <a:pt x="82" y="20"/>
                  </a:cubicBezTo>
                  <a:cubicBezTo>
                    <a:pt x="80" y="16"/>
                    <a:pt x="84" y="17"/>
                    <a:pt x="85" y="13"/>
                  </a:cubicBezTo>
                  <a:cubicBezTo>
                    <a:pt x="85" y="9"/>
                    <a:pt x="85" y="6"/>
                    <a:pt x="86" y="2"/>
                  </a:cubicBezTo>
                  <a:cubicBezTo>
                    <a:pt x="85" y="2"/>
                    <a:pt x="85" y="1"/>
                    <a:pt x="84" y="1"/>
                  </a:cubicBezTo>
                  <a:cubicBezTo>
                    <a:pt x="82" y="2"/>
                    <a:pt x="82" y="0"/>
                    <a:pt x="81" y="0"/>
                  </a:cubicBezTo>
                  <a:cubicBezTo>
                    <a:pt x="80" y="0"/>
                    <a:pt x="80" y="1"/>
                    <a:pt x="79" y="1"/>
                  </a:cubicBezTo>
                  <a:cubicBezTo>
                    <a:pt x="77" y="1"/>
                    <a:pt x="77" y="0"/>
                    <a:pt x="75" y="0"/>
                  </a:cubicBezTo>
                  <a:cubicBezTo>
                    <a:pt x="74" y="1"/>
                    <a:pt x="73" y="1"/>
                    <a:pt x="72" y="2"/>
                  </a:cubicBezTo>
                  <a:cubicBezTo>
                    <a:pt x="70" y="3"/>
                    <a:pt x="70" y="2"/>
                    <a:pt x="68" y="1"/>
                  </a:cubicBezTo>
                  <a:cubicBezTo>
                    <a:pt x="66" y="1"/>
                    <a:pt x="63" y="1"/>
                    <a:pt x="61" y="2"/>
                  </a:cubicBezTo>
                  <a:cubicBezTo>
                    <a:pt x="56" y="3"/>
                    <a:pt x="51" y="3"/>
                    <a:pt x="46" y="5"/>
                  </a:cubicBezTo>
                  <a:cubicBezTo>
                    <a:pt x="45" y="6"/>
                    <a:pt x="44" y="7"/>
                    <a:pt x="43" y="7"/>
                  </a:cubicBezTo>
                  <a:cubicBezTo>
                    <a:pt x="42" y="8"/>
                    <a:pt x="40" y="8"/>
                    <a:pt x="39" y="8"/>
                  </a:cubicBezTo>
                  <a:cubicBezTo>
                    <a:pt x="37" y="9"/>
                    <a:pt x="37" y="12"/>
                    <a:pt x="34" y="12"/>
                  </a:cubicBezTo>
                  <a:cubicBezTo>
                    <a:pt x="35" y="15"/>
                    <a:pt x="35" y="18"/>
                    <a:pt x="35" y="22"/>
                  </a:cubicBezTo>
                  <a:cubicBezTo>
                    <a:pt x="36" y="23"/>
                    <a:pt x="35" y="20"/>
                    <a:pt x="35" y="22"/>
                  </a:cubicBezTo>
                  <a:close/>
                </a:path>
              </a:pathLst>
            </a:custGeom>
            <a:grpFill/>
            <a:ln w="4763" cap="flat">
              <a:solidFill>
                <a:schemeClr val="bg1"/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id-ID" sz="1800" b="1" i="0" u="none" strike="noStrike" kern="1200" cap="none" spc="0" normalizeH="0" baseline="0" noProof="0">
                <a:ln>
                  <a:noFill/>
                </a:ln>
                <a:solidFill>
                  <a:srgbClr val="1C1C1C">
                    <a:lumMod val="50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endParaRPr>
            </a:p>
          </p:txBody>
        </p:sp>
        <p:sp>
          <p:nvSpPr>
            <p:cNvPr id="378" name="Freeform 776"/>
            <p:cNvSpPr/>
            <p:nvPr/>
          </p:nvSpPr>
          <p:spPr bwMode="auto">
            <a:xfrm>
              <a:off x="8295732" y="3719582"/>
              <a:ext cx="2850322" cy="2124760"/>
            </a:xfrm>
            <a:custGeom>
              <a:avLst/>
              <a:gdLst>
                <a:gd name="T0" fmla="*/ 33 w 305"/>
                <a:gd name="T1" fmla="*/ 54 h 227"/>
                <a:gd name="T2" fmla="*/ 1 w 305"/>
                <a:gd name="T3" fmla="*/ 63 h 227"/>
                <a:gd name="T4" fmla="*/ 19 w 305"/>
                <a:gd name="T5" fmla="*/ 72 h 227"/>
                <a:gd name="T6" fmla="*/ 24 w 305"/>
                <a:gd name="T7" fmla="*/ 75 h 227"/>
                <a:gd name="T8" fmla="*/ 20 w 305"/>
                <a:gd name="T9" fmla="*/ 81 h 227"/>
                <a:gd name="T10" fmla="*/ 36 w 305"/>
                <a:gd name="T11" fmla="*/ 86 h 227"/>
                <a:gd name="T12" fmla="*/ 73 w 305"/>
                <a:gd name="T13" fmla="*/ 93 h 227"/>
                <a:gd name="T14" fmla="*/ 87 w 305"/>
                <a:gd name="T15" fmla="*/ 112 h 227"/>
                <a:gd name="T16" fmla="*/ 88 w 305"/>
                <a:gd name="T17" fmla="*/ 122 h 227"/>
                <a:gd name="T18" fmla="*/ 89 w 305"/>
                <a:gd name="T19" fmla="*/ 131 h 227"/>
                <a:gd name="T20" fmla="*/ 104 w 305"/>
                <a:gd name="T21" fmla="*/ 129 h 227"/>
                <a:gd name="T22" fmla="*/ 106 w 305"/>
                <a:gd name="T23" fmla="*/ 135 h 227"/>
                <a:gd name="T24" fmla="*/ 106 w 305"/>
                <a:gd name="T25" fmla="*/ 144 h 227"/>
                <a:gd name="T26" fmla="*/ 109 w 305"/>
                <a:gd name="T27" fmla="*/ 155 h 227"/>
                <a:gd name="T28" fmla="*/ 106 w 305"/>
                <a:gd name="T29" fmla="*/ 160 h 227"/>
                <a:gd name="T30" fmla="*/ 100 w 305"/>
                <a:gd name="T31" fmla="*/ 162 h 227"/>
                <a:gd name="T32" fmla="*/ 112 w 305"/>
                <a:gd name="T33" fmla="*/ 165 h 227"/>
                <a:gd name="T34" fmla="*/ 112 w 305"/>
                <a:gd name="T35" fmla="*/ 169 h 227"/>
                <a:gd name="T36" fmla="*/ 107 w 305"/>
                <a:gd name="T37" fmla="*/ 172 h 227"/>
                <a:gd name="T38" fmla="*/ 107 w 305"/>
                <a:gd name="T39" fmla="*/ 180 h 227"/>
                <a:gd name="T40" fmla="*/ 110 w 305"/>
                <a:gd name="T41" fmla="*/ 192 h 227"/>
                <a:gd name="T42" fmla="*/ 114 w 305"/>
                <a:gd name="T43" fmla="*/ 193 h 227"/>
                <a:gd name="T44" fmla="*/ 120 w 305"/>
                <a:gd name="T45" fmla="*/ 210 h 227"/>
                <a:gd name="T46" fmla="*/ 138 w 305"/>
                <a:gd name="T47" fmla="*/ 219 h 227"/>
                <a:gd name="T48" fmla="*/ 142 w 305"/>
                <a:gd name="T49" fmla="*/ 224 h 227"/>
                <a:gd name="T50" fmla="*/ 151 w 305"/>
                <a:gd name="T51" fmla="*/ 214 h 227"/>
                <a:gd name="T52" fmla="*/ 156 w 305"/>
                <a:gd name="T53" fmla="*/ 200 h 227"/>
                <a:gd name="T54" fmla="*/ 163 w 305"/>
                <a:gd name="T55" fmla="*/ 192 h 227"/>
                <a:gd name="T56" fmla="*/ 173 w 305"/>
                <a:gd name="T57" fmla="*/ 179 h 227"/>
                <a:gd name="T58" fmla="*/ 193 w 305"/>
                <a:gd name="T59" fmla="*/ 173 h 227"/>
                <a:gd name="T60" fmla="*/ 216 w 305"/>
                <a:gd name="T61" fmla="*/ 160 h 227"/>
                <a:gd name="T62" fmla="*/ 232 w 305"/>
                <a:gd name="T63" fmla="*/ 142 h 227"/>
                <a:gd name="T64" fmla="*/ 234 w 305"/>
                <a:gd name="T65" fmla="*/ 130 h 227"/>
                <a:gd name="T66" fmla="*/ 253 w 305"/>
                <a:gd name="T67" fmla="*/ 129 h 227"/>
                <a:gd name="T68" fmla="*/ 233 w 305"/>
                <a:gd name="T69" fmla="*/ 119 h 227"/>
                <a:gd name="T70" fmla="*/ 238 w 305"/>
                <a:gd name="T71" fmla="*/ 113 h 227"/>
                <a:gd name="T72" fmla="*/ 262 w 305"/>
                <a:gd name="T73" fmla="*/ 112 h 227"/>
                <a:gd name="T74" fmla="*/ 258 w 305"/>
                <a:gd name="T75" fmla="*/ 106 h 227"/>
                <a:gd name="T76" fmla="*/ 266 w 305"/>
                <a:gd name="T77" fmla="*/ 95 h 227"/>
                <a:gd name="T78" fmla="*/ 253 w 305"/>
                <a:gd name="T79" fmla="*/ 80 h 227"/>
                <a:gd name="T80" fmla="*/ 263 w 305"/>
                <a:gd name="T81" fmla="*/ 66 h 227"/>
                <a:gd name="T82" fmla="*/ 268 w 305"/>
                <a:gd name="T83" fmla="*/ 51 h 227"/>
                <a:gd name="T84" fmla="*/ 283 w 305"/>
                <a:gd name="T85" fmla="*/ 38 h 227"/>
                <a:gd name="T86" fmla="*/ 291 w 305"/>
                <a:gd name="T87" fmla="*/ 33 h 227"/>
                <a:gd name="T88" fmla="*/ 259 w 305"/>
                <a:gd name="T89" fmla="*/ 28 h 227"/>
                <a:gd name="T90" fmla="*/ 238 w 305"/>
                <a:gd name="T91" fmla="*/ 21 h 227"/>
                <a:gd name="T92" fmla="*/ 256 w 305"/>
                <a:gd name="T93" fmla="*/ 14 h 227"/>
                <a:gd name="T94" fmla="*/ 206 w 305"/>
                <a:gd name="T95" fmla="*/ 8 h 227"/>
                <a:gd name="T96" fmla="*/ 213 w 305"/>
                <a:gd name="T97" fmla="*/ 0 h 227"/>
                <a:gd name="T98" fmla="*/ 173 w 305"/>
                <a:gd name="T99" fmla="*/ 8 h 227"/>
                <a:gd name="T100" fmla="*/ 155 w 305"/>
                <a:gd name="T101" fmla="*/ 10 h 227"/>
                <a:gd name="T102" fmla="*/ 154 w 305"/>
                <a:gd name="T103" fmla="*/ 11 h 227"/>
                <a:gd name="T104" fmla="*/ 140 w 305"/>
                <a:gd name="T105" fmla="*/ 14 h 227"/>
                <a:gd name="T106" fmla="*/ 111 w 305"/>
                <a:gd name="T107" fmla="*/ 14 h 227"/>
                <a:gd name="T108" fmla="*/ 98 w 305"/>
                <a:gd name="T109" fmla="*/ 23 h 227"/>
                <a:gd name="T110" fmla="*/ 73 w 305"/>
                <a:gd name="T111" fmla="*/ 21 h 227"/>
                <a:gd name="T112" fmla="*/ 55 w 305"/>
                <a:gd name="T113" fmla="*/ 30 h 2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305" h="227">
                  <a:moveTo>
                    <a:pt x="32" y="37"/>
                  </a:moveTo>
                  <a:cubicBezTo>
                    <a:pt x="31" y="38"/>
                    <a:pt x="26" y="40"/>
                    <a:pt x="27" y="41"/>
                  </a:cubicBezTo>
                  <a:cubicBezTo>
                    <a:pt x="28" y="42"/>
                    <a:pt x="30" y="42"/>
                    <a:pt x="32" y="43"/>
                  </a:cubicBezTo>
                  <a:cubicBezTo>
                    <a:pt x="34" y="43"/>
                    <a:pt x="36" y="43"/>
                    <a:pt x="39" y="43"/>
                  </a:cubicBezTo>
                  <a:cubicBezTo>
                    <a:pt x="39" y="43"/>
                    <a:pt x="44" y="42"/>
                    <a:pt x="45" y="42"/>
                  </a:cubicBezTo>
                  <a:cubicBezTo>
                    <a:pt x="44" y="42"/>
                    <a:pt x="42" y="43"/>
                    <a:pt x="41" y="44"/>
                  </a:cubicBezTo>
                  <a:cubicBezTo>
                    <a:pt x="40" y="45"/>
                    <a:pt x="39" y="46"/>
                    <a:pt x="40" y="48"/>
                  </a:cubicBezTo>
                  <a:cubicBezTo>
                    <a:pt x="42" y="50"/>
                    <a:pt x="36" y="55"/>
                    <a:pt x="33" y="54"/>
                  </a:cubicBezTo>
                  <a:cubicBezTo>
                    <a:pt x="32" y="53"/>
                    <a:pt x="30" y="54"/>
                    <a:pt x="28" y="54"/>
                  </a:cubicBezTo>
                  <a:cubicBezTo>
                    <a:pt x="27" y="53"/>
                    <a:pt x="25" y="54"/>
                    <a:pt x="24" y="54"/>
                  </a:cubicBezTo>
                  <a:cubicBezTo>
                    <a:pt x="23" y="54"/>
                    <a:pt x="21" y="54"/>
                    <a:pt x="20" y="56"/>
                  </a:cubicBezTo>
                  <a:cubicBezTo>
                    <a:pt x="19" y="57"/>
                    <a:pt x="18" y="57"/>
                    <a:pt x="16" y="57"/>
                  </a:cubicBezTo>
                  <a:cubicBezTo>
                    <a:pt x="13" y="58"/>
                    <a:pt x="10" y="59"/>
                    <a:pt x="7" y="59"/>
                  </a:cubicBezTo>
                  <a:cubicBezTo>
                    <a:pt x="6" y="59"/>
                    <a:pt x="4" y="58"/>
                    <a:pt x="4" y="59"/>
                  </a:cubicBezTo>
                  <a:cubicBezTo>
                    <a:pt x="3" y="60"/>
                    <a:pt x="0" y="60"/>
                    <a:pt x="0" y="62"/>
                  </a:cubicBezTo>
                  <a:cubicBezTo>
                    <a:pt x="0" y="63"/>
                    <a:pt x="1" y="62"/>
                    <a:pt x="1" y="63"/>
                  </a:cubicBezTo>
                  <a:cubicBezTo>
                    <a:pt x="1" y="63"/>
                    <a:pt x="0" y="64"/>
                    <a:pt x="0" y="64"/>
                  </a:cubicBezTo>
                  <a:cubicBezTo>
                    <a:pt x="0" y="65"/>
                    <a:pt x="2" y="67"/>
                    <a:pt x="3" y="68"/>
                  </a:cubicBezTo>
                  <a:cubicBezTo>
                    <a:pt x="3" y="68"/>
                    <a:pt x="4" y="67"/>
                    <a:pt x="4" y="67"/>
                  </a:cubicBezTo>
                  <a:cubicBezTo>
                    <a:pt x="5" y="66"/>
                    <a:pt x="6" y="67"/>
                    <a:pt x="7" y="68"/>
                  </a:cubicBezTo>
                  <a:cubicBezTo>
                    <a:pt x="8" y="68"/>
                    <a:pt x="13" y="69"/>
                    <a:pt x="13" y="67"/>
                  </a:cubicBezTo>
                  <a:cubicBezTo>
                    <a:pt x="13" y="68"/>
                    <a:pt x="12" y="68"/>
                    <a:pt x="13" y="69"/>
                  </a:cubicBezTo>
                  <a:cubicBezTo>
                    <a:pt x="13" y="70"/>
                    <a:pt x="15" y="71"/>
                    <a:pt x="16" y="71"/>
                  </a:cubicBezTo>
                  <a:cubicBezTo>
                    <a:pt x="17" y="72"/>
                    <a:pt x="18" y="72"/>
                    <a:pt x="19" y="72"/>
                  </a:cubicBezTo>
                  <a:cubicBezTo>
                    <a:pt x="21" y="72"/>
                    <a:pt x="21" y="70"/>
                    <a:pt x="22" y="71"/>
                  </a:cubicBezTo>
                  <a:cubicBezTo>
                    <a:pt x="24" y="71"/>
                    <a:pt x="27" y="71"/>
                    <a:pt x="28" y="71"/>
                  </a:cubicBezTo>
                  <a:cubicBezTo>
                    <a:pt x="29" y="71"/>
                    <a:pt x="29" y="70"/>
                    <a:pt x="30" y="69"/>
                  </a:cubicBezTo>
                  <a:cubicBezTo>
                    <a:pt x="31" y="69"/>
                    <a:pt x="34" y="71"/>
                    <a:pt x="34" y="72"/>
                  </a:cubicBezTo>
                  <a:cubicBezTo>
                    <a:pt x="34" y="73"/>
                    <a:pt x="24" y="72"/>
                    <a:pt x="22" y="73"/>
                  </a:cubicBezTo>
                  <a:cubicBezTo>
                    <a:pt x="20" y="73"/>
                    <a:pt x="23" y="74"/>
                    <a:pt x="24" y="74"/>
                  </a:cubicBezTo>
                  <a:cubicBezTo>
                    <a:pt x="26" y="75"/>
                    <a:pt x="27" y="74"/>
                    <a:pt x="29" y="75"/>
                  </a:cubicBezTo>
                  <a:cubicBezTo>
                    <a:pt x="28" y="74"/>
                    <a:pt x="26" y="75"/>
                    <a:pt x="24" y="75"/>
                  </a:cubicBezTo>
                  <a:cubicBezTo>
                    <a:pt x="21" y="75"/>
                    <a:pt x="18" y="74"/>
                    <a:pt x="15" y="74"/>
                  </a:cubicBezTo>
                  <a:cubicBezTo>
                    <a:pt x="13" y="74"/>
                    <a:pt x="9" y="74"/>
                    <a:pt x="9" y="76"/>
                  </a:cubicBezTo>
                  <a:cubicBezTo>
                    <a:pt x="8" y="77"/>
                    <a:pt x="11" y="78"/>
                    <a:pt x="12" y="78"/>
                  </a:cubicBezTo>
                  <a:cubicBezTo>
                    <a:pt x="13" y="78"/>
                    <a:pt x="15" y="77"/>
                    <a:pt x="15" y="77"/>
                  </a:cubicBezTo>
                  <a:cubicBezTo>
                    <a:pt x="16" y="78"/>
                    <a:pt x="15" y="78"/>
                    <a:pt x="15" y="79"/>
                  </a:cubicBezTo>
                  <a:cubicBezTo>
                    <a:pt x="16" y="80"/>
                    <a:pt x="18" y="80"/>
                    <a:pt x="19" y="80"/>
                  </a:cubicBezTo>
                  <a:cubicBezTo>
                    <a:pt x="21" y="80"/>
                    <a:pt x="23" y="80"/>
                    <a:pt x="25" y="80"/>
                  </a:cubicBezTo>
                  <a:cubicBezTo>
                    <a:pt x="25" y="80"/>
                    <a:pt x="21" y="81"/>
                    <a:pt x="20" y="81"/>
                  </a:cubicBezTo>
                  <a:cubicBezTo>
                    <a:pt x="16" y="82"/>
                    <a:pt x="19" y="84"/>
                    <a:pt x="21" y="85"/>
                  </a:cubicBezTo>
                  <a:cubicBezTo>
                    <a:pt x="23" y="86"/>
                    <a:pt x="25" y="86"/>
                    <a:pt x="27" y="87"/>
                  </a:cubicBezTo>
                  <a:cubicBezTo>
                    <a:pt x="27" y="87"/>
                    <a:pt x="31" y="87"/>
                    <a:pt x="31" y="87"/>
                  </a:cubicBezTo>
                  <a:cubicBezTo>
                    <a:pt x="31" y="87"/>
                    <a:pt x="29" y="86"/>
                    <a:pt x="29" y="85"/>
                  </a:cubicBezTo>
                  <a:cubicBezTo>
                    <a:pt x="29" y="84"/>
                    <a:pt x="31" y="85"/>
                    <a:pt x="31" y="85"/>
                  </a:cubicBezTo>
                  <a:cubicBezTo>
                    <a:pt x="32" y="86"/>
                    <a:pt x="33" y="85"/>
                    <a:pt x="34" y="84"/>
                  </a:cubicBezTo>
                  <a:cubicBezTo>
                    <a:pt x="34" y="84"/>
                    <a:pt x="35" y="83"/>
                    <a:pt x="36" y="83"/>
                  </a:cubicBezTo>
                  <a:cubicBezTo>
                    <a:pt x="37" y="84"/>
                    <a:pt x="36" y="86"/>
                    <a:pt x="36" y="86"/>
                  </a:cubicBezTo>
                  <a:cubicBezTo>
                    <a:pt x="37" y="87"/>
                    <a:pt x="40" y="85"/>
                    <a:pt x="41" y="85"/>
                  </a:cubicBezTo>
                  <a:cubicBezTo>
                    <a:pt x="43" y="84"/>
                    <a:pt x="43" y="84"/>
                    <a:pt x="44" y="85"/>
                  </a:cubicBezTo>
                  <a:cubicBezTo>
                    <a:pt x="45" y="86"/>
                    <a:pt x="46" y="84"/>
                    <a:pt x="47" y="84"/>
                  </a:cubicBezTo>
                  <a:cubicBezTo>
                    <a:pt x="48" y="83"/>
                    <a:pt x="50" y="84"/>
                    <a:pt x="51" y="84"/>
                  </a:cubicBezTo>
                  <a:cubicBezTo>
                    <a:pt x="54" y="84"/>
                    <a:pt x="58" y="85"/>
                    <a:pt x="61" y="86"/>
                  </a:cubicBezTo>
                  <a:cubicBezTo>
                    <a:pt x="63" y="86"/>
                    <a:pt x="65" y="88"/>
                    <a:pt x="67" y="88"/>
                  </a:cubicBezTo>
                  <a:cubicBezTo>
                    <a:pt x="69" y="88"/>
                    <a:pt x="71" y="89"/>
                    <a:pt x="72" y="90"/>
                  </a:cubicBezTo>
                  <a:cubicBezTo>
                    <a:pt x="74" y="91"/>
                    <a:pt x="73" y="92"/>
                    <a:pt x="73" y="93"/>
                  </a:cubicBezTo>
                  <a:cubicBezTo>
                    <a:pt x="73" y="94"/>
                    <a:pt x="75" y="96"/>
                    <a:pt x="76" y="96"/>
                  </a:cubicBezTo>
                  <a:cubicBezTo>
                    <a:pt x="77" y="97"/>
                    <a:pt x="79" y="96"/>
                    <a:pt x="80" y="97"/>
                  </a:cubicBezTo>
                  <a:cubicBezTo>
                    <a:pt x="80" y="99"/>
                    <a:pt x="82" y="100"/>
                    <a:pt x="83" y="101"/>
                  </a:cubicBezTo>
                  <a:cubicBezTo>
                    <a:pt x="84" y="102"/>
                    <a:pt x="83" y="104"/>
                    <a:pt x="84" y="105"/>
                  </a:cubicBezTo>
                  <a:cubicBezTo>
                    <a:pt x="84" y="106"/>
                    <a:pt x="86" y="107"/>
                    <a:pt x="86" y="109"/>
                  </a:cubicBezTo>
                  <a:cubicBezTo>
                    <a:pt x="86" y="110"/>
                    <a:pt x="85" y="110"/>
                    <a:pt x="86" y="111"/>
                  </a:cubicBezTo>
                  <a:cubicBezTo>
                    <a:pt x="86" y="111"/>
                    <a:pt x="87" y="112"/>
                    <a:pt x="87" y="112"/>
                  </a:cubicBezTo>
                  <a:cubicBezTo>
                    <a:pt x="87" y="112"/>
                    <a:pt x="87" y="112"/>
                    <a:pt x="87" y="112"/>
                  </a:cubicBezTo>
                  <a:cubicBezTo>
                    <a:pt x="88" y="111"/>
                    <a:pt x="90" y="113"/>
                    <a:pt x="89" y="114"/>
                  </a:cubicBezTo>
                  <a:cubicBezTo>
                    <a:pt x="88" y="115"/>
                    <a:pt x="88" y="115"/>
                    <a:pt x="88" y="117"/>
                  </a:cubicBezTo>
                  <a:cubicBezTo>
                    <a:pt x="88" y="116"/>
                    <a:pt x="90" y="115"/>
                    <a:pt x="91" y="117"/>
                  </a:cubicBezTo>
                  <a:cubicBezTo>
                    <a:pt x="91" y="118"/>
                    <a:pt x="91" y="118"/>
                    <a:pt x="91" y="119"/>
                  </a:cubicBezTo>
                  <a:cubicBezTo>
                    <a:pt x="91" y="119"/>
                    <a:pt x="91" y="121"/>
                    <a:pt x="91" y="120"/>
                  </a:cubicBezTo>
                  <a:cubicBezTo>
                    <a:pt x="91" y="121"/>
                    <a:pt x="93" y="121"/>
                    <a:pt x="93" y="121"/>
                  </a:cubicBezTo>
                  <a:cubicBezTo>
                    <a:pt x="92" y="120"/>
                    <a:pt x="89" y="126"/>
                    <a:pt x="90" y="122"/>
                  </a:cubicBezTo>
                  <a:cubicBezTo>
                    <a:pt x="90" y="122"/>
                    <a:pt x="88" y="121"/>
                    <a:pt x="88" y="122"/>
                  </a:cubicBezTo>
                  <a:cubicBezTo>
                    <a:pt x="88" y="122"/>
                    <a:pt x="89" y="122"/>
                    <a:pt x="89" y="122"/>
                  </a:cubicBezTo>
                  <a:cubicBezTo>
                    <a:pt x="89" y="123"/>
                    <a:pt x="86" y="123"/>
                    <a:pt x="87" y="124"/>
                  </a:cubicBezTo>
                  <a:cubicBezTo>
                    <a:pt x="87" y="124"/>
                    <a:pt x="90" y="125"/>
                    <a:pt x="89" y="125"/>
                  </a:cubicBezTo>
                  <a:cubicBezTo>
                    <a:pt x="87" y="127"/>
                    <a:pt x="91" y="127"/>
                    <a:pt x="92" y="126"/>
                  </a:cubicBezTo>
                  <a:cubicBezTo>
                    <a:pt x="91" y="127"/>
                    <a:pt x="90" y="127"/>
                    <a:pt x="88" y="127"/>
                  </a:cubicBezTo>
                  <a:cubicBezTo>
                    <a:pt x="88" y="127"/>
                    <a:pt x="86" y="129"/>
                    <a:pt x="86" y="129"/>
                  </a:cubicBezTo>
                  <a:cubicBezTo>
                    <a:pt x="86" y="129"/>
                    <a:pt x="87" y="130"/>
                    <a:pt x="87" y="130"/>
                  </a:cubicBezTo>
                  <a:cubicBezTo>
                    <a:pt x="89" y="131"/>
                    <a:pt x="88" y="131"/>
                    <a:pt x="89" y="131"/>
                  </a:cubicBezTo>
                  <a:cubicBezTo>
                    <a:pt x="90" y="131"/>
                    <a:pt x="94" y="133"/>
                    <a:pt x="95" y="131"/>
                  </a:cubicBezTo>
                  <a:cubicBezTo>
                    <a:pt x="95" y="128"/>
                    <a:pt x="97" y="129"/>
                    <a:pt x="98" y="128"/>
                  </a:cubicBezTo>
                  <a:cubicBezTo>
                    <a:pt x="98" y="128"/>
                    <a:pt x="96" y="122"/>
                    <a:pt x="96" y="122"/>
                  </a:cubicBezTo>
                  <a:cubicBezTo>
                    <a:pt x="96" y="123"/>
                    <a:pt x="98" y="126"/>
                    <a:pt x="98" y="126"/>
                  </a:cubicBezTo>
                  <a:cubicBezTo>
                    <a:pt x="99" y="128"/>
                    <a:pt x="100" y="126"/>
                    <a:pt x="101" y="126"/>
                  </a:cubicBezTo>
                  <a:cubicBezTo>
                    <a:pt x="101" y="126"/>
                    <a:pt x="98" y="130"/>
                    <a:pt x="98" y="130"/>
                  </a:cubicBezTo>
                  <a:cubicBezTo>
                    <a:pt x="98" y="130"/>
                    <a:pt x="102" y="129"/>
                    <a:pt x="102" y="129"/>
                  </a:cubicBezTo>
                  <a:cubicBezTo>
                    <a:pt x="103" y="129"/>
                    <a:pt x="104" y="129"/>
                    <a:pt x="104" y="129"/>
                  </a:cubicBezTo>
                  <a:cubicBezTo>
                    <a:pt x="105" y="129"/>
                    <a:pt x="106" y="128"/>
                    <a:pt x="107" y="128"/>
                  </a:cubicBezTo>
                  <a:cubicBezTo>
                    <a:pt x="107" y="129"/>
                    <a:pt x="106" y="130"/>
                    <a:pt x="105" y="130"/>
                  </a:cubicBezTo>
                  <a:cubicBezTo>
                    <a:pt x="104" y="130"/>
                    <a:pt x="102" y="130"/>
                    <a:pt x="101" y="131"/>
                  </a:cubicBezTo>
                  <a:cubicBezTo>
                    <a:pt x="100" y="132"/>
                    <a:pt x="103" y="131"/>
                    <a:pt x="103" y="131"/>
                  </a:cubicBezTo>
                  <a:cubicBezTo>
                    <a:pt x="105" y="131"/>
                    <a:pt x="107" y="131"/>
                    <a:pt x="109" y="131"/>
                  </a:cubicBezTo>
                  <a:cubicBezTo>
                    <a:pt x="108" y="131"/>
                    <a:pt x="104" y="131"/>
                    <a:pt x="104" y="132"/>
                  </a:cubicBezTo>
                  <a:cubicBezTo>
                    <a:pt x="104" y="132"/>
                    <a:pt x="106" y="133"/>
                    <a:pt x="106" y="134"/>
                  </a:cubicBezTo>
                  <a:cubicBezTo>
                    <a:pt x="106" y="134"/>
                    <a:pt x="106" y="135"/>
                    <a:pt x="106" y="135"/>
                  </a:cubicBezTo>
                  <a:cubicBezTo>
                    <a:pt x="106" y="136"/>
                    <a:pt x="105" y="136"/>
                    <a:pt x="106" y="137"/>
                  </a:cubicBezTo>
                  <a:cubicBezTo>
                    <a:pt x="106" y="137"/>
                    <a:pt x="108" y="136"/>
                    <a:pt x="109" y="136"/>
                  </a:cubicBezTo>
                  <a:cubicBezTo>
                    <a:pt x="110" y="136"/>
                    <a:pt x="109" y="136"/>
                    <a:pt x="110" y="137"/>
                  </a:cubicBezTo>
                  <a:cubicBezTo>
                    <a:pt x="111" y="138"/>
                    <a:pt x="111" y="139"/>
                    <a:pt x="112" y="140"/>
                  </a:cubicBezTo>
                  <a:cubicBezTo>
                    <a:pt x="112" y="141"/>
                    <a:pt x="109" y="141"/>
                    <a:pt x="109" y="141"/>
                  </a:cubicBezTo>
                  <a:cubicBezTo>
                    <a:pt x="105" y="138"/>
                    <a:pt x="99" y="136"/>
                    <a:pt x="95" y="137"/>
                  </a:cubicBezTo>
                  <a:cubicBezTo>
                    <a:pt x="91" y="137"/>
                    <a:pt x="96" y="140"/>
                    <a:pt x="98" y="140"/>
                  </a:cubicBezTo>
                  <a:cubicBezTo>
                    <a:pt x="101" y="141"/>
                    <a:pt x="103" y="144"/>
                    <a:pt x="106" y="144"/>
                  </a:cubicBezTo>
                  <a:cubicBezTo>
                    <a:pt x="107" y="144"/>
                    <a:pt x="108" y="143"/>
                    <a:pt x="110" y="143"/>
                  </a:cubicBezTo>
                  <a:cubicBezTo>
                    <a:pt x="110" y="144"/>
                    <a:pt x="113" y="144"/>
                    <a:pt x="113" y="144"/>
                  </a:cubicBezTo>
                  <a:cubicBezTo>
                    <a:pt x="114" y="145"/>
                    <a:pt x="113" y="146"/>
                    <a:pt x="113" y="146"/>
                  </a:cubicBezTo>
                  <a:cubicBezTo>
                    <a:pt x="110" y="147"/>
                    <a:pt x="114" y="148"/>
                    <a:pt x="113" y="149"/>
                  </a:cubicBezTo>
                  <a:cubicBezTo>
                    <a:pt x="113" y="150"/>
                    <a:pt x="111" y="149"/>
                    <a:pt x="111" y="151"/>
                  </a:cubicBezTo>
                  <a:cubicBezTo>
                    <a:pt x="111" y="152"/>
                    <a:pt x="113" y="152"/>
                    <a:pt x="113" y="152"/>
                  </a:cubicBezTo>
                  <a:cubicBezTo>
                    <a:pt x="112" y="153"/>
                    <a:pt x="110" y="151"/>
                    <a:pt x="110" y="152"/>
                  </a:cubicBezTo>
                  <a:cubicBezTo>
                    <a:pt x="109" y="153"/>
                    <a:pt x="109" y="154"/>
                    <a:pt x="109" y="155"/>
                  </a:cubicBezTo>
                  <a:cubicBezTo>
                    <a:pt x="109" y="155"/>
                    <a:pt x="111" y="155"/>
                    <a:pt x="111" y="155"/>
                  </a:cubicBezTo>
                  <a:cubicBezTo>
                    <a:pt x="111" y="156"/>
                    <a:pt x="109" y="157"/>
                    <a:pt x="108" y="157"/>
                  </a:cubicBezTo>
                  <a:cubicBezTo>
                    <a:pt x="107" y="157"/>
                    <a:pt x="106" y="157"/>
                    <a:pt x="105" y="157"/>
                  </a:cubicBezTo>
                  <a:cubicBezTo>
                    <a:pt x="104" y="156"/>
                    <a:pt x="103" y="156"/>
                    <a:pt x="102" y="157"/>
                  </a:cubicBezTo>
                  <a:cubicBezTo>
                    <a:pt x="101" y="158"/>
                    <a:pt x="101" y="157"/>
                    <a:pt x="100" y="158"/>
                  </a:cubicBezTo>
                  <a:cubicBezTo>
                    <a:pt x="100" y="158"/>
                    <a:pt x="103" y="161"/>
                    <a:pt x="104" y="161"/>
                  </a:cubicBezTo>
                  <a:cubicBezTo>
                    <a:pt x="104" y="160"/>
                    <a:pt x="104" y="160"/>
                    <a:pt x="103" y="160"/>
                  </a:cubicBezTo>
                  <a:cubicBezTo>
                    <a:pt x="103" y="160"/>
                    <a:pt x="106" y="160"/>
                    <a:pt x="106" y="160"/>
                  </a:cubicBezTo>
                  <a:cubicBezTo>
                    <a:pt x="106" y="160"/>
                    <a:pt x="111" y="158"/>
                    <a:pt x="111" y="159"/>
                  </a:cubicBezTo>
                  <a:cubicBezTo>
                    <a:pt x="110" y="159"/>
                    <a:pt x="109" y="159"/>
                    <a:pt x="108" y="160"/>
                  </a:cubicBezTo>
                  <a:cubicBezTo>
                    <a:pt x="109" y="159"/>
                    <a:pt x="111" y="161"/>
                    <a:pt x="110" y="161"/>
                  </a:cubicBezTo>
                  <a:cubicBezTo>
                    <a:pt x="111" y="161"/>
                    <a:pt x="114" y="162"/>
                    <a:pt x="115" y="162"/>
                  </a:cubicBezTo>
                  <a:cubicBezTo>
                    <a:pt x="114" y="162"/>
                    <a:pt x="112" y="162"/>
                    <a:pt x="112" y="162"/>
                  </a:cubicBezTo>
                  <a:cubicBezTo>
                    <a:pt x="112" y="162"/>
                    <a:pt x="116" y="165"/>
                    <a:pt x="116" y="165"/>
                  </a:cubicBezTo>
                  <a:cubicBezTo>
                    <a:pt x="113" y="165"/>
                    <a:pt x="111" y="161"/>
                    <a:pt x="108" y="161"/>
                  </a:cubicBezTo>
                  <a:cubicBezTo>
                    <a:pt x="106" y="161"/>
                    <a:pt x="101" y="160"/>
                    <a:pt x="100" y="162"/>
                  </a:cubicBezTo>
                  <a:cubicBezTo>
                    <a:pt x="100" y="163"/>
                    <a:pt x="99" y="163"/>
                    <a:pt x="98" y="164"/>
                  </a:cubicBezTo>
                  <a:cubicBezTo>
                    <a:pt x="97" y="164"/>
                    <a:pt x="97" y="166"/>
                    <a:pt x="98" y="165"/>
                  </a:cubicBezTo>
                  <a:cubicBezTo>
                    <a:pt x="100" y="165"/>
                    <a:pt x="102" y="164"/>
                    <a:pt x="103" y="162"/>
                  </a:cubicBezTo>
                  <a:cubicBezTo>
                    <a:pt x="103" y="163"/>
                    <a:pt x="105" y="163"/>
                    <a:pt x="105" y="163"/>
                  </a:cubicBezTo>
                  <a:cubicBezTo>
                    <a:pt x="106" y="163"/>
                    <a:pt x="108" y="166"/>
                    <a:pt x="108" y="163"/>
                  </a:cubicBezTo>
                  <a:cubicBezTo>
                    <a:pt x="108" y="162"/>
                    <a:pt x="110" y="164"/>
                    <a:pt x="110" y="164"/>
                  </a:cubicBezTo>
                  <a:cubicBezTo>
                    <a:pt x="110" y="164"/>
                    <a:pt x="114" y="164"/>
                    <a:pt x="113" y="165"/>
                  </a:cubicBezTo>
                  <a:cubicBezTo>
                    <a:pt x="113" y="165"/>
                    <a:pt x="112" y="165"/>
                    <a:pt x="112" y="165"/>
                  </a:cubicBezTo>
                  <a:cubicBezTo>
                    <a:pt x="112" y="165"/>
                    <a:pt x="114" y="166"/>
                    <a:pt x="114" y="166"/>
                  </a:cubicBezTo>
                  <a:cubicBezTo>
                    <a:pt x="113" y="166"/>
                    <a:pt x="111" y="166"/>
                    <a:pt x="110" y="165"/>
                  </a:cubicBezTo>
                  <a:cubicBezTo>
                    <a:pt x="109" y="164"/>
                    <a:pt x="109" y="165"/>
                    <a:pt x="109" y="166"/>
                  </a:cubicBezTo>
                  <a:cubicBezTo>
                    <a:pt x="109" y="165"/>
                    <a:pt x="103" y="164"/>
                    <a:pt x="102" y="164"/>
                  </a:cubicBezTo>
                  <a:cubicBezTo>
                    <a:pt x="101" y="164"/>
                    <a:pt x="95" y="166"/>
                    <a:pt x="96" y="168"/>
                  </a:cubicBezTo>
                  <a:cubicBezTo>
                    <a:pt x="97" y="169"/>
                    <a:pt x="103" y="167"/>
                    <a:pt x="104" y="167"/>
                  </a:cubicBezTo>
                  <a:cubicBezTo>
                    <a:pt x="105" y="167"/>
                    <a:pt x="107" y="167"/>
                    <a:pt x="108" y="168"/>
                  </a:cubicBezTo>
                  <a:cubicBezTo>
                    <a:pt x="108" y="168"/>
                    <a:pt x="112" y="169"/>
                    <a:pt x="112" y="169"/>
                  </a:cubicBezTo>
                  <a:cubicBezTo>
                    <a:pt x="112" y="170"/>
                    <a:pt x="107" y="168"/>
                    <a:pt x="107" y="168"/>
                  </a:cubicBezTo>
                  <a:cubicBezTo>
                    <a:pt x="105" y="167"/>
                    <a:pt x="102" y="168"/>
                    <a:pt x="100" y="168"/>
                  </a:cubicBezTo>
                  <a:cubicBezTo>
                    <a:pt x="93" y="170"/>
                    <a:pt x="101" y="172"/>
                    <a:pt x="103" y="171"/>
                  </a:cubicBezTo>
                  <a:cubicBezTo>
                    <a:pt x="102" y="172"/>
                    <a:pt x="101" y="173"/>
                    <a:pt x="99" y="173"/>
                  </a:cubicBezTo>
                  <a:cubicBezTo>
                    <a:pt x="96" y="174"/>
                    <a:pt x="101" y="175"/>
                    <a:pt x="101" y="175"/>
                  </a:cubicBezTo>
                  <a:cubicBezTo>
                    <a:pt x="101" y="175"/>
                    <a:pt x="97" y="174"/>
                    <a:pt x="97" y="176"/>
                  </a:cubicBezTo>
                  <a:cubicBezTo>
                    <a:pt x="97" y="179"/>
                    <a:pt x="99" y="177"/>
                    <a:pt x="101" y="176"/>
                  </a:cubicBezTo>
                  <a:cubicBezTo>
                    <a:pt x="103" y="175"/>
                    <a:pt x="105" y="173"/>
                    <a:pt x="107" y="172"/>
                  </a:cubicBezTo>
                  <a:cubicBezTo>
                    <a:pt x="108" y="172"/>
                    <a:pt x="114" y="169"/>
                    <a:pt x="114" y="171"/>
                  </a:cubicBezTo>
                  <a:cubicBezTo>
                    <a:pt x="114" y="171"/>
                    <a:pt x="111" y="171"/>
                    <a:pt x="111" y="171"/>
                  </a:cubicBezTo>
                  <a:cubicBezTo>
                    <a:pt x="111" y="171"/>
                    <a:pt x="113" y="171"/>
                    <a:pt x="114" y="172"/>
                  </a:cubicBezTo>
                  <a:cubicBezTo>
                    <a:pt x="111" y="170"/>
                    <a:pt x="98" y="178"/>
                    <a:pt x="99" y="179"/>
                  </a:cubicBezTo>
                  <a:cubicBezTo>
                    <a:pt x="99" y="180"/>
                    <a:pt x="105" y="178"/>
                    <a:pt x="106" y="178"/>
                  </a:cubicBezTo>
                  <a:cubicBezTo>
                    <a:pt x="106" y="178"/>
                    <a:pt x="102" y="179"/>
                    <a:pt x="101" y="180"/>
                  </a:cubicBezTo>
                  <a:cubicBezTo>
                    <a:pt x="101" y="180"/>
                    <a:pt x="103" y="184"/>
                    <a:pt x="104" y="183"/>
                  </a:cubicBezTo>
                  <a:cubicBezTo>
                    <a:pt x="105" y="182"/>
                    <a:pt x="106" y="180"/>
                    <a:pt x="107" y="180"/>
                  </a:cubicBezTo>
                  <a:cubicBezTo>
                    <a:pt x="108" y="180"/>
                    <a:pt x="112" y="181"/>
                    <a:pt x="112" y="181"/>
                  </a:cubicBezTo>
                  <a:cubicBezTo>
                    <a:pt x="112" y="181"/>
                    <a:pt x="108" y="181"/>
                    <a:pt x="108" y="181"/>
                  </a:cubicBezTo>
                  <a:cubicBezTo>
                    <a:pt x="106" y="181"/>
                    <a:pt x="105" y="182"/>
                    <a:pt x="104" y="183"/>
                  </a:cubicBezTo>
                  <a:cubicBezTo>
                    <a:pt x="104" y="184"/>
                    <a:pt x="104" y="185"/>
                    <a:pt x="104" y="186"/>
                  </a:cubicBezTo>
                  <a:cubicBezTo>
                    <a:pt x="105" y="189"/>
                    <a:pt x="105" y="188"/>
                    <a:pt x="107" y="187"/>
                  </a:cubicBezTo>
                  <a:cubicBezTo>
                    <a:pt x="106" y="188"/>
                    <a:pt x="105" y="192"/>
                    <a:pt x="106" y="193"/>
                  </a:cubicBezTo>
                  <a:cubicBezTo>
                    <a:pt x="106" y="193"/>
                    <a:pt x="109" y="189"/>
                    <a:pt x="110" y="189"/>
                  </a:cubicBezTo>
                  <a:cubicBezTo>
                    <a:pt x="110" y="190"/>
                    <a:pt x="109" y="191"/>
                    <a:pt x="110" y="192"/>
                  </a:cubicBezTo>
                  <a:cubicBezTo>
                    <a:pt x="110" y="193"/>
                    <a:pt x="111" y="191"/>
                    <a:pt x="112" y="191"/>
                  </a:cubicBezTo>
                  <a:cubicBezTo>
                    <a:pt x="114" y="189"/>
                    <a:pt x="110" y="187"/>
                    <a:pt x="110" y="186"/>
                  </a:cubicBezTo>
                  <a:cubicBezTo>
                    <a:pt x="110" y="186"/>
                    <a:pt x="112" y="189"/>
                    <a:pt x="113" y="189"/>
                  </a:cubicBezTo>
                  <a:cubicBezTo>
                    <a:pt x="114" y="190"/>
                    <a:pt x="114" y="189"/>
                    <a:pt x="115" y="188"/>
                  </a:cubicBezTo>
                  <a:cubicBezTo>
                    <a:pt x="114" y="188"/>
                    <a:pt x="117" y="191"/>
                    <a:pt x="116" y="192"/>
                  </a:cubicBezTo>
                  <a:cubicBezTo>
                    <a:pt x="117" y="191"/>
                    <a:pt x="114" y="189"/>
                    <a:pt x="114" y="191"/>
                  </a:cubicBezTo>
                  <a:cubicBezTo>
                    <a:pt x="114" y="193"/>
                    <a:pt x="116" y="195"/>
                    <a:pt x="114" y="196"/>
                  </a:cubicBezTo>
                  <a:cubicBezTo>
                    <a:pt x="114" y="196"/>
                    <a:pt x="114" y="193"/>
                    <a:pt x="114" y="193"/>
                  </a:cubicBezTo>
                  <a:cubicBezTo>
                    <a:pt x="114" y="192"/>
                    <a:pt x="112" y="194"/>
                    <a:pt x="111" y="194"/>
                  </a:cubicBezTo>
                  <a:cubicBezTo>
                    <a:pt x="110" y="194"/>
                    <a:pt x="109" y="196"/>
                    <a:pt x="109" y="197"/>
                  </a:cubicBezTo>
                  <a:cubicBezTo>
                    <a:pt x="108" y="199"/>
                    <a:pt x="111" y="197"/>
                    <a:pt x="111" y="198"/>
                  </a:cubicBezTo>
                  <a:cubicBezTo>
                    <a:pt x="112" y="199"/>
                    <a:pt x="110" y="200"/>
                    <a:pt x="110" y="200"/>
                  </a:cubicBezTo>
                  <a:cubicBezTo>
                    <a:pt x="110" y="200"/>
                    <a:pt x="112" y="199"/>
                    <a:pt x="113" y="201"/>
                  </a:cubicBezTo>
                  <a:cubicBezTo>
                    <a:pt x="113" y="203"/>
                    <a:pt x="115" y="204"/>
                    <a:pt x="115" y="205"/>
                  </a:cubicBezTo>
                  <a:cubicBezTo>
                    <a:pt x="114" y="207"/>
                    <a:pt x="115" y="207"/>
                    <a:pt x="117" y="209"/>
                  </a:cubicBezTo>
                  <a:cubicBezTo>
                    <a:pt x="118" y="210"/>
                    <a:pt x="119" y="212"/>
                    <a:pt x="120" y="210"/>
                  </a:cubicBezTo>
                  <a:cubicBezTo>
                    <a:pt x="120" y="210"/>
                    <a:pt x="121" y="215"/>
                    <a:pt x="122" y="215"/>
                  </a:cubicBezTo>
                  <a:cubicBezTo>
                    <a:pt x="123" y="216"/>
                    <a:pt x="122" y="215"/>
                    <a:pt x="123" y="215"/>
                  </a:cubicBezTo>
                  <a:cubicBezTo>
                    <a:pt x="124" y="216"/>
                    <a:pt x="125" y="217"/>
                    <a:pt x="126" y="218"/>
                  </a:cubicBezTo>
                  <a:cubicBezTo>
                    <a:pt x="128" y="219"/>
                    <a:pt x="130" y="220"/>
                    <a:pt x="132" y="219"/>
                  </a:cubicBezTo>
                  <a:cubicBezTo>
                    <a:pt x="133" y="219"/>
                    <a:pt x="136" y="219"/>
                    <a:pt x="136" y="218"/>
                  </a:cubicBezTo>
                  <a:cubicBezTo>
                    <a:pt x="136" y="218"/>
                    <a:pt x="136" y="221"/>
                    <a:pt x="136" y="221"/>
                  </a:cubicBezTo>
                  <a:cubicBezTo>
                    <a:pt x="136" y="221"/>
                    <a:pt x="138" y="217"/>
                    <a:pt x="138" y="218"/>
                  </a:cubicBezTo>
                  <a:cubicBezTo>
                    <a:pt x="139" y="218"/>
                    <a:pt x="138" y="219"/>
                    <a:pt x="138" y="219"/>
                  </a:cubicBezTo>
                  <a:cubicBezTo>
                    <a:pt x="138" y="220"/>
                    <a:pt x="139" y="220"/>
                    <a:pt x="139" y="220"/>
                  </a:cubicBezTo>
                  <a:cubicBezTo>
                    <a:pt x="139" y="220"/>
                    <a:pt x="136" y="221"/>
                    <a:pt x="137" y="222"/>
                  </a:cubicBezTo>
                  <a:cubicBezTo>
                    <a:pt x="138" y="222"/>
                    <a:pt x="138" y="222"/>
                    <a:pt x="139" y="221"/>
                  </a:cubicBezTo>
                  <a:cubicBezTo>
                    <a:pt x="140" y="222"/>
                    <a:pt x="139" y="223"/>
                    <a:pt x="139" y="223"/>
                  </a:cubicBezTo>
                  <a:cubicBezTo>
                    <a:pt x="139" y="224"/>
                    <a:pt x="142" y="221"/>
                    <a:pt x="142" y="222"/>
                  </a:cubicBezTo>
                  <a:cubicBezTo>
                    <a:pt x="142" y="223"/>
                    <a:pt x="140" y="224"/>
                    <a:pt x="140" y="225"/>
                  </a:cubicBezTo>
                  <a:cubicBezTo>
                    <a:pt x="140" y="224"/>
                    <a:pt x="143" y="223"/>
                    <a:pt x="142" y="225"/>
                  </a:cubicBezTo>
                  <a:cubicBezTo>
                    <a:pt x="142" y="225"/>
                    <a:pt x="142" y="225"/>
                    <a:pt x="142" y="224"/>
                  </a:cubicBezTo>
                  <a:cubicBezTo>
                    <a:pt x="142" y="226"/>
                    <a:pt x="145" y="223"/>
                    <a:pt x="145" y="223"/>
                  </a:cubicBezTo>
                  <a:cubicBezTo>
                    <a:pt x="146" y="224"/>
                    <a:pt x="145" y="226"/>
                    <a:pt x="145" y="227"/>
                  </a:cubicBezTo>
                  <a:cubicBezTo>
                    <a:pt x="144" y="225"/>
                    <a:pt x="153" y="225"/>
                    <a:pt x="147" y="222"/>
                  </a:cubicBezTo>
                  <a:cubicBezTo>
                    <a:pt x="148" y="222"/>
                    <a:pt x="153" y="222"/>
                    <a:pt x="150" y="221"/>
                  </a:cubicBezTo>
                  <a:cubicBezTo>
                    <a:pt x="147" y="219"/>
                    <a:pt x="151" y="220"/>
                    <a:pt x="152" y="218"/>
                  </a:cubicBezTo>
                  <a:cubicBezTo>
                    <a:pt x="152" y="218"/>
                    <a:pt x="149" y="218"/>
                    <a:pt x="149" y="218"/>
                  </a:cubicBezTo>
                  <a:cubicBezTo>
                    <a:pt x="150" y="217"/>
                    <a:pt x="151" y="216"/>
                    <a:pt x="152" y="216"/>
                  </a:cubicBezTo>
                  <a:cubicBezTo>
                    <a:pt x="154" y="214"/>
                    <a:pt x="151" y="215"/>
                    <a:pt x="151" y="214"/>
                  </a:cubicBezTo>
                  <a:cubicBezTo>
                    <a:pt x="151" y="214"/>
                    <a:pt x="154" y="213"/>
                    <a:pt x="154" y="212"/>
                  </a:cubicBezTo>
                  <a:cubicBezTo>
                    <a:pt x="154" y="211"/>
                    <a:pt x="154" y="209"/>
                    <a:pt x="153" y="208"/>
                  </a:cubicBezTo>
                  <a:cubicBezTo>
                    <a:pt x="152" y="208"/>
                    <a:pt x="154" y="207"/>
                    <a:pt x="153" y="206"/>
                  </a:cubicBezTo>
                  <a:cubicBezTo>
                    <a:pt x="153" y="206"/>
                    <a:pt x="151" y="205"/>
                    <a:pt x="151" y="205"/>
                  </a:cubicBezTo>
                  <a:cubicBezTo>
                    <a:pt x="151" y="205"/>
                    <a:pt x="155" y="204"/>
                    <a:pt x="156" y="204"/>
                  </a:cubicBezTo>
                  <a:cubicBezTo>
                    <a:pt x="159" y="204"/>
                    <a:pt x="156" y="203"/>
                    <a:pt x="155" y="202"/>
                  </a:cubicBezTo>
                  <a:cubicBezTo>
                    <a:pt x="155" y="202"/>
                    <a:pt x="160" y="202"/>
                    <a:pt x="160" y="202"/>
                  </a:cubicBezTo>
                  <a:cubicBezTo>
                    <a:pt x="159" y="201"/>
                    <a:pt x="157" y="201"/>
                    <a:pt x="156" y="200"/>
                  </a:cubicBezTo>
                  <a:cubicBezTo>
                    <a:pt x="156" y="200"/>
                    <a:pt x="160" y="201"/>
                    <a:pt x="160" y="200"/>
                  </a:cubicBezTo>
                  <a:cubicBezTo>
                    <a:pt x="161" y="200"/>
                    <a:pt x="160" y="200"/>
                    <a:pt x="160" y="199"/>
                  </a:cubicBezTo>
                  <a:cubicBezTo>
                    <a:pt x="161" y="199"/>
                    <a:pt x="161" y="199"/>
                    <a:pt x="161" y="199"/>
                  </a:cubicBezTo>
                  <a:cubicBezTo>
                    <a:pt x="162" y="198"/>
                    <a:pt x="158" y="197"/>
                    <a:pt x="158" y="197"/>
                  </a:cubicBezTo>
                  <a:cubicBezTo>
                    <a:pt x="158" y="197"/>
                    <a:pt x="163" y="197"/>
                    <a:pt x="162" y="196"/>
                  </a:cubicBezTo>
                  <a:cubicBezTo>
                    <a:pt x="162" y="195"/>
                    <a:pt x="163" y="195"/>
                    <a:pt x="161" y="194"/>
                  </a:cubicBezTo>
                  <a:cubicBezTo>
                    <a:pt x="161" y="194"/>
                    <a:pt x="158" y="194"/>
                    <a:pt x="158" y="193"/>
                  </a:cubicBezTo>
                  <a:cubicBezTo>
                    <a:pt x="158" y="193"/>
                    <a:pt x="163" y="192"/>
                    <a:pt x="163" y="192"/>
                  </a:cubicBezTo>
                  <a:cubicBezTo>
                    <a:pt x="165" y="192"/>
                    <a:pt x="164" y="189"/>
                    <a:pt x="162" y="189"/>
                  </a:cubicBezTo>
                  <a:cubicBezTo>
                    <a:pt x="161" y="188"/>
                    <a:pt x="158" y="187"/>
                    <a:pt x="161" y="186"/>
                  </a:cubicBezTo>
                  <a:cubicBezTo>
                    <a:pt x="163" y="186"/>
                    <a:pt x="166" y="187"/>
                    <a:pt x="167" y="185"/>
                  </a:cubicBezTo>
                  <a:cubicBezTo>
                    <a:pt x="167" y="185"/>
                    <a:pt x="165" y="183"/>
                    <a:pt x="165" y="183"/>
                  </a:cubicBezTo>
                  <a:cubicBezTo>
                    <a:pt x="165" y="182"/>
                    <a:pt x="167" y="182"/>
                    <a:pt x="167" y="182"/>
                  </a:cubicBezTo>
                  <a:cubicBezTo>
                    <a:pt x="168" y="181"/>
                    <a:pt x="170" y="181"/>
                    <a:pt x="172" y="182"/>
                  </a:cubicBezTo>
                  <a:cubicBezTo>
                    <a:pt x="172" y="182"/>
                    <a:pt x="174" y="182"/>
                    <a:pt x="174" y="182"/>
                  </a:cubicBezTo>
                  <a:cubicBezTo>
                    <a:pt x="175" y="181"/>
                    <a:pt x="173" y="180"/>
                    <a:pt x="173" y="179"/>
                  </a:cubicBezTo>
                  <a:cubicBezTo>
                    <a:pt x="174" y="178"/>
                    <a:pt x="177" y="174"/>
                    <a:pt x="179" y="176"/>
                  </a:cubicBezTo>
                  <a:cubicBezTo>
                    <a:pt x="178" y="175"/>
                    <a:pt x="175" y="181"/>
                    <a:pt x="176" y="181"/>
                  </a:cubicBezTo>
                  <a:cubicBezTo>
                    <a:pt x="177" y="182"/>
                    <a:pt x="179" y="179"/>
                    <a:pt x="181" y="179"/>
                  </a:cubicBezTo>
                  <a:cubicBezTo>
                    <a:pt x="181" y="179"/>
                    <a:pt x="183" y="180"/>
                    <a:pt x="183" y="180"/>
                  </a:cubicBezTo>
                  <a:cubicBezTo>
                    <a:pt x="183" y="180"/>
                    <a:pt x="183" y="178"/>
                    <a:pt x="183" y="178"/>
                  </a:cubicBezTo>
                  <a:cubicBezTo>
                    <a:pt x="186" y="179"/>
                    <a:pt x="186" y="178"/>
                    <a:pt x="187" y="177"/>
                  </a:cubicBezTo>
                  <a:cubicBezTo>
                    <a:pt x="188" y="176"/>
                    <a:pt x="189" y="176"/>
                    <a:pt x="190" y="176"/>
                  </a:cubicBezTo>
                  <a:cubicBezTo>
                    <a:pt x="192" y="175"/>
                    <a:pt x="192" y="174"/>
                    <a:pt x="193" y="173"/>
                  </a:cubicBezTo>
                  <a:cubicBezTo>
                    <a:pt x="194" y="172"/>
                    <a:pt x="196" y="170"/>
                    <a:pt x="197" y="168"/>
                  </a:cubicBezTo>
                  <a:cubicBezTo>
                    <a:pt x="199" y="166"/>
                    <a:pt x="199" y="165"/>
                    <a:pt x="201" y="165"/>
                  </a:cubicBezTo>
                  <a:cubicBezTo>
                    <a:pt x="202" y="164"/>
                    <a:pt x="205" y="164"/>
                    <a:pt x="205" y="162"/>
                  </a:cubicBezTo>
                  <a:cubicBezTo>
                    <a:pt x="204" y="162"/>
                    <a:pt x="203" y="157"/>
                    <a:pt x="203" y="157"/>
                  </a:cubicBezTo>
                  <a:cubicBezTo>
                    <a:pt x="204" y="157"/>
                    <a:pt x="207" y="160"/>
                    <a:pt x="208" y="160"/>
                  </a:cubicBezTo>
                  <a:cubicBezTo>
                    <a:pt x="209" y="161"/>
                    <a:pt x="210" y="161"/>
                    <a:pt x="211" y="161"/>
                  </a:cubicBezTo>
                  <a:cubicBezTo>
                    <a:pt x="211" y="161"/>
                    <a:pt x="213" y="160"/>
                    <a:pt x="213" y="160"/>
                  </a:cubicBezTo>
                  <a:cubicBezTo>
                    <a:pt x="214" y="160"/>
                    <a:pt x="215" y="161"/>
                    <a:pt x="216" y="160"/>
                  </a:cubicBezTo>
                  <a:cubicBezTo>
                    <a:pt x="216" y="160"/>
                    <a:pt x="214" y="158"/>
                    <a:pt x="217" y="159"/>
                  </a:cubicBezTo>
                  <a:cubicBezTo>
                    <a:pt x="219" y="159"/>
                    <a:pt x="221" y="159"/>
                    <a:pt x="223" y="158"/>
                  </a:cubicBezTo>
                  <a:cubicBezTo>
                    <a:pt x="228" y="157"/>
                    <a:pt x="232" y="156"/>
                    <a:pt x="237" y="154"/>
                  </a:cubicBezTo>
                  <a:cubicBezTo>
                    <a:pt x="238" y="153"/>
                    <a:pt x="254" y="143"/>
                    <a:pt x="255" y="143"/>
                  </a:cubicBezTo>
                  <a:cubicBezTo>
                    <a:pt x="254" y="143"/>
                    <a:pt x="247" y="143"/>
                    <a:pt x="246" y="143"/>
                  </a:cubicBezTo>
                  <a:cubicBezTo>
                    <a:pt x="244" y="142"/>
                    <a:pt x="242" y="141"/>
                    <a:pt x="240" y="141"/>
                  </a:cubicBezTo>
                  <a:cubicBezTo>
                    <a:pt x="238" y="141"/>
                    <a:pt x="236" y="142"/>
                    <a:pt x="235" y="142"/>
                  </a:cubicBezTo>
                  <a:cubicBezTo>
                    <a:pt x="233" y="143"/>
                    <a:pt x="233" y="141"/>
                    <a:pt x="232" y="142"/>
                  </a:cubicBezTo>
                  <a:cubicBezTo>
                    <a:pt x="231" y="142"/>
                    <a:pt x="230" y="144"/>
                    <a:pt x="229" y="144"/>
                  </a:cubicBezTo>
                  <a:cubicBezTo>
                    <a:pt x="225" y="144"/>
                    <a:pt x="232" y="140"/>
                    <a:pt x="233" y="141"/>
                  </a:cubicBezTo>
                  <a:cubicBezTo>
                    <a:pt x="232" y="140"/>
                    <a:pt x="229" y="141"/>
                    <a:pt x="228" y="141"/>
                  </a:cubicBezTo>
                  <a:cubicBezTo>
                    <a:pt x="225" y="141"/>
                    <a:pt x="223" y="140"/>
                    <a:pt x="221" y="140"/>
                  </a:cubicBezTo>
                  <a:cubicBezTo>
                    <a:pt x="222" y="140"/>
                    <a:pt x="225" y="138"/>
                    <a:pt x="226" y="137"/>
                  </a:cubicBezTo>
                  <a:cubicBezTo>
                    <a:pt x="226" y="134"/>
                    <a:pt x="228" y="135"/>
                    <a:pt x="229" y="136"/>
                  </a:cubicBezTo>
                  <a:cubicBezTo>
                    <a:pt x="231" y="136"/>
                    <a:pt x="239" y="134"/>
                    <a:pt x="240" y="133"/>
                  </a:cubicBezTo>
                  <a:cubicBezTo>
                    <a:pt x="240" y="132"/>
                    <a:pt x="235" y="131"/>
                    <a:pt x="234" y="130"/>
                  </a:cubicBezTo>
                  <a:cubicBezTo>
                    <a:pt x="235" y="131"/>
                    <a:pt x="239" y="132"/>
                    <a:pt x="240" y="132"/>
                  </a:cubicBezTo>
                  <a:cubicBezTo>
                    <a:pt x="241" y="133"/>
                    <a:pt x="245" y="133"/>
                    <a:pt x="245" y="135"/>
                  </a:cubicBezTo>
                  <a:cubicBezTo>
                    <a:pt x="244" y="138"/>
                    <a:pt x="246" y="139"/>
                    <a:pt x="248" y="139"/>
                  </a:cubicBezTo>
                  <a:cubicBezTo>
                    <a:pt x="248" y="139"/>
                    <a:pt x="254" y="139"/>
                    <a:pt x="253" y="138"/>
                  </a:cubicBezTo>
                  <a:cubicBezTo>
                    <a:pt x="253" y="138"/>
                    <a:pt x="253" y="140"/>
                    <a:pt x="254" y="140"/>
                  </a:cubicBezTo>
                  <a:cubicBezTo>
                    <a:pt x="256" y="139"/>
                    <a:pt x="257" y="136"/>
                    <a:pt x="257" y="134"/>
                  </a:cubicBezTo>
                  <a:cubicBezTo>
                    <a:pt x="257" y="133"/>
                    <a:pt x="257" y="129"/>
                    <a:pt x="255" y="130"/>
                  </a:cubicBezTo>
                  <a:cubicBezTo>
                    <a:pt x="253" y="132"/>
                    <a:pt x="254" y="130"/>
                    <a:pt x="253" y="129"/>
                  </a:cubicBezTo>
                  <a:cubicBezTo>
                    <a:pt x="251" y="127"/>
                    <a:pt x="248" y="126"/>
                    <a:pt x="245" y="124"/>
                  </a:cubicBezTo>
                  <a:cubicBezTo>
                    <a:pt x="244" y="123"/>
                    <a:pt x="243" y="123"/>
                    <a:pt x="242" y="122"/>
                  </a:cubicBezTo>
                  <a:cubicBezTo>
                    <a:pt x="242" y="122"/>
                    <a:pt x="238" y="123"/>
                    <a:pt x="238" y="124"/>
                  </a:cubicBezTo>
                  <a:cubicBezTo>
                    <a:pt x="238" y="124"/>
                    <a:pt x="239" y="123"/>
                    <a:pt x="238" y="123"/>
                  </a:cubicBezTo>
                  <a:cubicBezTo>
                    <a:pt x="238" y="123"/>
                    <a:pt x="237" y="122"/>
                    <a:pt x="237" y="122"/>
                  </a:cubicBezTo>
                  <a:cubicBezTo>
                    <a:pt x="237" y="121"/>
                    <a:pt x="241" y="122"/>
                    <a:pt x="241" y="121"/>
                  </a:cubicBezTo>
                  <a:cubicBezTo>
                    <a:pt x="241" y="119"/>
                    <a:pt x="241" y="118"/>
                    <a:pt x="238" y="118"/>
                  </a:cubicBezTo>
                  <a:cubicBezTo>
                    <a:pt x="236" y="119"/>
                    <a:pt x="235" y="121"/>
                    <a:pt x="233" y="119"/>
                  </a:cubicBezTo>
                  <a:cubicBezTo>
                    <a:pt x="233" y="119"/>
                    <a:pt x="229" y="119"/>
                    <a:pt x="229" y="118"/>
                  </a:cubicBezTo>
                  <a:cubicBezTo>
                    <a:pt x="229" y="116"/>
                    <a:pt x="234" y="119"/>
                    <a:pt x="234" y="119"/>
                  </a:cubicBezTo>
                  <a:cubicBezTo>
                    <a:pt x="235" y="119"/>
                    <a:pt x="240" y="118"/>
                    <a:pt x="240" y="117"/>
                  </a:cubicBezTo>
                  <a:cubicBezTo>
                    <a:pt x="241" y="117"/>
                    <a:pt x="236" y="115"/>
                    <a:pt x="235" y="115"/>
                  </a:cubicBezTo>
                  <a:cubicBezTo>
                    <a:pt x="233" y="115"/>
                    <a:pt x="230" y="115"/>
                    <a:pt x="228" y="116"/>
                  </a:cubicBezTo>
                  <a:cubicBezTo>
                    <a:pt x="229" y="116"/>
                    <a:pt x="233" y="113"/>
                    <a:pt x="233" y="114"/>
                  </a:cubicBezTo>
                  <a:cubicBezTo>
                    <a:pt x="233" y="113"/>
                    <a:pt x="229" y="113"/>
                    <a:pt x="229" y="112"/>
                  </a:cubicBezTo>
                  <a:cubicBezTo>
                    <a:pt x="232" y="113"/>
                    <a:pt x="235" y="115"/>
                    <a:pt x="238" y="113"/>
                  </a:cubicBezTo>
                  <a:cubicBezTo>
                    <a:pt x="238" y="113"/>
                    <a:pt x="241" y="112"/>
                    <a:pt x="241" y="111"/>
                  </a:cubicBezTo>
                  <a:cubicBezTo>
                    <a:pt x="240" y="110"/>
                    <a:pt x="238" y="109"/>
                    <a:pt x="238" y="108"/>
                  </a:cubicBezTo>
                  <a:cubicBezTo>
                    <a:pt x="238" y="109"/>
                    <a:pt x="241" y="110"/>
                    <a:pt x="242" y="110"/>
                  </a:cubicBezTo>
                  <a:cubicBezTo>
                    <a:pt x="244" y="111"/>
                    <a:pt x="243" y="109"/>
                    <a:pt x="245" y="109"/>
                  </a:cubicBezTo>
                  <a:cubicBezTo>
                    <a:pt x="246" y="109"/>
                    <a:pt x="254" y="111"/>
                    <a:pt x="254" y="111"/>
                  </a:cubicBezTo>
                  <a:cubicBezTo>
                    <a:pt x="253" y="111"/>
                    <a:pt x="246" y="110"/>
                    <a:pt x="246" y="110"/>
                  </a:cubicBezTo>
                  <a:cubicBezTo>
                    <a:pt x="248" y="114"/>
                    <a:pt x="254" y="113"/>
                    <a:pt x="257" y="113"/>
                  </a:cubicBezTo>
                  <a:cubicBezTo>
                    <a:pt x="258" y="112"/>
                    <a:pt x="261" y="113"/>
                    <a:pt x="262" y="112"/>
                  </a:cubicBezTo>
                  <a:cubicBezTo>
                    <a:pt x="265" y="111"/>
                    <a:pt x="264" y="109"/>
                    <a:pt x="262" y="108"/>
                  </a:cubicBezTo>
                  <a:cubicBezTo>
                    <a:pt x="261" y="107"/>
                    <a:pt x="258" y="106"/>
                    <a:pt x="257" y="106"/>
                  </a:cubicBezTo>
                  <a:cubicBezTo>
                    <a:pt x="256" y="106"/>
                    <a:pt x="257" y="109"/>
                    <a:pt x="257" y="110"/>
                  </a:cubicBezTo>
                  <a:cubicBezTo>
                    <a:pt x="256" y="109"/>
                    <a:pt x="256" y="108"/>
                    <a:pt x="255" y="107"/>
                  </a:cubicBezTo>
                  <a:cubicBezTo>
                    <a:pt x="255" y="106"/>
                    <a:pt x="254" y="107"/>
                    <a:pt x="253" y="106"/>
                  </a:cubicBezTo>
                  <a:cubicBezTo>
                    <a:pt x="254" y="107"/>
                    <a:pt x="256" y="101"/>
                    <a:pt x="256" y="100"/>
                  </a:cubicBezTo>
                  <a:cubicBezTo>
                    <a:pt x="256" y="100"/>
                    <a:pt x="257" y="103"/>
                    <a:pt x="257" y="103"/>
                  </a:cubicBezTo>
                  <a:cubicBezTo>
                    <a:pt x="257" y="105"/>
                    <a:pt x="257" y="106"/>
                    <a:pt x="258" y="106"/>
                  </a:cubicBezTo>
                  <a:cubicBezTo>
                    <a:pt x="261" y="106"/>
                    <a:pt x="263" y="105"/>
                    <a:pt x="265" y="105"/>
                  </a:cubicBezTo>
                  <a:cubicBezTo>
                    <a:pt x="266" y="105"/>
                    <a:pt x="272" y="103"/>
                    <a:pt x="270" y="101"/>
                  </a:cubicBezTo>
                  <a:cubicBezTo>
                    <a:pt x="268" y="100"/>
                    <a:pt x="267" y="102"/>
                    <a:pt x="266" y="101"/>
                  </a:cubicBezTo>
                  <a:cubicBezTo>
                    <a:pt x="266" y="100"/>
                    <a:pt x="266" y="100"/>
                    <a:pt x="266" y="99"/>
                  </a:cubicBezTo>
                  <a:cubicBezTo>
                    <a:pt x="267" y="98"/>
                    <a:pt x="266" y="97"/>
                    <a:pt x="265" y="97"/>
                  </a:cubicBezTo>
                  <a:cubicBezTo>
                    <a:pt x="265" y="96"/>
                    <a:pt x="262" y="96"/>
                    <a:pt x="261" y="96"/>
                  </a:cubicBezTo>
                  <a:cubicBezTo>
                    <a:pt x="259" y="96"/>
                    <a:pt x="258" y="98"/>
                    <a:pt x="256" y="96"/>
                  </a:cubicBezTo>
                  <a:cubicBezTo>
                    <a:pt x="260" y="99"/>
                    <a:pt x="262" y="91"/>
                    <a:pt x="266" y="95"/>
                  </a:cubicBezTo>
                  <a:cubicBezTo>
                    <a:pt x="267" y="97"/>
                    <a:pt x="269" y="94"/>
                    <a:pt x="269" y="92"/>
                  </a:cubicBezTo>
                  <a:cubicBezTo>
                    <a:pt x="269" y="91"/>
                    <a:pt x="266" y="88"/>
                    <a:pt x="266" y="88"/>
                  </a:cubicBezTo>
                  <a:cubicBezTo>
                    <a:pt x="266" y="87"/>
                    <a:pt x="269" y="90"/>
                    <a:pt x="269" y="91"/>
                  </a:cubicBezTo>
                  <a:cubicBezTo>
                    <a:pt x="269" y="92"/>
                    <a:pt x="271" y="90"/>
                    <a:pt x="270" y="88"/>
                  </a:cubicBezTo>
                  <a:cubicBezTo>
                    <a:pt x="269" y="87"/>
                    <a:pt x="267" y="85"/>
                    <a:pt x="266" y="84"/>
                  </a:cubicBezTo>
                  <a:cubicBezTo>
                    <a:pt x="264" y="84"/>
                    <a:pt x="261" y="85"/>
                    <a:pt x="259" y="84"/>
                  </a:cubicBezTo>
                  <a:cubicBezTo>
                    <a:pt x="258" y="83"/>
                    <a:pt x="258" y="81"/>
                    <a:pt x="256" y="81"/>
                  </a:cubicBezTo>
                  <a:cubicBezTo>
                    <a:pt x="256" y="80"/>
                    <a:pt x="252" y="81"/>
                    <a:pt x="253" y="80"/>
                  </a:cubicBezTo>
                  <a:cubicBezTo>
                    <a:pt x="254" y="78"/>
                    <a:pt x="254" y="77"/>
                    <a:pt x="256" y="79"/>
                  </a:cubicBezTo>
                  <a:cubicBezTo>
                    <a:pt x="258" y="81"/>
                    <a:pt x="260" y="78"/>
                    <a:pt x="262" y="77"/>
                  </a:cubicBezTo>
                  <a:cubicBezTo>
                    <a:pt x="265" y="75"/>
                    <a:pt x="271" y="81"/>
                    <a:pt x="274" y="78"/>
                  </a:cubicBezTo>
                  <a:cubicBezTo>
                    <a:pt x="275" y="77"/>
                    <a:pt x="275" y="72"/>
                    <a:pt x="272" y="73"/>
                  </a:cubicBezTo>
                  <a:cubicBezTo>
                    <a:pt x="271" y="73"/>
                    <a:pt x="270" y="74"/>
                    <a:pt x="269" y="73"/>
                  </a:cubicBezTo>
                  <a:cubicBezTo>
                    <a:pt x="267" y="73"/>
                    <a:pt x="265" y="72"/>
                    <a:pt x="263" y="70"/>
                  </a:cubicBezTo>
                  <a:cubicBezTo>
                    <a:pt x="260" y="68"/>
                    <a:pt x="271" y="71"/>
                    <a:pt x="271" y="70"/>
                  </a:cubicBezTo>
                  <a:cubicBezTo>
                    <a:pt x="270" y="68"/>
                    <a:pt x="265" y="67"/>
                    <a:pt x="263" y="66"/>
                  </a:cubicBezTo>
                  <a:cubicBezTo>
                    <a:pt x="260" y="65"/>
                    <a:pt x="260" y="66"/>
                    <a:pt x="259" y="68"/>
                  </a:cubicBezTo>
                  <a:cubicBezTo>
                    <a:pt x="259" y="69"/>
                    <a:pt x="257" y="70"/>
                    <a:pt x="256" y="69"/>
                  </a:cubicBezTo>
                  <a:cubicBezTo>
                    <a:pt x="255" y="69"/>
                    <a:pt x="258" y="65"/>
                    <a:pt x="258" y="64"/>
                  </a:cubicBezTo>
                  <a:cubicBezTo>
                    <a:pt x="258" y="63"/>
                    <a:pt x="259" y="61"/>
                    <a:pt x="260" y="60"/>
                  </a:cubicBezTo>
                  <a:cubicBezTo>
                    <a:pt x="260" y="59"/>
                    <a:pt x="260" y="57"/>
                    <a:pt x="261" y="57"/>
                  </a:cubicBezTo>
                  <a:cubicBezTo>
                    <a:pt x="262" y="57"/>
                    <a:pt x="264" y="57"/>
                    <a:pt x="265" y="56"/>
                  </a:cubicBezTo>
                  <a:cubicBezTo>
                    <a:pt x="265" y="56"/>
                    <a:pt x="270" y="51"/>
                    <a:pt x="270" y="52"/>
                  </a:cubicBezTo>
                  <a:cubicBezTo>
                    <a:pt x="270" y="52"/>
                    <a:pt x="268" y="51"/>
                    <a:pt x="268" y="51"/>
                  </a:cubicBezTo>
                  <a:cubicBezTo>
                    <a:pt x="268" y="50"/>
                    <a:pt x="268" y="49"/>
                    <a:pt x="268" y="48"/>
                  </a:cubicBezTo>
                  <a:cubicBezTo>
                    <a:pt x="268" y="46"/>
                    <a:pt x="269" y="46"/>
                    <a:pt x="271" y="46"/>
                  </a:cubicBezTo>
                  <a:cubicBezTo>
                    <a:pt x="273" y="46"/>
                    <a:pt x="281" y="43"/>
                    <a:pt x="276" y="43"/>
                  </a:cubicBezTo>
                  <a:cubicBezTo>
                    <a:pt x="273" y="43"/>
                    <a:pt x="268" y="42"/>
                    <a:pt x="266" y="44"/>
                  </a:cubicBezTo>
                  <a:cubicBezTo>
                    <a:pt x="265" y="45"/>
                    <a:pt x="265" y="47"/>
                    <a:pt x="263" y="46"/>
                  </a:cubicBezTo>
                  <a:cubicBezTo>
                    <a:pt x="261" y="45"/>
                    <a:pt x="263" y="43"/>
                    <a:pt x="264" y="42"/>
                  </a:cubicBezTo>
                  <a:cubicBezTo>
                    <a:pt x="266" y="39"/>
                    <a:pt x="270" y="41"/>
                    <a:pt x="273" y="41"/>
                  </a:cubicBezTo>
                  <a:cubicBezTo>
                    <a:pt x="277" y="41"/>
                    <a:pt x="281" y="42"/>
                    <a:pt x="283" y="38"/>
                  </a:cubicBezTo>
                  <a:cubicBezTo>
                    <a:pt x="284" y="38"/>
                    <a:pt x="280" y="37"/>
                    <a:pt x="280" y="37"/>
                  </a:cubicBezTo>
                  <a:cubicBezTo>
                    <a:pt x="278" y="36"/>
                    <a:pt x="276" y="37"/>
                    <a:pt x="274" y="37"/>
                  </a:cubicBezTo>
                  <a:cubicBezTo>
                    <a:pt x="272" y="37"/>
                    <a:pt x="271" y="36"/>
                    <a:pt x="269" y="36"/>
                  </a:cubicBezTo>
                  <a:cubicBezTo>
                    <a:pt x="268" y="36"/>
                    <a:pt x="266" y="36"/>
                    <a:pt x="265" y="36"/>
                  </a:cubicBezTo>
                  <a:cubicBezTo>
                    <a:pt x="266" y="37"/>
                    <a:pt x="269" y="36"/>
                    <a:pt x="271" y="36"/>
                  </a:cubicBezTo>
                  <a:cubicBezTo>
                    <a:pt x="274" y="36"/>
                    <a:pt x="276" y="35"/>
                    <a:pt x="279" y="35"/>
                  </a:cubicBezTo>
                  <a:cubicBezTo>
                    <a:pt x="283" y="36"/>
                    <a:pt x="285" y="34"/>
                    <a:pt x="288" y="34"/>
                  </a:cubicBezTo>
                  <a:cubicBezTo>
                    <a:pt x="289" y="34"/>
                    <a:pt x="291" y="34"/>
                    <a:pt x="291" y="33"/>
                  </a:cubicBezTo>
                  <a:cubicBezTo>
                    <a:pt x="291" y="33"/>
                    <a:pt x="289" y="31"/>
                    <a:pt x="290" y="31"/>
                  </a:cubicBezTo>
                  <a:cubicBezTo>
                    <a:pt x="295" y="30"/>
                    <a:pt x="300" y="29"/>
                    <a:pt x="304" y="26"/>
                  </a:cubicBezTo>
                  <a:cubicBezTo>
                    <a:pt x="305" y="25"/>
                    <a:pt x="301" y="24"/>
                    <a:pt x="301" y="24"/>
                  </a:cubicBezTo>
                  <a:cubicBezTo>
                    <a:pt x="298" y="23"/>
                    <a:pt x="295" y="22"/>
                    <a:pt x="293" y="22"/>
                  </a:cubicBezTo>
                  <a:cubicBezTo>
                    <a:pt x="287" y="21"/>
                    <a:pt x="282" y="20"/>
                    <a:pt x="277" y="25"/>
                  </a:cubicBezTo>
                  <a:cubicBezTo>
                    <a:pt x="275" y="28"/>
                    <a:pt x="273" y="26"/>
                    <a:pt x="269" y="26"/>
                  </a:cubicBezTo>
                  <a:cubicBezTo>
                    <a:pt x="268" y="26"/>
                    <a:pt x="264" y="29"/>
                    <a:pt x="265" y="26"/>
                  </a:cubicBezTo>
                  <a:cubicBezTo>
                    <a:pt x="265" y="24"/>
                    <a:pt x="260" y="27"/>
                    <a:pt x="259" y="28"/>
                  </a:cubicBezTo>
                  <a:cubicBezTo>
                    <a:pt x="257" y="29"/>
                    <a:pt x="255" y="30"/>
                    <a:pt x="253" y="31"/>
                  </a:cubicBezTo>
                  <a:cubicBezTo>
                    <a:pt x="252" y="31"/>
                    <a:pt x="244" y="37"/>
                    <a:pt x="244" y="37"/>
                  </a:cubicBezTo>
                  <a:cubicBezTo>
                    <a:pt x="242" y="35"/>
                    <a:pt x="264" y="22"/>
                    <a:pt x="251" y="19"/>
                  </a:cubicBezTo>
                  <a:cubicBezTo>
                    <a:pt x="246" y="19"/>
                    <a:pt x="247" y="22"/>
                    <a:pt x="243" y="24"/>
                  </a:cubicBezTo>
                  <a:cubicBezTo>
                    <a:pt x="240" y="25"/>
                    <a:pt x="238" y="25"/>
                    <a:pt x="235" y="26"/>
                  </a:cubicBezTo>
                  <a:cubicBezTo>
                    <a:pt x="234" y="26"/>
                    <a:pt x="229" y="28"/>
                    <a:pt x="228" y="28"/>
                  </a:cubicBezTo>
                  <a:cubicBezTo>
                    <a:pt x="226" y="25"/>
                    <a:pt x="233" y="24"/>
                    <a:pt x="235" y="24"/>
                  </a:cubicBezTo>
                  <a:cubicBezTo>
                    <a:pt x="235" y="23"/>
                    <a:pt x="241" y="22"/>
                    <a:pt x="238" y="21"/>
                  </a:cubicBezTo>
                  <a:cubicBezTo>
                    <a:pt x="235" y="20"/>
                    <a:pt x="232" y="20"/>
                    <a:pt x="229" y="20"/>
                  </a:cubicBezTo>
                  <a:cubicBezTo>
                    <a:pt x="221" y="20"/>
                    <a:pt x="213" y="21"/>
                    <a:pt x="205" y="23"/>
                  </a:cubicBezTo>
                  <a:cubicBezTo>
                    <a:pt x="205" y="23"/>
                    <a:pt x="202" y="25"/>
                    <a:pt x="201" y="24"/>
                  </a:cubicBezTo>
                  <a:cubicBezTo>
                    <a:pt x="201" y="22"/>
                    <a:pt x="200" y="22"/>
                    <a:pt x="202" y="22"/>
                  </a:cubicBezTo>
                  <a:cubicBezTo>
                    <a:pt x="206" y="20"/>
                    <a:pt x="210" y="19"/>
                    <a:pt x="214" y="18"/>
                  </a:cubicBezTo>
                  <a:cubicBezTo>
                    <a:pt x="221" y="17"/>
                    <a:pt x="229" y="18"/>
                    <a:pt x="237" y="18"/>
                  </a:cubicBezTo>
                  <a:cubicBezTo>
                    <a:pt x="239" y="18"/>
                    <a:pt x="241" y="18"/>
                    <a:pt x="243" y="18"/>
                  </a:cubicBezTo>
                  <a:cubicBezTo>
                    <a:pt x="247" y="16"/>
                    <a:pt x="252" y="16"/>
                    <a:pt x="256" y="14"/>
                  </a:cubicBezTo>
                  <a:cubicBezTo>
                    <a:pt x="258" y="14"/>
                    <a:pt x="259" y="13"/>
                    <a:pt x="256" y="12"/>
                  </a:cubicBezTo>
                  <a:cubicBezTo>
                    <a:pt x="254" y="11"/>
                    <a:pt x="250" y="10"/>
                    <a:pt x="248" y="11"/>
                  </a:cubicBezTo>
                  <a:cubicBezTo>
                    <a:pt x="246" y="11"/>
                    <a:pt x="246" y="10"/>
                    <a:pt x="244" y="9"/>
                  </a:cubicBezTo>
                  <a:cubicBezTo>
                    <a:pt x="242" y="9"/>
                    <a:pt x="240" y="11"/>
                    <a:pt x="238" y="11"/>
                  </a:cubicBezTo>
                  <a:cubicBezTo>
                    <a:pt x="238" y="11"/>
                    <a:pt x="240" y="8"/>
                    <a:pt x="241" y="8"/>
                  </a:cubicBezTo>
                  <a:cubicBezTo>
                    <a:pt x="242" y="6"/>
                    <a:pt x="238" y="6"/>
                    <a:pt x="237" y="6"/>
                  </a:cubicBezTo>
                  <a:cubicBezTo>
                    <a:pt x="231" y="7"/>
                    <a:pt x="226" y="7"/>
                    <a:pt x="220" y="6"/>
                  </a:cubicBezTo>
                  <a:cubicBezTo>
                    <a:pt x="215" y="6"/>
                    <a:pt x="211" y="8"/>
                    <a:pt x="206" y="8"/>
                  </a:cubicBezTo>
                  <a:cubicBezTo>
                    <a:pt x="204" y="8"/>
                    <a:pt x="201" y="8"/>
                    <a:pt x="199" y="8"/>
                  </a:cubicBezTo>
                  <a:cubicBezTo>
                    <a:pt x="197" y="9"/>
                    <a:pt x="194" y="8"/>
                    <a:pt x="193" y="9"/>
                  </a:cubicBezTo>
                  <a:cubicBezTo>
                    <a:pt x="196" y="8"/>
                    <a:pt x="199" y="8"/>
                    <a:pt x="202" y="7"/>
                  </a:cubicBezTo>
                  <a:cubicBezTo>
                    <a:pt x="207" y="7"/>
                    <a:pt x="211" y="6"/>
                    <a:pt x="215" y="6"/>
                  </a:cubicBezTo>
                  <a:cubicBezTo>
                    <a:pt x="217" y="6"/>
                    <a:pt x="237" y="6"/>
                    <a:pt x="237" y="4"/>
                  </a:cubicBezTo>
                  <a:cubicBezTo>
                    <a:pt x="236" y="4"/>
                    <a:pt x="233" y="3"/>
                    <a:pt x="232" y="2"/>
                  </a:cubicBezTo>
                  <a:cubicBezTo>
                    <a:pt x="229" y="2"/>
                    <a:pt x="227" y="2"/>
                    <a:pt x="224" y="2"/>
                  </a:cubicBezTo>
                  <a:cubicBezTo>
                    <a:pt x="220" y="2"/>
                    <a:pt x="216" y="1"/>
                    <a:pt x="213" y="0"/>
                  </a:cubicBezTo>
                  <a:cubicBezTo>
                    <a:pt x="206" y="0"/>
                    <a:pt x="200" y="0"/>
                    <a:pt x="194" y="0"/>
                  </a:cubicBezTo>
                  <a:cubicBezTo>
                    <a:pt x="191" y="1"/>
                    <a:pt x="188" y="1"/>
                    <a:pt x="185" y="1"/>
                  </a:cubicBezTo>
                  <a:cubicBezTo>
                    <a:pt x="184" y="1"/>
                    <a:pt x="183" y="3"/>
                    <a:pt x="183" y="3"/>
                  </a:cubicBezTo>
                  <a:cubicBezTo>
                    <a:pt x="181" y="3"/>
                    <a:pt x="179" y="2"/>
                    <a:pt x="177" y="2"/>
                  </a:cubicBezTo>
                  <a:cubicBezTo>
                    <a:pt x="176" y="2"/>
                    <a:pt x="175" y="3"/>
                    <a:pt x="173" y="3"/>
                  </a:cubicBezTo>
                  <a:cubicBezTo>
                    <a:pt x="171" y="3"/>
                    <a:pt x="171" y="4"/>
                    <a:pt x="173" y="4"/>
                  </a:cubicBezTo>
                  <a:cubicBezTo>
                    <a:pt x="176" y="5"/>
                    <a:pt x="179" y="5"/>
                    <a:pt x="181" y="6"/>
                  </a:cubicBezTo>
                  <a:cubicBezTo>
                    <a:pt x="180" y="5"/>
                    <a:pt x="174" y="7"/>
                    <a:pt x="173" y="8"/>
                  </a:cubicBezTo>
                  <a:cubicBezTo>
                    <a:pt x="173" y="8"/>
                    <a:pt x="170" y="8"/>
                    <a:pt x="170" y="8"/>
                  </a:cubicBezTo>
                  <a:cubicBezTo>
                    <a:pt x="170" y="8"/>
                    <a:pt x="172" y="10"/>
                    <a:pt x="172" y="10"/>
                  </a:cubicBezTo>
                  <a:cubicBezTo>
                    <a:pt x="171" y="10"/>
                    <a:pt x="169" y="9"/>
                    <a:pt x="168" y="8"/>
                  </a:cubicBezTo>
                  <a:cubicBezTo>
                    <a:pt x="167" y="7"/>
                    <a:pt x="164" y="8"/>
                    <a:pt x="163" y="8"/>
                  </a:cubicBezTo>
                  <a:cubicBezTo>
                    <a:pt x="160" y="7"/>
                    <a:pt x="157" y="6"/>
                    <a:pt x="154" y="5"/>
                  </a:cubicBezTo>
                  <a:cubicBezTo>
                    <a:pt x="152" y="4"/>
                    <a:pt x="150" y="6"/>
                    <a:pt x="147" y="6"/>
                  </a:cubicBezTo>
                  <a:cubicBezTo>
                    <a:pt x="146" y="6"/>
                    <a:pt x="140" y="5"/>
                    <a:pt x="140" y="7"/>
                  </a:cubicBezTo>
                  <a:cubicBezTo>
                    <a:pt x="139" y="7"/>
                    <a:pt x="153" y="9"/>
                    <a:pt x="155" y="10"/>
                  </a:cubicBezTo>
                  <a:cubicBezTo>
                    <a:pt x="158" y="10"/>
                    <a:pt x="161" y="10"/>
                    <a:pt x="163" y="11"/>
                  </a:cubicBezTo>
                  <a:cubicBezTo>
                    <a:pt x="164" y="11"/>
                    <a:pt x="165" y="11"/>
                    <a:pt x="166" y="12"/>
                  </a:cubicBezTo>
                  <a:cubicBezTo>
                    <a:pt x="166" y="12"/>
                    <a:pt x="166" y="15"/>
                    <a:pt x="166" y="15"/>
                  </a:cubicBezTo>
                  <a:cubicBezTo>
                    <a:pt x="166" y="16"/>
                    <a:pt x="165" y="14"/>
                    <a:pt x="165" y="13"/>
                  </a:cubicBezTo>
                  <a:cubicBezTo>
                    <a:pt x="164" y="12"/>
                    <a:pt x="161" y="12"/>
                    <a:pt x="160" y="11"/>
                  </a:cubicBezTo>
                  <a:cubicBezTo>
                    <a:pt x="160" y="11"/>
                    <a:pt x="157" y="11"/>
                    <a:pt x="157" y="11"/>
                  </a:cubicBezTo>
                  <a:cubicBezTo>
                    <a:pt x="157" y="12"/>
                    <a:pt x="158" y="14"/>
                    <a:pt x="158" y="14"/>
                  </a:cubicBezTo>
                  <a:cubicBezTo>
                    <a:pt x="156" y="14"/>
                    <a:pt x="155" y="11"/>
                    <a:pt x="154" y="11"/>
                  </a:cubicBezTo>
                  <a:cubicBezTo>
                    <a:pt x="152" y="11"/>
                    <a:pt x="150" y="11"/>
                    <a:pt x="148" y="10"/>
                  </a:cubicBezTo>
                  <a:cubicBezTo>
                    <a:pt x="147" y="10"/>
                    <a:pt x="139" y="10"/>
                    <a:pt x="139" y="10"/>
                  </a:cubicBezTo>
                  <a:cubicBezTo>
                    <a:pt x="138" y="12"/>
                    <a:pt x="151" y="17"/>
                    <a:pt x="151" y="17"/>
                  </a:cubicBezTo>
                  <a:cubicBezTo>
                    <a:pt x="151" y="18"/>
                    <a:pt x="146" y="17"/>
                    <a:pt x="146" y="17"/>
                  </a:cubicBezTo>
                  <a:cubicBezTo>
                    <a:pt x="143" y="17"/>
                    <a:pt x="142" y="16"/>
                    <a:pt x="143" y="19"/>
                  </a:cubicBezTo>
                  <a:cubicBezTo>
                    <a:pt x="142" y="19"/>
                    <a:pt x="141" y="18"/>
                    <a:pt x="140" y="17"/>
                  </a:cubicBezTo>
                  <a:cubicBezTo>
                    <a:pt x="140" y="16"/>
                    <a:pt x="142" y="17"/>
                    <a:pt x="143" y="16"/>
                  </a:cubicBezTo>
                  <a:cubicBezTo>
                    <a:pt x="143" y="16"/>
                    <a:pt x="141" y="14"/>
                    <a:pt x="140" y="14"/>
                  </a:cubicBezTo>
                  <a:cubicBezTo>
                    <a:pt x="138" y="13"/>
                    <a:pt x="136" y="12"/>
                    <a:pt x="133" y="12"/>
                  </a:cubicBezTo>
                  <a:cubicBezTo>
                    <a:pt x="132" y="12"/>
                    <a:pt x="130" y="11"/>
                    <a:pt x="129" y="12"/>
                  </a:cubicBezTo>
                  <a:cubicBezTo>
                    <a:pt x="128" y="12"/>
                    <a:pt x="131" y="15"/>
                    <a:pt x="131" y="15"/>
                  </a:cubicBezTo>
                  <a:cubicBezTo>
                    <a:pt x="134" y="17"/>
                    <a:pt x="138" y="17"/>
                    <a:pt x="142" y="20"/>
                  </a:cubicBezTo>
                  <a:cubicBezTo>
                    <a:pt x="143" y="20"/>
                    <a:pt x="144" y="21"/>
                    <a:pt x="143" y="22"/>
                  </a:cubicBezTo>
                  <a:cubicBezTo>
                    <a:pt x="141" y="24"/>
                    <a:pt x="139" y="22"/>
                    <a:pt x="137" y="21"/>
                  </a:cubicBezTo>
                  <a:cubicBezTo>
                    <a:pt x="132" y="18"/>
                    <a:pt x="126" y="16"/>
                    <a:pt x="120" y="15"/>
                  </a:cubicBezTo>
                  <a:cubicBezTo>
                    <a:pt x="117" y="14"/>
                    <a:pt x="114" y="13"/>
                    <a:pt x="111" y="14"/>
                  </a:cubicBezTo>
                  <a:cubicBezTo>
                    <a:pt x="110" y="14"/>
                    <a:pt x="113" y="17"/>
                    <a:pt x="113" y="18"/>
                  </a:cubicBezTo>
                  <a:cubicBezTo>
                    <a:pt x="113" y="18"/>
                    <a:pt x="117" y="21"/>
                    <a:pt x="117" y="21"/>
                  </a:cubicBezTo>
                  <a:cubicBezTo>
                    <a:pt x="117" y="22"/>
                    <a:pt x="111" y="21"/>
                    <a:pt x="111" y="21"/>
                  </a:cubicBezTo>
                  <a:cubicBezTo>
                    <a:pt x="111" y="23"/>
                    <a:pt x="115" y="22"/>
                    <a:pt x="115" y="24"/>
                  </a:cubicBezTo>
                  <a:cubicBezTo>
                    <a:pt x="115" y="24"/>
                    <a:pt x="111" y="23"/>
                    <a:pt x="110" y="22"/>
                  </a:cubicBezTo>
                  <a:cubicBezTo>
                    <a:pt x="108" y="21"/>
                    <a:pt x="106" y="21"/>
                    <a:pt x="103" y="20"/>
                  </a:cubicBezTo>
                  <a:cubicBezTo>
                    <a:pt x="101" y="19"/>
                    <a:pt x="101" y="20"/>
                    <a:pt x="101" y="22"/>
                  </a:cubicBezTo>
                  <a:cubicBezTo>
                    <a:pt x="100" y="23"/>
                    <a:pt x="99" y="23"/>
                    <a:pt x="98" y="23"/>
                  </a:cubicBezTo>
                  <a:cubicBezTo>
                    <a:pt x="98" y="24"/>
                    <a:pt x="98" y="26"/>
                    <a:pt x="97" y="26"/>
                  </a:cubicBezTo>
                  <a:cubicBezTo>
                    <a:pt x="97" y="27"/>
                    <a:pt x="97" y="24"/>
                    <a:pt x="97" y="23"/>
                  </a:cubicBezTo>
                  <a:cubicBezTo>
                    <a:pt x="97" y="22"/>
                    <a:pt x="98" y="21"/>
                    <a:pt x="98" y="20"/>
                  </a:cubicBezTo>
                  <a:cubicBezTo>
                    <a:pt x="97" y="16"/>
                    <a:pt x="93" y="16"/>
                    <a:pt x="90" y="16"/>
                  </a:cubicBezTo>
                  <a:cubicBezTo>
                    <a:pt x="86" y="17"/>
                    <a:pt x="82" y="18"/>
                    <a:pt x="78" y="18"/>
                  </a:cubicBezTo>
                  <a:cubicBezTo>
                    <a:pt x="77" y="19"/>
                    <a:pt x="75" y="19"/>
                    <a:pt x="74" y="19"/>
                  </a:cubicBezTo>
                  <a:cubicBezTo>
                    <a:pt x="74" y="19"/>
                    <a:pt x="69" y="20"/>
                    <a:pt x="69" y="20"/>
                  </a:cubicBezTo>
                  <a:cubicBezTo>
                    <a:pt x="70" y="21"/>
                    <a:pt x="72" y="21"/>
                    <a:pt x="73" y="21"/>
                  </a:cubicBezTo>
                  <a:cubicBezTo>
                    <a:pt x="74" y="22"/>
                    <a:pt x="75" y="23"/>
                    <a:pt x="77" y="24"/>
                  </a:cubicBezTo>
                  <a:cubicBezTo>
                    <a:pt x="77" y="24"/>
                    <a:pt x="81" y="27"/>
                    <a:pt x="81" y="27"/>
                  </a:cubicBezTo>
                  <a:cubicBezTo>
                    <a:pt x="80" y="27"/>
                    <a:pt x="76" y="25"/>
                    <a:pt x="75" y="25"/>
                  </a:cubicBezTo>
                  <a:cubicBezTo>
                    <a:pt x="73" y="24"/>
                    <a:pt x="72" y="22"/>
                    <a:pt x="70" y="22"/>
                  </a:cubicBezTo>
                  <a:cubicBezTo>
                    <a:pt x="67" y="21"/>
                    <a:pt x="64" y="22"/>
                    <a:pt x="61" y="22"/>
                  </a:cubicBezTo>
                  <a:cubicBezTo>
                    <a:pt x="58" y="23"/>
                    <a:pt x="58" y="22"/>
                    <a:pt x="60" y="25"/>
                  </a:cubicBezTo>
                  <a:cubicBezTo>
                    <a:pt x="60" y="26"/>
                    <a:pt x="60" y="29"/>
                    <a:pt x="60" y="30"/>
                  </a:cubicBezTo>
                  <a:cubicBezTo>
                    <a:pt x="60" y="32"/>
                    <a:pt x="56" y="30"/>
                    <a:pt x="55" y="30"/>
                  </a:cubicBezTo>
                  <a:cubicBezTo>
                    <a:pt x="54" y="30"/>
                    <a:pt x="51" y="28"/>
                    <a:pt x="50" y="30"/>
                  </a:cubicBezTo>
                  <a:cubicBezTo>
                    <a:pt x="49" y="31"/>
                    <a:pt x="50" y="34"/>
                    <a:pt x="50" y="34"/>
                  </a:cubicBezTo>
                  <a:cubicBezTo>
                    <a:pt x="49" y="35"/>
                    <a:pt x="48" y="33"/>
                    <a:pt x="47" y="32"/>
                  </a:cubicBezTo>
                  <a:cubicBezTo>
                    <a:pt x="45" y="31"/>
                    <a:pt x="43" y="31"/>
                    <a:pt x="42" y="32"/>
                  </a:cubicBezTo>
                  <a:cubicBezTo>
                    <a:pt x="39" y="34"/>
                    <a:pt x="36" y="36"/>
                    <a:pt x="32" y="37"/>
                  </a:cubicBezTo>
                  <a:cubicBezTo>
                    <a:pt x="31" y="38"/>
                    <a:pt x="34" y="37"/>
                    <a:pt x="32" y="37"/>
                  </a:cubicBezTo>
                  <a:close/>
                </a:path>
              </a:pathLst>
            </a:custGeom>
            <a:grpFill/>
            <a:ln w="4763" cap="flat">
              <a:solidFill>
                <a:schemeClr val="bg1"/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id-ID" sz="1800" b="1" i="0" u="none" strike="noStrike" kern="1200" cap="none" spc="0" normalizeH="0" baseline="0" noProof="0">
                <a:ln>
                  <a:noFill/>
                </a:ln>
                <a:solidFill>
                  <a:srgbClr val="1C1C1C">
                    <a:lumMod val="50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endParaRPr>
            </a:p>
          </p:txBody>
        </p:sp>
        <p:sp>
          <p:nvSpPr>
            <p:cNvPr id="379" name="Freeform 777"/>
            <p:cNvSpPr/>
            <p:nvPr/>
          </p:nvSpPr>
          <p:spPr bwMode="auto">
            <a:xfrm>
              <a:off x="9136497" y="5038398"/>
              <a:ext cx="149682" cy="105124"/>
            </a:xfrm>
            <a:custGeom>
              <a:avLst/>
              <a:gdLst>
                <a:gd name="T0" fmla="*/ 16 w 16"/>
                <a:gd name="T1" fmla="*/ 6 h 11"/>
                <a:gd name="T2" fmla="*/ 11 w 16"/>
                <a:gd name="T3" fmla="*/ 3 h 11"/>
                <a:gd name="T4" fmla="*/ 5 w 16"/>
                <a:gd name="T5" fmla="*/ 1 h 11"/>
                <a:gd name="T6" fmla="*/ 1 w 16"/>
                <a:gd name="T7" fmla="*/ 1 h 11"/>
                <a:gd name="T8" fmla="*/ 3 w 16"/>
                <a:gd name="T9" fmla="*/ 3 h 11"/>
                <a:gd name="T10" fmla="*/ 1 w 16"/>
                <a:gd name="T11" fmla="*/ 7 h 11"/>
                <a:gd name="T12" fmla="*/ 5 w 16"/>
                <a:gd name="T13" fmla="*/ 7 h 11"/>
                <a:gd name="T14" fmla="*/ 5 w 16"/>
                <a:gd name="T15" fmla="*/ 9 h 11"/>
                <a:gd name="T16" fmla="*/ 16 w 16"/>
                <a:gd name="T17" fmla="*/ 6 h 11"/>
                <a:gd name="T18" fmla="*/ 16 w 16"/>
                <a:gd name="T19" fmla="*/ 6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6" h="11">
                  <a:moveTo>
                    <a:pt x="16" y="6"/>
                  </a:moveTo>
                  <a:cubicBezTo>
                    <a:pt x="15" y="5"/>
                    <a:pt x="11" y="3"/>
                    <a:pt x="11" y="3"/>
                  </a:cubicBezTo>
                  <a:cubicBezTo>
                    <a:pt x="9" y="2"/>
                    <a:pt x="7" y="1"/>
                    <a:pt x="5" y="1"/>
                  </a:cubicBezTo>
                  <a:cubicBezTo>
                    <a:pt x="4" y="1"/>
                    <a:pt x="2" y="0"/>
                    <a:pt x="1" y="1"/>
                  </a:cubicBezTo>
                  <a:cubicBezTo>
                    <a:pt x="0" y="2"/>
                    <a:pt x="3" y="3"/>
                    <a:pt x="3" y="3"/>
                  </a:cubicBezTo>
                  <a:cubicBezTo>
                    <a:pt x="2" y="3"/>
                    <a:pt x="0" y="6"/>
                    <a:pt x="1" y="7"/>
                  </a:cubicBezTo>
                  <a:cubicBezTo>
                    <a:pt x="2" y="7"/>
                    <a:pt x="4" y="6"/>
                    <a:pt x="5" y="7"/>
                  </a:cubicBezTo>
                  <a:cubicBezTo>
                    <a:pt x="7" y="8"/>
                    <a:pt x="5" y="8"/>
                    <a:pt x="5" y="9"/>
                  </a:cubicBezTo>
                  <a:cubicBezTo>
                    <a:pt x="5" y="11"/>
                    <a:pt x="16" y="8"/>
                    <a:pt x="16" y="6"/>
                  </a:cubicBezTo>
                  <a:cubicBezTo>
                    <a:pt x="15" y="5"/>
                    <a:pt x="16" y="7"/>
                    <a:pt x="16" y="6"/>
                  </a:cubicBezTo>
                  <a:close/>
                </a:path>
              </a:pathLst>
            </a:custGeom>
            <a:grpFill/>
            <a:ln w="4763" cap="flat">
              <a:solidFill>
                <a:schemeClr val="bg1"/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id-ID" sz="1800" b="1" i="0" u="none" strike="noStrike" kern="1200" cap="none" spc="0" normalizeH="0" baseline="0" noProof="0">
                <a:ln>
                  <a:noFill/>
                </a:ln>
                <a:solidFill>
                  <a:srgbClr val="1C1C1C">
                    <a:lumMod val="50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endParaRPr>
            </a:p>
          </p:txBody>
        </p:sp>
        <p:sp>
          <p:nvSpPr>
            <p:cNvPr id="380" name="Freeform 778"/>
            <p:cNvSpPr/>
            <p:nvPr/>
          </p:nvSpPr>
          <p:spPr bwMode="auto">
            <a:xfrm>
              <a:off x="9184270" y="4965129"/>
              <a:ext cx="38217" cy="19114"/>
            </a:xfrm>
            <a:custGeom>
              <a:avLst/>
              <a:gdLst>
                <a:gd name="T0" fmla="*/ 2 w 4"/>
                <a:gd name="T1" fmla="*/ 2 h 2"/>
                <a:gd name="T2" fmla="*/ 2 w 4"/>
                <a:gd name="T3" fmla="*/ 0 h 2"/>
                <a:gd name="T4" fmla="*/ 2 w 4"/>
                <a:gd name="T5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" h="2">
                  <a:moveTo>
                    <a:pt x="2" y="2"/>
                  </a:moveTo>
                  <a:cubicBezTo>
                    <a:pt x="0" y="2"/>
                    <a:pt x="1" y="0"/>
                    <a:pt x="2" y="0"/>
                  </a:cubicBezTo>
                  <a:cubicBezTo>
                    <a:pt x="3" y="0"/>
                    <a:pt x="4" y="2"/>
                    <a:pt x="2" y="2"/>
                  </a:cubicBezTo>
                  <a:close/>
                </a:path>
              </a:pathLst>
            </a:custGeom>
            <a:grpFill/>
            <a:ln w="4763" cap="flat">
              <a:solidFill>
                <a:schemeClr val="bg1"/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id-ID" sz="1800" b="1" i="0" u="none" strike="noStrike" kern="1200" cap="none" spc="0" normalizeH="0" baseline="0" noProof="0">
                <a:ln>
                  <a:noFill/>
                </a:ln>
                <a:solidFill>
                  <a:srgbClr val="1C1C1C">
                    <a:lumMod val="50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endParaRPr>
            </a:p>
          </p:txBody>
        </p:sp>
        <p:sp>
          <p:nvSpPr>
            <p:cNvPr id="381" name="Freeform 779"/>
            <p:cNvSpPr/>
            <p:nvPr/>
          </p:nvSpPr>
          <p:spPr bwMode="auto">
            <a:xfrm>
              <a:off x="9212932" y="3859745"/>
              <a:ext cx="101909" cy="57338"/>
            </a:xfrm>
            <a:custGeom>
              <a:avLst/>
              <a:gdLst>
                <a:gd name="T0" fmla="*/ 9 w 11"/>
                <a:gd name="T1" fmla="*/ 4 h 6"/>
                <a:gd name="T2" fmla="*/ 9 w 11"/>
                <a:gd name="T3" fmla="*/ 5 h 6"/>
                <a:gd name="T4" fmla="*/ 3 w 11"/>
                <a:gd name="T5" fmla="*/ 4 h 6"/>
                <a:gd name="T6" fmla="*/ 2 w 11"/>
                <a:gd name="T7" fmla="*/ 1 h 6"/>
                <a:gd name="T8" fmla="*/ 9 w 11"/>
                <a:gd name="T9" fmla="*/ 4 h 6"/>
                <a:gd name="T10" fmla="*/ 9 w 11"/>
                <a:gd name="T11" fmla="*/ 4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1" h="6">
                  <a:moveTo>
                    <a:pt x="9" y="4"/>
                  </a:moveTo>
                  <a:cubicBezTo>
                    <a:pt x="11" y="5"/>
                    <a:pt x="11" y="6"/>
                    <a:pt x="9" y="5"/>
                  </a:cubicBezTo>
                  <a:cubicBezTo>
                    <a:pt x="7" y="5"/>
                    <a:pt x="4" y="4"/>
                    <a:pt x="3" y="4"/>
                  </a:cubicBezTo>
                  <a:cubicBezTo>
                    <a:pt x="2" y="3"/>
                    <a:pt x="0" y="0"/>
                    <a:pt x="2" y="1"/>
                  </a:cubicBezTo>
                  <a:cubicBezTo>
                    <a:pt x="4" y="2"/>
                    <a:pt x="7" y="3"/>
                    <a:pt x="9" y="4"/>
                  </a:cubicBezTo>
                  <a:cubicBezTo>
                    <a:pt x="11" y="5"/>
                    <a:pt x="7" y="3"/>
                    <a:pt x="9" y="4"/>
                  </a:cubicBezTo>
                  <a:close/>
                </a:path>
              </a:pathLst>
            </a:custGeom>
            <a:grpFill/>
            <a:ln w="4763" cap="flat">
              <a:solidFill>
                <a:schemeClr val="bg1"/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id-ID" sz="1800" b="1" i="0" u="none" strike="noStrike" kern="1200" cap="none" spc="0" normalizeH="0" baseline="0" noProof="0">
                <a:ln>
                  <a:noFill/>
                </a:ln>
                <a:solidFill>
                  <a:srgbClr val="1C1C1C">
                    <a:lumMod val="50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endParaRPr>
            </a:p>
          </p:txBody>
        </p:sp>
        <p:sp>
          <p:nvSpPr>
            <p:cNvPr id="382" name="Freeform 780"/>
            <p:cNvSpPr/>
            <p:nvPr/>
          </p:nvSpPr>
          <p:spPr bwMode="auto">
            <a:xfrm>
              <a:off x="9528218" y="3776918"/>
              <a:ext cx="76432" cy="44598"/>
            </a:xfrm>
            <a:custGeom>
              <a:avLst/>
              <a:gdLst>
                <a:gd name="T0" fmla="*/ 8 w 8"/>
                <a:gd name="T1" fmla="*/ 3 h 5"/>
                <a:gd name="T2" fmla="*/ 0 w 8"/>
                <a:gd name="T3" fmla="*/ 2 h 5"/>
                <a:gd name="T4" fmla="*/ 8 w 8"/>
                <a:gd name="T5" fmla="*/ 3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8" h="5">
                  <a:moveTo>
                    <a:pt x="8" y="3"/>
                  </a:moveTo>
                  <a:cubicBezTo>
                    <a:pt x="8" y="5"/>
                    <a:pt x="0" y="4"/>
                    <a:pt x="0" y="2"/>
                  </a:cubicBezTo>
                  <a:cubicBezTo>
                    <a:pt x="0" y="0"/>
                    <a:pt x="8" y="1"/>
                    <a:pt x="8" y="3"/>
                  </a:cubicBezTo>
                  <a:close/>
                </a:path>
              </a:pathLst>
            </a:custGeom>
            <a:grpFill/>
            <a:ln w="4763" cap="flat">
              <a:solidFill>
                <a:schemeClr val="bg1"/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id-ID" sz="1800" b="1" i="0" u="none" strike="noStrike" kern="1200" cap="none" spc="0" normalizeH="0" baseline="0" noProof="0">
                <a:ln>
                  <a:noFill/>
                </a:ln>
                <a:solidFill>
                  <a:srgbClr val="1C1C1C">
                    <a:lumMod val="50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endParaRPr>
            </a:p>
          </p:txBody>
        </p:sp>
        <p:sp>
          <p:nvSpPr>
            <p:cNvPr id="383" name="Freeform 782"/>
            <p:cNvSpPr/>
            <p:nvPr/>
          </p:nvSpPr>
          <p:spPr bwMode="auto">
            <a:xfrm>
              <a:off x="10735225" y="3897972"/>
              <a:ext cx="54142" cy="38227"/>
            </a:xfrm>
            <a:custGeom>
              <a:avLst/>
              <a:gdLst>
                <a:gd name="T0" fmla="*/ 5 w 6"/>
                <a:gd name="T1" fmla="*/ 3 h 4"/>
                <a:gd name="T2" fmla="*/ 1 w 6"/>
                <a:gd name="T3" fmla="*/ 0 h 4"/>
                <a:gd name="T4" fmla="*/ 5 w 6"/>
                <a:gd name="T5" fmla="*/ 3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" h="4">
                  <a:moveTo>
                    <a:pt x="5" y="3"/>
                  </a:moveTo>
                  <a:cubicBezTo>
                    <a:pt x="4" y="4"/>
                    <a:pt x="0" y="0"/>
                    <a:pt x="1" y="0"/>
                  </a:cubicBezTo>
                  <a:cubicBezTo>
                    <a:pt x="2" y="0"/>
                    <a:pt x="6" y="2"/>
                    <a:pt x="5" y="3"/>
                  </a:cubicBezTo>
                  <a:close/>
                </a:path>
              </a:pathLst>
            </a:custGeom>
            <a:grpFill/>
            <a:ln w="4763" cap="flat">
              <a:solidFill>
                <a:schemeClr val="bg1"/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id-ID" sz="1800" b="1" i="0" u="none" strike="noStrike" kern="1200" cap="none" spc="0" normalizeH="0" baseline="0" noProof="0">
                <a:ln>
                  <a:noFill/>
                </a:ln>
                <a:solidFill>
                  <a:srgbClr val="1C1C1C">
                    <a:lumMod val="50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endParaRPr>
            </a:p>
          </p:txBody>
        </p:sp>
        <p:sp>
          <p:nvSpPr>
            <p:cNvPr id="384" name="Freeform 783"/>
            <p:cNvSpPr/>
            <p:nvPr/>
          </p:nvSpPr>
          <p:spPr bwMode="auto">
            <a:xfrm>
              <a:off x="10808475" y="3936197"/>
              <a:ext cx="47770" cy="9558"/>
            </a:xfrm>
            <a:custGeom>
              <a:avLst/>
              <a:gdLst>
                <a:gd name="T0" fmla="*/ 4 w 5"/>
                <a:gd name="T1" fmla="*/ 1 h 1"/>
                <a:gd name="T2" fmla="*/ 2 w 5"/>
                <a:gd name="T3" fmla="*/ 0 h 1"/>
                <a:gd name="T4" fmla="*/ 4 w 5"/>
                <a:gd name="T5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" h="1">
                  <a:moveTo>
                    <a:pt x="4" y="1"/>
                  </a:moveTo>
                  <a:cubicBezTo>
                    <a:pt x="2" y="1"/>
                    <a:pt x="0" y="0"/>
                    <a:pt x="2" y="0"/>
                  </a:cubicBezTo>
                  <a:cubicBezTo>
                    <a:pt x="3" y="0"/>
                    <a:pt x="5" y="1"/>
                    <a:pt x="4" y="1"/>
                  </a:cubicBezTo>
                  <a:close/>
                </a:path>
              </a:pathLst>
            </a:custGeom>
            <a:grpFill/>
            <a:ln w="4763" cap="flat">
              <a:solidFill>
                <a:schemeClr val="bg1"/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id-ID" sz="1800" b="1" i="0" u="none" strike="noStrike" kern="1200" cap="none" spc="0" normalizeH="0" baseline="0" noProof="0">
                <a:ln>
                  <a:noFill/>
                </a:ln>
                <a:solidFill>
                  <a:srgbClr val="1C1C1C">
                    <a:lumMod val="50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endParaRPr>
            </a:p>
          </p:txBody>
        </p:sp>
        <p:sp>
          <p:nvSpPr>
            <p:cNvPr id="385" name="Freeform 784"/>
            <p:cNvSpPr/>
            <p:nvPr/>
          </p:nvSpPr>
          <p:spPr bwMode="auto">
            <a:xfrm>
              <a:off x="10808475" y="4468183"/>
              <a:ext cx="38217" cy="66896"/>
            </a:xfrm>
            <a:custGeom>
              <a:avLst/>
              <a:gdLst>
                <a:gd name="T0" fmla="*/ 2 w 4"/>
                <a:gd name="T1" fmla="*/ 0 h 7"/>
                <a:gd name="T2" fmla="*/ 4 w 4"/>
                <a:gd name="T3" fmla="*/ 7 h 7"/>
                <a:gd name="T4" fmla="*/ 2 w 4"/>
                <a:gd name="T5" fmla="*/ 0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" h="7">
                  <a:moveTo>
                    <a:pt x="2" y="0"/>
                  </a:moveTo>
                  <a:cubicBezTo>
                    <a:pt x="0" y="0"/>
                    <a:pt x="3" y="7"/>
                    <a:pt x="4" y="7"/>
                  </a:cubicBezTo>
                  <a:cubicBezTo>
                    <a:pt x="4" y="7"/>
                    <a:pt x="3" y="0"/>
                    <a:pt x="2" y="0"/>
                  </a:cubicBezTo>
                  <a:close/>
                </a:path>
              </a:pathLst>
            </a:custGeom>
            <a:grpFill/>
            <a:ln w="4763" cap="flat">
              <a:solidFill>
                <a:schemeClr val="bg1"/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id-ID" sz="1800" b="1" i="0" u="none" strike="noStrike" kern="1200" cap="none" spc="0" normalizeH="0" baseline="0" noProof="0">
                <a:ln>
                  <a:noFill/>
                </a:ln>
                <a:solidFill>
                  <a:srgbClr val="1C1C1C">
                    <a:lumMod val="50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endParaRPr>
            </a:p>
          </p:txBody>
        </p:sp>
        <p:sp>
          <p:nvSpPr>
            <p:cNvPr id="386" name="Freeform 785"/>
            <p:cNvSpPr/>
            <p:nvPr/>
          </p:nvSpPr>
          <p:spPr bwMode="auto">
            <a:xfrm>
              <a:off x="10827583" y="4589232"/>
              <a:ext cx="63695" cy="38227"/>
            </a:xfrm>
            <a:custGeom>
              <a:avLst/>
              <a:gdLst>
                <a:gd name="T0" fmla="*/ 1 w 7"/>
                <a:gd name="T1" fmla="*/ 0 h 4"/>
                <a:gd name="T2" fmla="*/ 1 w 7"/>
                <a:gd name="T3" fmla="*/ 4 h 4"/>
                <a:gd name="T4" fmla="*/ 5 w 7"/>
                <a:gd name="T5" fmla="*/ 4 h 4"/>
                <a:gd name="T6" fmla="*/ 1 w 7"/>
                <a:gd name="T7" fmla="*/ 0 h 4"/>
                <a:gd name="T8" fmla="*/ 1 w 7"/>
                <a:gd name="T9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" h="4">
                  <a:moveTo>
                    <a:pt x="1" y="0"/>
                  </a:moveTo>
                  <a:cubicBezTo>
                    <a:pt x="0" y="1"/>
                    <a:pt x="0" y="3"/>
                    <a:pt x="1" y="4"/>
                  </a:cubicBezTo>
                  <a:cubicBezTo>
                    <a:pt x="2" y="4"/>
                    <a:pt x="3" y="4"/>
                    <a:pt x="5" y="4"/>
                  </a:cubicBezTo>
                  <a:cubicBezTo>
                    <a:pt x="7" y="4"/>
                    <a:pt x="1" y="0"/>
                    <a:pt x="1" y="0"/>
                  </a:cubicBezTo>
                  <a:cubicBezTo>
                    <a:pt x="0" y="1"/>
                    <a:pt x="1" y="0"/>
                    <a:pt x="1" y="0"/>
                  </a:cubicBezTo>
                  <a:close/>
                </a:path>
              </a:pathLst>
            </a:custGeom>
            <a:grpFill/>
            <a:ln w="4763" cap="flat">
              <a:solidFill>
                <a:schemeClr val="bg1"/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id-ID" sz="1800" b="1" i="0" u="none" strike="noStrike" kern="1200" cap="none" spc="0" normalizeH="0" baseline="0" noProof="0">
                <a:ln>
                  <a:noFill/>
                </a:ln>
                <a:solidFill>
                  <a:srgbClr val="1C1C1C">
                    <a:lumMod val="50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endParaRPr>
            </a:p>
          </p:txBody>
        </p:sp>
        <p:sp>
          <p:nvSpPr>
            <p:cNvPr id="387" name="Freeform 786"/>
            <p:cNvSpPr/>
            <p:nvPr/>
          </p:nvSpPr>
          <p:spPr bwMode="auto">
            <a:xfrm>
              <a:off x="10566434" y="4796294"/>
              <a:ext cx="159235" cy="92380"/>
            </a:xfrm>
            <a:custGeom>
              <a:avLst/>
              <a:gdLst>
                <a:gd name="T0" fmla="*/ 0 w 17"/>
                <a:gd name="T1" fmla="*/ 4 h 10"/>
                <a:gd name="T2" fmla="*/ 10 w 17"/>
                <a:gd name="T3" fmla="*/ 2 h 10"/>
                <a:gd name="T4" fmla="*/ 8 w 17"/>
                <a:gd name="T5" fmla="*/ 4 h 10"/>
                <a:gd name="T6" fmla="*/ 12 w 17"/>
                <a:gd name="T7" fmla="*/ 7 h 10"/>
                <a:gd name="T8" fmla="*/ 9 w 17"/>
                <a:gd name="T9" fmla="*/ 7 h 10"/>
                <a:gd name="T10" fmla="*/ 11 w 17"/>
                <a:gd name="T11" fmla="*/ 10 h 10"/>
                <a:gd name="T12" fmla="*/ 8 w 17"/>
                <a:gd name="T13" fmla="*/ 9 h 10"/>
                <a:gd name="T14" fmla="*/ 0 w 17"/>
                <a:gd name="T15" fmla="*/ 4 h 10"/>
                <a:gd name="T16" fmla="*/ 0 w 17"/>
                <a:gd name="T17" fmla="*/ 4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7" h="10">
                  <a:moveTo>
                    <a:pt x="0" y="4"/>
                  </a:moveTo>
                  <a:cubicBezTo>
                    <a:pt x="1" y="0"/>
                    <a:pt x="7" y="2"/>
                    <a:pt x="10" y="2"/>
                  </a:cubicBezTo>
                  <a:cubicBezTo>
                    <a:pt x="17" y="3"/>
                    <a:pt x="8" y="4"/>
                    <a:pt x="8" y="4"/>
                  </a:cubicBezTo>
                  <a:cubicBezTo>
                    <a:pt x="8" y="6"/>
                    <a:pt x="12" y="5"/>
                    <a:pt x="12" y="7"/>
                  </a:cubicBezTo>
                  <a:cubicBezTo>
                    <a:pt x="12" y="7"/>
                    <a:pt x="10" y="6"/>
                    <a:pt x="9" y="7"/>
                  </a:cubicBezTo>
                  <a:cubicBezTo>
                    <a:pt x="9" y="7"/>
                    <a:pt x="12" y="10"/>
                    <a:pt x="11" y="10"/>
                  </a:cubicBezTo>
                  <a:cubicBezTo>
                    <a:pt x="10" y="10"/>
                    <a:pt x="9" y="9"/>
                    <a:pt x="8" y="9"/>
                  </a:cubicBezTo>
                  <a:cubicBezTo>
                    <a:pt x="6" y="8"/>
                    <a:pt x="0" y="7"/>
                    <a:pt x="0" y="4"/>
                  </a:cubicBezTo>
                  <a:cubicBezTo>
                    <a:pt x="0" y="3"/>
                    <a:pt x="0" y="7"/>
                    <a:pt x="0" y="4"/>
                  </a:cubicBezTo>
                  <a:close/>
                </a:path>
              </a:pathLst>
            </a:custGeom>
            <a:grpFill/>
            <a:ln w="4763" cap="flat">
              <a:solidFill>
                <a:schemeClr val="bg1"/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id-ID" sz="1800" b="1" i="0" u="none" strike="noStrike" kern="1200" cap="none" spc="0" normalizeH="0" baseline="0" noProof="0">
                <a:ln>
                  <a:noFill/>
                </a:ln>
                <a:solidFill>
                  <a:srgbClr val="1C1C1C">
                    <a:lumMod val="50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endParaRPr>
            </a:p>
          </p:txBody>
        </p:sp>
        <p:sp>
          <p:nvSpPr>
            <p:cNvPr id="388" name="Freeform 787"/>
            <p:cNvSpPr/>
            <p:nvPr/>
          </p:nvSpPr>
          <p:spPr bwMode="auto">
            <a:xfrm>
              <a:off x="10537774" y="4777183"/>
              <a:ext cx="82803" cy="28672"/>
            </a:xfrm>
            <a:custGeom>
              <a:avLst/>
              <a:gdLst>
                <a:gd name="T0" fmla="*/ 8 w 9"/>
                <a:gd name="T1" fmla="*/ 1 h 3"/>
                <a:gd name="T2" fmla="*/ 5 w 9"/>
                <a:gd name="T3" fmla="*/ 0 h 3"/>
                <a:gd name="T4" fmla="*/ 0 w 9"/>
                <a:gd name="T5" fmla="*/ 0 h 3"/>
                <a:gd name="T6" fmla="*/ 8 w 9"/>
                <a:gd name="T7" fmla="*/ 1 h 3"/>
                <a:gd name="T8" fmla="*/ 8 w 9"/>
                <a:gd name="T9" fmla="*/ 1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" h="3">
                  <a:moveTo>
                    <a:pt x="8" y="1"/>
                  </a:moveTo>
                  <a:cubicBezTo>
                    <a:pt x="9" y="1"/>
                    <a:pt x="5" y="0"/>
                    <a:pt x="5" y="0"/>
                  </a:cubicBezTo>
                  <a:cubicBezTo>
                    <a:pt x="3" y="0"/>
                    <a:pt x="1" y="0"/>
                    <a:pt x="0" y="0"/>
                  </a:cubicBezTo>
                  <a:cubicBezTo>
                    <a:pt x="2" y="0"/>
                    <a:pt x="6" y="3"/>
                    <a:pt x="8" y="1"/>
                  </a:cubicBezTo>
                  <a:cubicBezTo>
                    <a:pt x="9" y="1"/>
                    <a:pt x="7" y="2"/>
                    <a:pt x="8" y="1"/>
                  </a:cubicBezTo>
                  <a:close/>
                </a:path>
              </a:pathLst>
            </a:custGeom>
            <a:grpFill/>
            <a:ln w="4763" cap="flat">
              <a:solidFill>
                <a:schemeClr val="bg1"/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id-ID" sz="1800" b="1" i="0" u="none" strike="noStrike" kern="1200" cap="none" spc="0" normalizeH="0" baseline="0" noProof="0">
                <a:ln>
                  <a:noFill/>
                </a:ln>
                <a:solidFill>
                  <a:srgbClr val="1C1C1C">
                    <a:lumMod val="50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endParaRPr>
            </a:p>
          </p:txBody>
        </p:sp>
        <p:sp>
          <p:nvSpPr>
            <p:cNvPr id="389" name="Freeform 788"/>
            <p:cNvSpPr/>
            <p:nvPr/>
          </p:nvSpPr>
          <p:spPr bwMode="auto">
            <a:xfrm>
              <a:off x="10407201" y="4974685"/>
              <a:ext cx="121018" cy="63711"/>
            </a:xfrm>
            <a:custGeom>
              <a:avLst/>
              <a:gdLst>
                <a:gd name="T0" fmla="*/ 12 w 13"/>
                <a:gd name="T1" fmla="*/ 4 h 7"/>
                <a:gd name="T2" fmla="*/ 12 w 13"/>
                <a:gd name="T3" fmla="*/ 1 h 7"/>
                <a:gd name="T4" fmla="*/ 7 w 13"/>
                <a:gd name="T5" fmla="*/ 2 h 7"/>
                <a:gd name="T6" fmla="*/ 3 w 13"/>
                <a:gd name="T7" fmla="*/ 3 h 7"/>
                <a:gd name="T8" fmla="*/ 0 w 13"/>
                <a:gd name="T9" fmla="*/ 5 h 7"/>
                <a:gd name="T10" fmla="*/ 12 w 13"/>
                <a:gd name="T11" fmla="*/ 4 h 7"/>
                <a:gd name="T12" fmla="*/ 12 w 13"/>
                <a:gd name="T13" fmla="*/ 4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3" h="7">
                  <a:moveTo>
                    <a:pt x="12" y="4"/>
                  </a:moveTo>
                  <a:cubicBezTo>
                    <a:pt x="13" y="3"/>
                    <a:pt x="13" y="2"/>
                    <a:pt x="12" y="1"/>
                  </a:cubicBezTo>
                  <a:cubicBezTo>
                    <a:pt x="11" y="0"/>
                    <a:pt x="8" y="1"/>
                    <a:pt x="7" y="2"/>
                  </a:cubicBezTo>
                  <a:cubicBezTo>
                    <a:pt x="6" y="2"/>
                    <a:pt x="4" y="2"/>
                    <a:pt x="3" y="3"/>
                  </a:cubicBezTo>
                  <a:cubicBezTo>
                    <a:pt x="3" y="3"/>
                    <a:pt x="0" y="5"/>
                    <a:pt x="0" y="5"/>
                  </a:cubicBezTo>
                  <a:cubicBezTo>
                    <a:pt x="3" y="7"/>
                    <a:pt x="10" y="6"/>
                    <a:pt x="12" y="4"/>
                  </a:cubicBezTo>
                  <a:cubicBezTo>
                    <a:pt x="13" y="3"/>
                    <a:pt x="9" y="6"/>
                    <a:pt x="12" y="4"/>
                  </a:cubicBezTo>
                  <a:close/>
                </a:path>
              </a:pathLst>
            </a:custGeom>
            <a:grpFill/>
            <a:ln w="4763" cap="flat">
              <a:solidFill>
                <a:schemeClr val="bg1"/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id-ID" sz="1800" b="1" i="0" u="none" strike="noStrike" kern="1200" cap="none" spc="0" normalizeH="0" baseline="0" noProof="0">
                <a:ln>
                  <a:noFill/>
                </a:ln>
                <a:solidFill>
                  <a:srgbClr val="1C1C1C">
                    <a:lumMod val="50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endParaRPr>
            </a:p>
          </p:txBody>
        </p:sp>
        <p:sp>
          <p:nvSpPr>
            <p:cNvPr id="390" name="Freeform 789"/>
            <p:cNvSpPr/>
            <p:nvPr/>
          </p:nvSpPr>
          <p:spPr bwMode="auto">
            <a:xfrm>
              <a:off x="9305288" y="5067067"/>
              <a:ext cx="38217" cy="57338"/>
            </a:xfrm>
            <a:custGeom>
              <a:avLst/>
              <a:gdLst>
                <a:gd name="T0" fmla="*/ 3 w 4"/>
                <a:gd name="T1" fmla="*/ 2 h 6"/>
                <a:gd name="T2" fmla="*/ 1 w 4"/>
                <a:gd name="T3" fmla="*/ 3 h 6"/>
                <a:gd name="T4" fmla="*/ 3 w 4"/>
                <a:gd name="T5" fmla="*/ 2 h 6"/>
                <a:gd name="T6" fmla="*/ 3 w 4"/>
                <a:gd name="T7" fmla="*/ 2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" h="6">
                  <a:moveTo>
                    <a:pt x="3" y="2"/>
                  </a:moveTo>
                  <a:cubicBezTo>
                    <a:pt x="2" y="0"/>
                    <a:pt x="1" y="1"/>
                    <a:pt x="1" y="3"/>
                  </a:cubicBezTo>
                  <a:cubicBezTo>
                    <a:pt x="0" y="6"/>
                    <a:pt x="4" y="4"/>
                    <a:pt x="3" y="2"/>
                  </a:cubicBezTo>
                  <a:cubicBezTo>
                    <a:pt x="3" y="2"/>
                    <a:pt x="4" y="3"/>
                    <a:pt x="3" y="2"/>
                  </a:cubicBezTo>
                  <a:close/>
                </a:path>
              </a:pathLst>
            </a:custGeom>
            <a:grpFill/>
            <a:ln w="4763" cap="flat">
              <a:solidFill>
                <a:schemeClr val="bg1"/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id-ID" sz="1800" b="1" i="0" u="none" strike="noStrike" kern="1200" cap="none" spc="0" normalizeH="0" baseline="0" noProof="0">
                <a:ln>
                  <a:noFill/>
                </a:ln>
                <a:solidFill>
                  <a:srgbClr val="1C1C1C">
                    <a:lumMod val="50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endParaRPr>
            </a:p>
          </p:txBody>
        </p:sp>
        <p:sp>
          <p:nvSpPr>
            <p:cNvPr id="391" name="Freeform 790"/>
            <p:cNvSpPr/>
            <p:nvPr/>
          </p:nvSpPr>
          <p:spPr bwMode="auto">
            <a:xfrm>
              <a:off x="9222485" y="4946016"/>
              <a:ext cx="35033" cy="38227"/>
            </a:xfrm>
            <a:custGeom>
              <a:avLst/>
              <a:gdLst>
                <a:gd name="T0" fmla="*/ 4 w 4"/>
                <a:gd name="T1" fmla="*/ 2 h 4"/>
                <a:gd name="T2" fmla="*/ 1 w 4"/>
                <a:gd name="T3" fmla="*/ 1 h 4"/>
                <a:gd name="T4" fmla="*/ 4 w 4"/>
                <a:gd name="T5" fmla="*/ 2 h 4"/>
                <a:gd name="T6" fmla="*/ 4 w 4"/>
                <a:gd name="T7" fmla="*/ 2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" h="4">
                  <a:moveTo>
                    <a:pt x="4" y="2"/>
                  </a:moveTo>
                  <a:cubicBezTo>
                    <a:pt x="3" y="2"/>
                    <a:pt x="1" y="0"/>
                    <a:pt x="1" y="1"/>
                  </a:cubicBezTo>
                  <a:cubicBezTo>
                    <a:pt x="0" y="4"/>
                    <a:pt x="4" y="2"/>
                    <a:pt x="4" y="2"/>
                  </a:cubicBezTo>
                  <a:cubicBezTo>
                    <a:pt x="3" y="2"/>
                    <a:pt x="4" y="2"/>
                    <a:pt x="4" y="2"/>
                  </a:cubicBezTo>
                  <a:close/>
                </a:path>
              </a:pathLst>
            </a:custGeom>
            <a:grpFill/>
            <a:ln w="4763" cap="flat">
              <a:solidFill>
                <a:schemeClr val="bg1"/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id-ID" sz="1800" b="1" i="0" u="none" strike="noStrike" kern="1200" cap="none" spc="0" normalizeH="0" baseline="0" noProof="0">
                <a:ln>
                  <a:noFill/>
                </a:ln>
                <a:solidFill>
                  <a:srgbClr val="1C1C1C">
                    <a:lumMod val="50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endParaRPr>
            </a:p>
          </p:txBody>
        </p:sp>
        <p:sp>
          <p:nvSpPr>
            <p:cNvPr id="392" name="Freeform 791"/>
            <p:cNvSpPr/>
            <p:nvPr/>
          </p:nvSpPr>
          <p:spPr bwMode="auto">
            <a:xfrm>
              <a:off x="10865798" y="4347133"/>
              <a:ext cx="19109" cy="19114"/>
            </a:xfrm>
            <a:custGeom>
              <a:avLst/>
              <a:gdLst>
                <a:gd name="T0" fmla="*/ 2 w 2"/>
                <a:gd name="T1" fmla="*/ 1 h 2"/>
                <a:gd name="T2" fmla="*/ 0 w 2"/>
                <a:gd name="T3" fmla="*/ 2 h 2"/>
                <a:gd name="T4" fmla="*/ 2 w 2"/>
                <a:gd name="T5" fmla="*/ 1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" h="2">
                  <a:moveTo>
                    <a:pt x="2" y="1"/>
                  </a:moveTo>
                  <a:cubicBezTo>
                    <a:pt x="2" y="0"/>
                    <a:pt x="0" y="1"/>
                    <a:pt x="0" y="2"/>
                  </a:cubicBezTo>
                  <a:cubicBezTo>
                    <a:pt x="1" y="2"/>
                    <a:pt x="2" y="2"/>
                    <a:pt x="2" y="1"/>
                  </a:cubicBezTo>
                  <a:close/>
                </a:path>
              </a:pathLst>
            </a:custGeom>
            <a:grpFill/>
            <a:ln w="4763" cap="flat">
              <a:solidFill>
                <a:schemeClr val="bg1"/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id-ID" sz="1800" b="1" i="0" u="none" strike="noStrike" kern="1200" cap="none" spc="0" normalizeH="0" baseline="0" noProof="0">
                <a:ln>
                  <a:noFill/>
                </a:ln>
                <a:solidFill>
                  <a:srgbClr val="1C1C1C">
                    <a:lumMod val="50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endParaRPr>
            </a:p>
          </p:txBody>
        </p:sp>
        <p:sp>
          <p:nvSpPr>
            <p:cNvPr id="393" name="Freeform 792"/>
            <p:cNvSpPr/>
            <p:nvPr/>
          </p:nvSpPr>
          <p:spPr bwMode="auto">
            <a:xfrm>
              <a:off x="10789366" y="4245195"/>
              <a:ext cx="28664" cy="15928"/>
            </a:xfrm>
            <a:custGeom>
              <a:avLst/>
              <a:gdLst>
                <a:gd name="T0" fmla="*/ 2 w 3"/>
                <a:gd name="T1" fmla="*/ 0 h 2"/>
                <a:gd name="T2" fmla="*/ 1 w 3"/>
                <a:gd name="T3" fmla="*/ 1 h 2"/>
                <a:gd name="T4" fmla="*/ 2 w 3"/>
                <a:gd name="T5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" h="2">
                  <a:moveTo>
                    <a:pt x="2" y="0"/>
                  </a:moveTo>
                  <a:cubicBezTo>
                    <a:pt x="1" y="0"/>
                    <a:pt x="0" y="1"/>
                    <a:pt x="1" y="1"/>
                  </a:cubicBezTo>
                  <a:cubicBezTo>
                    <a:pt x="2" y="2"/>
                    <a:pt x="3" y="1"/>
                    <a:pt x="2" y="0"/>
                  </a:cubicBezTo>
                  <a:close/>
                </a:path>
              </a:pathLst>
            </a:custGeom>
            <a:grpFill/>
            <a:ln w="4763" cap="flat">
              <a:solidFill>
                <a:schemeClr val="bg1"/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id-ID" sz="1800" b="1" i="0" u="none" strike="noStrike" kern="1200" cap="none" spc="0" normalizeH="0" baseline="0" noProof="0">
                <a:ln>
                  <a:noFill/>
                </a:ln>
                <a:solidFill>
                  <a:srgbClr val="1C1C1C">
                    <a:lumMod val="50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endParaRPr>
            </a:p>
          </p:txBody>
        </p:sp>
        <p:sp>
          <p:nvSpPr>
            <p:cNvPr id="394" name="Freeform 793"/>
            <p:cNvSpPr/>
            <p:nvPr/>
          </p:nvSpPr>
          <p:spPr bwMode="auto">
            <a:xfrm>
              <a:off x="10865798" y="4206968"/>
              <a:ext cx="25477" cy="28672"/>
            </a:xfrm>
            <a:custGeom>
              <a:avLst/>
              <a:gdLst>
                <a:gd name="T0" fmla="*/ 2 w 3"/>
                <a:gd name="T1" fmla="*/ 1 h 3"/>
                <a:gd name="T2" fmla="*/ 1 w 3"/>
                <a:gd name="T3" fmla="*/ 2 h 3"/>
                <a:gd name="T4" fmla="*/ 2 w 3"/>
                <a:gd name="T5" fmla="*/ 1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" h="3">
                  <a:moveTo>
                    <a:pt x="2" y="1"/>
                  </a:moveTo>
                  <a:cubicBezTo>
                    <a:pt x="2" y="0"/>
                    <a:pt x="0" y="1"/>
                    <a:pt x="1" y="2"/>
                  </a:cubicBezTo>
                  <a:cubicBezTo>
                    <a:pt x="1" y="3"/>
                    <a:pt x="3" y="1"/>
                    <a:pt x="2" y="1"/>
                  </a:cubicBezTo>
                  <a:close/>
                </a:path>
              </a:pathLst>
            </a:custGeom>
            <a:grpFill/>
            <a:ln w="4763" cap="flat">
              <a:solidFill>
                <a:schemeClr val="bg1"/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id-ID" sz="1800" b="1" i="0" u="none" strike="noStrike" kern="1200" cap="none" spc="0" normalizeH="0" baseline="0" noProof="0">
                <a:ln>
                  <a:noFill/>
                </a:ln>
                <a:solidFill>
                  <a:srgbClr val="1C1C1C">
                    <a:lumMod val="50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endParaRPr>
            </a:p>
          </p:txBody>
        </p:sp>
        <p:sp>
          <p:nvSpPr>
            <p:cNvPr id="395" name="Freeform 794"/>
            <p:cNvSpPr/>
            <p:nvPr/>
          </p:nvSpPr>
          <p:spPr bwMode="auto">
            <a:xfrm>
              <a:off x="8314841" y="4394916"/>
              <a:ext cx="47770" cy="6370"/>
            </a:xfrm>
            <a:custGeom>
              <a:avLst/>
              <a:gdLst>
                <a:gd name="T0" fmla="*/ 5 w 5"/>
                <a:gd name="T1" fmla="*/ 1 h 1"/>
                <a:gd name="T2" fmla="*/ 1 w 5"/>
                <a:gd name="T3" fmla="*/ 0 h 1"/>
                <a:gd name="T4" fmla="*/ 5 w 5"/>
                <a:gd name="T5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" h="1">
                  <a:moveTo>
                    <a:pt x="5" y="1"/>
                  </a:moveTo>
                  <a:cubicBezTo>
                    <a:pt x="4" y="0"/>
                    <a:pt x="0" y="0"/>
                    <a:pt x="1" y="0"/>
                  </a:cubicBezTo>
                  <a:cubicBezTo>
                    <a:pt x="2" y="1"/>
                    <a:pt x="5" y="1"/>
                    <a:pt x="5" y="1"/>
                  </a:cubicBezTo>
                  <a:close/>
                </a:path>
              </a:pathLst>
            </a:custGeom>
            <a:grpFill/>
            <a:ln w="4763" cap="flat">
              <a:solidFill>
                <a:schemeClr val="bg1"/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id-ID" sz="1800" b="1" i="0" u="none" strike="noStrike" kern="1200" cap="none" spc="0" normalizeH="0" baseline="0" noProof="0">
                <a:ln>
                  <a:noFill/>
                </a:ln>
                <a:solidFill>
                  <a:srgbClr val="1C1C1C">
                    <a:lumMod val="50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endParaRPr>
            </a:p>
          </p:txBody>
        </p:sp>
        <p:sp>
          <p:nvSpPr>
            <p:cNvPr id="396" name="Freeform 795"/>
            <p:cNvSpPr/>
            <p:nvPr/>
          </p:nvSpPr>
          <p:spPr bwMode="auto">
            <a:xfrm>
              <a:off x="8372164" y="4394916"/>
              <a:ext cx="57323" cy="0"/>
            </a:xfrm>
            <a:custGeom>
              <a:avLst/>
              <a:gdLst>
                <a:gd name="T0" fmla="*/ 5 w 6"/>
                <a:gd name="T1" fmla="*/ 1 w 6"/>
                <a:gd name="T2" fmla="*/ 5 w 6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</a:cxnLst>
              <a:rect l="0" t="0" r="r" b="b"/>
              <a:pathLst>
                <a:path w="6">
                  <a:moveTo>
                    <a:pt x="5" y="0"/>
                  </a:moveTo>
                  <a:cubicBezTo>
                    <a:pt x="4" y="0"/>
                    <a:pt x="0" y="0"/>
                    <a:pt x="1" y="0"/>
                  </a:cubicBezTo>
                  <a:cubicBezTo>
                    <a:pt x="2" y="0"/>
                    <a:pt x="6" y="0"/>
                    <a:pt x="5" y="0"/>
                  </a:cubicBezTo>
                  <a:close/>
                </a:path>
              </a:pathLst>
            </a:custGeom>
            <a:grpFill/>
            <a:ln w="4763" cap="flat">
              <a:solidFill>
                <a:schemeClr val="bg1"/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id-ID" sz="1800" b="1" i="0" u="none" strike="noStrike" kern="1200" cap="none" spc="0" normalizeH="0" baseline="0" noProof="0">
                <a:ln>
                  <a:noFill/>
                </a:ln>
                <a:solidFill>
                  <a:srgbClr val="1C1C1C">
                    <a:lumMod val="50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endParaRPr>
            </a:p>
          </p:txBody>
        </p:sp>
        <p:sp>
          <p:nvSpPr>
            <p:cNvPr id="397" name="Freeform 796"/>
            <p:cNvSpPr/>
            <p:nvPr/>
          </p:nvSpPr>
          <p:spPr bwMode="auto">
            <a:xfrm>
              <a:off x="9445417" y="3802407"/>
              <a:ext cx="38217" cy="19114"/>
            </a:xfrm>
            <a:custGeom>
              <a:avLst/>
              <a:gdLst>
                <a:gd name="T0" fmla="*/ 3 w 4"/>
                <a:gd name="T1" fmla="*/ 2 h 2"/>
                <a:gd name="T2" fmla="*/ 2 w 4"/>
                <a:gd name="T3" fmla="*/ 0 h 2"/>
                <a:gd name="T4" fmla="*/ 3 w 4"/>
                <a:gd name="T5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" h="2">
                  <a:moveTo>
                    <a:pt x="3" y="2"/>
                  </a:moveTo>
                  <a:cubicBezTo>
                    <a:pt x="1" y="2"/>
                    <a:pt x="0" y="0"/>
                    <a:pt x="2" y="0"/>
                  </a:cubicBezTo>
                  <a:cubicBezTo>
                    <a:pt x="3" y="0"/>
                    <a:pt x="4" y="2"/>
                    <a:pt x="3" y="2"/>
                  </a:cubicBezTo>
                  <a:close/>
                </a:path>
              </a:pathLst>
            </a:custGeom>
            <a:grpFill/>
            <a:ln w="4763" cap="flat">
              <a:solidFill>
                <a:schemeClr val="bg1"/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id-ID" sz="1800" b="1" i="0" u="none" strike="noStrike" kern="1200" cap="none" spc="0" normalizeH="0" baseline="0" noProof="0">
                <a:ln>
                  <a:noFill/>
                </a:ln>
                <a:solidFill>
                  <a:srgbClr val="1C1C1C">
                    <a:lumMod val="50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endParaRPr>
            </a:p>
          </p:txBody>
        </p:sp>
        <p:sp>
          <p:nvSpPr>
            <p:cNvPr id="398" name="Freeform 797"/>
            <p:cNvSpPr/>
            <p:nvPr/>
          </p:nvSpPr>
          <p:spPr bwMode="auto">
            <a:xfrm>
              <a:off x="5467694" y="6086410"/>
              <a:ext cx="85988" cy="111494"/>
            </a:xfrm>
            <a:custGeom>
              <a:avLst/>
              <a:gdLst>
                <a:gd name="T0" fmla="*/ 9 w 9"/>
                <a:gd name="T1" fmla="*/ 11 h 12"/>
                <a:gd name="T2" fmla="*/ 5 w 9"/>
                <a:gd name="T3" fmla="*/ 2 h 12"/>
                <a:gd name="T4" fmla="*/ 2 w 9"/>
                <a:gd name="T5" fmla="*/ 2 h 12"/>
                <a:gd name="T6" fmla="*/ 0 w 9"/>
                <a:gd name="T7" fmla="*/ 3 h 12"/>
                <a:gd name="T8" fmla="*/ 3 w 9"/>
                <a:gd name="T9" fmla="*/ 5 h 12"/>
                <a:gd name="T10" fmla="*/ 3 w 9"/>
                <a:gd name="T11" fmla="*/ 7 h 12"/>
                <a:gd name="T12" fmla="*/ 4 w 9"/>
                <a:gd name="T13" fmla="*/ 7 h 12"/>
                <a:gd name="T14" fmla="*/ 3 w 9"/>
                <a:gd name="T15" fmla="*/ 8 h 12"/>
                <a:gd name="T16" fmla="*/ 6 w 9"/>
                <a:gd name="T17" fmla="*/ 11 h 12"/>
                <a:gd name="T18" fmla="*/ 6 w 9"/>
                <a:gd name="T19" fmla="*/ 9 h 12"/>
                <a:gd name="T20" fmla="*/ 9 w 9"/>
                <a:gd name="T21" fmla="*/ 11 h 12"/>
                <a:gd name="T22" fmla="*/ 9 w 9"/>
                <a:gd name="T23" fmla="*/ 11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9" h="12">
                  <a:moveTo>
                    <a:pt x="9" y="11"/>
                  </a:moveTo>
                  <a:cubicBezTo>
                    <a:pt x="8" y="8"/>
                    <a:pt x="7" y="4"/>
                    <a:pt x="5" y="2"/>
                  </a:cubicBezTo>
                  <a:cubicBezTo>
                    <a:pt x="4" y="1"/>
                    <a:pt x="3" y="0"/>
                    <a:pt x="2" y="2"/>
                  </a:cubicBezTo>
                  <a:cubicBezTo>
                    <a:pt x="2" y="2"/>
                    <a:pt x="0" y="2"/>
                    <a:pt x="0" y="3"/>
                  </a:cubicBezTo>
                  <a:cubicBezTo>
                    <a:pt x="1" y="4"/>
                    <a:pt x="3" y="3"/>
                    <a:pt x="3" y="5"/>
                  </a:cubicBezTo>
                  <a:cubicBezTo>
                    <a:pt x="3" y="6"/>
                    <a:pt x="3" y="6"/>
                    <a:pt x="3" y="7"/>
                  </a:cubicBezTo>
                  <a:cubicBezTo>
                    <a:pt x="3" y="8"/>
                    <a:pt x="4" y="7"/>
                    <a:pt x="4" y="7"/>
                  </a:cubicBezTo>
                  <a:cubicBezTo>
                    <a:pt x="5" y="8"/>
                    <a:pt x="3" y="8"/>
                    <a:pt x="3" y="8"/>
                  </a:cubicBezTo>
                  <a:cubicBezTo>
                    <a:pt x="3" y="9"/>
                    <a:pt x="5" y="11"/>
                    <a:pt x="6" y="11"/>
                  </a:cubicBezTo>
                  <a:cubicBezTo>
                    <a:pt x="6" y="11"/>
                    <a:pt x="2" y="7"/>
                    <a:pt x="6" y="9"/>
                  </a:cubicBezTo>
                  <a:cubicBezTo>
                    <a:pt x="7" y="9"/>
                    <a:pt x="9" y="12"/>
                    <a:pt x="9" y="11"/>
                  </a:cubicBezTo>
                  <a:cubicBezTo>
                    <a:pt x="8" y="10"/>
                    <a:pt x="9" y="12"/>
                    <a:pt x="9" y="11"/>
                  </a:cubicBezTo>
                  <a:close/>
                </a:path>
              </a:pathLst>
            </a:custGeom>
            <a:grpFill/>
            <a:ln w="4763" cap="flat">
              <a:solidFill>
                <a:schemeClr val="bg1"/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id-ID" sz="1800" b="1" i="0" u="none" strike="noStrike" kern="1200" cap="none" spc="0" normalizeH="0" baseline="0" noProof="0">
                <a:ln>
                  <a:noFill/>
                </a:ln>
                <a:solidFill>
                  <a:srgbClr val="1C1C1C">
                    <a:lumMod val="50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endParaRPr>
            </a:p>
          </p:txBody>
        </p:sp>
      </p:grpSp>
      <p:sp>
        <p:nvSpPr>
          <p:cNvPr id="410" name="Shape 2706"/>
          <p:cNvSpPr/>
          <p:nvPr/>
        </p:nvSpPr>
        <p:spPr>
          <a:xfrm>
            <a:off x="7121710" y="1763472"/>
            <a:ext cx="286662" cy="39415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0250" y="13745"/>
                </a:moveTo>
                <a:cubicBezTo>
                  <a:pt x="20250" y="14016"/>
                  <a:pt x="19948" y="14236"/>
                  <a:pt x="19575" y="14236"/>
                </a:cubicBezTo>
                <a:cubicBezTo>
                  <a:pt x="19202" y="14236"/>
                  <a:pt x="18900" y="14016"/>
                  <a:pt x="18900" y="13745"/>
                </a:cubicBezTo>
                <a:lnTo>
                  <a:pt x="18900" y="6873"/>
                </a:lnTo>
                <a:cubicBezTo>
                  <a:pt x="18900" y="6602"/>
                  <a:pt x="19202" y="6382"/>
                  <a:pt x="19575" y="6382"/>
                </a:cubicBezTo>
                <a:cubicBezTo>
                  <a:pt x="19948" y="6382"/>
                  <a:pt x="20250" y="6602"/>
                  <a:pt x="20250" y="6873"/>
                </a:cubicBezTo>
                <a:cubicBezTo>
                  <a:pt x="20250" y="6873"/>
                  <a:pt x="20250" y="13745"/>
                  <a:pt x="20250" y="13745"/>
                </a:cubicBezTo>
                <a:close/>
                <a:moveTo>
                  <a:pt x="17550" y="16691"/>
                </a:moveTo>
                <a:lnTo>
                  <a:pt x="4050" y="16691"/>
                </a:lnTo>
                <a:lnTo>
                  <a:pt x="4050" y="6382"/>
                </a:lnTo>
                <a:lnTo>
                  <a:pt x="17550" y="6382"/>
                </a:lnTo>
                <a:cubicBezTo>
                  <a:pt x="17550" y="6382"/>
                  <a:pt x="17550" y="16691"/>
                  <a:pt x="17550" y="16691"/>
                </a:cubicBezTo>
                <a:close/>
                <a:moveTo>
                  <a:pt x="14850" y="20127"/>
                </a:moveTo>
                <a:cubicBezTo>
                  <a:pt x="14850" y="20399"/>
                  <a:pt x="14548" y="20618"/>
                  <a:pt x="14175" y="20618"/>
                </a:cubicBezTo>
                <a:cubicBezTo>
                  <a:pt x="13802" y="20618"/>
                  <a:pt x="13500" y="20399"/>
                  <a:pt x="13500" y="20127"/>
                </a:cubicBezTo>
                <a:lnTo>
                  <a:pt x="13500" y="17673"/>
                </a:lnTo>
                <a:lnTo>
                  <a:pt x="14850" y="17673"/>
                </a:lnTo>
                <a:cubicBezTo>
                  <a:pt x="14850" y="17673"/>
                  <a:pt x="14850" y="20127"/>
                  <a:pt x="14850" y="20127"/>
                </a:cubicBezTo>
                <a:close/>
                <a:moveTo>
                  <a:pt x="8100" y="20127"/>
                </a:moveTo>
                <a:cubicBezTo>
                  <a:pt x="8100" y="20399"/>
                  <a:pt x="7798" y="20618"/>
                  <a:pt x="7425" y="20618"/>
                </a:cubicBezTo>
                <a:cubicBezTo>
                  <a:pt x="7052" y="20618"/>
                  <a:pt x="6750" y="20399"/>
                  <a:pt x="6750" y="20127"/>
                </a:cubicBezTo>
                <a:lnTo>
                  <a:pt x="6750" y="17673"/>
                </a:lnTo>
                <a:lnTo>
                  <a:pt x="8100" y="17673"/>
                </a:lnTo>
                <a:cubicBezTo>
                  <a:pt x="8100" y="17673"/>
                  <a:pt x="8100" y="20127"/>
                  <a:pt x="8100" y="20127"/>
                </a:cubicBezTo>
                <a:close/>
                <a:moveTo>
                  <a:pt x="10800" y="1964"/>
                </a:moveTo>
                <a:cubicBezTo>
                  <a:pt x="14242" y="1964"/>
                  <a:pt x="17075" y="3464"/>
                  <a:pt x="17492" y="5400"/>
                </a:cubicBezTo>
                <a:lnTo>
                  <a:pt x="4108" y="5400"/>
                </a:lnTo>
                <a:cubicBezTo>
                  <a:pt x="4525" y="3464"/>
                  <a:pt x="7358" y="1964"/>
                  <a:pt x="10800" y="1964"/>
                </a:cubicBezTo>
                <a:moveTo>
                  <a:pt x="2700" y="13745"/>
                </a:moveTo>
                <a:cubicBezTo>
                  <a:pt x="2700" y="14016"/>
                  <a:pt x="2398" y="14236"/>
                  <a:pt x="2025" y="14236"/>
                </a:cubicBezTo>
                <a:cubicBezTo>
                  <a:pt x="1652" y="14236"/>
                  <a:pt x="1350" y="14016"/>
                  <a:pt x="1350" y="13745"/>
                </a:cubicBezTo>
                <a:lnTo>
                  <a:pt x="1350" y="6873"/>
                </a:lnTo>
                <a:cubicBezTo>
                  <a:pt x="1350" y="6602"/>
                  <a:pt x="1652" y="6382"/>
                  <a:pt x="2025" y="6382"/>
                </a:cubicBezTo>
                <a:cubicBezTo>
                  <a:pt x="2398" y="6382"/>
                  <a:pt x="2700" y="6602"/>
                  <a:pt x="2700" y="6873"/>
                </a:cubicBezTo>
                <a:cubicBezTo>
                  <a:pt x="2700" y="6873"/>
                  <a:pt x="2700" y="13745"/>
                  <a:pt x="2700" y="13745"/>
                </a:cubicBezTo>
                <a:close/>
                <a:moveTo>
                  <a:pt x="19575" y="5400"/>
                </a:moveTo>
                <a:cubicBezTo>
                  <a:pt x="19336" y="5400"/>
                  <a:pt x="19112" y="5435"/>
                  <a:pt x="18900" y="5491"/>
                </a:cubicBezTo>
                <a:lnTo>
                  <a:pt x="18900" y="5400"/>
                </a:lnTo>
                <a:lnTo>
                  <a:pt x="18847" y="5400"/>
                </a:lnTo>
                <a:cubicBezTo>
                  <a:pt x="18595" y="3873"/>
                  <a:pt x="17191" y="2553"/>
                  <a:pt x="15171" y="1763"/>
                </a:cubicBezTo>
                <a:lnTo>
                  <a:pt x="16087" y="763"/>
                </a:lnTo>
                <a:lnTo>
                  <a:pt x="16076" y="758"/>
                </a:lnTo>
                <a:cubicBezTo>
                  <a:pt x="16148" y="681"/>
                  <a:pt x="16200" y="592"/>
                  <a:pt x="16200" y="491"/>
                </a:cubicBezTo>
                <a:cubicBezTo>
                  <a:pt x="16200" y="220"/>
                  <a:pt x="15898" y="0"/>
                  <a:pt x="15525" y="0"/>
                </a:cubicBezTo>
                <a:cubicBezTo>
                  <a:pt x="15291" y="0"/>
                  <a:pt x="15095" y="93"/>
                  <a:pt x="14974" y="223"/>
                </a:cubicBezTo>
                <a:lnTo>
                  <a:pt x="14963" y="219"/>
                </a:lnTo>
                <a:lnTo>
                  <a:pt x="13915" y="1362"/>
                </a:lnTo>
                <a:cubicBezTo>
                  <a:pt x="12956" y="1119"/>
                  <a:pt x="11905" y="982"/>
                  <a:pt x="10800" y="982"/>
                </a:cubicBezTo>
                <a:cubicBezTo>
                  <a:pt x="9695" y="982"/>
                  <a:pt x="8644" y="1119"/>
                  <a:pt x="7685" y="1362"/>
                </a:cubicBezTo>
                <a:lnTo>
                  <a:pt x="6637" y="219"/>
                </a:lnTo>
                <a:lnTo>
                  <a:pt x="6626" y="223"/>
                </a:lnTo>
                <a:cubicBezTo>
                  <a:pt x="6505" y="93"/>
                  <a:pt x="6309" y="0"/>
                  <a:pt x="6075" y="0"/>
                </a:cubicBezTo>
                <a:cubicBezTo>
                  <a:pt x="5702" y="0"/>
                  <a:pt x="5400" y="220"/>
                  <a:pt x="5400" y="491"/>
                </a:cubicBezTo>
                <a:cubicBezTo>
                  <a:pt x="5400" y="592"/>
                  <a:pt x="5452" y="681"/>
                  <a:pt x="5524" y="758"/>
                </a:cubicBezTo>
                <a:lnTo>
                  <a:pt x="5513" y="763"/>
                </a:lnTo>
                <a:lnTo>
                  <a:pt x="6430" y="1763"/>
                </a:lnTo>
                <a:cubicBezTo>
                  <a:pt x="4409" y="2553"/>
                  <a:pt x="3005" y="3873"/>
                  <a:pt x="2753" y="5400"/>
                </a:cubicBezTo>
                <a:lnTo>
                  <a:pt x="2700" y="5400"/>
                </a:lnTo>
                <a:lnTo>
                  <a:pt x="2700" y="5491"/>
                </a:lnTo>
                <a:cubicBezTo>
                  <a:pt x="2488" y="5435"/>
                  <a:pt x="2263" y="5400"/>
                  <a:pt x="2025" y="5400"/>
                </a:cubicBezTo>
                <a:cubicBezTo>
                  <a:pt x="907" y="5400"/>
                  <a:pt x="0" y="6060"/>
                  <a:pt x="0" y="6873"/>
                </a:cubicBezTo>
                <a:lnTo>
                  <a:pt x="0" y="13745"/>
                </a:lnTo>
                <a:cubicBezTo>
                  <a:pt x="0" y="14559"/>
                  <a:pt x="907" y="15218"/>
                  <a:pt x="2025" y="15218"/>
                </a:cubicBezTo>
                <a:cubicBezTo>
                  <a:pt x="2263" y="15218"/>
                  <a:pt x="2488" y="15183"/>
                  <a:pt x="2700" y="15128"/>
                </a:cubicBezTo>
                <a:lnTo>
                  <a:pt x="2700" y="16691"/>
                </a:lnTo>
                <a:cubicBezTo>
                  <a:pt x="2700" y="17233"/>
                  <a:pt x="3305" y="17673"/>
                  <a:pt x="4050" y="17673"/>
                </a:cubicBezTo>
                <a:lnTo>
                  <a:pt x="5400" y="17673"/>
                </a:lnTo>
                <a:lnTo>
                  <a:pt x="5400" y="20127"/>
                </a:lnTo>
                <a:cubicBezTo>
                  <a:pt x="5400" y="20941"/>
                  <a:pt x="6307" y="21600"/>
                  <a:pt x="7425" y="21600"/>
                </a:cubicBezTo>
                <a:cubicBezTo>
                  <a:pt x="8543" y="21600"/>
                  <a:pt x="9450" y="20941"/>
                  <a:pt x="9450" y="20127"/>
                </a:cubicBezTo>
                <a:lnTo>
                  <a:pt x="9450" y="17673"/>
                </a:lnTo>
                <a:lnTo>
                  <a:pt x="12150" y="17673"/>
                </a:lnTo>
                <a:lnTo>
                  <a:pt x="12150" y="20127"/>
                </a:lnTo>
                <a:cubicBezTo>
                  <a:pt x="12150" y="20941"/>
                  <a:pt x="13056" y="21600"/>
                  <a:pt x="14175" y="21600"/>
                </a:cubicBezTo>
                <a:cubicBezTo>
                  <a:pt x="15294" y="21600"/>
                  <a:pt x="16200" y="20941"/>
                  <a:pt x="16200" y="20127"/>
                </a:cubicBezTo>
                <a:lnTo>
                  <a:pt x="16200" y="17673"/>
                </a:lnTo>
                <a:lnTo>
                  <a:pt x="17550" y="17673"/>
                </a:lnTo>
                <a:cubicBezTo>
                  <a:pt x="18295" y="17673"/>
                  <a:pt x="18900" y="17233"/>
                  <a:pt x="18900" y="16691"/>
                </a:cubicBezTo>
                <a:lnTo>
                  <a:pt x="18900" y="15128"/>
                </a:lnTo>
                <a:cubicBezTo>
                  <a:pt x="19112" y="15183"/>
                  <a:pt x="19336" y="15218"/>
                  <a:pt x="19575" y="15218"/>
                </a:cubicBezTo>
                <a:cubicBezTo>
                  <a:pt x="20694" y="15218"/>
                  <a:pt x="21600" y="14559"/>
                  <a:pt x="21600" y="13745"/>
                </a:cubicBezTo>
                <a:lnTo>
                  <a:pt x="21600" y="6873"/>
                </a:lnTo>
                <a:cubicBezTo>
                  <a:pt x="21600" y="6060"/>
                  <a:pt x="20694" y="5400"/>
                  <a:pt x="19575" y="5400"/>
                </a:cubicBezTo>
                <a:moveTo>
                  <a:pt x="12825" y="3436"/>
                </a:moveTo>
                <a:cubicBezTo>
                  <a:pt x="12452" y="3436"/>
                  <a:pt x="12150" y="3656"/>
                  <a:pt x="12150" y="3927"/>
                </a:cubicBezTo>
                <a:cubicBezTo>
                  <a:pt x="12150" y="4199"/>
                  <a:pt x="12452" y="4418"/>
                  <a:pt x="12825" y="4418"/>
                </a:cubicBezTo>
                <a:cubicBezTo>
                  <a:pt x="13198" y="4418"/>
                  <a:pt x="13500" y="4199"/>
                  <a:pt x="13500" y="3927"/>
                </a:cubicBezTo>
                <a:cubicBezTo>
                  <a:pt x="13500" y="3656"/>
                  <a:pt x="13198" y="3436"/>
                  <a:pt x="12825" y="3436"/>
                </a:cubicBezTo>
                <a:moveTo>
                  <a:pt x="8775" y="3436"/>
                </a:moveTo>
                <a:cubicBezTo>
                  <a:pt x="8402" y="3436"/>
                  <a:pt x="8100" y="3656"/>
                  <a:pt x="8100" y="3927"/>
                </a:cubicBezTo>
                <a:cubicBezTo>
                  <a:pt x="8100" y="4199"/>
                  <a:pt x="8402" y="4418"/>
                  <a:pt x="8775" y="4418"/>
                </a:cubicBezTo>
                <a:cubicBezTo>
                  <a:pt x="9148" y="4418"/>
                  <a:pt x="9450" y="4199"/>
                  <a:pt x="9450" y="3927"/>
                </a:cubicBezTo>
                <a:cubicBezTo>
                  <a:pt x="9450" y="3656"/>
                  <a:pt x="9148" y="3436"/>
                  <a:pt x="8775" y="3436"/>
                </a:cubicBezTo>
              </a:path>
            </a:pathLst>
          </a:custGeom>
          <a:solidFill>
            <a:schemeClr val="tx1">
              <a:lumMod val="75000"/>
              <a:lumOff val="25000"/>
            </a:schemeClr>
          </a:solidFill>
          <a:ln w="12700">
            <a:miter lim="400000"/>
          </a:ln>
        </p:spPr>
        <p:txBody>
          <a:bodyPr lIns="19045" tIns="19045" rIns="19045" bIns="19045" anchor="ctr"/>
          <a:lstStyle/>
          <a:p>
            <a:pPr marL="0" marR="0" lvl="0" indent="0" algn="l" defTabSz="22796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000" cap="none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 kumimoji="0" sz="15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>
                <a:outerShdw blurRad="38100" dist="12700" dir="5400000" rotWithShape="0">
                  <a:srgbClr val="000000">
                    <a:alpha val="50000"/>
                  </a:srgbClr>
                </a:outerShdw>
              </a:effectLst>
              <a:uLnTx/>
              <a:uFillTx/>
              <a:latin typeface="Raleway" panose="020B0503030101060003" pitchFamily="34" charset="0"/>
              <a:sym typeface="Gill Sans"/>
            </a:endParaRPr>
          </a:p>
        </p:txBody>
      </p:sp>
      <p:sp>
        <p:nvSpPr>
          <p:cNvPr id="411" name="Shape 2754"/>
          <p:cNvSpPr/>
          <p:nvPr/>
        </p:nvSpPr>
        <p:spPr>
          <a:xfrm>
            <a:off x="7085878" y="3241674"/>
            <a:ext cx="358327" cy="39415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0800" y="15709"/>
                </a:moveTo>
                <a:cubicBezTo>
                  <a:pt x="10203" y="15709"/>
                  <a:pt x="9720" y="16149"/>
                  <a:pt x="9720" y="16691"/>
                </a:cubicBezTo>
                <a:cubicBezTo>
                  <a:pt x="9720" y="17233"/>
                  <a:pt x="10203" y="17673"/>
                  <a:pt x="10800" y="17673"/>
                </a:cubicBezTo>
                <a:cubicBezTo>
                  <a:pt x="11396" y="17673"/>
                  <a:pt x="11880" y="17233"/>
                  <a:pt x="11880" y="16691"/>
                </a:cubicBezTo>
                <a:cubicBezTo>
                  <a:pt x="11880" y="16149"/>
                  <a:pt x="11396" y="15709"/>
                  <a:pt x="10800" y="15709"/>
                </a:cubicBezTo>
                <a:moveTo>
                  <a:pt x="12960" y="10800"/>
                </a:moveTo>
                <a:cubicBezTo>
                  <a:pt x="12363" y="10800"/>
                  <a:pt x="11880" y="11240"/>
                  <a:pt x="11880" y="11782"/>
                </a:cubicBezTo>
                <a:cubicBezTo>
                  <a:pt x="11880" y="12324"/>
                  <a:pt x="12363" y="12764"/>
                  <a:pt x="12960" y="12764"/>
                </a:cubicBezTo>
                <a:cubicBezTo>
                  <a:pt x="13556" y="12764"/>
                  <a:pt x="14040" y="12324"/>
                  <a:pt x="14040" y="11782"/>
                </a:cubicBezTo>
                <a:cubicBezTo>
                  <a:pt x="14040" y="11240"/>
                  <a:pt x="13556" y="10800"/>
                  <a:pt x="12960" y="10800"/>
                </a:cubicBezTo>
                <a:moveTo>
                  <a:pt x="15660" y="14727"/>
                </a:moveTo>
                <a:cubicBezTo>
                  <a:pt x="15362" y="14727"/>
                  <a:pt x="15120" y="14947"/>
                  <a:pt x="15120" y="15218"/>
                </a:cubicBezTo>
                <a:cubicBezTo>
                  <a:pt x="15120" y="15490"/>
                  <a:pt x="15362" y="15709"/>
                  <a:pt x="15660" y="15709"/>
                </a:cubicBezTo>
                <a:cubicBezTo>
                  <a:pt x="15958" y="15709"/>
                  <a:pt x="16200" y="15490"/>
                  <a:pt x="16200" y="15218"/>
                </a:cubicBezTo>
                <a:cubicBezTo>
                  <a:pt x="16200" y="14947"/>
                  <a:pt x="15958" y="14727"/>
                  <a:pt x="15660" y="14727"/>
                </a:cubicBezTo>
                <a:moveTo>
                  <a:pt x="16740" y="17673"/>
                </a:moveTo>
                <a:cubicBezTo>
                  <a:pt x="16442" y="17673"/>
                  <a:pt x="16200" y="17892"/>
                  <a:pt x="16200" y="18164"/>
                </a:cubicBezTo>
                <a:cubicBezTo>
                  <a:pt x="16200" y="18435"/>
                  <a:pt x="16442" y="18655"/>
                  <a:pt x="16740" y="18655"/>
                </a:cubicBezTo>
                <a:cubicBezTo>
                  <a:pt x="17038" y="18655"/>
                  <a:pt x="17280" y="18435"/>
                  <a:pt x="17280" y="18164"/>
                </a:cubicBezTo>
                <a:cubicBezTo>
                  <a:pt x="17280" y="17892"/>
                  <a:pt x="17038" y="17673"/>
                  <a:pt x="16740" y="17673"/>
                </a:cubicBezTo>
                <a:moveTo>
                  <a:pt x="7020" y="13745"/>
                </a:moveTo>
                <a:cubicBezTo>
                  <a:pt x="6722" y="13745"/>
                  <a:pt x="6480" y="13525"/>
                  <a:pt x="6480" y="13255"/>
                </a:cubicBezTo>
                <a:cubicBezTo>
                  <a:pt x="6480" y="12983"/>
                  <a:pt x="6722" y="12764"/>
                  <a:pt x="7020" y="12764"/>
                </a:cubicBezTo>
                <a:cubicBezTo>
                  <a:pt x="7318" y="12764"/>
                  <a:pt x="7560" y="12983"/>
                  <a:pt x="7560" y="13255"/>
                </a:cubicBezTo>
                <a:cubicBezTo>
                  <a:pt x="7560" y="13525"/>
                  <a:pt x="7318" y="13745"/>
                  <a:pt x="7020" y="13745"/>
                </a:cubicBezTo>
                <a:moveTo>
                  <a:pt x="7020" y="11782"/>
                </a:moveTo>
                <a:cubicBezTo>
                  <a:pt x="6126" y="11782"/>
                  <a:pt x="5400" y="12441"/>
                  <a:pt x="5400" y="13255"/>
                </a:cubicBezTo>
                <a:cubicBezTo>
                  <a:pt x="5400" y="14068"/>
                  <a:pt x="6126" y="14727"/>
                  <a:pt x="7020" y="14727"/>
                </a:cubicBezTo>
                <a:cubicBezTo>
                  <a:pt x="7914" y="14727"/>
                  <a:pt x="8640" y="14068"/>
                  <a:pt x="8640" y="13255"/>
                </a:cubicBezTo>
                <a:cubicBezTo>
                  <a:pt x="8640" y="12441"/>
                  <a:pt x="7914" y="11782"/>
                  <a:pt x="7020" y="11782"/>
                </a:cubicBezTo>
                <a:moveTo>
                  <a:pt x="16200" y="20618"/>
                </a:moveTo>
                <a:lnTo>
                  <a:pt x="5400" y="20618"/>
                </a:lnTo>
                <a:cubicBezTo>
                  <a:pt x="5224" y="20618"/>
                  <a:pt x="1080" y="20574"/>
                  <a:pt x="1080" y="16691"/>
                </a:cubicBezTo>
                <a:cubicBezTo>
                  <a:pt x="1080" y="12965"/>
                  <a:pt x="3149" y="11214"/>
                  <a:pt x="4975" y="9670"/>
                </a:cubicBezTo>
                <a:cubicBezTo>
                  <a:pt x="6031" y="8777"/>
                  <a:pt x="7028" y="7920"/>
                  <a:pt x="7400" y="6808"/>
                </a:cubicBezTo>
                <a:cubicBezTo>
                  <a:pt x="7683" y="6848"/>
                  <a:pt x="7974" y="6878"/>
                  <a:pt x="8279" y="6878"/>
                </a:cubicBezTo>
                <a:cubicBezTo>
                  <a:pt x="9182" y="6878"/>
                  <a:pt x="10166" y="6687"/>
                  <a:pt x="11184" y="6177"/>
                </a:cubicBezTo>
                <a:cubicBezTo>
                  <a:pt x="12256" y="5642"/>
                  <a:pt x="13226" y="5425"/>
                  <a:pt x="14040" y="5367"/>
                </a:cubicBezTo>
                <a:lnTo>
                  <a:pt x="14040" y="5891"/>
                </a:lnTo>
                <a:cubicBezTo>
                  <a:pt x="14040" y="7483"/>
                  <a:pt x="15296" y="8546"/>
                  <a:pt x="16625" y="9670"/>
                </a:cubicBezTo>
                <a:cubicBezTo>
                  <a:pt x="18451" y="11214"/>
                  <a:pt x="20520" y="12965"/>
                  <a:pt x="20520" y="16691"/>
                </a:cubicBezTo>
                <a:cubicBezTo>
                  <a:pt x="20520" y="20474"/>
                  <a:pt x="16637" y="20614"/>
                  <a:pt x="16200" y="20618"/>
                </a:cubicBezTo>
                <a:moveTo>
                  <a:pt x="14040" y="2945"/>
                </a:moveTo>
                <a:lnTo>
                  <a:pt x="14040" y="4432"/>
                </a:lnTo>
                <a:cubicBezTo>
                  <a:pt x="13069" y="4489"/>
                  <a:pt x="11917" y="4734"/>
                  <a:pt x="10654" y="5365"/>
                </a:cubicBezTo>
                <a:cubicBezTo>
                  <a:pt x="9547" y="5920"/>
                  <a:pt x="8485" y="6015"/>
                  <a:pt x="7560" y="5894"/>
                </a:cubicBezTo>
                <a:lnTo>
                  <a:pt x="7560" y="5891"/>
                </a:lnTo>
                <a:lnTo>
                  <a:pt x="7560" y="2945"/>
                </a:lnTo>
                <a:cubicBezTo>
                  <a:pt x="7560" y="2945"/>
                  <a:pt x="14040" y="2945"/>
                  <a:pt x="14040" y="2945"/>
                </a:cubicBezTo>
                <a:close/>
                <a:moveTo>
                  <a:pt x="5400" y="982"/>
                </a:moveTo>
                <a:lnTo>
                  <a:pt x="16200" y="982"/>
                </a:lnTo>
                <a:lnTo>
                  <a:pt x="16200" y="1964"/>
                </a:lnTo>
                <a:lnTo>
                  <a:pt x="5400" y="1964"/>
                </a:lnTo>
                <a:cubicBezTo>
                  <a:pt x="5400" y="1964"/>
                  <a:pt x="5400" y="982"/>
                  <a:pt x="5400" y="982"/>
                </a:cubicBezTo>
                <a:close/>
                <a:moveTo>
                  <a:pt x="15120" y="5891"/>
                </a:moveTo>
                <a:lnTo>
                  <a:pt x="15120" y="2945"/>
                </a:lnTo>
                <a:lnTo>
                  <a:pt x="16200" y="2945"/>
                </a:lnTo>
                <a:cubicBezTo>
                  <a:pt x="16796" y="2945"/>
                  <a:pt x="17280" y="2505"/>
                  <a:pt x="17280" y="1964"/>
                </a:cubicBezTo>
                <a:lnTo>
                  <a:pt x="17280" y="982"/>
                </a:lnTo>
                <a:cubicBezTo>
                  <a:pt x="17280" y="440"/>
                  <a:pt x="16796" y="0"/>
                  <a:pt x="16200" y="0"/>
                </a:cubicBezTo>
                <a:lnTo>
                  <a:pt x="5400" y="0"/>
                </a:lnTo>
                <a:cubicBezTo>
                  <a:pt x="4803" y="0"/>
                  <a:pt x="4320" y="440"/>
                  <a:pt x="4320" y="982"/>
                </a:cubicBezTo>
                <a:lnTo>
                  <a:pt x="4320" y="1964"/>
                </a:lnTo>
                <a:cubicBezTo>
                  <a:pt x="4320" y="2505"/>
                  <a:pt x="4803" y="2945"/>
                  <a:pt x="5400" y="2945"/>
                </a:cubicBezTo>
                <a:lnTo>
                  <a:pt x="6480" y="2945"/>
                </a:lnTo>
                <a:lnTo>
                  <a:pt x="6480" y="5891"/>
                </a:lnTo>
                <a:cubicBezTo>
                  <a:pt x="6480" y="8836"/>
                  <a:pt x="0" y="9818"/>
                  <a:pt x="0" y="16691"/>
                </a:cubicBezTo>
                <a:cubicBezTo>
                  <a:pt x="0" y="21600"/>
                  <a:pt x="5400" y="21600"/>
                  <a:pt x="5400" y="21600"/>
                </a:cubicBezTo>
                <a:lnTo>
                  <a:pt x="16200" y="21600"/>
                </a:lnTo>
                <a:cubicBezTo>
                  <a:pt x="16200" y="21600"/>
                  <a:pt x="21600" y="21600"/>
                  <a:pt x="21600" y="16691"/>
                </a:cubicBezTo>
                <a:cubicBezTo>
                  <a:pt x="21600" y="9818"/>
                  <a:pt x="15120" y="8836"/>
                  <a:pt x="15120" y="5891"/>
                </a:cubicBezTo>
                <a:moveTo>
                  <a:pt x="5940" y="16691"/>
                </a:moveTo>
                <a:cubicBezTo>
                  <a:pt x="5642" y="16691"/>
                  <a:pt x="5400" y="16910"/>
                  <a:pt x="5400" y="17182"/>
                </a:cubicBezTo>
                <a:cubicBezTo>
                  <a:pt x="5400" y="17453"/>
                  <a:pt x="5642" y="17673"/>
                  <a:pt x="5940" y="17673"/>
                </a:cubicBezTo>
                <a:cubicBezTo>
                  <a:pt x="6238" y="17673"/>
                  <a:pt x="6480" y="17453"/>
                  <a:pt x="6480" y="17182"/>
                </a:cubicBezTo>
                <a:cubicBezTo>
                  <a:pt x="6480" y="16910"/>
                  <a:pt x="6238" y="16691"/>
                  <a:pt x="5940" y="16691"/>
                </a:cubicBezTo>
              </a:path>
            </a:pathLst>
          </a:custGeom>
          <a:solidFill>
            <a:schemeClr val="tx1">
              <a:lumMod val="75000"/>
              <a:lumOff val="25000"/>
            </a:schemeClr>
          </a:solidFill>
          <a:ln w="12700">
            <a:miter lim="400000"/>
          </a:ln>
        </p:spPr>
        <p:txBody>
          <a:bodyPr lIns="19045" tIns="19045" rIns="19045" bIns="19045" anchor="ctr"/>
          <a:lstStyle/>
          <a:p>
            <a:pPr marL="0" marR="0" lvl="0" indent="0" algn="l" defTabSz="22796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000" cap="none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 kumimoji="0" sz="15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>
                <a:outerShdw blurRad="38100" dist="12700" dir="5400000" rotWithShape="0">
                  <a:srgbClr val="000000">
                    <a:alpha val="50000"/>
                  </a:srgbClr>
                </a:outerShdw>
              </a:effectLst>
              <a:uLnTx/>
              <a:uFillTx/>
              <a:latin typeface="Raleway" panose="020B0503030101060003" pitchFamily="34" charset="0"/>
              <a:sym typeface="Gill Sans"/>
            </a:endParaRPr>
          </a:p>
        </p:txBody>
      </p:sp>
      <p:sp>
        <p:nvSpPr>
          <p:cNvPr id="412" name="Shape 2787"/>
          <p:cNvSpPr/>
          <p:nvPr/>
        </p:nvSpPr>
        <p:spPr>
          <a:xfrm>
            <a:off x="7073268" y="4719876"/>
            <a:ext cx="393915" cy="39417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086" h="21600" extrusionOk="0">
                <a:moveTo>
                  <a:pt x="11502" y="10309"/>
                </a:moveTo>
                <a:cubicBezTo>
                  <a:pt x="11767" y="10309"/>
                  <a:pt x="11981" y="10090"/>
                  <a:pt x="11981" y="9818"/>
                </a:cubicBezTo>
                <a:cubicBezTo>
                  <a:pt x="11981" y="9547"/>
                  <a:pt x="11767" y="9327"/>
                  <a:pt x="11502" y="9327"/>
                </a:cubicBezTo>
                <a:cubicBezTo>
                  <a:pt x="11237" y="9327"/>
                  <a:pt x="11022" y="9547"/>
                  <a:pt x="11022" y="9818"/>
                </a:cubicBezTo>
                <a:cubicBezTo>
                  <a:pt x="11022" y="10090"/>
                  <a:pt x="11237" y="10309"/>
                  <a:pt x="11502" y="10309"/>
                </a:cubicBezTo>
                <a:moveTo>
                  <a:pt x="15818" y="4909"/>
                </a:moveTo>
                <a:cubicBezTo>
                  <a:pt x="16083" y="4909"/>
                  <a:pt x="16297" y="5129"/>
                  <a:pt x="16297" y="5400"/>
                </a:cubicBezTo>
                <a:cubicBezTo>
                  <a:pt x="16297" y="5672"/>
                  <a:pt x="16083" y="5891"/>
                  <a:pt x="15818" y="5891"/>
                </a:cubicBezTo>
                <a:cubicBezTo>
                  <a:pt x="15553" y="5891"/>
                  <a:pt x="15338" y="5672"/>
                  <a:pt x="15338" y="5400"/>
                </a:cubicBezTo>
                <a:cubicBezTo>
                  <a:pt x="15338" y="5129"/>
                  <a:pt x="15553" y="4909"/>
                  <a:pt x="15818" y="4909"/>
                </a:cubicBezTo>
                <a:moveTo>
                  <a:pt x="15818" y="6873"/>
                </a:moveTo>
                <a:cubicBezTo>
                  <a:pt x="16612" y="6873"/>
                  <a:pt x="17256" y="6213"/>
                  <a:pt x="17256" y="5400"/>
                </a:cubicBezTo>
                <a:cubicBezTo>
                  <a:pt x="17256" y="4587"/>
                  <a:pt x="16612" y="3928"/>
                  <a:pt x="15818" y="3928"/>
                </a:cubicBezTo>
                <a:cubicBezTo>
                  <a:pt x="15023" y="3928"/>
                  <a:pt x="14379" y="4587"/>
                  <a:pt x="14379" y="5400"/>
                </a:cubicBezTo>
                <a:cubicBezTo>
                  <a:pt x="14379" y="6213"/>
                  <a:pt x="15023" y="6873"/>
                  <a:pt x="15818" y="6873"/>
                </a:cubicBezTo>
                <a:moveTo>
                  <a:pt x="12941" y="11782"/>
                </a:moveTo>
                <a:cubicBezTo>
                  <a:pt x="13206" y="11782"/>
                  <a:pt x="13420" y="11562"/>
                  <a:pt x="13420" y="11291"/>
                </a:cubicBezTo>
                <a:cubicBezTo>
                  <a:pt x="13420" y="11020"/>
                  <a:pt x="13206" y="10800"/>
                  <a:pt x="12941" y="10800"/>
                </a:cubicBezTo>
                <a:cubicBezTo>
                  <a:pt x="12675" y="10800"/>
                  <a:pt x="12461" y="11020"/>
                  <a:pt x="12461" y="11291"/>
                </a:cubicBezTo>
                <a:cubicBezTo>
                  <a:pt x="12461" y="11562"/>
                  <a:pt x="12675" y="11782"/>
                  <a:pt x="12941" y="11782"/>
                </a:cubicBezTo>
                <a:moveTo>
                  <a:pt x="10063" y="7855"/>
                </a:moveTo>
                <a:cubicBezTo>
                  <a:pt x="9798" y="7855"/>
                  <a:pt x="9584" y="8074"/>
                  <a:pt x="9584" y="8346"/>
                </a:cubicBezTo>
                <a:cubicBezTo>
                  <a:pt x="9584" y="8617"/>
                  <a:pt x="9798" y="8836"/>
                  <a:pt x="10063" y="8836"/>
                </a:cubicBezTo>
                <a:cubicBezTo>
                  <a:pt x="10328" y="8836"/>
                  <a:pt x="10543" y="8617"/>
                  <a:pt x="10543" y="8346"/>
                </a:cubicBezTo>
                <a:cubicBezTo>
                  <a:pt x="10543" y="8074"/>
                  <a:pt x="10328" y="7855"/>
                  <a:pt x="10063" y="7855"/>
                </a:cubicBezTo>
                <a:moveTo>
                  <a:pt x="1718" y="19842"/>
                </a:moveTo>
                <a:lnTo>
                  <a:pt x="3451" y="15392"/>
                </a:lnTo>
                <a:cubicBezTo>
                  <a:pt x="3684" y="15834"/>
                  <a:pt x="3973" y="16253"/>
                  <a:pt x="4312" y="16642"/>
                </a:cubicBezTo>
                <a:cubicBezTo>
                  <a:pt x="4824" y="17230"/>
                  <a:pt x="5418" y="17711"/>
                  <a:pt x="6061" y="18068"/>
                </a:cubicBezTo>
                <a:cubicBezTo>
                  <a:pt x="6061" y="18068"/>
                  <a:pt x="1718" y="19842"/>
                  <a:pt x="1718" y="19842"/>
                </a:cubicBezTo>
                <a:close/>
                <a:moveTo>
                  <a:pt x="3717" y="12060"/>
                </a:moveTo>
                <a:lnTo>
                  <a:pt x="0" y="21600"/>
                </a:lnTo>
                <a:lnTo>
                  <a:pt x="9319" y="17795"/>
                </a:lnTo>
                <a:cubicBezTo>
                  <a:pt x="9153" y="17815"/>
                  <a:pt x="8987" y="17824"/>
                  <a:pt x="8822" y="17824"/>
                </a:cubicBezTo>
                <a:cubicBezTo>
                  <a:pt x="5971" y="17824"/>
                  <a:pt x="3389" y="15002"/>
                  <a:pt x="3717" y="12060"/>
                </a:cubicBezTo>
                <a:moveTo>
                  <a:pt x="16115" y="10657"/>
                </a:moveTo>
                <a:cubicBezTo>
                  <a:pt x="15925" y="10851"/>
                  <a:pt x="15627" y="11171"/>
                  <a:pt x="15280" y="11542"/>
                </a:cubicBezTo>
                <a:cubicBezTo>
                  <a:pt x="14662" y="12204"/>
                  <a:pt x="13712" y="13221"/>
                  <a:pt x="13147" y="13753"/>
                </a:cubicBezTo>
                <a:lnTo>
                  <a:pt x="7665" y="8141"/>
                </a:lnTo>
                <a:cubicBezTo>
                  <a:pt x="8185" y="7563"/>
                  <a:pt x="9179" y="6590"/>
                  <a:pt x="9825" y="5958"/>
                </a:cubicBezTo>
                <a:cubicBezTo>
                  <a:pt x="10188" y="5603"/>
                  <a:pt x="10500" y="5298"/>
                  <a:pt x="10690" y="5103"/>
                </a:cubicBezTo>
                <a:cubicBezTo>
                  <a:pt x="13284" y="2447"/>
                  <a:pt x="18271" y="993"/>
                  <a:pt x="20136" y="982"/>
                </a:cubicBezTo>
                <a:cubicBezTo>
                  <a:pt x="20132" y="2572"/>
                  <a:pt x="18824" y="7884"/>
                  <a:pt x="16115" y="10657"/>
                </a:cubicBezTo>
                <a:moveTo>
                  <a:pt x="12477" y="14563"/>
                </a:moveTo>
                <a:cubicBezTo>
                  <a:pt x="12127" y="15873"/>
                  <a:pt x="11665" y="17072"/>
                  <a:pt x="11154" y="18035"/>
                </a:cubicBezTo>
                <a:cubicBezTo>
                  <a:pt x="10943" y="17454"/>
                  <a:pt x="10642" y="16798"/>
                  <a:pt x="10214" y="16110"/>
                </a:cubicBezTo>
                <a:cubicBezTo>
                  <a:pt x="10035" y="15823"/>
                  <a:pt x="9728" y="15656"/>
                  <a:pt x="9405" y="15656"/>
                </a:cubicBezTo>
                <a:cubicBezTo>
                  <a:pt x="9329" y="15656"/>
                  <a:pt x="9252" y="15665"/>
                  <a:pt x="9176" y="15684"/>
                </a:cubicBezTo>
                <a:cubicBezTo>
                  <a:pt x="8990" y="15731"/>
                  <a:pt x="8799" y="15755"/>
                  <a:pt x="8610" y="15755"/>
                </a:cubicBezTo>
                <a:cubicBezTo>
                  <a:pt x="7905" y="15755"/>
                  <a:pt x="7217" y="15432"/>
                  <a:pt x="6621" y="14822"/>
                </a:cubicBezTo>
                <a:cubicBezTo>
                  <a:pt x="5861" y="14044"/>
                  <a:pt x="5561" y="13114"/>
                  <a:pt x="5779" y="12206"/>
                </a:cubicBezTo>
                <a:cubicBezTo>
                  <a:pt x="5877" y="11797"/>
                  <a:pt x="5709" y="11370"/>
                  <a:pt x="5363" y="11144"/>
                </a:cubicBezTo>
                <a:cubicBezTo>
                  <a:pt x="4690" y="10706"/>
                  <a:pt x="4050" y="10398"/>
                  <a:pt x="3482" y="10183"/>
                </a:cubicBezTo>
                <a:cubicBezTo>
                  <a:pt x="4423" y="9658"/>
                  <a:pt x="5594" y="9186"/>
                  <a:pt x="6874" y="8827"/>
                </a:cubicBezTo>
                <a:cubicBezTo>
                  <a:pt x="6900" y="8820"/>
                  <a:pt x="6921" y="8803"/>
                  <a:pt x="6946" y="8793"/>
                </a:cubicBezTo>
                <a:lnTo>
                  <a:pt x="12510" y="14490"/>
                </a:lnTo>
                <a:cubicBezTo>
                  <a:pt x="12501" y="14515"/>
                  <a:pt x="12484" y="14536"/>
                  <a:pt x="12477" y="14563"/>
                </a:cubicBezTo>
                <a:moveTo>
                  <a:pt x="20922" y="167"/>
                </a:moveTo>
                <a:cubicBezTo>
                  <a:pt x="20813" y="55"/>
                  <a:pt x="20545" y="0"/>
                  <a:pt x="20157" y="0"/>
                </a:cubicBezTo>
                <a:cubicBezTo>
                  <a:pt x="18131" y="0"/>
                  <a:pt x="12842" y="1511"/>
                  <a:pt x="10012" y="4409"/>
                </a:cubicBezTo>
                <a:cubicBezTo>
                  <a:pt x="9345" y="5092"/>
                  <a:pt x="7134" y="7175"/>
                  <a:pt x="6621" y="7880"/>
                </a:cubicBezTo>
                <a:cubicBezTo>
                  <a:pt x="4961" y="8346"/>
                  <a:pt x="2544" y="9277"/>
                  <a:pt x="1196" y="10657"/>
                </a:cubicBezTo>
                <a:cubicBezTo>
                  <a:pt x="1196" y="10657"/>
                  <a:pt x="2841" y="10663"/>
                  <a:pt x="4848" y="11972"/>
                </a:cubicBezTo>
                <a:cubicBezTo>
                  <a:pt x="4556" y="13190"/>
                  <a:pt x="4926" y="14475"/>
                  <a:pt x="5943" y="15516"/>
                </a:cubicBezTo>
                <a:cubicBezTo>
                  <a:pt x="6735" y="16327"/>
                  <a:pt x="7672" y="16737"/>
                  <a:pt x="8610" y="16737"/>
                </a:cubicBezTo>
                <a:cubicBezTo>
                  <a:pt x="8876" y="16737"/>
                  <a:pt x="9142" y="16704"/>
                  <a:pt x="9405" y="16637"/>
                </a:cubicBezTo>
                <a:cubicBezTo>
                  <a:pt x="10683" y="18692"/>
                  <a:pt x="10690" y="20376"/>
                  <a:pt x="10690" y="20376"/>
                </a:cubicBezTo>
                <a:cubicBezTo>
                  <a:pt x="12038" y="18996"/>
                  <a:pt x="12948" y="16521"/>
                  <a:pt x="13402" y="14822"/>
                </a:cubicBezTo>
                <a:cubicBezTo>
                  <a:pt x="14091" y="14297"/>
                  <a:pt x="16126" y="12034"/>
                  <a:pt x="16793" y="11351"/>
                </a:cubicBezTo>
                <a:cubicBezTo>
                  <a:pt x="20164" y="7900"/>
                  <a:pt x="21600" y="861"/>
                  <a:pt x="20922" y="167"/>
                </a:cubicBezTo>
              </a:path>
            </a:pathLst>
          </a:custGeom>
          <a:solidFill>
            <a:schemeClr val="tx1">
              <a:lumMod val="75000"/>
              <a:lumOff val="25000"/>
            </a:schemeClr>
          </a:solidFill>
          <a:ln w="12700">
            <a:miter lim="400000"/>
          </a:ln>
        </p:spPr>
        <p:txBody>
          <a:bodyPr lIns="19045" tIns="19045" rIns="19045" bIns="19045" anchor="ctr"/>
          <a:lstStyle/>
          <a:p>
            <a:pPr marL="0" marR="0" lvl="0" indent="0" algn="l" defTabSz="22796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000" cap="none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 kumimoji="0" sz="15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>
                <a:outerShdw blurRad="38100" dist="12700" dir="5400000" rotWithShape="0">
                  <a:srgbClr val="000000">
                    <a:alpha val="50000"/>
                  </a:srgbClr>
                </a:outerShdw>
              </a:effectLst>
              <a:uLnTx/>
              <a:uFillTx/>
              <a:latin typeface="Raleway" panose="020B0503030101060003" pitchFamily="34" charset="0"/>
              <a:sym typeface="Gill Sans"/>
            </a:endParaRPr>
          </a:p>
        </p:txBody>
      </p:sp>
      <p:sp>
        <p:nvSpPr>
          <p:cNvPr id="413" name="Subtitle 2"/>
          <p:cNvSpPr txBox="1"/>
          <p:nvPr/>
        </p:nvSpPr>
        <p:spPr>
          <a:xfrm>
            <a:off x="7475944" y="1904395"/>
            <a:ext cx="4164772" cy="865945"/>
          </a:xfrm>
          <a:prstGeom prst="rect">
            <a:avLst/>
          </a:prstGeom>
        </p:spPr>
        <p:txBody>
          <a:bodyPr vert="horz" wrap="square" lIns="217490" tIns="108745" rIns="217490" bIns="108745" rtlCol="0">
            <a:spAutoFit/>
          </a:bodyPr>
          <a:lstStyle>
            <a:lvl1pPr marL="0" indent="0" algn="ctr" defTabSz="1087120" rtl="0" eaLnBrk="1" latinLnBrk="0" hangingPunct="1">
              <a:lnSpc>
                <a:spcPct val="120000"/>
              </a:lnSpc>
              <a:spcBef>
                <a:spcPct val="20000"/>
              </a:spcBef>
              <a:buFont typeface="Arial" panose="020B0604020202020204"/>
              <a:buNone/>
              <a:defRPr sz="2400" kern="1200">
                <a:solidFill>
                  <a:schemeClr val="tx2"/>
                </a:solidFill>
                <a:latin typeface="Open Sans Light"/>
                <a:ea typeface="+mn-ea"/>
                <a:cs typeface="Open Sans Light"/>
              </a:defRPr>
            </a:lvl1pPr>
            <a:lvl2pPr marL="1087755" indent="0" algn="ctr" defTabSz="1087120" rtl="0" eaLnBrk="1" latinLnBrk="0" hangingPunct="1">
              <a:lnSpc>
                <a:spcPct val="130000"/>
              </a:lnSpc>
              <a:spcBef>
                <a:spcPct val="20000"/>
              </a:spcBef>
              <a:buFont typeface="Arial" panose="020B0604020202020204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2pPr>
            <a:lvl3pPr marL="2175510" indent="0" algn="ctr" defTabSz="1087120" rtl="0" eaLnBrk="1" latinLnBrk="0" hangingPunct="1">
              <a:lnSpc>
                <a:spcPct val="130000"/>
              </a:lnSpc>
              <a:spcBef>
                <a:spcPct val="20000"/>
              </a:spcBef>
              <a:buFont typeface="Arial" panose="020B0604020202020204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3pPr>
            <a:lvl4pPr marL="3262630" indent="0" algn="ctr" defTabSz="1087120" rtl="0" eaLnBrk="1" latinLnBrk="0" hangingPunct="1">
              <a:lnSpc>
                <a:spcPct val="130000"/>
              </a:lnSpc>
              <a:spcBef>
                <a:spcPct val="20000"/>
              </a:spcBef>
              <a:buFont typeface="Arial" panose="020B0604020202020204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4pPr>
            <a:lvl5pPr marL="4350385" indent="0" algn="ctr" defTabSz="1087120" rtl="0" eaLnBrk="1" latinLnBrk="0" hangingPunct="1">
              <a:lnSpc>
                <a:spcPct val="130000"/>
              </a:lnSpc>
              <a:spcBef>
                <a:spcPct val="20000"/>
              </a:spcBef>
              <a:buFont typeface="Arial" panose="020B0604020202020204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5pPr>
            <a:lvl6pPr marL="5438140" indent="0" algn="ctr" defTabSz="1087120" rtl="0" eaLnBrk="1" latinLnBrk="0" hangingPunct="1">
              <a:spcBef>
                <a:spcPct val="20000"/>
              </a:spcBef>
              <a:buFont typeface="Arial" panose="020B0604020202020204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6525895" indent="0" algn="ctr" defTabSz="1087120" rtl="0" eaLnBrk="1" latinLnBrk="0" hangingPunct="1">
              <a:spcBef>
                <a:spcPct val="20000"/>
              </a:spcBef>
              <a:buFont typeface="Arial" panose="020B0604020202020204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7613650" indent="0" algn="ctr" defTabSz="1087120" rtl="0" eaLnBrk="1" latinLnBrk="0" hangingPunct="1">
              <a:spcBef>
                <a:spcPct val="20000"/>
              </a:spcBef>
              <a:buFont typeface="Arial" panose="020B0604020202020204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8701405" indent="0" algn="ctr" defTabSz="1087120" rtl="0" eaLnBrk="1" latinLnBrk="0" hangingPunct="1">
              <a:spcBef>
                <a:spcPct val="20000"/>
              </a:spcBef>
              <a:buFont typeface="Arial" panose="020B0604020202020204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108712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/>
              <a:buNone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1C1C1C">
                    <a:lumMod val="50000"/>
                  </a:srgbClr>
                </a:solidFill>
                <a:effectLst/>
                <a:uLnTx/>
                <a:uFillTx/>
                <a:latin typeface="Raleway" panose="020B0503030101060003" pitchFamily="34" charset="0"/>
                <a:ea typeface="Poppins Light" charset="0"/>
                <a:cs typeface="Poppins Light" charset="0"/>
              </a:rPr>
              <a:t>Frequently, your initial font choice is taken out of your awesome hands also we are companies</a:t>
            </a: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srgbClr val="1C1C1C">
                  <a:lumMod val="50000"/>
                </a:srgbClr>
              </a:solidFill>
              <a:effectLst/>
              <a:uLnTx/>
              <a:uFillTx/>
              <a:latin typeface="Raleway" panose="020B0503030101060003" pitchFamily="34" charset="0"/>
              <a:ea typeface="Poppins Light" charset="0"/>
              <a:cs typeface="Poppins Light" charset="0"/>
            </a:endParaRPr>
          </a:p>
        </p:txBody>
      </p:sp>
      <p:sp>
        <p:nvSpPr>
          <p:cNvPr id="414" name="TextBox 413"/>
          <p:cNvSpPr txBox="1"/>
          <p:nvPr/>
        </p:nvSpPr>
        <p:spPr>
          <a:xfrm>
            <a:off x="7602452" y="1671054"/>
            <a:ext cx="3751348" cy="338554"/>
          </a:xfrm>
          <a:prstGeom prst="rect">
            <a:avLst/>
          </a:prstGeom>
          <a:noFill/>
        </p:spPr>
        <p:txBody>
          <a:bodyPr wrap="non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1C1C1C">
                    <a:lumMod val="50000"/>
                  </a:srgbClr>
                </a:solidFill>
                <a:effectLst/>
                <a:uLnTx/>
                <a:uFillTx/>
                <a:latin typeface="Raleway" panose="020B0503030101060003" pitchFamily="34" charset="0"/>
                <a:ea typeface="Poppins SemiBold" charset="0"/>
                <a:cs typeface="Poppins SemiBold" charset="0"/>
              </a:rPr>
              <a:t>ALL ELEMENTS ARE VECTOR BASED</a:t>
            </a:r>
            <a:endParaRPr kumimoji="0" lang="en-US" sz="1600" b="1" i="0" u="none" strike="noStrike" kern="1200" cap="none" spc="0" normalizeH="0" baseline="0" noProof="0" dirty="0">
              <a:ln>
                <a:noFill/>
              </a:ln>
              <a:solidFill>
                <a:srgbClr val="1C1C1C">
                  <a:lumMod val="50000"/>
                </a:srgbClr>
              </a:solidFill>
              <a:effectLst/>
              <a:uLnTx/>
              <a:uFillTx/>
              <a:latin typeface="Raleway" panose="020B0503030101060003" pitchFamily="34" charset="0"/>
              <a:ea typeface="Poppins SemiBold" charset="0"/>
              <a:cs typeface="Poppins SemiBold" charset="0"/>
            </a:endParaRPr>
          </a:p>
        </p:txBody>
      </p:sp>
      <p:sp>
        <p:nvSpPr>
          <p:cNvPr id="415" name="Subtitle 2"/>
          <p:cNvSpPr txBox="1"/>
          <p:nvPr/>
        </p:nvSpPr>
        <p:spPr>
          <a:xfrm>
            <a:off x="7459430" y="3333222"/>
            <a:ext cx="4164772" cy="865945"/>
          </a:xfrm>
          <a:prstGeom prst="rect">
            <a:avLst/>
          </a:prstGeom>
        </p:spPr>
        <p:txBody>
          <a:bodyPr vert="horz" wrap="square" lIns="217490" tIns="108745" rIns="217490" bIns="108745" rtlCol="0">
            <a:spAutoFit/>
          </a:bodyPr>
          <a:lstStyle>
            <a:lvl1pPr marL="0" indent="0" algn="ctr" defTabSz="1087120" rtl="0" eaLnBrk="1" latinLnBrk="0" hangingPunct="1">
              <a:lnSpc>
                <a:spcPct val="120000"/>
              </a:lnSpc>
              <a:spcBef>
                <a:spcPct val="20000"/>
              </a:spcBef>
              <a:buFont typeface="Arial" panose="020B0604020202020204"/>
              <a:buNone/>
              <a:defRPr sz="2400" kern="1200">
                <a:solidFill>
                  <a:schemeClr val="tx2"/>
                </a:solidFill>
                <a:latin typeface="Open Sans Light"/>
                <a:ea typeface="+mn-ea"/>
                <a:cs typeface="Open Sans Light"/>
              </a:defRPr>
            </a:lvl1pPr>
            <a:lvl2pPr marL="1087755" indent="0" algn="ctr" defTabSz="1087120" rtl="0" eaLnBrk="1" latinLnBrk="0" hangingPunct="1">
              <a:lnSpc>
                <a:spcPct val="130000"/>
              </a:lnSpc>
              <a:spcBef>
                <a:spcPct val="20000"/>
              </a:spcBef>
              <a:buFont typeface="Arial" panose="020B0604020202020204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2pPr>
            <a:lvl3pPr marL="2175510" indent="0" algn="ctr" defTabSz="1087120" rtl="0" eaLnBrk="1" latinLnBrk="0" hangingPunct="1">
              <a:lnSpc>
                <a:spcPct val="130000"/>
              </a:lnSpc>
              <a:spcBef>
                <a:spcPct val="20000"/>
              </a:spcBef>
              <a:buFont typeface="Arial" panose="020B0604020202020204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3pPr>
            <a:lvl4pPr marL="3262630" indent="0" algn="ctr" defTabSz="1087120" rtl="0" eaLnBrk="1" latinLnBrk="0" hangingPunct="1">
              <a:lnSpc>
                <a:spcPct val="130000"/>
              </a:lnSpc>
              <a:spcBef>
                <a:spcPct val="20000"/>
              </a:spcBef>
              <a:buFont typeface="Arial" panose="020B0604020202020204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4pPr>
            <a:lvl5pPr marL="4350385" indent="0" algn="ctr" defTabSz="1087120" rtl="0" eaLnBrk="1" latinLnBrk="0" hangingPunct="1">
              <a:lnSpc>
                <a:spcPct val="130000"/>
              </a:lnSpc>
              <a:spcBef>
                <a:spcPct val="20000"/>
              </a:spcBef>
              <a:buFont typeface="Arial" panose="020B0604020202020204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5pPr>
            <a:lvl6pPr marL="5438140" indent="0" algn="ctr" defTabSz="1087120" rtl="0" eaLnBrk="1" latinLnBrk="0" hangingPunct="1">
              <a:spcBef>
                <a:spcPct val="20000"/>
              </a:spcBef>
              <a:buFont typeface="Arial" panose="020B0604020202020204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6525895" indent="0" algn="ctr" defTabSz="1087120" rtl="0" eaLnBrk="1" latinLnBrk="0" hangingPunct="1">
              <a:spcBef>
                <a:spcPct val="20000"/>
              </a:spcBef>
              <a:buFont typeface="Arial" panose="020B0604020202020204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7613650" indent="0" algn="ctr" defTabSz="1087120" rtl="0" eaLnBrk="1" latinLnBrk="0" hangingPunct="1">
              <a:spcBef>
                <a:spcPct val="20000"/>
              </a:spcBef>
              <a:buFont typeface="Arial" panose="020B0604020202020204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8701405" indent="0" algn="ctr" defTabSz="1087120" rtl="0" eaLnBrk="1" latinLnBrk="0" hangingPunct="1">
              <a:spcBef>
                <a:spcPct val="20000"/>
              </a:spcBef>
              <a:buFont typeface="Arial" panose="020B0604020202020204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108712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/>
              <a:buNone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1C1C1C">
                    <a:lumMod val="50000"/>
                  </a:srgbClr>
                </a:solidFill>
                <a:effectLst/>
                <a:uLnTx/>
                <a:uFillTx/>
                <a:latin typeface="Raleway" panose="020B0503030101060003" pitchFamily="34" charset="0"/>
                <a:ea typeface="Poppins Light" charset="0"/>
                <a:cs typeface="Poppins Light" charset="0"/>
              </a:rPr>
              <a:t>Frequently, your initial font choice is taken out of your awesome hands also we are companies</a:t>
            </a: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srgbClr val="1C1C1C">
                  <a:lumMod val="50000"/>
                </a:srgbClr>
              </a:solidFill>
              <a:effectLst/>
              <a:uLnTx/>
              <a:uFillTx/>
              <a:latin typeface="Raleway" panose="020B0503030101060003" pitchFamily="34" charset="0"/>
              <a:ea typeface="Poppins Light" charset="0"/>
              <a:cs typeface="Poppins Light" charset="0"/>
            </a:endParaRPr>
          </a:p>
        </p:txBody>
      </p:sp>
      <p:sp>
        <p:nvSpPr>
          <p:cNvPr id="416" name="TextBox 415"/>
          <p:cNvSpPr txBox="1"/>
          <p:nvPr/>
        </p:nvSpPr>
        <p:spPr>
          <a:xfrm>
            <a:off x="7585938" y="3099881"/>
            <a:ext cx="3751348" cy="338554"/>
          </a:xfrm>
          <a:prstGeom prst="rect">
            <a:avLst/>
          </a:prstGeom>
          <a:noFill/>
        </p:spPr>
        <p:txBody>
          <a:bodyPr wrap="non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1C1C1C">
                    <a:lumMod val="50000"/>
                  </a:srgbClr>
                </a:solidFill>
                <a:effectLst/>
                <a:uLnTx/>
                <a:uFillTx/>
                <a:latin typeface="Raleway" panose="020B0503030101060003" pitchFamily="34" charset="0"/>
                <a:ea typeface="Poppins SemiBold" charset="0"/>
                <a:cs typeface="Poppins SemiBold" charset="0"/>
              </a:rPr>
              <a:t>ALL ELEMENTS ARE VECTOR BASED</a:t>
            </a:r>
            <a:endParaRPr kumimoji="0" lang="en-US" sz="1600" b="1" i="0" u="none" strike="noStrike" kern="1200" cap="none" spc="0" normalizeH="0" baseline="0" noProof="0" dirty="0">
              <a:ln>
                <a:noFill/>
              </a:ln>
              <a:solidFill>
                <a:srgbClr val="1C1C1C">
                  <a:lumMod val="50000"/>
                </a:srgbClr>
              </a:solidFill>
              <a:effectLst/>
              <a:uLnTx/>
              <a:uFillTx/>
              <a:latin typeface="Raleway" panose="020B0503030101060003" pitchFamily="34" charset="0"/>
              <a:ea typeface="Poppins SemiBold" charset="0"/>
              <a:cs typeface="Poppins SemiBold" charset="0"/>
            </a:endParaRPr>
          </a:p>
        </p:txBody>
      </p:sp>
      <p:sp>
        <p:nvSpPr>
          <p:cNvPr id="417" name="Subtitle 2"/>
          <p:cNvSpPr txBox="1"/>
          <p:nvPr/>
        </p:nvSpPr>
        <p:spPr>
          <a:xfrm>
            <a:off x="7475944" y="4796101"/>
            <a:ext cx="4164772" cy="865945"/>
          </a:xfrm>
          <a:prstGeom prst="rect">
            <a:avLst/>
          </a:prstGeom>
        </p:spPr>
        <p:txBody>
          <a:bodyPr vert="horz" wrap="square" lIns="217490" tIns="108745" rIns="217490" bIns="108745" rtlCol="0">
            <a:spAutoFit/>
          </a:bodyPr>
          <a:lstStyle>
            <a:lvl1pPr marL="0" indent="0" algn="ctr" defTabSz="1087120" rtl="0" eaLnBrk="1" latinLnBrk="0" hangingPunct="1">
              <a:lnSpc>
                <a:spcPct val="120000"/>
              </a:lnSpc>
              <a:spcBef>
                <a:spcPct val="20000"/>
              </a:spcBef>
              <a:buFont typeface="Arial" panose="020B0604020202020204"/>
              <a:buNone/>
              <a:defRPr sz="2400" kern="1200">
                <a:solidFill>
                  <a:schemeClr val="tx2"/>
                </a:solidFill>
                <a:latin typeface="Open Sans Light"/>
                <a:ea typeface="+mn-ea"/>
                <a:cs typeface="Open Sans Light"/>
              </a:defRPr>
            </a:lvl1pPr>
            <a:lvl2pPr marL="1087755" indent="0" algn="ctr" defTabSz="1087120" rtl="0" eaLnBrk="1" latinLnBrk="0" hangingPunct="1">
              <a:lnSpc>
                <a:spcPct val="130000"/>
              </a:lnSpc>
              <a:spcBef>
                <a:spcPct val="20000"/>
              </a:spcBef>
              <a:buFont typeface="Arial" panose="020B0604020202020204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2pPr>
            <a:lvl3pPr marL="2175510" indent="0" algn="ctr" defTabSz="1087120" rtl="0" eaLnBrk="1" latinLnBrk="0" hangingPunct="1">
              <a:lnSpc>
                <a:spcPct val="130000"/>
              </a:lnSpc>
              <a:spcBef>
                <a:spcPct val="20000"/>
              </a:spcBef>
              <a:buFont typeface="Arial" panose="020B0604020202020204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3pPr>
            <a:lvl4pPr marL="3262630" indent="0" algn="ctr" defTabSz="1087120" rtl="0" eaLnBrk="1" latinLnBrk="0" hangingPunct="1">
              <a:lnSpc>
                <a:spcPct val="130000"/>
              </a:lnSpc>
              <a:spcBef>
                <a:spcPct val="20000"/>
              </a:spcBef>
              <a:buFont typeface="Arial" panose="020B0604020202020204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4pPr>
            <a:lvl5pPr marL="4350385" indent="0" algn="ctr" defTabSz="1087120" rtl="0" eaLnBrk="1" latinLnBrk="0" hangingPunct="1">
              <a:lnSpc>
                <a:spcPct val="130000"/>
              </a:lnSpc>
              <a:spcBef>
                <a:spcPct val="20000"/>
              </a:spcBef>
              <a:buFont typeface="Arial" panose="020B0604020202020204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5pPr>
            <a:lvl6pPr marL="5438140" indent="0" algn="ctr" defTabSz="1087120" rtl="0" eaLnBrk="1" latinLnBrk="0" hangingPunct="1">
              <a:spcBef>
                <a:spcPct val="20000"/>
              </a:spcBef>
              <a:buFont typeface="Arial" panose="020B0604020202020204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6525895" indent="0" algn="ctr" defTabSz="1087120" rtl="0" eaLnBrk="1" latinLnBrk="0" hangingPunct="1">
              <a:spcBef>
                <a:spcPct val="20000"/>
              </a:spcBef>
              <a:buFont typeface="Arial" panose="020B0604020202020204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7613650" indent="0" algn="ctr" defTabSz="1087120" rtl="0" eaLnBrk="1" latinLnBrk="0" hangingPunct="1">
              <a:spcBef>
                <a:spcPct val="20000"/>
              </a:spcBef>
              <a:buFont typeface="Arial" panose="020B0604020202020204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8701405" indent="0" algn="ctr" defTabSz="1087120" rtl="0" eaLnBrk="1" latinLnBrk="0" hangingPunct="1">
              <a:spcBef>
                <a:spcPct val="20000"/>
              </a:spcBef>
              <a:buFont typeface="Arial" panose="020B0604020202020204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108712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/>
              <a:buNone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1C1C1C">
                    <a:lumMod val="50000"/>
                  </a:srgbClr>
                </a:solidFill>
                <a:effectLst/>
                <a:uLnTx/>
                <a:uFillTx/>
                <a:latin typeface="Raleway" panose="020B0503030101060003" pitchFamily="34" charset="0"/>
                <a:ea typeface="Poppins Light" charset="0"/>
                <a:cs typeface="Poppins Light" charset="0"/>
              </a:rPr>
              <a:t>Frequently, your initial font choice is taken out of your awesome hands also we are companies</a:t>
            </a: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srgbClr val="1C1C1C">
                  <a:lumMod val="50000"/>
                </a:srgbClr>
              </a:solidFill>
              <a:effectLst/>
              <a:uLnTx/>
              <a:uFillTx/>
              <a:latin typeface="Raleway" panose="020B0503030101060003" pitchFamily="34" charset="0"/>
              <a:ea typeface="Poppins Light" charset="0"/>
              <a:cs typeface="Poppins Light" charset="0"/>
            </a:endParaRPr>
          </a:p>
        </p:txBody>
      </p:sp>
      <p:sp>
        <p:nvSpPr>
          <p:cNvPr id="418" name="TextBox 417"/>
          <p:cNvSpPr txBox="1"/>
          <p:nvPr/>
        </p:nvSpPr>
        <p:spPr>
          <a:xfrm>
            <a:off x="7602452" y="4562760"/>
            <a:ext cx="3751348" cy="338554"/>
          </a:xfrm>
          <a:prstGeom prst="rect">
            <a:avLst/>
          </a:prstGeom>
          <a:noFill/>
        </p:spPr>
        <p:txBody>
          <a:bodyPr wrap="non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1C1C1C">
                    <a:lumMod val="50000"/>
                  </a:srgbClr>
                </a:solidFill>
                <a:effectLst/>
                <a:uLnTx/>
                <a:uFillTx/>
                <a:latin typeface="Raleway" panose="020B0503030101060003" pitchFamily="34" charset="0"/>
                <a:ea typeface="Poppins SemiBold" charset="0"/>
                <a:cs typeface="Poppins SemiBold" charset="0"/>
              </a:rPr>
              <a:t>ALL ELEMENTS ARE VECTOR BASED</a:t>
            </a:r>
            <a:endParaRPr kumimoji="0" lang="en-US" sz="1600" b="1" i="0" u="none" strike="noStrike" kern="1200" cap="none" spc="0" normalizeH="0" baseline="0" noProof="0" dirty="0">
              <a:ln>
                <a:noFill/>
              </a:ln>
              <a:solidFill>
                <a:srgbClr val="1C1C1C">
                  <a:lumMod val="50000"/>
                </a:srgbClr>
              </a:solidFill>
              <a:effectLst/>
              <a:uLnTx/>
              <a:uFillTx/>
              <a:latin typeface="Raleway" panose="020B0503030101060003" pitchFamily="34" charset="0"/>
              <a:ea typeface="Poppins SemiBold" charset="0"/>
              <a:cs typeface="Poppins SemiBold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1250">
        <p15:prstTrans prst="pageCurlDouble"/>
      </p:transition>
    </mc:Choice>
    <mc:Fallback>
      <p:transition spd="slow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图片占位符 11"/>
          <p:cNvPicPr>
            <a:picLocks noGrp="1" noChangeAspect="1"/>
          </p:cNvPicPr>
          <p:nvPr>
            <p:ph type="pic" sz="quarter" idx="12"/>
          </p:nvPr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847" b="10847"/>
          <a:stretch>
            <a:fillRect/>
          </a:stretch>
        </p:blipFill>
        <p:spPr/>
      </p:pic>
      <p:pic>
        <p:nvPicPr>
          <p:cNvPr id="10" name="图片占位符 9"/>
          <p:cNvPicPr>
            <a:picLocks noGrp="1" noChangeAspect="1"/>
          </p:cNvPicPr>
          <p:nvPr>
            <p:ph type="pic"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735" b="9735"/>
          <a:stretch>
            <a:fillRect/>
          </a:stretch>
        </p:blipFill>
        <p:spPr/>
      </p:pic>
      <p:sp>
        <p:nvSpPr>
          <p:cNvPr id="6" name="TextBox 5"/>
          <p:cNvSpPr txBox="1"/>
          <p:nvPr/>
        </p:nvSpPr>
        <p:spPr>
          <a:xfrm>
            <a:off x="1132176" y="906565"/>
            <a:ext cx="2566728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GB" sz="3600" b="0" i="0" u="none" strike="noStrike" kern="1200" cap="none" spc="600" normalizeH="0" baseline="0" noProof="0" dirty="0">
                <a:ln>
                  <a:noFill/>
                </a:ln>
                <a:solidFill>
                  <a:srgbClr val="1C1C1C">
                    <a:lumMod val="75000"/>
                    <a:lumOff val="25000"/>
                  </a:srgbClr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GO</a:t>
            </a:r>
            <a:br>
              <a:rPr kumimoji="0" lang="en-GB" sz="3600" b="0" i="0" u="none" strike="noStrike" kern="1200" cap="none" spc="600" normalizeH="0" baseline="0" noProof="0" dirty="0">
                <a:ln>
                  <a:noFill/>
                </a:ln>
                <a:solidFill>
                  <a:srgbClr val="1C1C1C">
                    <a:lumMod val="75000"/>
                    <a:lumOff val="25000"/>
                  </a:srgbClr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</a:br>
            <a:r>
              <a:rPr kumimoji="0" lang="en-GB" sz="3600" b="0" i="0" u="none" strike="noStrike" kern="1200" cap="none" spc="600" normalizeH="0" baseline="0" noProof="0" dirty="0">
                <a:ln>
                  <a:noFill/>
                </a:ln>
                <a:solidFill>
                  <a:srgbClr val="1C1C1C">
                    <a:lumMod val="75000"/>
                    <a:lumOff val="25000"/>
                  </a:srgbClr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BEYOND</a:t>
            </a:r>
            <a:endParaRPr kumimoji="0" lang="en-GB" sz="3600" b="0" i="0" u="none" strike="noStrike" kern="1200" cap="none" spc="600" normalizeH="0" baseline="0" noProof="0" dirty="0">
              <a:ln>
                <a:noFill/>
              </a:ln>
              <a:solidFill>
                <a:srgbClr val="1C1C1C">
                  <a:lumMod val="75000"/>
                  <a:lumOff val="25000"/>
                </a:srgbClr>
              </a:solidFill>
              <a:effectLst/>
              <a:uLnTx/>
              <a:uFillTx/>
              <a:latin typeface="Raleway" panose="020B0503030101060003" pitchFamily="34" charset="0"/>
              <a:ea typeface="+mn-ea"/>
              <a:cs typeface="+mn-cs"/>
            </a:endParaRPr>
          </a:p>
        </p:txBody>
      </p:sp>
      <p:sp>
        <p:nvSpPr>
          <p:cNvPr id="7" name="Text Placeholder 10"/>
          <p:cNvSpPr txBox="1"/>
          <p:nvPr/>
        </p:nvSpPr>
        <p:spPr>
          <a:xfrm>
            <a:off x="1132176" y="2539572"/>
            <a:ext cx="3641262" cy="3386138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defPPr>
              <a:defRPr lang="en-US"/>
            </a:defPPr>
            <a:lvl1pPr marL="0" algn="r" defTabSz="914400" rtl="0" eaLnBrk="1" latinLnBrk="0" hangingPunct="1">
              <a:defRPr sz="2400" kern="1200">
                <a:solidFill>
                  <a:schemeClr val="tx1"/>
                </a:solidFill>
                <a:latin typeface="Raleway" panose="020B0503030101060003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GB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1C1C1C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Lorem</a:t>
            </a:r>
            <a:r>
              <a:rPr kumimoji="0" lang="en-GB" sz="1600" b="0" i="0" u="none" strike="noStrike" kern="1200" cap="none" spc="0" normalizeH="0" baseline="0" noProof="0" dirty="0">
                <a:ln>
                  <a:noFill/>
                </a:ln>
                <a:solidFill>
                  <a:srgbClr val="1C1C1C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 </a:t>
            </a:r>
            <a:r>
              <a:rPr kumimoji="0" lang="en-GB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1C1C1C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ipsum</a:t>
            </a:r>
            <a:r>
              <a:rPr kumimoji="0" lang="en-GB" sz="1600" b="0" i="0" u="none" strike="noStrike" kern="1200" cap="none" spc="0" normalizeH="0" baseline="0" noProof="0" dirty="0">
                <a:ln>
                  <a:noFill/>
                </a:ln>
                <a:solidFill>
                  <a:srgbClr val="1C1C1C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 </a:t>
            </a:r>
            <a:r>
              <a:rPr kumimoji="0" lang="en-GB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1C1C1C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dolor</a:t>
            </a:r>
            <a:r>
              <a:rPr kumimoji="0" lang="en-GB" sz="1600" b="0" i="0" u="none" strike="noStrike" kern="1200" cap="none" spc="0" normalizeH="0" baseline="0" noProof="0" dirty="0">
                <a:ln>
                  <a:noFill/>
                </a:ln>
                <a:solidFill>
                  <a:srgbClr val="1C1C1C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 sit </a:t>
            </a:r>
            <a:r>
              <a:rPr kumimoji="0" lang="en-GB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1C1C1C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amet</a:t>
            </a:r>
            <a:r>
              <a:rPr kumimoji="0" lang="en-GB" sz="1600" b="0" i="0" u="none" strike="noStrike" kern="1200" cap="none" spc="0" normalizeH="0" baseline="0" noProof="0" dirty="0">
                <a:ln>
                  <a:noFill/>
                </a:ln>
                <a:solidFill>
                  <a:srgbClr val="1C1C1C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, </a:t>
            </a:r>
            <a:r>
              <a:rPr kumimoji="0" lang="en-GB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1C1C1C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consectetur</a:t>
            </a:r>
            <a:r>
              <a:rPr kumimoji="0" lang="en-GB" sz="1600" b="0" i="0" u="none" strike="noStrike" kern="1200" cap="none" spc="0" normalizeH="0" baseline="0" noProof="0" dirty="0">
                <a:ln>
                  <a:noFill/>
                </a:ln>
                <a:solidFill>
                  <a:srgbClr val="1C1C1C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 </a:t>
            </a:r>
            <a:r>
              <a:rPr kumimoji="0" lang="en-GB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1C1C1C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adipiscing</a:t>
            </a:r>
            <a:r>
              <a:rPr kumimoji="0" lang="en-GB" sz="1600" b="0" i="0" u="none" strike="noStrike" kern="1200" cap="none" spc="0" normalizeH="0" baseline="0" noProof="0" dirty="0">
                <a:ln>
                  <a:noFill/>
                </a:ln>
                <a:solidFill>
                  <a:srgbClr val="1C1C1C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 </a:t>
            </a:r>
            <a:r>
              <a:rPr kumimoji="0" lang="en-GB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1C1C1C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elit</a:t>
            </a:r>
            <a:r>
              <a:rPr kumimoji="0" lang="en-GB" sz="1600" b="0" i="0" u="none" strike="noStrike" kern="1200" cap="none" spc="0" normalizeH="0" baseline="0" noProof="0" dirty="0">
                <a:ln>
                  <a:noFill/>
                </a:ln>
                <a:solidFill>
                  <a:srgbClr val="1C1C1C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. </a:t>
            </a:r>
            <a:r>
              <a:rPr kumimoji="0" lang="en-GB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1C1C1C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Donec</a:t>
            </a:r>
            <a:r>
              <a:rPr kumimoji="0" lang="en-GB" sz="1600" b="0" i="0" u="none" strike="noStrike" kern="1200" cap="none" spc="0" normalizeH="0" baseline="0" noProof="0" dirty="0">
                <a:ln>
                  <a:noFill/>
                </a:ln>
                <a:solidFill>
                  <a:srgbClr val="1C1C1C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 </a:t>
            </a:r>
            <a:r>
              <a:rPr kumimoji="0" lang="en-GB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1C1C1C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diam</a:t>
            </a:r>
            <a:r>
              <a:rPr kumimoji="0" lang="en-GB" sz="1600" b="0" i="0" u="none" strike="noStrike" kern="1200" cap="none" spc="0" normalizeH="0" baseline="0" noProof="0" dirty="0">
                <a:ln>
                  <a:noFill/>
                </a:ln>
                <a:solidFill>
                  <a:srgbClr val="1C1C1C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 ligula, </a:t>
            </a:r>
            <a:r>
              <a:rPr kumimoji="0" lang="en-GB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1C1C1C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volutpat</a:t>
            </a:r>
            <a:r>
              <a:rPr kumimoji="0" lang="en-GB" sz="1600" b="0" i="0" u="none" strike="noStrike" kern="1200" cap="none" spc="0" normalizeH="0" baseline="0" noProof="0" dirty="0">
                <a:ln>
                  <a:noFill/>
                </a:ln>
                <a:solidFill>
                  <a:srgbClr val="1C1C1C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 a </a:t>
            </a:r>
            <a:r>
              <a:rPr kumimoji="0" lang="en-GB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1C1C1C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ullamcorper</a:t>
            </a:r>
            <a:r>
              <a:rPr kumimoji="0" lang="en-GB" sz="1600" b="0" i="0" u="none" strike="noStrike" kern="1200" cap="none" spc="0" normalizeH="0" baseline="0" noProof="0" dirty="0">
                <a:ln>
                  <a:noFill/>
                </a:ln>
                <a:solidFill>
                  <a:srgbClr val="1C1C1C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 </a:t>
            </a:r>
            <a:r>
              <a:rPr kumimoji="0" lang="en-GB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1C1C1C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quis</a:t>
            </a:r>
            <a:r>
              <a:rPr kumimoji="0" lang="en-GB" sz="1600" b="0" i="0" u="none" strike="noStrike" kern="1200" cap="none" spc="0" normalizeH="0" baseline="0" noProof="0" dirty="0">
                <a:ln>
                  <a:noFill/>
                </a:ln>
                <a:solidFill>
                  <a:srgbClr val="1C1C1C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, </a:t>
            </a:r>
            <a:r>
              <a:rPr kumimoji="0" lang="en-GB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1C1C1C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pellentesque</a:t>
            </a:r>
            <a:r>
              <a:rPr kumimoji="0" lang="en-GB" sz="1600" b="0" i="0" u="none" strike="noStrike" kern="1200" cap="none" spc="0" normalizeH="0" baseline="0" noProof="0" dirty="0">
                <a:ln>
                  <a:noFill/>
                </a:ln>
                <a:solidFill>
                  <a:srgbClr val="1C1C1C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 </a:t>
            </a:r>
            <a:r>
              <a:rPr kumimoji="0" lang="en-GB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1C1C1C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tincidunt</a:t>
            </a:r>
            <a:r>
              <a:rPr kumimoji="0" lang="en-GB" sz="1600" b="0" i="0" u="none" strike="noStrike" kern="1200" cap="none" spc="0" normalizeH="0" baseline="0" noProof="0" dirty="0">
                <a:ln>
                  <a:noFill/>
                </a:ln>
                <a:solidFill>
                  <a:srgbClr val="1C1C1C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 </a:t>
            </a:r>
            <a:r>
              <a:rPr kumimoji="0" lang="en-GB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1C1C1C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nisl</a:t>
            </a:r>
            <a:r>
              <a:rPr kumimoji="0" lang="en-GB" sz="1600" b="0" i="0" u="none" strike="noStrike" kern="1200" cap="none" spc="0" normalizeH="0" baseline="0" noProof="0" dirty="0">
                <a:ln>
                  <a:noFill/>
                </a:ln>
                <a:solidFill>
                  <a:srgbClr val="1C1C1C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.  </a:t>
            </a:r>
            <a:r>
              <a:rPr kumimoji="0" lang="en-GB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1C1C1C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Lorem</a:t>
            </a:r>
            <a:r>
              <a:rPr kumimoji="0" lang="en-GB" sz="1600" b="0" i="0" u="none" strike="noStrike" kern="1200" cap="none" spc="0" normalizeH="0" baseline="0" noProof="0" dirty="0">
                <a:ln>
                  <a:noFill/>
                </a:ln>
                <a:solidFill>
                  <a:srgbClr val="1C1C1C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 </a:t>
            </a:r>
            <a:r>
              <a:rPr kumimoji="0" lang="en-GB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1C1C1C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ipsum</a:t>
            </a:r>
            <a:r>
              <a:rPr kumimoji="0" lang="en-GB" sz="1600" b="0" i="0" u="none" strike="noStrike" kern="1200" cap="none" spc="0" normalizeH="0" baseline="0" noProof="0" dirty="0">
                <a:ln>
                  <a:noFill/>
                </a:ln>
                <a:solidFill>
                  <a:srgbClr val="1C1C1C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 </a:t>
            </a:r>
            <a:r>
              <a:rPr kumimoji="0" lang="en-GB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1C1C1C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dolor</a:t>
            </a:r>
            <a:r>
              <a:rPr kumimoji="0" lang="en-GB" sz="1600" b="0" i="0" u="none" strike="noStrike" kern="1200" cap="none" spc="0" normalizeH="0" baseline="0" noProof="0" dirty="0">
                <a:ln>
                  <a:noFill/>
                </a:ln>
                <a:solidFill>
                  <a:srgbClr val="1C1C1C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 sit </a:t>
            </a:r>
            <a:r>
              <a:rPr kumimoji="0" lang="en-GB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1C1C1C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amet</a:t>
            </a:r>
            <a:r>
              <a:rPr kumimoji="0" lang="en-GB" sz="1600" b="0" i="0" u="none" strike="noStrike" kern="1200" cap="none" spc="0" normalizeH="0" baseline="0" noProof="0" dirty="0">
                <a:ln>
                  <a:noFill/>
                </a:ln>
                <a:solidFill>
                  <a:srgbClr val="1C1C1C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, </a:t>
            </a:r>
            <a:r>
              <a:rPr kumimoji="0" lang="en-GB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1C1C1C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consectetur</a:t>
            </a:r>
            <a:r>
              <a:rPr kumimoji="0" lang="en-GB" sz="1600" b="0" i="0" u="none" strike="noStrike" kern="1200" cap="none" spc="0" normalizeH="0" baseline="0" noProof="0" dirty="0">
                <a:ln>
                  <a:noFill/>
                </a:ln>
                <a:solidFill>
                  <a:srgbClr val="1C1C1C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 </a:t>
            </a:r>
            <a:r>
              <a:rPr kumimoji="0" lang="en-GB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1C1C1C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adipiscing</a:t>
            </a:r>
            <a:r>
              <a:rPr kumimoji="0" lang="en-GB" sz="1600" b="0" i="0" u="none" strike="noStrike" kern="1200" cap="none" spc="0" normalizeH="0" baseline="0" noProof="0" dirty="0">
                <a:ln>
                  <a:noFill/>
                </a:ln>
                <a:solidFill>
                  <a:srgbClr val="1C1C1C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 </a:t>
            </a:r>
            <a:r>
              <a:rPr kumimoji="0" lang="en-GB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1C1C1C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elit</a:t>
            </a:r>
            <a:r>
              <a:rPr kumimoji="0" lang="en-GB" sz="1600" b="0" i="0" u="none" strike="noStrike" kern="1200" cap="none" spc="0" normalizeH="0" baseline="0" noProof="0" dirty="0">
                <a:ln>
                  <a:noFill/>
                </a:ln>
                <a:solidFill>
                  <a:srgbClr val="1C1C1C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. </a:t>
            </a:r>
            <a:r>
              <a:rPr kumimoji="0" lang="en-GB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1C1C1C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Donec</a:t>
            </a:r>
            <a:r>
              <a:rPr kumimoji="0" lang="en-GB" sz="1600" b="0" i="0" u="none" strike="noStrike" kern="1200" cap="none" spc="0" normalizeH="0" baseline="0" noProof="0" dirty="0">
                <a:ln>
                  <a:noFill/>
                </a:ln>
                <a:solidFill>
                  <a:srgbClr val="1C1C1C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 </a:t>
            </a:r>
            <a:r>
              <a:rPr kumimoji="0" lang="en-GB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1C1C1C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diam</a:t>
            </a:r>
            <a:r>
              <a:rPr kumimoji="0" lang="en-GB" sz="1600" b="0" i="0" u="none" strike="noStrike" kern="1200" cap="none" spc="0" normalizeH="0" baseline="0" noProof="0" dirty="0">
                <a:ln>
                  <a:noFill/>
                </a:ln>
                <a:solidFill>
                  <a:srgbClr val="1C1C1C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 ligula. </a:t>
            </a:r>
            <a:r>
              <a:rPr kumimoji="0" lang="en-GB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1C1C1C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Lorem</a:t>
            </a:r>
            <a:r>
              <a:rPr kumimoji="0" lang="en-GB" sz="1600" b="0" i="0" u="none" strike="noStrike" kern="1200" cap="none" spc="0" normalizeH="0" baseline="0" noProof="0" dirty="0">
                <a:ln>
                  <a:noFill/>
                </a:ln>
                <a:solidFill>
                  <a:srgbClr val="1C1C1C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 </a:t>
            </a:r>
            <a:r>
              <a:rPr kumimoji="0" lang="en-GB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1C1C1C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ipsum</a:t>
            </a:r>
            <a:r>
              <a:rPr kumimoji="0" lang="en-GB" sz="1600" b="0" i="0" u="none" strike="noStrike" kern="1200" cap="none" spc="0" normalizeH="0" baseline="0" noProof="0" dirty="0">
                <a:ln>
                  <a:noFill/>
                </a:ln>
                <a:solidFill>
                  <a:srgbClr val="1C1C1C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 </a:t>
            </a:r>
            <a:r>
              <a:rPr kumimoji="0" lang="en-GB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1C1C1C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dolr</a:t>
            </a:r>
            <a:r>
              <a:rPr kumimoji="0" lang="en-GB" sz="1600" b="0" i="0" u="none" strike="noStrike" kern="1200" cap="none" spc="0" normalizeH="0" baseline="0" noProof="0" dirty="0">
                <a:ln>
                  <a:noFill/>
                </a:ln>
                <a:solidFill>
                  <a:srgbClr val="1C1C1C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 sit </a:t>
            </a:r>
            <a:r>
              <a:rPr kumimoji="0" lang="en-GB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1C1C1C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amet</a:t>
            </a:r>
            <a:r>
              <a:rPr kumimoji="0" lang="en-GB" sz="1600" b="0" i="0" u="none" strike="noStrike" kern="1200" cap="none" spc="0" normalizeH="0" baseline="0" noProof="0" dirty="0">
                <a:ln>
                  <a:noFill/>
                </a:ln>
                <a:solidFill>
                  <a:srgbClr val="1C1C1C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, </a:t>
            </a:r>
            <a:r>
              <a:rPr kumimoji="0" lang="en-GB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1C1C1C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consectetur</a:t>
            </a:r>
            <a:r>
              <a:rPr kumimoji="0" lang="en-GB" sz="1600" b="0" i="0" u="none" strike="noStrike" kern="1200" cap="none" spc="0" normalizeH="0" baseline="0" noProof="0" dirty="0">
                <a:ln>
                  <a:noFill/>
                </a:ln>
                <a:solidFill>
                  <a:srgbClr val="1C1C1C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 </a:t>
            </a:r>
            <a:r>
              <a:rPr kumimoji="0" lang="en-GB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1C1C1C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adipiscing</a:t>
            </a:r>
            <a:r>
              <a:rPr kumimoji="0" lang="en-GB" sz="1600" b="0" i="0" u="none" strike="noStrike" kern="1200" cap="none" spc="0" normalizeH="0" baseline="0" noProof="0" dirty="0">
                <a:ln>
                  <a:noFill/>
                </a:ln>
                <a:solidFill>
                  <a:srgbClr val="1C1C1C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 </a:t>
            </a:r>
            <a:r>
              <a:rPr kumimoji="0" lang="en-GB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1C1C1C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elit</a:t>
            </a:r>
            <a:r>
              <a:rPr kumimoji="0" lang="en-GB" sz="1600" b="0" i="0" u="none" strike="noStrike" kern="1200" cap="none" spc="0" normalizeH="0" baseline="0" noProof="0" dirty="0">
                <a:ln>
                  <a:noFill/>
                </a:ln>
                <a:solidFill>
                  <a:srgbClr val="1C1C1C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. </a:t>
            </a:r>
            <a:r>
              <a:rPr kumimoji="0" lang="en-GB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1C1C1C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Donec</a:t>
            </a:r>
            <a:r>
              <a:rPr kumimoji="0" lang="en-GB" sz="1600" b="0" i="0" u="none" strike="noStrike" kern="1200" cap="none" spc="0" normalizeH="0" baseline="0" noProof="0" dirty="0">
                <a:ln>
                  <a:noFill/>
                </a:ln>
                <a:solidFill>
                  <a:srgbClr val="1C1C1C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 </a:t>
            </a:r>
            <a:r>
              <a:rPr kumimoji="0" lang="en-GB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1C1C1C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diam</a:t>
            </a:r>
            <a:r>
              <a:rPr kumimoji="0" lang="en-GB" sz="1600" b="0" i="0" u="none" strike="noStrike" kern="1200" cap="none" spc="0" normalizeH="0" baseline="0" noProof="0" dirty="0">
                <a:ln>
                  <a:noFill/>
                </a:ln>
                <a:solidFill>
                  <a:srgbClr val="1C1C1C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 ligula, </a:t>
            </a:r>
            <a:r>
              <a:rPr kumimoji="0" lang="en-GB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1C1C1C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volutpat</a:t>
            </a:r>
            <a:r>
              <a:rPr kumimoji="0" lang="en-GB" sz="1600" b="0" i="0" u="none" strike="noStrike" kern="1200" cap="none" spc="0" normalizeH="0" baseline="0" noProof="0" dirty="0">
                <a:ln>
                  <a:noFill/>
                </a:ln>
                <a:solidFill>
                  <a:srgbClr val="1C1C1C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 a </a:t>
            </a:r>
            <a:r>
              <a:rPr kumimoji="0" lang="en-GB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1C1C1C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ullamcorper</a:t>
            </a:r>
            <a:r>
              <a:rPr kumimoji="0" lang="en-GB" sz="1600" b="0" i="0" u="none" strike="noStrike" kern="1200" cap="none" spc="0" normalizeH="0" baseline="0" noProof="0" dirty="0">
                <a:ln>
                  <a:noFill/>
                </a:ln>
                <a:solidFill>
                  <a:srgbClr val="1C1C1C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 </a:t>
            </a:r>
            <a:r>
              <a:rPr kumimoji="0" lang="en-GB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1C1C1C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quis</a:t>
            </a:r>
            <a:r>
              <a:rPr kumimoji="0" lang="en-GB" sz="1600" b="0" i="0" u="none" strike="noStrike" kern="1200" cap="none" spc="0" normalizeH="0" baseline="0" noProof="0" dirty="0">
                <a:ln>
                  <a:noFill/>
                </a:ln>
                <a:solidFill>
                  <a:srgbClr val="1C1C1C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, </a:t>
            </a:r>
            <a:r>
              <a:rPr kumimoji="0" lang="en-GB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1C1C1C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pellentesque</a:t>
            </a:r>
            <a:r>
              <a:rPr kumimoji="0" lang="en-GB" sz="1600" b="0" i="0" u="none" strike="noStrike" kern="1200" cap="none" spc="0" normalizeH="0" baseline="0" noProof="0" dirty="0">
                <a:ln>
                  <a:noFill/>
                </a:ln>
                <a:solidFill>
                  <a:srgbClr val="1C1C1C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 </a:t>
            </a:r>
            <a:r>
              <a:rPr kumimoji="0" lang="en-GB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1C1C1C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tincidunt</a:t>
            </a:r>
            <a:r>
              <a:rPr kumimoji="0" lang="en-GB" sz="1600" b="0" i="0" u="none" strike="noStrike" kern="1200" cap="none" spc="0" normalizeH="0" baseline="0" noProof="0" dirty="0">
                <a:ln>
                  <a:noFill/>
                </a:ln>
                <a:solidFill>
                  <a:srgbClr val="1C1C1C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 </a:t>
            </a:r>
            <a:r>
              <a:rPr kumimoji="0" lang="en-GB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1C1C1C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nisl</a:t>
            </a:r>
            <a:r>
              <a:rPr kumimoji="0" lang="en-GB" sz="1600" b="0" i="0" u="none" strike="noStrike" kern="1200" cap="none" spc="0" normalizeH="0" baseline="0" noProof="0" dirty="0">
                <a:ln>
                  <a:noFill/>
                </a:ln>
                <a:solidFill>
                  <a:srgbClr val="1C1C1C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.</a:t>
            </a:r>
            <a:endParaRPr kumimoji="0" lang="en-GB" sz="1600" b="0" i="0" u="none" strike="noStrike" kern="1200" cap="none" spc="0" normalizeH="0" baseline="0" noProof="0" dirty="0">
              <a:ln>
                <a:noFill/>
              </a:ln>
              <a:solidFill>
                <a:srgbClr val="1C1C1C"/>
              </a:solidFill>
              <a:effectLst/>
              <a:uLnTx/>
              <a:uFillTx/>
              <a:latin typeface="Raleway" panose="020B0503030101060003" pitchFamily="34" charset="0"/>
              <a:ea typeface="+mn-ea"/>
              <a:cs typeface="+mn-cs"/>
            </a:endParaRPr>
          </a:p>
        </p:txBody>
      </p:sp>
      <p:sp>
        <p:nvSpPr>
          <p:cNvPr id="8" name="Isosceles Triangle 7"/>
          <p:cNvSpPr/>
          <p:nvPr/>
        </p:nvSpPr>
        <p:spPr>
          <a:xfrm>
            <a:off x="6643688" y="1852543"/>
            <a:ext cx="3914775" cy="3757475"/>
          </a:xfrm>
          <a:prstGeom prst="triangle">
            <a:avLst>
              <a:gd name="adj" fmla="val 49150"/>
            </a:avLst>
          </a:prstGeom>
          <a:solidFill>
            <a:schemeClr val="bg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1250">
        <p15:prstTrans prst="pageCurlDouble"/>
      </p:transition>
    </mc:Choice>
    <mc:Fallback>
      <p:transition spd="slow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图片占位符 9"/>
          <p:cNvPicPr>
            <a:picLocks noGrp="1" noChangeAspect="1"/>
          </p:cNvPicPr>
          <p:nvPr>
            <p:ph type="pic" sz="quarter" idx="13"/>
          </p:nvPr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581" b="18581"/>
          <a:stretch>
            <a:fillRect/>
          </a:stretch>
        </p:blipFill>
        <p:spPr/>
      </p:pic>
      <p:pic>
        <p:nvPicPr>
          <p:cNvPr id="12" name="图片占位符 11"/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7933" b="17933"/>
          <a:stretch>
            <a:fillRect/>
          </a:stretch>
        </p:blipFill>
        <p:spPr/>
      </p:pic>
      <p:sp>
        <p:nvSpPr>
          <p:cNvPr id="6" name="TextBox 5"/>
          <p:cNvSpPr txBox="1"/>
          <p:nvPr/>
        </p:nvSpPr>
        <p:spPr>
          <a:xfrm>
            <a:off x="1132176" y="906565"/>
            <a:ext cx="2566728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GB" sz="3600" b="0" i="0" u="none" strike="noStrike" kern="1200" cap="none" spc="600" normalizeH="0" baseline="0" noProof="0" dirty="0">
                <a:ln>
                  <a:noFill/>
                </a:ln>
                <a:solidFill>
                  <a:srgbClr val="1C1C1C">
                    <a:lumMod val="75000"/>
                    <a:lumOff val="25000"/>
                  </a:srgbClr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GO</a:t>
            </a:r>
            <a:br>
              <a:rPr kumimoji="0" lang="en-GB" sz="3600" b="0" i="0" u="none" strike="noStrike" kern="1200" cap="none" spc="600" normalizeH="0" baseline="0" noProof="0" dirty="0">
                <a:ln>
                  <a:noFill/>
                </a:ln>
                <a:solidFill>
                  <a:srgbClr val="1C1C1C">
                    <a:lumMod val="75000"/>
                    <a:lumOff val="25000"/>
                  </a:srgbClr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</a:br>
            <a:r>
              <a:rPr kumimoji="0" lang="en-GB" sz="3600" b="0" i="0" u="none" strike="noStrike" kern="1200" cap="none" spc="600" normalizeH="0" baseline="0" noProof="0" dirty="0">
                <a:ln>
                  <a:noFill/>
                </a:ln>
                <a:solidFill>
                  <a:srgbClr val="1C1C1C">
                    <a:lumMod val="75000"/>
                    <a:lumOff val="25000"/>
                  </a:srgbClr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BEYOND</a:t>
            </a:r>
            <a:endParaRPr kumimoji="0" lang="en-GB" sz="3600" b="0" i="0" u="none" strike="noStrike" kern="1200" cap="none" spc="600" normalizeH="0" baseline="0" noProof="0" dirty="0">
              <a:ln>
                <a:noFill/>
              </a:ln>
              <a:solidFill>
                <a:srgbClr val="1C1C1C">
                  <a:lumMod val="75000"/>
                  <a:lumOff val="25000"/>
                </a:srgbClr>
              </a:solidFill>
              <a:effectLst/>
              <a:uLnTx/>
              <a:uFillTx/>
              <a:latin typeface="Raleway" panose="020B0503030101060003" pitchFamily="34" charset="0"/>
              <a:ea typeface="+mn-ea"/>
              <a:cs typeface="+mn-cs"/>
            </a:endParaRPr>
          </a:p>
        </p:txBody>
      </p:sp>
      <p:sp>
        <p:nvSpPr>
          <p:cNvPr id="7" name="Text Placeholder 10"/>
          <p:cNvSpPr txBox="1"/>
          <p:nvPr/>
        </p:nvSpPr>
        <p:spPr>
          <a:xfrm>
            <a:off x="1132176" y="2539572"/>
            <a:ext cx="3641262" cy="3386138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defPPr>
              <a:defRPr lang="en-US"/>
            </a:defPPr>
            <a:lvl1pPr marL="0" algn="r" defTabSz="914400" rtl="0" eaLnBrk="1" latinLnBrk="0" hangingPunct="1">
              <a:defRPr sz="2400" kern="1200">
                <a:solidFill>
                  <a:schemeClr val="tx1"/>
                </a:solidFill>
                <a:latin typeface="Raleway" panose="020B0503030101060003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GB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1C1C1C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Lorem</a:t>
            </a:r>
            <a:r>
              <a:rPr kumimoji="0" lang="en-GB" sz="1600" b="0" i="0" u="none" strike="noStrike" kern="1200" cap="none" spc="0" normalizeH="0" baseline="0" noProof="0" dirty="0">
                <a:ln>
                  <a:noFill/>
                </a:ln>
                <a:solidFill>
                  <a:srgbClr val="1C1C1C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 </a:t>
            </a:r>
            <a:r>
              <a:rPr kumimoji="0" lang="en-GB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1C1C1C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ipsum</a:t>
            </a:r>
            <a:r>
              <a:rPr kumimoji="0" lang="en-GB" sz="1600" b="0" i="0" u="none" strike="noStrike" kern="1200" cap="none" spc="0" normalizeH="0" baseline="0" noProof="0" dirty="0">
                <a:ln>
                  <a:noFill/>
                </a:ln>
                <a:solidFill>
                  <a:srgbClr val="1C1C1C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 </a:t>
            </a:r>
            <a:r>
              <a:rPr kumimoji="0" lang="en-GB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1C1C1C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dolor</a:t>
            </a:r>
            <a:r>
              <a:rPr kumimoji="0" lang="en-GB" sz="1600" b="0" i="0" u="none" strike="noStrike" kern="1200" cap="none" spc="0" normalizeH="0" baseline="0" noProof="0" dirty="0">
                <a:ln>
                  <a:noFill/>
                </a:ln>
                <a:solidFill>
                  <a:srgbClr val="1C1C1C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 sit </a:t>
            </a:r>
            <a:r>
              <a:rPr kumimoji="0" lang="en-GB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1C1C1C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amet</a:t>
            </a:r>
            <a:r>
              <a:rPr kumimoji="0" lang="en-GB" sz="1600" b="0" i="0" u="none" strike="noStrike" kern="1200" cap="none" spc="0" normalizeH="0" baseline="0" noProof="0" dirty="0">
                <a:ln>
                  <a:noFill/>
                </a:ln>
                <a:solidFill>
                  <a:srgbClr val="1C1C1C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, </a:t>
            </a:r>
            <a:r>
              <a:rPr kumimoji="0" lang="en-GB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1C1C1C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consectetur</a:t>
            </a:r>
            <a:r>
              <a:rPr kumimoji="0" lang="en-GB" sz="1600" b="0" i="0" u="none" strike="noStrike" kern="1200" cap="none" spc="0" normalizeH="0" baseline="0" noProof="0" dirty="0">
                <a:ln>
                  <a:noFill/>
                </a:ln>
                <a:solidFill>
                  <a:srgbClr val="1C1C1C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 </a:t>
            </a:r>
            <a:r>
              <a:rPr kumimoji="0" lang="en-GB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1C1C1C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adipiscing</a:t>
            </a:r>
            <a:r>
              <a:rPr kumimoji="0" lang="en-GB" sz="1600" b="0" i="0" u="none" strike="noStrike" kern="1200" cap="none" spc="0" normalizeH="0" baseline="0" noProof="0" dirty="0">
                <a:ln>
                  <a:noFill/>
                </a:ln>
                <a:solidFill>
                  <a:srgbClr val="1C1C1C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 </a:t>
            </a:r>
            <a:r>
              <a:rPr kumimoji="0" lang="en-GB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1C1C1C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elit</a:t>
            </a:r>
            <a:r>
              <a:rPr kumimoji="0" lang="en-GB" sz="1600" b="0" i="0" u="none" strike="noStrike" kern="1200" cap="none" spc="0" normalizeH="0" baseline="0" noProof="0" dirty="0">
                <a:ln>
                  <a:noFill/>
                </a:ln>
                <a:solidFill>
                  <a:srgbClr val="1C1C1C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. </a:t>
            </a:r>
            <a:r>
              <a:rPr kumimoji="0" lang="en-GB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1C1C1C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Donec</a:t>
            </a:r>
            <a:r>
              <a:rPr kumimoji="0" lang="en-GB" sz="1600" b="0" i="0" u="none" strike="noStrike" kern="1200" cap="none" spc="0" normalizeH="0" baseline="0" noProof="0" dirty="0">
                <a:ln>
                  <a:noFill/>
                </a:ln>
                <a:solidFill>
                  <a:srgbClr val="1C1C1C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 </a:t>
            </a:r>
            <a:r>
              <a:rPr kumimoji="0" lang="en-GB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1C1C1C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diam</a:t>
            </a:r>
            <a:r>
              <a:rPr kumimoji="0" lang="en-GB" sz="1600" b="0" i="0" u="none" strike="noStrike" kern="1200" cap="none" spc="0" normalizeH="0" baseline="0" noProof="0" dirty="0">
                <a:ln>
                  <a:noFill/>
                </a:ln>
                <a:solidFill>
                  <a:srgbClr val="1C1C1C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 ligula, </a:t>
            </a:r>
            <a:r>
              <a:rPr kumimoji="0" lang="en-GB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1C1C1C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volutpat</a:t>
            </a:r>
            <a:r>
              <a:rPr kumimoji="0" lang="en-GB" sz="1600" b="0" i="0" u="none" strike="noStrike" kern="1200" cap="none" spc="0" normalizeH="0" baseline="0" noProof="0" dirty="0">
                <a:ln>
                  <a:noFill/>
                </a:ln>
                <a:solidFill>
                  <a:srgbClr val="1C1C1C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 a </a:t>
            </a:r>
            <a:r>
              <a:rPr kumimoji="0" lang="en-GB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1C1C1C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ullamcorper</a:t>
            </a:r>
            <a:r>
              <a:rPr kumimoji="0" lang="en-GB" sz="1600" b="0" i="0" u="none" strike="noStrike" kern="1200" cap="none" spc="0" normalizeH="0" baseline="0" noProof="0" dirty="0">
                <a:ln>
                  <a:noFill/>
                </a:ln>
                <a:solidFill>
                  <a:srgbClr val="1C1C1C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 </a:t>
            </a:r>
            <a:r>
              <a:rPr kumimoji="0" lang="en-GB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1C1C1C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quis</a:t>
            </a:r>
            <a:r>
              <a:rPr kumimoji="0" lang="en-GB" sz="1600" b="0" i="0" u="none" strike="noStrike" kern="1200" cap="none" spc="0" normalizeH="0" baseline="0" noProof="0" dirty="0">
                <a:ln>
                  <a:noFill/>
                </a:ln>
                <a:solidFill>
                  <a:srgbClr val="1C1C1C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, </a:t>
            </a:r>
            <a:r>
              <a:rPr kumimoji="0" lang="en-GB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1C1C1C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pellentesque</a:t>
            </a:r>
            <a:r>
              <a:rPr kumimoji="0" lang="en-GB" sz="1600" b="0" i="0" u="none" strike="noStrike" kern="1200" cap="none" spc="0" normalizeH="0" baseline="0" noProof="0" dirty="0">
                <a:ln>
                  <a:noFill/>
                </a:ln>
                <a:solidFill>
                  <a:srgbClr val="1C1C1C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 </a:t>
            </a:r>
            <a:r>
              <a:rPr kumimoji="0" lang="en-GB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1C1C1C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tincidunt</a:t>
            </a:r>
            <a:r>
              <a:rPr kumimoji="0" lang="en-GB" sz="1600" b="0" i="0" u="none" strike="noStrike" kern="1200" cap="none" spc="0" normalizeH="0" baseline="0" noProof="0" dirty="0">
                <a:ln>
                  <a:noFill/>
                </a:ln>
                <a:solidFill>
                  <a:srgbClr val="1C1C1C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 </a:t>
            </a:r>
            <a:r>
              <a:rPr kumimoji="0" lang="en-GB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1C1C1C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nisl</a:t>
            </a:r>
            <a:r>
              <a:rPr kumimoji="0" lang="en-GB" sz="1600" b="0" i="0" u="none" strike="noStrike" kern="1200" cap="none" spc="0" normalizeH="0" baseline="0" noProof="0" dirty="0">
                <a:ln>
                  <a:noFill/>
                </a:ln>
                <a:solidFill>
                  <a:srgbClr val="1C1C1C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.  </a:t>
            </a:r>
            <a:r>
              <a:rPr kumimoji="0" lang="en-GB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1C1C1C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Lorem</a:t>
            </a:r>
            <a:r>
              <a:rPr kumimoji="0" lang="en-GB" sz="1600" b="0" i="0" u="none" strike="noStrike" kern="1200" cap="none" spc="0" normalizeH="0" baseline="0" noProof="0" dirty="0">
                <a:ln>
                  <a:noFill/>
                </a:ln>
                <a:solidFill>
                  <a:srgbClr val="1C1C1C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 </a:t>
            </a:r>
            <a:r>
              <a:rPr kumimoji="0" lang="en-GB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1C1C1C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ipsum</a:t>
            </a:r>
            <a:r>
              <a:rPr kumimoji="0" lang="en-GB" sz="1600" b="0" i="0" u="none" strike="noStrike" kern="1200" cap="none" spc="0" normalizeH="0" baseline="0" noProof="0" dirty="0">
                <a:ln>
                  <a:noFill/>
                </a:ln>
                <a:solidFill>
                  <a:srgbClr val="1C1C1C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 </a:t>
            </a:r>
            <a:r>
              <a:rPr kumimoji="0" lang="en-GB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1C1C1C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dolor</a:t>
            </a:r>
            <a:r>
              <a:rPr kumimoji="0" lang="en-GB" sz="1600" b="0" i="0" u="none" strike="noStrike" kern="1200" cap="none" spc="0" normalizeH="0" baseline="0" noProof="0" dirty="0">
                <a:ln>
                  <a:noFill/>
                </a:ln>
                <a:solidFill>
                  <a:srgbClr val="1C1C1C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 sit </a:t>
            </a:r>
            <a:r>
              <a:rPr kumimoji="0" lang="en-GB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1C1C1C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amet</a:t>
            </a:r>
            <a:r>
              <a:rPr kumimoji="0" lang="en-GB" sz="1600" b="0" i="0" u="none" strike="noStrike" kern="1200" cap="none" spc="0" normalizeH="0" baseline="0" noProof="0" dirty="0">
                <a:ln>
                  <a:noFill/>
                </a:ln>
                <a:solidFill>
                  <a:srgbClr val="1C1C1C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, </a:t>
            </a:r>
            <a:r>
              <a:rPr kumimoji="0" lang="en-GB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1C1C1C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consectetur</a:t>
            </a:r>
            <a:r>
              <a:rPr kumimoji="0" lang="en-GB" sz="1600" b="0" i="0" u="none" strike="noStrike" kern="1200" cap="none" spc="0" normalizeH="0" baseline="0" noProof="0" dirty="0">
                <a:ln>
                  <a:noFill/>
                </a:ln>
                <a:solidFill>
                  <a:srgbClr val="1C1C1C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 </a:t>
            </a:r>
            <a:r>
              <a:rPr kumimoji="0" lang="en-GB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1C1C1C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adipiscing</a:t>
            </a:r>
            <a:r>
              <a:rPr kumimoji="0" lang="en-GB" sz="1600" b="0" i="0" u="none" strike="noStrike" kern="1200" cap="none" spc="0" normalizeH="0" baseline="0" noProof="0" dirty="0">
                <a:ln>
                  <a:noFill/>
                </a:ln>
                <a:solidFill>
                  <a:srgbClr val="1C1C1C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 </a:t>
            </a:r>
            <a:r>
              <a:rPr kumimoji="0" lang="en-GB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1C1C1C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elit</a:t>
            </a:r>
            <a:r>
              <a:rPr kumimoji="0" lang="en-GB" sz="1600" b="0" i="0" u="none" strike="noStrike" kern="1200" cap="none" spc="0" normalizeH="0" baseline="0" noProof="0" dirty="0">
                <a:ln>
                  <a:noFill/>
                </a:ln>
                <a:solidFill>
                  <a:srgbClr val="1C1C1C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. </a:t>
            </a:r>
            <a:r>
              <a:rPr kumimoji="0" lang="en-GB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1C1C1C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Donec</a:t>
            </a:r>
            <a:r>
              <a:rPr kumimoji="0" lang="en-GB" sz="1600" b="0" i="0" u="none" strike="noStrike" kern="1200" cap="none" spc="0" normalizeH="0" baseline="0" noProof="0" dirty="0">
                <a:ln>
                  <a:noFill/>
                </a:ln>
                <a:solidFill>
                  <a:srgbClr val="1C1C1C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 </a:t>
            </a:r>
            <a:r>
              <a:rPr kumimoji="0" lang="en-GB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1C1C1C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diam</a:t>
            </a:r>
            <a:r>
              <a:rPr kumimoji="0" lang="en-GB" sz="1600" b="0" i="0" u="none" strike="noStrike" kern="1200" cap="none" spc="0" normalizeH="0" baseline="0" noProof="0" dirty="0">
                <a:ln>
                  <a:noFill/>
                </a:ln>
                <a:solidFill>
                  <a:srgbClr val="1C1C1C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 ligula. </a:t>
            </a:r>
            <a:r>
              <a:rPr kumimoji="0" lang="en-GB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1C1C1C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Lorem</a:t>
            </a:r>
            <a:r>
              <a:rPr kumimoji="0" lang="en-GB" sz="1600" b="0" i="0" u="none" strike="noStrike" kern="1200" cap="none" spc="0" normalizeH="0" baseline="0" noProof="0" dirty="0">
                <a:ln>
                  <a:noFill/>
                </a:ln>
                <a:solidFill>
                  <a:srgbClr val="1C1C1C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 </a:t>
            </a:r>
            <a:r>
              <a:rPr kumimoji="0" lang="en-GB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1C1C1C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ipsum</a:t>
            </a:r>
            <a:r>
              <a:rPr kumimoji="0" lang="en-GB" sz="1600" b="0" i="0" u="none" strike="noStrike" kern="1200" cap="none" spc="0" normalizeH="0" baseline="0" noProof="0" dirty="0">
                <a:ln>
                  <a:noFill/>
                </a:ln>
                <a:solidFill>
                  <a:srgbClr val="1C1C1C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 </a:t>
            </a:r>
            <a:r>
              <a:rPr kumimoji="0" lang="en-GB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1C1C1C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dolr</a:t>
            </a:r>
            <a:r>
              <a:rPr kumimoji="0" lang="en-GB" sz="1600" b="0" i="0" u="none" strike="noStrike" kern="1200" cap="none" spc="0" normalizeH="0" baseline="0" noProof="0" dirty="0">
                <a:ln>
                  <a:noFill/>
                </a:ln>
                <a:solidFill>
                  <a:srgbClr val="1C1C1C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 sit </a:t>
            </a:r>
            <a:r>
              <a:rPr kumimoji="0" lang="en-GB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1C1C1C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amet</a:t>
            </a:r>
            <a:r>
              <a:rPr kumimoji="0" lang="en-GB" sz="1600" b="0" i="0" u="none" strike="noStrike" kern="1200" cap="none" spc="0" normalizeH="0" baseline="0" noProof="0" dirty="0">
                <a:ln>
                  <a:noFill/>
                </a:ln>
                <a:solidFill>
                  <a:srgbClr val="1C1C1C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, </a:t>
            </a:r>
            <a:r>
              <a:rPr kumimoji="0" lang="en-GB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1C1C1C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consectetur</a:t>
            </a:r>
            <a:r>
              <a:rPr kumimoji="0" lang="en-GB" sz="1600" b="0" i="0" u="none" strike="noStrike" kern="1200" cap="none" spc="0" normalizeH="0" baseline="0" noProof="0" dirty="0">
                <a:ln>
                  <a:noFill/>
                </a:ln>
                <a:solidFill>
                  <a:srgbClr val="1C1C1C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 </a:t>
            </a:r>
            <a:r>
              <a:rPr kumimoji="0" lang="en-GB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1C1C1C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adipiscing</a:t>
            </a:r>
            <a:r>
              <a:rPr kumimoji="0" lang="en-GB" sz="1600" b="0" i="0" u="none" strike="noStrike" kern="1200" cap="none" spc="0" normalizeH="0" baseline="0" noProof="0" dirty="0">
                <a:ln>
                  <a:noFill/>
                </a:ln>
                <a:solidFill>
                  <a:srgbClr val="1C1C1C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 </a:t>
            </a:r>
            <a:r>
              <a:rPr kumimoji="0" lang="en-GB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1C1C1C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elit</a:t>
            </a:r>
            <a:r>
              <a:rPr kumimoji="0" lang="en-GB" sz="1600" b="0" i="0" u="none" strike="noStrike" kern="1200" cap="none" spc="0" normalizeH="0" baseline="0" noProof="0" dirty="0">
                <a:ln>
                  <a:noFill/>
                </a:ln>
                <a:solidFill>
                  <a:srgbClr val="1C1C1C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. </a:t>
            </a:r>
            <a:r>
              <a:rPr kumimoji="0" lang="en-GB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1C1C1C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Donec</a:t>
            </a:r>
            <a:r>
              <a:rPr kumimoji="0" lang="en-GB" sz="1600" b="0" i="0" u="none" strike="noStrike" kern="1200" cap="none" spc="0" normalizeH="0" baseline="0" noProof="0" dirty="0">
                <a:ln>
                  <a:noFill/>
                </a:ln>
                <a:solidFill>
                  <a:srgbClr val="1C1C1C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 </a:t>
            </a:r>
            <a:r>
              <a:rPr kumimoji="0" lang="en-GB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1C1C1C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diam</a:t>
            </a:r>
            <a:r>
              <a:rPr kumimoji="0" lang="en-GB" sz="1600" b="0" i="0" u="none" strike="noStrike" kern="1200" cap="none" spc="0" normalizeH="0" baseline="0" noProof="0" dirty="0">
                <a:ln>
                  <a:noFill/>
                </a:ln>
                <a:solidFill>
                  <a:srgbClr val="1C1C1C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 ligula, </a:t>
            </a:r>
            <a:r>
              <a:rPr kumimoji="0" lang="en-GB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1C1C1C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volutpat</a:t>
            </a:r>
            <a:r>
              <a:rPr kumimoji="0" lang="en-GB" sz="1600" b="0" i="0" u="none" strike="noStrike" kern="1200" cap="none" spc="0" normalizeH="0" baseline="0" noProof="0" dirty="0">
                <a:ln>
                  <a:noFill/>
                </a:ln>
                <a:solidFill>
                  <a:srgbClr val="1C1C1C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 a </a:t>
            </a:r>
            <a:r>
              <a:rPr kumimoji="0" lang="en-GB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1C1C1C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ullamcorper</a:t>
            </a:r>
            <a:r>
              <a:rPr kumimoji="0" lang="en-GB" sz="1600" b="0" i="0" u="none" strike="noStrike" kern="1200" cap="none" spc="0" normalizeH="0" baseline="0" noProof="0" dirty="0">
                <a:ln>
                  <a:noFill/>
                </a:ln>
                <a:solidFill>
                  <a:srgbClr val="1C1C1C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 </a:t>
            </a:r>
            <a:r>
              <a:rPr kumimoji="0" lang="en-GB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1C1C1C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quis</a:t>
            </a:r>
            <a:r>
              <a:rPr kumimoji="0" lang="en-GB" sz="1600" b="0" i="0" u="none" strike="noStrike" kern="1200" cap="none" spc="0" normalizeH="0" baseline="0" noProof="0" dirty="0">
                <a:ln>
                  <a:noFill/>
                </a:ln>
                <a:solidFill>
                  <a:srgbClr val="1C1C1C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, </a:t>
            </a:r>
            <a:r>
              <a:rPr kumimoji="0" lang="en-GB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1C1C1C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pellentesque</a:t>
            </a:r>
            <a:r>
              <a:rPr kumimoji="0" lang="en-GB" sz="1600" b="0" i="0" u="none" strike="noStrike" kern="1200" cap="none" spc="0" normalizeH="0" baseline="0" noProof="0" dirty="0">
                <a:ln>
                  <a:noFill/>
                </a:ln>
                <a:solidFill>
                  <a:srgbClr val="1C1C1C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 </a:t>
            </a:r>
            <a:r>
              <a:rPr kumimoji="0" lang="en-GB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1C1C1C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tincidunt</a:t>
            </a:r>
            <a:r>
              <a:rPr kumimoji="0" lang="en-GB" sz="1600" b="0" i="0" u="none" strike="noStrike" kern="1200" cap="none" spc="0" normalizeH="0" baseline="0" noProof="0" dirty="0">
                <a:ln>
                  <a:noFill/>
                </a:ln>
                <a:solidFill>
                  <a:srgbClr val="1C1C1C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 </a:t>
            </a:r>
            <a:r>
              <a:rPr kumimoji="0" lang="en-GB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1C1C1C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nisl</a:t>
            </a:r>
            <a:r>
              <a:rPr kumimoji="0" lang="en-GB" sz="1600" b="0" i="0" u="none" strike="noStrike" kern="1200" cap="none" spc="0" normalizeH="0" baseline="0" noProof="0" dirty="0">
                <a:ln>
                  <a:noFill/>
                </a:ln>
                <a:solidFill>
                  <a:srgbClr val="1C1C1C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.</a:t>
            </a:r>
            <a:endParaRPr kumimoji="0" lang="en-GB" sz="1600" b="0" i="0" u="none" strike="noStrike" kern="1200" cap="none" spc="0" normalizeH="0" baseline="0" noProof="0" dirty="0">
              <a:ln>
                <a:noFill/>
              </a:ln>
              <a:solidFill>
                <a:srgbClr val="1C1C1C"/>
              </a:solidFill>
              <a:effectLst/>
              <a:uLnTx/>
              <a:uFillTx/>
              <a:latin typeface="Raleway" panose="020B0503030101060003" pitchFamily="34" charset="0"/>
              <a:ea typeface="+mn-ea"/>
              <a:cs typeface="+mn-cs"/>
            </a:endParaRPr>
          </a:p>
        </p:txBody>
      </p:sp>
      <p:sp>
        <p:nvSpPr>
          <p:cNvPr id="8" name="Isosceles Triangle 7"/>
          <p:cNvSpPr/>
          <p:nvPr/>
        </p:nvSpPr>
        <p:spPr>
          <a:xfrm>
            <a:off x="6596773" y="897072"/>
            <a:ext cx="2806786" cy="2419643"/>
          </a:xfrm>
          <a:prstGeom prst="triangle">
            <a:avLst/>
          </a:prstGeom>
          <a:solidFill>
            <a:schemeClr val="bg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1250">
        <p15:prstTrans prst="pageCurlDouble"/>
      </p:transition>
    </mc:Choice>
    <mc:Fallback>
      <p:transition spd="slow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占位符 7"/>
          <p:cNvPicPr>
            <a:picLocks noGrp="1" noChangeAspect="1"/>
          </p:cNvPicPr>
          <p:nvPr>
            <p:ph type="pic" sz="quarter" idx="12"/>
          </p:nvPr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1935" b="21935"/>
          <a:stretch>
            <a:fillRect/>
          </a:stretch>
        </p:blipFill>
        <p:spPr/>
      </p:pic>
      <p:sp>
        <p:nvSpPr>
          <p:cNvPr id="5" name="TextBox 4"/>
          <p:cNvSpPr txBox="1"/>
          <p:nvPr/>
        </p:nvSpPr>
        <p:spPr>
          <a:xfrm>
            <a:off x="1132176" y="906565"/>
            <a:ext cx="2566728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GB" sz="3600" b="0" i="0" u="none" strike="noStrike" kern="1200" cap="none" spc="600" normalizeH="0" baseline="0" noProof="0" dirty="0">
                <a:ln>
                  <a:noFill/>
                </a:ln>
                <a:solidFill>
                  <a:srgbClr val="1C1C1C">
                    <a:lumMod val="75000"/>
                    <a:lumOff val="25000"/>
                  </a:srgbClr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GO</a:t>
            </a:r>
            <a:br>
              <a:rPr kumimoji="0" lang="en-GB" sz="3600" b="0" i="0" u="none" strike="noStrike" kern="1200" cap="none" spc="600" normalizeH="0" baseline="0" noProof="0" dirty="0">
                <a:ln>
                  <a:noFill/>
                </a:ln>
                <a:solidFill>
                  <a:srgbClr val="1C1C1C">
                    <a:lumMod val="75000"/>
                    <a:lumOff val="25000"/>
                  </a:srgbClr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</a:br>
            <a:r>
              <a:rPr kumimoji="0" lang="en-GB" sz="3600" b="0" i="0" u="none" strike="noStrike" kern="1200" cap="none" spc="600" normalizeH="0" baseline="0" noProof="0" dirty="0">
                <a:ln>
                  <a:noFill/>
                </a:ln>
                <a:solidFill>
                  <a:srgbClr val="1C1C1C">
                    <a:lumMod val="75000"/>
                    <a:lumOff val="25000"/>
                  </a:srgbClr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BEYOND</a:t>
            </a:r>
            <a:endParaRPr kumimoji="0" lang="en-GB" sz="3600" b="0" i="0" u="none" strike="noStrike" kern="1200" cap="none" spc="600" normalizeH="0" baseline="0" noProof="0" dirty="0">
              <a:ln>
                <a:noFill/>
              </a:ln>
              <a:solidFill>
                <a:srgbClr val="1C1C1C">
                  <a:lumMod val="75000"/>
                  <a:lumOff val="25000"/>
                </a:srgbClr>
              </a:solidFill>
              <a:effectLst/>
              <a:uLnTx/>
              <a:uFillTx/>
              <a:latin typeface="Raleway" panose="020B0503030101060003" pitchFamily="34" charset="0"/>
              <a:ea typeface="+mn-ea"/>
              <a:cs typeface="+mn-cs"/>
            </a:endParaRPr>
          </a:p>
        </p:txBody>
      </p:sp>
      <p:sp>
        <p:nvSpPr>
          <p:cNvPr id="6" name="Text Placeholder 10"/>
          <p:cNvSpPr txBox="1"/>
          <p:nvPr/>
        </p:nvSpPr>
        <p:spPr>
          <a:xfrm>
            <a:off x="1132176" y="2539572"/>
            <a:ext cx="3641262" cy="3386138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defPPr>
              <a:defRPr lang="en-US"/>
            </a:defPPr>
            <a:lvl1pPr marL="0" algn="r" defTabSz="914400" rtl="0" eaLnBrk="1" latinLnBrk="0" hangingPunct="1">
              <a:defRPr sz="2400" kern="1200">
                <a:solidFill>
                  <a:schemeClr val="tx1"/>
                </a:solidFill>
                <a:latin typeface="Raleway" panose="020B0503030101060003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GB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1C1C1C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Lorem</a:t>
            </a:r>
            <a:r>
              <a:rPr kumimoji="0" lang="en-GB" sz="1600" b="0" i="0" u="none" strike="noStrike" kern="1200" cap="none" spc="0" normalizeH="0" baseline="0" noProof="0" dirty="0">
                <a:ln>
                  <a:noFill/>
                </a:ln>
                <a:solidFill>
                  <a:srgbClr val="1C1C1C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 </a:t>
            </a:r>
            <a:r>
              <a:rPr kumimoji="0" lang="en-GB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1C1C1C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ipsum</a:t>
            </a:r>
            <a:r>
              <a:rPr kumimoji="0" lang="en-GB" sz="1600" b="0" i="0" u="none" strike="noStrike" kern="1200" cap="none" spc="0" normalizeH="0" baseline="0" noProof="0" dirty="0">
                <a:ln>
                  <a:noFill/>
                </a:ln>
                <a:solidFill>
                  <a:srgbClr val="1C1C1C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 </a:t>
            </a:r>
            <a:r>
              <a:rPr kumimoji="0" lang="en-GB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1C1C1C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dolor</a:t>
            </a:r>
            <a:r>
              <a:rPr kumimoji="0" lang="en-GB" sz="1600" b="0" i="0" u="none" strike="noStrike" kern="1200" cap="none" spc="0" normalizeH="0" baseline="0" noProof="0" dirty="0">
                <a:ln>
                  <a:noFill/>
                </a:ln>
                <a:solidFill>
                  <a:srgbClr val="1C1C1C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 sit </a:t>
            </a:r>
            <a:r>
              <a:rPr kumimoji="0" lang="en-GB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1C1C1C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amet</a:t>
            </a:r>
            <a:r>
              <a:rPr kumimoji="0" lang="en-GB" sz="1600" b="0" i="0" u="none" strike="noStrike" kern="1200" cap="none" spc="0" normalizeH="0" baseline="0" noProof="0" dirty="0">
                <a:ln>
                  <a:noFill/>
                </a:ln>
                <a:solidFill>
                  <a:srgbClr val="1C1C1C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, </a:t>
            </a:r>
            <a:r>
              <a:rPr kumimoji="0" lang="en-GB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1C1C1C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consectetur</a:t>
            </a:r>
            <a:r>
              <a:rPr kumimoji="0" lang="en-GB" sz="1600" b="0" i="0" u="none" strike="noStrike" kern="1200" cap="none" spc="0" normalizeH="0" baseline="0" noProof="0" dirty="0">
                <a:ln>
                  <a:noFill/>
                </a:ln>
                <a:solidFill>
                  <a:srgbClr val="1C1C1C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 </a:t>
            </a:r>
            <a:r>
              <a:rPr kumimoji="0" lang="en-GB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1C1C1C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adipiscing</a:t>
            </a:r>
            <a:r>
              <a:rPr kumimoji="0" lang="en-GB" sz="1600" b="0" i="0" u="none" strike="noStrike" kern="1200" cap="none" spc="0" normalizeH="0" baseline="0" noProof="0" dirty="0">
                <a:ln>
                  <a:noFill/>
                </a:ln>
                <a:solidFill>
                  <a:srgbClr val="1C1C1C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 </a:t>
            </a:r>
            <a:r>
              <a:rPr kumimoji="0" lang="en-GB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1C1C1C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elit</a:t>
            </a:r>
            <a:r>
              <a:rPr kumimoji="0" lang="en-GB" sz="1600" b="0" i="0" u="none" strike="noStrike" kern="1200" cap="none" spc="0" normalizeH="0" baseline="0" noProof="0" dirty="0">
                <a:ln>
                  <a:noFill/>
                </a:ln>
                <a:solidFill>
                  <a:srgbClr val="1C1C1C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. </a:t>
            </a:r>
            <a:r>
              <a:rPr kumimoji="0" lang="en-GB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1C1C1C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Donec</a:t>
            </a:r>
            <a:r>
              <a:rPr kumimoji="0" lang="en-GB" sz="1600" b="0" i="0" u="none" strike="noStrike" kern="1200" cap="none" spc="0" normalizeH="0" baseline="0" noProof="0" dirty="0">
                <a:ln>
                  <a:noFill/>
                </a:ln>
                <a:solidFill>
                  <a:srgbClr val="1C1C1C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 </a:t>
            </a:r>
            <a:r>
              <a:rPr kumimoji="0" lang="en-GB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1C1C1C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diam</a:t>
            </a:r>
            <a:r>
              <a:rPr kumimoji="0" lang="en-GB" sz="1600" b="0" i="0" u="none" strike="noStrike" kern="1200" cap="none" spc="0" normalizeH="0" baseline="0" noProof="0" dirty="0">
                <a:ln>
                  <a:noFill/>
                </a:ln>
                <a:solidFill>
                  <a:srgbClr val="1C1C1C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 ligula, </a:t>
            </a:r>
            <a:r>
              <a:rPr kumimoji="0" lang="en-GB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1C1C1C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volutpat</a:t>
            </a:r>
            <a:r>
              <a:rPr kumimoji="0" lang="en-GB" sz="1600" b="0" i="0" u="none" strike="noStrike" kern="1200" cap="none" spc="0" normalizeH="0" baseline="0" noProof="0" dirty="0">
                <a:ln>
                  <a:noFill/>
                </a:ln>
                <a:solidFill>
                  <a:srgbClr val="1C1C1C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 a </a:t>
            </a:r>
            <a:r>
              <a:rPr kumimoji="0" lang="en-GB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1C1C1C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ullamcorper</a:t>
            </a:r>
            <a:r>
              <a:rPr kumimoji="0" lang="en-GB" sz="1600" b="0" i="0" u="none" strike="noStrike" kern="1200" cap="none" spc="0" normalizeH="0" baseline="0" noProof="0" dirty="0">
                <a:ln>
                  <a:noFill/>
                </a:ln>
                <a:solidFill>
                  <a:srgbClr val="1C1C1C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 </a:t>
            </a:r>
            <a:r>
              <a:rPr kumimoji="0" lang="en-GB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1C1C1C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quis</a:t>
            </a:r>
            <a:r>
              <a:rPr kumimoji="0" lang="en-GB" sz="1600" b="0" i="0" u="none" strike="noStrike" kern="1200" cap="none" spc="0" normalizeH="0" baseline="0" noProof="0" dirty="0">
                <a:ln>
                  <a:noFill/>
                </a:ln>
                <a:solidFill>
                  <a:srgbClr val="1C1C1C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, </a:t>
            </a:r>
            <a:r>
              <a:rPr kumimoji="0" lang="en-GB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1C1C1C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pellentesque</a:t>
            </a:r>
            <a:r>
              <a:rPr kumimoji="0" lang="en-GB" sz="1600" b="0" i="0" u="none" strike="noStrike" kern="1200" cap="none" spc="0" normalizeH="0" baseline="0" noProof="0" dirty="0">
                <a:ln>
                  <a:noFill/>
                </a:ln>
                <a:solidFill>
                  <a:srgbClr val="1C1C1C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 </a:t>
            </a:r>
            <a:r>
              <a:rPr kumimoji="0" lang="en-GB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1C1C1C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tincidunt</a:t>
            </a:r>
            <a:r>
              <a:rPr kumimoji="0" lang="en-GB" sz="1600" b="0" i="0" u="none" strike="noStrike" kern="1200" cap="none" spc="0" normalizeH="0" baseline="0" noProof="0" dirty="0">
                <a:ln>
                  <a:noFill/>
                </a:ln>
                <a:solidFill>
                  <a:srgbClr val="1C1C1C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 </a:t>
            </a:r>
            <a:r>
              <a:rPr kumimoji="0" lang="en-GB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1C1C1C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nisl</a:t>
            </a:r>
            <a:r>
              <a:rPr kumimoji="0" lang="en-GB" sz="1600" b="0" i="0" u="none" strike="noStrike" kern="1200" cap="none" spc="0" normalizeH="0" baseline="0" noProof="0" dirty="0">
                <a:ln>
                  <a:noFill/>
                </a:ln>
                <a:solidFill>
                  <a:srgbClr val="1C1C1C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.  </a:t>
            </a:r>
            <a:r>
              <a:rPr kumimoji="0" lang="en-GB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1C1C1C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Lorem</a:t>
            </a:r>
            <a:r>
              <a:rPr kumimoji="0" lang="en-GB" sz="1600" b="0" i="0" u="none" strike="noStrike" kern="1200" cap="none" spc="0" normalizeH="0" baseline="0" noProof="0" dirty="0">
                <a:ln>
                  <a:noFill/>
                </a:ln>
                <a:solidFill>
                  <a:srgbClr val="1C1C1C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 </a:t>
            </a:r>
            <a:r>
              <a:rPr kumimoji="0" lang="en-GB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1C1C1C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ipsum</a:t>
            </a:r>
            <a:r>
              <a:rPr kumimoji="0" lang="en-GB" sz="1600" b="0" i="0" u="none" strike="noStrike" kern="1200" cap="none" spc="0" normalizeH="0" baseline="0" noProof="0" dirty="0">
                <a:ln>
                  <a:noFill/>
                </a:ln>
                <a:solidFill>
                  <a:srgbClr val="1C1C1C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 </a:t>
            </a:r>
            <a:r>
              <a:rPr kumimoji="0" lang="en-GB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1C1C1C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dolor</a:t>
            </a:r>
            <a:r>
              <a:rPr kumimoji="0" lang="en-GB" sz="1600" b="0" i="0" u="none" strike="noStrike" kern="1200" cap="none" spc="0" normalizeH="0" baseline="0" noProof="0" dirty="0">
                <a:ln>
                  <a:noFill/>
                </a:ln>
                <a:solidFill>
                  <a:srgbClr val="1C1C1C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 sit </a:t>
            </a:r>
            <a:r>
              <a:rPr kumimoji="0" lang="en-GB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1C1C1C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amet</a:t>
            </a:r>
            <a:r>
              <a:rPr kumimoji="0" lang="en-GB" sz="1600" b="0" i="0" u="none" strike="noStrike" kern="1200" cap="none" spc="0" normalizeH="0" baseline="0" noProof="0" dirty="0">
                <a:ln>
                  <a:noFill/>
                </a:ln>
                <a:solidFill>
                  <a:srgbClr val="1C1C1C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, </a:t>
            </a:r>
            <a:r>
              <a:rPr kumimoji="0" lang="en-GB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1C1C1C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consectetur</a:t>
            </a:r>
            <a:r>
              <a:rPr kumimoji="0" lang="en-GB" sz="1600" b="0" i="0" u="none" strike="noStrike" kern="1200" cap="none" spc="0" normalizeH="0" baseline="0" noProof="0" dirty="0">
                <a:ln>
                  <a:noFill/>
                </a:ln>
                <a:solidFill>
                  <a:srgbClr val="1C1C1C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 </a:t>
            </a:r>
            <a:r>
              <a:rPr kumimoji="0" lang="en-GB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1C1C1C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adipiscing</a:t>
            </a:r>
            <a:r>
              <a:rPr kumimoji="0" lang="en-GB" sz="1600" b="0" i="0" u="none" strike="noStrike" kern="1200" cap="none" spc="0" normalizeH="0" baseline="0" noProof="0" dirty="0">
                <a:ln>
                  <a:noFill/>
                </a:ln>
                <a:solidFill>
                  <a:srgbClr val="1C1C1C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 </a:t>
            </a:r>
            <a:r>
              <a:rPr kumimoji="0" lang="en-GB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1C1C1C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elit</a:t>
            </a:r>
            <a:r>
              <a:rPr kumimoji="0" lang="en-GB" sz="1600" b="0" i="0" u="none" strike="noStrike" kern="1200" cap="none" spc="0" normalizeH="0" baseline="0" noProof="0" dirty="0">
                <a:ln>
                  <a:noFill/>
                </a:ln>
                <a:solidFill>
                  <a:srgbClr val="1C1C1C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. </a:t>
            </a:r>
            <a:r>
              <a:rPr kumimoji="0" lang="en-GB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1C1C1C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Donec</a:t>
            </a:r>
            <a:r>
              <a:rPr kumimoji="0" lang="en-GB" sz="1600" b="0" i="0" u="none" strike="noStrike" kern="1200" cap="none" spc="0" normalizeH="0" baseline="0" noProof="0" dirty="0">
                <a:ln>
                  <a:noFill/>
                </a:ln>
                <a:solidFill>
                  <a:srgbClr val="1C1C1C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 </a:t>
            </a:r>
            <a:r>
              <a:rPr kumimoji="0" lang="en-GB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1C1C1C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diam</a:t>
            </a:r>
            <a:r>
              <a:rPr kumimoji="0" lang="en-GB" sz="1600" b="0" i="0" u="none" strike="noStrike" kern="1200" cap="none" spc="0" normalizeH="0" baseline="0" noProof="0" dirty="0">
                <a:ln>
                  <a:noFill/>
                </a:ln>
                <a:solidFill>
                  <a:srgbClr val="1C1C1C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 ligula. </a:t>
            </a:r>
            <a:r>
              <a:rPr kumimoji="0" lang="en-GB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1C1C1C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Lorem</a:t>
            </a:r>
            <a:r>
              <a:rPr kumimoji="0" lang="en-GB" sz="1600" b="0" i="0" u="none" strike="noStrike" kern="1200" cap="none" spc="0" normalizeH="0" baseline="0" noProof="0" dirty="0">
                <a:ln>
                  <a:noFill/>
                </a:ln>
                <a:solidFill>
                  <a:srgbClr val="1C1C1C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 </a:t>
            </a:r>
            <a:r>
              <a:rPr kumimoji="0" lang="en-GB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1C1C1C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ipsum</a:t>
            </a:r>
            <a:r>
              <a:rPr kumimoji="0" lang="en-GB" sz="1600" b="0" i="0" u="none" strike="noStrike" kern="1200" cap="none" spc="0" normalizeH="0" baseline="0" noProof="0" dirty="0">
                <a:ln>
                  <a:noFill/>
                </a:ln>
                <a:solidFill>
                  <a:srgbClr val="1C1C1C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 </a:t>
            </a:r>
            <a:r>
              <a:rPr kumimoji="0" lang="en-GB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1C1C1C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dolr</a:t>
            </a:r>
            <a:r>
              <a:rPr kumimoji="0" lang="en-GB" sz="1600" b="0" i="0" u="none" strike="noStrike" kern="1200" cap="none" spc="0" normalizeH="0" baseline="0" noProof="0" dirty="0">
                <a:ln>
                  <a:noFill/>
                </a:ln>
                <a:solidFill>
                  <a:srgbClr val="1C1C1C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 sit </a:t>
            </a:r>
            <a:r>
              <a:rPr kumimoji="0" lang="en-GB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1C1C1C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amet</a:t>
            </a:r>
            <a:r>
              <a:rPr kumimoji="0" lang="en-GB" sz="1600" b="0" i="0" u="none" strike="noStrike" kern="1200" cap="none" spc="0" normalizeH="0" baseline="0" noProof="0" dirty="0">
                <a:ln>
                  <a:noFill/>
                </a:ln>
                <a:solidFill>
                  <a:srgbClr val="1C1C1C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, </a:t>
            </a:r>
            <a:r>
              <a:rPr kumimoji="0" lang="en-GB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1C1C1C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consectetur</a:t>
            </a:r>
            <a:r>
              <a:rPr kumimoji="0" lang="en-GB" sz="1600" b="0" i="0" u="none" strike="noStrike" kern="1200" cap="none" spc="0" normalizeH="0" baseline="0" noProof="0" dirty="0">
                <a:ln>
                  <a:noFill/>
                </a:ln>
                <a:solidFill>
                  <a:srgbClr val="1C1C1C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 </a:t>
            </a:r>
            <a:r>
              <a:rPr kumimoji="0" lang="en-GB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1C1C1C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adipiscing</a:t>
            </a:r>
            <a:r>
              <a:rPr kumimoji="0" lang="en-GB" sz="1600" b="0" i="0" u="none" strike="noStrike" kern="1200" cap="none" spc="0" normalizeH="0" baseline="0" noProof="0" dirty="0">
                <a:ln>
                  <a:noFill/>
                </a:ln>
                <a:solidFill>
                  <a:srgbClr val="1C1C1C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 </a:t>
            </a:r>
            <a:r>
              <a:rPr kumimoji="0" lang="en-GB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1C1C1C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elit</a:t>
            </a:r>
            <a:r>
              <a:rPr kumimoji="0" lang="en-GB" sz="1600" b="0" i="0" u="none" strike="noStrike" kern="1200" cap="none" spc="0" normalizeH="0" baseline="0" noProof="0" dirty="0">
                <a:ln>
                  <a:noFill/>
                </a:ln>
                <a:solidFill>
                  <a:srgbClr val="1C1C1C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. </a:t>
            </a:r>
            <a:r>
              <a:rPr kumimoji="0" lang="en-GB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1C1C1C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Donec</a:t>
            </a:r>
            <a:r>
              <a:rPr kumimoji="0" lang="en-GB" sz="1600" b="0" i="0" u="none" strike="noStrike" kern="1200" cap="none" spc="0" normalizeH="0" baseline="0" noProof="0" dirty="0">
                <a:ln>
                  <a:noFill/>
                </a:ln>
                <a:solidFill>
                  <a:srgbClr val="1C1C1C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 </a:t>
            </a:r>
            <a:r>
              <a:rPr kumimoji="0" lang="en-GB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1C1C1C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diam</a:t>
            </a:r>
            <a:r>
              <a:rPr kumimoji="0" lang="en-GB" sz="1600" b="0" i="0" u="none" strike="noStrike" kern="1200" cap="none" spc="0" normalizeH="0" baseline="0" noProof="0" dirty="0">
                <a:ln>
                  <a:noFill/>
                </a:ln>
                <a:solidFill>
                  <a:srgbClr val="1C1C1C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 ligula, </a:t>
            </a:r>
            <a:r>
              <a:rPr kumimoji="0" lang="en-GB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1C1C1C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volutpat</a:t>
            </a:r>
            <a:r>
              <a:rPr kumimoji="0" lang="en-GB" sz="1600" b="0" i="0" u="none" strike="noStrike" kern="1200" cap="none" spc="0" normalizeH="0" baseline="0" noProof="0" dirty="0">
                <a:ln>
                  <a:noFill/>
                </a:ln>
                <a:solidFill>
                  <a:srgbClr val="1C1C1C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 a </a:t>
            </a:r>
            <a:r>
              <a:rPr kumimoji="0" lang="en-GB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1C1C1C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ullamcorper</a:t>
            </a:r>
            <a:r>
              <a:rPr kumimoji="0" lang="en-GB" sz="1600" b="0" i="0" u="none" strike="noStrike" kern="1200" cap="none" spc="0" normalizeH="0" baseline="0" noProof="0" dirty="0">
                <a:ln>
                  <a:noFill/>
                </a:ln>
                <a:solidFill>
                  <a:srgbClr val="1C1C1C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 </a:t>
            </a:r>
            <a:r>
              <a:rPr kumimoji="0" lang="en-GB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1C1C1C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quis</a:t>
            </a:r>
            <a:r>
              <a:rPr kumimoji="0" lang="en-GB" sz="1600" b="0" i="0" u="none" strike="noStrike" kern="1200" cap="none" spc="0" normalizeH="0" baseline="0" noProof="0" dirty="0">
                <a:ln>
                  <a:noFill/>
                </a:ln>
                <a:solidFill>
                  <a:srgbClr val="1C1C1C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, </a:t>
            </a:r>
            <a:r>
              <a:rPr kumimoji="0" lang="en-GB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1C1C1C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pellentesque</a:t>
            </a:r>
            <a:r>
              <a:rPr kumimoji="0" lang="en-GB" sz="1600" b="0" i="0" u="none" strike="noStrike" kern="1200" cap="none" spc="0" normalizeH="0" baseline="0" noProof="0" dirty="0">
                <a:ln>
                  <a:noFill/>
                </a:ln>
                <a:solidFill>
                  <a:srgbClr val="1C1C1C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 </a:t>
            </a:r>
            <a:r>
              <a:rPr kumimoji="0" lang="en-GB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1C1C1C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tincidunt</a:t>
            </a:r>
            <a:r>
              <a:rPr kumimoji="0" lang="en-GB" sz="1600" b="0" i="0" u="none" strike="noStrike" kern="1200" cap="none" spc="0" normalizeH="0" baseline="0" noProof="0" dirty="0">
                <a:ln>
                  <a:noFill/>
                </a:ln>
                <a:solidFill>
                  <a:srgbClr val="1C1C1C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 </a:t>
            </a:r>
            <a:r>
              <a:rPr kumimoji="0" lang="en-GB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1C1C1C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nisl</a:t>
            </a:r>
            <a:r>
              <a:rPr kumimoji="0" lang="en-GB" sz="1600" b="0" i="0" u="none" strike="noStrike" kern="1200" cap="none" spc="0" normalizeH="0" baseline="0" noProof="0" dirty="0">
                <a:ln>
                  <a:noFill/>
                </a:ln>
                <a:solidFill>
                  <a:srgbClr val="1C1C1C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.</a:t>
            </a:r>
            <a:endParaRPr kumimoji="0" lang="en-GB" sz="1600" b="0" i="0" u="none" strike="noStrike" kern="1200" cap="none" spc="0" normalizeH="0" baseline="0" noProof="0" dirty="0">
              <a:ln>
                <a:noFill/>
              </a:ln>
              <a:solidFill>
                <a:srgbClr val="1C1C1C"/>
              </a:solidFill>
              <a:effectLst/>
              <a:uLnTx/>
              <a:uFillTx/>
              <a:latin typeface="Raleway" panose="020B0503030101060003" pitchFamily="34" charset="0"/>
              <a:ea typeface="+mn-ea"/>
              <a:cs typeface="+mn-cs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1250">
        <p15:prstTrans prst="pageCurlDouble"/>
      </p:transition>
    </mc:Choice>
    <mc:Fallback>
      <p:transition spd="slow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占位符 5"/>
          <p:cNvPicPr>
            <a:picLocks noGrp="1" noChangeAspect="1"/>
          </p:cNvPicPr>
          <p:nvPr>
            <p:ph type="pic" sz="quarter" idx="16"/>
          </p:nvPr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756" b="4756"/>
          <a:stretch>
            <a:fillRect/>
          </a:stretch>
        </p:blipFill>
        <p:spPr/>
      </p:pic>
      <p:sp>
        <p:nvSpPr>
          <p:cNvPr id="8" name="TextBox 7"/>
          <p:cNvSpPr txBox="1"/>
          <p:nvPr/>
        </p:nvSpPr>
        <p:spPr>
          <a:xfrm>
            <a:off x="1271378" y="906565"/>
            <a:ext cx="2566728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GB" sz="3600" b="0" i="0" u="none" strike="noStrike" kern="1200" cap="none" spc="600" normalizeH="0" baseline="0" noProof="0" dirty="0">
                <a:ln>
                  <a:noFill/>
                </a:ln>
                <a:solidFill>
                  <a:srgbClr val="1C1C1C">
                    <a:lumMod val="75000"/>
                    <a:lumOff val="25000"/>
                  </a:srgbClr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GO</a:t>
            </a:r>
            <a:br>
              <a:rPr kumimoji="0" lang="en-GB" sz="3600" b="0" i="0" u="none" strike="noStrike" kern="1200" cap="none" spc="600" normalizeH="0" baseline="0" noProof="0" dirty="0">
                <a:ln>
                  <a:noFill/>
                </a:ln>
                <a:solidFill>
                  <a:srgbClr val="1C1C1C">
                    <a:lumMod val="75000"/>
                    <a:lumOff val="25000"/>
                  </a:srgbClr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</a:br>
            <a:r>
              <a:rPr kumimoji="0" lang="en-GB" sz="3600" b="0" i="0" u="none" strike="noStrike" kern="1200" cap="none" spc="600" normalizeH="0" baseline="0" noProof="0" dirty="0">
                <a:ln>
                  <a:noFill/>
                </a:ln>
                <a:solidFill>
                  <a:srgbClr val="1C1C1C">
                    <a:lumMod val="75000"/>
                    <a:lumOff val="25000"/>
                  </a:srgbClr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BEYOND</a:t>
            </a:r>
            <a:endParaRPr kumimoji="0" lang="en-GB" sz="3600" b="0" i="0" u="none" strike="noStrike" kern="1200" cap="none" spc="600" normalizeH="0" baseline="0" noProof="0" dirty="0">
              <a:ln>
                <a:noFill/>
              </a:ln>
              <a:solidFill>
                <a:srgbClr val="1C1C1C">
                  <a:lumMod val="75000"/>
                  <a:lumOff val="25000"/>
                </a:srgbClr>
              </a:solidFill>
              <a:effectLst/>
              <a:uLnTx/>
              <a:uFillTx/>
              <a:latin typeface="Raleway" panose="020B0503030101060003" pitchFamily="34" charset="0"/>
              <a:ea typeface="+mn-ea"/>
              <a:cs typeface="+mn-cs"/>
            </a:endParaRPr>
          </a:p>
        </p:txBody>
      </p:sp>
      <p:sp>
        <p:nvSpPr>
          <p:cNvPr id="9" name="Text Placeholder 10"/>
          <p:cNvSpPr txBox="1"/>
          <p:nvPr/>
        </p:nvSpPr>
        <p:spPr>
          <a:xfrm>
            <a:off x="1271378" y="2539572"/>
            <a:ext cx="3641262" cy="3386138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defPPr>
              <a:defRPr lang="en-US"/>
            </a:defPPr>
            <a:lvl1pPr marL="0" algn="r" defTabSz="914400" rtl="0" eaLnBrk="1" latinLnBrk="0" hangingPunct="1">
              <a:defRPr sz="2400" kern="1200">
                <a:solidFill>
                  <a:schemeClr val="tx1"/>
                </a:solidFill>
                <a:latin typeface="Raleway" panose="020B0503030101060003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GB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1C1C1C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Lorem</a:t>
            </a:r>
            <a:r>
              <a:rPr kumimoji="0" lang="en-GB" sz="1600" b="0" i="0" u="none" strike="noStrike" kern="1200" cap="none" spc="0" normalizeH="0" baseline="0" noProof="0" dirty="0">
                <a:ln>
                  <a:noFill/>
                </a:ln>
                <a:solidFill>
                  <a:srgbClr val="1C1C1C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 </a:t>
            </a:r>
            <a:r>
              <a:rPr kumimoji="0" lang="en-GB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1C1C1C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ipsum</a:t>
            </a:r>
            <a:r>
              <a:rPr kumimoji="0" lang="en-GB" sz="1600" b="0" i="0" u="none" strike="noStrike" kern="1200" cap="none" spc="0" normalizeH="0" baseline="0" noProof="0" dirty="0">
                <a:ln>
                  <a:noFill/>
                </a:ln>
                <a:solidFill>
                  <a:srgbClr val="1C1C1C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 </a:t>
            </a:r>
            <a:r>
              <a:rPr kumimoji="0" lang="en-GB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1C1C1C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dolor</a:t>
            </a:r>
            <a:r>
              <a:rPr kumimoji="0" lang="en-GB" sz="1600" b="0" i="0" u="none" strike="noStrike" kern="1200" cap="none" spc="0" normalizeH="0" baseline="0" noProof="0" dirty="0">
                <a:ln>
                  <a:noFill/>
                </a:ln>
                <a:solidFill>
                  <a:srgbClr val="1C1C1C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 sit </a:t>
            </a:r>
            <a:r>
              <a:rPr kumimoji="0" lang="en-GB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1C1C1C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amet</a:t>
            </a:r>
            <a:r>
              <a:rPr kumimoji="0" lang="en-GB" sz="1600" b="0" i="0" u="none" strike="noStrike" kern="1200" cap="none" spc="0" normalizeH="0" baseline="0" noProof="0" dirty="0">
                <a:ln>
                  <a:noFill/>
                </a:ln>
                <a:solidFill>
                  <a:srgbClr val="1C1C1C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, </a:t>
            </a:r>
            <a:r>
              <a:rPr kumimoji="0" lang="en-GB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1C1C1C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consectetur</a:t>
            </a:r>
            <a:r>
              <a:rPr kumimoji="0" lang="en-GB" sz="1600" b="0" i="0" u="none" strike="noStrike" kern="1200" cap="none" spc="0" normalizeH="0" baseline="0" noProof="0" dirty="0">
                <a:ln>
                  <a:noFill/>
                </a:ln>
                <a:solidFill>
                  <a:srgbClr val="1C1C1C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 </a:t>
            </a:r>
            <a:r>
              <a:rPr kumimoji="0" lang="en-GB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1C1C1C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adipiscing</a:t>
            </a:r>
            <a:r>
              <a:rPr kumimoji="0" lang="en-GB" sz="1600" b="0" i="0" u="none" strike="noStrike" kern="1200" cap="none" spc="0" normalizeH="0" baseline="0" noProof="0" dirty="0">
                <a:ln>
                  <a:noFill/>
                </a:ln>
                <a:solidFill>
                  <a:srgbClr val="1C1C1C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 </a:t>
            </a:r>
            <a:r>
              <a:rPr kumimoji="0" lang="en-GB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1C1C1C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elit</a:t>
            </a:r>
            <a:r>
              <a:rPr kumimoji="0" lang="en-GB" sz="1600" b="0" i="0" u="none" strike="noStrike" kern="1200" cap="none" spc="0" normalizeH="0" baseline="0" noProof="0" dirty="0">
                <a:ln>
                  <a:noFill/>
                </a:ln>
                <a:solidFill>
                  <a:srgbClr val="1C1C1C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. </a:t>
            </a:r>
            <a:r>
              <a:rPr kumimoji="0" lang="en-GB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1C1C1C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Donec</a:t>
            </a:r>
            <a:r>
              <a:rPr kumimoji="0" lang="en-GB" sz="1600" b="0" i="0" u="none" strike="noStrike" kern="1200" cap="none" spc="0" normalizeH="0" baseline="0" noProof="0" dirty="0">
                <a:ln>
                  <a:noFill/>
                </a:ln>
                <a:solidFill>
                  <a:srgbClr val="1C1C1C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 </a:t>
            </a:r>
            <a:r>
              <a:rPr kumimoji="0" lang="en-GB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1C1C1C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diam</a:t>
            </a:r>
            <a:r>
              <a:rPr kumimoji="0" lang="en-GB" sz="1600" b="0" i="0" u="none" strike="noStrike" kern="1200" cap="none" spc="0" normalizeH="0" baseline="0" noProof="0" dirty="0">
                <a:ln>
                  <a:noFill/>
                </a:ln>
                <a:solidFill>
                  <a:srgbClr val="1C1C1C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 ligula, </a:t>
            </a:r>
            <a:r>
              <a:rPr kumimoji="0" lang="en-GB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1C1C1C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volutpat</a:t>
            </a:r>
            <a:r>
              <a:rPr kumimoji="0" lang="en-GB" sz="1600" b="0" i="0" u="none" strike="noStrike" kern="1200" cap="none" spc="0" normalizeH="0" baseline="0" noProof="0" dirty="0">
                <a:ln>
                  <a:noFill/>
                </a:ln>
                <a:solidFill>
                  <a:srgbClr val="1C1C1C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 a </a:t>
            </a:r>
            <a:r>
              <a:rPr kumimoji="0" lang="en-GB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1C1C1C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ullamcorper</a:t>
            </a:r>
            <a:r>
              <a:rPr kumimoji="0" lang="en-GB" sz="1600" b="0" i="0" u="none" strike="noStrike" kern="1200" cap="none" spc="0" normalizeH="0" baseline="0" noProof="0" dirty="0">
                <a:ln>
                  <a:noFill/>
                </a:ln>
                <a:solidFill>
                  <a:srgbClr val="1C1C1C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 </a:t>
            </a:r>
            <a:r>
              <a:rPr kumimoji="0" lang="en-GB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1C1C1C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quis</a:t>
            </a:r>
            <a:r>
              <a:rPr kumimoji="0" lang="en-GB" sz="1600" b="0" i="0" u="none" strike="noStrike" kern="1200" cap="none" spc="0" normalizeH="0" baseline="0" noProof="0" dirty="0">
                <a:ln>
                  <a:noFill/>
                </a:ln>
                <a:solidFill>
                  <a:srgbClr val="1C1C1C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, </a:t>
            </a:r>
            <a:r>
              <a:rPr kumimoji="0" lang="en-GB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1C1C1C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pellentesque</a:t>
            </a:r>
            <a:r>
              <a:rPr kumimoji="0" lang="en-GB" sz="1600" b="0" i="0" u="none" strike="noStrike" kern="1200" cap="none" spc="0" normalizeH="0" baseline="0" noProof="0" dirty="0">
                <a:ln>
                  <a:noFill/>
                </a:ln>
                <a:solidFill>
                  <a:srgbClr val="1C1C1C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 </a:t>
            </a:r>
            <a:r>
              <a:rPr kumimoji="0" lang="en-GB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1C1C1C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tincidunt</a:t>
            </a:r>
            <a:r>
              <a:rPr kumimoji="0" lang="en-GB" sz="1600" b="0" i="0" u="none" strike="noStrike" kern="1200" cap="none" spc="0" normalizeH="0" baseline="0" noProof="0" dirty="0">
                <a:ln>
                  <a:noFill/>
                </a:ln>
                <a:solidFill>
                  <a:srgbClr val="1C1C1C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 </a:t>
            </a:r>
            <a:r>
              <a:rPr kumimoji="0" lang="en-GB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1C1C1C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nisl</a:t>
            </a:r>
            <a:r>
              <a:rPr kumimoji="0" lang="en-GB" sz="1600" b="0" i="0" u="none" strike="noStrike" kern="1200" cap="none" spc="0" normalizeH="0" baseline="0" noProof="0" dirty="0">
                <a:ln>
                  <a:noFill/>
                </a:ln>
                <a:solidFill>
                  <a:srgbClr val="1C1C1C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.  </a:t>
            </a:r>
            <a:r>
              <a:rPr kumimoji="0" lang="en-GB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1C1C1C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Lorem</a:t>
            </a:r>
            <a:r>
              <a:rPr kumimoji="0" lang="en-GB" sz="1600" b="0" i="0" u="none" strike="noStrike" kern="1200" cap="none" spc="0" normalizeH="0" baseline="0" noProof="0" dirty="0">
                <a:ln>
                  <a:noFill/>
                </a:ln>
                <a:solidFill>
                  <a:srgbClr val="1C1C1C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 </a:t>
            </a:r>
            <a:r>
              <a:rPr kumimoji="0" lang="en-GB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1C1C1C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ipsum</a:t>
            </a:r>
            <a:r>
              <a:rPr kumimoji="0" lang="en-GB" sz="1600" b="0" i="0" u="none" strike="noStrike" kern="1200" cap="none" spc="0" normalizeH="0" baseline="0" noProof="0" dirty="0">
                <a:ln>
                  <a:noFill/>
                </a:ln>
                <a:solidFill>
                  <a:srgbClr val="1C1C1C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 </a:t>
            </a:r>
            <a:r>
              <a:rPr kumimoji="0" lang="en-GB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1C1C1C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dolor</a:t>
            </a:r>
            <a:r>
              <a:rPr kumimoji="0" lang="en-GB" sz="1600" b="0" i="0" u="none" strike="noStrike" kern="1200" cap="none" spc="0" normalizeH="0" baseline="0" noProof="0" dirty="0">
                <a:ln>
                  <a:noFill/>
                </a:ln>
                <a:solidFill>
                  <a:srgbClr val="1C1C1C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 sit </a:t>
            </a:r>
            <a:r>
              <a:rPr kumimoji="0" lang="en-GB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1C1C1C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amet</a:t>
            </a:r>
            <a:r>
              <a:rPr kumimoji="0" lang="en-GB" sz="1600" b="0" i="0" u="none" strike="noStrike" kern="1200" cap="none" spc="0" normalizeH="0" baseline="0" noProof="0" dirty="0">
                <a:ln>
                  <a:noFill/>
                </a:ln>
                <a:solidFill>
                  <a:srgbClr val="1C1C1C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, </a:t>
            </a:r>
            <a:r>
              <a:rPr kumimoji="0" lang="en-GB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1C1C1C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consectetur</a:t>
            </a:r>
            <a:r>
              <a:rPr kumimoji="0" lang="en-GB" sz="1600" b="0" i="0" u="none" strike="noStrike" kern="1200" cap="none" spc="0" normalizeH="0" baseline="0" noProof="0" dirty="0">
                <a:ln>
                  <a:noFill/>
                </a:ln>
                <a:solidFill>
                  <a:srgbClr val="1C1C1C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 </a:t>
            </a:r>
            <a:r>
              <a:rPr kumimoji="0" lang="en-GB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1C1C1C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adipiscing</a:t>
            </a:r>
            <a:r>
              <a:rPr kumimoji="0" lang="en-GB" sz="1600" b="0" i="0" u="none" strike="noStrike" kern="1200" cap="none" spc="0" normalizeH="0" baseline="0" noProof="0" dirty="0">
                <a:ln>
                  <a:noFill/>
                </a:ln>
                <a:solidFill>
                  <a:srgbClr val="1C1C1C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 </a:t>
            </a:r>
            <a:r>
              <a:rPr kumimoji="0" lang="en-GB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1C1C1C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elit</a:t>
            </a:r>
            <a:r>
              <a:rPr kumimoji="0" lang="en-GB" sz="1600" b="0" i="0" u="none" strike="noStrike" kern="1200" cap="none" spc="0" normalizeH="0" baseline="0" noProof="0" dirty="0">
                <a:ln>
                  <a:noFill/>
                </a:ln>
                <a:solidFill>
                  <a:srgbClr val="1C1C1C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. </a:t>
            </a:r>
            <a:r>
              <a:rPr kumimoji="0" lang="en-GB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1C1C1C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Donec</a:t>
            </a:r>
            <a:r>
              <a:rPr kumimoji="0" lang="en-GB" sz="1600" b="0" i="0" u="none" strike="noStrike" kern="1200" cap="none" spc="0" normalizeH="0" baseline="0" noProof="0" dirty="0">
                <a:ln>
                  <a:noFill/>
                </a:ln>
                <a:solidFill>
                  <a:srgbClr val="1C1C1C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 </a:t>
            </a:r>
            <a:r>
              <a:rPr kumimoji="0" lang="en-GB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1C1C1C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diam</a:t>
            </a:r>
            <a:r>
              <a:rPr kumimoji="0" lang="en-GB" sz="1600" b="0" i="0" u="none" strike="noStrike" kern="1200" cap="none" spc="0" normalizeH="0" baseline="0" noProof="0" dirty="0">
                <a:ln>
                  <a:noFill/>
                </a:ln>
                <a:solidFill>
                  <a:srgbClr val="1C1C1C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 ligula. </a:t>
            </a:r>
            <a:r>
              <a:rPr kumimoji="0" lang="en-GB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1C1C1C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Lorem</a:t>
            </a:r>
            <a:r>
              <a:rPr kumimoji="0" lang="en-GB" sz="1600" b="0" i="0" u="none" strike="noStrike" kern="1200" cap="none" spc="0" normalizeH="0" baseline="0" noProof="0" dirty="0">
                <a:ln>
                  <a:noFill/>
                </a:ln>
                <a:solidFill>
                  <a:srgbClr val="1C1C1C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 </a:t>
            </a:r>
            <a:r>
              <a:rPr kumimoji="0" lang="en-GB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1C1C1C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ipsum</a:t>
            </a:r>
            <a:r>
              <a:rPr kumimoji="0" lang="en-GB" sz="1600" b="0" i="0" u="none" strike="noStrike" kern="1200" cap="none" spc="0" normalizeH="0" baseline="0" noProof="0" dirty="0">
                <a:ln>
                  <a:noFill/>
                </a:ln>
                <a:solidFill>
                  <a:srgbClr val="1C1C1C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 </a:t>
            </a:r>
            <a:r>
              <a:rPr kumimoji="0" lang="en-GB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1C1C1C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dolr</a:t>
            </a:r>
            <a:r>
              <a:rPr kumimoji="0" lang="en-GB" sz="1600" b="0" i="0" u="none" strike="noStrike" kern="1200" cap="none" spc="0" normalizeH="0" baseline="0" noProof="0" dirty="0">
                <a:ln>
                  <a:noFill/>
                </a:ln>
                <a:solidFill>
                  <a:srgbClr val="1C1C1C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 sit </a:t>
            </a:r>
            <a:r>
              <a:rPr kumimoji="0" lang="en-GB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1C1C1C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amet</a:t>
            </a:r>
            <a:r>
              <a:rPr kumimoji="0" lang="en-GB" sz="1600" b="0" i="0" u="none" strike="noStrike" kern="1200" cap="none" spc="0" normalizeH="0" baseline="0" noProof="0" dirty="0">
                <a:ln>
                  <a:noFill/>
                </a:ln>
                <a:solidFill>
                  <a:srgbClr val="1C1C1C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, </a:t>
            </a:r>
            <a:r>
              <a:rPr kumimoji="0" lang="en-GB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1C1C1C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consectetur</a:t>
            </a:r>
            <a:r>
              <a:rPr kumimoji="0" lang="en-GB" sz="1600" b="0" i="0" u="none" strike="noStrike" kern="1200" cap="none" spc="0" normalizeH="0" baseline="0" noProof="0" dirty="0">
                <a:ln>
                  <a:noFill/>
                </a:ln>
                <a:solidFill>
                  <a:srgbClr val="1C1C1C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 </a:t>
            </a:r>
            <a:r>
              <a:rPr kumimoji="0" lang="en-GB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1C1C1C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adipiscing</a:t>
            </a:r>
            <a:r>
              <a:rPr kumimoji="0" lang="en-GB" sz="1600" b="0" i="0" u="none" strike="noStrike" kern="1200" cap="none" spc="0" normalizeH="0" baseline="0" noProof="0" dirty="0">
                <a:ln>
                  <a:noFill/>
                </a:ln>
                <a:solidFill>
                  <a:srgbClr val="1C1C1C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 </a:t>
            </a:r>
            <a:r>
              <a:rPr kumimoji="0" lang="en-GB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1C1C1C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elit</a:t>
            </a:r>
            <a:r>
              <a:rPr kumimoji="0" lang="en-GB" sz="1600" b="0" i="0" u="none" strike="noStrike" kern="1200" cap="none" spc="0" normalizeH="0" baseline="0" noProof="0" dirty="0">
                <a:ln>
                  <a:noFill/>
                </a:ln>
                <a:solidFill>
                  <a:srgbClr val="1C1C1C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. </a:t>
            </a:r>
            <a:r>
              <a:rPr kumimoji="0" lang="en-GB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1C1C1C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Donec</a:t>
            </a:r>
            <a:r>
              <a:rPr kumimoji="0" lang="en-GB" sz="1600" b="0" i="0" u="none" strike="noStrike" kern="1200" cap="none" spc="0" normalizeH="0" baseline="0" noProof="0" dirty="0">
                <a:ln>
                  <a:noFill/>
                </a:ln>
                <a:solidFill>
                  <a:srgbClr val="1C1C1C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 </a:t>
            </a:r>
            <a:r>
              <a:rPr kumimoji="0" lang="en-GB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1C1C1C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diam</a:t>
            </a:r>
            <a:r>
              <a:rPr kumimoji="0" lang="en-GB" sz="1600" b="0" i="0" u="none" strike="noStrike" kern="1200" cap="none" spc="0" normalizeH="0" baseline="0" noProof="0" dirty="0">
                <a:ln>
                  <a:noFill/>
                </a:ln>
                <a:solidFill>
                  <a:srgbClr val="1C1C1C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 ligula, </a:t>
            </a:r>
            <a:r>
              <a:rPr kumimoji="0" lang="en-GB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1C1C1C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volutpat</a:t>
            </a:r>
            <a:r>
              <a:rPr kumimoji="0" lang="en-GB" sz="1600" b="0" i="0" u="none" strike="noStrike" kern="1200" cap="none" spc="0" normalizeH="0" baseline="0" noProof="0" dirty="0">
                <a:ln>
                  <a:noFill/>
                </a:ln>
                <a:solidFill>
                  <a:srgbClr val="1C1C1C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 a </a:t>
            </a:r>
            <a:r>
              <a:rPr kumimoji="0" lang="en-GB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1C1C1C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ullamcorper</a:t>
            </a:r>
            <a:r>
              <a:rPr kumimoji="0" lang="en-GB" sz="1600" b="0" i="0" u="none" strike="noStrike" kern="1200" cap="none" spc="0" normalizeH="0" baseline="0" noProof="0" dirty="0">
                <a:ln>
                  <a:noFill/>
                </a:ln>
                <a:solidFill>
                  <a:srgbClr val="1C1C1C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 </a:t>
            </a:r>
            <a:r>
              <a:rPr kumimoji="0" lang="en-GB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1C1C1C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quis</a:t>
            </a:r>
            <a:r>
              <a:rPr kumimoji="0" lang="en-GB" sz="1600" b="0" i="0" u="none" strike="noStrike" kern="1200" cap="none" spc="0" normalizeH="0" baseline="0" noProof="0" dirty="0">
                <a:ln>
                  <a:noFill/>
                </a:ln>
                <a:solidFill>
                  <a:srgbClr val="1C1C1C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, </a:t>
            </a:r>
            <a:r>
              <a:rPr kumimoji="0" lang="en-GB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1C1C1C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pellentesque</a:t>
            </a:r>
            <a:r>
              <a:rPr kumimoji="0" lang="en-GB" sz="1600" b="0" i="0" u="none" strike="noStrike" kern="1200" cap="none" spc="0" normalizeH="0" baseline="0" noProof="0" dirty="0">
                <a:ln>
                  <a:noFill/>
                </a:ln>
                <a:solidFill>
                  <a:srgbClr val="1C1C1C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 </a:t>
            </a:r>
            <a:r>
              <a:rPr kumimoji="0" lang="en-GB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1C1C1C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tincidunt</a:t>
            </a:r>
            <a:r>
              <a:rPr kumimoji="0" lang="en-GB" sz="1600" b="0" i="0" u="none" strike="noStrike" kern="1200" cap="none" spc="0" normalizeH="0" baseline="0" noProof="0" dirty="0">
                <a:ln>
                  <a:noFill/>
                </a:ln>
                <a:solidFill>
                  <a:srgbClr val="1C1C1C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 </a:t>
            </a:r>
            <a:r>
              <a:rPr kumimoji="0" lang="en-GB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1C1C1C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nisl</a:t>
            </a:r>
            <a:r>
              <a:rPr kumimoji="0" lang="en-GB" sz="1600" b="0" i="0" u="none" strike="noStrike" kern="1200" cap="none" spc="0" normalizeH="0" baseline="0" noProof="0" dirty="0">
                <a:ln>
                  <a:noFill/>
                </a:ln>
                <a:solidFill>
                  <a:srgbClr val="1C1C1C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.</a:t>
            </a:r>
            <a:endParaRPr kumimoji="0" lang="en-GB" sz="1600" b="0" i="0" u="none" strike="noStrike" kern="1200" cap="none" spc="0" normalizeH="0" baseline="0" noProof="0" dirty="0">
              <a:ln>
                <a:noFill/>
              </a:ln>
              <a:solidFill>
                <a:srgbClr val="1C1C1C"/>
              </a:solidFill>
              <a:effectLst/>
              <a:uLnTx/>
              <a:uFillTx/>
              <a:latin typeface="Raleway" panose="020B0503030101060003" pitchFamily="34" charset="0"/>
              <a:ea typeface="+mn-ea"/>
              <a:cs typeface="+mn-cs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1250">
        <p15:prstTrans prst="pageCurlDouble"/>
      </p:transition>
    </mc:Choice>
    <mc:Fallback>
      <p:transition spd="slow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图片占位符 11"/>
          <p:cNvPicPr>
            <a:picLocks noGrp="1" noChangeAspect="1"/>
          </p:cNvPicPr>
          <p:nvPr>
            <p:ph type="pic" sz="quarter" idx="12"/>
          </p:nvPr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659" r="29659"/>
          <a:stretch>
            <a:fillRect/>
          </a:stretch>
        </p:blipFill>
        <p:spPr/>
      </p:pic>
      <p:pic>
        <p:nvPicPr>
          <p:cNvPr id="14" name="图片占位符 13"/>
          <p:cNvPicPr>
            <a:picLocks noGrp="1" noChangeAspect="1"/>
          </p:cNvPicPr>
          <p:nvPr>
            <p:ph type="pic"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659" r="29659"/>
          <a:stretch>
            <a:fillRect/>
          </a:stretch>
        </p:blipFill>
        <p:spPr/>
      </p:pic>
      <p:pic>
        <p:nvPicPr>
          <p:cNvPr id="10" name="图片占位符 9"/>
          <p:cNvPicPr>
            <a:picLocks noGrp="1" noChangeAspect="1"/>
          </p:cNvPicPr>
          <p:nvPr>
            <p:ph type="pic" sz="quarter" idx="14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654" r="29654"/>
          <a:stretch>
            <a:fillRect/>
          </a:stretch>
        </p:blipFill>
        <p:spPr/>
      </p:pic>
      <p:sp>
        <p:nvSpPr>
          <p:cNvPr id="7" name="TextBox 6"/>
          <p:cNvSpPr txBox="1"/>
          <p:nvPr/>
        </p:nvSpPr>
        <p:spPr>
          <a:xfrm>
            <a:off x="1071415" y="906565"/>
            <a:ext cx="2566728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GB" sz="3600" b="0" i="0" u="none" strike="noStrike" kern="1200" cap="none" spc="600" normalizeH="0" baseline="0" noProof="0" dirty="0">
                <a:ln>
                  <a:noFill/>
                </a:ln>
                <a:solidFill>
                  <a:srgbClr val="1C1C1C">
                    <a:lumMod val="75000"/>
                    <a:lumOff val="25000"/>
                  </a:srgbClr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GO</a:t>
            </a:r>
            <a:br>
              <a:rPr kumimoji="0" lang="en-GB" sz="3600" b="0" i="0" u="none" strike="noStrike" kern="1200" cap="none" spc="600" normalizeH="0" baseline="0" noProof="0" dirty="0">
                <a:ln>
                  <a:noFill/>
                </a:ln>
                <a:solidFill>
                  <a:srgbClr val="1C1C1C">
                    <a:lumMod val="75000"/>
                    <a:lumOff val="25000"/>
                  </a:srgbClr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</a:br>
            <a:r>
              <a:rPr kumimoji="0" lang="en-GB" sz="3600" b="0" i="0" u="none" strike="noStrike" kern="1200" cap="none" spc="600" normalizeH="0" baseline="0" noProof="0" dirty="0">
                <a:ln>
                  <a:noFill/>
                </a:ln>
                <a:solidFill>
                  <a:srgbClr val="1C1C1C">
                    <a:lumMod val="75000"/>
                    <a:lumOff val="25000"/>
                  </a:srgbClr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BEYOND</a:t>
            </a:r>
            <a:endParaRPr kumimoji="0" lang="en-GB" sz="3600" b="0" i="0" u="none" strike="noStrike" kern="1200" cap="none" spc="600" normalizeH="0" baseline="0" noProof="0" dirty="0">
              <a:ln>
                <a:noFill/>
              </a:ln>
              <a:solidFill>
                <a:srgbClr val="1C1C1C">
                  <a:lumMod val="75000"/>
                  <a:lumOff val="25000"/>
                </a:srgbClr>
              </a:solidFill>
              <a:effectLst/>
              <a:uLnTx/>
              <a:uFillTx/>
              <a:latin typeface="Raleway" panose="020B0503030101060003" pitchFamily="34" charset="0"/>
              <a:ea typeface="+mn-ea"/>
              <a:cs typeface="+mn-cs"/>
            </a:endParaRPr>
          </a:p>
        </p:txBody>
      </p:sp>
      <p:sp>
        <p:nvSpPr>
          <p:cNvPr id="8" name="Text Placeholder 10"/>
          <p:cNvSpPr txBox="1"/>
          <p:nvPr/>
        </p:nvSpPr>
        <p:spPr>
          <a:xfrm>
            <a:off x="1071415" y="2539572"/>
            <a:ext cx="3641262" cy="3386138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defPPr>
              <a:defRPr lang="en-US"/>
            </a:defPPr>
            <a:lvl1pPr marL="0" algn="r" defTabSz="914400" rtl="0" eaLnBrk="1" latinLnBrk="0" hangingPunct="1">
              <a:defRPr sz="2400" kern="1200">
                <a:solidFill>
                  <a:schemeClr val="tx1"/>
                </a:solidFill>
                <a:latin typeface="Raleway" panose="020B0503030101060003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GB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1C1C1C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Lorem</a:t>
            </a:r>
            <a:r>
              <a:rPr kumimoji="0" lang="en-GB" sz="1600" b="0" i="0" u="none" strike="noStrike" kern="1200" cap="none" spc="0" normalizeH="0" baseline="0" noProof="0" dirty="0">
                <a:ln>
                  <a:noFill/>
                </a:ln>
                <a:solidFill>
                  <a:srgbClr val="1C1C1C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 </a:t>
            </a:r>
            <a:r>
              <a:rPr kumimoji="0" lang="en-GB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1C1C1C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ipsum</a:t>
            </a:r>
            <a:r>
              <a:rPr kumimoji="0" lang="en-GB" sz="1600" b="0" i="0" u="none" strike="noStrike" kern="1200" cap="none" spc="0" normalizeH="0" baseline="0" noProof="0" dirty="0">
                <a:ln>
                  <a:noFill/>
                </a:ln>
                <a:solidFill>
                  <a:srgbClr val="1C1C1C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 </a:t>
            </a:r>
            <a:r>
              <a:rPr kumimoji="0" lang="en-GB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1C1C1C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dolor</a:t>
            </a:r>
            <a:r>
              <a:rPr kumimoji="0" lang="en-GB" sz="1600" b="0" i="0" u="none" strike="noStrike" kern="1200" cap="none" spc="0" normalizeH="0" baseline="0" noProof="0" dirty="0">
                <a:ln>
                  <a:noFill/>
                </a:ln>
                <a:solidFill>
                  <a:srgbClr val="1C1C1C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 sit </a:t>
            </a:r>
            <a:r>
              <a:rPr kumimoji="0" lang="en-GB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1C1C1C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amet</a:t>
            </a:r>
            <a:r>
              <a:rPr kumimoji="0" lang="en-GB" sz="1600" b="0" i="0" u="none" strike="noStrike" kern="1200" cap="none" spc="0" normalizeH="0" baseline="0" noProof="0" dirty="0">
                <a:ln>
                  <a:noFill/>
                </a:ln>
                <a:solidFill>
                  <a:srgbClr val="1C1C1C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, </a:t>
            </a:r>
            <a:r>
              <a:rPr kumimoji="0" lang="en-GB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1C1C1C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consectetur</a:t>
            </a:r>
            <a:r>
              <a:rPr kumimoji="0" lang="en-GB" sz="1600" b="0" i="0" u="none" strike="noStrike" kern="1200" cap="none" spc="0" normalizeH="0" baseline="0" noProof="0" dirty="0">
                <a:ln>
                  <a:noFill/>
                </a:ln>
                <a:solidFill>
                  <a:srgbClr val="1C1C1C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 </a:t>
            </a:r>
            <a:r>
              <a:rPr kumimoji="0" lang="en-GB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1C1C1C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adipiscing</a:t>
            </a:r>
            <a:r>
              <a:rPr kumimoji="0" lang="en-GB" sz="1600" b="0" i="0" u="none" strike="noStrike" kern="1200" cap="none" spc="0" normalizeH="0" baseline="0" noProof="0" dirty="0">
                <a:ln>
                  <a:noFill/>
                </a:ln>
                <a:solidFill>
                  <a:srgbClr val="1C1C1C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 </a:t>
            </a:r>
            <a:r>
              <a:rPr kumimoji="0" lang="en-GB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1C1C1C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elit</a:t>
            </a:r>
            <a:r>
              <a:rPr kumimoji="0" lang="en-GB" sz="1600" b="0" i="0" u="none" strike="noStrike" kern="1200" cap="none" spc="0" normalizeH="0" baseline="0" noProof="0" dirty="0">
                <a:ln>
                  <a:noFill/>
                </a:ln>
                <a:solidFill>
                  <a:srgbClr val="1C1C1C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. </a:t>
            </a:r>
            <a:r>
              <a:rPr kumimoji="0" lang="en-GB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1C1C1C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Donec</a:t>
            </a:r>
            <a:r>
              <a:rPr kumimoji="0" lang="en-GB" sz="1600" b="0" i="0" u="none" strike="noStrike" kern="1200" cap="none" spc="0" normalizeH="0" baseline="0" noProof="0" dirty="0">
                <a:ln>
                  <a:noFill/>
                </a:ln>
                <a:solidFill>
                  <a:srgbClr val="1C1C1C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 </a:t>
            </a:r>
            <a:r>
              <a:rPr kumimoji="0" lang="en-GB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1C1C1C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diam</a:t>
            </a:r>
            <a:r>
              <a:rPr kumimoji="0" lang="en-GB" sz="1600" b="0" i="0" u="none" strike="noStrike" kern="1200" cap="none" spc="0" normalizeH="0" baseline="0" noProof="0" dirty="0">
                <a:ln>
                  <a:noFill/>
                </a:ln>
                <a:solidFill>
                  <a:srgbClr val="1C1C1C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 ligula, </a:t>
            </a:r>
            <a:r>
              <a:rPr kumimoji="0" lang="en-GB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1C1C1C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volutpat</a:t>
            </a:r>
            <a:r>
              <a:rPr kumimoji="0" lang="en-GB" sz="1600" b="0" i="0" u="none" strike="noStrike" kern="1200" cap="none" spc="0" normalizeH="0" baseline="0" noProof="0" dirty="0">
                <a:ln>
                  <a:noFill/>
                </a:ln>
                <a:solidFill>
                  <a:srgbClr val="1C1C1C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 a </a:t>
            </a:r>
            <a:r>
              <a:rPr kumimoji="0" lang="en-GB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1C1C1C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ullamcorper</a:t>
            </a:r>
            <a:r>
              <a:rPr kumimoji="0" lang="en-GB" sz="1600" b="0" i="0" u="none" strike="noStrike" kern="1200" cap="none" spc="0" normalizeH="0" baseline="0" noProof="0" dirty="0">
                <a:ln>
                  <a:noFill/>
                </a:ln>
                <a:solidFill>
                  <a:srgbClr val="1C1C1C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 </a:t>
            </a:r>
            <a:r>
              <a:rPr kumimoji="0" lang="en-GB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1C1C1C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quis</a:t>
            </a:r>
            <a:r>
              <a:rPr kumimoji="0" lang="en-GB" sz="1600" b="0" i="0" u="none" strike="noStrike" kern="1200" cap="none" spc="0" normalizeH="0" baseline="0" noProof="0" dirty="0">
                <a:ln>
                  <a:noFill/>
                </a:ln>
                <a:solidFill>
                  <a:srgbClr val="1C1C1C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, </a:t>
            </a:r>
            <a:r>
              <a:rPr kumimoji="0" lang="en-GB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1C1C1C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pellentesque</a:t>
            </a:r>
            <a:r>
              <a:rPr kumimoji="0" lang="en-GB" sz="1600" b="0" i="0" u="none" strike="noStrike" kern="1200" cap="none" spc="0" normalizeH="0" baseline="0" noProof="0" dirty="0">
                <a:ln>
                  <a:noFill/>
                </a:ln>
                <a:solidFill>
                  <a:srgbClr val="1C1C1C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 </a:t>
            </a:r>
            <a:r>
              <a:rPr kumimoji="0" lang="en-GB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1C1C1C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tincidunt</a:t>
            </a:r>
            <a:r>
              <a:rPr kumimoji="0" lang="en-GB" sz="1600" b="0" i="0" u="none" strike="noStrike" kern="1200" cap="none" spc="0" normalizeH="0" baseline="0" noProof="0" dirty="0">
                <a:ln>
                  <a:noFill/>
                </a:ln>
                <a:solidFill>
                  <a:srgbClr val="1C1C1C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 </a:t>
            </a:r>
            <a:r>
              <a:rPr kumimoji="0" lang="en-GB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1C1C1C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nisl</a:t>
            </a:r>
            <a:r>
              <a:rPr kumimoji="0" lang="en-GB" sz="1600" b="0" i="0" u="none" strike="noStrike" kern="1200" cap="none" spc="0" normalizeH="0" baseline="0" noProof="0" dirty="0">
                <a:ln>
                  <a:noFill/>
                </a:ln>
                <a:solidFill>
                  <a:srgbClr val="1C1C1C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.  </a:t>
            </a:r>
            <a:r>
              <a:rPr kumimoji="0" lang="en-GB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1C1C1C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Lorem</a:t>
            </a:r>
            <a:r>
              <a:rPr kumimoji="0" lang="en-GB" sz="1600" b="0" i="0" u="none" strike="noStrike" kern="1200" cap="none" spc="0" normalizeH="0" baseline="0" noProof="0" dirty="0">
                <a:ln>
                  <a:noFill/>
                </a:ln>
                <a:solidFill>
                  <a:srgbClr val="1C1C1C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 </a:t>
            </a:r>
            <a:r>
              <a:rPr kumimoji="0" lang="en-GB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1C1C1C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ipsum</a:t>
            </a:r>
            <a:r>
              <a:rPr kumimoji="0" lang="en-GB" sz="1600" b="0" i="0" u="none" strike="noStrike" kern="1200" cap="none" spc="0" normalizeH="0" baseline="0" noProof="0" dirty="0">
                <a:ln>
                  <a:noFill/>
                </a:ln>
                <a:solidFill>
                  <a:srgbClr val="1C1C1C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 </a:t>
            </a:r>
            <a:r>
              <a:rPr kumimoji="0" lang="en-GB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1C1C1C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dolor</a:t>
            </a:r>
            <a:r>
              <a:rPr kumimoji="0" lang="en-GB" sz="1600" b="0" i="0" u="none" strike="noStrike" kern="1200" cap="none" spc="0" normalizeH="0" baseline="0" noProof="0" dirty="0">
                <a:ln>
                  <a:noFill/>
                </a:ln>
                <a:solidFill>
                  <a:srgbClr val="1C1C1C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 sit </a:t>
            </a:r>
            <a:r>
              <a:rPr kumimoji="0" lang="en-GB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1C1C1C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amet</a:t>
            </a:r>
            <a:r>
              <a:rPr kumimoji="0" lang="en-GB" sz="1600" b="0" i="0" u="none" strike="noStrike" kern="1200" cap="none" spc="0" normalizeH="0" baseline="0" noProof="0" dirty="0">
                <a:ln>
                  <a:noFill/>
                </a:ln>
                <a:solidFill>
                  <a:srgbClr val="1C1C1C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, </a:t>
            </a:r>
            <a:r>
              <a:rPr kumimoji="0" lang="en-GB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1C1C1C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consectetur</a:t>
            </a:r>
            <a:r>
              <a:rPr kumimoji="0" lang="en-GB" sz="1600" b="0" i="0" u="none" strike="noStrike" kern="1200" cap="none" spc="0" normalizeH="0" baseline="0" noProof="0" dirty="0">
                <a:ln>
                  <a:noFill/>
                </a:ln>
                <a:solidFill>
                  <a:srgbClr val="1C1C1C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 </a:t>
            </a:r>
            <a:r>
              <a:rPr kumimoji="0" lang="en-GB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1C1C1C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adipiscing</a:t>
            </a:r>
            <a:r>
              <a:rPr kumimoji="0" lang="en-GB" sz="1600" b="0" i="0" u="none" strike="noStrike" kern="1200" cap="none" spc="0" normalizeH="0" baseline="0" noProof="0" dirty="0">
                <a:ln>
                  <a:noFill/>
                </a:ln>
                <a:solidFill>
                  <a:srgbClr val="1C1C1C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 </a:t>
            </a:r>
            <a:r>
              <a:rPr kumimoji="0" lang="en-GB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1C1C1C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elit</a:t>
            </a:r>
            <a:r>
              <a:rPr kumimoji="0" lang="en-GB" sz="1600" b="0" i="0" u="none" strike="noStrike" kern="1200" cap="none" spc="0" normalizeH="0" baseline="0" noProof="0" dirty="0">
                <a:ln>
                  <a:noFill/>
                </a:ln>
                <a:solidFill>
                  <a:srgbClr val="1C1C1C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. </a:t>
            </a:r>
            <a:r>
              <a:rPr kumimoji="0" lang="en-GB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1C1C1C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Donec</a:t>
            </a:r>
            <a:r>
              <a:rPr kumimoji="0" lang="en-GB" sz="1600" b="0" i="0" u="none" strike="noStrike" kern="1200" cap="none" spc="0" normalizeH="0" baseline="0" noProof="0" dirty="0">
                <a:ln>
                  <a:noFill/>
                </a:ln>
                <a:solidFill>
                  <a:srgbClr val="1C1C1C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 </a:t>
            </a:r>
            <a:r>
              <a:rPr kumimoji="0" lang="en-GB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1C1C1C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diam</a:t>
            </a:r>
            <a:r>
              <a:rPr kumimoji="0" lang="en-GB" sz="1600" b="0" i="0" u="none" strike="noStrike" kern="1200" cap="none" spc="0" normalizeH="0" baseline="0" noProof="0" dirty="0">
                <a:ln>
                  <a:noFill/>
                </a:ln>
                <a:solidFill>
                  <a:srgbClr val="1C1C1C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 ligula. </a:t>
            </a:r>
            <a:r>
              <a:rPr kumimoji="0" lang="en-GB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1C1C1C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Lorem</a:t>
            </a:r>
            <a:r>
              <a:rPr kumimoji="0" lang="en-GB" sz="1600" b="0" i="0" u="none" strike="noStrike" kern="1200" cap="none" spc="0" normalizeH="0" baseline="0" noProof="0" dirty="0">
                <a:ln>
                  <a:noFill/>
                </a:ln>
                <a:solidFill>
                  <a:srgbClr val="1C1C1C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 </a:t>
            </a:r>
            <a:r>
              <a:rPr kumimoji="0" lang="en-GB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1C1C1C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ipsum</a:t>
            </a:r>
            <a:r>
              <a:rPr kumimoji="0" lang="en-GB" sz="1600" b="0" i="0" u="none" strike="noStrike" kern="1200" cap="none" spc="0" normalizeH="0" baseline="0" noProof="0" dirty="0">
                <a:ln>
                  <a:noFill/>
                </a:ln>
                <a:solidFill>
                  <a:srgbClr val="1C1C1C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 </a:t>
            </a:r>
            <a:r>
              <a:rPr kumimoji="0" lang="en-GB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1C1C1C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dolr</a:t>
            </a:r>
            <a:r>
              <a:rPr kumimoji="0" lang="en-GB" sz="1600" b="0" i="0" u="none" strike="noStrike" kern="1200" cap="none" spc="0" normalizeH="0" baseline="0" noProof="0" dirty="0">
                <a:ln>
                  <a:noFill/>
                </a:ln>
                <a:solidFill>
                  <a:srgbClr val="1C1C1C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 sit </a:t>
            </a:r>
            <a:r>
              <a:rPr kumimoji="0" lang="en-GB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1C1C1C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amet</a:t>
            </a:r>
            <a:r>
              <a:rPr kumimoji="0" lang="en-GB" sz="1600" b="0" i="0" u="none" strike="noStrike" kern="1200" cap="none" spc="0" normalizeH="0" baseline="0" noProof="0" dirty="0">
                <a:ln>
                  <a:noFill/>
                </a:ln>
                <a:solidFill>
                  <a:srgbClr val="1C1C1C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, </a:t>
            </a:r>
            <a:r>
              <a:rPr kumimoji="0" lang="en-GB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1C1C1C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consectetur</a:t>
            </a:r>
            <a:r>
              <a:rPr kumimoji="0" lang="en-GB" sz="1600" b="0" i="0" u="none" strike="noStrike" kern="1200" cap="none" spc="0" normalizeH="0" baseline="0" noProof="0" dirty="0">
                <a:ln>
                  <a:noFill/>
                </a:ln>
                <a:solidFill>
                  <a:srgbClr val="1C1C1C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 </a:t>
            </a:r>
            <a:r>
              <a:rPr kumimoji="0" lang="en-GB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1C1C1C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adipiscing</a:t>
            </a:r>
            <a:r>
              <a:rPr kumimoji="0" lang="en-GB" sz="1600" b="0" i="0" u="none" strike="noStrike" kern="1200" cap="none" spc="0" normalizeH="0" baseline="0" noProof="0" dirty="0">
                <a:ln>
                  <a:noFill/>
                </a:ln>
                <a:solidFill>
                  <a:srgbClr val="1C1C1C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 </a:t>
            </a:r>
            <a:r>
              <a:rPr kumimoji="0" lang="en-GB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1C1C1C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elit</a:t>
            </a:r>
            <a:r>
              <a:rPr kumimoji="0" lang="en-GB" sz="1600" b="0" i="0" u="none" strike="noStrike" kern="1200" cap="none" spc="0" normalizeH="0" baseline="0" noProof="0" dirty="0">
                <a:ln>
                  <a:noFill/>
                </a:ln>
                <a:solidFill>
                  <a:srgbClr val="1C1C1C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. </a:t>
            </a:r>
            <a:r>
              <a:rPr kumimoji="0" lang="en-GB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1C1C1C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Donec</a:t>
            </a:r>
            <a:r>
              <a:rPr kumimoji="0" lang="en-GB" sz="1600" b="0" i="0" u="none" strike="noStrike" kern="1200" cap="none" spc="0" normalizeH="0" baseline="0" noProof="0" dirty="0">
                <a:ln>
                  <a:noFill/>
                </a:ln>
                <a:solidFill>
                  <a:srgbClr val="1C1C1C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 </a:t>
            </a:r>
            <a:r>
              <a:rPr kumimoji="0" lang="en-GB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1C1C1C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diam</a:t>
            </a:r>
            <a:r>
              <a:rPr kumimoji="0" lang="en-GB" sz="1600" b="0" i="0" u="none" strike="noStrike" kern="1200" cap="none" spc="0" normalizeH="0" baseline="0" noProof="0" dirty="0">
                <a:ln>
                  <a:noFill/>
                </a:ln>
                <a:solidFill>
                  <a:srgbClr val="1C1C1C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 ligula, </a:t>
            </a:r>
            <a:r>
              <a:rPr kumimoji="0" lang="en-GB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1C1C1C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volutpat</a:t>
            </a:r>
            <a:r>
              <a:rPr kumimoji="0" lang="en-GB" sz="1600" b="0" i="0" u="none" strike="noStrike" kern="1200" cap="none" spc="0" normalizeH="0" baseline="0" noProof="0" dirty="0">
                <a:ln>
                  <a:noFill/>
                </a:ln>
                <a:solidFill>
                  <a:srgbClr val="1C1C1C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 a </a:t>
            </a:r>
            <a:r>
              <a:rPr kumimoji="0" lang="en-GB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1C1C1C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ullamcorper</a:t>
            </a:r>
            <a:r>
              <a:rPr kumimoji="0" lang="en-GB" sz="1600" b="0" i="0" u="none" strike="noStrike" kern="1200" cap="none" spc="0" normalizeH="0" baseline="0" noProof="0" dirty="0">
                <a:ln>
                  <a:noFill/>
                </a:ln>
                <a:solidFill>
                  <a:srgbClr val="1C1C1C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 </a:t>
            </a:r>
            <a:r>
              <a:rPr kumimoji="0" lang="en-GB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1C1C1C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quis</a:t>
            </a:r>
            <a:r>
              <a:rPr kumimoji="0" lang="en-GB" sz="1600" b="0" i="0" u="none" strike="noStrike" kern="1200" cap="none" spc="0" normalizeH="0" baseline="0" noProof="0" dirty="0">
                <a:ln>
                  <a:noFill/>
                </a:ln>
                <a:solidFill>
                  <a:srgbClr val="1C1C1C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, </a:t>
            </a:r>
            <a:r>
              <a:rPr kumimoji="0" lang="en-GB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1C1C1C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pellentesque</a:t>
            </a:r>
            <a:r>
              <a:rPr kumimoji="0" lang="en-GB" sz="1600" b="0" i="0" u="none" strike="noStrike" kern="1200" cap="none" spc="0" normalizeH="0" baseline="0" noProof="0" dirty="0">
                <a:ln>
                  <a:noFill/>
                </a:ln>
                <a:solidFill>
                  <a:srgbClr val="1C1C1C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 </a:t>
            </a:r>
            <a:r>
              <a:rPr kumimoji="0" lang="en-GB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1C1C1C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tincidunt</a:t>
            </a:r>
            <a:r>
              <a:rPr kumimoji="0" lang="en-GB" sz="1600" b="0" i="0" u="none" strike="noStrike" kern="1200" cap="none" spc="0" normalizeH="0" baseline="0" noProof="0" dirty="0">
                <a:ln>
                  <a:noFill/>
                </a:ln>
                <a:solidFill>
                  <a:srgbClr val="1C1C1C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 </a:t>
            </a:r>
            <a:r>
              <a:rPr kumimoji="0" lang="en-GB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1C1C1C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nisl</a:t>
            </a:r>
            <a:r>
              <a:rPr kumimoji="0" lang="en-GB" sz="1600" b="0" i="0" u="none" strike="noStrike" kern="1200" cap="none" spc="0" normalizeH="0" baseline="0" noProof="0" dirty="0">
                <a:ln>
                  <a:noFill/>
                </a:ln>
                <a:solidFill>
                  <a:srgbClr val="1C1C1C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.</a:t>
            </a:r>
            <a:endParaRPr kumimoji="0" lang="en-GB" sz="1600" b="0" i="0" u="none" strike="noStrike" kern="1200" cap="none" spc="0" normalizeH="0" baseline="0" noProof="0" dirty="0">
              <a:ln>
                <a:noFill/>
              </a:ln>
              <a:solidFill>
                <a:srgbClr val="1C1C1C"/>
              </a:solidFill>
              <a:effectLst/>
              <a:uLnTx/>
              <a:uFillTx/>
              <a:latin typeface="Raleway" panose="020B0503030101060003" pitchFamily="34" charset="0"/>
              <a:ea typeface="+mn-ea"/>
              <a:cs typeface="+mn-cs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1250">
        <p15:prstTrans prst="pageCurlDouble"/>
      </p:transition>
    </mc:Choice>
    <mc:Fallback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粉蓝">
      <a:dk1>
        <a:sysClr val="windowText" lastClr="000000"/>
      </a:dk1>
      <a:lt1>
        <a:sysClr val="window" lastClr="FFFFFF"/>
      </a:lt1>
      <a:dk2>
        <a:srgbClr val="444D26"/>
      </a:dk2>
      <a:lt2>
        <a:srgbClr val="FEFAC9"/>
      </a:lt2>
      <a:accent1>
        <a:srgbClr val="FF9799"/>
      </a:accent1>
      <a:accent2>
        <a:srgbClr val="ABD5FF"/>
      </a:accent2>
      <a:accent3>
        <a:srgbClr val="E2BDCA"/>
      </a:accent3>
      <a:accent4>
        <a:srgbClr val="B2C4DA"/>
      </a:accent4>
      <a:accent5>
        <a:srgbClr val="FF7C80"/>
      </a:accent5>
      <a:accent6>
        <a:srgbClr val="99CCFF"/>
      </a:accent6>
      <a:hlink>
        <a:srgbClr val="FF9799"/>
      </a:hlink>
      <a:folHlink>
        <a:srgbClr val="ABD5FF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1_Office Theme">
  <a:themeElements>
    <a:clrScheme name="粉蓝">
      <a:dk1>
        <a:sysClr val="windowText" lastClr="000000"/>
      </a:dk1>
      <a:lt1>
        <a:sysClr val="window" lastClr="FFFFFF"/>
      </a:lt1>
      <a:dk2>
        <a:srgbClr val="444D26"/>
      </a:dk2>
      <a:lt2>
        <a:srgbClr val="FEFAC9"/>
      </a:lt2>
      <a:accent1>
        <a:srgbClr val="FF9799"/>
      </a:accent1>
      <a:accent2>
        <a:srgbClr val="ABD5FF"/>
      </a:accent2>
      <a:accent3>
        <a:srgbClr val="E2BDCA"/>
      </a:accent3>
      <a:accent4>
        <a:srgbClr val="B2C4DA"/>
      </a:accent4>
      <a:accent5>
        <a:srgbClr val="FF7C80"/>
      </a:accent5>
      <a:accent6>
        <a:srgbClr val="99CCFF"/>
      </a:accent6>
      <a:hlink>
        <a:srgbClr val="FF9799"/>
      </a:hlink>
      <a:folHlink>
        <a:srgbClr val="ABD5FF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6948</Words>
  <Application>WPS 演示</Application>
  <PresentationFormat>宽屏</PresentationFormat>
  <Paragraphs>298</Paragraphs>
  <Slides>24</Slides>
  <Notes>8</Notes>
  <HiddenSlides>0</HiddenSlides>
  <MMClips>0</MMClips>
  <ScaleCrop>false</ScaleCrop>
  <HeadingPairs>
    <vt:vector size="6" baseType="variant">
      <vt:variant>
        <vt:lpstr>已用的字体</vt:lpstr>
      </vt:variant>
      <vt:variant>
        <vt:i4>46</vt:i4>
      </vt:variant>
      <vt:variant>
        <vt:lpstr>主题</vt:lpstr>
      </vt:variant>
      <vt:variant>
        <vt:i4>3</vt:i4>
      </vt:variant>
      <vt:variant>
        <vt:lpstr>幻灯片标题</vt:lpstr>
      </vt:variant>
      <vt:variant>
        <vt:i4>24</vt:i4>
      </vt:variant>
    </vt:vector>
  </HeadingPairs>
  <TitlesOfParts>
    <vt:vector size="73" baseType="lpstr">
      <vt:lpstr>Arial</vt:lpstr>
      <vt:lpstr>宋体</vt:lpstr>
      <vt:lpstr>Wingdings</vt:lpstr>
      <vt:lpstr>Raleway</vt:lpstr>
      <vt:lpstr>逐浪古宋书法楷体</vt:lpstr>
      <vt:lpstr>Gill Sans</vt:lpstr>
      <vt:lpstr>Arial</vt:lpstr>
      <vt:lpstr>Open Sans Light</vt:lpstr>
      <vt:lpstr>Open Sans</vt:lpstr>
      <vt:lpstr>Poppins Light</vt:lpstr>
      <vt:lpstr>Poppins SemiBold</vt:lpstr>
      <vt:lpstr>Open Sans Light</vt:lpstr>
      <vt:lpstr>Lato Regular</vt:lpstr>
      <vt:lpstr>Calibri</vt:lpstr>
      <vt:lpstr>Poppins Medium</vt:lpstr>
      <vt:lpstr>Lato Black</vt:lpstr>
      <vt:lpstr>MS PGothic</vt:lpstr>
      <vt:lpstr>Roboto</vt:lpstr>
      <vt:lpstr>Segoe Print</vt:lpstr>
      <vt:lpstr>微软雅黑</vt:lpstr>
      <vt:lpstr>Arial Unicode MS</vt:lpstr>
      <vt:lpstr>等线 Light</vt:lpstr>
      <vt:lpstr>等线</vt:lpstr>
      <vt:lpstr>Open Sans Semibold</vt:lpstr>
      <vt:lpstr>Calibri Light</vt:lpstr>
      <vt:lpstr>Calibri</vt:lpstr>
      <vt:lpstr>Roboto Regular</vt:lpstr>
      <vt:lpstr>Roboto Light</vt:lpstr>
      <vt:lpstr>Open Sans</vt:lpstr>
      <vt:lpstr>Gill Sans</vt:lpstr>
      <vt:lpstr>Lato Light</vt:lpstr>
      <vt:lpstr>Montserrat</vt:lpstr>
      <vt:lpstr>Source Sans Pro Bold</vt:lpstr>
      <vt:lpstr>Source Sans Pro</vt:lpstr>
      <vt:lpstr>Raleway Black</vt:lpstr>
      <vt:lpstr>Neris Thin</vt:lpstr>
      <vt:lpstr>Lato</vt:lpstr>
      <vt:lpstr>Roboto Black</vt:lpstr>
      <vt:lpstr>Lato Black</vt:lpstr>
      <vt:lpstr>Times New Roman</vt:lpstr>
      <vt:lpstr>Bebas Neue</vt:lpstr>
      <vt:lpstr>Karla</vt:lpstr>
      <vt:lpstr>Gill Sans MT</vt:lpstr>
      <vt:lpstr>Kozuka Gothic Pro R</vt:lpstr>
      <vt:lpstr>Wide Latin</vt:lpstr>
      <vt:lpstr>Kozuka Gothic Pro M</vt:lpstr>
      <vt:lpstr>Office 主题​​</vt:lpstr>
      <vt:lpstr>Office Theme</vt:lpstr>
      <vt:lpstr>1_Office Theme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The World Map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Windows 用户</dc:creator>
  <cp:lastModifiedBy>admin</cp:lastModifiedBy>
  <cp:revision>42</cp:revision>
  <dcterms:created xsi:type="dcterms:W3CDTF">2018-08-07T13:42:00Z</dcterms:created>
  <dcterms:modified xsi:type="dcterms:W3CDTF">2018-08-29T08:04:19Z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2052-10.1.0.6876</vt:lpwstr>
  </property>
</Properties>
</file>