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2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2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0050"/>
    <a:srgbClr val="62ACB7"/>
    <a:srgbClr val="4A8289"/>
    <a:srgbClr val="011F3D"/>
    <a:srgbClr val="3F7D5B"/>
    <a:srgbClr val="4EB4B7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71" autoAdjust="0"/>
    <p:restoredTop sz="94660"/>
  </p:normalViewPr>
  <p:slideViewPr>
    <p:cSldViewPr snapToGrid="0">
      <p:cViewPr>
        <p:scale>
          <a:sx n="75" d="100"/>
          <a:sy n="75" d="100"/>
        </p:scale>
        <p:origin x="534" y="35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3022599"/>
          </a:xfrm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9790" y="332295"/>
            <a:ext cx="11472420" cy="6193410"/>
          </a:xfrm>
          <a:custGeom>
            <a:avLst/>
            <a:gdLst>
              <a:gd name="connsiteX0" fmla="*/ 0 w 11472420"/>
              <a:gd name="connsiteY0" fmla="*/ 0 h 6193410"/>
              <a:gd name="connsiteX1" fmla="*/ 11472420 w 11472420"/>
              <a:gd name="connsiteY1" fmla="*/ 0 h 6193410"/>
              <a:gd name="connsiteX2" fmla="*/ 11472420 w 11472420"/>
              <a:gd name="connsiteY2" fmla="*/ 6193410 h 6193410"/>
              <a:gd name="connsiteX3" fmla="*/ 0 w 11472420"/>
              <a:gd name="connsiteY3" fmla="*/ 6193410 h 619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2420" h="6193410">
                <a:moveTo>
                  <a:pt x="0" y="0"/>
                </a:moveTo>
                <a:lnTo>
                  <a:pt x="11472420" y="0"/>
                </a:lnTo>
                <a:lnTo>
                  <a:pt x="11472420" y="6193410"/>
                </a:lnTo>
                <a:lnTo>
                  <a:pt x="0" y="61934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3429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342900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633547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742018" y="1194203"/>
            <a:ext cx="4051246" cy="2559182"/>
          </a:xfrm>
          <a:custGeom>
            <a:avLst/>
            <a:gdLst>
              <a:gd name="connsiteX0" fmla="*/ 0 w 4051246"/>
              <a:gd name="connsiteY0" fmla="*/ 0 h 2559182"/>
              <a:gd name="connsiteX1" fmla="*/ 4051246 w 4051246"/>
              <a:gd name="connsiteY1" fmla="*/ 0 h 2559182"/>
              <a:gd name="connsiteX2" fmla="*/ 4051246 w 4051246"/>
              <a:gd name="connsiteY2" fmla="*/ 2559182 h 2559182"/>
              <a:gd name="connsiteX3" fmla="*/ 0 w 4051246"/>
              <a:gd name="connsiteY3" fmla="*/ 2559182 h 25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1246" h="2559182">
                <a:moveTo>
                  <a:pt x="0" y="0"/>
                </a:moveTo>
                <a:lnTo>
                  <a:pt x="4051246" y="0"/>
                </a:lnTo>
                <a:lnTo>
                  <a:pt x="4051246" y="2559182"/>
                </a:lnTo>
                <a:lnTo>
                  <a:pt x="0" y="25591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2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302933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680200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81799" cy="6858000"/>
          </a:xfrm>
          <a:custGeom>
            <a:avLst/>
            <a:gdLst>
              <a:gd name="connsiteX0" fmla="*/ 0 w 6781799"/>
              <a:gd name="connsiteY0" fmla="*/ 0 h 6858000"/>
              <a:gd name="connsiteX1" fmla="*/ 3618136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0" y="0"/>
                </a:moveTo>
                <a:lnTo>
                  <a:pt x="3618136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5145815" y="1939554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145815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7658100" y="1939555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571500" y="1939554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633713" y="1939553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633713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626576" y="1745273"/>
            <a:ext cx="3367454" cy="3367454"/>
          </a:xfrm>
          <a:custGeom>
            <a:avLst/>
            <a:gdLst>
              <a:gd name="connsiteX0" fmla="*/ 1683727 w 3367454"/>
              <a:gd name="connsiteY0" fmla="*/ 0 h 3367454"/>
              <a:gd name="connsiteX1" fmla="*/ 3367454 w 3367454"/>
              <a:gd name="connsiteY1" fmla="*/ 0 h 3367454"/>
              <a:gd name="connsiteX2" fmla="*/ 3367454 w 3367454"/>
              <a:gd name="connsiteY2" fmla="*/ 1683727 h 3367454"/>
              <a:gd name="connsiteX3" fmla="*/ 1683727 w 3367454"/>
              <a:gd name="connsiteY3" fmla="*/ 3367454 h 3367454"/>
              <a:gd name="connsiteX4" fmla="*/ 0 w 3367454"/>
              <a:gd name="connsiteY4" fmla="*/ 1683727 h 3367454"/>
              <a:gd name="connsiteX5" fmla="*/ 1683727 w 3367454"/>
              <a:gd name="connsiteY5" fmla="*/ 0 h 336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7454" h="3367454">
                <a:moveTo>
                  <a:pt x="1683727" y="0"/>
                </a:moveTo>
                <a:lnTo>
                  <a:pt x="3367454" y="0"/>
                </a:lnTo>
                <a:lnTo>
                  <a:pt x="3367454" y="1683727"/>
                </a:lnTo>
                <a:cubicBezTo>
                  <a:pt x="3367454" y="2613624"/>
                  <a:pt x="2613624" y="3367454"/>
                  <a:pt x="1683727" y="3367454"/>
                </a:cubicBezTo>
                <a:cubicBezTo>
                  <a:pt x="753830" y="3367454"/>
                  <a:pt x="0" y="2613624"/>
                  <a:pt x="0" y="1683727"/>
                </a:cubicBezTo>
                <a:cubicBezTo>
                  <a:pt x="0" y="753830"/>
                  <a:pt x="753830" y="0"/>
                  <a:pt x="16837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34014" y="1552712"/>
            <a:ext cx="3752576" cy="3752576"/>
          </a:xfrm>
          <a:custGeom>
            <a:avLst/>
            <a:gdLst>
              <a:gd name="connsiteX0" fmla="*/ 768990 w 3752576"/>
              <a:gd name="connsiteY0" fmla="*/ 0 h 3752576"/>
              <a:gd name="connsiteX1" fmla="*/ 1876288 w 3752576"/>
              <a:gd name="connsiteY1" fmla="*/ 1107298 h 3752576"/>
              <a:gd name="connsiteX2" fmla="*/ 2983586 w 3752576"/>
              <a:gd name="connsiteY2" fmla="*/ 0 h 3752576"/>
              <a:gd name="connsiteX3" fmla="*/ 3752576 w 3752576"/>
              <a:gd name="connsiteY3" fmla="*/ 768990 h 3752576"/>
              <a:gd name="connsiteX4" fmla="*/ 2645278 w 3752576"/>
              <a:gd name="connsiteY4" fmla="*/ 1876288 h 3752576"/>
              <a:gd name="connsiteX5" fmla="*/ 3752576 w 3752576"/>
              <a:gd name="connsiteY5" fmla="*/ 2983586 h 3752576"/>
              <a:gd name="connsiteX6" fmla="*/ 2983586 w 3752576"/>
              <a:gd name="connsiteY6" fmla="*/ 3752576 h 3752576"/>
              <a:gd name="connsiteX7" fmla="*/ 1876288 w 3752576"/>
              <a:gd name="connsiteY7" fmla="*/ 2645278 h 3752576"/>
              <a:gd name="connsiteX8" fmla="*/ 768990 w 3752576"/>
              <a:gd name="connsiteY8" fmla="*/ 3752576 h 3752576"/>
              <a:gd name="connsiteX9" fmla="*/ 0 w 3752576"/>
              <a:gd name="connsiteY9" fmla="*/ 2983586 h 3752576"/>
              <a:gd name="connsiteX10" fmla="*/ 1107298 w 3752576"/>
              <a:gd name="connsiteY10" fmla="*/ 1876288 h 3752576"/>
              <a:gd name="connsiteX11" fmla="*/ 0 w 3752576"/>
              <a:gd name="connsiteY11" fmla="*/ 768990 h 37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52576" h="3752576">
                <a:moveTo>
                  <a:pt x="768990" y="0"/>
                </a:moveTo>
                <a:lnTo>
                  <a:pt x="1876288" y="1107298"/>
                </a:lnTo>
                <a:lnTo>
                  <a:pt x="2983586" y="0"/>
                </a:lnTo>
                <a:lnTo>
                  <a:pt x="3752576" y="768990"/>
                </a:lnTo>
                <a:lnTo>
                  <a:pt x="2645278" y="1876288"/>
                </a:lnTo>
                <a:lnTo>
                  <a:pt x="3752576" y="2983586"/>
                </a:lnTo>
                <a:lnTo>
                  <a:pt x="2983586" y="3752576"/>
                </a:lnTo>
                <a:lnTo>
                  <a:pt x="1876288" y="2645278"/>
                </a:lnTo>
                <a:lnTo>
                  <a:pt x="768990" y="3752576"/>
                </a:lnTo>
                <a:lnTo>
                  <a:pt x="0" y="2983586"/>
                </a:lnTo>
                <a:lnTo>
                  <a:pt x="1107298" y="1876288"/>
                </a:lnTo>
                <a:lnTo>
                  <a:pt x="0" y="768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70126" y="1656720"/>
            <a:ext cx="4111690" cy="3544560"/>
          </a:xfrm>
          <a:custGeom>
            <a:avLst/>
            <a:gdLst>
              <a:gd name="connsiteX0" fmla="*/ 0 w 3477532"/>
              <a:gd name="connsiteY0" fmla="*/ 0 h 2997872"/>
              <a:gd name="connsiteX1" fmla="*/ 3477532 w 3477532"/>
              <a:gd name="connsiteY1" fmla="*/ 0 h 2997872"/>
              <a:gd name="connsiteX2" fmla="*/ 1738766 w 3477532"/>
              <a:gd name="connsiteY2" fmla="*/ 2997872 h 299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7532" h="2997872">
                <a:moveTo>
                  <a:pt x="0" y="0"/>
                </a:moveTo>
                <a:lnTo>
                  <a:pt x="3477532" y="0"/>
                </a:lnTo>
                <a:lnTo>
                  <a:pt x="1738766" y="29978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-537288" y="-2748966"/>
            <a:ext cx="6016382" cy="6016382"/>
          </a:xfrm>
          <a:custGeom>
            <a:avLst/>
            <a:gdLst>
              <a:gd name="connsiteX0" fmla="*/ 4039571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1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1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-2754756" y="1531262"/>
            <a:ext cx="3953622" cy="3953621"/>
          </a:xfrm>
          <a:custGeom>
            <a:avLst/>
            <a:gdLst>
              <a:gd name="connsiteX0" fmla="*/ 1976811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1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2"/>
          </p:nvPr>
        </p:nvSpPr>
        <p:spPr>
          <a:xfrm>
            <a:off x="683174" y="431124"/>
            <a:ext cx="6016382" cy="6016382"/>
          </a:xfrm>
          <a:custGeom>
            <a:avLst/>
            <a:gdLst>
              <a:gd name="connsiteX0" fmla="*/ 4039572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2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2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4963402" y="-1786343"/>
            <a:ext cx="3953622" cy="3953621"/>
          </a:xfrm>
          <a:custGeom>
            <a:avLst/>
            <a:gdLst>
              <a:gd name="connsiteX0" fmla="*/ 1976812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2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-554479" y="4711352"/>
            <a:ext cx="2973807" cy="2973808"/>
          </a:xfrm>
          <a:custGeom>
            <a:avLst/>
            <a:gdLst>
              <a:gd name="connsiteX0" fmla="*/ 996996 w 2973807"/>
              <a:gd name="connsiteY0" fmla="*/ 0 h 2973808"/>
              <a:gd name="connsiteX1" fmla="*/ 2973807 w 2973807"/>
              <a:gd name="connsiteY1" fmla="*/ 1976811 h 2973808"/>
              <a:gd name="connsiteX2" fmla="*/ 1976810 w 2973807"/>
              <a:gd name="connsiteY2" fmla="*/ 2973808 h 2973808"/>
              <a:gd name="connsiteX3" fmla="*/ 0 w 2973807"/>
              <a:gd name="connsiteY3" fmla="*/ 996997 h 297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807" h="2973808">
                <a:moveTo>
                  <a:pt x="996996" y="0"/>
                </a:moveTo>
                <a:lnTo>
                  <a:pt x="2973807" y="1976811"/>
                </a:lnTo>
                <a:lnTo>
                  <a:pt x="1976810" y="2973808"/>
                </a:lnTo>
                <a:lnTo>
                  <a:pt x="0" y="9969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720769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926957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8133145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45884" y="3692946"/>
            <a:ext cx="3109057" cy="5451108"/>
          </a:xfrm>
          <a:custGeom>
            <a:avLst/>
            <a:gdLst>
              <a:gd name="connsiteX0" fmla="*/ 0 w 3109057"/>
              <a:gd name="connsiteY0" fmla="*/ 0 h 5451108"/>
              <a:gd name="connsiteX1" fmla="*/ 3109057 w 3109057"/>
              <a:gd name="connsiteY1" fmla="*/ 0 h 5451108"/>
              <a:gd name="connsiteX2" fmla="*/ 3109057 w 3109057"/>
              <a:gd name="connsiteY2" fmla="*/ 5451108 h 5451108"/>
              <a:gd name="connsiteX3" fmla="*/ 0 w 3109057"/>
              <a:gd name="connsiteY3" fmla="*/ 5451108 h 545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057" h="5451108">
                <a:moveTo>
                  <a:pt x="0" y="0"/>
                </a:moveTo>
                <a:lnTo>
                  <a:pt x="3109057" y="0"/>
                </a:lnTo>
                <a:lnTo>
                  <a:pt x="3109057" y="5451108"/>
                </a:lnTo>
                <a:lnTo>
                  <a:pt x="0" y="54511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81212" y="2644228"/>
            <a:ext cx="5083531" cy="3211279"/>
          </a:xfrm>
          <a:custGeom>
            <a:avLst/>
            <a:gdLst>
              <a:gd name="connsiteX0" fmla="*/ 0 w 5083531"/>
              <a:gd name="connsiteY0" fmla="*/ 0 h 3211279"/>
              <a:gd name="connsiteX1" fmla="*/ 5083531 w 5083531"/>
              <a:gd name="connsiteY1" fmla="*/ 0 h 3211279"/>
              <a:gd name="connsiteX2" fmla="*/ 5083531 w 5083531"/>
              <a:gd name="connsiteY2" fmla="*/ 3211279 h 3211279"/>
              <a:gd name="connsiteX3" fmla="*/ 0 w 5083531"/>
              <a:gd name="connsiteY3" fmla="*/ 3211279 h 321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3531" h="3211279">
                <a:moveTo>
                  <a:pt x="0" y="0"/>
                </a:moveTo>
                <a:lnTo>
                  <a:pt x="5083531" y="0"/>
                </a:lnTo>
                <a:lnTo>
                  <a:pt x="5083531" y="3211279"/>
                </a:lnTo>
                <a:lnTo>
                  <a:pt x="0" y="32112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26050" y="1263408"/>
            <a:ext cx="3136979" cy="4330782"/>
          </a:xfrm>
          <a:custGeom>
            <a:avLst/>
            <a:gdLst>
              <a:gd name="connsiteX0" fmla="*/ 6596 w 3136979"/>
              <a:gd name="connsiteY0" fmla="*/ 0 h 4330782"/>
              <a:gd name="connsiteX1" fmla="*/ 3132582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6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6" y="0"/>
                </a:moveTo>
                <a:cubicBezTo>
                  <a:pt x="3132582" y="0"/>
                  <a:pt x="3132582" y="0"/>
                  <a:pt x="3132582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2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628605" y="1263408"/>
            <a:ext cx="3136979" cy="4330782"/>
          </a:xfrm>
          <a:custGeom>
            <a:avLst/>
            <a:gdLst>
              <a:gd name="connsiteX0" fmla="*/ 6595 w 3136979"/>
              <a:gd name="connsiteY0" fmla="*/ 0 h 4330782"/>
              <a:gd name="connsiteX1" fmla="*/ 3132581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5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5" y="0"/>
                </a:moveTo>
                <a:cubicBezTo>
                  <a:pt x="3132581" y="0"/>
                  <a:pt x="3132581" y="0"/>
                  <a:pt x="3132581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1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930810" y="2519993"/>
            <a:ext cx="4330782" cy="3136979"/>
          </a:xfrm>
          <a:custGeom>
            <a:avLst/>
            <a:gdLst>
              <a:gd name="connsiteX0" fmla="*/ 4836 w 4330782"/>
              <a:gd name="connsiteY0" fmla="*/ 0 h 3136979"/>
              <a:gd name="connsiteX1" fmla="*/ 4325946 w 4330782"/>
              <a:gd name="connsiteY1" fmla="*/ 2198 h 3136979"/>
              <a:gd name="connsiteX2" fmla="*/ 4330782 w 4330782"/>
              <a:gd name="connsiteY2" fmla="*/ 6596 h 3136979"/>
              <a:gd name="connsiteX3" fmla="*/ 4330782 w 4330782"/>
              <a:gd name="connsiteY3" fmla="*/ 3132582 h 3136979"/>
              <a:gd name="connsiteX4" fmla="*/ 4325946 w 4330782"/>
              <a:gd name="connsiteY4" fmla="*/ 3136979 h 3136979"/>
              <a:gd name="connsiteX5" fmla="*/ 4836 w 4330782"/>
              <a:gd name="connsiteY5" fmla="*/ 3134780 h 3136979"/>
              <a:gd name="connsiteX6" fmla="*/ 0 w 4330782"/>
              <a:gd name="connsiteY6" fmla="*/ 3130383 h 3136979"/>
              <a:gd name="connsiteX7" fmla="*/ 0 w 4330782"/>
              <a:gd name="connsiteY7" fmla="*/ 4397 h 3136979"/>
              <a:gd name="connsiteX8" fmla="*/ 4836 w 4330782"/>
              <a:gd name="connsiteY8" fmla="*/ 0 h 313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30782" h="3136979">
                <a:moveTo>
                  <a:pt x="4836" y="0"/>
                </a:moveTo>
                <a:cubicBezTo>
                  <a:pt x="4325946" y="2198"/>
                  <a:pt x="4325946" y="2198"/>
                  <a:pt x="4325946" y="2198"/>
                </a:cubicBezTo>
                <a:cubicBezTo>
                  <a:pt x="4328364" y="2198"/>
                  <a:pt x="4330782" y="4397"/>
                  <a:pt x="4330782" y="6596"/>
                </a:cubicBezTo>
                <a:cubicBezTo>
                  <a:pt x="4330782" y="3132582"/>
                  <a:pt x="4330782" y="3132582"/>
                  <a:pt x="4330782" y="3132582"/>
                </a:cubicBezTo>
                <a:cubicBezTo>
                  <a:pt x="4330782" y="3134780"/>
                  <a:pt x="4328364" y="3136979"/>
                  <a:pt x="4325946" y="3136979"/>
                </a:cubicBezTo>
                <a:lnTo>
                  <a:pt x="4836" y="3134780"/>
                </a:lnTo>
                <a:cubicBezTo>
                  <a:pt x="2418" y="3134780"/>
                  <a:pt x="0" y="3132582"/>
                  <a:pt x="0" y="3130383"/>
                </a:cubicBezTo>
                <a:cubicBezTo>
                  <a:pt x="0" y="4397"/>
                  <a:pt x="0" y="4397"/>
                  <a:pt x="0" y="4397"/>
                </a:cubicBezTo>
                <a:cubicBezTo>
                  <a:pt x="0" y="2198"/>
                  <a:pt x="2418" y="0"/>
                  <a:pt x="48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1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6" y="1776318"/>
            <a:ext cx="2947686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4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535069" y="-462372"/>
            <a:ext cx="8344313" cy="7867688"/>
          </a:xfrm>
          <a:custGeom>
            <a:avLst/>
            <a:gdLst>
              <a:gd name="connsiteX0" fmla="*/ 960424 w 8344313"/>
              <a:gd name="connsiteY0" fmla="*/ 4679740 h 7867688"/>
              <a:gd name="connsiteX1" fmla="*/ 945543 w 8344313"/>
              <a:gd name="connsiteY1" fmla="*/ 4686114 h 7867688"/>
              <a:gd name="connsiteX2" fmla="*/ 945543 w 8344313"/>
              <a:gd name="connsiteY2" fmla="*/ 4718494 h 7867688"/>
              <a:gd name="connsiteX3" fmla="*/ 928267 w 8344313"/>
              <a:gd name="connsiteY3" fmla="*/ 4734683 h 7867688"/>
              <a:gd name="connsiteX4" fmla="*/ 945543 w 8344313"/>
              <a:gd name="connsiteY4" fmla="*/ 4718494 h 7867688"/>
              <a:gd name="connsiteX5" fmla="*/ 960660 w 8344313"/>
              <a:gd name="connsiteY5" fmla="*/ 4702304 h 7867688"/>
              <a:gd name="connsiteX6" fmla="*/ 960660 w 8344313"/>
              <a:gd name="connsiteY6" fmla="*/ 4686114 h 7867688"/>
              <a:gd name="connsiteX7" fmla="*/ 960424 w 8344313"/>
              <a:gd name="connsiteY7" fmla="*/ 4679740 h 7867688"/>
              <a:gd name="connsiteX8" fmla="*/ 7947148 w 8344313"/>
              <a:gd name="connsiteY8" fmla="*/ 110 h 7867688"/>
              <a:gd name="connsiteX9" fmla="*/ 8081748 w 8344313"/>
              <a:gd name="connsiteY9" fmla="*/ 6231 h 7867688"/>
              <a:gd name="connsiteX10" fmla="*/ 8145455 w 8344313"/>
              <a:gd name="connsiteY10" fmla="*/ 22421 h 7867688"/>
              <a:gd name="connsiteX11" fmla="*/ 8336574 w 8344313"/>
              <a:gd name="connsiteY11" fmla="*/ 595534 h 7867688"/>
              <a:gd name="connsiteX12" fmla="*/ 8049355 w 8344313"/>
              <a:gd name="connsiteY12" fmla="*/ 1153536 h 7867688"/>
              <a:gd name="connsiteX13" fmla="*/ 7730823 w 8344313"/>
              <a:gd name="connsiteY13" fmla="*/ 1471933 h 7867688"/>
              <a:gd name="connsiteX14" fmla="*/ 7539703 w 8344313"/>
              <a:gd name="connsiteY14" fmla="*/ 1535612 h 7867688"/>
              <a:gd name="connsiteX15" fmla="*/ 7030052 w 8344313"/>
              <a:gd name="connsiteY15" fmla="*/ 1566912 h 7867688"/>
              <a:gd name="connsiteX16" fmla="*/ 6265574 w 8344313"/>
              <a:gd name="connsiteY16" fmla="*/ 1646781 h 7867688"/>
              <a:gd name="connsiteX17" fmla="*/ 4815442 w 8344313"/>
              <a:gd name="connsiteY17" fmla="*/ 1901498 h 7867688"/>
              <a:gd name="connsiteX18" fmla="*/ 4019651 w 8344313"/>
              <a:gd name="connsiteY18" fmla="*/ 2108725 h 7867688"/>
              <a:gd name="connsiteX19" fmla="*/ 3923551 w 8344313"/>
              <a:gd name="connsiteY19" fmla="*/ 2140025 h 7867688"/>
              <a:gd name="connsiteX20" fmla="*/ 3892238 w 8344313"/>
              <a:gd name="connsiteY20" fmla="*/ 2172404 h 7867688"/>
              <a:gd name="connsiteX21" fmla="*/ 3923551 w 8344313"/>
              <a:gd name="connsiteY21" fmla="*/ 2203704 h 7867688"/>
              <a:gd name="connsiteX22" fmla="*/ 4162180 w 8344313"/>
              <a:gd name="connsiteY22" fmla="*/ 2314873 h 7867688"/>
              <a:gd name="connsiteX23" fmla="*/ 5102661 w 8344313"/>
              <a:gd name="connsiteY23" fmla="*/ 2649458 h 7867688"/>
              <a:gd name="connsiteX24" fmla="*/ 5803432 w 8344313"/>
              <a:gd name="connsiteY24" fmla="*/ 2999154 h 7867688"/>
              <a:gd name="connsiteX25" fmla="*/ 6344397 w 8344313"/>
              <a:gd name="connsiteY25" fmla="*/ 3428719 h 7867688"/>
              <a:gd name="connsiteX26" fmla="*/ 6726636 w 8344313"/>
              <a:gd name="connsiteY26" fmla="*/ 4049322 h 7867688"/>
              <a:gd name="connsiteX27" fmla="*/ 6775226 w 8344313"/>
              <a:gd name="connsiteY27" fmla="*/ 4558756 h 7867688"/>
              <a:gd name="connsiteX28" fmla="*/ 6392987 w 8344313"/>
              <a:gd name="connsiteY28" fmla="*/ 5482644 h 7867688"/>
              <a:gd name="connsiteX29" fmla="*/ 6073375 w 8344313"/>
              <a:gd name="connsiteY29" fmla="*/ 5928399 h 7867688"/>
              <a:gd name="connsiteX30" fmla="*/ 5516213 w 8344313"/>
              <a:gd name="connsiteY30" fmla="*/ 6533891 h 7867688"/>
              <a:gd name="connsiteX31" fmla="*/ 4831638 w 8344313"/>
              <a:gd name="connsiteY31" fmla="*/ 7059514 h 7867688"/>
              <a:gd name="connsiteX32" fmla="*/ 3668725 w 8344313"/>
              <a:gd name="connsiteY32" fmla="*/ 7584058 h 7867688"/>
              <a:gd name="connsiteX33" fmla="*/ 2793031 w 8344313"/>
              <a:gd name="connsiteY33" fmla="*/ 7791285 h 7867688"/>
              <a:gd name="connsiteX34" fmla="*/ 1455195 w 8344313"/>
              <a:gd name="connsiteY34" fmla="*/ 7854965 h 7867688"/>
              <a:gd name="connsiteX35" fmla="*/ 498518 w 8344313"/>
              <a:gd name="connsiteY35" fmla="*/ 7505269 h 7867688"/>
              <a:gd name="connsiteX36" fmla="*/ 36376 w 8344313"/>
              <a:gd name="connsiteY36" fmla="*/ 6724928 h 7867688"/>
              <a:gd name="connsiteX37" fmla="*/ 196182 w 8344313"/>
              <a:gd name="connsiteY37" fmla="*/ 5577623 h 7867688"/>
              <a:gd name="connsiteX38" fmla="*/ 594618 w 8344313"/>
              <a:gd name="connsiteY38" fmla="*/ 4989400 h 7867688"/>
              <a:gd name="connsiteX39" fmla="*/ 1136663 w 8344313"/>
              <a:gd name="connsiteY39" fmla="*/ 4288929 h 7867688"/>
              <a:gd name="connsiteX40" fmla="*/ 1215486 w 8344313"/>
              <a:gd name="connsiteY40" fmla="*/ 4209060 h 7867688"/>
              <a:gd name="connsiteX41" fmla="*/ 1231683 w 8344313"/>
              <a:gd name="connsiteY41" fmla="*/ 4225249 h 7867688"/>
              <a:gd name="connsiteX42" fmla="*/ 1055680 w 8344313"/>
              <a:gd name="connsiteY42" fmla="*/ 4511266 h 7867688"/>
              <a:gd name="connsiteX43" fmla="*/ 976857 w 8344313"/>
              <a:gd name="connsiteY43" fmla="*/ 4638625 h 7867688"/>
              <a:gd name="connsiteX44" fmla="*/ 976857 w 8344313"/>
              <a:gd name="connsiteY44" fmla="*/ 4654814 h 7867688"/>
              <a:gd name="connsiteX45" fmla="*/ 991973 w 8344313"/>
              <a:gd name="connsiteY45" fmla="*/ 4654814 h 7867688"/>
              <a:gd name="connsiteX46" fmla="*/ 1264076 w 8344313"/>
              <a:gd name="connsiteY46" fmla="*/ 4288929 h 7867688"/>
              <a:gd name="connsiteX47" fmla="*/ 1470312 w 8344313"/>
              <a:gd name="connsiteY47" fmla="*/ 4001832 h 7867688"/>
              <a:gd name="connsiteX48" fmla="*/ 1501625 w 8344313"/>
              <a:gd name="connsiteY48" fmla="*/ 3970532 h 7867688"/>
              <a:gd name="connsiteX49" fmla="*/ 1757531 w 8344313"/>
              <a:gd name="connsiteY49" fmla="*/ 3810795 h 7867688"/>
              <a:gd name="connsiteX50" fmla="*/ 1805041 w 8344313"/>
              <a:gd name="connsiteY50" fmla="*/ 3826985 h 7867688"/>
              <a:gd name="connsiteX51" fmla="*/ 1773727 w 8344313"/>
              <a:gd name="connsiteY51" fmla="*/ 3938153 h 7867688"/>
              <a:gd name="connsiteX52" fmla="*/ 1597725 w 8344313"/>
              <a:gd name="connsiteY52" fmla="*/ 4256549 h 7867688"/>
              <a:gd name="connsiteX53" fmla="*/ 1310506 w 8344313"/>
              <a:gd name="connsiteY53" fmla="*/ 5053079 h 7867688"/>
              <a:gd name="connsiteX54" fmla="*/ 1501625 w 8344313"/>
              <a:gd name="connsiteY54" fmla="*/ 5753551 h 7867688"/>
              <a:gd name="connsiteX55" fmla="*/ 1916257 w 8344313"/>
              <a:gd name="connsiteY55" fmla="*/ 6008267 h 7867688"/>
              <a:gd name="connsiteX56" fmla="*/ 2474499 w 8344313"/>
              <a:gd name="connsiteY56" fmla="*/ 6119436 h 7867688"/>
              <a:gd name="connsiteX57" fmla="*/ 2824344 w 8344313"/>
              <a:gd name="connsiteY57" fmla="*/ 6135626 h 7867688"/>
              <a:gd name="connsiteX58" fmla="*/ 3621215 w 8344313"/>
              <a:gd name="connsiteY58" fmla="*/ 6055757 h 7867688"/>
              <a:gd name="connsiteX59" fmla="*/ 4369496 w 8344313"/>
              <a:gd name="connsiteY59" fmla="*/ 5896019 h 7867688"/>
              <a:gd name="connsiteX60" fmla="*/ 5181484 w 8344313"/>
              <a:gd name="connsiteY60" fmla="*/ 5610003 h 7867688"/>
              <a:gd name="connsiteX61" fmla="*/ 5277584 w 8344313"/>
              <a:gd name="connsiteY61" fmla="*/ 5546323 h 7867688"/>
              <a:gd name="connsiteX62" fmla="*/ 5325094 w 8344313"/>
              <a:gd name="connsiteY62" fmla="*/ 5100569 h 7867688"/>
              <a:gd name="connsiteX63" fmla="*/ 5022758 w 8344313"/>
              <a:gd name="connsiteY63" fmla="*/ 4893342 h 7867688"/>
              <a:gd name="connsiteX64" fmla="*/ 4147064 w 8344313"/>
              <a:gd name="connsiteY64" fmla="*/ 4527456 h 7867688"/>
              <a:gd name="connsiteX65" fmla="*/ 3222780 w 8344313"/>
              <a:gd name="connsiteY65" fmla="*/ 4161570 h 7867688"/>
              <a:gd name="connsiteX66" fmla="*/ 2601912 w 8344313"/>
              <a:gd name="connsiteY66" fmla="*/ 3874474 h 7867688"/>
              <a:gd name="connsiteX67" fmla="*/ 2092260 w 8344313"/>
              <a:gd name="connsiteY67" fmla="*/ 3524778 h 7867688"/>
              <a:gd name="connsiteX68" fmla="*/ 1868747 w 8344313"/>
              <a:gd name="connsiteY68" fmla="*/ 3237682 h 7867688"/>
              <a:gd name="connsiteX69" fmla="*/ 1837434 w 8344313"/>
              <a:gd name="connsiteY69" fmla="*/ 2569589 h 7867688"/>
              <a:gd name="connsiteX70" fmla="*/ 2076063 w 8344313"/>
              <a:gd name="connsiteY70" fmla="*/ 2156214 h 7867688"/>
              <a:gd name="connsiteX71" fmla="*/ 2505812 w 8344313"/>
              <a:gd name="connsiteY71" fmla="*/ 1583101 h 7867688"/>
              <a:gd name="connsiteX72" fmla="*/ 2585715 w 8344313"/>
              <a:gd name="connsiteY72" fmla="*/ 1503232 h 7867688"/>
              <a:gd name="connsiteX73" fmla="*/ 2744441 w 8344313"/>
              <a:gd name="connsiteY73" fmla="*/ 1344574 h 7867688"/>
              <a:gd name="connsiteX74" fmla="*/ 3222780 w 8344313"/>
              <a:gd name="connsiteY74" fmla="*/ 977609 h 7867688"/>
              <a:gd name="connsiteX75" fmla="*/ 4305790 w 8344313"/>
              <a:gd name="connsiteY75" fmla="*/ 564234 h 7867688"/>
              <a:gd name="connsiteX76" fmla="*/ 5468703 w 8344313"/>
              <a:gd name="connsiteY76" fmla="*/ 293327 h 7867688"/>
              <a:gd name="connsiteX77" fmla="*/ 6201867 w 8344313"/>
              <a:gd name="connsiteY77" fmla="*/ 165969 h 7867688"/>
              <a:gd name="connsiteX78" fmla="*/ 6742833 w 8344313"/>
              <a:gd name="connsiteY78" fmla="*/ 102290 h 7867688"/>
              <a:gd name="connsiteX79" fmla="*/ 7108875 w 8344313"/>
              <a:gd name="connsiteY79" fmla="*/ 70990 h 7867688"/>
              <a:gd name="connsiteX80" fmla="*/ 7523507 w 8344313"/>
              <a:gd name="connsiteY80" fmla="*/ 22421 h 7867688"/>
              <a:gd name="connsiteX81" fmla="*/ 7947148 w 8344313"/>
              <a:gd name="connsiteY81" fmla="*/ 110 h 786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8344313" h="7867688">
                <a:moveTo>
                  <a:pt x="960424" y="4679740"/>
                </a:moveTo>
                <a:cubicBezTo>
                  <a:pt x="959715" y="4677615"/>
                  <a:pt x="956881" y="4686114"/>
                  <a:pt x="945543" y="4686114"/>
                </a:cubicBezTo>
                <a:cubicBezTo>
                  <a:pt x="945543" y="4702304"/>
                  <a:pt x="945543" y="4702304"/>
                  <a:pt x="945543" y="4718494"/>
                </a:cubicBezTo>
                <a:cubicBezTo>
                  <a:pt x="928267" y="4718494"/>
                  <a:pt x="928267" y="4718494"/>
                  <a:pt x="928267" y="4734683"/>
                </a:cubicBezTo>
                <a:cubicBezTo>
                  <a:pt x="945543" y="4734683"/>
                  <a:pt x="945543" y="4718494"/>
                  <a:pt x="945543" y="4718494"/>
                </a:cubicBezTo>
                <a:cubicBezTo>
                  <a:pt x="945543" y="4718494"/>
                  <a:pt x="945543" y="4702304"/>
                  <a:pt x="960660" y="4702304"/>
                </a:cubicBezTo>
                <a:cubicBezTo>
                  <a:pt x="960660" y="4686114"/>
                  <a:pt x="976857" y="4686114"/>
                  <a:pt x="960660" y="4686114"/>
                </a:cubicBezTo>
                <a:cubicBezTo>
                  <a:pt x="960660" y="4682337"/>
                  <a:pt x="960660" y="4680448"/>
                  <a:pt x="960424" y="4679740"/>
                </a:cubicBezTo>
                <a:close/>
                <a:moveTo>
                  <a:pt x="7947148" y="110"/>
                </a:moveTo>
                <a:cubicBezTo>
                  <a:pt x="7992802" y="565"/>
                  <a:pt x="8037748" y="2454"/>
                  <a:pt x="8081748" y="6231"/>
                </a:cubicBezTo>
                <a:cubicBezTo>
                  <a:pt x="8113062" y="6231"/>
                  <a:pt x="8128178" y="6231"/>
                  <a:pt x="8145455" y="22421"/>
                </a:cubicBezTo>
                <a:cubicBezTo>
                  <a:pt x="8304181" y="182159"/>
                  <a:pt x="8367887" y="373196"/>
                  <a:pt x="8336574" y="595534"/>
                </a:cubicBezTo>
                <a:cubicBezTo>
                  <a:pt x="8304181" y="818951"/>
                  <a:pt x="8176768" y="993799"/>
                  <a:pt x="8049355" y="1153536"/>
                </a:cubicBezTo>
                <a:cubicBezTo>
                  <a:pt x="7953256" y="1264705"/>
                  <a:pt x="7825843" y="1359684"/>
                  <a:pt x="7730823" y="1471933"/>
                </a:cubicBezTo>
                <a:cubicBezTo>
                  <a:pt x="7667116" y="1519422"/>
                  <a:pt x="7618527" y="1550722"/>
                  <a:pt x="7539703" y="1535612"/>
                </a:cubicBezTo>
                <a:cubicBezTo>
                  <a:pt x="7363701" y="1535612"/>
                  <a:pt x="7204974" y="1550722"/>
                  <a:pt x="7030052" y="1566912"/>
                </a:cubicBezTo>
                <a:cubicBezTo>
                  <a:pt x="6775226" y="1583101"/>
                  <a:pt x="6520400" y="1614401"/>
                  <a:pt x="6265574" y="1646781"/>
                </a:cubicBezTo>
                <a:cubicBezTo>
                  <a:pt x="5771039" y="1710460"/>
                  <a:pt x="5293780" y="1805439"/>
                  <a:pt x="4815442" y="1901498"/>
                </a:cubicBezTo>
                <a:cubicBezTo>
                  <a:pt x="4544419" y="1965177"/>
                  <a:pt x="4289593" y="2028856"/>
                  <a:pt x="4019651" y="2108725"/>
                </a:cubicBezTo>
                <a:cubicBezTo>
                  <a:pt x="3987257" y="2108725"/>
                  <a:pt x="3955944" y="2123835"/>
                  <a:pt x="3923551" y="2140025"/>
                </a:cubicBezTo>
                <a:cubicBezTo>
                  <a:pt x="3907354" y="2140025"/>
                  <a:pt x="3876041" y="2156214"/>
                  <a:pt x="3892238" y="2172404"/>
                </a:cubicBezTo>
                <a:cubicBezTo>
                  <a:pt x="3892238" y="2187514"/>
                  <a:pt x="3907354" y="2203704"/>
                  <a:pt x="3923551" y="2203704"/>
                </a:cubicBezTo>
                <a:cubicBezTo>
                  <a:pt x="4003454" y="2251194"/>
                  <a:pt x="4083357" y="2283573"/>
                  <a:pt x="4162180" y="2314873"/>
                </a:cubicBezTo>
                <a:cubicBezTo>
                  <a:pt x="4480713" y="2410931"/>
                  <a:pt x="4799245" y="2522100"/>
                  <a:pt x="5102661" y="2649458"/>
                </a:cubicBezTo>
                <a:cubicBezTo>
                  <a:pt x="5341290" y="2760627"/>
                  <a:pt x="5579919" y="2871796"/>
                  <a:pt x="5803432" y="2999154"/>
                </a:cubicBezTo>
                <a:cubicBezTo>
                  <a:pt x="5994551" y="3126513"/>
                  <a:pt x="6185671" y="3253871"/>
                  <a:pt x="6344397" y="3428719"/>
                </a:cubicBezTo>
                <a:cubicBezTo>
                  <a:pt x="6520400" y="3603567"/>
                  <a:pt x="6662929" y="3810795"/>
                  <a:pt x="6726636" y="4049322"/>
                </a:cubicBezTo>
                <a:cubicBezTo>
                  <a:pt x="6775226" y="4209060"/>
                  <a:pt x="6790342" y="4383908"/>
                  <a:pt x="6775226" y="4558756"/>
                </a:cubicBezTo>
                <a:cubicBezTo>
                  <a:pt x="6726636" y="4893342"/>
                  <a:pt x="6584106" y="5195548"/>
                  <a:pt x="6392987" y="5482644"/>
                </a:cubicBezTo>
                <a:cubicBezTo>
                  <a:pt x="6296887" y="5626192"/>
                  <a:pt x="6185671" y="5785930"/>
                  <a:pt x="6073375" y="5928399"/>
                </a:cubicBezTo>
                <a:cubicBezTo>
                  <a:pt x="5898452" y="6135626"/>
                  <a:pt x="5723529" y="6341774"/>
                  <a:pt x="5516213" y="6533891"/>
                </a:cubicBezTo>
                <a:cubicBezTo>
                  <a:pt x="5293780" y="6741118"/>
                  <a:pt x="5070268" y="6915966"/>
                  <a:pt x="4831638" y="7059514"/>
                </a:cubicBezTo>
                <a:cubicBezTo>
                  <a:pt x="4465596" y="7298041"/>
                  <a:pt x="4083357" y="7456700"/>
                  <a:pt x="3668725" y="7584058"/>
                </a:cubicBezTo>
                <a:cubicBezTo>
                  <a:pt x="3381506" y="7680117"/>
                  <a:pt x="3095367" y="7743796"/>
                  <a:pt x="2793031" y="7791285"/>
                </a:cubicBezTo>
                <a:cubicBezTo>
                  <a:pt x="2362203" y="7854965"/>
                  <a:pt x="1916257" y="7887344"/>
                  <a:pt x="1455195" y="7854965"/>
                </a:cubicBezTo>
                <a:cubicBezTo>
                  <a:pt x="1104269" y="7838775"/>
                  <a:pt x="785737" y="7743796"/>
                  <a:pt x="498518" y="7505269"/>
                </a:cubicBezTo>
                <a:cubicBezTo>
                  <a:pt x="259889" y="7314231"/>
                  <a:pt x="100083" y="7043325"/>
                  <a:pt x="36376" y="6724928"/>
                </a:cubicBezTo>
                <a:cubicBezTo>
                  <a:pt x="-42447" y="6326664"/>
                  <a:pt x="5063" y="5944588"/>
                  <a:pt x="196182" y="5577623"/>
                </a:cubicBezTo>
                <a:cubicBezTo>
                  <a:pt x="307399" y="5371475"/>
                  <a:pt x="451008" y="5180438"/>
                  <a:pt x="594618" y="4989400"/>
                </a:cubicBezTo>
                <a:cubicBezTo>
                  <a:pt x="769541" y="4749793"/>
                  <a:pt x="945543" y="4511266"/>
                  <a:pt x="1136663" y="4288929"/>
                </a:cubicBezTo>
                <a:cubicBezTo>
                  <a:pt x="1167976" y="4256549"/>
                  <a:pt x="1183093" y="4225249"/>
                  <a:pt x="1215486" y="4209060"/>
                </a:cubicBezTo>
                <a:cubicBezTo>
                  <a:pt x="1231683" y="4225249"/>
                  <a:pt x="1231683" y="4225249"/>
                  <a:pt x="1231683" y="4225249"/>
                </a:cubicBezTo>
                <a:cubicBezTo>
                  <a:pt x="1183093" y="4320229"/>
                  <a:pt x="1104269" y="4416287"/>
                  <a:pt x="1055680" y="4511266"/>
                </a:cubicBezTo>
                <a:cubicBezTo>
                  <a:pt x="1024367" y="4558756"/>
                  <a:pt x="991973" y="4591135"/>
                  <a:pt x="976857" y="4638625"/>
                </a:cubicBezTo>
                <a:cubicBezTo>
                  <a:pt x="976857" y="4654814"/>
                  <a:pt x="976857" y="4654814"/>
                  <a:pt x="976857" y="4654814"/>
                </a:cubicBezTo>
                <a:cubicBezTo>
                  <a:pt x="976857" y="4671004"/>
                  <a:pt x="991973" y="4654814"/>
                  <a:pt x="991973" y="4654814"/>
                </a:cubicBezTo>
                <a:cubicBezTo>
                  <a:pt x="1088073" y="4543645"/>
                  <a:pt x="1167976" y="4400097"/>
                  <a:pt x="1264076" y="4288929"/>
                </a:cubicBezTo>
                <a:cubicBezTo>
                  <a:pt x="1327782" y="4192870"/>
                  <a:pt x="1391488" y="4097891"/>
                  <a:pt x="1470312" y="4001832"/>
                </a:cubicBezTo>
                <a:cubicBezTo>
                  <a:pt x="1486508" y="3985643"/>
                  <a:pt x="1501625" y="3970532"/>
                  <a:pt x="1501625" y="3970532"/>
                </a:cubicBezTo>
                <a:cubicBezTo>
                  <a:pt x="1597725" y="3906853"/>
                  <a:pt x="1677628" y="3858285"/>
                  <a:pt x="1757531" y="3810795"/>
                </a:cubicBezTo>
                <a:cubicBezTo>
                  <a:pt x="1788844" y="3779495"/>
                  <a:pt x="1805041" y="3794605"/>
                  <a:pt x="1805041" y="3826985"/>
                </a:cubicBezTo>
                <a:cubicBezTo>
                  <a:pt x="1805041" y="3874474"/>
                  <a:pt x="1788844" y="3906853"/>
                  <a:pt x="1773727" y="3938153"/>
                </a:cubicBezTo>
                <a:cubicBezTo>
                  <a:pt x="1710021" y="4049322"/>
                  <a:pt x="1646314" y="4145380"/>
                  <a:pt x="1597725" y="4256549"/>
                </a:cubicBezTo>
                <a:cubicBezTo>
                  <a:pt x="1455195" y="4495077"/>
                  <a:pt x="1342899" y="4765983"/>
                  <a:pt x="1310506" y="5053079"/>
                </a:cubicBezTo>
                <a:cubicBezTo>
                  <a:pt x="1279192" y="5307796"/>
                  <a:pt x="1310506" y="5546323"/>
                  <a:pt x="1501625" y="5753551"/>
                </a:cubicBezTo>
                <a:cubicBezTo>
                  <a:pt x="1613921" y="5864719"/>
                  <a:pt x="1757531" y="5944588"/>
                  <a:pt x="1916257" y="6008267"/>
                </a:cubicBezTo>
                <a:cubicBezTo>
                  <a:pt x="2092260" y="6071947"/>
                  <a:pt x="2283379" y="6104326"/>
                  <a:pt x="2474499" y="6119436"/>
                </a:cubicBezTo>
                <a:cubicBezTo>
                  <a:pt x="2585715" y="6119436"/>
                  <a:pt x="2713128" y="6135626"/>
                  <a:pt x="2824344" y="6135626"/>
                </a:cubicBezTo>
                <a:cubicBezTo>
                  <a:pt x="3095367" y="6119436"/>
                  <a:pt x="3366389" y="6087057"/>
                  <a:pt x="3621215" y="6055757"/>
                </a:cubicBezTo>
                <a:cubicBezTo>
                  <a:pt x="3876041" y="6023378"/>
                  <a:pt x="4130867" y="5959699"/>
                  <a:pt x="4369496" y="5896019"/>
                </a:cubicBezTo>
                <a:cubicBezTo>
                  <a:pt x="4640519" y="5832340"/>
                  <a:pt x="4911541" y="5737361"/>
                  <a:pt x="5181484" y="5610003"/>
                </a:cubicBezTo>
                <a:cubicBezTo>
                  <a:pt x="5213877" y="5577623"/>
                  <a:pt x="5245191" y="5562513"/>
                  <a:pt x="5277584" y="5546323"/>
                </a:cubicBezTo>
                <a:cubicBezTo>
                  <a:pt x="5421193" y="5466454"/>
                  <a:pt x="5484900" y="5259227"/>
                  <a:pt x="5325094" y="5100569"/>
                </a:cubicBezTo>
                <a:cubicBezTo>
                  <a:pt x="5230074" y="5020700"/>
                  <a:pt x="5133974" y="4940831"/>
                  <a:pt x="5022758" y="4893342"/>
                </a:cubicBezTo>
                <a:cubicBezTo>
                  <a:pt x="4735539" y="4749793"/>
                  <a:pt x="4433203" y="4638625"/>
                  <a:pt x="4147064" y="4527456"/>
                </a:cubicBezTo>
                <a:cubicBezTo>
                  <a:pt x="3828531" y="4416287"/>
                  <a:pt x="3525116" y="4288929"/>
                  <a:pt x="3222780" y="4161570"/>
                </a:cubicBezTo>
                <a:cubicBezTo>
                  <a:pt x="3015464" y="4081701"/>
                  <a:pt x="2808148" y="3985643"/>
                  <a:pt x="2601912" y="3874474"/>
                </a:cubicBezTo>
                <a:cubicBezTo>
                  <a:pt x="2425909" y="3779495"/>
                  <a:pt x="2250986" y="3667247"/>
                  <a:pt x="2092260" y="3524778"/>
                </a:cubicBezTo>
                <a:cubicBezTo>
                  <a:pt x="1996160" y="3444909"/>
                  <a:pt x="1916257" y="3348851"/>
                  <a:pt x="1868747" y="3237682"/>
                </a:cubicBezTo>
                <a:cubicBezTo>
                  <a:pt x="1757531" y="3014265"/>
                  <a:pt x="1757531" y="2791927"/>
                  <a:pt x="1837434" y="2569589"/>
                </a:cubicBezTo>
                <a:cubicBezTo>
                  <a:pt x="1901140" y="2427121"/>
                  <a:pt x="1996160" y="2299763"/>
                  <a:pt x="2076063" y="2156214"/>
                </a:cubicBezTo>
                <a:cubicBezTo>
                  <a:pt x="2203476" y="1965177"/>
                  <a:pt x="2347086" y="1774139"/>
                  <a:pt x="2505812" y="1583101"/>
                </a:cubicBezTo>
                <a:cubicBezTo>
                  <a:pt x="2522009" y="1550722"/>
                  <a:pt x="2553322" y="1519422"/>
                  <a:pt x="2585715" y="1503232"/>
                </a:cubicBezTo>
                <a:cubicBezTo>
                  <a:pt x="2649421" y="1471933"/>
                  <a:pt x="2696931" y="1408253"/>
                  <a:pt x="2744441" y="1344574"/>
                </a:cubicBezTo>
                <a:cubicBezTo>
                  <a:pt x="2871854" y="1201026"/>
                  <a:pt x="3047857" y="1089857"/>
                  <a:pt x="3222780" y="977609"/>
                </a:cubicBezTo>
                <a:cubicBezTo>
                  <a:pt x="3557508" y="786572"/>
                  <a:pt x="3939748" y="659213"/>
                  <a:pt x="4305790" y="564234"/>
                </a:cubicBezTo>
                <a:cubicBezTo>
                  <a:pt x="4688029" y="453065"/>
                  <a:pt x="5070268" y="357007"/>
                  <a:pt x="5468703" y="293327"/>
                </a:cubicBezTo>
                <a:cubicBezTo>
                  <a:pt x="5707332" y="245838"/>
                  <a:pt x="5962158" y="198348"/>
                  <a:pt x="6201867" y="165969"/>
                </a:cubicBezTo>
                <a:cubicBezTo>
                  <a:pt x="6392987" y="149779"/>
                  <a:pt x="6567910" y="118479"/>
                  <a:pt x="6742833" y="102290"/>
                </a:cubicBezTo>
                <a:cubicBezTo>
                  <a:pt x="6854049" y="86100"/>
                  <a:pt x="6981462" y="70990"/>
                  <a:pt x="7108875" y="70990"/>
                </a:cubicBezTo>
                <a:cubicBezTo>
                  <a:pt x="7236288" y="54800"/>
                  <a:pt x="7379897" y="38611"/>
                  <a:pt x="7523507" y="22421"/>
                </a:cubicBezTo>
                <a:cubicBezTo>
                  <a:pt x="7666846" y="10279"/>
                  <a:pt x="7810186" y="-1256"/>
                  <a:pt x="7947148" y="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345872" y="-581103"/>
            <a:ext cx="11605284" cy="7848466"/>
          </a:xfrm>
          <a:custGeom>
            <a:avLst/>
            <a:gdLst>
              <a:gd name="connsiteX0" fmla="*/ 11031143 w 11605284"/>
              <a:gd name="connsiteY0" fmla="*/ 27 h 7848466"/>
              <a:gd name="connsiteX1" fmla="*/ 11058132 w 11605284"/>
              <a:gd name="connsiteY1" fmla="*/ 38904 h 7848466"/>
              <a:gd name="connsiteX2" fmla="*/ 11105841 w 11605284"/>
              <a:gd name="connsiteY2" fmla="*/ 70345 h 7848466"/>
              <a:gd name="connsiteX3" fmla="*/ 11202343 w 11605284"/>
              <a:gd name="connsiteY3" fmla="*/ 22642 h 7848466"/>
              <a:gd name="connsiteX4" fmla="*/ 11250052 w 11605284"/>
              <a:gd name="connsiteY4" fmla="*/ 54082 h 7848466"/>
              <a:gd name="connsiteX5" fmla="*/ 11250052 w 11605284"/>
              <a:gd name="connsiteY5" fmla="*/ 70345 h 7848466"/>
              <a:gd name="connsiteX6" fmla="*/ 11410527 w 11605284"/>
              <a:gd name="connsiteY6" fmla="*/ 309944 h 7848466"/>
              <a:gd name="connsiteX7" fmla="*/ 11553654 w 11605284"/>
              <a:gd name="connsiteY7" fmla="*/ 390172 h 7848466"/>
              <a:gd name="connsiteX8" fmla="*/ 11602448 w 11605284"/>
              <a:gd name="connsiteY8" fmla="*/ 486663 h 7848466"/>
              <a:gd name="connsiteX9" fmla="*/ 11505945 w 11605284"/>
              <a:gd name="connsiteY9" fmla="*/ 837931 h 7848466"/>
              <a:gd name="connsiteX10" fmla="*/ 11074396 w 11605284"/>
              <a:gd name="connsiteY10" fmla="*/ 1398442 h 7848466"/>
              <a:gd name="connsiteX11" fmla="*/ 10066002 w 11605284"/>
              <a:gd name="connsiteY11" fmla="*/ 2389365 h 7848466"/>
              <a:gd name="connsiteX12" fmla="*/ 9347114 w 11605284"/>
              <a:gd name="connsiteY12" fmla="*/ 3076723 h 7848466"/>
              <a:gd name="connsiteX13" fmla="*/ 8802798 w 11605284"/>
              <a:gd name="connsiteY13" fmla="*/ 3637234 h 7848466"/>
              <a:gd name="connsiteX14" fmla="*/ 8227038 w 11605284"/>
              <a:gd name="connsiteY14" fmla="*/ 4276889 h 7848466"/>
              <a:gd name="connsiteX15" fmla="*/ 7779224 w 11605284"/>
              <a:gd name="connsiteY15" fmla="*/ 4804876 h 7848466"/>
              <a:gd name="connsiteX16" fmla="*/ 7379119 w 11605284"/>
              <a:gd name="connsiteY16" fmla="*/ 5332862 h 7848466"/>
              <a:gd name="connsiteX17" fmla="*/ 7106961 w 11605284"/>
              <a:gd name="connsiteY17" fmla="*/ 5700393 h 7848466"/>
              <a:gd name="connsiteX18" fmla="*/ 6867332 w 11605284"/>
              <a:gd name="connsiteY18" fmla="*/ 6036483 h 7848466"/>
              <a:gd name="connsiteX19" fmla="*/ 6178805 w 11605284"/>
              <a:gd name="connsiteY19" fmla="*/ 7091371 h 7848466"/>
              <a:gd name="connsiteX20" fmla="*/ 5843758 w 11605284"/>
              <a:gd name="connsiteY20" fmla="*/ 7651882 h 7848466"/>
              <a:gd name="connsiteX21" fmla="*/ 5699547 w 11605284"/>
              <a:gd name="connsiteY21" fmla="*/ 7763551 h 7848466"/>
              <a:gd name="connsiteX22" fmla="*/ 4805003 w 11605284"/>
              <a:gd name="connsiteY22" fmla="*/ 7843779 h 7848466"/>
              <a:gd name="connsiteX23" fmla="*/ 4644528 w 11605284"/>
              <a:gd name="connsiteY23" fmla="*/ 7843779 h 7848466"/>
              <a:gd name="connsiteX24" fmla="*/ 4181534 w 11605284"/>
              <a:gd name="connsiteY24" fmla="*/ 7699585 h 7848466"/>
              <a:gd name="connsiteX25" fmla="*/ 4101296 w 11605284"/>
              <a:gd name="connsiteY25" fmla="*/ 7396020 h 7848466"/>
              <a:gd name="connsiteX26" fmla="*/ 4181534 w 11605284"/>
              <a:gd name="connsiteY26" fmla="*/ 6851772 h 7848466"/>
              <a:gd name="connsiteX27" fmla="*/ 4468872 w 11605284"/>
              <a:gd name="connsiteY27" fmla="*/ 5716655 h 7848466"/>
              <a:gd name="connsiteX28" fmla="*/ 4613083 w 11605284"/>
              <a:gd name="connsiteY28" fmla="*/ 5252634 h 7848466"/>
              <a:gd name="connsiteX29" fmla="*/ 4836448 w 11605284"/>
              <a:gd name="connsiteY29" fmla="*/ 4565276 h 7848466"/>
              <a:gd name="connsiteX30" fmla="*/ 5124870 w 11605284"/>
              <a:gd name="connsiteY30" fmla="*/ 3733725 h 7848466"/>
              <a:gd name="connsiteX31" fmla="*/ 5316791 w 11605284"/>
              <a:gd name="connsiteY31" fmla="*/ 3173213 h 7848466"/>
              <a:gd name="connsiteX32" fmla="*/ 5316791 w 11605284"/>
              <a:gd name="connsiteY32" fmla="*/ 3156951 h 7848466"/>
              <a:gd name="connsiteX33" fmla="*/ 5333055 w 11605284"/>
              <a:gd name="connsiteY33" fmla="*/ 3140689 h 7848466"/>
              <a:gd name="connsiteX34" fmla="*/ 5333055 w 11605284"/>
              <a:gd name="connsiteY34" fmla="*/ 3125510 h 7848466"/>
              <a:gd name="connsiteX35" fmla="*/ 5316791 w 11605284"/>
              <a:gd name="connsiteY35" fmla="*/ 3156951 h 7848466"/>
              <a:gd name="connsiteX36" fmla="*/ 5172579 w 11605284"/>
              <a:gd name="connsiteY36" fmla="*/ 3284882 h 7848466"/>
              <a:gd name="connsiteX37" fmla="*/ 4485136 w 11605284"/>
              <a:gd name="connsiteY37" fmla="*/ 4021027 h 7848466"/>
              <a:gd name="connsiteX38" fmla="*/ 3684927 w 11605284"/>
              <a:gd name="connsiteY38" fmla="*/ 4916544 h 7848466"/>
              <a:gd name="connsiteX39" fmla="*/ 3173140 w 11605284"/>
              <a:gd name="connsiteY39" fmla="*/ 5475971 h 7848466"/>
              <a:gd name="connsiteX40" fmla="*/ 2325221 w 11605284"/>
              <a:gd name="connsiteY40" fmla="*/ 6515682 h 7848466"/>
              <a:gd name="connsiteX41" fmla="*/ 1813434 w 11605284"/>
              <a:gd name="connsiteY41" fmla="*/ 7171599 h 7848466"/>
              <a:gd name="connsiteX42" fmla="*/ 1478387 w 11605284"/>
              <a:gd name="connsiteY42" fmla="*/ 7667061 h 7848466"/>
              <a:gd name="connsiteX43" fmla="*/ 1398149 w 11605284"/>
              <a:gd name="connsiteY43" fmla="*/ 7715848 h 7848466"/>
              <a:gd name="connsiteX44" fmla="*/ 789859 w 11605284"/>
              <a:gd name="connsiteY44" fmla="*/ 7794992 h 7848466"/>
              <a:gd name="connsiteX45" fmla="*/ 486257 w 11605284"/>
              <a:gd name="connsiteY45" fmla="*/ 7699585 h 7848466"/>
              <a:gd name="connsiteX46" fmla="*/ 438548 w 11605284"/>
              <a:gd name="connsiteY46" fmla="*/ 7667061 h 7848466"/>
              <a:gd name="connsiteX47" fmla="*/ 374574 w 11605284"/>
              <a:gd name="connsiteY47" fmla="*/ 7667061 h 7848466"/>
              <a:gd name="connsiteX48" fmla="*/ 294337 w 11605284"/>
              <a:gd name="connsiteY48" fmla="*/ 7619358 h 7848466"/>
              <a:gd name="connsiteX49" fmla="*/ 294337 w 11605284"/>
              <a:gd name="connsiteY49" fmla="*/ 7475164 h 7848466"/>
              <a:gd name="connsiteX50" fmla="*/ 294337 w 11605284"/>
              <a:gd name="connsiteY50" fmla="*/ 7443723 h 7848466"/>
              <a:gd name="connsiteX51" fmla="*/ 261808 w 11605284"/>
              <a:gd name="connsiteY51" fmla="*/ 7475164 h 7848466"/>
              <a:gd name="connsiteX52" fmla="*/ 118681 w 11605284"/>
              <a:gd name="connsiteY52" fmla="*/ 7715848 h 7848466"/>
              <a:gd name="connsiteX53" fmla="*/ 38443 w 11605284"/>
              <a:gd name="connsiteY53" fmla="*/ 7763551 h 7848466"/>
              <a:gd name="connsiteX54" fmla="*/ 5914 w 11605284"/>
              <a:gd name="connsiteY54" fmla="*/ 7667061 h 7848466"/>
              <a:gd name="connsiteX55" fmla="*/ 294337 w 11605284"/>
              <a:gd name="connsiteY55" fmla="*/ 6899475 h 7848466"/>
              <a:gd name="connsiteX56" fmla="*/ 486257 w 11605284"/>
              <a:gd name="connsiteY56" fmla="*/ 6371488 h 7848466"/>
              <a:gd name="connsiteX57" fmla="*/ 806124 w 11605284"/>
              <a:gd name="connsiteY57" fmla="*/ 5492234 h 7848466"/>
              <a:gd name="connsiteX58" fmla="*/ 1078282 w 11605284"/>
              <a:gd name="connsiteY58" fmla="*/ 4692123 h 7848466"/>
              <a:gd name="connsiteX59" fmla="*/ 1478387 w 11605284"/>
              <a:gd name="connsiteY59" fmla="*/ 3445338 h 7848466"/>
              <a:gd name="connsiteX60" fmla="*/ 1829698 w 11605284"/>
              <a:gd name="connsiteY60" fmla="*/ 2149766 h 7848466"/>
              <a:gd name="connsiteX61" fmla="*/ 1957645 w 11605284"/>
              <a:gd name="connsiteY61" fmla="*/ 1446145 h 7848466"/>
              <a:gd name="connsiteX62" fmla="*/ 1973909 w 11605284"/>
              <a:gd name="connsiteY62" fmla="*/ 1126318 h 7848466"/>
              <a:gd name="connsiteX63" fmla="*/ 1926200 w 11605284"/>
              <a:gd name="connsiteY63" fmla="*/ 1029827 h 7848466"/>
              <a:gd name="connsiteX64" fmla="*/ 1877407 w 11605284"/>
              <a:gd name="connsiteY64" fmla="*/ 998387 h 7848466"/>
              <a:gd name="connsiteX65" fmla="*/ 1893672 w 11605284"/>
              <a:gd name="connsiteY65" fmla="*/ 710000 h 7848466"/>
              <a:gd name="connsiteX66" fmla="*/ 2405459 w 11605284"/>
              <a:gd name="connsiteY66" fmla="*/ 534366 h 7848466"/>
              <a:gd name="connsiteX67" fmla="*/ 3365060 w 11605284"/>
              <a:gd name="connsiteY67" fmla="*/ 422697 h 7848466"/>
              <a:gd name="connsiteX68" fmla="*/ 3829138 w 11605284"/>
              <a:gd name="connsiteY68" fmla="*/ 550628 h 7848466"/>
              <a:gd name="connsiteX69" fmla="*/ 4117561 w 11605284"/>
              <a:gd name="connsiteY69" fmla="*/ 965862 h 7848466"/>
              <a:gd name="connsiteX70" fmla="*/ 4101296 w 11605284"/>
              <a:gd name="connsiteY70" fmla="*/ 1605517 h 7848466"/>
              <a:gd name="connsiteX71" fmla="*/ 3829138 w 11605284"/>
              <a:gd name="connsiteY71" fmla="*/ 2421890 h 7848466"/>
              <a:gd name="connsiteX72" fmla="*/ 3573245 w 11605284"/>
              <a:gd name="connsiteY72" fmla="*/ 3029020 h 7848466"/>
              <a:gd name="connsiteX73" fmla="*/ 3348795 w 11605284"/>
              <a:gd name="connsiteY73" fmla="*/ 3524481 h 7848466"/>
              <a:gd name="connsiteX74" fmla="*/ 3125431 w 11605284"/>
              <a:gd name="connsiteY74" fmla="*/ 4004765 h 7848466"/>
              <a:gd name="connsiteX75" fmla="*/ 3045193 w 11605284"/>
              <a:gd name="connsiteY75" fmla="*/ 4196662 h 7848466"/>
              <a:gd name="connsiteX76" fmla="*/ 3045193 w 11605284"/>
              <a:gd name="connsiteY76" fmla="*/ 4212924 h 7848466"/>
              <a:gd name="connsiteX77" fmla="*/ 3061457 w 11605284"/>
              <a:gd name="connsiteY77" fmla="*/ 4212924 h 7848466"/>
              <a:gd name="connsiteX78" fmla="*/ 3173140 w 11605284"/>
              <a:gd name="connsiteY78" fmla="*/ 4100171 h 7848466"/>
              <a:gd name="connsiteX79" fmla="*/ 4212978 w 11605284"/>
              <a:gd name="connsiteY79" fmla="*/ 3092985 h 7848466"/>
              <a:gd name="connsiteX80" fmla="*/ 5141135 w 11605284"/>
              <a:gd name="connsiteY80" fmla="*/ 2229994 h 7848466"/>
              <a:gd name="connsiteX81" fmla="*/ 5812313 w 11605284"/>
              <a:gd name="connsiteY81" fmla="*/ 1654304 h 7848466"/>
              <a:gd name="connsiteX82" fmla="*/ 5891467 w 11605284"/>
              <a:gd name="connsiteY82" fmla="*/ 1493848 h 7848466"/>
              <a:gd name="connsiteX83" fmla="*/ 5891467 w 11605284"/>
              <a:gd name="connsiteY83" fmla="*/ 1462407 h 7848466"/>
              <a:gd name="connsiteX84" fmla="*/ 5891467 w 11605284"/>
              <a:gd name="connsiteY84" fmla="*/ 1334476 h 7848466"/>
              <a:gd name="connsiteX85" fmla="*/ 6099651 w 11605284"/>
              <a:gd name="connsiteY85" fmla="*/ 1237986 h 7848466"/>
              <a:gd name="connsiteX86" fmla="*/ 6611439 w 11605284"/>
              <a:gd name="connsiteY86" fmla="*/ 1141496 h 7848466"/>
              <a:gd name="connsiteX87" fmla="*/ 7075517 w 11605284"/>
              <a:gd name="connsiteY87" fmla="*/ 1157758 h 7848466"/>
              <a:gd name="connsiteX88" fmla="*/ 7251173 w 11605284"/>
              <a:gd name="connsiteY88" fmla="*/ 1477586 h 7848466"/>
              <a:gd name="connsiteX89" fmla="*/ 7042988 w 11605284"/>
              <a:gd name="connsiteY89" fmla="*/ 2181206 h 7848466"/>
              <a:gd name="connsiteX90" fmla="*/ 6803359 w 11605284"/>
              <a:gd name="connsiteY90" fmla="*/ 2884827 h 7848466"/>
              <a:gd name="connsiteX91" fmla="*/ 6611439 w 11605284"/>
              <a:gd name="connsiteY91" fmla="*/ 3460516 h 7848466"/>
              <a:gd name="connsiteX92" fmla="*/ 6388074 w 11605284"/>
              <a:gd name="connsiteY92" fmla="*/ 4084993 h 7848466"/>
              <a:gd name="connsiteX93" fmla="*/ 6275307 w 11605284"/>
              <a:gd name="connsiteY93" fmla="*/ 4421083 h 7848466"/>
              <a:gd name="connsiteX94" fmla="*/ 6260127 w 11605284"/>
              <a:gd name="connsiteY94" fmla="*/ 4501311 h 7848466"/>
              <a:gd name="connsiteX95" fmla="*/ 6355545 w 11605284"/>
              <a:gd name="connsiteY95" fmla="*/ 4421083 h 7848466"/>
              <a:gd name="connsiteX96" fmla="*/ 7426828 w 11605284"/>
              <a:gd name="connsiteY96" fmla="*/ 3301144 h 7848466"/>
              <a:gd name="connsiteX97" fmla="*/ 8387513 w 11605284"/>
              <a:gd name="connsiteY97" fmla="*/ 2357925 h 7848466"/>
              <a:gd name="connsiteX98" fmla="*/ 9186639 w 11605284"/>
              <a:gd name="connsiteY98" fmla="*/ 1605517 h 7848466"/>
              <a:gd name="connsiteX99" fmla="*/ 10050822 w 11605284"/>
              <a:gd name="connsiteY99" fmla="*/ 821668 h 7848466"/>
              <a:gd name="connsiteX100" fmla="*/ 10674291 w 11605284"/>
              <a:gd name="connsiteY100" fmla="*/ 294766 h 7848466"/>
              <a:gd name="connsiteX101" fmla="*/ 10977894 w 11605284"/>
              <a:gd name="connsiteY101" fmla="*/ 38904 h 7848466"/>
              <a:gd name="connsiteX102" fmla="*/ 11010423 w 11605284"/>
              <a:gd name="connsiteY102" fmla="*/ 6379 h 7848466"/>
              <a:gd name="connsiteX103" fmla="*/ 11031143 w 11605284"/>
              <a:gd name="connsiteY103" fmla="*/ 27 h 784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1605284" h="7848466">
                <a:moveTo>
                  <a:pt x="11031143" y="27"/>
                </a:moveTo>
                <a:cubicBezTo>
                  <a:pt x="11048983" y="-735"/>
                  <a:pt x="11058132" y="14511"/>
                  <a:pt x="11058132" y="38904"/>
                </a:cubicBezTo>
                <a:cubicBezTo>
                  <a:pt x="11041867" y="102870"/>
                  <a:pt x="11074396" y="86607"/>
                  <a:pt x="11105841" y="70345"/>
                </a:cubicBezTo>
                <a:cubicBezTo>
                  <a:pt x="11138369" y="54082"/>
                  <a:pt x="11169814" y="38904"/>
                  <a:pt x="11202343" y="22642"/>
                </a:cubicBezTo>
                <a:cubicBezTo>
                  <a:pt x="11233787" y="6379"/>
                  <a:pt x="11250052" y="22642"/>
                  <a:pt x="11250052" y="54082"/>
                </a:cubicBezTo>
                <a:lnTo>
                  <a:pt x="11250052" y="70345"/>
                </a:lnTo>
                <a:cubicBezTo>
                  <a:pt x="11233787" y="198276"/>
                  <a:pt x="11282581" y="278504"/>
                  <a:pt x="11410527" y="309944"/>
                </a:cubicBezTo>
                <a:cubicBezTo>
                  <a:pt x="11458236" y="326207"/>
                  <a:pt x="11505945" y="358732"/>
                  <a:pt x="11553654" y="390172"/>
                </a:cubicBezTo>
                <a:cubicBezTo>
                  <a:pt x="11586183" y="406435"/>
                  <a:pt x="11602448" y="437875"/>
                  <a:pt x="11602448" y="486663"/>
                </a:cubicBezTo>
                <a:cubicBezTo>
                  <a:pt x="11617628" y="614594"/>
                  <a:pt x="11569919" y="726262"/>
                  <a:pt x="11505945" y="837931"/>
                </a:cubicBezTo>
                <a:cubicBezTo>
                  <a:pt x="11394263" y="1046090"/>
                  <a:pt x="11233787" y="1221724"/>
                  <a:pt x="11074396" y="1398442"/>
                </a:cubicBezTo>
                <a:cubicBezTo>
                  <a:pt x="10754529" y="1749710"/>
                  <a:pt x="10418398" y="2069538"/>
                  <a:pt x="10066002" y="2389365"/>
                </a:cubicBezTo>
                <a:cubicBezTo>
                  <a:pt x="9826373" y="2613787"/>
                  <a:pt x="9586743" y="2837123"/>
                  <a:pt x="9347114" y="3076723"/>
                </a:cubicBezTo>
                <a:cubicBezTo>
                  <a:pt x="9170374" y="3253441"/>
                  <a:pt x="8978454" y="3445338"/>
                  <a:pt x="8802798" y="3637234"/>
                </a:cubicBezTo>
                <a:cubicBezTo>
                  <a:pt x="8610878" y="3844309"/>
                  <a:pt x="8418958" y="4053552"/>
                  <a:pt x="8227038" y="4276889"/>
                </a:cubicBezTo>
                <a:cubicBezTo>
                  <a:pt x="8082827" y="4452524"/>
                  <a:pt x="7923435" y="4629242"/>
                  <a:pt x="7779224" y="4804876"/>
                </a:cubicBezTo>
                <a:cubicBezTo>
                  <a:pt x="7651277" y="4980510"/>
                  <a:pt x="7507066" y="5156144"/>
                  <a:pt x="7379119" y="5332862"/>
                </a:cubicBezTo>
                <a:cubicBezTo>
                  <a:pt x="7283701" y="5460793"/>
                  <a:pt x="7187199" y="5572462"/>
                  <a:pt x="7106961" y="5700393"/>
                </a:cubicBezTo>
                <a:cubicBezTo>
                  <a:pt x="7027808" y="5812061"/>
                  <a:pt x="6947570" y="5923730"/>
                  <a:pt x="6867332" y="6036483"/>
                </a:cubicBezTo>
                <a:cubicBezTo>
                  <a:pt x="6627703" y="6387751"/>
                  <a:pt x="6403254" y="6740103"/>
                  <a:pt x="6178805" y="7091371"/>
                </a:cubicBezTo>
                <a:cubicBezTo>
                  <a:pt x="6050858" y="7283268"/>
                  <a:pt x="5940260" y="7459986"/>
                  <a:pt x="5843758" y="7651882"/>
                </a:cubicBezTo>
                <a:cubicBezTo>
                  <a:pt x="5812313" y="7715848"/>
                  <a:pt x="5763520" y="7747289"/>
                  <a:pt x="5699547" y="7763551"/>
                </a:cubicBezTo>
                <a:cubicBezTo>
                  <a:pt x="5397028" y="7827516"/>
                  <a:pt x="5108606" y="7858957"/>
                  <a:pt x="4805003" y="7843779"/>
                </a:cubicBezTo>
                <a:cubicBezTo>
                  <a:pt x="4757294" y="7827516"/>
                  <a:pt x="4693321" y="7843779"/>
                  <a:pt x="4644528" y="7843779"/>
                </a:cubicBezTo>
                <a:cubicBezTo>
                  <a:pt x="4468872" y="7858957"/>
                  <a:pt x="4309481" y="7843779"/>
                  <a:pt x="4181534" y="7699585"/>
                </a:cubicBezTo>
                <a:cubicBezTo>
                  <a:pt x="4101296" y="7603095"/>
                  <a:pt x="4068767" y="7507689"/>
                  <a:pt x="4101296" y="7396020"/>
                </a:cubicBezTo>
                <a:cubicBezTo>
                  <a:pt x="4132741" y="7219302"/>
                  <a:pt x="4149005" y="7043668"/>
                  <a:pt x="4181534" y="6851772"/>
                </a:cubicBezTo>
                <a:cubicBezTo>
                  <a:pt x="4260687" y="6484241"/>
                  <a:pt x="4357190" y="6100448"/>
                  <a:pt x="4468872" y="5716655"/>
                </a:cubicBezTo>
                <a:cubicBezTo>
                  <a:pt x="4516581" y="5556199"/>
                  <a:pt x="4549110" y="5396828"/>
                  <a:pt x="4613083" y="5252634"/>
                </a:cubicBezTo>
                <a:cubicBezTo>
                  <a:pt x="4677057" y="5013035"/>
                  <a:pt x="4757294" y="4788613"/>
                  <a:pt x="4836448" y="4565276"/>
                </a:cubicBezTo>
                <a:cubicBezTo>
                  <a:pt x="4932950" y="4276889"/>
                  <a:pt x="5028368" y="4004765"/>
                  <a:pt x="5124870" y="3733725"/>
                </a:cubicBezTo>
                <a:cubicBezTo>
                  <a:pt x="5188844" y="3541828"/>
                  <a:pt x="5252817" y="3365110"/>
                  <a:pt x="5316791" y="3173213"/>
                </a:cubicBezTo>
                <a:lnTo>
                  <a:pt x="5316791" y="3156951"/>
                </a:lnTo>
                <a:cubicBezTo>
                  <a:pt x="5333055" y="3156951"/>
                  <a:pt x="5333055" y="3140689"/>
                  <a:pt x="5333055" y="3140689"/>
                </a:cubicBezTo>
                <a:lnTo>
                  <a:pt x="5333055" y="3125510"/>
                </a:lnTo>
                <a:cubicBezTo>
                  <a:pt x="5333055" y="3140689"/>
                  <a:pt x="5316791" y="3140689"/>
                  <a:pt x="5316791" y="3156951"/>
                </a:cubicBezTo>
                <a:cubicBezTo>
                  <a:pt x="5252817" y="3173213"/>
                  <a:pt x="5220288" y="3237179"/>
                  <a:pt x="5172579" y="3284882"/>
                </a:cubicBezTo>
                <a:cubicBezTo>
                  <a:pt x="4932950" y="3524481"/>
                  <a:pt x="4708501" y="3780344"/>
                  <a:pt x="4485136" y="4021027"/>
                </a:cubicBezTo>
                <a:cubicBezTo>
                  <a:pt x="4212978" y="4324593"/>
                  <a:pt x="3940821" y="4612979"/>
                  <a:pt x="3684927" y="4916544"/>
                </a:cubicBezTo>
                <a:cubicBezTo>
                  <a:pt x="3509271" y="5108441"/>
                  <a:pt x="3348795" y="5284075"/>
                  <a:pt x="3173140" y="5475971"/>
                </a:cubicBezTo>
                <a:cubicBezTo>
                  <a:pt x="2885801" y="5828324"/>
                  <a:pt x="2597379" y="6164414"/>
                  <a:pt x="2325221" y="6515682"/>
                </a:cubicBezTo>
                <a:cubicBezTo>
                  <a:pt x="2149565" y="6723841"/>
                  <a:pt x="1973909" y="6948262"/>
                  <a:pt x="1813434" y="7171599"/>
                </a:cubicBezTo>
                <a:cubicBezTo>
                  <a:pt x="1701751" y="7332055"/>
                  <a:pt x="1590069" y="7491427"/>
                  <a:pt x="1478387" y="7667061"/>
                </a:cubicBezTo>
                <a:cubicBezTo>
                  <a:pt x="1445858" y="7699585"/>
                  <a:pt x="1429593" y="7715848"/>
                  <a:pt x="1398149" y="7715848"/>
                </a:cubicBezTo>
                <a:cubicBezTo>
                  <a:pt x="1189964" y="7763551"/>
                  <a:pt x="998044" y="7794992"/>
                  <a:pt x="789859" y="7794992"/>
                </a:cubicBezTo>
                <a:cubicBezTo>
                  <a:pt x="678177" y="7779813"/>
                  <a:pt x="581675" y="7763551"/>
                  <a:pt x="486257" y="7699585"/>
                </a:cubicBezTo>
                <a:cubicBezTo>
                  <a:pt x="469992" y="7699585"/>
                  <a:pt x="453728" y="7683323"/>
                  <a:pt x="438548" y="7667061"/>
                </a:cubicBezTo>
                <a:cubicBezTo>
                  <a:pt x="422283" y="7635620"/>
                  <a:pt x="406019" y="7635620"/>
                  <a:pt x="374574" y="7667061"/>
                </a:cubicBezTo>
                <a:cubicBezTo>
                  <a:pt x="325781" y="7683323"/>
                  <a:pt x="310601" y="7667061"/>
                  <a:pt x="294337" y="7619358"/>
                </a:cubicBezTo>
                <a:cubicBezTo>
                  <a:pt x="294337" y="7571654"/>
                  <a:pt x="294337" y="7523951"/>
                  <a:pt x="294337" y="7475164"/>
                </a:cubicBezTo>
                <a:cubicBezTo>
                  <a:pt x="294337" y="7475164"/>
                  <a:pt x="294337" y="7459986"/>
                  <a:pt x="294337" y="7443723"/>
                </a:cubicBezTo>
                <a:cubicBezTo>
                  <a:pt x="278072" y="7443723"/>
                  <a:pt x="278072" y="7459986"/>
                  <a:pt x="261808" y="7475164"/>
                </a:cubicBezTo>
                <a:cubicBezTo>
                  <a:pt x="214099" y="7555392"/>
                  <a:pt x="182654" y="7635620"/>
                  <a:pt x="118681" y="7715848"/>
                </a:cubicBezTo>
                <a:cubicBezTo>
                  <a:pt x="102416" y="7747289"/>
                  <a:pt x="86152" y="7794992"/>
                  <a:pt x="38443" y="7763551"/>
                </a:cubicBezTo>
                <a:cubicBezTo>
                  <a:pt x="5914" y="7747289"/>
                  <a:pt x="-9266" y="7699585"/>
                  <a:pt x="5914" y="7667061"/>
                </a:cubicBezTo>
                <a:cubicBezTo>
                  <a:pt x="102416" y="7411199"/>
                  <a:pt x="197834" y="7155337"/>
                  <a:pt x="294337" y="6899475"/>
                </a:cubicBezTo>
                <a:cubicBezTo>
                  <a:pt x="358310" y="6723841"/>
                  <a:pt x="422283" y="6548207"/>
                  <a:pt x="486257" y="6371488"/>
                </a:cubicBezTo>
                <a:cubicBezTo>
                  <a:pt x="581675" y="6084186"/>
                  <a:pt x="694441" y="5780621"/>
                  <a:pt x="806124" y="5492234"/>
                </a:cubicBezTo>
                <a:cubicBezTo>
                  <a:pt x="901542" y="5220109"/>
                  <a:pt x="981780" y="4964247"/>
                  <a:pt x="1078282" y="4692123"/>
                </a:cubicBezTo>
                <a:cubicBezTo>
                  <a:pt x="1222493" y="4276889"/>
                  <a:pt x="1350440" y="3861656"/>
                  <a:pt x="1478387" y="3445338"/>
                </a:cubicBezTo>
                <a:cubicBezTo>
                  <a:pt x="1606334" y="3012758"/>
                  <a:pt x="1718016" y="2581262"/>
                  <a:pt x="1829698" y="2149766"/>
                </a:cubicBezTo>
                <a:cubicBezTo>
                  <a:pt x="1877407" y="1925344"/>
                  <a:pt x="1926200" y="1685745"/>
                  <a:pt x="1957645" y="1446145"/>
                </a:cubicBezTo>
                <a:cubicBezTo>
                  <a:pt x="1973909" y="1334476"/>
                  <a:pt x="1957645" y="1237986"/>
                  <a:pt x="1973909" y="1126318"/>
                </a:cubicBezTo>
                <a:cubicBezTo>
                  <a:pt x="1990174" y="1077530"/>
                  <a:pt x="1973909" y="1046090"/>
                  <a:pt x="1926200" y="1029827"/>
                </a:cubicBezTo>
                <a:cubicBezTo>
                  <a:pt x="1909936" y="1013565"/>
                  <a:pt x="1893672" y="1013565"/>
                  <a:pt x="1877407" y="998387"/>
                </a:cubicBezTo>
                <a:cubicBezTo>
                  <a:pt x="1734280" y="918159"/>
                  <a:pt x="1734280" y="773965"/>
                  <a:pt x="1893672" y="710000"/>
                </a:cubicBezTo>
                <a:cubicBezTo>
                  <a:pt x="2054147" y="629772"/>
                  <a:pt x="2229803" y="582069"/>
                  <a:pt x="2405459" y="534366"/>
                </a:cubicBezTo>
                <a:cubicBezTo>
                  <a:pt x="2725326" y="454138"/>
                  <a:pt x="3045193" y="390172"/>
                  <a:pt x="3365060" y="422697"/>
                </a:cubicBezTo>
                <a:cubicBezTo>
                  <a:pt x="3525536" y="422697"/>
                  <a:pt x="3684927" y="454138"/>
                  <a:pt x="3829138" y="550628"/>
                </a:cubicBezTo>
                <a:cubicBezTo>
                  <a:pt x="3989614" y="646034"/>
                  <a:pt x="4085032" y="790228"/>
                  <a:pt x="4117561" y="965862"/>
                </a:cubicBezTo>
                <a:cubicBezTo>
                  <a:pt x="4165270" y="1190283"/>
                  <a:pt x="4149005" y="1398442"/>
                  <a:pt x="4101296" y="1605517"/>
                </a:cubicBezTo>
                <a:cubicBezTo>
                  <a:pt x="4037323" y="1893904"/>
                  <a:pt x="3925640" y="2166028"/>
                  <a:pt x="3829138" y="2421890"/>
                </a:cubicBezTo>
                <a:cubicBezTo>
                  <a:pt x="3748900" y="2628965"/>
                  <a:pt x="3653482" y="2820861"/>
                  <a:pt x="3573245" y="3029020"/>
                </a:cubicBezTo>
                <a:cubicBezTo>
                  <a:pt x="3509271" y="3189476"/>
                  <a:pt x="3429033" y="3365110"/>
                  <a:pt x="3348795" y="3524481"/>
                </a:cubicBezTo>
                <a:cubicBezTo>
                  <a:pt x="3284822" y="3684937"/>
                  <a:pt x="3205668" y="3844309"/>
                  <a:pt x="3125431" y="4004765"/>
                </a:cubicBezTo>
                <a:cubicBezTo>
                  <a:pt x="3109166" y="4068730"/>
                  <a:pt x="3045193" y="4132696"/>
                  <a:pt x="3045193" y="4196662"/>
                </a:cubicBezTo>
                <a:cubicBezTo>
                  <a:pt x="3045193" y="4212924"/>
                  <a:pt x="3028928" y="4212924"/>
                  <a:pt x="3045193" y="4212924"/>
                </a:cubicBezTo>
                <a:cubicBezTo>
                  <a:pt x="3045193" y="4212924"/>
                  <a:pt x="3045193" y="4212924"/>
                  <a:pt x="3061457" y="4212924"/>
                </a:cubicBezTo>
                <a:cubicBezTo>
                  <a:pt x="3109166" y="4181483"/>
                  <a:pt x="3141695" y="4132696"/>
                  <a:pt x="3173140" y="4100171"/>
                </a:cubicBezTo>
                <a:cubicBezTo>
                  <a:pt x="3509271" y="3748903"/>
                  <a:pt x="3861667" y="3412813"/>
                  <a:pt x="4212978" y="3092985"/>
                </a:cubicBezTo>
                <a:cubicBezTo>
                  <a:pt x="4516581" y="2789420"/>
                  <a:pt x="4821268" y="2501034"/>
                  <a:pt x="5141135" y="2229994"/>
                </a:cubicBezTo>
                <a:cubicBezTo>
                  <a:pt x="5364500" y="2038097"/>
                  <a:pt x="5588949" y="1846201"/>
                  <a:pt x="5812313" y="1654304"/>
                </a:cubicBezTo>
                <a:cubicBezTo>
                  <a:pt x="5876287" y="1621779"/>
                  <a:pt x="5891467" y="1557814"/>
                  <a:pt x="5891467" y="1493848"/>
                </a:cubicBezTo>
                <a:cubicBezTo>
                  <a:pt x="5891467" y="1477586"/>
                  <a:pt x="5891467" y="1477586"/>
                  <a:pt x="5891467" y="1462407"/>
                </a:cubicBezTo>
                <a:cubicBezTo>
                  <a:pt x="5843758" y="1413620"/>
                  <a:pt x="5858938" y="1365917"/>
                  <a:pt x="5891467" y="1334476"/>
                </a:cubicBezTo>
                <a:cubicBezTo>
                  <a:pt x="5955440" y="1270511"/>
                  <a:pt x="6019414" y="1254249"/>
                  <a:pt x="6099651" y="1237986"/>
                </a:cubicBezTo>
                <a:cubicBezTo>
                  <a:pt x="6260127" y="1190283"/>
                  <a:pt x="6435783" y="1157758"/>
                  <a:pt x="6611439" y="1141496"/>
                </a:cubicBezTo>
                <a:cubicBezTo>
                  <a:pt x="6755650" y="1126318"/>
                  <a:pt x="6915041" y="1126318"/>
                  <a:pt x="7075517" y="1157758"/>
                </a:cubicBezTo>
                <a:cubicBezTo>
                  <a:pt x="7219728" y="1206545"/>
                  <a:pt x="7283701" y="1349655"/>
                  <a:pt x="7251173" y="1477586"/>
                </a:cubicBezTo>
                <a:cubicBezTo>
                  <a:pt x="7187199" y="1718270"/>
                  <a:pt x="7123226" y="1957869"/>
                  <a:pt x="7042988" y="2181206"/>
                </a:cubicBezTo>
                <a:cubicBezTo>
                  <a:pt x="6963834" y="2421890"/>
                  <a:pt x="6883597" y="2661490"/>
                  <a:pt x="6803359" y="2884827"/>
                </a:cubicBezTo>
                <a:cubicBezTo>
                  <a:pt x="6739385" y="3076723"/>
                  <a:pt x="6675412" y="3268620"/>
                  <a:pt x="6611439" y="3460516"/>
                </a:cubicBezTo>
                <a:cubicBezTo>
                  <a:pt x="6531201" y="3669759"/>
                  <a:pt x="6467227" y="3876834"/>
                  <a:pt x="6388074" y="4084993"/>
                </a:cubicBezTo>
                <a:cubicBezTo>
                  <a:pt x="6355545" y="4196662"/>
                  <a:pt x="6324100" y="4309414"/>
                  <a:pt x="6275307" y="4421083"/>
                </a:cubicBezTo>
                <a:cubicBezTo>
                  <a:pt x="6275307" y="4437345"/>
                  <a:pt x="6260127" y="4468786"/>
                  <a:pt x="6260127" y="4501311"/>
                </a:cubicBezTo>
                <a:cubicBezTo>
                  <a:pt x="6306752" y="4485048"/>
                  <a:pt x="6324100" y="4452524"/>
                  <a:pt x="6355545" y="4421083"/>
                </a:cubicBezTo>
                <a:cubicBezTo>
                  <a:pt x="6707941" y="4053552"/>
                  <a:pt x="7059252" y="3669759"/>
                  <a:pt x="7426828" y="3301144"/>
                </a:cubicBezTo>
                <a:cubicBezTo>
                  <a:pt x="7746695" y="2981317"/>
                  <a:pt x="8066562" y="2677752"/>
                  <a:pt x="8387513" y="2357925"/>
                </a:cubicBezTo>
                <a:cubicBezTo>
                  <a:pt x="8643407" y="2102063"/>
                  <a:pt x="8914481" y="1861379"/>
                  <a:pt x="9186639" y="1605517"/>
                </a:cubicBezTo>
                <a:cubicBezTo>
                  <a:pt x="9475061" y="1349655"/>
                  <a:pt x="9762399" y="1077530"/>
                  <a:pt x="10050822" y="821668"/>
                </a:cubicBezTo>
                <a:cubicBezTo>
                  <a:pt x="10257922" y="646034"/>
                  <a:pt x="10466107" y="470400"/>
                  <a:pt x="10674291" y="294766"/>
                </a:cubicBezTo>
                <a:cubicBezTo>
                  <a:pt x="10769709" y="198276"/>
                  <a:pt x="10882476" y="118048"/>
                  <a:pt x="10977894" y="38904"/>
                </a:cubicBezTo>
                <a:cubicBezTo>
                  <a:pt x="10994158" y="22642"/>
                  <a:pt x="10994158" y="22642"/>
                  <a:pt x="11010423" y="6379"/>
                </a:cubicBezTo>
                <a:cubicBezTo>
                  <a:pt x="11018284" y="2314"/>
                  <a:pt x="11025196" y="281"/>
                  <a:pt x="11031143" y="2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201466" y="-281824"/>
            <a:ext cx="7967673" cy="7470724"/>
          </a:xfrm>
          <a:custGeom>
            <a:avLst/>
            <a:gdLst>
              <a:gd name="connsiteX0" fmla="*/ 5261515 w 7967673"/>
              <a:gd name="connsiteY0" fmla="*/ 834474 h 7470724"/>
              <a:gd name="connsiteX1" fmla="*/ 5190087 w 7967673"/>
              <a:gd name="connsiteY1" fmla="*/ 858822 h 7470724"/>
              <a:gd name="connsiteX2" fmla="*/ 4962815 w 7967673"/>
              <a:gd name="connsiteY2" fmla="*/ 1073901 h 7470724"/>
              <a:gd name="connsiteX3" fmla="*/ 4555349 w 7967673"/>
              <a:gd name="connsiteY3" fmla="*/ 1361215 h 7470724"/>
              <a:gd name="connsiteX4" fmla="*/ 3729054 w 7967673"/>
              <a:gd name="connsiteY4" fmla="*/ 2079499 h 7470724"/>
              <a:gd name="connsiteX5" fmla="*/ 3453893 w 7967673"/>
              <a:gd name="connsiteY5" fmla="*/ 2366812 h 7470724"/>
              <a:gd name="connsiteX6" fmla="*/ 3202270 w 7967673"/>
              <a:gd name="connsiteY6" fmla="*/ 2666300 h 7470724"/>
              <a:gd name="connsiteX7" fmla="*/ 2699837 w 7967673"/>
              <a:gd name="connsiteY7" fmla="*/ 3373220 h 7470724"/>
              <a:gd name="connsiteX8" fmla="*/ 2340261 w 7967673"/>
              <a:gd name="connsiteY8" fmla="*/ 3995733 h 7470724"/>
              <a:gd name="connsiteX9" fmla="*/ 2065100 w 7967673"/>
              <a:gd name="connsiteY9" fmla="*/ 4641783 h 7470724"/>
              <a:gd name="connsiteX10" fmla="*/ 1957146 w 7967673"/>
              <a:gd name="connsiteY10" fmla="*/ 4953445 h 7470724"/>
              <a:gd name="connsiteX11" fmla="*/ 1884906 w 7967673"/>
              <a:gd name="connsiteY11" fmla="*/ 5396589 h 7470724"/>
              <a:gd name="connsiteX12" fmla="*/ 1921432 w 7967673"/>
              <a:gd name="connsiteY12" fmla="*/ 5946867 h 7470724"/>
              <a:gd name="connsiteX13" fmla="*/ 1957146 w 7967673"/>
              <a:gd name="connsiteY13" fmla="*/ 6054813 h 7470724"/>
              <a:gd name="connsiteX14" fmla="*/ 2232307 w 7967673"/>
              <a:gd name="connsiteY14" fmla="*/ 6425723 h 7470724"/>
              <a:gd name="connsiteX15" fmla="*/ 2423864 w 7967673"/>
              <a:gd name="connsiteY15" fmla="*/ 6461434 h 7470724"/>
              <a:gd name="connsiteX16" fmla="*/ 2556169 w 7967673"/>
              <a:gd name="connsiteY16" fmla="*/ 6425723 h 7470724"/>
              <a:gd name="connsiteX17" fmla="*/ 3094316 w 7967673"/>
              <a:gd name="connsiteY17" fmla="*/ 6150584 h 7470724"/>
              <a:gd name="connsiteX18" fmla="*/ 3824833 w 7967673"/>
              <a:gd name="connsiteY18" fmla="*/ 5599494 h 7470724"/>
              <a:gd name="connsiteX19" fmla="*/ 4638953 w 7967673"/>
              <a:gd name="connsiteY19" fmla="*/ 4761902 h 7470724"/>
              <a:gd name="connsiteX20" fmla="*/ 5069957 w 7967673"/>
              <a:gd name="connsiteY20" fmla="*/ 4210812 h 7470724"/>
              <a:gd name="connsiteX21" fmla="*/ 5369469 w 7967673"/>
              <a:gd name="connsiteY21" fmla="*/ 3767668 h 7470724"/>
              <a:gd name="connsiteX22" fmla="*/ 5740409 w 7967673"/>
              <a:gd name="connsiteY22" fmla="*/ 3109444 h 7470724"/>
              <a:gd name="connsiteX23" fmla="*/ 5979045 w 7967673"/>
              <a:gd name="connsiteY23" fmla="*/ 2607052 h 7470724"/>
              <a:gd name="connsiteX24" fmla="*/ 6122713 w 7967673"/>
              <a:gd name="connsiteY24" fmla="*/ 2163095 h 7470724"/>
              <a:gd name="connsiteX25" fmla="*/ 6183589 w 7967673"/>
              <a:gd name="connsiteY25" fmla="*/ 1696414 h 7470724"/>
              <a:gd name="connsiteX26" fmla="*/ 6135700 w 7967673"/>
              <a:gd name="connsiteY26" fmla="*/ 1373389 h 7470724"/>
              <a:gd name="connsiteX27" fmla="*/ 5992031 w 7967673"/>
              <a:gd name="connsiteY27" fmla="*/ 1109613 h 7470724"/>
              <a:gd name="connsiteX28" fmla="*/ 5261515 w 7967673"/>
              <a:gd name="connsiteY28" fmla="*/ 834474 h 7470724"/>
              <a:gd name="connsiteX29" fmla="*/ 4447699 w 7967673"/>
              <a:gd name="connsiteY29" fmla="*/ 331 h 7470724"/>
              <a:gd name="connsiteX30" fmla="*/ 4794796 w 7967673"/>
              <a:gd name="connsiteY30" fmla="*/ 56942 h 7470724"/>
              <a:gd name="connsiteX31" fmla="*/ 5237976 w 7967673"/>
              <a:gd name="connsiteY31" fmla="*/ 534986 h 7470724"/>
              <a:gd name="connsiteX32" fmla="*/ 5250151 w 7967673"/>
              <a:gd name="connsiteY32" fmla="*/ 714354 h 7470724"/>
              <a:gd name="connsiteX33" fmla="*/ 5309404 w 7967673"/>
              <a:gd name="connsiteY33" fmla="*/ 750877 h 7470724"/>
              <a:gd name="connsiteX34" fmla="*/ 5345930 w 7967673"/>
              <a:gd name="connsiteY34" fmla="*/ 738702 h 7470724"/>
              <a:gd name="connsiteX35" fmla="*/ 5513137 w 7967673"/>
              <a:gd name="connsiteY35" fmla="*/ 690817 h 7470724"/>
              <a:gd name="connsiteX36" fmla="*/ 6207128 w 7967673"/>
              <a:gd name="connsiteY36" fmla="*/ 858822 h 7470724"/>
              <a:gd name="connsiteX37" fmla="*/ 6410049 w 7967673"/>
              <a:gd name="connsiteY37" fmla="*/ 1061727 h 7470724"/>
              <a:gd name="connsiteX38" fmla="*/ 6423036 w 7967673"/>
              <a:gd name="connsiteY38" fmla="*/ 1086076 h 7470724"/>
              <a:gd name="connsiteX39" fmla="*/ 6423036 w 7967673"/>
              <a:gd name="connsiteY39" fmla="*/ 1061727 h 7470724"/>
              <a:gd name="connsiteX40" fmla="*/ 6327257 w 7967673"/>
              <a:gd name="connsiteY40" fmla="*/ 882359 h 7470724"/>
              <a:gd name="connsiteX41" fmla="*/ 5907616 w 7967673"/>
              <a:gd name="connsiteY41" fmla="*/ 666468 h 7470724"/>
              <a:gd name="connsiteX42" fmla="*/ 5716870 w 7967673"/>
              <a:gd name="connsiteY42" fmla="*/ 618583 h 7470724"/>
              <a:gd name="connsiteX43" fmla="*/ 5429534 w 7967673"/>
              <a:gd name="connsiteY43" fmla="*/ 570697 h 7470724"/>
              <a:gd name="connsiteX44" fmla="*/ 5405183 w 7967673"/>
              <a:gd name="connsiteY44" fmla="*/ 487100 h 7470724"/>
              <a:gd name="connsiteX45" fmla="*/ 5752584 w 7967673"/>
              <a:gd name="connsiteY45" fmla="*/ 272833 h 7470724"/>
              <a:gd name="connsiteX46" fmla="*/ 6111349 w 7967673"/>
              <a:gd name="connsiteY46" fmla="*/ 188424 h 7470724"/>
              <a:gd name="connsiteX47" fmla="*/ 6721736 w 7967673"/>
              <a:gd name="connsiteY47" fmla="*/ 177062 h 7470724"/>
              <a:gd name="connsiteX48" fmla="*/ 6973359 w 7967673"/>
              <a:gd name="connsiteY48" fmla="*/ 212773 h 7470724"/>
              <a:gd name="connsiteX49" fmla="*/ 7416539 w 7967673"/>
              <a:gd name="connsiteY49" fmla="*/ 392141 h 7470724"/>
              <a:gd name="connsiteX50" fmla="*/ 7691700 w 7967673"/>
              <a:gd name="connsiteY50" fmla="*/ 630757 h 7470724"/>
              <a:gd name="connsiteX51" fmla="*/ 7895433 w 7967673"/>
              <a:gd name="connsiteY51" fmla="*/ 990305 h 7470724"/>
              <a:gd name="connsiteX52" fmla="*/ 7967673 w 7967673"/>
              <a:gd name="connsiteY52" fmla="*/ 1456986 h 7470724"/>
              <a:gd name="connsiteX53" fmla="*/ 7931147 w 7967673"/>
              <a:gd name="connsiteY53" fmla="*/ 1852245 h 7470724"/>
              <a:gd name="connsiteX54" fmla="*/ 7895433 w 7967673"/>
              <a:gd name="connsiteY54" fmla="*/ 2067324 h 7470724"/>
              <a:gd name="connsiteX55" fmla="*/ 7823193 w 7967673"/>
              <a:gd name="connsiteY55" fmla="*/ 2318926 h 7470724"/>
              <a:gd name="connsiteX56" fmla="*/ 7608096 w 7967673"/>
              <a:gd name="connsiteY56" fmla="*/ 2870016 h 7470724"/>
              <a:gd name="connsiteX57" fmla="*/ 7260695 w 7967673"/>
              <a:gd name="connsiteY57" fmla="*/ 3516877 h 7470724"/>
              <a:gd name="connsiteX58" fmla="*/ 6985534 w 7967673"/>
              <a:gd name="connsiteY58" fmla="*/ 3959210 h 7470724"/>
              <a:gd name="connsiteX59" fmla="*/ 6698197 w 7967673"/>
              <a:gd name="connsiteY59" fmla="*/ 4366644 h 7470724"/>
              <a:gd name="connsiteX60" fmla="*/ 6482289 w 7967673"/>
              <a:gd name="connsiteY60" fmla="*/ 4653957 h 7470724"/>
              <a:gd name="connsiteX61" fmla="*/ 6111349 w 7967673"/>
              <a:gd name="connsiteY61" fmla="*/ 5084927 h 7470724"/>
              <a:gd name="connsiteX62" fmla="*/ 5633267 w 7967673"/>
              <a:gd name="connsiteY62" fmla="*/ 5588131 h 7470724"/>
              <a:gd name="connsiteX63" fmla="*/ 5142197 w 7967673"/>
              <a:gd name="connsiteY63" fmla="*/ 6019102 h 7470724"/>
              <a:gd name="connsiteX64" fmla="*/ 4686842 w 7967673"/>
              <a:gd name="connsiteY64" fmla="*/ 6377837 h 7470724"/>
              <a:gd name="connsiteX65" fmla="*/ 4243662 w 7967673"/>
              <a:gd name="connsiteY65" fmla="*/ 6677325 h 7470724"/>
              <a:gd name="connsiteX66" fmla="*/ 3753405 w 7967673"/>
              <a:gd name="connsiteY66" fmla="*/ 6964639 h 7470724"/>
              <a:gd name="connsiteX67" fmla="*/ 3154381 w 7967673"/>
              <a:gd name="connsiteY67" fmla="*/ 7251952 h 7470724"/>
              <a:gd name="connsiteX68" fmla="*/ 2651948 w 7967673"/>
              <a:gd name="connsiteY68" fmla="*/ 7419957 h 7470724"/>
              <a:gd name="connsiteX69" fmla="*/ 2148703 w 7967673"/>
              <a:gd name="connsiteY69" fmla="*/ 7467843 h 7470724"/>
              <a:gd name="connsiteX70" fmla="*/ 1645459 w 7967673"/>
              <a:gd name="connsiteY70" fmla="*/ 7431320 h 7470724"/>
              <a:gd name="connsiteX71" fmla="*/ 1370297 w 7967673"/>
              <a:gd name="connsiteY71" fmla="*/ 7383434 h 7470724"/>
              <a:gd name="connsiteX72" fmla="*/ 1059422 w 7967673"/>
              <a:gd name="connsiteY72" fmla="*/ 7287663 h 7470724"/>
              <a:gd name="connsiteX73" fmla="*/ 496113 w 7967673"/>
              <a:gd name="connsiteY73" fmla="*/ 6940290 h 7470724"/>
              <a:gd name="connsiteX74" fmla="*/ 100822 w 7967673"/>
              <a:gd name="connsiteY74" fmla="*/ 6329952 h 7470724"/>
              <a:gd name="connsiteX75" fmla="*/ 17219 w 7967673"/>
              <a:gd name="connsiteY75" fmla="*/ 6006927 h 7470724"/>
              <a:gd name="connsiteX76" fmla="*/ 17219 w 7967673"/>
              <a:gd name="connsiteY76" fmla="*/ 5946867 h 7470724"/>
              <a:gd name="connsiteX77" fmla="*/ 5043 w 7967673"/>
              <a:gd name="connsiteY77" fmla="*/ 5707439 h 7470724"/>
              <a:gd name="connsiteX78" fmla="*/ 29394 w 7967673"/>
              <a:gd name="connsiteY78" fmla="*/ 5252932 h 7470724"/>
              <a:gd name="connsiteX79" fmla="*/ 77283 w 7967673"/>
              <a:gd name="connsiteY79" fmla="*/ 5024867 h 7470724"/>
              <a:gd name="connsiteX80" fmla="*/ 148712 w 7967673"/>
              <a:gd name="connsiteY80" fmla="*/ 4701843 h 7470724"/>
              <a:gd name="connsiteX81" fmla="*/ 292380 w 7967673"/>
              <a:gd name="connsiteY81" fmla="*/ 4306584 h 7470724"/>
              <a:gd name="connsiteX82" fmla="*/ 531827 w 7967673"/>
              <a:gd name="connsiteY82" fmla="*/ 3815553 h 7470724"/>
              <a:gd name="connsiteX83" fmla="*/ 747735 w 7967673"/>
              <a:gd name="connsiteY83" fmla="*/ 3444643 h 7470724"/>
              <a:gd name="connsiteX84" fmla="*/ 927117 w 7967673"/>
              <a:gd name="connsiteY84" fmla="*/ 3145155 h 7470724"/>
              <a:gd name="connsiteX85" fmla="*/ 1226629 w 7967673"/>
              <a:gd name="connsiteY85" fmla="*/ 2702822 h 7470724"/>
              <a:gd name="connsiteX86" fmla="*/ 1526141 w 7967673"/>
              <a:gd name="connsiteY86" fmla="*/ 2295390 h 7470724"/>
              <a:gd name="connsiteX87" fmla="*/ 1741237 w 7967673"/>
              <a:gd name="connsiteY87" fmla="*/ 2008076 h 7470724"/>
              <a:gd name="connsiteX88" fmla="*/ 1980685 w 7967673"/>
              <a:gd name="connsiteY88" fmla="*/ 1744300 h 7470724"/>
              <a:gd name="connsiteX89" fmla="*/ 2747727 w 7967673"/>
              <a:gd name="connsiteY89" fmla="*/ 978130 h 7470724"/>
              <a:gd name="connsiteX90" fmla="*/ 3190095 w 7967673"/>
              <a:gd name="connsiteY90" fmla="*/ 618583 h 7470724"/>
              <a:gd name="connsiteX91" fmla="*/ 3716879 w 7967673"/>
              <a:gd name="connsiteY91" fmla="*/ 260658 h 7470724"/>
              <a:gd name="connsiteX92" fmla="*/ 4099994 w 7967673"/>
              <a:gd name="connsiteY92" fmla="*/ 69116 h 7470724"/>
              <a:gd name="connsiteX93" fmla="*/ 4447699 w 7967673"/>
              <a:gd name="connsiteY93" fmla="*/ 331 h 747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7967673" h="7470724">
                <a:moveTo>
                  <a:pt x="5261515" y="834474"/>
                </a:moveTo>
                <a:cubicBezTo>
                  <a:pt x="5237976" y="834474"/>
                  <a:pt x="5202262" y="834474"/>
                  <a:pt x="5190087" y="858822"/>
                </a:cubicBezTo>
                <a:cubicBezTo>
                  <a:pt x="5130022" y="954593"/>
                  <a:pt x="5046419" y="1002479"/>
                  <a:pt x="4962815" y="1073901"/>
                </a:cubicBezTo>
                <a:cubicBezTo>
                  <a:pt x="4830510" y="1169673"/>
                  <a:pt x="4686842" y="1265444"/>
                  <a:pt x="4555349" y="1361215"/>
                </a:cubicBezTo>
                <a:cubicBezTo>
                  <a:pt x="4268013" y="1577106"/>
                  <a:pt x="3980676" y="1816534"/>
                  <a:pt x="3729054" y="2079499"/>
                </a:cubicBezTo>
                <a:cubicBezTo>
                  <a:pt x="3633275" y="2175270"/>
                  <a:pt x="3549671" y="2271041"/>
                  <a:pt x="3453893" y="2366812"/>
                </a:cubicBezTo>
                <a:cubicBezTo>
                  <a:pt x="3358114" y="2462583"/>
                  <a:pt x="3285874" y="2559166"/>
                  <a:pt x="3202270" y="2666300"/>
                </a:cubicBezTo>
                <a:cubicBezTo>
                  <a:pt x="3022888" y="2894365"/>
                  <a:pt x="2854869" y="3133793"/>
                  <a:pt x="2699837" y="3373220"/>
                </a:cubicBezTo>
                <a:cubicBezTo>
                  <a:pt x="2567533" y="3576125"/>
                  <a:pt x="2448215" y="3792017"/>
                  <a:pt x="2340261" y="3995733"/>
                </a:cubicBezTo>
                <a:cubicBezTo>
                  <a:pt x="2232307" y="4210812"/>
                  <a:pt x="2136528" y="4414529"/>
                  <a:pt x="2065100" y="4641783"/>
                </a:cubicBezTo>
                <a:cubicBezTo>
                  <a:pt x="2028574" y="4749728"/>
                  <a:pt x="1980685" y="4845499"/>
                  <a:pt x="1957146" y="4953445"/>
                </a:cubicBezTo>
                <a:cubicBezTo>
                  <a:pt x="1932795" y="5097101"/>
                  <a:pt x="1897081" y="5240758"/>
                  <a:pt x="1884906" y="5396589"/>
                </a:cubicBezTo>
                <a:cubicBezTo>
                  <a:pt x="1873542" y="5575957"/>
                  <a:pt x="1873542" y="5755325"/>
                  <a:pt x="1921432" y="5946867"/>
                </a:cubicBezTo>
                <a:cubicBezTo>
                  <a:pt x="1932795" y="5982579"/>
                  <a:pt x="1944970" y="6019102"/>
                  <a:pt x="1957146" y="6054813"/>
                </a:cubicBezTo>
                <a:cubicBezTo>
                  <a:pt x="2005035" y="6210644"/>
                  <a:pt x="2100814" y="6329952"/>
                  <a:pt x="2232307" y="6425723"/>
                </a:cubicBezTo>
                <a:cubicBezTo>
                  <a:pt x="2292371" y="6473609"/>
                  <a:pt x="2363800" y="6473609"/>
                  <a:pt x="2423864" y="6461434"/>
                </a:cubicBezTo>
                <a:cubicBezTo>
                  <a:pt x="2471754" y="6461434"/>
                  <a:pt x="2519644" y="6450072"/>
                  <a:pt x="2556169" y="6425723"/>
                </a:cubicBezTo>
                <a:cubicBezTo>
                  <a:pt x="2747727" y="6354301"/>
                  <a:pt x="2927109" y="6258529"/>
                  <a:pt x="3094316" y="6150584"/>
                </a:cubicBezTo>
                <a:cubicBezTo>
                  <a:pt x="3345939" y="5982579"/>
                  <a:pt x="3597561" y="5803211"/>
                  <a:pt x="3824833" y="5599494"/>
                </a:cubicBezTo>
                <a:cubicBezTo>
                  <a:pt x="4112169" y="5336529"/>
                  <a:pt x="4387330" y="5061390"/>
                  <a:pt x="4638953" y="4761902"/>
                </a:cubicBezTo>
                <a:cubicBezTo>
                  <a:pt x="4782621" y="4581723"/>
                  <a:pt x="4938464" y="4402355"/>
                  <a:pt x="5069957" y="4210812"/>
                </a:cubicBezTo>
                <a:cubicBezTo>
                  <a:pt x="5177912" y="4054981"/>
                  <a:pt x="5273690" y="3911325"/>
                  <a:pt x="5369469" y="3767668"/>
                </a:cubicBezTo>
                <a:cubicBezTo>
                  <a:pt x="5500962" y="3552588"/>
                  <a:pt x="5633267" y="3336698"/>
                  <a:pt x="5740409" y="3109444"/>
                </a:cubicBezTo>
                <a:cubicBezTo>
                  <a:pt x="5824824" y="2942250"/>
                  <a:pt x="5907616" y="2785608"/>
                  <a:pt x="5979045" y="2607052"/>
                </a:cubicBezTo>
                <a:cubicBezTo>
                  <a:pt x="6026934" y="2462583"/>
                  <a:pt x="6074823" y="2318926"/>
                  <a:pt x="6122713" y="2163095"/>
                </a:cubicBezTo>
                <a:cubicBezTo>
                  <a:pt x="6159239" y="2008076"/>
                  <a:pt x="6170602" y="1852245"/>
                  <a:pt x="6183589" y="1696414"/>
                </a:cubicBezTo>
                <a:cubicBezTo>
                  <a:pt x="6170602" y="1588468"/>
                  <a:pt x="6170602" y="1481335"/>
                  <a:pt x="6135700" y="1373389"/>
                </a:cubicBezTo>
                <a:cubicBezTo>
                  <a:pt x="6099174" y="1277618"/>
                  <a:pt x="6063460" y="1181847"/>
                  <a:pt x="5992031" y="1109613"/>
                </a:cubicBezTo>
                <a:cubicBezTo>
                  <a:pt x="5788299" y="906708"/>
                  <a:pt x="5537488" y="846648"/>
                  <a:pt x="5261515" y="834474"/>
                </a:cubicBezTo>
                <a:close/>
                <a:moveTo>
                  <a:pt x="4447699" y="331"/>
                </a:moveTo>
                <a:cubicBezTo>
                  <a:pt x="4564480" y="-2712"/>
                  <a:pt x="4681160" y="15143"/>
                  <a:pt x="4794796" y="56942"/>
                </a:cubicBezTo>
                <a:cubicBezTo>
                  <a:pt x="5010704" y="152713"/>
                  <a:pt x="5165736" y="308544"/>
                  <a:pt x="5237976" y="534986"/>
                </a:cubicBezTo>
                <a:cubicBezTo>
                  <a:pt x="5250151" y="595046"/>
                  <a:pt x="5250151" y="655106"/>
                  <a:pt x="5250151" y="714354"/>
                </a:cubicBezTo>
                <a:cubicBezTo>
                  <a:pt x="5250151" y="774414"/>
                  <a:pt x="5250151" y="774414"/>
                  <a:pt x="5309404" y="750877"/>
                </a:cubicBezTo>
                <a:cubicBezTo>
                  <a:pt x="5321580" y="750877"/>
                  <a:pt x="5333755" y="750877"/>
                  <a:pt x="5345930" y="738702"/>
                </a:cubicBezTo>
                <a:cubicBezTo>
                  <a:pt x="5381644" y="690817"/>
                  <a:pt x="5441709" y="690817"/>
                  <a:pt x="5513137" y="690817"/>
                </a:cubicBezTo>
                <a:cubicBezTo>
                  <a:pt x="5752584" y="690817"/>
                  <a:pt x="5992031" y="750877"/>
                  <a:pt x="6207128" y="858822"/>
                </a:cubicBezTo>
                <a:cubicBezTo>
                  <a:pt x="6290732" y="906708"/>
                  <a:pt x="6375147" y="965956"/>
                  <a:pt x="6410049" y="1061727"/>
                </a:cubicBezTo>
                <a:cubicBezTo>
                  <a:pt x="6410049" y="1073901"/>
                  <a:pt x="6410049" y="1086076"/>
                  <a:pt x="6423036" y="1086076"/>
                </a:cubicBezTo>
                <a:cubicBezTo>
                  <a:pt x="6423036" y="1086076"/>
                  <a:pt x="6423036" y="1073901"/>
                  <a:pt x="6423036" y="1061727"/>
                </a:cubicBezTo>
                <a:cubicBezTo>
                  <a:pt x="6410049" y="990305"/>
                  <a:pt x="6386510" y="930245"/>
                  <a:pt x="6327257" y="882359"/>
                </a:cubicBezTo>
                <a:cubicBezTo>
                  <a:pt x="6207128" y="774414"/>
                  <a:pt x="6063460" y="714354"/>
                  <a:pt x="5907616" y="666468"/>
                </a:cubicBezTo>
                <a:cubicBezTo>
                  <a:pt x="5848363" y="642931"/>
                  <a:pt x="5776935" y="630757"/>
                  <a:pt x="5716870" y="618583"/>
                </a:cubicBezTo>
                <a:cubicBezTo>
                  <a:pt x="5621091" y="607220"/>
                  <a:pt x="5525313" y="595046"/>
                  <a:pt x="5429534" y="570697"/>
                </a:cubicBezTo>
                <a:cubicBezTo>
                  <a:pt x="5357294" y="559335"/>
                  <a:pt x="5357294" y="547160"/>
                  <a:pt x="5405183" y="487100"/>
                </a:cubicBezTo>
                <a:cubicBezTo>
                  <a:pt x="5500962" y="379967"/>
                  <a:pt x="5621091" y="320718"/>
                  <a:pt x="5752584" y="272833"/>
                </a:cubicBezTo>
                <a:cubicBezTo>
                  <a:pt x="5872714" y="236310"/>
                  <a:pt x="5992031" y="200599"/>
                  <a:pt x="6111349" y="188424"/>
                </a:cubicBezTo>
                <a:cubicBezTo>
                  <a:pt x="6314270" y="164887"/>
                  <a:pt x="6518815" y="117002"/>
                  <a:pt x="6721736" y="177062"/>
                </a:cubicBezTo>
                <a:cubicBezTo>
                  <a:pt x="6806151" y="188424"/>
                  <a:pt x="6889755" y="188424"/>
                  <a:pt x="6973359" y="212773"/>
                </a:cubicBezTo>
                <a:cubicBezTo>
                  <a:pt x="7129202" y="248484"/>
                  <a:pt x="7272870" y="308544"/>
                  <a:pt x="7416539" y="392141"/>
                </a:cubicBezTo>
                <a:cubicBezTo>
                  <a:pt x="7524493" y="451389"/>
                  <a:pt x="7608096" y="534986"/>
                  <a:pt x="7691700" y="630757"/>
                </a:cubicBezTo>
                <a:cubicBezTo>
                  <a:pt x="7787479" y="738702"/>
                  <a:pt x="7847543" y="858822"/>
                  <a:pt x="7895433" y="990305"/>
                </a:cubicBezTo>
                <a:cubicBezTo>
                  <a:pt x="7955497" y="1146136"/>
                  <a:pt x="7967673" y="1301155"/>
                  <a:pt x="7967673" y="1456986"/>
                </a:cubicBezTo>
                <a:cubicBezTo>
                  <a:pt x="7967673" y="1588468"/>
                  <a:pt x="7967673" y="1720763"/>
                  <a:pt x="7931147" y="1852245"/>
                </a:cubicBezTo>
                <a:cubicBezTo>
                  <a:pt x="7919783" y="1923668"/>
                  <a:pt x="7907608" y="1995902"/>
                  <a:pt x="7895433" y="2067324"/>
                </a:cubicBezTo>
                <a:cubicBezTo>
                  <a:pt x="7871894" y="2151733"/>
                  <a:pt x="7847543" y="2235330"/>
                  <a:pt x="7823193" y="2318926"/>
                </a:cubicBezTo>
                <a:cubicBezTo>
                  <a:pt x="7763940" y="2511280"/>
                  <a:pt x="7691700" y="2689837"/>
                  <a:pt x="7608096" y="2870016"/>
                </a:cubicBezTo>
                <a:cubicBezTo>
                  <a:pt x="7500142" y="3085907"/>
                  <a:pt x="7392188" y="3313161"/>
                  <a:pt x="7260695" y="3516877"/>
                </a:cubicBezTo>
                <a:cubicBezTo>
                  <a:pt x="7164916" y="3671897"/>
                  <a:pt x="7081313" y="3815553"/>
                  <a:pt x="6985534" y="3959210"/>
                </a:cubicBezTo>
                <a:cubicBezTo>
                  <a:pt x="6889755" y="4102867"/>
                  <a:pt x="6806151" y="4235161"/>
                  <a:pt x="6698197" y="4366644"/>
                </a:cubicBezTo>
                <a:cubicBezTo>
                  <a:pt x="6625957" y="4462415"/>
                  <a:pt x="6554529" y="4558186"/>
                  <a:pt x="6482289" y="4653957"/>
                </a:cubicBezTo>
                <a:cubicBezTo>
                  <a:pt x="6362160" y="4797614"/>
                  <a:pt x="6242842" y="4941270"/>
                  <a:pt x="6111349" y="5084927"/>
                </a:cubicBezTo>
                <a:cubicBezTo>
                  <a:pt x="5967681" y="5252932"/>
                  <a:pt x="5800474" y="5420126"/>
                  <a:pt x="5633267" y="5588131"/>
                </a:cubicBezTo>
                <a:cubicBezTo>
                  <a:pt x="5477423" y="5731788"/>
                  <a:pt x="5309404" y="5875445"/>
                  <a:pt x="5142197" y="6019102"/>
                </a:cubicBezTo>
                <a:cubicBezTo>
                  <a:pt x="4998529" y="6138410"/>
                  <a:pt x="4842686" y="6258529"/>
                  <a:pt x="4686842" y="6377837"/>
                </a:cubicBezTo>
                <a:cubicBezTo>
                  <a:pt x="4543174" y="6485783"/>
                  <a:pt x="4399506" y="6581554"/>
                  <a:pt x="4243662" y="6677325"/>
                </a:cubicBezTo>
                <a:cubicBezTo>
                  <a:pt x="4088630" y="6785271"/>
                  <a:pt x="3920612" y="6881042"/>
                  <a:pt x="3753405" y="6964639"/>
                </a:cubicBezTo>
                <a:cubicBezTo>
                  <a:pt x="3561847" y="7072584"/>
                  <a:pt x="3358114" y="7168355"/>
                  <a:pt x="3154381" y="7251952"/>
                </a:cubicBezTo>
                <a:cubicBezTo>
                  <a:pt x="2987174" y="7324186"/>
                  <a:pt x="2819155" y="7372072"/>
                  <a:pt x="2651948" y="7419957"/>
                </a:cubicBezTo>
                <a:cubicBezTo>
                  <a:pt x="2496105" y="7455669"/>
                  <a:pt x="2352436" y="7479206"/>
                  <a:pt x="2148703" y="7467843"/>
                </a:cubicBezTo>
                <a:cubicBezTo>
                  <a:pt x="2017210" y="7443494"/>
                  <a:pt x="1825653" y="7467843"/>
                  <a:pt x="1645459" y="7431320"/>
                </a:cubicBezTo>
                <a:cubicBezTo>
                  <a:pt x="1549680" y="7419957"/>
                  <a:pt x="1453901" y="7407783"/>
                  <a:pt x="1370297" y="7383434"/>
                </a:cubicBezTo>
                <a:cubicBezTo>
                  <a:pt x="1262343" y="7372072"/>
                  <a:pt x="1155201" y="7324186"/>
                  <a:pt x="1059422" y="7287663"/>
                </a:cubicBezTo>
                <a:cubicBezTo>
                  <a:pt x="854877" y="7216241"/>
                  <a:pt x="663320" y="7096121"/>
                  <a:pt x="496113" y="6940290"/>
                </a:cubicBezTo>
                <a:cubicBezTo>
                  <a:pt x="316730" y="6773096"/>
                  <a:pt x="184426" y="6569380"/>
                  <a:pt x="100822" y="6329952"/>
                </a:cubicBezTo>
                <a:cubicBezTo>
                  <a:pt x="65108" y="6222006"/>
                  <a:pt x="52933" y="6114873"/>
                  <a:pt x="17219" y="6006927"/>
                </a:cubicBezTo>
                <a:cubicBezTo>
                  <a:pt x="5043" y="5982579"/>
                  <a:pt x="17219" y="5971216"/>
                  <a:pt x="17219" y="5946867"/>
                </a:cubicBezTo>
                <a:cubicBezTo>
                  <a:pt x="5043" y="5863271"/>
                  <a:pt x="-7132" y="5779674"/>
                  <a:pt x="5043" y="5707439"/>
                </a:cubicBezTo>
                <a:cubicBezTo>
                  <a:pt x="5043" y="5551608"/>
                  <a:pt x="-7132" y="5396589"/>
                  <a:pt x="29394" y="5252932"/>
                </a:cubicBezTo>
                <a:cubicBezTo>
                  <a:pt x="52933" y="5180698"/>
                  <a:pt x="52933" y="5097101"/>
                  <a:pt x="77283" y="5024867"/>
                </a:cubicBezTo>
                <a:cubicBezTo>
                  <a:pt x="88647" y="4917733"/>
                  <a:pt x="112997" y="4809788"/>
                  <a:pt x="148712" y="4701843"/>
                </a:cubicBezTo>
                <a:cubicBezTo>
                  <a:pt x="196601" y="4570360"/>
                  <a:pt x="244490" y="4438066"/>
                  <a:pt x="292380" y="4306584"/>
                </a:cubicBezTo>
                <a:cubicBezTo>
                  <a:pt x="364620" y="4139390"/>
                  <a:pt x="436048" y="3971385"/>
                  <a:pt x="531827" y="3815553"/>
                </a:cubicBezTo>
                <a:cubicBezTo>
                  <a:pt x="604067" y="3696245"/>
                  <a:pt x="676307" y="3564763"/>
                  <a:pt x="747735" y="3444643"/>
                </a:cubicBezTo>
                <a:cubicBezTo>
                  <a:pt x="806988" y="3336698"/>
                  <a:pt x="867864" y="3240927"/>
                  <a:pt x="927117" y="3145155"/>
                </a:cubicBezTo>
                <a:cubicBezTo>
                  <a:pt x="1022896" y="2990136"/>
                  <a:pt x="1118675" y="2846479"/>
                  <a:pt x="1226629" y="2702822"/>
                </a:cubicBezTo>
                <a:cubicBezTo>
                  <a:pt x="1322408" y="2570529"/>
                  <a:pt x="1418187" y="2426872"/>
                  <a:pt x="1526141" y="2295390"/>
                </a:cubicBezTo>
                <a:cubicBezTo>
                  <a:pt x="1597569" y="2199618"/>
                  <a:pt x="1669809" y="2103847"/>
                  <a:pt x="1741237" y="2008076"/>
                </a:cubicBezTo>
                <a:cubicBezTo>
                  <a:pt x="1813477" y="1923668"/>
                  <a:pt x="1897081" y="1827896"/>
                  <a:pt x="1980685" y="1744300"/>
                </a:cubicBezTo>
                <a:cubicBezTo>
                  <a:pt x="2220132" y="1481335"/>
                  <a:pt x="2471754" y="1217558"/>
                  <a:pt x="2747727" y="978130"/>
                </a:cubicBezTo>
                <a:cubicBezTo>
                  <a:pt x="2891395" y="858822"/>
                  <a:pt x="3035063" y="726528"/>
                  <a:pt x="3190095" y="618583"/>
                </a:cubicBezTo>
                <a:cubicBezTo>
                  <a:pt x="3358114" y="487100"/>
                  <a:pt x="3537496" y="368604"/>
                  <a:pt x="3716879" y="260658"/>
                </a:cubicBezTo>
                <a:cubicBezTo>
                  <a:pt x="3837008" y="188424"/>
                  <a:pt x="3968501" y="117002"/>
                  <a:pt x="4099994" y="69116"/>
                </a:cubicBezTo>
                <a:cubicBezTo>
                  <a:pt x="4214035" y="27318"/>
                  <a:pt x="4330918" y="3375"/>
                  <a:pt x="4447699" y="3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54528" y="-549109"/>
            <a:ext cx="9352717" cy="8022693"/>
          </a:xfrm>
          <a:custGeom>
            <a:avLst/>
            <a:gdLst>
              <a:gd name="connsiteX0" fmla="*/ 4703967 w 9352717"/>
              <a:gd name="connsiteY0" fmla="*/ 1556 h 8022693"/>
              <a:gd name="connsiteX1" fmla="*/ 4931395 w 9352717"/>
              <a:gd name="connsiteY1" fmla="*/ 1556 h 8022693"/>
              <a:gd name="connsiteX2" fmla="*/ 5122403 w 9352717"/>
              <a:gd name="connsiteY2" fmla="*/ 1556 h 8022693"/>
              <a:gd name="connsiteX3" fmla="*/ 5599922 w 9352717"/>
              <a:gd name="connsiteY3" fmla="*/ 144791 h 8022693"/>
              <a:gd name="connsiteX4" fmla="*/ 5647674 w 9352717"/>
              <a:gd name="connsiteY4" fmla="*/ 169068 h 8022693"/>
              <a:gd name="connsiteX5" fmla="*/ 6280589 w 9352717"/>
              <a:gd name="connsiteY5" fmla="*/ 192536 h 8022693"/>
              <a:gd name="connsiteX6" fmla="*/ 7151454 w 9352717"/>
              <a:gd name="connsiteY6" fmla="*/ 240281 h 8022693"/>
              <a:gd name="connsiteX7" fmla="*/ 7653254 w 9352717"/>
              <a:gd name="connsiteY7" fmla="*/ 263749 h 8022693"/>
              <a:gd name="connsiteX8" fmla="*/ 8321780 w 9352717"/>
              <a:gd name="connsiteY8" fmla="*/ 312303 h 8022693"/>
              <a:gd name="connsiteX9" fmla="*/ 8668183 w 9352717"/>
              <a:gd name="connsiteY9" fmla="*/ 323632 h 8022693"/>
              <a:gd name="connsiteX10" fmla="*/ 9313239 w 9352717"/>
              <a:gd name="connsiteY10" fmla="*/ 371377 h 8022693"/>
              <a:gd name="connsiteX11" fmla="*/ 9336710 w 9352717"/>
              <a:gd name="connsiteY11" fmla="*/ 431260 h 8022693"/>
              <a:gd name="connsiteX12" fmla="*/ 9002447 w 9352717"/>
              <a:gd name="connsiteY12" fmla="*/ 789751 h 8022693"/>
              <a:gd name="connsiteX13" fmla="*/ 7879873 w 9352717"/>
              <a:gd name="connsiteY13" fmla="*/ 1517254 h 8022693"/>
              <a:gd name="connsiteX14" fmla="*/ 7486527 w 9352717"/>
              <a:gd name="connsiteY14" fmla="*/ 1684765 h 8022693"/>
              <a:gd name="connsiteX15" fmla="*/ 7115842 w 9352717"/>
              <a:gd name="connsiteY15" fmla="*/ 1792394 h 8022693"/>
              <a:gd name="connsiteX16" fmla="*/ 6889223 w 9352717"/>
              <a:gd name="connsiteY16" fmla="*/ 1815861 h 8022693"/>
              <a:gd name="connsiteX17" fmla="*/ 6316200 w 9352717"/>
              <a:gd name="connsiteY17" fmla="*/ 1851468 h 8022693"/>
              <a:gd name="connsiteX18" fmla="*/ 5384634 w 9352717"/>
              <a:gd name="connsiteY18" fmla="*/ 1887883 h 8022693"/>
              <a:gd name="connsiteX19" fmla="*/ 5205766 w 9352717"/>
              <a:gd name="connsiteY19" fmla="*/ 1994702 h 8022693"/>
              <a:gd name="connsiteX20" fmla="*/ 4811611 w 9352717"/>
              <a:gd name="connsiteY20" fmla="*/ 2616195 h 8022693"/>
              <a:gd name="connsiteX21" fmla="*/ 4417455 w 9352717"/>
              <a:gd name="connsiteY21" fmla="*/ 3260346 h 8022693"/>
              <a:gd name="connsiteX22" fmla="*/ 4071861 w 9352717"/>
              <a:gd name="connsiteY22" fmla="*/ 3773400 h 8022693"/>
              <a:gd name="connsiteX23" fmla="*/ 3761069 w 9352717"/>
              <a:gd name="connsiteY23" fmla="*/ 4250849 h 8022693"/>
              <a:gd name="connsiteX24" fmla="*/ 3474558 w 9352717"/>
              <a:gd name="connsiteY24" fmla="*/ 4679744 h 8022693"/>
              <a:gd name="connsiteX25" fmla="*/ 3175906 w 9352717"/>
              <a:gd name="connsiteY25" fmla="*/ 5133724 h 8022693"/>
              <a:gd name="connsiteX26" fmla="*/ 2937147 w 9352717"/>
              <a:gd name="connsiteY26" fmla="*/ 5480077 h 8022693"/>
              <a:gd name="connsiteX27" fmla="*/ 2721858 w 9352717"/>
              <a:gd name="connsiteY27" fmla="*/ 5802152 h 8022693"/>
              <a:gd name="connsiteX28" fmla="*/ 2530850 w 9352717"/>
              <a:gd name="connsiteY28" fmla="*/ 6065154 h 8022693"/>
              <a:gd name="connsiteX29" fmla="*/ 2233008 w 9352717"/>
              <a:gd name="connsiteY29" fmla="*/ 6494858 h 8022693"/>
              <a:gd name="connsiteX30" fmla="*/ 1922216 w 9352717"/>
              <a:gd name="connsiteY30" fmla="*/ 6805604 h 8022693"/>
              <a:gd name="connsiteX31" fmla="*/ 1635705 w 9352717"/>
              <a:gd name="connsiteY31" fmla="*/ 7067796 h 8022693"/>
              <a:gd name="connsiteX32" fmla="*/ 1575813 w 9352717"/>
              <a:gd name="connsiteY32" fmla="*/ 7092073 h 8022693"/>
              <a:gd name="connsiteX33" fmla="*/ 1492449 w 9352717"/>
              <a:gd name="connsiteY33" fmla="*/ 7115541 h 8022693"/>
              <a:gd name="connsiteX34" fmla="*/ 1158186 w 9352717"/>
              <a:gd name="connsiteY34" fmla="*/ 7414148 h 8022693"/>
              <a:gd name="connsiteX35" fmla="*/ 1062682 w 9352717"/>
              <a:gd name="connsiteY35" fmla="*/ 7449755 h 8022693"/>
              <a:gd name="connsiteX36" fmla="*/ 883815 w 9352717"/>
              <a:gd name="connsiteY36" fmla="*/ 7533106 h 8022693"/>
              <a:gd name="connsiteX37" fmla="*/ 776171 w 9352717"/>
              <a:gd name="connsiteY37" fmla="*/ 7640734 h 8022693"/>
              <a:gd name="connsiteX38" fmla="*/ 632915 w 9352717"/>
              <a:gd name="connsiteY38" fmla="*/ 7712756 h 8022693"/>
              <a:gd name="connsiteX39" fmla="*/ 513131 w 9352717"/>
              <a:gd name="connsiteY39" fmla="*/ 7783969 h 8022693"/>
              <a:gd name="connsiteX40" fmla="*/ 369875 w 9352717"/>
              <a:gd name="connsiteY40" fmla="*/ 7891597 h 8022693"/>
              <a:gd name="connsiteX41" fmla="*/ 322123 w 9352717"/>
              <a:gd name="connsiteY41" fmla="*/ 7903735 h 8022693"/>
              <a:gd name="connsiteX42" fmla="*/ 322123 w 9352717"/>
              <a:gd name="connsiteY42" fmla="*/ 7867320 h 8022693"/>
              <a:gd name="connsiteX43" fmla="*/ 346404 w 9352717"/>
              <a:gd name="connsiteY43" fmla="*/ 7736224 h 8022693"/>
              <a:gd name="connsiteX44" fmla="*/ 334263 w 9352717"/>
              <a:gd name="connsiteY44" fmla="*/ 7712756 h 8022693"/>
              <a:gd name="connsiteX45" fmla="*/ 310792 w 9352717"/>
              <a:gd name="connsiteY45" fmla="*/ 7724085 h 8022693"/>
              <a:gd name="connsiteX46" fmla="*/ 107644 w 9352717"/>
              <a:gd name="connsiteY46" fmla="*/ 7927203 h 8022693"/>
              <a:gd name="connsiteX47" fmla="*/ 0 w 9352717"/>
              <a:gd name="connsiteY47" fmla="*/ 8022693 h 8022693"/>
              <a:gd name="connsiteX48" fmla="*/ 47752 w 9352717"/>
              <a:gd name="connsiteY48" fmla="*/ 7891597 h 8022693"/>
              <a:gd name="connsiteX49" fmla="*/ 465379 w 9352717"/>
              <a:gd name="connsiteY49" fmla="*/ 7115541 h 8022693"/>
              <a:gd name="connsiteX50" fmla="*/ 979318 w 9352717"/>
              <a:gd name="connsiteY50" fmla="*/ 6171973 h 8022693"/>
              <a:gd name="connsiteX51" fmla="*/ 1444697 w 9352717"/>
              <a:gd name="connsiteY51" fmla="*/ 5336842 h 8022693"/>
              <a:gd name="connsiteX52" fmla="*/ 1766820 w 9352717"/>
              <a:gd name="connsiteY52" fmla="*/ 4763904 h 8022693"/>
              <a:gd name="connsiteX53" fmla="*/ 2185256 w 9352717"/>
              <a:gd name="connsiteY53" fmla="*/ 4012125 h 8022693"/>
              <a:gd name="connsiteX54" fmla="*/ 2615024 w 9352717"/>
              <a:gd name="connsiteY54" fmla="*/ 3212601 h 8022693"/>
              <a:gd name="connsiteX55" fmla="*/ 3044790 w 9352717"/>
              <a:gd name="connsiteY55" fmla="*/ 2413077 h 8022693"/>
              <a:gd name="connsiteX56" fmla="*/ 3223658 w 9352717"/>
              <a:gd name="connsiteY56" fmla="*/ 2054586 h 8022693"/>
              <a:gd name="connsiteX57" fmla="*/ 3188046 w 9352717"/>
              <a:gd name="connsiteY57" fmla="*/ 1994702 h 8022693"/>
              <a:gd name="connsiteX58" fmla="*/ 2590743 w 9352717"/>
              <a:gd name="connsiteY58" fmla="*/ 2031118 h 8022693"/>
              <a:gd name="connsiteX59" fmla="*/ 2220868 w 9352717"/>
              <a:gd name="connsiteY59" fmla="*/ 2042447 h 8022693"/>
              <a:gd name="connsiteX60" fmla="*/ 1504589 w 9352717"/>
              <a:gd name="connsiteY60" fmla="*/ 2078863 h 8022693"/>
              <a:gd name="connsiteX61" fmla="*/ 1289301 w 9352717"/>
              <a:gd name="connsiteY61" fmla="*/ 2102330 h 8022693"/>
              <a:gd name="connsiteX62" fmla="*/ 871674 w 9352717"/>
              <a:gd name="connsiteY62" fmla="*/ 1946957 h 8022693"/>
              <a:gd name="connsiteX63" fmla="*/ 799642 w 9352717"/>
              <a:gd name="connsiteY63" fmla="*/ 1612743 h 8022693"/>
              <a:gd name="connsiteX64" fmla="*/ 1241549 w 9352717"/>
              <a:gd name="connsiteY64" fmla="*/ 705591 h 8022693"/>
              <a:gd name="connsiteX65" fmla="*/ 1515920 w 9352717"/>
              <a:gd name="connsiteY65" fmla="*/ 431260 h 8022693"/>
              <a:gd name="connsiteX66" fmla="*/ 1826712 w 9352717"/>
              <a:gd name="connsiteY66" fmla="*/ 263749 h 8022693"/>
              <a:gd name="connsiteX67" fmla="*/ 2065472 w 9352717"/>
              <a:gd name="connsiteY67" fmla="*/ 228142 h 8022693"/>
              <a:gd name="connsiteX68" fmla="*/ 2698387 w 9352717"/>
              <a:gd name="connsiteY68" fmla="*/ 180397 h 8022693"/>
              <a:gd name="connsiteX69" fmla="*/ 2997039 w 9352717"/>
              <a:gd name="connsiteY69" fmla="*/ 169068 h 8022693"/>
              <a:gd name="connsiteX70" fmla="*/ 4107473 w 9352717"/>
              <a:gd name="connsiteY70" fmla="*/ 144791 h 8022693"/>
              <a:gd name="connsiteX71" fmla="*/ 4238588 w 9352717"/>
              <a:gd name="connsiteY71" fmla="*/ 108376 h 8022693"/>
              <a:gd name="connsiteX72" fmla="*/ 4489488 w 9352717"/>
              <a:gd name="connsiteY72" fmla="*/ 37163 h 8022693"/>
              <a:gd name="connsiteX73" fmla="*/ 4703967 w 9352717"/>
              <a:gd name="connsiteY73" fmla="*/ 1556 h 802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9352717" h="8022693">
                <a:moveTo>
                  <a:pt x="4703967" y="1556"/>
                </a:moveTo>
                <a:cubicBezTo>
                  <a:pt x="4775999" y="12886"/>
                  <a:pt x="4859363" y="1556"/>
                  <a:pt x="4931395" y="1556"/>
                </a:cubicBezTo>
                <a:cubicBezTo>
                  <a:pt x="4990478" y="1556"/>
                  <a:pt x="5050370" y="1556"/>
                  <a:pt x="5122403" y="1556"/>
                </a:cubicBezTo>
                <a:cubicBezTo>
                  <a:pt x="5301270" y="-10582"/>
                  <a:pt x="5456666" y="49301"/>
                  <a:pt x="5599922" y="144791"/>
                </a:cubicBezTo>
                <a:cubicBezTo>
                  <a:pt x="5612062" y="156120"/>
                  <a:pt x="5623393" y="169068"/>
                  <a:pt x="5647674" y="169068"/>
                </a:cubicBezTo>
                <a:cubicBezTo>
                  <a:pt x="5862153" y="180397"/>
                  <a:pt x="6065301" y="203865"/>
                  <a:pt x="6280589" y="192536"/>
                </a:cubicBezTo>
                <a:cubicBezTo>
                  <a:pt x="6578431" y="192536"/>
                  <a:pt x="6864943" y="228142"/>
                  <a:pt x="7151454" y="240281"/>
                </a:cubicBezTo>
                <a:cubicBezTo>
                  <a:pt x="7318990" y="240281"/>
                  <a:pt x="7486527" y="251610"/>
                  <a:pt x="7653254" y="263749"/>
                </a:cubicBezTo>
                <a:cubicBezTo>
                  <a:pt x="7879873" y="288026"/>
                  <a:pt x="8095161" y="275887"/>
                  <a:pt x="8321780" y="312303"/>
                </a:cubicBezTo>
                <a:cubicBezTo>
                  <a:pt x="8441564" y="323632"/>
                  <a:pt x="8548399" y="312303"/>
                  <a:pt x="8668183" y="323632"/>
                </a:cubicBezTo>
                <a:cubicBezTo>
                  <a:pt x="8882662" y="360048"/>
                  <a:pt x="9097951" y="347100"/>
                  <a:pt x="9313239" y="371377"/>
                </a:cubicBezTo>
                <a:cubicBezTo>
                  <a:pt x="9360991" y="371377"/>
                  <a:pt x="9360991" y="383516"/>
                  <a:pt x="9336710" y="431260"/>
                </a:cubicBezTo>
                <a:cubicBezTo>
                  <a:pt x="9241206" y="562356"/>
                  <a:pt x="9121422" y="682123"/>
                  <a:pt x="9002447" y="789751"/>
                </a:cubicBezTo>
                <a:cubicBezTo>
                  <a:pt x="8668183" y="1099688"/>
                  <a:pt x="8286169" y="1326274"/>
                  <a:pt x="7879873" y="1517254"/>
                </a:cubicBezTo>
                <a:cubicBezTo>
                  <a:pt x="7760898" y="1589275"/>
                  <a:pt x="7629782" y="1649159"/>
                  <a:pt x="7486527" y="1684765"/>
                </a:cubicBezTo>
                <a:cubicBezTo>
                  <a:pt x="7366742" y="1720372"/>
                  <a:pt x="7246958" y="1768116"/>
                  <a:pt x="7115842" y="1792394"/>
                </a:cubicBezTo>
                <a:cubicBezTo>
                  <a:pt x="7044619" y="1803723"/>
                  <a:pt x="6972587" y="1815861"/>
                  <a:pt x="6889223" y="1815861"/>
                </a:cubicBezTo>
                <a:cubicBezTo>
                  <a:pt x="6698216" y="1828000"/>
                  <a:pt x="6507208" y="1851468"/>
                  <a:pt x="6316200" y="1851468"/>
                </a:cubicBezTo>
                <a:cubicBezTo>
                  <a:pt x="6005408" y="1851468"/>
                  <a:pt x="5695426" y="1899213"/>
                  <a:pt x="5384634" y="1887883"/>
                </a:cubicBezTo>
                <a:cubicBezTo>
                  <a:pt x="5313411" y="1887883"/>
                  <a:pt x="5253518" y="1911351"/>
                  <a:pt x="5205766" y="1994702"/>
                </a:cubicBezTo>
                <a:cubicBezTo>
                  <a:pt x="5074651" y="2197820"/>
                  <a:pt x="4954867" y="2413077"/>
                  <a:pt x="4811611" y="2616195"/>
                </a:cubicBezTo>
                <a:cubicBezTo>
                  <a:pt x="4680496" y="2830642"/>
                  <a:pt x="4549380" y="3045898"/>
                  <a:pt x="4417455" y="3260346"/>
                </a:cubicBezTo>
                <a:cubicBezTo>
                  <a:pt x="4310621" y="3439186"/>
                  <a:pt x="4178696" y="3594560"/>
                  <a:pt x="4071861" y="3773400"/>
                </a:cubicBezTo>
                <a:cubicBezTo>
                  <a:pt x="3976357" y="3928774"/>
                  <a:pt x="3867904" y="4096285"/>
                  <a:pt x="3761069" y="4250849"/>
                </a:cubicBezTo>
                <a:cubicBezTo>
                  <a:pt x="3676896" y="4394084"/>
                  <a:pt x="3570061" y="4536509"/>
                  <a:pt x="3474558" y="4679744"/>
                </a:cubicBezTo>
                <a:cubicBezTo>
                  <a:pt x="3379054" y="4835117"/>
                  <a:pt x="3271410" y="4990490"/>
                  <a:pt x="3175906" y="5133724"/>
                </a:cubicBezTo>
                <a:cubicBezTo>
                  <a:pt x="3092543" y="5253491"/>
                  <a:pt x="3020510" y="5360310"/>
                  <a:pt x="2937147" y="5480077"/>
                </a:cubicBezTo>
                <a:cubicBezTo>
                  <a:pt x="2865114" y="5587705"/>
                  <a:pt x="2793891" y="5694524"/>
                  <a:pt x="2721858" y="5802152"/>
                </a:cubicBezTo>
                <a:cubicBezTo>
                  <a:pt x="2662775" y="5885504"/>
                  <a:pt x="2590743" y="5980993"/>
                  <a:pt x="2530850" y="6065154"/>
                </a:cubicBezTo>
                <a:cubicBezTo>
                  <a:pt x="2435347" y="6219718"/>
                  <a:pt x="2339843" y="6351623"/>
                  <a:pt x="2233008" y="6494858"/>
                </a:cubicBezTo>
                <a:cubicBezTo>
                  <a:pt x="2148836" y="6614624"/>
                  <a:pt x="2029860" y="6710114"/>
                  <a:pt x="1922216" y="6805604"/>
                </a:cubicBezTo>
                <a:cubicBezTo>
                  <a:pt x="1826712" y="6901093"/>
                  <a:pt x="1731209" y="6983635"/>
                  <a:pt x="1635705" y="7067796"/>
                </a:cubicBezTo>
                <a:cubicBezTo>
                  <a:pt x="1611424" y="7092073"/>
                  <a:pt x="1600093" y="7103402"/>
                  <a:pt x="1575813" y="7092073"/>
                </a:cubicBezTo>
                <a:cubicBezTo>
                  <a:pt x="1540201" y="7079125"/>
                  <a:pt x="1515920" y="7092073"/>
                  <a:pt x="1492449" y="7115541"/>
                </a:cubicBezTo>
                <a:cubicBezTo>
                  <a:pt x="1372665" y="7211030"/>
                  <a:pt x="1265830" y="7306520"/>
                  <a:pt x="1158186" y="7414148"/>
                </a:cubicBezTo>
                <a:cubicBezTo>
                  <a:pt x="1133905" y="7437616"/>
                  <a:pt x="1110434" y="7461893"/>
                  <a:pt x="1062682" y="7449755"/>
                </a:cubicBezTo>
                <a:cubicBezTo>
                  <a:pt x="990650" y="7437616"/>
                  <a:pt x="942898" y="7485361"/>
                  <a:pt x="883815" y="7533106"/>
                </a:cubicBezTo>
                <a:cubicBezTo>
                  <a:pt x="847394" y="7557383"/>
                  <a:pt x="811782" y="7605128"/>
                  <a:pt x="776171" y="7640734"/>
                </a:cubicBezTo>
                <a:cubicBezTo>
                  <a:pt x="740559" y="7676340"/>
                  <a:pt x="704138" y="7712756"/>
                  <a:pt x="632915" y="7712756"/>
                </a:cubicBezTo>
                <a:cubicBezTo>
                  <a:pt x="585163" y="7712756"/>
                  <a:pt x="549551" y="7748362"/>
                  <a:pt x="513131" y="7783969"/>
                </a:cubicBezTo>
                <a:cubicBezTo>
                  <a:pt x="465379" y="7819575"/>
                  <a:pt x="406296" y="7843852"/>
                  <a:pt x="369875" y="7891597"/>
                </a:cubicBezTo>
                <a:cubicBezTo>
                  <a:pt x="358544" y="7903735"/>
                  <a:pt x="334263" y="7915065"/>
                  <a:pt x="322123" y="7903735"/>
                </a:cubicBezTo>
                <a:cubicBezTo>
                  <a:pt x="310792" y="7891597"/>
                  <a:pt x="310792" y="7879458"/>
                  <a:pt x="322123" y="7867320"/>
                </a:cubicBezTo>
                <a:cubicBezTo>
                  <a:pt x="346404" y="7819575"/>
                  <a:pt x="346404" y="7783969"/>
                  <a:pt x="346404" y="7736224"/>
                </a:cubicBezTo>
                <a:cubicBezTo>
                  <a:pt x="346404" y="7724085"/>
                  <a:pt x="346404" y="7712756"/>
                  <a:pt x="334263" y="7712756"/>
                </a:cubicBezTo>
                <a:cubicBezTo>
                  <a:pt x="322123" y="7712756"/>
                  <a:pt x="310792" y="7724085"/>
                  <a:pt x="310792" y="7724085"/>
                </a:cubicBezTo>
                <a:cubicBezTo>
                  <a:pt x="238759" y="7796107"/>
                  <a:pt x="178867" y="7867320"/>
                  <a:pt x="107644" y="7927203"/>
                </a:cubicBezTo>
                <a:cubicBezTo>
                  <a:pt x="83364" y="7962810"/>
                  <a:pt x="47752" y="7999225"/>
                  <a:pt x="0" y="8022693"/>
                </a:cubicBezTo>
                <a:cubicBezTo>
                  <a:pt x="0" y="7974948"/>
                  <a:pt x="35612" y="7927203"/>
                  <a:pt x="47752" y="7891597"/>
                </a:cubicBezTo>
                <a:cubicBezTo>
                  <a:pt x="178867" y="7628596"/>
                  <a:pt x="322123" y="7366404"/>
                  <a:pt x="465379" y="7115541"/>
                </a:cubicBezTo>
                <a:cubicBezTo>
                  <a:pt x="645055" y="6792656"/>
                  <a:pt x="811782" y="6482719"/>
                  <a:pt x="979318" y="6171973"/>
                </a:cubicBezTo>
                <a:cubicBezTo>
                  <a:pt x="1133905" y="5897642"/>
                  <a:pt x="1289301" y="5611173"/>
                  <a:pt x="1444697" y="5336842"/>
                </a:cubicBezTo>
                <a:cubicBezTo>
                  <a:pt x="1552341" y="5145863"/>
                  <a:pt x="1659176" y="4954884"/>
                  <a:pt x="1766820" y="4763904"/>
                </a:cubicBezTo>
                <a:cubicBezTo>
                  <a:pt x="1897936" y="4513041"/>
                  <a:pt x="2053332" y="4262988"/>
                  <a:pt x="2185256" y="4012125"/>
                </a:cubicBezTo>
                <a:cubicBezTo>
                  <a:pt x="2328512" y="3737794"/>
                  <a:pt x="2471768" y="3475602"/>
                  <a:pt x="2615024" y="3212601"/>
                </a:cubicBezTo>
                <a:cubicBezTo>
                  <a:pt x="2758279" y="2950409"/>
                  <a:pt x="2901535" y="2675269"/>
                  <a:pt x="3044790" y="2413077"/>
                </a:cubicBezTo>
                <a:cubicBezTo>
                  <a:pt x="3103873" y="2293310"/>
                  <a:pt x="3163766" y="2174352"/>
                  <a:pt x="3223658" y="2054586"/>
                </a:cubicBezTo>
                <a:cubicBezTo>
                  <a:pt x="3247129" y="2006841"/>
                  <a:pt x="3247129" y="1983373"/>
                  <a:pt x="3188046" y="1994702"/>
                </a:cubicBezTo>
                <a:cubicBezTo>
                  <a:pt x="2984898" y="2018979"/>
                  <a:pt x="2781751" y="1994702"/>
                  <a:pt x="2590743" y="2031118"/>
                </a:cubicBezTo>
                <a:cubicBezTo>
                  <a:pt x="2459628" y="2042447"/>
                  <a:pt x="2339843" y="2031118"/>
                  <a:pt x="2220868" y="2042447"/>
                </a:cubicBezTo>
                <a:cubicBezTo>
                  <a:pt x="1982108" y="2054586"/>
                  <a:pt x="1743349" y="2078863"/>
                  <a:pt x="1504589" y="2078863"/>
                </a:cubicBezTo>
                <a:cubicBezTo>
                  <a:pt x="1432557" y="2078863"/>
                  <a:pt x="1361334" y="2090192"/>
                  <a:pt x="1289301" y="2102330"/>
                </a:cubicBezTo>
                <a:cubicBezTo>
                  <a:pt x="1133905" y="2102330"/>
                  <a:pt x="979318" y="2090192"/>
                  <a:pt x="871674" y="1946957"/>
                </a:cubicBezTo>
                <a:cubicBezTo>
                  <a:pt x="799642" y="1851468"/>
                  <a:pt x="776171" y="1732510"/>
                  <a:pt x="799642" y="1612743"/>
                </a:cubicBezTo>
                <a:cubicBezTo>
                  <a:pt x="847394" y="1267200"/>
                  <a:pt x="1027070" y="968592"/>
                  <a:pt x="1241549" y="705591"/>
                </a:cubicBezTo>
                <a:cubicBezTo>
                  <a:pt x="1324913" y="597963"/>
                  <a:pt x="1420417" y="514612"/>
                  <a:pt x="1515920" y="431260"/>
                </a:cubicBezTo>
                <a:cubicBezTo>
                  <a:pt x="1611424" y="360048"/>
                  <a:pt x="1719068" y="299355"/>
                  <a:pt x="1826712" y="263749"/>
                </a:cubicBezTo>
                <a:cubicBezTo>
                  <a:pt x="1897936" y="240281"/>
                  <a:pt x="1982108" y="228142"/>
                  <a:pt x="2065472" y="228142"/>
                </a:cubicBezTo>
                <a:cubicBezTo>
                  <a:pt x="2280760" y="216813"/>
                  <a:pt x="2483099" y="192536"/>
                  <a:pt x="2698387" y="180397"/>
                </a:cubicBezTo>
                <a:cubicBezTo>
                  <a:pt x="2793891" y="169068"/>
                  <a:pt x="2901535" y="169068"/>
                  <a:pt x="2997039" y="169068"/>
                </a:cubicBezTo>
                <a:cubicBezTo>
                  <a:pt x="3366913" y="169068"/>
                  <a:pt x="3737598" y="132653"/>
                  <a:pt x="4107473" y="144791"/>
                </a:cubicBezTo>
                <a:cubicBezTo>
                  <a:pt x="4155225" y="144791"/>
                  <a:pt x="4202977" y="132653"/>
                  <a:pt x="4238588" y="108376"/>
                </a:cubicBezTo>
                <a:cubicBezTo>
                  <a:pt x="4310621" y="60631"/>
                  <a:pt x="4406125" y="49301"/>
                  <a:pt x="4489488" y="37163"/>
                </a:cubicBezTo>
                <a:cubicBezTo>
                  <a:pt x="4560711" y="25834"/>
                  <a:pt x="4632744" y="1556"/>
                  <a:pt x="4703967" y="155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9" Type="http://schemas.openxmlformats.org/officeDocument/2006/relationships/theme" Target="../theme/theme1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2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4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5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6.xml"/><Relationship Id="rId1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7.xml"/><Relationship Id="rId1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8.xml"/><Relationship Id="rId1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9.xml"/><Relationship Id="rId2" Type="http://schemas.openxmlformats.org/officeDocument/2006/relationships/image" Target="../media/image9.jpeg"/><Relationship Id="rId1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0.xml"/><Relationship Id="rId1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1.xml"/><Relationship Id="rId1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2.xml"/><Relationship Id="rId1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5.xml"/><Relationship Id="rId1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6.xml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902" y="1016000"/>
            <a:ext cx="4908196" cy="4826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780639" y="2077808"/>
            <a:ext cx="263072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REPORTS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7"/>
          <p:cNvSpPr>
            <a:spLocks noChangeArrowheads="1"/>
          </p:cNvSpPr>
          <p:nvPr/>
        </p:nvSpPr>
        <p:spPr bwMode="auto">
          <a:xfrm>
            <a:off x="4178300" y="3467042"/>
            <a:ext cx="3835400" cy="89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为什么乐配视觉如此受欢迎，因为我们拒绝浮夸设计，讲究实战实用，每一套模板都是经过精心逻辑搭配，还有超值图标大礼包在尾页，感谢您的预览和选购。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57"/>
          <p:cNvSpPr>
            <a:spLocks noChangeArrowheads="1"/>
          </p:cNvSpPr>
          <p:nvPr/>
        </p:nvSpPr>
        <p:spPr bwMode="auto">
          <a:xfrm>
            <a:off x="5169031" y="4601435"/>
            <a:ext cx="1853938" cy="275590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"/>
          <p:cNvSpPr txBox="1"/>
          <p:nvPr/>
        </p:nvSpPr>
        <p:spPr>
          <a:xfrm>
            <a:off x="443218" y="3787496"/>
            <a:ext cx="2103121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1" name="Shape 2661"/>
          <p:cNvSpPr/>
          <p:nvPr/>
        </p:nvSpPr>
        <p:spPr>
          <a:xfrm>
            <a:off x="1180231" y="2854994"/>
            <a:ext cx="629096" cy="629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18" y="7855"/>
                </a:moveTo>
                <a:lnTo>
                  <a:pt x="7855" y="7855"/>
                </a:lnTo>
                <a:lnTo>
                  <a:pt x="7855" y="9818"/>
                </a:lnTo>
                <a:lnTo>
                  <a:pt x="9818" y="9818"/>
                </a:lnTo>
                <a:cubicBezTo>
                  <a:pt x="9818" y="9818"/>
                  <a:pt x="9818" y="7855"/>
                  <a:pt x="9818" y="7855"/>
                </a:cubicBezTo>
                <a:close/>
                <a:moveTo>
                  <a:pt x="5891" y="7855"/>
                </a:moveTo>
                <a:lnTo>
                  <a:pt x="3927" y="7855"/>
                </a:lnTo>
                <a:lnTo>
                  <a:pt x="3927" y="9818"/>
                </a:lnTo>
                <a:lnTo>
                  <a:pt x="5891" y="9818"/>
                </a:lnTo>
                <a:cubicBezTo>
                  <a:pt x="5891" y="9818"/>
                  <a:pt x="5891" y="7855"/>
                  <a:pt x="5891" y="7855"/>
                </a:cubicBezTo>
                <a:close/>
                <a:moveTo>
                  <a:pt x="13745" y="7855"/>
                </a:moveTo>
                <a:lnTo>
                  <a:pt x="11782" y="7855"/>
                </a:lnTo>
                <a:lnTo>
                  <a:pt x="11782" y="9818"/>
                </a:lnTo>
                <a:lnTo>
                  <a:pt x="13745" y="9818"/>
                </a:lnTo>
                <a:cubicBezTo>
                  <a:pt x="13745" y="9818"/>
                  <a:pt x="13745" y="7855"/>
                  <a:pt x="13745" y="7855"/>
                </a:cubicBezTo>
                <a:close/>
                <a:moveTo>
                  <a:pt x="7855" y="13745"/>
                </a:moveTo>
                <a:lnTo>
                  <a:pt x="9818" y="13745"/>
                </a:lnTo>
                <a:lnTo>
                  <a:pt x="9818" y="11782"/>
                </a:lnTo>
                <a:lnTo>
                  <a:pt x="7855" y="11782"/>
                </a:lnTo>
                <a:cubicBezTo>
                  <a:pt x="7855" y="11782"/>
                  <a:pt x="7855" y="13745"/>
                  <a:pt x="7855" y="13745"/>
                </a:cubicBezTo>
                <a:close/>
                <a:moveTo>
                  <a:pt x="13745" y="11782"/>
                </a:moveTo>
                <a:lnTo>
                  <a:pt x="15709" y="11782"/>
                </a:lnTo>
                <a:lnTo>
                  <a:pt x="15709" y="9818"/>
                </a:lnTo>
                <a:lnTo>
                  <a:pt x="13745" y="9818"/>
                </a:lnTo>
                <a:cubicBezTo>
                  <a:pt x="13745" y="9818"/>
                  <a:pt x="13745" y="11782"/>
                  <a:pt x="13745" y="11782"/>
                </a:cubicBezTo>
                <a:close/>
                <a:moveTo>
                  <a:pt x="5891" y="11782"/>
                </a:moveTo>
                <a:lnTo>
                  <a:pt x="3927" y="11782"/>
                </a:lnTo>
                <a:lnTo>
                  <a:pt x="3927" y="13745"/>
                </a:lnTo>
                <a:lnTo>
                  <a:pt x="5891" y="13745"/>
                </a:lnTo>
                <a:cubicBezTo>
                  <a:pt x="5891" y="13745"/>
                  <a:pt x="5891" y="11782"/>
                  <a:pt x="5891" y="11782"/>
                </a:cubicBezTo>
                <a:close/>
                <a:moveTo>
                  <a:pt x="11782" y="13745"/>
                </a:moveTo>
                <a:lnTo>
                  <a:pt x="13745" y="13745"/>
                </a:lnTo>
                <a:lnTo>
                  <a:pt x="13745" y="11782"/>
                </a:lnTo>
                <a:lnTo>
                  <a:pt x="11782" y="11782"/>
                </a:lnTo>
                <a:cubicBezTo>
                  <a:pt x="11782" y="11782"/>
                  <a:pt x="11782" y="13745"/>
                  <a:pt x="11782" y="13745"/>
                </a:cubicBezTo>
                <a:close/>
                <a:moveTo>
                  <a:pt x="13745" y="15709"/>
                </a:moveTo>
                <a:lnTo>
                  <a:pt x="15709" y="15709"/>
                </a:lnTo>
                <a:lnTo>
                  <a:pt x="15709" y="13745"/>
                </a:lnTo>
                <a:lnTo>
                  <a:pt x="13745" y="13745"/>
                </a:lnTo>
                <a:cubicBezTo>
                  <a:pt x="13745" y="13745"/>
                  <a:pt x="13745" y="15709"/>
                  <a:pt x="13745" y="15709"/>
                </a:cubicBezTo>
                <a:close/>
                <a:moveTo>
                  <a:pt x="17673" y="7855"/>
                </a:moveTo>
                <a:lnTo>
                  <a:pt x="19636" y="7855"/>
                </a:lnTo>
                <a:lnTo>
                  <a:pt x="19636" y="5891"/>
                </a:lnTo>
                <a:lnTo>
                  <a:pt x="17673" y="5891"/>
                </a:lnTo>
                <a:cubicBezTo>
                  <a:pt x="17673" y="5891"/>
                  <a:pt x="17673" y="7855"/>
                  <a:pt x="17673" y="7855"/>
                </a:cubicBezTo>
                <a:close/>
                <a:moveTo>
                  <a:pt x="15709" y="9818"/>
                </a:moveTo>
                <a:lnTo>
                  <a:pt x="17673" y="9818"/>
                </a:lnTo>
                <a:lnTo>
                  <a:pt x="17673" y="7855"/>
                </a:lnTo>
                <a:lnTo>
                  <a:pt x="15709" y="7855"/>
                </a:lnTo>
                <a:cubicBezTo>
                  <a:pt x="15709" y="7855"/>
                  <a:pt x="15709" y="9818"/>
                  <a:pt x="15709" y="9818"/>
                </a:cubicBezTo>
                <a:close/>
                <a:moveTo>
                  <a:pt x="20618" y="17673"/>
                </a:moveTo>
                <a:cubicBezTo>
                  <a:pt x="20618" y="18215"/>
                  <a:pt x="20178" y="18655"/>
                  <a:pt x="19636" y="18655"/>
                </a:cubicBezTo>
                <a:lnTo>
                  <a:pt x="1964" y="18655"/>
                </a:lnTo>
                <a:cubicBezTo>
                  <a:pt x="1422" y="18655"/>
                  <a:pt x="982" y="18215"/>
                  <a:pt x="982" y="17673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9636" y="4909"/>
                </a:lnTo>
                <a:cubicBezTo>
                  <a:pt x="20178" y="4909"/>
                  <a:pt x="20618" y="5349"/>
                  <a:pt x="20618" y="5891"/>
                </a:cubicBezTo>
                <a:cubicBezTo>
                  <a:pt x="20618" y="5891"/>
                  <a:pt x="20618" y="17673"/>
                  <a:pt x="20618" y="17673"/>
                </a:cubicBezTo>
                <a:close/>
                <a:moveTo>
                  <a:pt x="19636" y="3927"/>
                </a:moveTo>
                <a:lnTo>
                  <a:pt x="12476" y="3927"/>
                </a:lnTo>
                <a:lnTo>
                  <a:pt x="14476" y="1927"/>
                </a:lnTo>
                <a:cubicBezTo>
                  <a:pt x="14557" y="1949"/>
                  <a:pt x="14640" y="1964"/>
                  <a:pt x="14727" y="1964"/>
                </a:cubicBezTo>
                <a:cubicBezTo>
                  <a:pt x="15269" y="1964"/>
                  <a:pt x="15709" y="1524"/>
                  <a:pt x="15709" y="982"/>
                </a:cubicBezTo>
                <a:cubicBezTo>
                  <a:pt x="15709" y="440"/>
                  <a:pt x="15269" y="0"/>
                  <a:pt x="14727" y="0"/>
                </a:cubicBezTo>
                <a:cubicBezTo>
                  <a:pt x="14185" y="0"/>
                  <a:pt x="13745" y="440"/>
                  <a:pt x="13745" y="982"/>
                </a:cubicBezTo>
                <a:cubicBezTo>
                  <a:pt x="13745" y="1069"/>
                  <a:pt x="13761" y="1152"/>
                  <a:pt x="13782" y="1233"/>
                </a:cubicBezTo>
                <a:lnTo>
                  <a:pt x="11088" y="3927"/>
                </a:lnTo>
                <a:lnTo>
                  <a:pt x="10513" y="3927"/>
                </a:lnTo>
                <a:lnTo>
                  <a:pt x="7818" y="1233"/>
                </a:lnTo>
                <a:cubicBezTo>
                  <a:pt x="7839" y="1152"/>
                  <a:pt x="7855" y="1069"/>
                  <a:pt x="7855" y="982"/>
                </a:cubicBezTo>
                <a:cubicBezTo>
                  <a:pt x="7855" y="440"/>
                  <a:pt x="7415" y="0"/>
                  <a:pt x="6873" y="0"/>
                </a:cubicBezTo>
                <a:cubicBezTo>
                  <a:pt x="6331" y="0"/>
                  <a:pt x="5891" y="440"/>
                  <a:pt x="5891" y="982"/>
                </a:cubicBezTo>
                <a:cubicBezTo>
                  <a:pt x="5891" y="1524"/>
                  <a:pt x="6331" y="1964"/>
                  <a:pt x="6873" y="1964"/>
                </a:cubicBezTo>
                <a:cubicBezTo>
                  <a:pt x="6960" y="1964"/>
                  <a:pt x="7043" y="1949"/>
                  <a:pt x="7124" y="1927"/>
                </a:cubicBezTo>
                <a:lnTo>
                  <a:pt x="9124" y="3927"/>
                </a:ln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7673"/>
                </a:lnTo>
                <a:cubicBezTo>
                  <a:pt x="0" y="18757"/>
                  <a:pt x="879" y="19637"/>
                  <a:pt x="1964" y="19637"/>
                </a:cubicBezTo>
                <a:lnTo>
                  <a:pt x="3927" y="19637"/>
                </a:lnTo>
                <a:lnTo>
                  <a:pt x="3927" y="21109"/>
                </a:lnTo>
                <a:cubicBezTo>
                  <a:pt x="3927" y="21380"/>
                  <a:pt x="4147" y="21600"/>
                  <a:pt x="4418" y="21600"/>
                </a:cubicBezTo>
                <a:cubicBezTo>
                  <a:pt x="4689" y="21600"/>
                  <a:pt x="4909" y="21380"/>
                  <a:pt x="4909" y="21109"/>
                </a:cubicBezTo>
                <a:lnTo>
                  <a:pt x="4909" y="20618"/>
                </a:lnTo>
                <a:lnTo>
                  <a:pt x="16691" y="20618"/>
                </a:lnTo>
                <a:lnTo>
                  <a:pt x="16691" y="21109"/>
                </a:lnTo>
                <a:cubicBezTo>
                  <a:pt x="16691" y="21380"/>
                  <a:pt x="16911" y="21600"/>
                  <a:pt x="17182" y="21600"/>
                </a:cubicBezTo>
                <a:cubicBezTo>
                  <a:pt x="17453" y="21600"/>
                  <a:pt x="17673" y="21380"/>
                  <a:pt x="17673" y="21109"/>
                </a:cubicBezTo>
                <a:lnTo>
                  <a:pt x="17673" y="19637"/>
                </a:lnTo>
                <a:lnTo>
                  <a:pt x="19636" y="19637"/>
                </a:lnTo>
                <a:cubicBezTo>
                  <a:pt x="20721" y="19637"/>
                  <a:pt x="21600" y="18757"/>
                  <a:pt x="21600" y="17673"/>
                </a:cubicBezTo>
                <a:lnTo>
                  <a:pt x="21600" y="5891"/>
                </a:lnTo>
                <a:cubicBezTo>
                  <a:pt x="21600" y="4806"/>
                  <a:pt x="20721" y="3927"/>
                  <a:pt x="19636" y="3927"/>
                </a:cubicBezTo>
                <a:moveTo>
                  <a:pt x="5891" y="15709"/>
                </a:moveTo>
                <a:lnTo>
                  <a:pt x="7855" y="15709"/>
                </a:lnTo>
                <a:lnTo>
                  <a:pt x="7855" y="13745"/>
                </a:lnTo>
                <a:lnTo>
                  <a:pt x="5891" y="13745"/>
                </a:lnTo>
                <a:cubicBezTo>
                  <a:pt x="5891" y="13745"/>
                  <a:pt x="5891" y="15709"/>
                  <a:pt x="5891" y="15709"/>
                </a:cubicBezTo>
                <a:close/>
                <a:moveTo>
                  <a:pt x="9818" y="15709"/>
                </a:moveTo>
                <a:lnTo>
                  <a:pt x="11782" y="15709"/>
                </a:lnTo>
                <a:lnTo>
                  <a:pt x="11782" y="13745"/>
                </a:lnTo>
                <a:lnTo>
                  <a:pt x="9818" y="13745"/>
                </a:lnTo>
                <a:cubicBezTo>
                  <a:pt x="9818" y="13745"/>
                  <a:pt x="9818" y="15709"/>
                  <a:pt x="9818" y="15709"/>
                </a:cubicBezTo>
                <a:close/>
                <a:moveTo>
                  <a:pt x="7855" y="9818"/>
                </a:moveTo>
                <a:lnTo>
                  <a:pt x="5891" y="9818"/>
                </a:lnTo>
                <a:lnTo>
                  <a:pt x="5891" y="11782"/>
                </a:lnTo>
                <a:lnTo>
                  <a:pt x="7855" y="11782"/>
                </a:lnTo>
                <a:cubicBezTo>
                  <a:pt x="7855" y="11782"/>
                  <a:pt x="7855" y="9818"/>
                  <a:pt x="7855" y="9818"/>
                </a:cubicBezTo>
                <a:close/>
                <a:moveTo>
                  <a:pt x="15709" y="13745"/>
                </a:moveTo>
                <a:lnTo>
                  <a:pt x="17673" y="13745"/>
                </a:lnTo>
                <a:lnTo>
                  <a:pt x="17673" y="11782"/>
                </a:lnTo>
                <a:lnTo>
                  <a:pt x="15709" y="11782"/>
                </a:lnTo>
                <a:cubicBezTo>
                  <a:pt x="15709" y="11782"/>
                  <a:pt x="15709" y="13745"/>
                  <a:pt x="15709" y="13745"/>
                </a:cubicBezTo>
                <a:close/>
                <a:moveTo>
                  <a:pt x="1964" y="7855"/>
                </a:moveTo>
                <a:lnTo>
                  <a:pt x="3927" y="7855"/>
                </a:lnTo>
                <a:lnTo>
                  <a:pt x="3927" y="5891"/>
                </a:lnTo>
                <a:lnTo>
                  <a:pt x="1964" y="5891"/>
                </a:lnTo>
                <a:cubicBezTo>
                  <a:pt x="1964" y="5891"/>
                  <a:pt x="1964" y="7855"/>
                  <a:pt x="1964" y="7855"/>
                </a:cubicBezTo>
                <a:close/>
                <a:moveTo>
                  <a:pt x="3927" y="17673"/>
                </a:moveTo>
                <a:lnTo>
                  <a:pt x="5891" y="17673"/>
                </a:lnTo>
                <a:lnTo>
                  <a:pt x="5891" y="15709"/>
                </a:lnTo>
                <a:lnTo>
                  <a:pt x="3927" y="15709"/>
                </a:lnTo>
                <a:cubicBezTo>
                  <a:pt x="3927" y="15709"/>
                  <a:pt x="3927" y="17673"/>
                  <a:pt x="3927" y="17673"/>
                </a:cubicBezTo>
                <a:close/>
                <a:moveTo>
                  <a:pt x="11782" y="5891"/>
                </a:moveTo>
                <a:lnTo>
                  <a:pt x="9818" y="5891"/>
                </a:lnTo>
                <a:lnTo>
                  <a:pt x="9818" y="7855"/>
                </a:lnTo>
                <a:lnTo>
                  <a:pt x="11782" y="7855"/>
                </a:lnTo>
                <a:cubicBezTo>
                  <a:pt x="11782" y="7855"/>
                  <a:pt x="11782" y="5891"/>
                  <a:pt x="11782" y="5891"/>
                </a:cubicBezTo>
                <a:close/>
                <a:moveTo>
                  <a:pt x="7855" y="5891"/>
                </a:moveTo>
                <a:lnTo>
                  <a:pt x="5891" y="5891"/>
                </a:lnTo>
                <a:lnTo>
                  <a:pt x="5891" y="7855"/>
                </a:lnTo>
                <a:lnTo>
                  <a:pt x="7855" y="7855"/>
                </a:lnTo>
                <a:cubicBezTo>
                  <a:pt x="7855" y="7855"/>
                  <a:pt x="7855" y="5891"/>
                  <a:pt x="7855" y="5891"/>
                </a:cubicBezTo>
                <a:close/>
                <a:moveTo>
                  <a:pt x="1964" y="15709"/>
                </a:moveTo>
                <a:lnTo>
                  <a:pt x="3927" y="15709"/>
                </a:lnTo>
                <a:lnTo>
                  <a:pt x="3927" y="13745"/>
                </a:lnTo>
                <a:lnTo>
                  <a:pt x="1964" y="13745"/>
                </a:lnTo>
                <a:cubicBezTo>
                  <a:pt x="1964" y="13745"/>
                  <a:pt x="1964" y="15709"/>
                  <a:pt x="1964" y="15709"/>
                </a:cubicBezTo>
                <a:close/>
                <a:moveTo>
                  <a:pt x="1964" y="11782"/>
                </a:moveTo>
                <a:lnTo>
                  <a:pt x="3927" y="11782"/>
                </a:lnTo>
                <a:lnTo>
                  <a:pt x="3927" y="9818"/>
                </a:lnTo>
                <a:lnTo>
                  <a:pt x="1964" y="9818"/>
                </a:lnTo>
                <a:cubicBezTo>
                  <a:pt x="1964" y="9818"/>
                  <a:pt x="1964" y="11782"/>
                  <a:pt x="1964" y="11782"/>
                </a:cubicBezTo>
                <a:close/>
                <a:moveTo>
                  <a:pt x="7855" y="17673"/>
                </a:moveTo>
                <a:lnTo>
                  <a:pt x="9818" y="17673"/>
                </a:lnTo>
                <a:lnTo>
                  <a:pt x="9818" y="15709"/>
                </a:lnTo>
                <a:lnTo>
                  <a:pt x="7855" y="15709"/>
                </a:lnTo>
                <a:cubicBezTo>
                  <a:pt x="7855" y="15709"/>
                  <a:pt x="7855" y="17673"/>
                  <a:pt x="7855" y="17673"/>
                </a:cubicBezTo>
                <a:close/>
                <a:moveTo>
                  <a:pt x="11782" y="17673"/>
                </a:moveTo>
                <a:lnTo>
                  <a:pt x="13745" y="17673"/>
                </a:lnTo>
                <a:lnTo>
                  <a:pt x="13745" y="15709"/>
                </a:lnTo>
                <a:lnTo>
                  <a:pt x="11782" y="15709"/>
                </a:lnTo>
                <a:cubicBezTo>
                  <a:pt x="11782" y="15709"/>
                  <a:pt x="11782" y="17673"/>
                  <a:pt x="11782" y="17673"/>
                </a:cubicBezTo>
                <a:close/>
                <a:moveTo>
                  <a:pt x="15709" y="17673"/>
                </a:moveTo>
                <a:lnTo>
                  <a:pt x="17673" y="17673"/>
                </a:lnTo>
                <a:lnTo>
                  <a:pt x="17673" y="15709"/>
                </a:lnTo>
                <a:lnTo>
                  <a:pt x="15709" y="15709"/>
                </a:lnTo>
                <a:cubicBezTo>
                  <a:pt x="15709" y="15709"/>
                  <a:pt x="15709" y="17673"/>
                  <a:pt x="15709" y="17673"/>
                </a:cubicBezTo>
                <a:close/>
                <a:moveTo>
                  <a:pt x="11782" y="9818"/>
                </a:moveTo>
                <a:lnTo>
                  <a:pt x="9818" y="9818"/>
                </a:lnTo>
                <a:lnTo>
                  <a:pt x="9818" y="11782"/>
                </a:lnTo>
                <a:lnTo>
                  <a:pt x="11782" y="11782"/>
                </a:lnTo>
                <a:cubicBezTo>
                  <a:pt x="11782" y="11782"/>
                  <a:pt x="11782" y="9818"/>
                  <a:pt x="11782" y="9818"/>
                </a:cubicBezTo>
                <a:close/>
                <a:moveTo>
                  <a:pt x="19636" y="9818"/>
                </a:moveTo>
                <a:lnTo>
                  <a:pt x="17673" y="9818"/>
                </a:lnTo>
                <a:lnTo>
                  <a:pt x="17673" y="11782"/>
                </a:lnTo>
                <a:lnTo>
                  <a:pt x="19636" y="11782"/>
                </a:lnTo>
                <a:cubicBezTo>
                  <a:pt x="19636" y="11782"/>
                  <a:pt x="19636" y="9818"/>
                  <a:pt x="19636" y="9818"/>
                </a:cubicBezTo>
                <a:close/>
                <a:moveTo>
                  <a:pt x="19636" y="13745"/>
                </a:moveTo>
                <a:lnTo>
                  <a:pt x="17673" y="13745"/>
                </a:lnTo>
                <a:lnTo>
                  <a:pt x="17673" y="15709"/>
                </a:lnTo>
                <a:lnTo>
                  <a:pt x="19636" y="15709"/>
                </a:lnTo>
                <a:cubicBezTo>
                  <a:pt x="19636" y="15709"/>
                  <a:pt x="19636" y="13745"/>
                  <a:pt x="19636" y="13745"/>
                </a:cubicBezTo>
                <a:close/>
                <a:moveTo>
                  <a:pt x="15709" y="5891"/>
                </a:moveTo>
                <a:lnTo>
                  <a:pt x="13745" y="5891"/>
                </a:lnTo>
                <a:lnTo>
                  <a:pt x="13745" y="7855"/>
                </a:lnTo>
                <a:lnTo>
                  <a:pt x="15709" y="7855"/>
                </a:lnTo>
                <a:cubicBezTo>
                  <a:pt x="15709" y="7855"/>
                  <a:pt x="15709" y="5891"/>
                  <a:pt x="15709" y="589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cs"/>
              <a:sym typeface="+mn-lt"/>
            </a:endParaRPr>
          </a:p>
        </p:txBody>
      </p:sp>
      <p:sp>
        <p:nvSpPr>
          <p:cNvPr id="12" name="Shape 2705"/>
          <p:cNvSpPr/>
          <p:nvPr/>
        </p:nvSpPr>
        <p:spPr>
          <a:xfrm>
            <a:off x="10382824" y="2854994"/>
            <a:ext cx="628944" cy="6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3820"/>
                </a:moveTo>
                <a:lnTo>
                  <a:pt x="7853" y="2877"/>
                </a:lnTo>
                <a:lnTo>
                  <a:pt x="7853" y="8838"/>
                </a:lnTo>
                <a:lnTo>
                  <a:pt x="982" y="8838"/>
                </a:lnTo>
                <a:cubicBezTo>
                  <a:pt x="982" y="8838"/>
                  <a:pt x="982" y="3820"/>
                  <a:pt x="982" y="3820"/>
                </a:cubicBezTo>
                <a:close/>
                <a:moveTo>
                  <a:pt x="0" y="9819"/>
                </a:moveTo>
                <a:lnTo>
                  <a:pt x="8835" y="9819"/>
                </a:lnTo>
                <a:lnTo>
                  <a:pt x="8835" y="1752"/>
                </a:lnTo>
                <a:lnTo>
                  <a:pt x="0" y="2964"/>
                </a:lnTo>
                <a:cubicBezTo>
                  <a:pt x="0" y="2964"/>
                  <a:pt x="0" y="9819"/>
                  <a:pt x="0" y="9819"/>
                </a:cubicBezTo>
                <a:close/>
                <a:moveTo>
                  <a:pt x="20618" y="8838"/>
                </a:moveTo>
                <a:lnTo>
                  <a:pt x="11771" y="8838"/>
                </a:lnTo>
                <a:lnTo>
                  <a:pt x="11771" y="2339"/>
                </a:lnTo>
                <a:lnTo>
                  <a:pt x="20618" y="1125"/>
                </a:lnTo>
                <a:cubicBezTo>
                  <a:pt x="20618" y="1125"/>
                  <a:pt x="20618" y="8838"/>
                  <a:pt x="20618" y="8838"/>
                </a:cubicBezTo>
                <a:close/>
                <a:moveTo>
                  <a:pt x="10789" y="1484"/>
                </a:moveTo>
                <a:lnTo>
                  <a:pt x="10789" y="9819"/>
                </a:lnTo>
                <a:lnTo>
                  <a:pt x="21600" y="9819"/>
                </a:lnTo>
                <a:lnTo>
                  <a:pt x="21600" y="0"/>
                </a:lnTo>
                <a:cubicBezTo>
                  <a:pt x="21600" y="0"/>
                  <a:pt x="10789" y="1484"/>
                  <a:pt x="10789" y="1484"/>
                </a:cubicBezTo>
                <a:close/>
                <a:moveTo>
                  <a:pt x="982" y="12763"/>
                </a:moveTo>
                <a:lnTo>
                  <a:pt x="7853" y="12763"/>
                </a:lnTo>
                <a:lnTo>
                  <a:pt x="7853" y="18722"/>
                </a:lnTo>
                <a:lnTo>
                  <a:pt x="982" y="17780"/>
                </a:lnTo>
                <a:cubicBezTo>
                  <a:pt x="982" y="17780"/>
                  <a:pt x="982" y="12763"/>
                  <a:pt x="982" y="12763"/>
                </a:cubicBezTo>
                <a:close/>
                <a:moveTo>
                  <a:pt x="0" y="18635"/>
                </a:moveTo>
                <a:lnTo>
                  <a:pt x="8835" y="19848"/>
                </a:lnTo>
                <a:lnTo>
                  <a:pt x="8835" y="11782"/>
                </a:lnTo>
                <a:lnTo>
                  <a:pt x="0" y="11782"/>
                </a:lnTo>
                <a:cubicBezTo>
                  <a:pt x="0" y="11782"/>
                  <a:pt x="0" y="18635"/>
                  <a:pt x="0" y="18635"/>
                </a:cubicBezTo>
                <a:close/>
                <a:moveTo>
                  <a:pt x="11771" y="12763"/>
                </a:moveTo>
                <a:lnTo>
                  <a:pt x="20618" y="12763"/>
                </a:lnTo>
                <a:lnTo>
                  <a:pt x="20618" y="20475"/>
                </a:lnTo>
                <a:lnTo>
                  <a:pt x="11771" y="19261"/>
                </a:lnTo>
                <a:cubicBezTo>
                  <a:pt x="11771" y="19261"/>
                  <a:pt x="11771" y="12763"/>
                  <a:pt x="11771" y="12763"/>
                </a:cubicBezTo>
                <a:close/>
                <a:moveTo>
                  <a:pt x="10789" y="20116"/>
                </a:moveTo>
                <a:lnTo>
                  <a:pt x="21600" y="21600"/>
                </a:lnTo>
                <a:lnTo>
                  <a:pt x="21600" y="11782"/>
                </a:lnTo>
                <a:lnTo>
                  <a:pt x="10789" y="11782"/>
                </a:lnTo>
                <a:cubicBezTo>
                  <a:pt x="10789" y="11782"/>
                  <a:pt x="10789" y="20116"/>
                  <a:pt x="10789" y="2011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cs"/>
              <a:sym typeface="+mn-lt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9645735" y="3787496"/>
            <a:ext cx="2103121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14" name="Straight Connector 158"/>
          <p:cNvCxnSpPr/>
          <p:nvPr/>
        </p:nvCxnSpPr>
        <p:spPr>
          <a:xfrm>
            <a:off x="2645093" y="2149292"/>
            <a:ext cx="0" cy="3207863"/>
          </a:xfrm>
          <a:prstGeom prst="line">
            <a:avLst/>
          </a:prstGeom>
          <a:noFill/>
          <a:ln w="15875" cap="rnd" cmpd="sng" algn="ctr">
            <a:solidFill>
              <a:srgbClr val="44546A"/>
            </a:solidFill>
            <a:prstDash val="sysDot"/>
            <a:miter lim="800000"/>
          </a:ln>
          <a:effectLst/>
        </p:spPr>
      </p:cxnSp>
      <p:cxnSp>
        <p:nvCxnSpPr>
          <p:cNvPr id="15" name="Straight Connector 158"/>
          <p:cNvCxnSpPr/>
          <p:nvPr/>
        </p:nvCxnSpPr>
        <p:spPr>
          <a:xfrm>
            <a:off x="9546980" y="2149292"/>
            <a:ext cx="0" cy="3207863"/>
          </a:xfrm>
          <a:prstGeom prst="line">
            <a:avLst/>
          </a:prstGeom>
          <a:noFill/>
          <a:ln w="15875" cap="rnd" cmpd="sng" algn="ctr">
            <a:solidFill>
              <a:srgbClr val="44546A"/>
            </a:solidFill>
            <a:prstDash val="sysDot"/>
            <a:miter lim="800000"/>
          </a:ln>
          <a:effectLst/>
        </p:spPr>
      </p:cxnSp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443218" y="2149293"/>
            <a:ext cx="2103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9645735" y="2149293"/>
            <a:ext cx="2103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9" r="12667"/>
          <a:stretch>
            <a:fillRect/>
          </a:stretch>
        </p:blipFill>
        <p:spPr>
          <a:xfrm>
            <a:off x="2819750" y="2149292"/>
            <a:ext cx="3084884" cy="320786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0" r="27241"/>
          <a:stretch>
            <a:fillRect/>
          </a:stretch>
        </p:blipFill>
        <p:spPr>
          <a:xfrm flipH="1">
            <a:off x="6302240" y="2149291"/>
            <a:ext cx="3070360" cy="3207863"/>
          </a:xfrm>
          <a:prstGeom prst="rect">
            <a:avLst/>
          </a:prstGeom>
        </p:spPr>
      </p:pic>
      <p:cxnSp>
        <p:nvCxnSpPr>
          <p:cNvPr id="20" name="Straight Connector 158"/>
          <p:cNvCxnSpPr/>
          <p:nvPr/>
        </p:nvCxnSpPr>
        <p:spPr>
          <a:xfrm>
            <a:off x="6096000" y="2149292"/>
            <a:ext cx="0" cy="3207863"/>
          </a:xfrm>
          <a:prstGeom prst="line">
            <a:avLst/>
          </a:prstGeom>
          <a:noFill/>
          <a:ln w="15875" cap="rnd" cmpd="sng" algn="ctr">
            <a:solidFill>
              <a:srgbClr val="DA0050"/>
            </a:solidFill>
            <a:prstDash val="sysDot"/>
            <a:miter lim="800000"/>
          </a:ln>
          <a:effectLst/>
        </p:spPr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443218" y="3870466"/>
            <a:ext cx="2103121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" name="Shape 2652"/>
          <p:cNvSpPr/>
          <p:nvPr/>
        </p:nvSpPr>
        <p:spPr>
          <a:xfrm>
            <a:off x="3480869" y="2938196"/>
            <a:ext cx="629096" cy="629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7547" y="14727"/>
                  <a:pt x="4909" y="12969"/>
                  <a:pt x="4909" y="10800"/>
                </a:cubicBezTo>
                <a:cubicBezTo>
                  <a:pt x="4909" y="8631"/>
                  <a:pt x="7547" y="6873"/>
                  <a:pt x="10800" y="6873"/>
                </a:cubicBezTo>
                <a:cubicBezTo>
                  <a:pt x="11895" y="6873"/>
                  <a:pt x="12917" y="7076"/>
                  <a:pt x="13795" y="7423"/>
                </a:cubicBezTo>
                <a:lnTo>
                  <a:pt x="15709" y="5073"/>
                </a:lnTo>
                <a:lnTo>
                  <a:pt x="15709" y="8631"/>
                </a:lnTo>
                <a:cubicBezTo>
                  <a:pt x="16328" y="9253"/>
                  <a:pt x="16691" y="9998"/>
                  <a:pt x="16691" y="10800"/>
                </a:cubicBezTo>
                <a:cubicBezTo>
                  <a:pt x="16691" y="12969"/>
                  <a:pt x="14053" y="14727"/>
                  <a:pt x="10800" y="14727"/>
                </a:cubicBezTo>
                <a:moveTo>
                  <a:pt x="16691" y="1964"/>
                </a:moveTo>
                <a:lnTo>
                  <a:pt x="13360" y="6247"/>
                </a:lnTo>
                <a:cubicBezTo>
                  <a:pt x="12568" y="6020"/>
                  <a:pt x="11706" y="5891"/>
                  <a:pt x="10800" y="5891"/>
                </a:cubicBezTo>
                <a:cubicBezTo>
                  <a:pt x="7004" y="5891"/>
                  <a:pt x="3927" y="8089"/>
                  <a:pt x="3927" y="10800"/>
                </a:cubicBezTo>
                <a:cubicBezTo>
                  <a:pt x="3927" y="13511"/>
                  <a:pt x="7004" y="15709"/>
                  <a:pt x="10800" y="15709"/>
                </a:cubicBezTo>
                <a:cubicBezTo>
                  <a:pt x="14596" y="15709"/>
                  <a:pt x="17673" y="13511"/>
                  <a:pt x="17673" y="10800"/>
                </a:cubicBezTo>
                <a:cubicBezTo>
                  <a:pt x="17673" y="9878"/>
                  <a:pt x="17310" y="9018"/>
                  <a:pt x="16691" y="8281"/>
                </a:cubicBezTo>
                <a:cubicBezTo>
                  <a:pt x="16691" y="8281"/>
                  <a:pt x="16691" y="1964"/>
                  <a:pt x="16691" y="1964"/>
                </a:cubicBezTo>
                <a:close/>
                <a:moveTo>
                  <a:pt x="19145" y="1964"/>
                </a:moveTo>
                <a:cubicBezTo>
                  <a:pt x="18874" y="1964"/>
                  <a:pt x="18655" y="2184"/>
                  <a:pt x="18655" y="2455"/>
                </a:cubicBezTo>
                <a:cubicBezTo>
                  <a:pt x="18655" y="2726"/>
                  <a:pt x="18874" y="2945"/>
                  <a:pt x="19145" y="2945"/>
                </a:cubicBezTo>
                <a:cubicBezTo>
                  <a:pt x="19417" y="2945"/>
                  <a:pt x="19636" y="2726"/>
                  <a:pt x="19636" y="2455"/>
                </a:cubicBezTo>
                <a:cubicBezTo>
                  <a:pt x="19636" y="2184"/>
                  <a:pt x="19417" y="1964"/>
                  <a:pt x="19145" y="1964"/>
                </a:cubicBezTo>
                <a:moveTo>
                  <a:pt x="20618" y="16691"/>
                </a:moveTo>
                <a:cubicBezTo>
                  <a:pt x="20618" y="17233"/>
                  <a:pt x="20178" y="17673"/>
                  <a:pt x="19636" y="17673"/>
                </a:cubicBezTo>
                <a:lnTo>
                  <a:pt x="1964" y="17673"/>
                </a:lnTo>
                <a:cubicBezTo>
                  <a:pt x="1422" y="17673"/>
                  <a:pt x="982" y="17233"/>
                  <a:pt x="982" y="16691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6691"/>
                  <a:pt x="20618" y="16691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8382"/>
                </a:lnTo>
                <a:cubicBezTo>
                  <a:pt x="1271" y="18551"/>
                  <a:pt x="1604" y="18655"/>
                  <a:pt x="1964" y="18655"/>
                </a:cubicBezTo>
                <a:lnTo>
                  <a:pt x="19636" y="18655"/>
                </a:lnTo>
                <a:cubicBezTo>
                  <a:pt x="19996" y="18655"/>
                  <a:pt x="20329" y="18551"/>
                  <a:pt x="20618" y="18382"/>
                </a:cubicBezTo>
                <a:cubicBezTo>
                  <a:pt x="20618" y="18382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0800" y="11291"/>
                </a:moveTo>
                <a:cubicBezTo>
                  <a:pt x="10258" y="11291"/>
                  <a:pt x="9818" y="11072"/>
                  <a:pt x="9818" y="10800"/>
                </a:cubicBezTo>
                <a:cubicBezTo>
                  <a:pt x="9818" y="10529"/>
                  <a:pt x="10258" y="10309"/>
                  <a:pt x="10800" y="10309"/>
                </a:cubicBezTo>
                <a:cubicBezTo>
                  <a:pt x="11342" y="10309"/>
                  <a:pt x="11782" y="10529"/>
                  <a:pt x="11782" y="10800"/>
                </a:cubicBezTo>
                <a:cubicBezTo>
                  <a:pt x="11782" y="11072"/>
                  <a:pt x="11342" y="11291"/>
                  <a:pt x="10800" y="11291"/>
                </a:cubicBezTo>
                <a:moveTo>
                  <a:pt x="10800" y="9327"/>
                </a:moveTo>
                <a:cubicBezTo>
                  <a:pt x="9716" y="9327"/>
                  <a:pt x="8836" y="9986"/>
                  <a:pt x="8836" y="10800"/>
                </a:cubicBezTo>
                <a:cubicBezTo>
                  <a:pt x="8836" y="11614"/>
                  <a:pt x="9716" y="12273"/>
                  <a:pt x="10800" y="12273"/>
                </a:cubicBezTo>
                <a:cubicBezTo>
                  <a:pt x="11884" y="12273"/>
                  <a:pt x="12764" y="11614"/>
                  <a:pt x="12764" y="10800"/>
                </a:cubicBezTo>
                <a:cubicBezTo>
                  <a:pt x="12764" y="9986"/>
                  <a:pt x="11884" y="9327"/>
                  <a:pt x="10800" y="9327"/>
                </a:cubicBezTo>
                <a:moveTo>
                  <a:pt x="19145" y="15709"/>
                </a:moveTo>
                <a:cubicBezTo>
                  <a:pt x="18874" y="15709"/>
                  <a:pt x="18655" y="15929"/>
                  <a:pt x="18655" y="16200"/>
                </a:cubicBezTo>
                <a:cubicBezTo>
                  <a:pt x="18655" y="16472"/>
                  <a:pt x="18874" y="16691"/>
                  <a:pt x="19145" y="16691"/>
                </a:cubicBezTo>
                <a:cubicBezTo>
                  <a:pt x="19417" y="16691"/>
                  <a:pt x="19636" y="16472"/>
                  <a:pt x="19636" y="16200"/>
                </a:cubicBezTo>
                <a:cubicBezTo>
                  <a:pt x="19636" y="15929"/>
                  <a:pt x="19417" y="15709"/>
                  <a:pt x="19145" y="15709"/>
                </a:cubicBezTo>
                <a:moveTo>
                  <a:pt x="2455" y="15709"/>
                </a:moveTo>
                <a:cubicBezTo>
                  <a:pt x="2183" y="15709"/>
                  <a:pt x="1964" y="15929"/>
                  <a:pt x="1964" y="16200"/>
                </a:cubicBezTo>
                <a:cubicBezTo>
                  <a:pt x="1964" y="16472"/>
                  <a:pt x="2183" y="16691"/>
                  <a:pt x="2455" y="16691"/>
                </a:cubicBezTo>
                <a:cubicBezTo>
                  <a:pt x="2726" y="16691"/>
                  <a:pt x="2945" y="16472"/>
                  <a:pt x="2945" y="16200"/>
                </a:cubicBezTo>
                <a:cubicBezTo>
                  <a:pt x="2945" y="15929"/>
                  <a:pt x="2726" y="15709"/>
                  <a:pt x="2455" y="15709"/>
                </a:cubicBezTo>
                <a:moveTo>
                  <a:pt x="5645" y="4418"/>
                </a:moveTo>
                <a:lnTo>
                  <a:pt x="12027" y="4418"/>
                </a:lnTo>
                <a:cubicBezTo>
                  <a:pt x="12434" y="4418"/>
                  <a:pt x="12764" y="4088"/>
                  <a:pt x="12764" y="3682"/>
                </a:cubicBezTo>
                <a:cubicBezTo>
                  <a:pt x="12764" y="3275"/>
                  <a:pt x="12434" y="2945"/>
                  <a:pt x="12027" y="2945"/>
                </a:cubicBezTo>
                <a:lnTo>
                  <a:pt x="5645" y="2945"/>
                </a:lnTo>
                <a:cubicBezTo>
                  <a:pt x="5239" y="2945"/>
                  <a:pt x="4909" y="3275"/>
                  <a:pt x="4909" y="3682"/>
                </a:cubicBezTo>
                <a:cubicBezTo>
                  <a:pt x="4909" y="4088"/>
                  <a:pt x="5239" y="4418"/>
                  <a:pt x="5645" y="4418"/>
                </a:cubicBezTo>
                <a:moveTo>
                  <a:pt x="2455" y="1964"/>
                </a:moveTo>
                <a:cubicBezTo>
                  <a:pt x="2183" y="1964"/>
                  <a:pt x="1964" y="2184"/>
                  <a:pt x="1964" y="2455"/>
                </a:cubicBezTo>
                <a:cubicBezTo>
                  <a:pt x="1964" y="2726"/>
                  <a:pt x="2183" y="2945"/>
                  <a:pt x="2455" y="2945"/>
                </a:cubicBezTo>
                <a:cubicBezTo>
                  <a:pt x="2726" y="2945"/>
                  <a:pt x="2945" y="2726"/>
                  <a:pt x="2945" y="2455"/>
                </a:cubicBezTo>
                <a:cubicBezTo>
                  <a:pt x="2945" y="2184"/>
                  <a:pt x="2726" y="1964"/>
                  <a:pt x="2455" y="1964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cs"/>
              <a:sym typeface="+mn-lt"/>
            </a:endParaRPr>
          </a:p>
        </p:txBody>
      </p:sp>
      <p:sp>
        <p:nvSpPr>
          <p:cNvPr id="10" name="Shape 2655"/>
          <p:cNvSpPr/>
          <p:nvPr/>
        </p:nvSpPr>
        <p:spPr>
          <a:xfrm>
            <a:off x="5781507" y="2995386"/>
            <a:ext cx="629096" cy="514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400"/>
                </a:moveTo>
                <a:lnTo>
                  <a:pt x="16349" y="14400"/>
                </a:lnTo>
                <a:cubicBezTo>
                  <a:pt x="16227" y="14820"/>
                  <a:pt x="16076" y="15221"/>
                  <a:pt x="15897" y="15600"/>
                </a:cubicBezTo>
                <a:lnTo>
                  <a:pt x="20618" y="15600"/>
                </a:lnTo>
                <a:lnTo>
                  <a:pt x="20618" y="19200"/>
                </a:lnTo>
                <a:cubicBezTo>
                  <a:pt x="20618" y="19862"/>
                  <a:pt x="20178" y="20400"/>
                  <a:pt x="19636" y="20400"/>
                </a:cubicBezTo>
                <a:lnTo>
                  <a:pt x="1964" y="20400"/>
                </a:lnTo>
                <a:cubicBezTo>
                  <a:pt x="1422" y="20400"/>
                  <a:pt x="982" y="19862"/>
                  <a:pt x="982" y="19200"/>
                </a:cubicBezTo>
                <a:lnTo>
                  <a:pt x="982" y="15600"/>
                </a:lnTo>
                <a:lnTo>
                  <a:pt x="5704" y="15600"/>
                </a:lnTo>
                <a:cubicBezTo>
                  <a:pt x="5524" y="15221"/>
                  <a:pt x="5373" y="14820"/>
                  <a:pt x="5251" y="14400"/>
                </a:cubicBezTo>
                <a:lnTo>
                  <a:pt x="982" y="14400"/>
                </a:lnTo>
                <a:lnTo>
                  <a:pt x="982" y="4800"/>
                </a:lnTo>
                <a:cubicBezTo>
                  <a:pt x="982" y="4138"/>
                  <a:pt x="1422" y="3600"/>
                  <a:pt x="1964" y="3600"/>
                </a:cubicBezTo>
                <a:lnTo>
                  <a:pt x="3927" y="3600"/>
                </a:lnTo>
                <a:cubicBezTo>
                  <a:pt x="5891" y="3600"/>
                  <a:pt x="5891" y="1200"/>
                  <a:pt x="7364" y="1200"/>
                </a:cubicBezTo>
                <a:lnTo>
                  <a:pt x="10800" y="1200"/>
                </a:lnTo>
                <a:lnTo>
                  <a:pt x="14236" y="1200"/>
                </a:lnTo>
                <a:cubicBezTo>
                  <a:pt x="15709" y="1200"/>
                  <a:pt x="15709" y="3600"/>
                  <a:pt x="17673" y="3600"/>
                </a:cubicBezTo>
                <a:lnTo>
                  <a:pt x="19636" y="3600"/>
                </a:lnTo>
                <a:cubicBezTo>
                  <a:pt x="20178" y="3600"/>
                  <a:pt x="20618" y="4138"/>
                  <a:pt x="20618" y="4800"/>
                </a:cubicBezTo>
                <a:cubicBezTo>
                  <a:pt x="20618" y="4800"/>
                  <a:pt x="20618" y="14400"/>
                  <a:pt x="20618" y="14400"/>
                </a:cubicBezTo>
                <a:close/>
                <a:moveTo>
                  <a:pt x="19636" y="2400"/>
                </a:moveTo>
                <a:lnTo>
                  <a:pt x="17673" y="2400"/>
                </a:lnTo>
                <a:cubicBezTo>
                  <a:pt x="16200" y="2400"/>
                  <a:pt x="16200" y="0"/>
                  <a:pt x="14236" y="0"/>
                </a:cubicBezTo>
                <a:lnTo>
                  <a:pt x="10800" y="0"/>
                </a:lnTo>
                <a:lnTo>
                  <a:pt x="7364" y="0"/>
                </a:lnTo>
                <a:cubicBezTo>
                  <a:pt x="5400" y="0"/>
                  <a:pt x="5400" y="2400"/>
                  <a:pt x="3927" y="2400"/>
                </a:cubicBezTo>
                <a:lnTo>
                  <a:pt x="1964" y="2400"/>
                </a:lnTo>
                <a:cubicBezTo>
                  <a:pt x="879" y="2400"/>
                  <a:pt x="0" y="3475"/>
                  <a:pt x="0" y="4800"/>
                </a:cubicBezTo>
                <a:lnTo>
                  <a:pt x="0" y="19200"/>
                </a:lnTo>
                <a:cubicBezTo>
                  <a:pt x="0" y="20525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5"/>
                  <a:pt x="21600" y="19200"/>
                </a:cubicBezTo>
                <a:lnTo>
                  <a:pt x="21600" y="4800"/>
                </a:lnTo>
                <a:cubicBezTo>
                  <a:pt x="21600" y="3475"/>
                  <a:pt x="20721" y="2400"/>
                  <a:pt x="19636" y="2400"/>
                </a:cubicBezTo>
                <a:moveTo>
                  <a:pt x="18164" y="7200"/>
                </a:moveTo>
                <a:cubicBezTo>
                  <a:pt x="17892" y="7200"/>
                  <a:pt x="17673" y="6932"/>
                  <a:pt x="17673" y="6600"/>
                </a:cubicBezTo>
                <a:cubicBezTo>
                  <a:pt x="17673" y="6269"/>
                  <a:pt x="17892" y="6000"/>
                  <a:pt x="18164" y="6000"/>
                </a:cubicBezTo>
                <a:cubicBezTo>
                  <a:pt x="18435" y="6000"/>
                  <a:pt x="18655" y="6269"/>
                  <a:pt x="18655" y="6600"/>
                </a:cubicBezTo>
                <a:cubicBezTo>
                  <a:pt x="18655" y="6932"/>
                  <a:pt x="18435" y="7200"/>
                  <a:pt x="18164" y="7200"/>
                </a:cubicBezTo>
                <a:moveTo>
                  <a:pt x="18164" y="4800"/>
                </a:moveTo>
                <a:cubicBezTo>
                  <a:pt x="17351" y="4800"/>
                  <a:pt x="16691" y="5607"/>
                  <a:pt x="16691" y="6600"/>
                </a:cubicBezTo>
                <a:cubicBezTo>
                  <a:pt x="16691" y="7594"/>
                  <a:pt x="17351" y="8400"/>
                  <a:pt x="18164" y="8400"/>
                </a:cubicBezTo>
                <a:cubicBezTo>
                  <a:pt x="18977" y="8400"/>
                  <a:pt x="19636" y="7594"/>
                  <a:pt x="19636" y="6600"/>
                </a:cubicBezTo>
                <a:cubicBezTo>
                  <a:pt x="19636" y="5607"/>
                  <a:pt x="18977" y="4800"/>
                  <a:pt x="18164" y="4800"/>
                </a:cubicBezTo>
                <a:moveTo>
                  <a:pt x="18164" y="9600"/>
                </a:moveTo>
                <a:cubicBezTo>
                  <a:pt x="17892" y="9600"/>
                  <a:pt x="17673" y="9869"/>
                  <a:pt x="17673" y="10200"/>
                </a:cubicBezTo>
                <a:cubicBezTo>
                  <a:pt x="17673" y="10532"/>
                  <a:pt x="17892" y="10800"/>
                  <a:pt x="18164" y="10800"/>
                </a:cubicBezTo>
                <a:cubicBezTo>
                  <a:pt x="18435" y="10800"/>
                  <a:pt x="18655" y="10532"/>
                  <a:pt x="18655" y="10200"/>
                </a:cubicBezTo>
                <a:cubicBezTo>
                  <a:pt x="18655" y="9869"/>
                  <a:pt x="18435" y="9600"/>
                  <a:pt x="18164" y="9600"/>
                </a:cubicBezTo>
                <a:moveTo>
                  <a:pt x="10800" y="16800"/>
                </a:moveTo>
                <a:cubicBezTo>
                  <a:pt x="8631" y="16800"/>
                  <a:pt x="6873" y="14651"/>
                  <a:pt x="6873" y="12000"/>
                </a:cubicBezTo>
                <a:cubicBezTo>
                  <a:pt x="6873" y="9349"/>
                  <a:pt x="8631" y="7200"/>
                  <a:pt x="10800" y="7200"/>
                </a:cubicBezTo>
                <a:cubicBezTo>
                  <a:pt x="12969" y="7200"/>
                  <a:pt x="14727" y="9349"/>
                  <a:pt x="14727" y="12000"/>
                </a:cubicBezTo>
                <a:cubicBezTo>
                  <a:pt x="14727" y="14651"/>
                  <a:pt x="12969" y="16800"/>
                  <a:pt x="10800" y="16800"/>
                </a:cubicBezTo>
                <a:moveTo>
                  <a:pt x="10800" y="6000"/>
                </a:moveTo>
                <a:cubicBezTo>
                  <a:pt x="8088" y="6000"/>
                  <a:pt x="5891" y="8687"/>
                  <a:pt x="5891" y="12000"/>
                </a:cubicBezTo>
                <a:cubicBezTo>
                  <a:pt x="5891" y="15314"/>
                  <a:pt x="8088" y="18000"/>
                  <a:pt x="10800" y="18000"/>
                </a:cubicBezTo>
                <a:cubicBezTo>
                  <a:pt x="13512" y="18000"/>
                  <a:pt x="15709" y="15314"/>
                  <a:pt x="15709" y="12000"/>
                </a:cubicBezTo>
                <a:cubicBezTo>
                  <a:pt x="15709" y="8687"/>
                  <a:pt x="13512" y="6000"/>
                  <a:pt x="10800" y="6000"/>
                </a:cubicBezTo>
                <a:moveTo>
                  <a:pt x="10800" y="14400"/>
                </a:moveTo>
                <a:cubicBezTo>
                  <a:pt x="9716" y="14400"/>
                  <a:pt x="8836" y="13325"/>
                  <a:pt x="8836" y="12000"/>
                </a:cubicBezTo>
                <a:cubicBezTo>
                  <a:pt x="8836" y="10675"/>
                  <a:pt x="9716" y="9600"/>
                  <a:pt x="10800" y="9600"/>
                </a:cubicBezTo>
                <a:cubicBezTo>
                  <a:pt x="11884" y="9600"/>
                  <a:pt x="12764" y="10675"/>
                  <a:pt x="12764" y="12000"/>
                </a:cubicBezTo>
                <a:cubicBezTo>
                  <a:pt x="12764" y="13325"/>
                  <a:pt x="11884" y="14400"/>
                  <a:pt x="10800" y="14400"/>
                </a:cubicBezTo>
                <a:moveTo>
                  <a:pt x="10800" y="8400"/>
                </a:moveTo>
                <a:cubicBezTo>
                  <a:pt x="9173" y="8400"/>
                  <a:pt x="7855" y="10012"/>
                  <a:pt x="7855" y="12000"/>
                </a:cubicBezTo>
                <a:cubicBezTo>
                  <a:pt x="7855" y="13988"/>
                  <a:pt x="9173" y="15600"/>
                  <a:pt x="10800" y="15600"/>
                </a:cubicBezTo>
                <a:cubicBezTo>
                  <a:pt x="12426" y="15600"/>
                  <a:pt x="13745" y="13988"/>
                  <a:pt x="13745" y="12000"/>
                </a:cubicBezTo>
                <a:cubicBezTo>
                  <a:pt x="13745" y="10012"/>
                  <a:pt x="12426" y="8400"/>
                  <a:pt x="10800" y="8400"/>
                </a:cubicBezTo>
                <a:moveTo>
                  <a:pt x="8345" y="3600"/>
                </a:moveTo>
                <a:lnTo>
                  <a:pt x="13255" y="3600"/>
                </a:lnTo>
                <a:cubicBezTo>
                  <a:pt x="13526" y="3600"/>
                  <a:pt x="13745" y="3332"/>
                  <a:pt x="13745" y="3000"/>
                </a:cubicBezTo>
                <a:cubicBezTo>
                  <a:pt x="13745" y="2669"/>
                  <a:pt x="13526" y="2400"/>
                  <a:pt x="13255" y="2400"/>
                </a:cubicBezTo>
                <a:lnTo>
                  <a:pt x="8345" y="2400"/>
                </a:lnTo>
                <a:cubicBezTo>
                  <a:pt x="8074" y="2400"/>
                  <a:pt x="7855" y="2669"/>
                  <a:pt x="7855" y="3000"/>
                </a:cubicBezTo>
                <a:cubicBezTo>
                  <a:pt x="7855" y="3332"/>
                  <a:pt x="8074" y="3600"/>
                  <a:pt x="8345" y="36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cs"/>
              <a:sym typeface="+mn-lt"/>
            </a:endParaRPr>
          </a:p>
        </p:txBody>
      </p:sp>
      <p:sp>
        <p:nvSpPr>
          <p:cNvPr id="11" name="Shape 2661"/>
          <p:cNvSpPr/>
          <p:nvPr/>
        </p:nvSpPr>
        <p:spPr>
          <a:xfrm>
            <a:off x="1180231" y="2937964"/>
            <a:ext cx="629096" cy="629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18" y="7855"/>
                </a:moveTo>
                <a:lnTo>
                  <a:pt x="7855" y="7855"/>
                </a:lnTo>
                <a:lnTo>
                  <a:pt x="7855" y="9818"/>
                </a:lnTo>
                <a:lnTo>
                  <a:pt x="9818" y="9818"/>
                </a:lnTo>
                <a:cubicBezTo>
                  <a:pt x="9818" y="9818"/>
                  <a:pt x="9818" y="7855"/>
                  <a:pt x="9818" y="7855"/>
                </a:cubicBezTo>
                <a:close/>
                <a:moveTo>
                  <a:pt x="5891" y="7855"/>
                </a:moveTo>
                <a:lnTo>
                  <a:pt x="3927" y="7855"/>
                </a:lnTo>
                <a:lnTo>
                  <a:pt x="3927" y="9818"/>
                </a:lnTo>
                <a:lnTo>
                  <a:pt x="5891" y="9818"/>
                </a:lnTo>
                <a:cubicBezTo>
                  <a:pt x="5891" y="9818"/>
                  <a:pt x="5891" y="7855"/>
                  <a:pt x="5891" y="7855"/>
                </a:cubicBezTo>
                <a:close/>
                <a:moveTo>
                  <a:pt x="13745" y="7855"/>
                </a:moveTo>
                <a:lnTo>
                  <a:pt x="11782" y="7855"/>
                </a:lnTo>
                <a:lnTo>
                  <a:pt x="11782" y="9818"/>
                </a:lnTo>
                <a:lnTo>
                  <a:pt x="13745" y="9818"/>
                </a:lnTo>
                <a:cubicBezTo>
                  <a:pt x="13745" y="9818"/>
                  <a:pt x="13745" y="7855"/>
                  <a:pt x="13745" y="7855"/>
                </a:cubicBezTo>
                <a:close/>
                <a:moveTo>
                  <a:pt x="7855" y="13745"/>
                </a:moveTo>
                <a:lnTo>
                  <a:pt x="9818" y="13745"/>
                </a:lnTo>
                <a:lnTo>
                  <a:pt x="9818" y="11782"/>
                </a:lnTo>
                <a:lnTo>
                  <a:pt x="7855" y="11782"/>
                </a:lnTo>
                <a:cubicBezTo>
                  <a:pt x="7855" y="11782"/>
                  <a:pt x="7855" y="13745"/>
                  <a:pt x="7855" y="13745"/>
                </a:cubicBezTo>
                <a:close/>
                <a:moveTo>
                  <a:pt x="13745" y="11782"/>
                </a:moveTo>
                <a:lnTo>
                  <a:pt x="15709" y="11782"/>
                </a:lnTo>
                <a:lnTo>
                  <a:pt x="15709" y="9818"/>
                </a:lnTo>
                <a:lnTo>
                  <a:pt x="13745" y="9818"/>
                </a:lnTo>
                <a:cubicBezTo>
                  <a:pt x="13745" y="9818"/>
                  <a:pt x="13745" y="11782"/>
                  <a:pt x="13745" y="11782"/>
                </a:cubicBezTo>
                <a:close/>
                <a:moveTo>
                  <a:pt x="5891" y="11782"/>
                </a:moveTo>
                <a:lnTo>
                  <a:pt x="3927" y="11782"/>
                </a:lnTo>
                <a:lnTo>
                  <a:pt x="3927" y="13745"/>
                </a:lnTo>
                <a:lnTo>
                  <a:pt x="5891" y="13745"/>
                </a:lnTo>
                <a:cubicBezTo>
                  <a:pt x="5891" y="13745"/>
                  <a:pt x="5891" y="11782"/>
                  <a:pt x="5891" y="11782"/>
                </a:cubicBezTo>
                <a:close/>
                <a:moveTo>
                  <a:pt x="11782" y="13745"/>
                </a:moveTo>
                <a:lnTo>
                  <a:pt x="13745" y="13745"/>
                </a:lnTo>
                <a:lnTo>
                  <a:pt x="13745" y="11782"/>
                </a:lnTo>
                <a:lnTo>
                  <a:pt x="11782" y="11782"/>
                </a:lnTo>
                <a:cubicBezTo>
                  <a:pt x="11782" y="11782"/>
                  <a:pt x="11782" y="13745"/>
                  <a:pt x="11782" y="13745"/>
                </a:cubicBezTo>
                <a:close/>
                <a:moveTo>
                  <a:pt x="13745" y="15709"/>
                </a:moveTo>
                <a:lnTo>
                  <a:pt x="15709" y="15709"/>
                </a:lnTo>
                <a:lnTo>
                  <a:pt x="15709" y="13745"/>
                </a:lnTo>
                <a:lnTo>
                  <a:pt x="13745" y="13745"/>
                </a:lnTo>
                <a:cubicBezTo>
                  <a:pt x="13745" y="13745"/>
                  <a:pt x="13745" y="15709"/>
                  <a:pt x="13745" y="15709"/>
                </a:cubicBezTo>
                <a:close/>
                <a:moveTo>
                  <a:pt x="17673" y="7855"/>
                </a:moveTo>
                <a:lnTo>
                  <a:pt x="19636" y="7855"/>
                </a:lnTo>
                <a:lnTo>
                  <a:pt x="19636" y="5891"/>
                </a:lnTo>
                <a:lnTo>
                  <a:pt x="17673" y="5891"/>
                </a:lnTo>
                <a:cubicBezTo>
                  <a:pt x="17673" y="5891"/>
                  <a:pt x="17673" y="7855"/>
                  <a:pt x="17673" y="7855"/>
                </a:cubicBezTo>
                <a:close/>
                <a:moveTo>
                  <a:pt x="15709" y="9818"/>
                </a:moveTo>
                <a:lnTo>
                  <a:pt x="17673" y="9818"/>
                </a:lnTo>
                <a:lnTo>
                  <a:pt x="17673" y="7855"/>
                </a:lnTo>
                <a:lnTo>
                  <a:pt x="15709" y="7855"/>
                </a:lnTo>
                <a:cubicBezTo>
                  <a:pt x="15709" y="7855"/>
                  <a:pt x="15709" y="9818"/>
                  <a:pt x="15709" y="9818"/>
                </a:cubicBezTo>
                <a:close/>
                <a:moveTo>
                  <a:pt x="20618" y="17673"/>
                </a:moveTo>
                <a:cubicBezTo>
                  <a:pt x="20618" y="18215"/>
                  <a:pt x="20178" y="18655"/>
                  <a:pt x="19636" y="18655"/>
                </a:cubicBezTo>
                <a:lnTo>
                  <a:pt x="1964" y="18655"/>
                </a:lnTo>
                <a:cubicBezTo>
                  <a:pt x="1422" y="18655"/>
                  <a:pt x="982" y="18215"/>
                  <a:pt x="982" y="17673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9636" y="4909"/>
                </a:lnTo>
                <a:cubicBezTo>
                  <a:pt x="20178" y="4909"/>
                  <a:pt x="20618" y="5349"/>
                  <a:pt x="20618" y="5891"/>
                </a:cubicBezTo>
                <a:cubicBezTo>
                  <a:pt x="20618" y="5891"/>
                  <a:pt x="20618" y="17673"/>
                  <a:pt x="20618" y="17673"/>
                </a:cubicBezTo>
                <a:close/>
                <a:moveTo>
                  <a:pt x="19636" y="3927"/>
                </a:moveTo>
                <a:lnTo>
                  <a:pt x="12476" y="3927"/>
                </a:lnTo>
                <a:lnTo>
                  <a:pt x="14476" y="1927"/>
                </a:lnTo>
                <a:cubicBezTo>
                  <a:pt x="14557" y="1949"/>
                  <a:pt x="14640" y="1964"/>
                  <a:pt x="14727" y="1964"/>
                </a:cubicBezTo>
                <a:cubicBezTo>
                  <a:pt x="15269" y="1964"/>
                  <a:pt x="15709" y="1524"/>
                  <a:pt x="15709" y="982"/>
                </a:cubicBezTo>
                <a:cubicBezTo>
                  <a:pt x="15709" y="440"/>
                  <a:pt x="15269" y="0"/>
                  <a:pt x="14727" y="0"/>
                </a:cubicBezTo>
                <a:cubicBezTo>
                  <a:pt x="14185" y="0"/>
                  <a:pt x="13745" y="440"/>
                  <a:pt x="13745" y="982"/>
                </a:cubicBezTo>
                <a:cubicBezTo>
                  <a:pt x="13745" y="1069"/>
                  <a:pt x="13761" y="1152"/>
                  <a:pt x="13782" y="1233"/>
                </a:cubicBezTo>
                <a:lnTo>
                  <a:pt x="11088" y="3927"/>
                </a:lnTo>
                <a:lnTo>
                  <a:pt x="10513" y="3927"/>
                </a:lnTo>
                <a:lnTo>
                  <a:pt x="7818" y="1233"/>
                </a:lnTo>
                <a:cubicBezTo>
                  <a:pt x="7839" y="1152"/>
                  <a:pt x="7855" y="1069"/>
                  <a:pt x="7855" y="982"/>
                </a:cubicBezTo>
                <a:cubicBezTo>
                  <a:pt x="7855" y="440"/>
                  <a:pt x="7415" y="0"/>
                  <a:pt x="6873" y="0"/>
                </a:cubicBezTo>
                <a:cubicBezTo>
                  <a:pt x="6331" y="0"/>
                  <a:pt x="5891" y="440"/>
                  <a:pt x="5891" y="982"/>
                </a:cubicBezTo>
                <a:cubicBezTo>
                  <a:pt x="5891" y="1524"/>
                  <a:pt x="6331" y="1964"/>
                  <a:pt x="6873" y="1964"/>
                </a:cubicBezTo>
                <a:cubicBezTo>
                  <a:pt x="6960" y="1964"/>
                  <a:pt x="7043" y="1949"/>
                  <a:pt x="7124" y="1927"/>
                </a:cubicBezTo>
                <a:lnTo>
                  <a:pt x="9124" y="3927"/>
                </a:ln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7673"/>
                </a:lnTo>
                <a:cubicBezTo>
                  <a:pt x="0" y="18757"/>
                  <a:pt x="879" y="19637"/>
                  <a:pt x="1964" y="19637"/>
                </a:cubicBezTo>
                <a:lnTo>
                  <a:pt x="3927" y="19637"/>
                </a:lnTo>
                <a:lnTo>
                  <a:pt x="3927" y="21109"/>
                </a:lnTo>
                <a:cubicBezTo>
                  <a:pt x="3927" y="21380"/>
                  <a:pt x="4147" y="21600"/>
                  <a:pt x="4418" y="21600"/>
                </a:cubicBezTo>
                <a:cubicBezTo>
                  <a:pt x="4689" y="21600"/>
                  <a:pt x="4909" y="21380"/>
                  <a:pt x="4909" y="21109"/>
                </a:cubicBezTo>
                <a:lnTo>
                  <a:pt x="4909" y="20618"/>
                </a:lnTo>
                <a:lnTo>
                  <a:pt x="16691" y="20618"/>
                </a:lnTo>
                <a:lnTo>
                  <a:pt x="16691" y="21109"/>
                </a:lnTo>
                <a:cubicBezTo>
                  <a:pt x="16691" y="21380"/>
                  <a:pt x="16911" y="21600"/>
                  <a:pt x="17182" y="21600"/>
                </a:cubicBezTo>
                <a:cubicBezTo>
                  <a:pt x="17453" y="21600"/>
                  <a:pt x="17673" y="21380"/>
                  <a:pt x="17673" y="21109"/>
                </a:cubicBezTo>
                <a:lnTo>
                  <a:pt x="17673" y="19637"/>
                </a:lnTo>
                <a:lnTo>
                  <a:pt x="19636" y="19637"/>
                </a:lnTo>
                <a:cubicBezTo>
                  <a:pt x="20721" y="19637"/>
                  <a:pt x="21600" y="18757"/>
                  <a:pt x="21600" y="17673"/>
                </a:cubicBezTo>
                <a:lnTo>
                  <a:pt x="21600" y="5891"/>
                </a:lnTo>
                <a:cubicBezTo>
                  <a:pt x="21600" y="4806"/>
                  <a:pt x="20721" y="3927"/>
                  <a:pt x="19636" y="3927"/>
                </a:cubicBezTo>
                <a:moveTo>
                  <a:pt x="5891" y="15709"/>
                </a:moveTo>
                <a:lnTo>
                  <a:pt x="7855" y="15709"/>
                </a:lnTo>
                <a:lnTo>
                  <a:pt x="7855" y="13745"/>
                </a:lnTo>
                <a:lnTo>
                  <a:pt x="5891" y="13745"/>
                </a:lnTo>
                <a:cubicBezTo>
                  <a:pt x="5891" y="13745"/>
                  <a:pt x="5891" y="15709"/>
                  <a:pt x="5891" y="15709"/>
                </a:cubicBezTo>
                <a:close/>
                <a:moveTo>
                  <a:pt x="9818" y="15709"/>
                </a:moveTo>
                <a:lnTo>
                  <a:pt x="11782" y="15709"/>
                </a:lnTo>
                <a:lnTo>
                  <a:pt x="11782" y="13745"/>
                </a:lnTo>
                <a:lnTo>
                  <a:pt x="9818" y="13745"/>
                </a:lnTo>
                <a:cubicBezTo>
                  <a:pt x="9818" y="13745"/>
                  <a:pt x="9818" y="15709"/>
                  <a:pt x="9818" y="15709"/>
                </a:cubicBezTo>
                <a:close/>
                <a:moveTo>
                  <a:pt x="7855" y="9818"/>
                </a:moveTo>
                <a:lnTo>
                  <a:pt x="5891" y="9818"/>
                </a:lnTo>
                <a:lnTo>
                  <a:pt x="5891" y="11782"/>
                </a:lnTo>
                <a:lnTo>
                  <a:pt x="7855" y="11782"/>
                </a:lnTo>
                <a:cubicBezTo>
                  <a:pt x="7855" y="11782"/>
                  <a:pt x="7855" y="9818"/>
                  <a:pt x="7855" y="9818"/>
                </a:cubicBezTo>
                <a:close/>
                <a:moveTo>
                  <a:pt x="15709" y="13745"/>
                </a:moveTo>
                <a:lnTo>
                  <a:pt x="17673" y="13745"/>
                </a:lnTo>
                <a:lnTo>
                  <a:pt x="17673" y="11782"/>
                </a:lnTo>
                <a:lnTo>
                  <a:pt x="15709" y="11782"/>
                </a:lnTo>
                <a:cubicBezTo>
                  <a:pt x="15709" y="11782"/>
                  <a:pt x="15709" y="13745"/>
                  <a:pt x="15709" y="13745"/>
                </a:cubicBezTo>
                <a:close/>
                <a:moveTo>
                  <a:pt x="1964" y="7855"/>
                </a:moveTo>
                <a:lnTo>
                  <a:pt x="3927" y="7855"/>
                </a:lnTo>
                <a:lnTo>
                  <a:pt x="3927" y="5891"/>
                </a:lnTo>
                <a:lnTo>
                  <a:pt x="1964" y="5891"/>
                </a:lnTo>
                <a:cubicBezTo>
                  <a:pt x="1964" y="5891"/>
                  <a:pt x="1964" y="7855"/>
                  <a:pt x="1964" y="7855"/>
                </a:cubicBezTo>
                <a:close/>
                <a:moveTo>
                  <a:pt x="3927" y="17673"/>
                </a:moveTo>
                <a:lnTo>
                  <a:pt x="5891" y="17673"/>
                </a:lnTo>
                <a:lnTo>
                  <a:pt x="5891" y="15709"/>
                </a:lnTo>
                <a:lnTo>
                  <a:pt x="3927" y="15709"/>
                </a:lnTo>
                <a:cubicBezTo>
                  <a:pt x="3927" y="15709"/>
                  <a:pt x="3927" y="17673"/>
                  <a:pt x="3927" y="17673"/>
                </a:cubicBezTo>
                <a:close/>
                <a:moveTo>
                  <a:pt x="11782" y="5891"/>
                </a:moveTo>
                <a:lnTo>
                  <a:pt x="9818" y="5891"/>
                </a:lnTo>
                <a:lnTo>
                  <a:pt x="9818" y="7855"/>
                </a:lnTo>
                <a:lnTo>
                  <a:pt x="11782" y="7855"/>
                </a:lnTo>
                <a:cubicBezTo>
                  <a:pt x="11782" y="7855"/>
                  <a:pt x="11782" y="5891"/>
                  <a:pt x="11782" y="5891"/>
                </a:cubicBezTo>
                <a:close/>
                <a:moveTo>
                  <a:pt x="7855" y="5891"/>
                </a:moveTo>
                <a:lnTo>
                  <a:pt x="5891" y="5891"/>
                </a:lnTo>
                <a:lnTo>
                  <a:pt x="5891" y="7855"/>
                </a:lnTo>
                <a:lnTo>
                  <a:pt x="7855" y="7855"/>
                </a:lnTo>
                <a:cubicBezTo>
                  <a:pt x="7855" y="7855"/>
                  <a:pt x="7855" y="5891"/>
                  <a:pt x="7855" y="5891"/>
                </a:cubicBezTo>
                <a:close/>
                <a:moveTo>
                  <a:pt x="1964" y="15709"/>
                </a:moveTo>
                <a:lnTo>
                  <a:pt x="3927" y="15709"/>
                </a:lnTo>
                <a:lnTo>
                  <a:pt x="3927" y="13745"/>
                </a:lnTo>
                <a:lnTo>
                  <a:pt x="1964" y="13745"/>
                </a:lnTo>
                <a:cubicBezTo>
                  <a:pt x="1964" y="13745"/>
                  <a:pt x="1964" y="15709"/>
                  <a:pt x="1964" y="15709"/>
                </a:cubicBezTo>
                <a:close/>
                <a:moveTo>
                  <a:pt x="1964" y="11782"/>
                </a:moveTo>
                <a:lnTo>
                  <a:pt x="3927" y="11782"/>
                </a:lnTo>
                <a:lnTo>
                  <a:pt x="3927" y="9818"/>
                </a:lnTo>
                <a:lnTo>
                  <a:pt x="1964" y="9818"/>
                </a:lnTo>
                <a:cubicBezTo>
                  <a:pt x="1964" y="9818"/>
                  <a:pt x="1964" y="11782"/>
                  <a:pt x="1964" y="11782"/>
                </a:cubicBezTo>
                <a:close/>
                <a:moveTo>
                  <a:pt x="7855" y="17673"/>
                </a:moveTo>
                <a:lnTo>
                  <a:pt x="9818" y="17673"/>
                </a:lnTo>
                <a:lnTo>
                  <a:pt x="9818" y="15709"/>
                </a:lnTo>
                <a:lnTo>
                  <a:pt x="7855" y="15709"/>
                </a:lnTo>
                <a:cubicBezTo>
                  <a:pt x="7855" y="15709"/>
                  <a:pt x="7855" y="17673"/>
                  <a:pt x="7855" y="17673"/>
                </a:cubicBezTo>
                <a:close/>
                <a:moveTo>
                  <a:pt x="11782" y="17673"/>
                </a:moveTo>
                <a:lnTo>
                  <a:pt x="13745" y="17673"/>
                </a:lnTo>
                <a:lnTo>
                  <a:pt x="13745" y="15709"/>
                </a:lnTo>
                <a:lnTo>
                  <a:pt x="11782" y="15709"/>
                </a:lnTo>
                <a:cubicBezTo>
                  <a:pt x="11782" y="15709"/>
                  <a:pt x="11782" y="17673"/>
                  <a:pt x="11782" y="17673"/>
                </a:cubicBezTo>
                <a:close/>
                <a:moveTo>
                  <a:pt x="15709" y="17673"/>
                </a:moveTo>
                <a:lnTo>
                  <a:pt x="17673" y="17673"/>
                </a:lnTo>
                <a:lnTo>
                  <a:pt x="17673" y="15709"/>
                </a:lnTo>
                <a:lnTo>
                  <a:pt x="15709" y="15709"/>
                </a:lnTo>
                <a:cubicBezTo>
                  <a:pt x="15709" y="15709"/>
                  <a:pt x="15709" y="17673"/>
                  <a:pt x="15709" y="17673"/>
                </a:cubicBezTo>
                <a:close/>
                <a:moveTo>
                  <a:pt x="11782" y="9818"/>
                </a:moveTo>
                <a:lnTo>
                  <a:pt x="9818" y="9818"/>
                </a:lnTo>
                <a:lnTo>
                  <a:pt x="9818" y="11782"/>
                </a:lnTo>
                <a:lnTo>
                  <a:pt x="11782" y="11782"/>
                </a:lnTo>
                <a:cubicBezTo>
                  <a:pt x="11782" y="11782"/>
                  <a:pt x="11782" y="9818"/>
                  <a:pt x="11782" y="9818"/>
                </a:cubicBezTo>
                <a:close/>
                <a:moveTo>
                  <a:pt x="19636" y="9818"/>
                </a:moveTo>
                <a:lnTo>
                  <a:pt x="17673" y="9818"/>
                </a:lnTo>
                <a:lnTo>
                  <a:pt x="17673" y="11782"/>
                </a:lnTo>
                <a:lnTo>
                  <a:pt x="19636" y="11782"/>
                </a:lnTo>
                <a:cubicBezTo>
                  <a:pt x="19636" y="11782"/>
                  <a:pt x="19636" y="9818"/>
                  <a:pt x="19636" y="9818"/>
                </a:cubicBezTo>
                <a:close/>
                <a:moveTo>
                  <a:pt x="19636" y="13745"/>
                </a:moveTo>
                <a:lnTo>
                  <a:pt x="17673" y="13745"/>
                </a:lnTo>
                <a:lnTo>
                  <a:pt x="17673" y="15709"/>
                </a:lnTo>
                <a:lnTo>
                  <a:pt x="19636" y="15709"/>
                </a:lnTo>
                <a:cubicBezTo>
                  <a:pt x="19636" y="15709"/>
                  <a:pt x="19636" y="13745"/>
                  <a:pt x="19636" y="13745"/>
                </a:cubicBezTo>
                <a:close/>
                <a:moveTo>
                  <a:pt x="15709" y="5891"/>
                </a:moveTo>
                <a:lnTo>
                  <a:pt x="13745" y="5891"/>
                </a:lnTo>
                <a:lnTo>
                  <a:pt x="13745" y="7855"/>
                </a:lnTo>
                <a:lnTo>
                  <a:pt x="15709" y="7855"/>
                </a:lnTo>
                <a:cubicBezTo>
                  <a:pt x="15709" y="7855"/>
                  <a:pt x="15709" y="5891"/>
                  <a:pt x="15709" y="589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cs"/>
              <a:sym typeface="+mn-lt"/>
            </a:endParaRPr>
          </a:p>
        </p:txBody>
      </p:sp>
      <p:sp>
        <p:nvSpPr>
          <p:cNvPr id="12" name="Shape 2682"/>
          <p:cNvSpPr/>
          <p:nvPr/>
        </p:nvSpPr>
        <p:spPr>
          <a:xfrm>
            <a:off x="8082145" y="2938196"/>
            <a:ext cx="629096" cy="629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691"/>
                </a:moveTo>
                <a:cubicBezTo>
                  <a:pt x="20618" y="17775"/>
                  <a:pt x="19739" y="18655"/>
                  <a:pt x="18655" y="18655"/>
                </a:cubicBezTo>
                <a:lnTo>
                  <a:pt x="17673" y="18655"/>
                </a:lnTo>
                <a:lnTo>
                  <a:pt x="17673" y="14727"/>
                </a:lnTo>
                <a:cubicBezTo>
                  <a:pt x="17673" y="14186"/>
                  <a:pt x="17233" y="13745"/>
                  <a:pt x="16691" y="13745"/>
                </a:cubicBezTo>
                <a:lnTo>
                  <a:pt x="4909" y="13745"/>
                </a:lnTo>
                <a:cubicBezTo>
                  <a:pt x="4367" y="13745"/>
                  <a:pt x="3927" y="14186"/>
                  <a:pt x="3927" y="14727"/>
                </a:cubicBezTo>
                <a:lnTo>
                  <a:pt x="3927" y="18655"/>
                </a:lnTo>
                <a:lnTo>
                  <a:pt x="2945" y="18655"/>
                </a:lnTo>
                <a:cubicBezTo>
                  <a:pt x="1861" y="18655"/>
                  <a:pt x="982" y="17775"/>
                  <a:pt x="982" y="16691"/>
                </a:cubicBezTo>
                <a:lnTo>
                  <a:pt x="982" y="8836"/>
                </a:lnTo>
                <a:cubicBezTo>
                  <a:pt x="982" y="7752"/>
                  <a:pt x="1861" y="6873"/>
                  <a:pt x="2945" y="6873"/>
                </a:cubicBezTo>
                <a:lnTo>
                  <a:pt x="18655" y="6873"/>
                </a:lnTo>
                <a:cubicBezTo>
                  <a:pt x="19739" y="6873"/>
                  <a:pt x="20618" y="7752"/>
                  <a:pt x="20618" y="8836"/>
                </a:cubicBezTo>
                <a:cubicBezTo>
                  <a:pt x="20618" y="8836"/>
                  <a:pt x="20618" y="16691"/>
                  <a:pt x="20618" y="16691"/>
                </a:cubicBezTo>
                <a:close/>
                <a:moveTo>
                  <a:pt x="16691" y="20618"/>
                </a:moveTo>
                <a:lnTo>
                  <a:pt x="4909" y="20618"/>
                </a:lnTo>
                <a:lnTo>
                  <a:pt x="4909" y="14727"/>
                </a:lnTo>
                <a:lnTo>
                  <a:pt x="16691" y="14727"/>
                </a:lnTo>
                <a:cubicBezTo>
                  <a:pt x="16691" y="14727"/>
                  <a:pt x="16691" y="20618"/>
                  <a:pt x="16691" y="20618"/>
                </a:cubicBezTo>
                <a:close/>
                <a:moveTo>
                  <a:pt x="4909" y="982"/>
                </a:moveTo>
                <a:lnTo>
                  <a:pt x="16691" y="982"/>
                </a:lnTo>
                <a:lnTo>
                  <a:pt x="16691" y="5891"/>
                </a:lnTo>
                <a:lnTo>
                  <a:pt x="4909" y="5891"/>
                </a:lnTo>
                <a:cubicBezTo>
                  <a:pt x="4909" y="5891"/>
                  <a:pt x="4909" y="982"/>
                  <a:pt x="4909" y="982"/>
                </a:cubicBezTo>
                <a:close/>
                <a:moveTo>
                  <a:pt x="18655" y="5891"/>
                </a:moveTo>
                <a:lnTo>
                  <a:pt x="17673" y="5891"/>
                </a:lnTo>
                <a:lnTo>
                  <a:pt x="17673" y="982"/>
                </a:lnTo>
                <a:cubicBezTo>
                  <a:pt x="17673" y="440"/>
                  <a:pt x="17233" y="0"/>
                  <a:pt x="16691" y="0"/>
                </a:cubicBezTo>
                <a:lnTo>
                  <a:pt x="4909" y="0"/>
                </a:lnTo>
                <a:cubicBezTo>
                  <a:pt x="4367" y="0"/>
                  <a:pt x="3927" y="440"/>
                  <a:pt x="3927" y="982"/>
                </a:cubicBezTo>
                <a:lnTo>
                  <a:pt x="3927" y="5891"/>
                </a:lnTo>
                <a:lnTo>
                  <a:pt x="2945" y="5891"/>
                </a:lnTo>
                <a:cubicBezTo>
                  <a:pt x="1318" y="5891"/>
                  <a:pt x="0" y="7210"/>
                  <a:pt x="0" y="8836"/>
                </a:cubicBezTo>
                <a:lnTo>
                  <a:pt x="0" y="16691"/>
                </a:lnTo>
                <a:cubicBezTo>
                  <a:pt x="0" y="18318"/>
                  <a:pt x="1318" y="19636"/>
                  <a:pt x="2945" y="19636"/>
                </a:cubicBezTo>
                <a:lnTo>
                  <a:pt x="3927" y="19636"/>
                </a:lnTo>
                <a:lnTo>
                  <a:pt x="3927" y="20618"/>
                </a:lnTo>
                <a:cubicBezTo>
                  <a:pt x="3927" y="21161"/>
                  <a:pt x="4367" y="21600"/>
                  <a:pt x="4909" y="21600"/>
                </a:cubicBezTo>
                <a:lnTo>
                  <a:pt x="16691" y="21600"/>
                </a:lnTo>
                <a:cubicBezTo>
                  <a:pt x="17233" y="21600"/>
                  <a:pt x="17673" y="21161"/>
                  <a:pt x="17673" y="20618"/>
                </a:cubicBezTo>
                <a:lnTo>
                  <a:pt x="17673" y="19636"/>
                </a:lnTo>
                <a:lnTo>
                  <a:pt x="18655" y="19636"/>
                </a:lnTo>
                <a:cubicBezTo>
                  <a:pt x="20282" y="19636"/>
                  <a:pt x="21600" y="18318"/>
                  <a:pt x="21600" y="16691"/>
                </a:cubicBezTo>
                <a:lnTo>
                  <a:pt x="21600" y="8836"/>
                </a:lnTo>
                <a:cubicBezTo>
                  <a:pt x="21600" y="7210"/>
                  <a:pt x="20282" y="5891"/>
                  <a:pt x="18655" y="5891"/>
                </a:cubicBezTo>
                <a:moveTo>
                  <a:pt x="17673" y="8836"/>
                </a:moveTo>
                <a:cubicBezTo>
                  <a:pt x="17131" y="8836"/>
                  <a:pt x="16691" y="9276"/>
                  <a:pt x="16691" y="9818"/>
                </a:cubicBezTo>
                <a:cubicBezTo>
                  <a:pt x="16691" y="10360"/>
                  <a:pt x="17131" y="10800"/>
                  <a:pt x="17673" y="10800"/>
                </a:cubicBezTo>
                <a:cubicBezTo>
                  <a:pt x="18214" y="10800"/>
                  <a:pt x="18655" y="10360"/>
                  <a:pt x="18655" y="9818"/>
                </a:cubicBezTo>
                <a:cubicBezTo>
                  <a:pt x="18655" y="9276"/>
                  <a:pt x="18214" y="8836"/>
                  <a:pt x="17673" y="8836"/>
                </a:cubicBezTo>
                <a:moveTo>
                  <a:pt x="14727" y="8836"/>
                </a:moveTo>
                <a:cubicBezTo>
                  <a:pt x="14186" y="8836"/>
                  <a:pt x="13745" y="9276"/>
                  <a:pt x="13745" y="9818"/>
                </a:cubicBezTo>
                <a:cubicBezTo>
                  <a:pt x="13745" y="10360"/>
                  <a:pt x="14186" y="10800"/>
                  <a:pt x="14727" y="10800"/>
                </a:cubicBezTo>
                <a:cubicBezTo>
                  <a:pt x="15269" y="10800"/>
                  <a:pt x="15709" y="10360"/>
                  <a:pt x="15709" y="9818"/>
                </a:cubicBezTo>
                <a:cubicBezTo>
                  <a:pt x="15709" y="9276"/>
                  <a:pt x="15269" y="8836"/>
                  <a:pt x="14727" y="8836"/>
                </a:cubicBezTo>
                <a:moveTo>
                  <a:pt x="7364" y="16691"/>
                </a:moveTo>
                <a:lnTo>
                  <a:pt x="12273" y="16691"/>
                </a:lnTo>
                <a:cubicBezTo>
                  <a:pt x="12544" y="16691"/>
                  <a:pt x="12764" y="16472"/>
                  <a:pt x="12764" y="16200"/>
                </a:cubicBezTo>
                <a:cubicBezTo>
                  <a:pt x="12764" y="15929"/>
                  <a:pt x="12544" y="15709"/>
                  <a:pt x="12273" y="15709"/>
                </a:cubicBezTo>
                <a:lnTo>
                  <a:pt x="7364" y="15709"/>
                </a:lnTo>
                <a:cubicBezTo>
                  <a:pt x="7092" y="15709"/>
                  <a:pt x="6873" y="15929"/>
                  <a:pt x="6873" y="16200"/>
                </a:cubicBezTo>
                <a:cubicBezTo>
                  <a:pt x="6873" y="16472"/>
                  <a:pt x="7092" y="16691"/>
                  <a:pt x="7364" y="16691"/>
                </a:cubicBezTo>
                <a:moveTo>
                  <a:pt x="7364" y="18655"/>
                </a:moveTo>
                <a:lnTo>
                  <a:pt x="14236" y="18655"/>
                </a:lnTo>
                <a:cubicBezTo>
                  <a:pt x="14508" y="18655"/>
                  <a:pt x="14727" y="18435"/>
                  <a:pt x="14727" y="18164"/>
                </a:cubicBezTo>
                <a:cubicBezTo>
                  <a:pt x="14727" y="17893"/>
                  <a:pt x="14508" y="17673"/>
                  <a:pt x="14236" y="17673"/>
                </a:cubicBezTo>
                <a:lnTo>
                  <a:pt x="7364" y="17673"/>
                </a:lnTo>
                <a:cubicBezTo>
                  <a:pt x="7092" y="17673"/>
                  <a:pt x="6873" y="17893"/>
                  <a:pt x="6873" y="18164"/>
                </a:cubicBezTo>
                <a:cubicBezTo>
                  <a:pt x="6873" y="18435"/>
                  <a:pt x="7092" y="18655"/>
                  <a:pt x="7364" y="1865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cs"/>
              <a:sym typeface="+mn-lt"/>
            </a:endParaRPr>
          </a:p>
        </p:txBody>
      </p:sp>
      <p:sp>
        <p:nvSpPr>
          <p:cNvPr id="13" name="Shape 2705"/>
          <p:cNvSpPr/>
          <p:nvPr/>
        </p:nvSpPr>
        <p:spPr>
          <a:xfrm>
            <a:off x="10382824" y="2937964"/>
            <a:ext cx="628944" cy="6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3820"/>
                </a:moveTo>
                <a:lnTo>
                  <a:pt x="7853" y="2877"/>
                </a:lnTo>
                <a:lnTo>
                  <a:pt x="7853" y="8838"/>
                </a:lnTo>
                <a:lnTo>
                  <a:pt x="982" y="8838"/>
                </a:lnTo>
                <a:cubicBezTo>
                  <a:pt x="982" y="8838"/>
                  <a:pt x="982" y="3820"/>
                  <a:pt x="982" y="3820"/>
                </a:cubicBezTo>
                <a:close/>
                <a:moveTo>
                  <a:pt x="0" y="9819"/>
                </a:moveTo>
                <a:lnTo>
                  <a:pt x="8835" y="9819"/>
                </a:lnTo>
                <a:lnTo>
                  <a:pt x="8835" y="1752"/>
                </a:lnTo>
                <a:lnTo>
                  <a:pt x="0" y="2964"/>
                </a:lnTo>
                <a:cubicBezTo>
                  <a:pt x="0" y="2964"/>
                  <a:pt x="0" y="9819"/>
                  <a:pt x="0" y="9819"/>
                </a:cubicBezTo>
                <a:close/>
                <a:moveTo>
                  <a:pt x="20618" y="8838"/>
                </a:moveTo>
                <a:lnTo>
                  <a:pt x="11771" y="8838"/>
                </a:lnTo>
                <a:lnTo>
                  <a:pt x="11771" y="2339"/>
                </a:lnTo>
                <a:lnTo>
                  <a:pt x="20618" y="1125"/>
                </a:lnTo>
                <a:cubicBezTo>
                  <a:pt x="20618" y="1125"/>
                  <a:pt x="20618" y="8838"/>
                  <a:pt x="20618" y="8838"/>
                </a:cubicBezTo>
                <a:close/>
                <a:moveTo>
                  <a:pt x="10789" y="1484"/>
                </a:moveTo>
                <a:lnTo>
                  <a:pt x="10789" y="9819"/>
                </a:lnTo>
                <a:lnTo>
                  <a:pt x="21600" y="9819"/>
                </a:lnTo>
                <a:lnTo>
                  <a:pt x="21600" y="0"/>
                </a:lnTo>
                <a:cubicBezTo>
                  <a:pt x="21600" y="0"/>
                  <a:pt x="10789" y="1484"/>
                  <a:pt x="10789" y="1484"/>
                </a:cubicBezTo>
                <a:close/>
                <a:moveTo>
                  <a:pt x="982" y="12763"/>
                </a:moveTo>
                <a:lnTo>
                  <a:pt x="7853" y="12763"/>
                </a:lnTo>
                <a:lnTo>
                  <a:pt x="7853" y="18722"/>
                </a:lnTo>
                <a:lnTo>
                  <a:pt x="982" y="17780"/>
                </a:lnTo>
                <a:cubicBezTo>
                  <a:pt x="982" y="17780"/>
                  <a:pt x="982" y="12763"/>
                  <a:pt x="982" y="12763"/>
                </a:cubicBezTo>
                <a:close/>
                <a:moveTo>
                  <a:pt x="0" y="18635"/>
                </a:moveTo>
                <a:lnTo>
                  <a:pt x="8835" y="19848"/>
                </a:lnTo>
                <a:lnTo>
                  <a:pt x="8835" y="11782"/>
                </a:lnTo>
                <a:lnTo>
                  <a:pt x="0" y="11782"/>
                </a:lnTo>
                <a:cubicBezTo>
                  <a:pt x="0" y="11782"/>
                  <a:pt x="0" y="18635"/>
                  <a:pt x="0" y="18635"/>
                </a:cubicBezTo>
                <a:close/>
                <a:moveTo>
                  <a:pt x="11771" y="12763"/>
                </a:moveTo>
                <a:lnTo>
                  <a:pt x="20618" y="12763"/>
                </a:lnTo>
                <a:lnTo>
                  <a:pt x="20618" y="20475"/>
                </a:lnTo>
                <a:lnTo>
                  <a:pt x="11771" y="19261"/>
                </a:lnTo>
                <a:cubicBezTo>
                  <a:pt x="11771" y="19261"/>
                  <a:pt x="11771" y="12763"/>
                  <a:pt x="11771" y="12763"/>
                </a:cubicBezTo>
                <a:close/>
                <a:moveTo>
                  <a:pt x="10789" y="20116"/>
                </a:moveTo>
                <a:lnTo>
                  <a:pt x="21600" y="21600"/>
                </a:lnTo>
                <a:lnTo>
                  <a:pt x="21600" y="11782"/>
                </a:lnTo>
                <a:lnTo>
                  <a:pt x="10789" y="11782"/>
                </a:lnTo>
                <a:cubicBezTo>
                  <a:pt x="10789" y="11782"/>
                  <a:pt x="10789" y="20116"/>
                  <a:pt x="10789" y="2011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cs"/>
              <a:sym typeface="+mn-lt"/>
            </a:endParaRPr>
          </a:p>
        </p:txBody>
      </p:sp>
      <p:sp>
        <p:nvSpPr>
          <p:cNvPr id="14" name="文本框 2"/>
          <p:cNvSpPr txBox="1"/>
          <p:nvPr/>
        </p:nvSpPr>
        <p:spPr>
          <a:xfrm>
            <a:off x="2743847" y="3870466"/>
            <a:ext cx="2103121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5044476" y="3870466"/>
            <a:ext cx="2103121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7345105" y="3870466"/>
            <a:ext cx="2103121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9645735" y="3870466"/>
            <a:ext cx="2103121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18" name="Straight Connector 158"/>
          <p:cNvCxnSpPr/>
          <p:nvPr/>
        </p:nvCxnSpPr>
        <p:spPr>
          <a:xfrm>
            <a:off x="2645093" y="2232262"/>
            <a:ext cx="0" cy="3207863"/>
          </a:xfrm>
          <a:prstGeom prst="line">
            <a:avLst/>
          </a:prstGeom>
          <a:noFill/>
          <a:ln w="15875" cap="rnd" cmpd="sng" algn="ctr">
            <a:solidFill>
              <a:schemeClr val="bg1"/>
            </a:solidFill>
            <a:prstDash val="sysDot"/>
            <a:miter lim="800000"/>
          </a:ln>
          <a:effectLst/>
        </p:spPr>
      </p:cxnSp>
      <p:cxnSp>
        <p:nvCxnSpPr>
          <p:cNvPr id="19" name="Straight Connector 158"/>
          <p:cNvCxnSpPr/>
          <p:nvPr/>
        </p:nvCxnSpPr>
        <p:spPr>
          <a:xfrm>
            <a:off x="4945722" y="2232262"/>
            <a:ext cx="0" cy="3207863"/>
          </a:xfrm>
          <a:prstGeom prst="line">
            <a:avLst/>
          </a:prstGeom>
          <a:noFill/>
          <a:ln w="15875" cap="rnd" cmpd="sng" algn="ctr">
            <a:solidFill>
              <a:schemeClr val="bg1"/>
            </a:solidFill>
            <a:prstDash val="sysDot"/>
            <a:miter lim="800000"/>
          </a:ln>
          <a:effectLst/>
        </p:spPr>
      </p:cxnSp>
      <p:cxnSp>
        <p:nvCxnSpPr>
          <p:cNvPr id="20" name="Straight Connector 158"/>
          <p:cNvCxnSpPr/>
          <p:nvPr/>
        </p:nvCxnSpPr>
        <p:spPr>
          <a:xfrm>
            <a:off x="7246351" y="2232262"/>
            <a:ext cx="0" cy="3207863"/>
          </a:xfrm>
          <a:prstGeom prst="line">
            <a:avLst/>
          </a:prstGeom>
          <a:noFill/>
          <a:ln w="15875" cap="rnd" cmpd="sng" algn="ctr">
            <a:solidFill>
              <a:schemeClr val="bg1"/>
            </a:solidFill>
            <a:prstDash val="sysDot"/>
            <a:miter lim="800000"/>
          </a:ln>
          <a:effectLst/>
        </p:spPr>
      </p:cxnSp>
      <p:cxnSp>
        <p:nvCxnSpPr>
          <p:cNvPr id="21" name="Straight Connector 158"/>
          <p:cNvCxnSpPr/>
          <p:nvPr/>
        </p:nvCxnSpPr>
        <p:spPr>
          <a:xfrm>
            <a:off x="9546980" y="2232262"/>
            <a:ext cx="0" cy="3207863"/>
          </a:xfrm>
          <a:prstGeom prst="line">
            <a:avLst/>
          </a:prstGeom>
          <a:noFill/>
          <a:ln w="15875" cap="rnd" cmpd="sng" algn="ctr">
            <a:solidFill>
              <a:schemeClr val="bg1"/>
            </a:solidFill>
            <a:prstDash val="sysDot"/>
            <a:miter lim="800000"/>
          </a:ln>
          <a:effectLst/>
        </p:spPr>
      </p:cxn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443218" y="2232263"/>
            <a:ext cx="2103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2743847" y="2232263"/>
            <a:ext cx="2103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5042391" y="2232263"/>
            <a:ext cx="2103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矩形 57"/>
          <p:cNvSpPr>
            <a:spLocks noChangeArrowheads="1"/>
          </p:cNvSpPr>
          <p:nvPr/>
        </p:nvSpPr>
        <p:spPr bwMode="auto">
          <a:xfrm>
            <a:off x="7346425" y="2232263"/>
            <a:ext cx="2103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9645735" y="2232263"/>
            <a:ext cx="2103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7"/>
          <p:cNvSpPr>
            <a:spLocks noChangeArrowheads="1"/>
          </p:cNvSpPr>
          <p:nvPr/>
        </p:nvSpPr>
        <p:spPr bwMode="auto">
          <a:xfrm>
            <a:off x="1038228" y="1610228"/>
            <a:ext cx="10115544" cy="613694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还有超值图标大礼包在尾页，感谢您的预览和选购。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2"/>
          <p:cNvSpPr txBox="1"/>
          <p:nvPr/>
        </p:nvSpPr>
        <p:spPr>
          <a:xfrm>
            <a:off x="1033240" y="4818033"/>
            <a:ext cx="4432119" cy="11676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en-US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！此处文字通过TXT文档或者QQ聊天窗口复制进入，无需调整格式，简单快捷，LEOPARD祝愿您汇报顺利！</a:t>
            </a:r>
            <a:endParaRPr lang="en-US" altLang="en-US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0" name="文本框 2"/>
          <p:cNvSpPr txBox="1"/>
          <p:nvPr/>
        </p:nvSpPr>
        <p:spPr>
          <a:xfrm>
            <a:off x="6726640" y="4818033"/>
            <a:ext cx="4427132" cy="11676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en-US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！此处文字通过TXT文档或者QQ聊天窗口复制进入，无需调整格式，简单快捷，LEOPARD祝愿您汇报顺利！</a:t>
            </a:r>
            <a:endParaRPr lang="en-US" altLang="en-US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4" b="19126"/>
          <a:stretch>
            <a:fillRect/>
          </a:stretch>
        </p:blipFill>
        <p:spPr>
          <a:xfrm>
            <a:off x="1037674" y="2497347"/>
            <a:ext cx="4427685" cy="213650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23" b="4697"/>
          <a:stretch>
            <a:fillRect/>
          </a:stretch>
        </p:blipFill>
        <p:spPr>
          <a:xfrm>
            <a:off x="6726640" y="2497347"/>
            <a:ext cx="4427132" cy="2136503"/>
          </a:xfrm>
          <a:prstGeom prst="rect">
            <a:avLst/>
          </a:prstGeom>
        </p:spPr>
      </p:pic>
      <p:cxnSp>
        <p:nvCxnSpPr>
          <p:cNvPr id="13" name="Straight Connector 99"/>
          <p:cNvCxnSpPr/>
          <p:nvPr/>
        </p:nvCxnSpPr>
        <p:spPr>
          <a:xfrm>
            <a:off x="6109063" y="2489208"/>
            <a:ext cx="0" cy="342480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522859" y="5762507"/>
            <a:ext cx="3942500" cy="140798"/>
          </a:xfrm>
          <a:prstGeom prst="roundRect">
            <a:avLst>
              <a:gd name="adj" fmla="val 50000"/>
            </a:avLst>
          </a:prstGeom>
          <a:solidFill>
            <a:srgbClr val="4A82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6726640" y="5762507"/>
            <a:ext cx="3942500" cy="140798"/>
          </a:xfrm>
          <a:prstGeom prst="roundRect">
            <a:avLst>
              <a:gd name="adj" fmla="val 50000"/>
            </a:avLst>
          </a:prstGeom>
          <a:solidFill>
            <a:srgbClr val="4A82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2717502" y="5762507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6726640" y="5762507"/>
            <a:ext cx="1895144" cy="140798"/>
          </a:xfrm>
          <a:prstGeom prst="roundRect">
            <a:avLst>
              <a:gd name="adj" fmla="val 50000"/>
            </a:avLst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文本框 2"/>
          <p:cNvSpPr txBox="1"/>
          <p:nvPr/>
        </p:nvSpPr>
        <p:spPr>
          <a:xfrm>
            <a:off x="1033240" y="4414489"/>
            <a:ext cx="4432119" cy="11676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en-US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！此处文字通过TXT文档或者QQ聊天窗口复制进入，无需调整格式，简单快捷，LEOPARD祝愿您汇报顺利！</a:t>
            </a:r>
            <a:endParaRPr lang="en-US" altLang="en-US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6726640" y="4414489"/>
            <a:ext cx="4427132" cy="11676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en-US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！此处文字通过TXT文档或者QQ聊天窗口复制进入，无需调整格式，简单快捷，LEOPARD祝愿您汇报顺利！</a:t>
            </a:r>
            <a:endParaRPr lang="en-US" altLang="en-US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4" name="文本框 2"/>
          <p:cNvSpPr txBox="1"/>
          <p:nvPr/>
        </p:nvSpPr>
        <p:spPr>
          <a:xfrm>
            <a:off x="910729" y="5694406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10742292" y="5694406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73"/>
          <a:stretch>
            <a:fillRect/>
          </a:stretch>
        </p:blipFill>
        <p:spPr>
          <a:xfrm>
            <a:off x="910730" y="1700984"/>
            <a:ext cx="4554630" cy="25331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5" b="2859"/>
          <a:stretch>
            <a:fillRect/>
          </a:stretch>
        </p:blipFill>
        <p:spPr>
          <a:xfrm>
            <a:off x="6726639" y="1700984"/>
            <a:ext cx="4554631" cy="2533180"/>
          </a:xfrm>
          <a:prstGeom prst="rect">
            <a:avLst/>
          </a:prstGeom>
        </p:spPr>
      </p:pic>
      <p:cxnSp>
        <p:nvCxnSpPr>
          <p:cNvPr id="18" name="Straight Connector 99"/>
          <p:cNvCxnSpPr/>
          <p:nvPr/>
        </p:nvCxnSpPr>
        <p:spPr>
          <a:xfrm>
            <a:off x="6109063" y="1700984"/>
            <a:ext cx="0" cy="4141168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4"/>
          <p:cNvGrpSpPr>
            <a:grpSpLocks noChangeAspect="1"/>
          </p:cNvGrpSpPr>
          <p:nvPr/>
        </p:nvGrpSpPr>
        <p:grpSpPr bwMode="auto">
          <a:xfrm>
            <a:off x="5028080" y="2134102"/>
            <a:ext cx="2135840" cy="2856114"/>
            <a:chOff x="3071" y="1680"/>
            <a:chExt cx="1539" cy="2058"/>
          </a:xfrm>
          <a:solidFill>
            <a:srgbClr val="DA0050"/>
          </a:solidFill>
        </p:grpSpPr>
        <p:sp>
          <p:nvSpPr>
            <p:cNvPr id="20" name="Freeform 5"/>
            <p:cNvSpPr/>
            <p:nvPr/>
          </p:nvSpPr>
          <p:spPr bwMode="auto">
            <a:xfrm>
              <a:off x="3071" y="2197"/>
              <a:ext cx="1539" cy="1541"/>
            </a:xfrm>
            <a:custGeom>
              <a:avLst/>
              <a:gdLst>
                <a:gd name="T0" fmla="*/ 1635 w 1744"/>
                <a:gd name="T1" fmla="*/ 432 h 1752"/>
                <a:gd name="T2" fmla="*/ 1306 w 1744"/>
                <a:gd name="T3" fmla="*/ 308 h 1752"/>
                <a:gd name="T4" fmla="*/ 1240 w 1744"/>
                <a:gd name="T5" fmla="*/ 334 h 1752"/>
                <a:gd name="T6" fmla="*/ 1160 w 1744"/>
                <a:gd name="T7" fmla="*/ 608 h 1752"/>
                <a:gd name="T8" fmla="*/ 1575 w 1744"/>
                <a:gd name="T9" fmla="*/ 679 h 1752"/>
                <a:gd name="T10" fmla="*/ 1692 w 1744"/>
                <a:gd name="T11" fmla="*/ 925 h 1752"/>
                <a:gd name="T12" fmla="*/ 1656 w 1744"/>
                <a:gd name="T13" fmla="*/ 973 h 1752"/>
                <a:gd name="T14" fmla="*/ 1392 w 1744"/>
                <a:gd name="T15" fmla="*/ 1160 h 1752"/>
                <a:gd name="T16" fmla="*/ 1313 w 1744"/>
                <a:gd name="T17" fmla="*/ 1219 h 1752"/>
                <a:gd name="T18" fmla="*/ 1272 w 1744"/>
                <a:gd name="T19" fmla="*/ 1268 h 1752"/>
                <a:gd name="T20" fmla="*/ 1054 w 1744"/>
                <a:gd name="T21" fmla="*/ 1413 h 1752"/>
                <a:gd name="T22" fmla="*/ 948 w 1744"/>
                <a:gd name="T23" fmla="*/ 1394 h 1752"/>
                <a:gd name="T24" fmla="*/ 788 w 1744"/>
                <a:gd name="T25" fmla="*/ 1447 h 1752"/>
                <a:gd name="T26" fmla="*/ 690 w 1744"/>
                <a:gd name="T27" fmla="*/ 1495 h 1752"/>
                <a:gd name="T28" fmla="*/ 584 w 1744"/>
                <a:gd name="T29" fmla="*/ 1531 h 1752"/>
                <a:gd name="T30" fmla="*/ 274 w 1744"/>
                <a:gd name="T31" fmla="*/ 1637 h 1752"/>
                <a:gd name="T32" fmla="*/ 114 w 1744"/>
                <a:gd name="T33" fmla="*/ 1723 h 1752"/>
                <a:gd name="T34" fmla="*/ 0 w 1744"/>
                <a:gd name="T35" fmla="*/ 1752 h 1752"/>
                <a:gd name="T36" fmla="*/ 104 w 1744"/>
                <a:gd name="T37" fmla="*/ 1684 h 1752"/>
                <a:gd name="T38" fmla="*/ 136 w 1744"/>
                <a:gd name="T39" fmla="*/ 1641 h 1752"/>
                <a:gd name="T40" fmla="*/ 274 w 1744"/>
                <a:gd name="T41" fmla="*/ 1594 h 1752"/>
                <a:gd name="T42" fmla="*/ 424 w 1744"/>
                <a:gd name="T43" fmla="*/ 1525 h 1752"/>
                <a:gd name="T44" fmla="*/ 435 w 1744"/>
                <a:gd name="T45" fmla="*/ 1500 h 1752"/>
                <a:gd name="T46" fmla="*/ 571 w 1744"/>
                <a:gd name="T47" fmla="*/ 1464 h 1752"/>
                <a:gd name="T48" fmla="*/ 660 w 1744"/>
                <a:gd name="T49" fmla="*/ 1399 h 1752"/>
                <a:gd name="T50" fmla="*/ 526 w 1744"/>
                <a:gd name="T51" fmla="*/ 1453 h 1752"/>
                <a:gd name="T52" fmla="*/ 673 w 1744"/>
                <a:gd name="T53" fmla="*/ 1352 h 1752"/>
                <a:gd name="T54" fmla="*/ 698 w 1744"/>
                <a:gd name="T55" fmla="*/ 1321 h 1752"/>
                <a:gd name="T56" fmla="*/ 493 w 1744"/>
                <a:gd name="T57" fmla="*/ 1412 h 1752"/>
                <a:gd name="T58" fmla="*/ 434 w 1744"/>
                <a:gd name="T59" fmla="*/ 1394 h 1752"/>
                <a:gd name="T60" fmla="*/ 459 w 1744"/>
                <a:gd name="T61" fmla="*/ 1351 h 1752"/>
                <a:gd name="T62" fmla="*/ 647 w 1744"/>
                <a:gd name="T63" fmla="*/ 1305 h 1752"/>
                <a:gd name="T64" fmla="*/ 748 w 1744"/>
                <a:gd name="T65" fmla="*/ 1251 h 1752"/>
                <a:gd name="T66" fmla="*/ 777 w 1744"/>
                <a:gd name="T67" fmla="*/ 1207 h 1752"/>
                <a:gd name="T68" fmla="*/ 1049 w 1744"/>
                <a:gd name="T69" fmla="*/ 1036 h 1752"/>
                <a:gd name="T70" fmla="*/ 1341 w 1744"/>
                <a:gd name="T71" fmla="*/ 856 h 1752"/>
                <a:gd name="T72" fmla="*/ 1382 w 1744"/>
                <a:gd name="T73" fmla="*/ 785 h 1752"/>
                <a:gd name="T74" fmla="*/ 987 w 1744"/>
                <a:gd name="T75" fmla="*/ 695 h 1752"/>
                <a:gd name="T76" fmla="*/ 902 w 1744"/>
                <a:gd name="T77" fmla="*/ 397 h 1752"/>
                <a:gd name="T78" fmla="*/ 1400 w 1744"/>
                <a:gd name="T79" fmla="*/ 86 h 1752"/>
                <a:gd name="T80" fmla="*/ 1649 w 1744"/>
                <a:gd name="T81" fmla="*/ 44 h 1752"/>
                <a:gd name="T82" fmla="*/ 1718 w 1744"/>
                <a:gd name="T83" fmla="*/ 0 h 1752"/>
                <a:gd name="T84" fmla="*/ 1736 w 1744"/>
                <a:gd name="T85" fmla="*/ 110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44" h="1752">
                  <a:moveTo>
                    <a:pt x="1744" y="228"/>
                  </a:moveTo>
                  <a:cubicBezTo>
                    <a:pt x="1735" y="256"/>
                    <a:pt x="1727" y="285"/>
                    <a:pt x="1716" y="312"/>
                  </a:cubicBezTo>
                  <a:cubicBezTo>
                    <a:pt x="1697" y="357"/>
                    <a:pt x="1676" y="402"/>
                    <a:pt x="1635" y="432"/>
                  </a:cubicBezTo>
                  <a:cubicBezTo>
                    <a:pt x="1590" y="466"/>
                    <a:pt x="1542" y="460"/>
                    <a:pt x="1502" y="420"/>
                  </a:cubicBezTo>
                  <a:cubicBezTo>
                    <a:pt x="1465" y="382"/>
                    <a:pt x="1425" y="349"/>
                    <a:pt x="1377" y="328"/>
                  </a:cubicBezTo>
                  <a:cubicBezTo>
                    <a:pt x="1355" y="318"/>
                    <a:pt x="1330" y="314"/>
                    <a:pt x="1306" y="308"/>
                  </a:cubicBezTo>
                  <a:cubicBezTo>
                    <a:pt x="1306" y="307"/>
                    <a:pt x="1308" y="304"/>
                    <a:pt x="1312" y="296"/>
                  </a:cubicBezTo>
                  <a:cubicBezTo>
                    <a:pt x="1285" y="302"/>
                    <a:pt x="1261" y="308"/>
                    <a:pt x="1236" y="313"/>
                  </a:cubicBezTo>
                  <a:cubicBezTo>
                    <a:pt x="1238" y="322"/>
                    <a:pt x="1239" y="328"/>
                    <a:pt x="1240" y="334"/>
                  </a:cubicBezTo>
                  <a:cubicBezTo>
                    <a:pt x="1221" y="343"/>
                    <a:pt x="1204" y="351"/>
                    <a:pt x="1186" y="360"/>
                  </a:cubicBezTo>
                  <a:cubicBezTo>
                    <a:pt x="1129" y="388"/>
                    <a:pt x="1085" y="460"/>
                    <a:pt x="1092" y="527"/>
                  </a:cubicBezTo>
                  <a:cubicBezTo>
                    <a:pt x="1095" y="557"/>
                    <a:pt x="1131" y="599"/>
                    <a:pt x="1160" y="608"/>
                  </a:cubicBezTo>
                  <a:cubicBezTo>
                    <a:pt x="1212" y="625"/>
                    <a:pt x="1266" y="633"/>
                    <a:pt x="1321" y="633"/>
                  </a:cubicBezTo>
                  <a:cubicBezTo>
                    <a:pt x="1352" y="632"/>
                    <a:pt x="1384" y="635"/>
                    <a:pt x="1415" y="641"/>
                  </a:cubicBezTo>
                  <a:cubicBezTo>
                    <a:pt x="1469" y="651"/>
                    <a:pt x="1524" y="655"/>
                    <a:pt x="1575" y="679"/>
                  </a:cubicBezTo>
                  <a:cubicBezTo>
                    <a:pt x="1618" y="699"/>
                    <a:pt x="1652" y="729"/>
                    <a:pt x="1680" y="767"/>
                  </a:cubicBezTo>
                  <a:cubicBezTo>
                    <a:pt x="1701" y="796"/>
                    <a:pt x="1713" y="829"/>
                    <a:pt x="1707" y="865"/>
                  </a:cubicBezTo>
                  <a:cubicBezTo>
                    <a:pt x="1704" y="884"/>
                    <a:pt x="1698" y="903"/>
                    <a:pt x="1692" y="925"/>
                  </a:cubicBezTo>
                  <a:cubicBezTo>
                    <a:pt x="1691" y="924"/>
                    <a:pt x="1694" y="927"/>
                    <a:pt x="1696" y="930"/>
                  </a:cubicBezTo>
                  <a:cubicBezTo>
                    <a:pt x="1695" y="932"/>
                    <a:pt x="1695" y="934"/>
                    <a:pt x="1694" y="934"/>
                  </a:cubicBezTo>
                  <a:cubicBezTo>
                    <a:pt x="1681" y="947"/>
                    <a:pt x="1668" y="959"/>
                    <a:pt x="1656" y="973"/>
                  </a:cubicBezTo>
                  <a:cubicBezTo>
                    <a:pt x="1613" y="1024"/>
                    <a:pt x="1571" y="1076"/>
                    <a:pt x="1510" y="1106"/>
                  </a:cubicBezTo>
                  <a:cubicBezTo>
                    <a:pt x="1485" y="1119"/>
                    <a:pt x="1462" y="1134"/>
                    <a:pt x="1438" y="1146"/>
                  </a:cubicBezTo>
                  <a:cubicBezTo>
                    <a:pt x="1424" y="1153"/>
                    <a:pt x="1407" y="1155"/>
                    <a:pt x="1392" y="1160"/>
                  </a:cubicBezTo>
                  <a:cubicBezTo>
                    <a:pt x="1388" y="1161"/>
                    <a:pt x="1383" y="1163"/>
                    <a:pt x="1380" y="1165"/>
                  </a:cubicBezTo>
                  <a:cubicBezTo>
                    <a:pt x="1358" y="1183"/>
                    <a:pt x="1336" y="1200"/>
                    <a:pt x="1315" y="1218"/>
                  </a:cubicBezTo>
                  <a:cubicBezTo>
                    <a:pt x="1314" y="1218"/>
                    <a:pt x="1314" y="1218"/>
                    <a:pt x="1313" y="1219"/>
                  </a:cubicBezTo>
                  <a:cubicBezTo>
                    <a:pt x="1302" y="1241"/>
                    <a:pt x="1281" y="1249"/>
                    <a:pt x="1260" y="1256"/>
                  </a:cubicBezTo>
                  <a:cubicBezTo>
                    <a:pt x="1255" y="1258"/>
                    <a:pt x="1252" y="1262"/>
                    <a:pt x="1245" y="1268"/>
                  </a:cubicBezTo>
                  <a:cubicBezTo>
                    <a:pt x="1256" y="1268"/>
                    <a:pt x="1263" y="1268"/>
                    <a:pt x="1272" y="1268"/>
                  </a:cubicBezTo>
                  <a:cubicBezTo>
                    <a:pt x="1270" y="1273"/>
                    <a:pt x="1270" y="1277"/>
                    <a:pt x="1267" y="1278"/>
                  </a:cubicBezTo>
                  <a:cubicBezTo>
                    <a:pt x="1232" y="1302"/>
                    <a:pt x="1197" y="1325"/>
                    <a:pt x="1161" y="1347"/>
                  </a:cubicBezTo>
                  <a:cubicBezTo>
                    <a:pt x="1126" y="1369"/>
                    <a:pt x="1089" y="1391"/>
                    <a:pt x="1054" y="1413"/>
                  </a:cubicBezTo>
                  <a:cubicBezTo>
                    <a:pt x="996" y="1449"/>
                    <a:pt x="936" y="1478"/>
                    <a:pt x="869" y="1491"/>
                  </a:cubicBezTo>
                  <a:cubicBezTo>
                    <a:pt x="841" y="1496"/>
                    <a:pt x="811" y="1495"/>
                    <a:pt x="780" y="1495"/>
                  </a:cubicBezTo>
                  <a:cubicBezTo>
                    <a:pt x="832" y="1455"/>
                    <a:pt x="891" y="1427"/>
                    <a:pt x="948" y="1394"/>
                  </a:cubicBezTo>
                  <a:cubicBezTo>
                    <a:pt x="947" y="1392"/>
                    <a:pt x="946" y="1389"/>
                    <a:pt x="945" y="1387"/>
                  </a:cubicBezTo>
                  <a:cubicBezTo>
                    <a:pt x="937" y="1388"/>
                    <a:pt x="929" y="1388"/>
                    <a:pt x="921" y="1391"/>
                  </a:cubicBezTo>
                  <a:cubicBezTo>
                    <a:pt x="877" y="1409"/>
                    <a:pt x="832" y="1428"/>
                    <a:pt x="788" y="1447"/>
                  </a:cubicBezTo>
                  <a:cubicBezTo>
                    <a:pt x="782" y="1450"/>
                    <a:pt x="777" y="1455"/>
                    <a:pt x="772" y="1460"/>
                  </a:cubicBezTo>
                  <a:cubicBezTo>
                    <a:pt x="769" y="1462"/>
                    <a:pt x="767" y="1464"/>
                    <a:pt x="764" y="1466"/>
                  </a:cubicBezTo>
                  <a:cubicBezTo>
                    <a:pt x="739" y="1475"/>
                    <a:pt x="715" y="1485"/>
                    <a:pt x="690" y="1495"/>
                  </a:cubicBezTo>
                  <a:cubicBezTo>
                    <a:pt x="688" y="1495"/>
                    <a:pt x="686" y="1496"/>
                    <a:pt x="684" y="1495"/>
                  </a:cubicBezTo>
                  <a:cubicBezTo>
                    <a:pt x="648" y="1486"/>
                    <a:pt x="625" y="1514"/>
                    <a:pt x="597" y="1526"/>
                  </a:cubicBezTo>
                  <a:cubicBezTo>
                    <a:pt x="592" y="1527"/>
                    <a:pt x="588" y="1529"/>
                    <a:pt x="584" y="1531"/>
                  </a:cubicBezTo>
                  <a:cubicBezTo>
                    <a:pt x="566" y="1509"/>
                    <a:pt x="556" y="1506"/>
                    <a:pt x="529" y="1518"/>
                  </a:cubicBezTo>
                  <a:cubicBezTo>
                    <a:pt x="487" y="1536"/>
                    <a:pt x="446" y="1555"/>
                    <a:pt x="405" y="1575"/>
                  </a:cubicBezTo>
                  <a:cubicBezTo>
                    <a:pt x="361" y="1595"/>
                    <a:pt x="320" y="1621"/>
                    <a:pt x="274" y="1637"/>
                  </a:cubicBezTo>
                  <a:cubicBezTo>
                    <a:pt x="230" y="1653"/>
                    <a:pt x="193" y="1677"/>
                    <a:pt x="157" y="1706"/>
                  </a:cubicBezTo>
                  <a:cubicBezTo>
                    <a:pt x="149" y="1712"/>
                    <a:pt x="143" y="1722"/>
                    <a:pt x="135" y="1727"/>
                  </a:cubicBezTo>
                  <a:cubicBezTo>
                    <a:pt x="130" y="1729"/>
                    <a:pt x="117" y="1742"/>
                    <a:pt x="114" y="1723"/>
                  </a:cubicBezTo>
                  <a:cubicBezTo>
                    <a:pt x="114" y="1722"/>
                    <a:pt x="107" y="1721"/>
                    <a:pt x="104" y="1722"/>
                  </a:cubicBezTo>
                  <a:cubicBezTo>
                    <a:pt x="79" y="1730"/>
                    <a:pt x="55" y="1739"/>
                    <a:pt x="31" y="1746"/>
                  </a:cubicBezTo>
                  <a:cubicBezTo>
                    <a:pt x="21" y="1749"/>
                    <a:pt x="10" y="1750"/>
                    <a:pt x="0" y="1752"/>
                  </a:cubicBezTo>
                  <a:cubicBezTo>
                    <a:pt x="0" y="1748"/>
                    <a:pt x="0" y="1744"/>
                    <a:pt x="0" y="1740"/>
                  </a:cubicBezTo>
                  <a:cubicBezTo>
                    <a:pt x="18" y="1731"/>
                    <a:pt x="36" y="1721"/>
                    <a:pt x="53" y="1712"/>
                  </a:cubicBezTo>
                  <a:cubicBezTo>
                    <a:pt x="70" y="1703"/>
                    <a:pt x="87" y="1693"/>
                    <a:pt x="104" y="1684"/>
                  </a:cubicBezTo>
                  <a:cubicBezTo>
                    <a:pt x="123" y="1674"/>
                    <a:pt x="143" y="1665"/>
                    <a:pt x="162" y="1654"/>
                  </a:cubicBezTo>
                  <a:cubicBezTo>
                    <a:pt x="168" y="1650"/>
                    <a:pt x="171" y="1643"/>
                    <a:pt x="179" y="1632"/>
                  </a:cubicBezTo>
                  <a:cubicBezTo>
                    <a:pt x="162" y="1636"/>
                    <a:pt x="150" y="1638"/>
                    <a:pt x="136" y="1641"/>
                  </a:cubicBezTo>
                  <a:cubicBezTo>
                    <a:pt x="138" y="1632"/>
                    <a:pt x="140" y="1625"/>
                    <a:pt x="142" y="1617"/>
                  </a:cubicBezTo>
                  <a:cubicBezTo>
                    <a:pt x="206" y="1622"/>
                    <a:pt x="252" y="1575"/>
                    <a:pt x="312" y="1568"/>
                  </a:cubicBezTo>
                  <a:cubicBezTo>
                    <a:pt x="299" y="1577"/>
                    <a:pt x="286" y="1585"/>
                    <a:pt x="274" y="1594"/>
                  </a:cubicBezTo>
                  <a:cubicBezTo>
                    <a:pt x="275" y="1596"/>
                    <a:pt x="276" y="1599"/>
                    <a:pt x="277" y="1601"/>
                  </a:cubicBezTo>
                  <a:cubicBezTo>
                    <a:pt x="292" y="1597"/>
                    <a:pt x="308" y="1593"/>
                    <a:pt x="323" y="1589"/>
                  </a:cubicBezTo>
                  <a:cubicBezTo>
                    <a:pt x="363" y="1579"/>
                    <a:pt x="383" y="1541"/>
                    <a:pt x="424" y="1525"/>
                  </a:cubicBezTo>
                  <a:cubicBezTo>
                    <a:pt x="412" y="1524"/>
                    <a:pt x="407" y="1523"/>
                    <a:pt x="401" y="1523"/>
                  </a:cubicBezTo>
                  <a:cubicBezTo>
                    <a:pt x="400" y="1521"/>
                    <a:pt x="400" y="1519"/>
                    <a:pt x="399" y="1517"/>
                  </a:cubicBezTo>
                  <a:cubicBezTo>
                    <a:pt x="411" y="1512"/>
                    <a:pt x="423" y="1507"/>
                    <a:pt x="435" y="1500"/>
                  </a:cubicBezTo>
                  <a:cubicBezTo>
                    <a:pt x="455" y="1490"/>
                    <a:pt x="474" y="1478"/>
                    <a:pt x="495" y="1468"/>
                  </a:cubicBezTo>
                  <a:cubicBezTo>
                    <a:pt x="503" y="1465"/>
                    <a:pt x="514" y="1466"/>
                    <a:pt x="522" y="1468"/>
                  </a:cubicBezTo>
                  <a:cubicBezTo>
                    <a:pt x="540" y="1474"/>
                    <a:pt x="555" y="1471"/>
                    <a:pt x="571" y="1464"/>
                  </a:cubicBezTo>
                  <a:cubicBezTo>
                    <a:pt x="604" y="1448"/>
                    <a:pt x="636" y="1433"/>
                    <a:pt x="668" y="1417"/>
                  </a:cubicBezTo>
                  <a:cubicBezTo>
                    <a:pt x="674" y="1414"/>
                    <a:pt x="677" y="1405"/>
                    <a:pt x="681" y="1399"/>
                  </a:cubicBezTo>
                  <a:cubicBezTo>
                    <a:pt x="674" y="1399"/>
                    <a:pt x="666" y="1396"/>
                    <a:pt x="660" y="1399"/>
                  </a:cubicBezTo>
                  <a:cubicBezTo>
                    <a:pt x="623" y="1416"/>
                    <a:pt x="586" y="1434"/>
                    <a:pt x="549" y="1452"/>
                  </a:cubicBezTo>
                  <a:cubicBezTo>
                    <a:pt x="543" y="1455"/>
                    <a:pt x="537" y="1457"/>
                    <a:pt x="530" y="1460"/>
                  </a:cubicBezTo>
                  <a:cubicBezTo>
                    <a:pt x="529" y="1458"/>
                    <a:pt x="527" y="1455"/>
                    <a:pt x="526" y="1453"/>
                  </a:cubicBezTo>
                  <a:cubicBezTo>
                    <a:pt x="542" y="1443"/>
                    <a:pt x="557" y="1432"/>
                    <a:pt x="573" y="1423"/>
                  </a:cubicBezTo>
                  <a:cubicBezTo>
                    <a:pt x="604" y="1406"/>
                    <a:pt x="634" y="1389"/>
                    <a:pt x="653" y="1357"/>
                  </a:cubicBezTo>
                  <a:cubicBezTo>
                    <a:pt x="656" y="1353"/>
                    <a:pt x="666" y="1352"/>
                    <a:pt x="673" y="1352"/>
                  </a:cubicBezTo>
                  <a:cubicBezTo>
                    <a:pt x="697" y="1351"/>
                    <a:pt x="717" y="1341"/>
                    <a:pt x="735" y="1326"/>
                  </a:cubicBezTo>
                  <a:cubicBezTo>
                    <a:pt x="737" y="1324"/>
                    <a:pt x="737" y="1321"/>
                    <a:pt x="739" y="1317"/>
                  </a:cubicBezTo>
                  <a:cubicBezTo>
                    <a:pt x="724" y="1318"/>
                    <a:pt x="711" y="1319"/>
                    <a:pt x="698" y="1321"/>
                  </a:cubicBezTo>
                  <a:cubicBezTo>
                    <a:pt x="647" y="1331"/>
                    <a:pt x="598" y="1348"/>
                    <a:pt x="551" y="1373"/>
                  </a:cubicBezTo>
                  <a:cubicBezTo>
                    <a:pt x="540" y="1379"/>
                    <a:pt x="530" y="1384"/>
                    <a:pt x="536" y="1403"/>
                  </a:cubicBezTo>
                  <a:cubicBezTo>
                    <a:pt x="518" y="1396"/>
                    <a:pt x="505" y="1397"/>
                    <a:pt x="493" y="1412"/>
                  </a:cubicBezTo>
                  <a:cubicBezTo>
                    <a:pt x="490" y="1417"/>
                    <a:pt x="476" y="1413"/>
                    <a:pt x="468" y="1414"/>
                  </a:cubicBezTo>
                  <a:cubicBezTo>
                    <a:pt x="452" y="1416"/>
                    <a:pt x="437" y="1418"/>
                    <a:pt x="416" y="1421"/>
                  </a:cubicBezTo>
                  <a:cubicBezTo>
                    <a:pt x="424" y="1409"/>
                    <a:pt x="430" y="1402"/>
                    <a:pt x="434" y="1394"/>
                  </a:cubicBezTo>
                  <a:cubicBezTo>
                    <a:pt x="438" y="1386"/>
                    <a:pt x="440" y="1377"/>
                    <a:pt x="444" y="1369"/>
                  </a:cubicBezTo>
                  <a:cubicBezTo>
                    <a:pt x="447" y="1363"/>
                    <a:pt x="451" y="1358"/>
                    <a:pt x="455" y="1352"/>
                  </a:cubicBezTo>
                  <a:cubicBezTo>
                    <a:pt x="456" y="1351"/>
                    <a:pt x="459" y="1352"/>
                    <a:pt x="459" y="1351"/>
                  </a:cubicBezTo>
                  <a:cubicBezTo>
                    <a:pt x="472" y="1316"/>
                    <a:pt x="505" y="1327"/>
                    <a:pt x="530" y="1318"/>
                  </a:cubicBezTo>
                  <a:cubicBezTo>
                    <a:pt x="533" y="1317"/>
                    <a:pt x="536" y="1316"/>
                    <a:pt x="538" y="1317"/>
                  </a:cubicBezTo>
                  <a:cubicBezTo>
                    <a:pt x="577" y="1340"/>
                    <a:pt x="612" y="1318"/>
                    <a:pt x="647" y="1305"/>
                  </a:cubicBezTo>
                  <a:cubicBezTo>
                    <a:pt x="652" y="1303"/>
                    <a:pt x="657" y="1301"/>
                    <a:pt x="662" y="1297"/>
                  </a:cubicBezTo>
                  <a:cubicBezTo>
                    <a:pt x="676" y="1284"/>
                    <a:pt x="679" y="1285"/>
                    <a:pt x="688" y="1300"/>
                  </a:cubicBezTo>
                  <a:cubicBezTo>
                    <a:pt x="707" y="1284"/>
                    <a:pt x="727" y="1268"/>
                    <a:pt x="748" y="1251"/>
                  </a:cubicBezTo>
                  <a:cubicBezTo>
                    <a:pt x="741" y="1244"/>
                    <a:pt x="737" y="1241"/>
                    <a:pt x="732" y="1237"/>
                  </a:cubicBezTo>
                  <a:cubicBezTo>
                    <a:pt x="733" y="1235"/>
                    <a:pt x="734" y="1233"/>
                    <a:pt x="735" y="1232"/>
                  </a:cubicBezTo>
                  <a:cubicBezTo>
                    <a:pt x="749" y="1224"/>
                    <a:pt x="764" y="1216"/>
                    <a:pt x="777" y="1207"/>
                  </a:cubicBezTo>
                  <a:cubicBezTo>
                    <a:pt x="801" y="1190"/>
                    <a:pt x="828" y="1176"/>
                    <a:pt x="846" y="1155"/>
                  </a:cubicBezTo>
                  <a:cubicBezTo>
                    <a:pt x="872" y="1124"/>
                    <a:pt x="909" y="1111"/>
                    <a:pt x="938" y="1087"/>
                  </a:cubicBezTo>
                  <a:cubicBezTo>
                    <a:pt x="971" y="1059"/>
                    <a:pt x="1011" y="1049"/>
                    <a:pt x="1049" y="1036"/>
                  </a:cubicBezTo>
                  <a:cubicBezTo>
                    <a:pt x="1083" y="1024"/>
                    <a:pt x="1107" y="1000"/>
                    <a:pt x="1139" y="987"/>
                  </a:cubicBezTo>
                  <a:cubicBezTo>
                    <a:pt x="1172" y="975"/>
                    <a:pt x="1201" y="953"/>
                    <a:pt x="1231" y="937"/>
                  </a:cubicBezTo>
                  <a:cubicBezTo>
                    <a:pt x="1272" y="915"/>
                    <a:pt x="1309" y="889"/>
                    <a:pt x="1341" y="856"/>
                  </a:cubicBezTo>
                  <a:cubicBezTo>
                    <a:pt x="1350" y="848"/>
                    <a:pt x="1356" y="837"/>
                    <a:pt x="1364" y="828"/>
                  </a:cubicBezTo>
                  <a:cubicBezTo>
                    <a:pt x="1368" y="823"/>
                    <a:pt x="1372" y="816"/>
                    <a:pt x="1378" y="814"/>
                  </a:cubicBezTo>
                  <a:cubicBezTo>
                    <a:pt x="1397" y="806"/>
                    <a:pt x="1390" y="795"/>
                    <a:pt x="1382" y="785"/>
                  </a:cubicBezTo>
                  <a:cubicBezTo>
                    <a:pt x="1354" y="742"/>
                    <a:pt x="1311" y="732"/>
                    <a:pt x="1264" y="728"/>
                  </a:cubicBezTo>
                  <a:cubicBezTo>
                    <a:pt x="1203" y="723"/>
                    <a:pt x="1141" y="719"/>
                    <a:pt x="1080" y="712"/>
                  </a:cubicBezTo>
                  <a:cubicBezTo>
                    <a:pt x="1049" y="709"/>
                    <a:pt x="1018" y="702"/>
                    <a:pt x="987" y="695"/>
                  </a:cubicBezTo>
                  <a:cubicBezTo>
                    <a:pt x="977" y="693"/>
                    <a:pt x="967" y="685"/>
                    <a:pt x="959" y="678"/>
                  </a:cubicBezTo>
                  <a:cubicBezTo>
                    <a:pt x="922" y="646"/>
                    <a:pt x="887" y="611"/>
                    <a:pt x="882" y="561"/>
                  </a:cubicBezTo>
                  <a:cubicBezTo>
                    <a:pt x="875" y="505"/>
                    <a:pt x="882" y="451"/>
                    <a:pt x="902" y="397"/>
                  </a:cubicBezTo>
                  <a:cubicBezTo>
                    <a:pt x="932" y="316"/>
                    <a:pt x="988" y="255"/>
                    <a:pt x="1050" y="198"/>
                  </a:cubicBezTo>
                  <a:cubicBezTo>
                    <a:pt x="1109" y="146"/>
                    <a:pt x="1177" y="112"/>
                    <a:pt x="1251" y="90"/>
                  </a:cubicBezTo>
                  <a:cubicBezTo>
                    <a:pt x="1300" y="75"/>
                    <a:pt x="1350" y="76"/>
                    <a:pt x="1400" y="86"/>
                  </a:cubicBezTo>
                  <a:cubicBezTo>
                    <a:pt x="1449" y="97"/>
                    <a:pt x="1499" y="105"/>
                    <a:pt x="1549" y="82"/>
                  </a:cubicBezTo>
                  <a:cubicBezTo>
                    <a:pt x="1571" y="72"/>
                    <a:pt x="1597" y="69"/>
                    <a:pt x="1621" y="61"/>
                  </a:cubicBezTo>
                  <a:cubicBezTo>
                    <a:pt x="1631" y="57"/>
                    <a:pt x="1639" y="49"/>
                    <a:pt x="1649" y="44"/>
                  </a:cubicBezTo>
                  <a:cubicBezTo>
                    <a:pt x="1654" y="41"/>
                    <a:pt x="1662" y="39"/>
                    <a:pt x="1665" y="41"/>
                  </a:cubicBezTo>
                  <a:cubicBezTo>
                    <a:pt x="1675" y="47"/>
                    <a:pt x="1680" y="45"/>
                    <a:pt x="1686" y="36"/>
                  </a:cubicBezTo>
                  <a:cubicBezTo>
                    <a:pt x="1696" y="23"/>
                    <a:pt x="1707" y="12"/>
                    <a:pt x="1718" y="0"/>
                  </a:cubicBezTo>
                  <a:cubicBezTo>
                    <a:pt x="1727" y="7"/>
                    <a:pt x="1735" y="14"/>
                    <a:pt x="1744" y="20"/>
                  </a:cubicBezTo>
                  <a:cubicBezTo>
                    <a:pt x="1744" y="27"/>
                    <a:pt x="1744" y="33"/>
                    <a:pt x="1744" y="40"/>
                  </a:cubicBezTo>
                  <a:cubicBezTo>
                    <a:pt x="1741" y="63"/>
                    <a:pt x="1738" y="87"/>
                    <a:pt x="1736" y="110"/>
                  </a:cubicBezTo>
                  <a:cubicBezTo>
                    <a:pt x="1736" y="113"/>
                    <a:pt x="1741" y="117"/>
                    <a:pt x="1744" y="120"/>
                  </a:cubicBezTo>
                  <a:cubicBezTo>
                    <a:pt x="1744" y="156"/>
                    <a:pt x="1744" y="192"/>
                    <a:pt x="1744" y="22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6"/>
            <p:cNvSpPr/>
            <p:nvPr/>
          </p:nvSpPr>
          <p:spPr bwMode="auto">
            <a:xfrm>
              <a:off x="3220" y="1680"/>
              <a:ext cx="942" cy="1435"/>
            </a:xfrm>
            <a:custGeom>
              <a:avLst/>
              <a:gdLst>
                <a:gd name="T0" fmla="*/ 1058 w 1067"/>
                <a:gd name="T1" fmla="*/ 27 h 1632"/>
                <a:gd name="T2" fmla="*/ 954 w 1067"/>
                <a:gd name="T3" fmla="*/ 221 h 1632"/>
                <a:gd name="T4" fmla="*/ 1011 w 1067"/>
                <a:gd name="T5" fmla="*/ 160 h 1632"/>
                <a:gd name="T6" fmla="*/ 973 w 1067"/>
                <a:gd name="T7" fmla="*/ 273 h 1632"/>
                <a:gd name="T8" fmla="*/ 979 w 1067"/>
                <a:gd name="T9" fmla="*/ 324 h 1632"/>
                <a:gd name="T10" fmla="*/ 1035 w 1067"/>
                <a:gd name="T11" fmla="*/ 332 h 1632"/>
                <a:gd name="T12" fmla="*/ 970 w 1067"/>
                <a:gd name="T13" fmla="*/ 422 h 1632"/>
                <a:gd name="T14" fmla="*/ 762 w 1067"/>
                <a:gd name="T15" fmla="*/ 830 h 1632"/>
                <a:gd name="T16" fmla="*/ 682 w 1067"/>
                <a:gd name="T17" fmla="*/ 1054 h 1632"/>
                <a:gd name="T18" fmla="*/ 611 w 1067"/>
                <a:gd name="T19" fmla="*/ 1329 h 1632"/>
                <a:gd name="T20" fmla="*/ 591 w 1067"/>
                <a:gd name="T21" fmla="*/ 1550 h 1632"/>
                <a:gd name="T22" fmla="*/ 492 w 1067"/>
                <a:gd name="T23" fmla="*/ 1631 h 1632"/>
                <a:gd name="T24" fmla="*/ 446 w 1067"/>
                <a:gd name="T25" fmla="*/ 1603 h 1632"/>
                <a:gd name="T26" fmla="*/ 342 w 1067"/>
                <a:gd name="T27" fmla="*/ 1486 h 1632"/>
                <a:gd name="T28" fmla="*/ 336 w 1067"/>
                <a:gd name="T29" fmla="*/ 1376 h 1632"/>
                <a:gd name="T30" fmla="*/ 312 w 1067"/>
                <a:gd name="T31" fmla="*/ 1250 h 1632"/>
                <a:gd name="T32" fmla="*/ 291 w 1067"/>
                <a:gd name="T33" fmla="*/ 1099 h 1632"/>
                <a:gd name="T34" fmla="*/ 228 w 1067"/>
                <a:gd name="T35" fmla="*/ 940 h 1632"/>
                <a:gd name="T36" fmla="*/ 143 w 1067"/>
                <a:gd name="T37" fmla="*/ 790 h 1632"/>
                <a:gd name="T38" fmla="*/ 100 w 1067"/>
                <a:gd name="T39" fmla="*/ 695 h 1632"/>
                <a:gd name="T40" fmla="*/ 91 w 1067"/>
                <a:gd name="T41" fmla="*/ 671 h 1632"/>
                <a:gd name="T42" fmla="*/ 44 w 1067"/>
                <a:gd name="T43" fmla="*/ 639 h 1632"/>
                <a:gd name="T44" fmla="*/ 20 w 1067"/>
                <a:gd name="T45" fmla="*/ 618 h 1632"/>
                <a:gd name="T46" fmla="*/ 3 w 1067"/>
                <a:gd name="T47" fmla="*/ 542 h 1632"/>
                <a:gd name="T48" fmla="*/ 25 w 1067"/>
                <a:gd name="T49" fmla="*/ 454 h 1632"/>
                <a:gd name="T50" fmla="*/ 58 w 1067"/>
                <a:gd name="T51" fmla="*/ 401 h 1632"/>
                <a:gd name="T52" fmla="*/ 159 w 1067"/>
                <a:gd name="T53" fmla="*/ 351 h 1632"/>
                <a:gd name="T54" fmla="*/ 200 w 1067"/>
                <a:gd name="T55" fmla="*/ 344 h 1632"/>
                <a:gd name="T56" fmla="*/ 258 w 1067"/>
                <a:gd name="T57" fmla="*/ 346 h 1632"/>
                <a:gd name="T58" fmla="*/ 283 w 1067"/>
                <a:gd name="T59" fmla="*/ 381 h 1632"/>
                <a:gd name="T60" fmla="*/ 322 w 1067"/>
                <a:gd name="T61" fmla="*/ 441 h 1632"/>
                <a:gd name="T62" fmla="*/ 363 w 1067"/>
                <a:gd name="T63" fmla="*/ 665 h 1632"/>
                <a:gd name="T64" fmla="*/ 411 w 1067"/>
                <a:gd name="T65" fmla="*/ 842 h 1632"/>
                <a:gd name="T66" fmla="*/ 462 w 1067"/>
                <a:gd name="T67" fmla="*/ 1047 h 1632"/>
                <a:gd name="T68" fmla="*/ 481 w 1067"/>
                <a:gd name="T69" fmla="*/ 1034 h 1632"/>
                <a:gd name="T70" fmla="*/ 561 w 1067"/>
                <a:gd name="T71" fmla="*/ 801 h 1632"/>
                <a:gd name="T72" fmla="*/ 684 w 1067"/>
                <a:gd name="T73" fmla="*/ 458 h 1632"/>
                <a:gd name="T74" fmla="*/ 739 w 1067"/>
                <a:gd name="T75" fmla="*/ 331 h 1632"/>
                <a:gd name="T76" fmla="*/ 775 w 1067"/>
                <a:gd name="T77" fmla="*/ 275 h 1632"/>
                <a:gd name="T78" fmla="*/ 867 w 1067"/>
                <a:gd name="T79" fmla="*/ 208 h 1632"/>
                <a:gd name="T80" fmla="*/ 872 w 1067"/>
                <a:gd name="T81" fmla="*/ 227 h 1632"/>
                <a:gd name="T82" fmla="*/ 890 w 1067"/>
                <a:gd name="T83" fmla="*/ 237 h 1632"/>
                <a:gd name="T84" fmla="*/ 1040 w 1067"/>
                <a:gd name="T85" fmla="*/ 25 h 1632"/>
                <a:gd name="T86" fmla="*/ 1067 w 1067"/>
                <a:gd name="T87" fmla="*/ 0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67" h="1632">
                  <a:moveTo>
                    <a:pt x="1067" y="0"/>
                  </a:moveTo>
                  <a:cubicBezTo>
                    <a:pt x="1064" y="9"/>
                    <a:pt x="1062" y="19"/>
                    <a:pt x="1058" y="27"/>
                  </a:cubicBezTo>
                  <a:cubicBezTo>
                    <a:pt x="1043" y="52"/>
                    <a:pt x="1021" y="74"/>
                    <a:pt x="1015" y="101"/>
                  </a:cubicBezTo>
                  <a:cubicBezTo>
                    <a:pt x="1004" y="147"/>
                    <a:pt x="971" y="180"/>
                    <a:pt x="954" y="221"/>
                  </a:cubicBezTo>
                  <a:cubicBezTo>
                    <a:pt x="955" y="223"/>
                    <a:pt x="957" y="224"/>
                    <a:pt x="959" y="226"/>
                  </a:cubicBezTo>
                  <a:cubicBezTo>
                    <a:pt x="976" y="204"/>
                    <a:pt x="994" y="182"/>
                    <a:pt x="1011" y="160"/>
                  </a:cubicBezTo>
                  <a:cubicBezTo>
                    <a:pt x="1011" y="174"/>
                    <a:pt x="1017" y="186"/>
                    <a:pt x="1005" y="200"/>
                  </a:cubicBezTo>
                  <a:cubicBezTo>
                    <a:pt x="989" y="220"/>
                    <a:pt x="981" y="247"/>
                    <a:pt x="973" y="273"/>
                  </a:cubicBezTo>
                  <a:cubicBezTo>
                    <a:pt x="967" y="291"/>
                    <a:pt x="967" y="310"/>
                    <a:pt x="964" y="335"/>
                  </a:cubicBezTo>
                  <a:cubicBezTo>
                    <a:pt x="970" y="330"/>
                    <a:pt x="976" y="328"/>
                    <a:pt x="979" y="324"/>
                  </a:cubicBezTo>
                  <a:cubicBezTo>
                    <a:pt x="993" y="299"/>
                    <a:pt x="1006" y="273"/>
                    <a:pt x="1035" y="260"/>
                  </a:cubicBezTo>
                  <a:cubicBezTo>
                    <a:pt x="1035" y="284"/>
                    <a:pt x="1035" y="306"/>
                    <a:pt x="1035" y="332"/>
                  </a:cubicBezTo>
                  <a:cubicBezTo>
                    <a:pt x="1009" y="327"/>
                    <a:pt x="1004" y="344"/>
                    <a:pt x="998" y="362"/>
                  </a:cubicBezTo>
                  <a:cubicBezTo>
                    <a:pt x="991" y="383"/>
                    <a:pt x="975" y="401"/>
                    <a:pt x="970" y="422"/>
                  </a:cubicBezTo>
                  <a:cubicBezTo>
                    <a:pt x="961" y="468"/>
                    <a:pt x="933" y="503"/>
                    <a:pt x="909" y="542"/>
                  </a:cubicBezTo>
                  <a:cubicBezTo>
                    <a:pt x="852" y="634"/>
                    <a:pt x="799" y="728"/>
                    <a:pt x="762" y="830"/>
                  </a:cubicBezTo>
                  <a:cubicBezTo>
                    <a:pt x="749" y="867"/>
                    <a:pt x="732" y="902"/>
                    <a:pt x="719" y="938"/>
                  </a:cubicBezTo>
                  <a:cubicBezTo>
                    <a:pt x="705" y="976"/>
                    <a:pt x="694" y="1015"/>
                    <a:pt x="682" y="1054"/>
                  </a:cubicBezTo>
                  <a:cubicBezTo>
                    <a:pt x="669" y="1097"/>
                    <a:pt x="653" y="1139"/>
                    <a:pt x="642" y="1182"/>
                  </a:cubicBezTo>
                  <a:cubicBezTo>
                    <a:pt x="630" y="1230"/>
                    <a:pt x="620" y="1280"/>
                    <a:pt x="611" y="1329"/>
                  </a:cubicBezTo>
                  <a:cubicBezTo>
                    <a:pt x="604" y="1370"/>
                    <a:pt x="598" y="1411"/>
                    <a:pt x="594" y="1452"/>
                  </a:cubicBezTo>
                  <a:cubicBezTo>
                    <a:pt x="590" y="1485"/>
                    <a:pt x="590" y="1518"/>
                    <a:pt x="591" y="1550"/>
                  </a:cubicBezTo>
                  <a:cubicBezTo>
                    <a:pt x="592" y="1579"/>
                    <a:pt x="584" y="1604"/>
                    <a:pt x="557" y="1616"/>
                  </a:cubicBezTo>
                  <a:cubicBezTo>
                    <a:pt x="537" y="1624"/>
                    <a:pt x="514" y="1627"/>
                    <a:pt x="492" y="1631"/>
                  </a:cubicBezTo>
                  <a:cubicBezTo>
                    <a:pt x="485" y="1632"/>
                    <a:pt x="478" y="1628"/>
                    <a:pt x="471" y="1627"/>
                  </a:cubicBezTo>
                  <a:cubicBezTo>
                    <a:pt x="456" y="1626"/>
                    <a:pt x="448" y="1622"/>
                    <a:pt x="446" y="1603"/>
                  </a:cubicBezTo>
                  <a:cubicBezTo>
                    <a:pt x="444" y="1587"/>
                    <a:pt x="430" y="1571"/>
                    <a:pt x="417" y="1558"/>
                  </a:cubicBezTo>
                  <a:cubicBezTo>
                    <a:pt x="393" y="1533"/>
                    <a:pt x="366" y="1512"/>
                    <a:pt x="342" y="1486"/>
                  </a:cubicBezTo>
                  <a:cubicBezTo>
                    <a:pt x="333" y="1477"/>
                    <a:pt x="328" y="1462"/>
                    <a:pt x="328" y="1449"/>
                  </a:cubicBezTo>
                  <a:cubicBezTo>
                    <a:pt x="328" y="1425"/>
                    <a:pt x="335" y="1401"/>
                    <a:pt x="336" y="1376"/>
                  </a:cubicBezTo>
                  <a:cubicBezTo>
                    <a:pt x="336" y="1356"/>
                    <a:pt x="331" y="1335"/>
                    <a:pt x="327" y="1314"/>
                  </a:cubicBezTo>
                  <a:cubicBezTo>
                    <a:pt x="323" y="1293"/>
                    <a:pt x="317" y="1272"/>
                    <a:pt x="312" y="1250"/>
                  </a:cubicBezTo>
                  <a:cubicBezTo>
                    <a:pt x="318" y="1249"/>
                    <a:pt x="322" y="1248"/>
                    <a:pt x="331" y="1246"/>
                  </a:cubicBezTo>
                  <a:cubicBezTo>
                    <a:pt x="317" y="1196"/>
                    <a:pt x="306" y="1147"/>
                    <a:pt x="291" y="1099"/>
                  </a:cubicBezTo>
                  <a:cubicBezTo>
                    <a:pt x="277" y="1057"/>
                    <a:pt x="259" y="1017"/>
                    <a:pt x="243" y="977"/>
                  </a:cubicBezTo>
                  <a:cubicBezTo>
                    <a:pt x="238" y="965"/>
                    <a:pt x="231" y="953"/>
                    <a:pt x="228" y="940"/>
                  </a:cubicBezTo>
                  <a:cubicBezTo>
                    <a:pt x="223" y="924"/>
                    <a:pt x="214" y="918"/>
                    <a:pt x="197" y="924"/>
                  </a:cubicBezTo>
                  <a:cubicBezTo>
                    <a:pt x="179" y="879"/>
                    <a:pt x="161" y="834"/>
                    <a:pt x="143" y="790"/>
                  </a:cubicBezTo>
                  <a:cubicBezTo>
                    <a:pt x="131" y="762"/>
                    <a:pt x="119" y="734"/>
                    <a:pt x="107" y="707"/>
                  </a:cubicBezTo>
                  <a:cubicBezTo>
                    <a:pt x="105" y="703"/>
                    <a:pt x="103" y="699"/>
                    <a:pt x="100" y="695"/>
                  </a:cubicBezTo>
                  <a:cubicBezTo>
                    <a:pt x="96" y="688"/>
                    <a:pt x="91" y="682"/>
                    <a:pt x="87" y="675"/>
                  </a:cubicBezTo>
                  <a:cubicBezTo>
                    <a:pt x="88" y="673"/>
                    <a:pt x="90" y="672"/>
                    <a:pt x="91" y="671"/>
                  </a:cubicBezTo>
                  <a:cubicBezTo>
                    <a:pt x="90" y="670"/>
                    <a:pt x="89" y="668"/>
                    <a:pt x="89" y="668"/>
                  </a:cubicBezTo>
                  <a:cubicBezTo>
                    <a:pt x="68" y="667"/>
                    <a:pt x="54" y="656"/>
                    <a:pt x="44" y="639"/>
                  </a:cubicBezTo>
                  <a:cubicBezTo>
                    <a:pt x="41" y="634"/>
                    <a:pt x="33" y="631"/>
                    <a:pt x="28" y="627"/>
                  </a:cubicBezTo>
                  <a:cubicBezTo>
                    <a:pt x="25" y="625"/>
                    <a:pt x="20" y="620"/>
                    <a:pt x="20" y="618"/>
                  </a:cubicBezTo>
                  <a:cubicBezTo>
                    <a:pt x="26" y="593"/>
                    <a:pt x="15" y="573"/>
                    <a:pt x="2" y="554"/>
                  </a:cubicBezTo>
                  <a:cubicBezTo>
                    <a:pt x="0" y="551"/>
                    <a:pt x="1" y="543"/>
                    <a:pt x="3" y="542"/>
                  </a:cubicBezTo>
                  <a:cubicBezTo>
                    <a:pt x="26" y="527"/>
                    <a:pt x="27" y="506"/>
                    <a:pt x="26" y="482"/>
                  </a:cubicBezTo>
                  <a:cubicBezTo>
                    <a:pt x="25" y="473"/>
                    <a:pt x="25" y="464"/>
                    <a:pt x="25" y="454"/>
                  </a:cubicBezTo>
                  <a:cubicBezTo>
                    <a:pt x="42" y="452"/>
                    <a:pt x="47" y="443"/>
                    <a:pt x="48" y="428"/>
                  </a:cubicBezTo>
                  <a:cubicBezTo>
                    <a:pt x="49" y="419"/>
                    <a:pt x="52" y="406"/>
                    <a:pt x="58" y="401"/>
                  </a:cubicBezTo>
                  <a:cubicBezTo>
                    <a:pt x="78" y="388"/>
                    <a:pt x="76" y="369"/>
                    <a:pt x="74" y="348"/>
                  </a:cubicBezTo>
                  <a:cubicBezTo>
                    <a:pt x="103" y="348"/>
                    <a:pt x="129" y="376"/>
                    <a:pt x="159" y="351"/>
                  </a:cubicBezTo>
                  <a:cubicBezTo>
                    <a:pt x="159" y="341"/>
                    <a:pt x="168" y="338"/>
                    <a:pt x="181" y="341"/>
                  </a:cubicBezTo>
                  <a:cubicBezTo>
                    <a:pt x="187" y="342"/>
                    <a:pt x="194" y="342"/>
                    <a:pt x="200" y="344"/>
                  </a:cubicBezTo>
                  <a:cubicBezTo>
                    <a:pt x="216" y="350"/>
                    <a:pt x="231" y="361"/>
                    <a:pt x="247" y="345"/>
                  </a:cubicBezTo>
                  <a:cubicBezTo>
                    <a:pt x="249" y="343"/>
                    <a:pt x="253" y="345"/>
                    <a:pt x="258" y="346"/>
                  </a:cubicBezTo>
                  <a:cubicBezTo>
                    <a:pt x="254" y="362"/>
                    <a:pt x="250" y="378"/>
                    <a:pt x="275" y="376"/>
                  </a:cubicBezTo>
                  <a:cubicBezTo>
                    <a:pt x="278" y="375"/>
                    <a:pt x="281" y="379"/>
                    <a:pt x="283" y="381"/>
                  </a:cubicBezTo>
                  <a:cubicBezTo>
                    <a:pt x="294" y="396"/>
                    <a:pt x="305" y="410"/>
                    <a:pt x="315" y="426"/>
                  </a:cubicBezTo>
                  <a:cubicBezTo>
                    <a:pt x="318" y="430"/>
                    <a:pt x="322" y="435"/>
                    <a:pt x="322" y="441"/>
                  </a:cubicBezTo>
                  <a:cubicBezTo>
                    <a:pt x="329" y="481"/>
                    <a:pt x="335" y="522"/>
                    <a:pt x="342" y="562"/>
                  </a:cubicBezTo>
                  <a:cubicBezTo>
                    <a:pt x="348" y="596"/>
                    <a:pt x="355" y="631"/>
                    <a:pt x="363" y="665"/>
                  </a:cubicBezTo>
                  <a:cubicBezTo>
                    <a:pt x="369" y="691"/>
                    <a:pt x="378" y="716"/>
                    <a:pt x="385" y="742"/>
                  </a:cubicBezTo>
                  <a:cubicBezTo>
                    <a:pt x="394" y="776"/>
                    <a:pt x="402" y="809"/>
                    <a:pt x="411" y="842"/>
                  </a:cubicBezTo>
                  <a:cubicBezTo>
                    <a:pt x="426" y="894"/>
                    <a:pt x="443" y="946"/>
                    <a:pt x="457" y="999"/>
                  </a:cubicBezTo>
                  <a:cubicBezTo>
                    <a:pt x="461" y="1014"/>
                    <a:pt x="460" y="1031"/>
                    <a:pt x="462" y="1047"/>
                  </a:cubicBezTo>
                  <a:cubicBezTo>
                    <a:pt x="464" y="1048"/>
                    <a:pt x="466" y="1049"/>
                    <a:pt x="467" y="1050"/>
                  </a:cubicBezTo>
                  <a:cubicBezTo>
                    <a:pt x="472" y="1044"/>
                    <a:pt x="479" y="1040"/>
                    <a:pt x="481" y="1034"/>
                  </a:cubicBezTo>
                  <a:cubicBezTo>
                    <a:pt x="493" y="1001"/>
                    <a:pt x="504" y="968"/>
                    <a:pt x="515" y="936"/>
                  </a:cubicBezTo>
                  <a:cubicBezTo>
                    <a:pt x="531" y="891"/>
                    <a:pt x="545" y="846"/>
                    <a:pt x="561" y="801"/>
                  </a:cubicBezTo>
                  <a:cubicBezTo>
                    <a:pt x="590" y="724"/>
                    <a:pt x="619" y="647"/>
                    <a:pt x="647" y="569"/>
                  </a:cubicBezTo>
                  <a:cubicBezTo>
                    <a:pt x="660" y="533"/>
                    <a:pt x="670" y="494"/>
                    <a:pt x="684" y="458"/>
                  </a:cubicBezTo>
                  <a:cubicBezTo>
                    <a:pt x="697" y="423"/>
                    <a:pt x="714" y="390"/>
                    <a:pt x="729" y="357"/>
                  </a:cubicBezTo>
                  <a:cubicBezTo>
                    <a:pt x="733" y="348"/>
                    <a:pt x="735" y="339"/>
                    <a:pt x="739" y="331"/>
                  </a:cubicBezTo>
                  <a:cubicBezTo>
                    <a:pt x="745" y="319"/>
                    <a:pt x="747" y="306"/>
                    <a:pt x="762" y="299"/>
                  </a:cubicBezTo>
                  <a:cubicBezTo>
                    <a:pt x="768" y="295"/>
                    <a:pt x="771" y="283"/>
                    <a:pt x="775" y="275"/>
                  </a:cubicBezTo>
                  <a:cubicBezTo>
                    <a:pt x="792" y="290"/>
                    <a:pt x="796" y="287"/>
                    <a:pt x="812" y="268"/>
                  </a:cubicBezTo>
                  <a:cubicBezTo>
                    <a:pt x="829" y="247"/>
                    <a:pt x="848" y="227"/>
                    <a:pt x="867" y="208"/>
                  </a:cubicBezTo>
                  <a:cubicBezTo>
                    <a:pt x="870" y="205"/>
                    <a:pt x="876" y="205"/>
                    <a:pt x="884" y="203"/>
                  </a:cubicBezTo>
                  <a:cubicBezTo>
                    <a:pt x="879" y="213"/>
                    <a:pt x="875" y="220"/>
                    <a:pt x="872" y="227"/>
                  </a:cubicBezTo>
                  <a:cubicBezTo>
                    <a:pt x="871" y="232"/>
                    <a:pt x="872" y="237"/>
                    <a:pt x="871" y="243"/>
                  </a:cubicBezTo>
                  <a:cubicBezTo>
                    <a:pt x="878" y="241"/>
                    <a:pt x="887" y="241"/>
                    <a:pt x="890" y="237"/>
                  </a:cubicBezTo>
                  <a:cubicBezTo>
                    <a:pt x="907" y="216"/>
                    <a:pt x="923" y="194"/>
                    <a:pt x="938" y="172"/>
                  </a:cubicBezTo>
                  <a:cubicBezTo>
                    <a:pt x="972" y="123"/>
                    <a:pt x="1006" y="74"/>
                    <a:pt x="1040" y="25"/>
                  </a:cubicBezTo>
                  <a:cubicBezTo>
                    <a:pt x="1045" y="17"/>
                    <a:pt x="1050" y="9"/>
                    <a:pt x="1055" y="0"/>
                  </a:cubicBezTo>
                  <a:cubicBezTo>
                    <a:pt x="1059" y="0"/>
                    <a:pt x="1063" y="0"/>
                    <a:pt x="1067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715059" y="4176555"/>
            <a:ext cx="2186050" cy="0"/>
          </a:xfrm>
          <a:prstGeom prst="line">
            <a:avLst/>
          </a:prstGeom>
          <a:ln w="12700">
            <a:solidFill>
              <a:srgbClr val="DA0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942173" y="2387084"/>
            <a:ext cx="108155" cy="1789471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40"/>
          <p:cNvSpPr txBox="1"/>
          <p:nvPr/>
        </p:nvSpPr>
        <p:spPr>
          <a:xfrm>
            <a:off x="1730245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48090" y="2786666"/>
            <a:ext cx="108155" cy="1389889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文本框 40"/>
          <p:cNvSpPr txBox="1"/>
          <p:nvPr/>
        </p:nvSpPr>
        <p:spPr>
          <a:xfrm>
            <a:off x="2136162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54007" y="3063526"/>
            <a:ext cx="108155" cy="1113029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文本框 40"/>
          <p:cNvSpPr txBox="1"/>
          <p:nvPr/>
        </p:nvSpPr>
        <p:spPr>
          <a:xfrm>
            <a:off x="2542079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159924" y="2568226"/>
            <a:ext cx="108155" cy="1608329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文本框 40"/>
          <p:cNvSpPr txBox="1"/>
          <p:nvPr/>
        </p:nvSpPr>
        <p:spPr>
          <a:xfrm>
            <a:off x="2947996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65842" y="3373406"/>
            <a:ext cx="108155" cy="803149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框 40"/>
          <p:cNvSpPr txBox="1"/>
          <p:nvPr/>
        </p:nvSpPr>
        <p:spPr>
          <a:xfrm>
            <a:off x="3353914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28575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34492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640409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046326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452243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5002974" y="4176555"/>
            <a:ext cx="2186050" cy="0"/>
          </a:xfrm>
          <a:prstGeom prst="line">
            <a:avLst/>
          </a:prstGeom>
          <a:ln w="12700">
            <a:solidFill>
              <a:srgbClr val="62ACB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5230088" y="2387084"/>
            <a:ext cx="108155" cy="1789471"/>
          </a:xfrm>
          <a:prstGeom prst="rect">
            <a:avLst/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文本框 40"/>
          <p:cNvSpPr txBox="1"/>
          <p:nvPr/>
        </p:nvSpPr>
        <p:spPr>
          <a:xfrm>
            <a:off x="5018160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636005" y="2786666"/>
            <a:ext cx="108155" cy="1389889"/>
          </a:xfrm>
          <a:prstGeom prst="rect">
            <a:avLst/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文本框 40"/>
          <p:cNvSpPr txBox="1"/>
          <p:nvPr/>
        </p:nvSpPr>
        <p:spPr>
          <a:xfrm>
            <a:off x="5424077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41922" y="3063526"/>
            <a:ext cx="108155" cy="1113029"/>
          </a:xfrm>
          <a:prstGeom prst="rect">
            <a:avLst/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文本框 40"/>
          <p:cNvSpPr txBox="1"/>
          <p:nvPr/>
        </p:nvSpPr>
        <p:spPr>
          <a:xfrm>
            <a:off x="5829994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447839" y="2568226"/>
            <a:ext cx="108155" cy="1608329"/>
          </a:xfrm>
          <a:prstGeom prst="rect">
            <a:avLst/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文本框 40"/>
          <p:cNvSpPr txBox="1"/>
          <p:nvPr/>
        </p:nvSpPr>
        <p:spPr>
          <a:xfrm>
            <a:off x="6235911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853757" y="3373406"/>
            <a:ext cx="108155" cy="803149"/>
          </a:xfrm>
          <a:prstGeom prst="rect">
            <a:avLst/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文本框 40"/>
          <p:cNvSpPr txBox="1"/>
          <p:nvPr/>
        </p:nvSpPr>
        <p:spPr>
          <a:xfrm>
            <a:off x="6641829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116490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522407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28324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334241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740158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8337303" y="4176555"/>
            <a:ext cx="2186050" cy="0"/>
          </a:xfrm>
          <a:prstGeom prst="line">
            <a:avLst/>
          </a:prstGeom>
          <a:ln w="12700">
            <a:solidFill>
              <a:srgbClr val="DA0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8564417" y="2387084"/>
            <a:ext cx="108155" cy="1789471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文本框 40"/>
          <p:cNvSpPr txBox="1"/>
          <p:nvPr/>
        </p:nvSpPr>
        <p:spPr>
          <a:xfrm>
            <a:off x="8352489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970334" y="2786666"/>
            <a:ext cx="108155" cy="1389889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758406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376251" y="3063526"/>
            <a:ext cx="108155" cy="1113029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文本框 40"/>
          <p:cNvSpPr txBox="1"/>
          <p:nvPr/>
        </p:nvSpPr>
        <p:spPr>
          <a:xfrm>
            <a:off x="9164323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782168" y="2568226"/>
            <a:ext cx="108155" cy="1608329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文本框 40"/>
          <p:cNvSpPr txBox="1"/>
          <p:nvPr/>
        </p:nvSpPr>
        <p:spPr>
          <a:xfrm>
            <a:off x="9570240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188086" y="3373406"/>
            <a:ext cx="108155" cy="803149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文本框 40"/>
          <p:cNvSpPr txBox="1"/>
          <p:nvPr/>
        </p:nvSpPr>
        <p:spPr>
          <a:xfrm>
            <a:off x="9976158" y="426352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450819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856736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262653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668570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0074487" y="2097480"/>
            <a:ext cx="3353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10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矩形 57"/>
          <p:cNvSpPr>
            <a:spLocks noChangeArrowheads="1"/>
          </p:cNvSpPr>
          <p:nvPr/>
        </p:nvSpPr>
        <p:spPr bwMode="auto">
          <a:xfrm>
            <a:off x="1715059" y="4651580"/>
            <a:ext cx="87931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使用说明：图片均可以使用填充功能更换，文字只需要复制粘贴进入即可，内页有说明。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乐配视觉设计室，追求精美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无止无尽，内页均采用最合理逻辑，用户可根据自行需要修改顺序，或者添加内页。乐配视觉，年度优秀设计师，提供精美模板，对画面的美感要求极高，而且可操作性非常强！在此感谢购买与使用，恭祝商祺！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1263178" y="3576797"/>
            <a:ext cx="1220197" cy="961382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rgbClr val="62ACB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0" name="Straight Connector 29"/>
          <p:cNvCxnSpPr/>
          <p:nvPr/>
        </p:nvCxnSpPr>
        <p:spPr>
          <a:xfrm rot="5400000" flipV="1">
            <a:off x="1371395" y="2871917"/>
            <a:ext cx="1017096" cy="3501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7"/>
          <p:cNvSpPr/>
          <p:nvPr/>
        </p:nvSpPr>
        <p:spPr bwMode="auto">
          <a:xfrm>
            <a:off x="2090789" y="3100504"/>
            <a:ext cx="1220197" cy="143767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rgbClr val="DA0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2" name="Straight Connector 36"/>
          <p:cNvCxnSpPr/>
          <p:nvPr/>
        </p:nvCxnSpPr>
        <p:spPr>
          <a:xfrm rot="5400000" flipV="1">
            <a:off x="2411505" y="2634171"/>
            <a:ext cx="540000" cy="3501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7"/>
          <p:cNvSpPr/>
          <p:nvPr/>
        </p:nvSpPr>
        <p:spPr bwMode="auto">
          <a:xfrm>
            <a:off x="3035780" y="2796341"/>
            <a:ext cx="1220197" cy="1741838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rgbClr val="62ACB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4" name="Straight Connector 41"/>
          <p:cNvCxnSpPr/>
          <p:nvPr/>
        </p:nvCxnSpPr>
        <p:spPr>
          <a:xfrm rot="5400000" flipV="1">
            <a:off x="3521629" y="2505233"/>
            <a:ext cx="252000" cy="3501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43"/>
          <p:cNvSpPr/>
          <p:nvPr/>
        </p:nvSpPr>
        <p:spPr bwMode="auto">
          <a:xfrm>
            <a:off x="3989746" y="3358824"/>
            <a:ext cx="1220197" cy="117935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rgbClr val="DA0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6" name="Straight Connector 46"/>
          <p:cNvCxnSpPr/>
          <p:nvPr/>
        </p:nvCxnSpPr>
        <p:spPr>
          <a:xfrm rot="5400000" flipV="1">
            <a:off x="4174389" y="2782935"/>
            <a:ext cx="828000" cy="3501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7"/>
          <p:cNvSpPr/>
          <p:nvPr/>
        </p:nvSpPr>
        <p:spPr bwMode="auto">
          <a:xfrm>
            <a:off x="6983258" y="3576797"/>
            <a:ext cx="1220197" cy="961382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rgbClr val="62ACB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9" name="Straight Connector 29"/>
          <p:cNvCxnSpPr/>
          <p:nvPr/>
        </p:nvCxnSpPr>
        <p:spPr>
          <a:xfrm rot="5400000" flipV="1">
            <a:off x="7091475" y="2871917"/>
            <a:ext cx="1017096" cy="3501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7"/>
          <p:cNvSpPr/>
          <p:nvPr/>
        </p:nvSpPr>
        <p:spPr bwMode="auto">
          <a:xfrm>
            <a:off x="7810869" y="3100504"/>
            <a:ext cx="1220197" cy="143767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rgbClr val="DA0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1" name="Straight Connector 36"/>
          <p:cNvCxnSpPr/>
          <p:nvPr/>
        </p:nvCxnSpPr>
        <p:spPr>
          <a:xfrm rot="5400000" flipV="1">
            <a:off x="8131585" y="2634171"/>
            <a:ext cx="540000" cy="3501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7"/>
          <p:cNvSpPr/>
          <p:nvPr/>
        </p:nvSpPr>
        <p:spPr bwMode="auto">
          <a:xfrm>
            <a:off x="8755860" y="2796341"/>
            <a:ext cx="1220197" cy="1741838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rgbClr val="62ACB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3" name="Straight Connector 41"/>
          <p:cNvCxnSpPr/>
          <p:nvPr/>
        </p:nvCxnSpPr>
        <p:spPr>
          <a:xfrm rot="5400000" flipV="1">
            <a:off x="9241709" y="2505233"/>
            <a:ext cx="252000" cy="3501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43"/>
          <p:cNvSpPr/>
          <p:nvPr/>
        </p:nvSpPr>
        <p:spPr bwMode="auto">
          <a:xfrm>
            <a:off x="9709826" y="3358824"/>
            <a:ext cx="1220197" cy="117935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rgbClr val="DA0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5" name="Straight Connector 46"/>
          <p:cNvCxnSpPr/>
          <p:nvPr/>
        </p:nvCxnSpPr>
        <p:spPr>
          <a:xfrm rot="5400000" flipV="1">
            <a:off x="9894469" y="2782935"/>
            <a:ext cx="828000" cy="3501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8"/>
          <p:cNvSpPr txBox="1"/>
          <p:nvPr/>
        </p:nvSpPr>
        <p:spPr>
          <a:xfrm>
            <a:off x="1497389" y="1955697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8"/>
          <p:cNvSpPr txBox="1"/>
          <p:nvPr/>
        </p:nvSpPr>
        <p:spPr>
          <a:xfrm>
            <a:off x="2318333" y="1678014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3263324" y="1955697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04084" y="1691023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8"/>
          <p:cNvSpPr txBox="1"/>
          <p:nvPr/>
        </p:nvSpPr>
        <p:spPr>
          <a:xfrm>
            <a:off x="7207309" y="1955697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28"/>
          <p:cNvSpPr txBox="1"/>
          <p:nvPr/>
        </p:nvSpPr>
        <p:spPr>
          <a:xfrm>
            <a:off x="8028253" y="1678014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28"/>
          <p:cNvSpPr txBox="1"/>
          <p:nvPr/>
        </p:nvSpPr>
        <p:spPr>
          <a:xfrm>
            <a:off x="8973244" y="1955697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8"/>
          <p:cNvSpPr txBox="1"/>
          <p:nvPr/>
        </p:nvSpPr>
        <p:spPr>
          <a:xfrm>
            <a:off x="9914004" y="1691023"/>
            <a:ext cx="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503928" y="4695539"/>
            <a:ext cx="738696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310406" y="4695539"/>
            <a:ext cx="738696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276530" y="4695539"/>
            <a:ext cx="738696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230496" y="4695539"/>
            <a:ext cx="738696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187436" y="4695539"/>
            <a:ext cx="738696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993914" y="4695539"/>
            <a:ext cx="738696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960038" y="4695539"/>
            <a:ext cx="738696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2018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914004" y="4695539"/>
            <a:ext cx="738696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Straight Connector 99"/>
          <p:cNvCxnSpPr/>
          <p:nvPr/>
        </p:nvCxnSpPr>
        <p:spPr>
          <a:xfrm>
            <a:off x="6105144" y="1869744"/>
            <a:ext cx="0" cy="277795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57"/>
          <p:cNvSpPr>
            <a:spLocks noChangeArrowheads="1"/>
          </p:cNvSpPr>
          <p:nvPr/>
        </p:nvSpPr>
        <p:spPr bwMode="auto">
          <a:xfrm>
            <a:off x="1263178" y="5071046"/>
            <a:ext cx="39467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乐配视觉，年度优秀设计师，提供精美模板，对画面的美感要求极高，而且可操作性非常强！在此感谢购买与使用，恭祝商祺！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57"/>
          <p:cNvSpPr>
            <a:spLocks noChangeArrowheads="1"/>
          </p:cNvSpPr>
          <p:nvPr/>
        </p:nvSpPr>
        <p:spPr bwMode="auto">
          <a:xfrm>
            <a:off x="6983258" y="5071046"/>
            <a:ext cx="39467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乐配视觉，年度优秀设计师，提供精美模板，对画面的美感要求极高，而且可操作性非常强！在此感谢购买与使用，恭祝商祺！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9"/>
          <p:cNvSpPr>
            <a:spLocks noChangeAspect="1"/>
          </p:cNvSpPr>
          <p:nvPr/>
        </p:nvSpPr>
        <p:spPr>
          <a:xfrm>
            <a:off x="5439659" y="1935543"/>
            <a:ext cx="305634" cy="305634"/>
          </a:xfrm>
          <a:prstGeom prst="ellipse">
            <a:avLst/>
          </a:prstGeom>
          <a:solidFill>
            <a:srgbClr val="DA0050"/>
          </a:solidFill>
          <a:ln w="9525">
            <a:noFill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16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1</a:t>
            </a:r>
            <a:endParaRPr kumimoji="0" lang="en-US" altLang="x-none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" name="椭圆 9"/>
          <p:cNvSpPr>
            <a:spLocks noChangeAspect="1"/>
          </p:cNvSpPr>
          <p:nvPr/>
        </p:nvSpPr>
        <p:spPr>
          <a:xfrm>
            <a:off x="5439659" y="3345243"/>
            <a:ext cx="305634" cy="305634"/>
          </a:xfrm>
          <a:prstGeom prst="ellipse">
            <a:avLst/>
          </a:prstGeom>
          <a:solidFill>
            <a:srgbClr val="DA0050"/>
          </a:solidFill>
          <a:ln w="9525">
            <a:noFill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16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3</a:t>
            </a:r>
            <a:endParaRPr kumimoji="0" lang="en-US" altLang="x-none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5439659" y="4754943"/>
            <a:ext cx="305634" cy="305634"/>
          </a:xfrm>
          <a:prstGeom prst="ellipse">
            <a:avLst/>
          </a:prstGeom>
          <a:solidFill>
            <a:srgbClr val="DA0050"/>
          </a:solidFill>
          <a:ln w="9525">
            <a:noFill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16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5</a:t>
            </a:r>
            <a:endParaRPr kumimoji="0" lang="en-US" altLang="x-none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椭圆 9"/>
          <p:cNvSpPr>
            <a:spLocks noChangeAspect="1"/>
          </p:cNvSpPr>
          <p:nvPr/>
        </p:nvSpPr>
        <p:spPr>
          <a:xfrm>
            <a:off x="6442959" y="1935543"/>
            <a:ext cx="305634" cy="305634"/>
          </a:xfrm>
          <a:prstGeom prst="ellipse">
            <a:avLst/>
          </a:prstGeom>
          <a:solidFill>
            <a:srgbClr val="DA0050"/>
          </a:solidFill>
          <a:ln w="9525">
            <a:noFill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16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2</a:t>
            </a:r>
            <a:endParaRPr kumimoji="0" lang="en-US" altLang="x-none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椭圆 9"/>
          <p:cNvSpPr>
            <a:spLocks noChangeAspect="1"/>
          </p:cNvSpPr>
          <p:nvPr/>
        </p:nvSpPr>
        <p:spPr>
          <a:xfrm>
            <a:off x="6442959" y="3345243"/>
            <a:ext cx="305634" cy="305634"/>
          </a:xfrm>
          <a:prstGeom prst="ellipse">
            <a:avLst/>
          </a:prstGeom>
          <a:solidFill>
            <a:srgbClr val="DA0050"/>
          </a:solidFill>
          <a:ln w="9525">
            <a:noFill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16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4</a:t>
            </a:r>
            <a:endParaRPr kumimoji="0" lang="en-US" altLang="x-none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椭圆 9"/>
          <p:cNvSpPr>
            <a:spLocks noChangeAspect="1"/>
          </p:cNvSpPr>
          <p:nvPr/>
        </p:nvSpPr>
        <p:spPr>
          <a:xfrm>
            <a:off x="6442959" y="4754943"/>
            <a:ext cx="305634" cy="305634"/>
          </a:xfrm>
          <a:prstGeom prst="ellipse">
            <a:avLst/>
          </a:prstGeom>
          <a:solidFill>
            <a:srgbClr val="DA0050"/>
          </a:solidFill>
          <a:ln w="9525">
            <a:noFill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16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6</a:t>
            </a:r>
            <a:endParaRPr kumimoji="0" lang="en-US" altLang="x-none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3526549" y="191908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6863638" y="191908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40"/>
          <p:cNvSpPr txBox="1"/>
          <p:nvPr/>
        </p:nvSpPr>
        <p:spPr>
          <a:xfrm>
            <a:off x="1134595" y="2257637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40"/>
          <p:cNvSpPr txBox="1"/>
          <p:nvPr/>
        </p:nvSpPr>
        <p:spPr>
          <a:xfrm>
            <a:off x="6863638" y="2257637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57"/>
          <p:cNvSpPr>
            <a:spLocks noChangeArrowheads="1"/>
          </p:cNvSpPr>
          <p:nvPr/>
        </p:nvSpPr>
        <p:spPr bwMode="auto">
          <a:xfrm>
            <a:off x="3526549" y="334524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矩形 57"/>
          <p:cNvSpPr>
            <a:spLocks noChangeArrowheads="1"/>
          </p:cNvSpPr>
          <p:nvPr/>
        </p:nvSpPr>
        <p:spPr bwMode="auto">
          <a:xfrm>
            <a:off x="6863638" y="334524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文本框 40"/>
          <p:cNvSpPr txBox="1"/>
          <p:nvPr/>
        </p:nvSpPr>
        <p:spPr>
          <a:xfrm>
            <a:off x="1134595" y="3683797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40"/>
          <p:cNvSpPr txBox="1"/>
          <p:nvPr/>
        </p:nvSpPr>
        <p:spPr>
          <a:xfrm>
            <a:off x="6863638" y="3683797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3526549" y="476842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6863638" y="476842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40"/>
          <p:cNvSpPr txBox="1"/>
          <p:nvPr/>
        </p:nvSpPr>
        <p:spPr>
          <a:xfrm>
            <a:off x="1134595" y="5106975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文本框 40"/>
          <p:cNvSpPr txBox="1"/>
          <p:nvPr/>
        </p:nvSpPr>
        <p:spPr>
          <a:xfrm>
            <a:off x="6863638" y="5106975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82" b="21382"/>
          <a:stretch>
            <a:fillRect/>
          </a:stretch>
        </p:blipFill>
        <p:spPr>
          <a:xfrm>
            <a:off x="1941575" y="1658187"/>
            <a:ext cx="8308848" cy="2675030"/>
          </a:xfrm>
          <a:prstGeom prst="rect">
            <a:avLst/>
          </a:prstGeom>
        </p:spPr>
      </p:pic>
      <p:sp>
        <p:nvSpPr>
          <p:cNvPr id="7" name="矩形 57"/>
          <p:cNvSpPr>
            <a:spLocks noChangeArrowheads="1"/>
          </p:cNvSpPr>
          <p:nvPr/>
        </p:nvSpPr>
        <p:spPr bwMode="auto">
          <a:xfrm>
            <a:off x="1941574" y="5152401"/>
            <a:ext cx="83088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使用说明：图片均可以使用填充功能更换，文字只需要复制粘贴进入即可，内页有说明。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乐配视觉设计室，追求精美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无止无尽，内页均采用最合理逻辑，用户可根据自行需要修改顺序，或者添加内页。乐配视觉，年度优秀设计师，提供精美模板，对画面的美感要求极高，而且可操作性非常强！在此感谢购买与使用，恭祝商祺！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57"/>
          <p:cNvSpPr>
            <a:spLocks noChangeArrowheads="1"/>
          </p:cNvSpPr>
          <p:nvPr/>
        </p:nvSpPr>
        <p:spPr bwMode="auto">
          <a:xfrm>
            <a:off x="1941577" y="4435962"/>
            <a:ext cx="8308846" cy="61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还有超值图标大礼包在尾页，感谢您的预览和选购。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266"/>
          <p:cNvSpPr>
            <a:spLocks noChangeArrowheads="1"/>
          </p:cNvSpPr>
          <p:nvPr/>
        </p:nvSpPr>
        <p:spPr bwMode="auto">
          <a:xfrm>
            <a:off x="8752020" y="2371330"/>
            <a:ext cx="894900" cy="712276"/>
          </a:xfrm>
          <a:custGeom>
            <a:avLst/>
            <a:gdLst>
              <a:gd name="T0" fmla="*/ 205 w 216"/>
              <a:gd name="T1" fmla="*/ 0 h 173"/>
              <a:gd name="T2" fmla="*/ 9 w 216"/>
              <a:gd name="T3" fmla="*/ 0 h 173"/>
              <a:gd name="T4" fmla="*/ 9 w 216"/>
              <a:gd name="T5" fmla="*/ 0 h 173"/>
              <a:gd name="T6" fmla="*/ 0 w 216"/>
              <a:gd name="T7" fmla="*/ 10 h 173"/>
              <a:gd name="T8" fmla="*/ 0 w 216"/>
              <a:gd name="T9" fmla="*/ 130 h 173"/>
              <a:gd name="T10" fmla="*/ 0 w 216"/>
              <a:gd name="T11" fmla="*/ 130 h 173"/>
              <a:gd name="T12" fmla="*/ 9 w 216"/>
              <a:gd name="T13" fmla="*/ 140 h 173"/>
              <a:gd name="T14" fmla="*/ 84 w 216"/>
              <a:gd name="T15" fmla="*/ 140 h 173"/>
              <a:gd name="T16" fmla="*/ 84 w 216"/>
              <a:gd name="T17" fmla="*/ 162 h 173"/>
              <a:gd name="T18" fmla="*/ 62 w 216"/>
              <a:gd name="T19" fmla="*/ 162 h 173"/>
              <a:gd name="T20" fmla="*/ 62 w 216"/>
              <a:gd name="T21" fmla="*/ 172 h 173"/>
              <a:gd name="T22" fmla="*/ 153 w 216"/>
              <a:gd name="T23" fmla="*/ 172 h 173"/>
              <a:gd name="T24" fmla="*/ 153 w 216"/>
              <a:gd name="T25" fmla="*/ 162 h 173"/>
              <a:gd name="T26" fmla="*/ 131 w 216"/>
              <a:gd name="T27" fmla="*/ 162 h 173"/>
              <a:gd name="T28" fmla="*/ 131 w 216"/>
              <a:gd name="T29" fmla="*/ 140 h 173"/>
              <a:gd name="T30" fmla="*/ 205 w 216"/>
              <a:gd name="T31" fmla="*/ 140 h 173"/>
              <a:gd name="T32" fmla="*/ 205 w 216"/>
              <a:gd name="T33" fmla="*/ 140 h 173"/>
              <a:gd name="T34" fmla="*/ 215 w 216"/>
              <a:gd name="T35" fmla="*/ 130 h 173"/>
              <a:gd name="T36" fmla="*/ 215 w 216"/>
              <a:gd name="T37" fmla="*/ 10 h 173"/>
              <a:gd name="T38" fmla="*/ 215 w 216"/>
              <a:gd name="T39" fmla="*/ 10 h 173"/>
              <a:gd name="T40" fmla="*/ 205 w 216"/>
              <a:gd name="T41" fmla="*/ 0 h 173"/>
              <a:gd name="T42" fmla="*/ 207 w 216"/>
              <a:gd name="T43" fmla="*/ 130 h 173"/>
              <a:gd name="T44" fmla="*/ 207 w 216"/>
              <a:gd name="T45" fmla="*/ 130 h 173"/>
              <a:gd name="T46" fmla="*/ 205 w 216"/>
              <a:gd name="T47" fmla="*/ 132 h 173"/>
              <a:gd name="T48" fmla="*/ 9 w 216"/>
              <a:gd name="T49" fmla="*/ 132 h 173"/>
              <a:gd name="T50" fmla="*/ 9 w 216"/>
              <a:gd name="T51" fmla="*/ 132 h 173"/>
              <a:gd name="T52" fmla="*/ 8 w 216"/>
              <a:gd name="T53" fmla="*/ 130 h 173"/>
              <a:gd name="T54" fmla="*/ 8 w 216"/>
              <a:gd name="T55" fmla="*/ 10 h 173"/>
              <a:gd name="T56" fmla="*/ 8 w 216"/>
              <a:gd name="T57" fmla="*/ 10 h 173"/>
              <a:gd name="T58" fmla="*/ 9 w 216"/>
              <a:gd name="T59" fmla="*/ 8 h 173"/>
              <a:gd name="T60" fmla="*/ 205 w 216"/>
              <a:gd name="T61" fmla="*/ 8 h 173"/>
              <a:gd name="T62" fmla="*/ 205 w 216"/>
              <a:gd name="T63" fmla="*/ 8 h 173"/>
              <a:gd name="T64" fmla="*/ 207 w 216"/>
              <a:gd name="T65" fmla="*/ 10 h 173"/>
              <a:gd name="T66" fmla="*/ 207 w 216"/>
              <a:gd name="T67" fmla="*/ 13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16" h="173">
                <a:moveTo>
                  <a:pt x="205" y="0"/>
                </a:moveTo>
                <a:lnTo>
                  <a:pt x="9" y="0"/>
                </a:lnTo>
                <a:lnTo>
                  <a:pt x="9" y="0"/>
                </a:lnTo>
                <a:cubicBezTo>
                  <a:pt x="4" y="0"/>
                  <a:pt x="0" y="4"/>
                  <a:pt x="0" y="10"/>
                </a:cubicBezTo>
                <a:lnTo>
                  <a:pt x="0" y="130"/>
                </a:lnTo>
                <a:lnTo>
                  <a:pt x="0" y="130"/>
                </a:lnTo>
                <a:cubicBezTo>
                  <a:pt x="0" y="135"/>
                  <a:pt x="4" y="140"/>
                  <a:pt x="9" y="140"/>
                </a:cubicBezTo>
                <a:lnTo>
                  <a:pt x="84" y="140"/>
                </a:lnTo>
                <a:lnTo>
                  <a:pt x="84" y="162"/>
                </a:lnTo>
                <a:lnTo>
                  <a:pt x="62" y="162"/>
                </a:lnTo>
                <a:lnTo>
                  <a:pt x="62" y="172"/>
                </a:lnTo>
                <a:lnTo>
                  <a:pt x="153" y="172"/>
                </a:lnTo>
                <a:lnTo>
                  <a:pt x="153" y="162"/>
                </a:lnTo>
                <a:lnTo>
                  <a:pt x="131" y="162"/>
                </a:lnTo>
                <a:lnTo>
                  <a:pt x="131" y="140"/>
                </a:lnTo>
                <a:lnTo>
                  <a:pt x="205" y="140"/>
                </a:lnTo>
                <a:lnTo>
                  <a:pt x="205" y="140"/>
                </a:lnTo>
                <a:cubicBezTo>
                  <a:pt x="211" y="140"/>
                  <a:pt x="215" y="135"/>
                  <a:pt x="215" y="130"/>
                </a:cubicBezTo>
                <a:lnTo>
                  <a:pt x="215" y="10"/>
                </a:lnTo>
                <a:lnTo>
                  <a:pt x="215" y="10"/>
                </a:lnTo>
                <a:cubicBezTo>
                  <a:pt x="215" y="4"/>
                  <a:pt x="211" y="0"/>
                  <a:pt x="205" y="0"/>
                </a:cubicBezTo>
                <a:close/>
                <a:moveTo>
                  <a:pt x="207" y="130"/>
                </a:moveTo>
                <a:lnTo>
                  <a:pt x="207" y="130"/>
                </a:lnTo>
                <a:cubicBezTo>
                  <a:pt x="207" y="131"/>
                  <a:pt x="206" y="132"/>
                  <a:pt x="205" y="132"/>
                </a:cubicBezTo>
                <a:lnTo>
                  <a:pt x="9" y="132"/>
                </a:lnTo>
                <a:lnTo>
                  <a:pt x="9" y="132"/>
                </a:lnTo>
                <a:cubicBezTo>
                  <a:pt x="9" y="132"/>
                  <a:pt x="8" y="131"/>
                  <a:pt x="8" y="130"/>
                </a:cubicBezTo>
                <a:lnTo>
                  <a:pt x="8" y="10"/>
                </a:lnTo>
                <a:lnTo>
                  <a:pt x="8" y="10"/>
                </a:lnTo>
                <a:cubicBezTo>
                  <a:pt x="8" y="9"/>
                  <a:pt x="9" y="8"/>
                  <a:pt x="9" y="8"/>
                </a:cubicBezTo>
                <a:lnTo>
                  <a:pt x="205" y="8"/>
                </a:lnTo>
                <a:lnTo>
                  <a:pt x="205" y="8"/>
                </a:lnTo>
                <a:cubicBezTo>
                  <a:pt x="206" y="8"/>
                  <a:pt x="207" y="9"/>
                  <a:pt x="207" y="10"/>
                </a:cubicBezTo>
                <a:lnTo>
                  <a:pt x="207" y="130"/>
                </a:lnTo>
                <a:close/>
              </a:path>
            </a:pathLst>
          </a:custGeom>
          <a:solidFill>
            <a:srgbClr val="DA005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Freeform 267"/>
          <p:cNvSpPr>
            <a:spLocks noChangeArrowheads="1"/>
          </p:cNvSpPr>
          <p:nvPr/>
        </p:nvSpPr>
        <p:spPr bwMode="auto">
          <a:xfrm>
            <a:off x="2545078" y="2339561"/>
            <a:ext cx="894914" cy="748792"/>
          </a:xfrm>
          <a:custGeom>
            <a:avLst/>
            <a:gdLst>
              <a:gd name="T0" fmla="*/ 199 w 217"/>
              <a:gd name="T1" fmla="*/ 0 h 182"/>
              <a:gd name="T2" fmla="*/ 16 w 217"/>
              <a:gd name="T3" fmla="*/ 0 h 182"/>
              <a:gd name="T4" fmla="*/ 16 w 217"/>
              <a:gd name="T5" fmla="*/ 0 h 182"/>
              <a:gd name="T6" fmla="*/ 0 w 217"/>
              <a:gd name="T7" fmla="*/ 16 h 182"/>
              <a:gd name="T8" fmla="*/ 0 w 217"/>
              <a:gd name="T9" fmla="*/ 137 h 182"/>
              <a:gd name="T10" fmla="*/ 0 w 217"/>
              <a:gd name="T11" fmla="*/ 137 h 182"/>
              <a:gd name="T12" fmla="*/ 16 w 217"/>
              <a:gd name="T13" fmla="*/ 152 h 182"/>
              <a:gd name="T14" fmla="*/ 89 w 217"/>
              <a:gd name="T15" fmla="*/ 152 h 182"/>
              <a:gd name="T16" fmla="*/ 89 w 217"/>
              <a:gd name="T17" fmla="*/ 152 h 182"/>
              <a:gd name="T18" fmla="*/ 86 w 217"/>
              <a:gd name="T19" fmla="*/ 170 h 182"/>
              <a:gd name="T20" fmla="*/ 73 w 217"/>
              <a:gd name="T21" fmla="*/ 170 h 182"/>
              <a:gd name="T22" fmla="*/ 73 w 217"/>
              <a:gd name="T23" fmla="*/ 170 h 182"/>
              <a:gd name="T24" fmla="*/ 73 w 217"/>
              <a:gd name="T25" fmla="*/ 181 h 182"/>
              <a:gd name="T26" fmla="*/ 142 w 217"/>
              <a:gd name="T27" fmla="*/ 181 h 182"/>
              <a:gd name="T28" fmla="*/ 142 w 217"/>
              <a:gd name="T29" fmla="*/ 181 h 182"/>
              <a:gd name="T30" fmla="*/ 142 w 217"/>
              <a:gd name="T31" fmla="*/ 170 h 182"/>
              <a:gd name="T32" fmla="*/ 130 w 217"/>
              <a:gd name="T33" fmla="*/ 170 h 182"/>
              <a:gd name="T34" fmla="*/ 130 w 217"/>
              <a:gd name="T35" fmla="*/ 170 h 182"/>
              <a:gd name="T36" fmla="*/ 127 w 217"/>
              <a:gd name="T37" fmla="*/ 152 h 182"/>
              <a:gd name="T38" fmla="*/ 199 w 217"/>
              <a:gd name="T39" fmla="*/ 152 h 182"/>
              <a:gd name="T40" fmla="*/ 199 w 217"/>
              <a:gd name="T41" fmla="*/ 152 h 182"/>
              <a:gd name="T42" fmla="*/ 216 w 217"/>
              <a:gd name="T43" fmla="*/ 137 h 182"/>
              <a:gd name="T44" fmla="*/ 216 w 217"/>
              <a:gd name="T45" fmla="*/ 16 h 182"/>
              <a:gd name="T46" fmla="*/ 216 w 217"/>
              <a:gd name="T47" fmla="*/ 16 h 182"/>
              <a:gd name="T48" fmla="*/ 199 w 217"/>
              <a:gd name="T49" fmla="*/ 0 h 182"/>
              <a:gd name="T50" fmla="*/ 207 w 217"/>
              <a:gd name="T51" fmla="*/ 137 h 182"/>
              <a:gd name="T52" fmla="*/ 207 w 217"/>
              <a:gd name="T53" fmla="*/ 137 h 182"/>
              <a:gd name="T54" fmla="*/ 199 w 217"/>
              <a:gd name="T55" fmla="*/ 144 h 182"/>
              <a:gd name="T56" fmla="*/ 16 w 217"/>
              <a:gd name="T57" fmla="*/ 144 h 182"/>
              <a:gd name="T58" fmla="*/ 16 w 217"/>
              <a:gd name="T59" fmla="*/ 144 h 182"/>
              <a:gd name="T60" fmla="*/ 9 w 217"/>
              <a:gd name="T61" fmla="*/ 137 h 182"/>
              <a:gd name="T62" fmla="*/ 9 w 217"/>
              <a:gd name="T63" fmla="*/ 126 h 182"/>
              <a:gd name="T64" fmla="*/ 207 w 217"/>
              <a:gd name="T65" fmla="*/ 126 h 182"/>
              <a:gd name="T66" fmla="*/ 207 w 217"/>
              <a:gd name="T67" fmla="*/ 137 h 182"/>
              <a:gd name="T68" fmla="*/ 9 w 217"/>
              <a:gd name="T69" fmla="*/ 118 h 182"/>
              <a:gd name="T70" fmla="*/ 9 w 217"/>
              <a:gd name="T71" fmla="*/ 16 h 182"/>
              <a:gd name="T72" fmla="*/ 9 w 217"/>
              <a:gd name="T73" fmla="*/ 16 h 182"/>
              <a:gd name="T74" fmla="*/ 16 w 217"/>
              <a:gd name="T75" fmla="*/ 9 h 182"/>
              <a:gd name="T76" fmla="*/ 199 w 217"/>
              <a:gd name="T77" fmla="*/ 9 h 182"/>
              <a:gd name="T78" fmla="*/ 199 w 217"/>
              <a:gd name="T79" fmla="*/ 9 h 182"/>
              <a:gd name="T80" fmla="*/ 207 w 217"/>
              <a:gd name="T81" fmla="*/ 16 h 182"/>
              <a:gd name="T82" fmla="*/ 207 w 217"/>
              <a:gd name="T83" fmla="*/ 118 h 182"/>
              <a:gd name="T84" fmla="*/ 9 w 217"/>
              <a:gd name="T85" fmla="*/ 118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7" h="182">
                <a:moveTo>
                  <a:pt x="199" y="0"/>
                </a:moveTo>
                <a:lnTo>
                  <a:pt x="16" y="0"/>
                </a:lnTo>
                <a:lnTo>
                  <a:pt x="16" y="0"/>
                </a:lnTo>
                <a:cubicBezTo>
                  <a:pt x="7" y="0"/>
                  <a:pt x="0" y="7"/>
                  <a:pt x="0" y="16"/>
                </a:cubicBezTo>
                <a:lnTo>
                  <a:pt x="0" y="137"/>
                </a:lnTo>
                <a:lnTo>
                  <a:pt x="0" y="137"/>
                </a:lnTo>
                <a:cubicBezTo>
                  <a:pt x="0" y="146"/>
                  <a:pt x="7" y="152"/>
                  <a:pt x="16" y="152"/>
                </a:cubicBezTo>
                <a:lnTo>
                  <a:pt x="89" y="152"/>
                </a:lnTo>
                <a:lnTo>
                  <a:pt x="89" y="152"/>
                </a:lnTo>
                <a:cubicBezTo>
                  <a:pt x="89" y="159"/>
                  <a:pt x="88" y="165"/>
                  <a:pt x="86" y="170"/>
                </a:cubicBezTo>
                <a:lnTo>
                  <a:pt x="73" y="170"/>
                </a:lnTo>
                <a:lnTo>
                  <a:pt x="73" y="170"/>
                </a:lnTo>
                <a:cubicBezTo>
                  <a:pt x="66" y="170"/>
                  <a:pt x="66" y="181"/>
                  <a:pt x="73" y="181"/>
                </a:cubicBezTo>
                <a:lnTo>
                  <a:pt x="142" y="181"/>
                </a:lnTo>
                <a:lnTo>
                  <a:pt x="142" y="181"/>
                </a:lnTo>
                <a:cubicBezTo>
                  <a:pt x="150" y="181"/>
                  <a:pt x="150" y="170"/>
                  <a:pt x="142" y="170"/>
                </a:cubicBezTo>
                <a:lnTo>
                  <a:pt x="130" y="170"/>
                </a:lnTo>
                <a:lnTo>
                  <a:pt x="130" y="170"/>
                </a:lnTo>
                <a:cubicBezTo>
                  <a:pt x="128" y="165"/>
                  <a:pt x="127" y="159"/>
                  <a:pt x="127" y="152"/>
                </a:cubicBezTo>
                <a:lnTo>
                  <a:pt x="199" y="152"/>
                </a:lnTo>
                <a:lnTo>
                  <a:pt x="199" y="152"/>
                </a:lnTo>
                <a:cubicBezTo>
                  <a:pt x="208" y="152"/>
                  <a:pt x="216" y="146"/>
                  <a:pt x="216" y="137"/>
                </a:cubicBezTo>
                <a:lnTo>
                  <a:pt x="216" y="16"/>
                </a:lnTo>
                <a:lnTo>
                  <a:pt x="216" y="16"/>
                </a:lnTo>
                <a:cubicBezTo>
                  <a:pt x="216" y="7"/>
                  <a:pt x="208" y="0"/>
                  <a:pt x="199" y="0"/>
                </a:cubicBezTo>
                <a:close/>
                <a:moveTo>
                  <a:pt x="207" y="137"/>
                </a:moveTo>
                <a:lnTo>
                  <a:pt x="207" y="137"/>
                </a:lnTo>
                <a:cubicBezTo>
                  <a:pt x="207" y="141"/>
                  <a:pt x="204" y="144"/>
                  <a:pt x="199" y="144"/>
                </a:cubicBezTo>
                <a:lnTo>
                  <a:pt x="16" y="144"/>
                </a:lnTo>
                <a:lnTo>
                  <a:pt x="16" y="144"/>
                </a:lnTo>
                <a:cubicBezTo>
                  <a:pt x="12" y="144"/>
                  <a:pt x="9" y="141"/>
                  <a:pt x="9" y="137"/>
                </a:cubicBezTo>
                <a:lnTo>
                  <a:pt x="9" y="126"/>
                </a:lnTo>
                <a:lnTo>
                  <a:pt x="207" y="126"/>
                </a:lnTo>
                <a:lnTo>
                  <a:pt x="207" y="137"/>
                </a:lnTo>
                <a:close/>
                <a:moveTo>
                  <a:pt x="9" y="118"/>
                </a:moveTo>
                <a:lnTo>
                  <a:pt x="9" y="16"/>
                </a:lnTo>
                <a:lnTo>
                  <a:pt x="9" y="16"/>
                </a:lnTo>
                <a:cubicBezTo>
                  <a:pt x="9" y="12"/>
                  <a:pt x="12" y="9"/>
                  <a:pt x="16" y="9"/>
                </a:cubicBezTo>
                <a:lnTo>
                  <a:pt x="199" y="9"/>
                </a:lnTo>
                <a:lnTo>
                  <a:pt x="199" y="9"/>
                </a:lnTo>
                <a:cubicBezTo>
                  <a:pt x="204" y="9"/>
                  <a:pt x="207" y="12"/>
                  <a:pt x="207" y="16"/>
                </a:cubicBezTo>
                <a:lnTo>
                  <a:pt x="207" y="118"/>
                </a:lnTo>
                <a:lnTo>
                  <a:pt x="9" y="118"/>
                </a:lnTo>
                <a:close/>
              </a:path>
            </a:pathLst>
          </a:custGeom>
          <a:solidFill>
            <a:srgbClr val="DA005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reeform 270"/>
          <p:cNvSpPr>
            <a:spLocks noChangeArrowheads="1"/>
          </p:cNvSpPr>
          <p:nvPr/>
        </p:nvSpPr>
        <p:spPr bwMode="auto">
          <a:xfrm>
            <a:off x="5648548" y="2434897"/>
            <a:ext cx="894914" cy="639212"/>
          </a:xfrm>
          <a:custGeom>
            <a:avLst/>
            <a:gdLst>
              <a:gd name="T0" fmla="*/ 199 w 216"/>
              <a:gd name="T1" fmla="*/ 117 h 153"/>
              <a:gd name="T2" fmla="*/ 199 w 216"/>
              <a:gd name="T3" fmla="*/ 16 h 153"/>
              <a:gd name="T4" fmla="*/ 199 w 216"/>
              <a:gd name="T5" fmla="*/ 16 h 153"/>
              <a:gd name="T6" fmla="*/ 183 w 216"/>
              <a:gd name="T7" fmla="*/ 0 h 153"/>
              <a:gd name="T8" fmla="*/ 33 w 216"/>
              <a:gd name="T9" fmla="*/ 0 h 153"/>
              <a:gd name="T10" fmla="*/ 33 w 216"/>
              <a:gd name="T11" fmla="*/ 0 h 153"/>
              <a:gd name="T12" fmla="*/ 16 w 216"/>
              <a:gd name="T13" fmla="*/ 16 h 153"/>
              <a:gd name="T14" fmla="*/ 16 w 216"/>
              <a:gd name="T15" fmla="*/ 117 h 153"/>
              <a:gd name="T16" fmla="*/ 0 w 216"/>
              <a:gd name="T17" fmla="*/ 117 h 153"/>
              <a:gd name="T18" fmla="*/ 0 w 216"/>
              <a:gd name="T19" fmla="*/ 136 h 153"/>
              <a:gd name="T20" fmla="*/ 0 w 216"/>
              <a:gd name="T21" fmla="*/ 136 h 153"/>
              <a:gd name="T22" fmla="*/ 16 w 216"/>
              <a:gd name="T23" fmla="*/ 152 h 153"/>
              <a:gd name="T24" fmla="*/ 199 w 216"/>
              <a:gd name="T25" fmla="*/ 152 h 153"/>
              <a:gd name="T26" fmla="*/ 199 w 216"/>
              <a:gd name="T27" fmla="*/ 152 h 153"/>
              <a:gd name="T28" fmla="*/ 215 w 216"/>
              <a:gd name="T29" fmla="*/ 136 h 153"/>
              <a:gd name="T30" fmla="*/ 215 w 216"/>
              <a:gd name="T31" fmla="*/ 117 h 153"/>
              <a:gd name="T32" fmla="*/ 199 w 216"/>
              <a:gd name="T33" fmla="*/ 117 h 153"/>
              <a:gd name="T34" fmla="*/ 25 w 216"/>
              <a:gd name="T35" fmla="*/ 16 h 153"/>
              <a:gd name="T36" fmla="*/ 25 w 216"/>
              <a:gd name="T37" fmla="*/ 16 h 153"/>
              <a:gd name="T38" fmla="*/ 33 w 216"/>
              <a:gd name="T39" fmla="*/ 8 h 153"/>
              <a:gd name="T40" fmla="*/ 183 w 216"/>
              <a:gd name="T41" fmla="*/ 8 h 153"/>
              <a:gd name="T42" fmla="*/ 183 w 216"/>
              <a:gd name="T43" fmla="*/ 8 h 153"/>
              <a:gd name="T44" fmla="*/ 191 w 216"/>
              <a:gd name="T45" fmla="*/ 16 h 153"/>
              <a:gd name="T46" fmla="*/ 191 w 216"/>
              <a:gd name="T47" fmla="*/ 117 h 153"/>
              <a:gd name="T48" fmla="*/ 25 w 216"/>
              <a:gd name="T49" fmla="*/ 117 h 153"/>
              <a:gd name="T50" fmla="*/ 25 w 216"/>
              <a:gd name="T51" fmla="*/ 16 h 153"/>
              <a:gd name="T52" fmla="*/ 207 w 216"/>
              <a:gd name="T53" fmla="*/ 136 h 153"/>
              <a:gd name="T54" fmla="*/ 207 w 216"/>
              <a:gd name="T55" fmla="*/ 136 h 153"/>
              <a:gd name="T56" fmla="*/ 199 w 216"/>
              <a:gd name="T57" fmla="*/ 143 h 153"/>
              <a:gd name="T58" fmla="*/ 16 w 216"/>
              <a:gd name="T59" fmla="*/ 143 h 153"/>
              <a:gd name="T60" fmla="*/ 16 w 216"/>
              <a:gd name="T61" fmla="*/ 143 h 153"/>
              <a:gd name="T62" fmla="*/ 9 w 216"/>
              <a:gd name="T63" fmla="*/ 136 h 153"/>
              <a:gd name="T64" fmla="*/ 9 w 216"/>
              <a:gd name="T65" fmla="*/ 125 h 153"/>
              <a:gd name="T66" fmla="*/ 68 w 216"/>
              <a:gd name="T67" fmla="*/ 125 h 153"/>
              <a:gd name="T68" fmla="*/ 68 w 216"/>
              <a:gd name="T69" fmla="*/ 125 h 153"/>
              <a:gd name="T70" fmla="*/ 78 w 216"/>
              <a:gd name="T71" fmla="*/ 132 h 153"/>
              <a:gd name="T72" fmla="*/ 137 w 216"/>
              <a:gd name="T73" fmla="*/ 132 h 153"/>
              <a:gd name="T74" fmla="*/ 137 w 216"/>
              <a:gd name="T75" fmla="*/ 132 h 153"/>
              <a:gd name="T76" fmla="*/ 147 w 216"/>
              <a:gd name="T77" fmla="*/ 125 h 153"/>
              <a:gd name="T78" fmla="*/ 207 w 216"/>
              <a:gd name="T79" fmla="*/ 125 h 153"/>
              <a:gd name="T80" fmla="*/ 207 w 216"/>
              <a:gd name="T81" fmla="*/ 136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16" h="153">
                <a:moveTo>
                  <a:pt x="199" y="117"/>
                </a:moveTo>
                <a:lnTo>
                  <a:pt x="199" y="16"/>
                </a:lnTo>
                <a:lnTo>
                  <a:pt x="199" y="16"/>
                </a:lnTo>
                <a:cubicBezTo>
                  <a:pt x="199" y="7"/>
                  <a:pt x="192" y="0"/>
                  <a:pt x="183" y="0"/>
                </a:cubicBezTo>
                <a:lnTo>
                  <a:pt x="33" y="0"/>
                </a:lnTo>
                <a:lnTo>
                  <a:pt x="33" y="0"/>
                </a:lnTo>
                <a:cubicBezTo>
                  <a:pt x="24" y="0"/>
                  <a:pt x="16" y="7"/>
                  <a:pt x="16" y="16"/>
                </a:cubicBezTo>
                <a:lnTo>
                  <a:pt x="16" y="117"/>
                </a:lnTo>
                <a:lnTo>
                  <a:pt x="0" y="117"/>
                </a:lnTo>
                <a:lnTo>
                  <a:pt x="0" y="136"/>
                </a:lnTo>
                <a:lnTo>
                  <a:pt x="0" y="136"/>
                </a:lnTo>
                <a:cubicBezTo>
                  <a:pt x="0" y="145"/>
                  <a:pt x="7" y="152"/>
                  <a:pt x="16" y="152"/>
                </a:cubicBezTo>
                <a:lnTo>
                  <a:pt x="199" y="152"/>
                </a:lnTo>
                <a:lnTo>
                  <a:pt x="199" y="152"/>
                </a:lnTo>
                <a:cubicBezTo>
                  <a:pt x="208" y="152"/>
                  <a:pt x="215" y="145"/>
                  <a:pt x="215" y="136"/>
                </a:cubicBezTo>
                <a:lnTo>
                  <a:pt x="215" y="117"/>
                </a:lnTo>
                <a:lnTo>
                  <a:pt x="199" y="117"/>
                </a:lnTo>
                <a:close/>
                <a:moveTo>
                  <a:pt x="25" y="16"/>
                </a:moveTo>
                <a:lnTo>
                  <a:pt x="25" y="16"/>
                </a:lnTo>
                <a:cubicBezTo>
                  <a:pt x="25" y="12"/>
                  <a:pt x="28" y="8"/>
                  <a:pt x="33" y="8"/>
                </a:cubicBezTo>
                <a:lnTo>
                  <a:pt x="183" y="8"/>
                </a:lnTo>
                <a:lnTo>
                  <a:pt x="183" y="8"/>
                </a:lnTo>
                <a:cubicBezTo>
                  <a:pt x="187" y="8"/>
                  <a:pt x="191" y="12"/>
                  <a:pt x="191" y="16"/>
                </a:cubicBezTo>
                <a:lnTo>
                  <a:pt x="191" y="117"/>
                </a:lnTo>
                <a:lnTo>
                  <a:pt x="25" y="117"/>
                </a:lnTo>
                <a:lnTo>
                  <a:pt x="25" y="16"/>
                </a:lnTo>
                <a:close/>
                <a:moveTo>
                  <a:pt x="207" y="136"/>
                </a:moveTo>
                <a:lnTo>
                  <a:pt x="207" y="136"/>
                </a:lnTo>
                <a:cubicBezTo>
                  <a:pt x="207" y="140"/>
                  <a:pt x="204" y="143"/>
                  <a:pt x="199" y="143"/>
                </a:cubicBezTo>
                <a:lnTo>
                  <a:pt x="16" y="143"/>
                </a:lnTo>
                <a:lnTo>
                  <a:pt x="16" y="143"/>
                </a:lnTo>
                <a:cubicBezTo>
                  <a:pt x="12" y="143"/>
                  <a:pt x="9" y="140"/>
                  <a:pt x="9" y="136"/>
                </a:cubicBezTo>
                <a:lnTo>
                  <a:pt x="9" y="125"/>
                </a:lnTo>
                <a:lnTo>
                  <a:pt x="68" y="125"/>
                </a:lnTo>
                <a:lnTo>
                  <a:pt x="68" y="125"/>
                </a:lnTo>
                <a:cubicBezTo>
                  <a:pt x="70" y="129"/>
                  <a:pt x="74" y="132"/>
                  <a:pt x="78" y="132"/>
                </a:cubicBezTo>
                <a:lnTo>
                  <a:pt x="137" y="132"/>
                </a:lnTo>
                <a:lnTo>
                  <a:pt x="137" y="132"/>
                </a:lnTo>
                <a:cubicBezTo>
                  <a:pt x="142" y="132"/>
                  <a:pt x="146" y="129"/>
                  <a:pt x="147" y="125"/>
                </a:cubicBezTo>
                <a:lnTo>
                  <a:pt x="207" y="125"/>
                </a:lnTo>
                <a:lnTo>
                  <a:pt x="207" y="136"/>
                </a:lnTo>
                <a:close/>
              </a:path>
            </a:pathLst>
          </a:custGeom>
          <a:solidFill>
            <a:srgbClr val="DA005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57"/>
          <p:cNvSpPr>
            <a:spLocks noChangeArrowheads="1"/>
          </p:cNvSpPr>
          <p:nvPr/>
        </p:nvSpPr>
        <p:spPr bwMode="auto">
          <a:xfrm>
            <a:off x="1972639" y="3391383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文本框 2"/>
          <p:cNvSpPr txBox="1"/>
          <p:nvPr/>
        </p:nvSpPr>
        <p:spPr>
          <a:xfrm>
            <a:off x="1622876" y="3824723"/>
            <a:ext cx="2739316" cy="114460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5076104" y="3391383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文本框 2"/>
          <p:cNvSpPr txBox="1"/>
          <p:nvPr/>
        </p:nvSpPr>
        <p:spPr>
          <a:xfrm>
            <a:off x="4726341" y="3824723"/>
            <a:ext cx="2739316" cy="114460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8179575" y="3391383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7829812" y="3824723"/>
            <a:ext cx="2739316" cy="114460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722044" y="2820363"/>
            <a:ext cx="3942500" cy="140798"/>
          </a:xfrm>
          <a:prstGeom prst="roundRect">
            <a:avLst>
              <a:gd name="adj" fmla="val 50000"/>
            </a:avLst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2916687" y="2820363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2"/>
          <p:cNvSpPr txBox="1"/>
          <p:nvPr/>
        </p:nvSpPr>
        <p:spPr>
          <a:xfrm>
            <a:off x="1027409" y="2748612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1" name="矩形 57"/>
          <p:cNvSpPr>
            <a:spLocks noChangeArrowheads="1"/>
          </p:cNvSpPr>
          <p:nvPr/>
        </p:nvSpPr>
        <p:spPr bwMode="auto">
          <a:xfrm>
            <a:off x="3620203" y="2356410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文本框 2"/>
          <p:cNvSpPr txBox="1"/>
          <p:nvPr/>
        </p:nvSpPr>
        <p:spPr>
          <a:xfrm>
            <a:off x="946128" y="3048480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6528705" y="2820363"/>
            <a:ext cx="3942500" cy="140798"/>
          </a:xfrm>
          <a:prstGeom prst="roundRect">
            <a:avLst>
              <a:gd name="adj" fmla="val 50000"/>
            </a:avLst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6528705" y="2820363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10626862" y="2748612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6447425" y="2356410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6447424" y="3048480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1722044" y="5090939"/>
            <a:ext cx="3942500" cy="140798"/>
          </a:xfrm>
          <a:prstGeom prst="roundRect">
            <a:avLst>
              <a:gd name="adj" fmla="val 50000"/>
            </a:avLst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2916687" y="5090939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文本框 2"/>
          <p:cNvSpPr txBox="1"/>
          <p:nvPr/>
        </p:nvSpPr>
        <p:spPr>
          <a:xfrm>
            <a:off x="1027409" y="5019188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矩形 57"/>
          <p:cNvSpPr>
            <a:spLocks noChangeArrowheads="1"/>
          </p:cNvSpPr>
          <p:nvPr/>
        </p:nvSpPr>
        <p:spPr bwMode="auto">
          <a:xfrm>
            <a:off x="3620204" y="462698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946128" y="5319056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6528705" y="5090939"/>
            <a:ext cx="3942500" cy="140798"/>
          </a:xfrm>
          <a:prstGeom prst="roundRect">
            <a:avLst>
              <a:gd name="adj" fmla="val 50000"/>
            </a:avLst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6528705" y="5090939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10626862" y="5019188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6447425" y="462698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文本框 2"/>
          <p:cNvSpPr txBox="1"/>
          <p:nvPr/>
        </p:nvSpPr>
        <p:spPr>
          <a:xfrm>
            <a:off x="6447424" y="5319056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8" name="Freeform 118"/>
          <p:cNvSpPr>
            <a:spLocks noEditPoints="1"/>
          </p:cNvSpPr>
          <p:nvPr/>
        </p:nvSpPr>
        <p:spPr>
          <a:xfrm>
            <a:off x="5167265" y="1717414"/>
            <a:ext cx="502625" cy="502625"/>
          </a:xfrm>
          <a:custGeom>
            <a:avLst/>
            <a:gdLst/>
            <a:ahLst/>
            <a:cxnLst>
              <a:cxn ang="0">
                <a:pos x="139849" y="92650"/>
              </a:cxn>
              <a:cxn ang="0">
                <a:pos x="139849" y="139849"/>
              </a:cxn>
              <a:cxn ang="0">
                <a:pos x="129360" y="148590"/>
              </a:cxn>
              <a:cxn ang="0">
                <a:pos x="17481" y="148590"/>
              </a:cxn>
              <a:cxn ang="0">
                <a:pos x="8740" y="139849"/>
              </a:cxn>
              <a:cxn ang="0">
                <a:pos x="8740" y="92650"/>
              </a:cxn>
              <a:cxn ang="0">
                <a:pos x="29718" y="97894"/>
              </a:cxn>
              <a:cxn ang="0">
                <a:pos x="29718" y="104887"/>
              </a:cxn>
              <a:cxn ang="0">
                <a:pos x="34962" y="104887"/>
              </a:cxn>
              <a:cxn ang="0">
                <a:pos x="34962" y="118872"/>
              </a:cxn>
              <a:cxn ang="0">
                <a:pos x="47199" y="118872"/>
              </a:cxn>
              <a:cxn ang="0">
                <a:pos x="47199" y="104887"/>
              </a:cxn>
              <a:cxn ang="0">
                <a:pos x="52443" y="104887"/>
              </a:cxn>
              <a:cxn ang="0">
                <a:pos x="52443" y="99642"/>
              </a:cxn>
              <a:cxn ang="0">
                <a:pos x="94398" y="99642"/>
              </a:cxn>
              <a:cxn ang="0">
                <a:pos x="94398" y="104887"/>
              </a:cxn>
              <a:cxn ang="0">
                <a:pos x="99642" y="104887"/>
              </a:cxn>
              <a:cxn ang="0">
                <a:pos x="99642" y="118872"/>
              </a:cxn>
              <a:cxn ang="0">
                <a:pos x="110131" y="118872"/>
              </a:cxn>
              <a:cxn ang="0">
                <a:pos x="110131" y="104887"/>
              </a:cxn>
              <a:cxn ang="0">
                <a:pos x="115375" y="104887"/>
              </a:cxn>
              <a:cxn ang="0">
                <a:pos x="115375" y="97894"/>
              </a:cxn>
              <a:cxn ang="0">
                <a:pos x="139849" y="92650"/>
              </a:cxn>
              <a:cxn ang="0">
                <a:pos x="54191" y="0"/>
              </a:cxn>
              <a:cxn ang="0">
                <a:pos x="94398" y="0"/>
              </a:cxn>
              <a:cxn ang="0">
                <a:pos x="106635" y="12236"/>
              </a:cxn>
              <a:cxn ang="0">
                <a:pos x="106635" y="27969"/>
              </a:cxn>
              <a:cxn ang="0">
                <a:pos x="92650" y="27969"/>
              </a:cxn>
              <a:cxn ang="0">
                <a:pos x="92650" y="13984"/>
              </a:cxn>
              <a:cxn ang="0">
                <a:pos x="55939" y="13984"/>
              </a:cxn>
              <a:cxn ang="0">
                <a:pos x="55939" y="27969"/>
              </a:cxn>
              <a:cxn ang="0">
                <a:pos x="41954" y="27969"/>
              </a:cxn>
              <a:cxn ang="0">
                <a:pos x="41954" y="12236"/>
              </a:cxn>
              <a:cxn ang="0">
                <a:pos x="54191" y="0"/>
              </a:cxn>
              <a:cxn ang="0">
                <a:pos x="0" y="34962"/>
              </a:cxn>
              <a:cxn ang="0">
                <a:pos x="0" y="83909"/>
              </a:cxn>
              <a:cxn ang="0">
                <a:pos x="148590" y="83909"/>
              </a:cxn>
              <a:cxn ang="0">
                <a:pos x="148590" y="34962"/>
              </a:cxn>
              <a:cxn ang="0">
                <a:pos x="0" y="34962"/>
              </a:cxn>
            </a:cxnLst>
            <a:rect l="0" t="0" r="0" b="0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rgbClr val="DA0050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170"/>
          <p:cNvSpPr>
            <a:spLocks noEditPoints="1"/>
          </p:cNvSpPr>
          <p:nvPr/>
        </p:nvSpPr>
        <p:spPr>
          <a:xfrm>
            <a:off x="6528705" y="3902437"/>
            <a:ext cx="556096" cy="588178"/>
          </a:xfrm>
          <a:custGeom>
            <a:avLst/>
            <a:gdLst/>
            <a:ahLst/>
            <a:cxnLst>
              <a:cxn ang="0">
                <a:pos x="126874" y="21138"/>
              </a:cxn>
              <a:cxn ang="0">
                <a:pos x="135007" y="5691"/>
              </a:cxn>
              <a:cxn ang="0">
                <a:pos x="112235" y="14634"/>
              </a:cxn>
              <a:cxn ang="0">
                <a:pos x="5693" y="117890"/>
              </a:cxn>
              <a:cxn ang="0">
                <a:pos x="22772" y="165046"/>
              </a:cxn>
              <a:cxn ang="0">
                <a:pos x="22772" y="126833"/>
              </a:cxn>
              <a:cxn ang="0">
                <a:pos x="81330" y="84555"/>
              </a:cxn>
              <a:cxn ang="0">
                <a:pos x="86209" y="68295"/>
              </a:cxn>
              <a:cxn ang="0">
                <a:pos x="65064" y="77238"/>
              </a:cxn>
              <a:cxn ang="0">
                <a:pos x="56117" y="73986"/>
              </a:cxn>
              <a:cxn ang="0">
                <a:pos x="86209" y="61790"/>
              </a:cxn>
              <a:cxn ang="0">
                <a:pos x="98409" y="66669"/>
              </a:cxn>
              <a:cxn ang="0">
                <a:pos x="98409" y="14634"/>
              </a:cxn>
              <a:cxn ang="0">
                <a:pos x="133381" y="0"/>
              </a:cxn>
              <a:cxn ang="0">
                <a:pos x="135007" y="0"/>
              </a:cxn>
              <a:cxn ang="0">
                <a:pos x="165100" y="14634"/>
              </a:cxn>
              <a:cxn ang="0">
                <a:pos x="128501" y="139029"/>
              </a:cxn>
              <a:cxn ang="0">
                <a:pos x="117928" y="133338"/>
              </a:cxn>
              <a:cxn ang="0">
                <a:pos x="78890" y="156103"/>
              </a:cxn>
              <a:cxn ang="0">
                <a:pos x="66690" y="149598"/>
              </a:cxn>
              <a:cxn ang="0">
                <a:pos x="28465" y="173990"/>
              </a:cxn>
              <a:cxn ang="0">
                <a:pos x="2439" y="161794"/>
              </a:cxn>
              <a:cxn ang="0">
                <a:pos x="0" y="157729"/>
              </a:cxn>
              <a:cxn ang="0">
                <a:pos x="0" y="108947"/>
              </a:cxn>
              <a:cxn ang="0">
                <a:pos x="35785" y="95125"/>
              </a:cxn>
              <a:cxn ang="0">
                <a:pos x="37411" y="95125"/>
              </a:cxn>
              <a:cxn ang="0">
                <a:pos x="66690" y="108947"/>
              </a:cxn>
              <a:cxn ang="0">
                <a:pos x="74010" y="147159"/>
              </a:cxn>
              <a:cxn ang="0">
                <a:pos x="56117" y="84555"/>
              </a:cxn>
              <a:cxn ang="0">
                <a:pos x="51237" y="101629"/>
              </a:cxn>
              <a:cxn ang="0">
                <a:pos x="51237" y="75612"/>
              </a:cxn>
              <a:cxn ang="0">
                <a:pos x="104102" y="70734"/>
              </a:cxn>
              <a:cxn ang="0">
                <a:pos x="117928" y="75612"/>
              </a:cxn>
              <a:cxn ang="0">
                <a:pos x="122808" y="130085"/>
              </a:cxn>
              <a:cxn ang="0">
                <a:pos x="104102" y="22765"/>
              </a:cxn>
              <a:cxn ang="0">
                <a:pos x="104102" y="70734"/>
              </a:cxn>
              <a:cxn ang="0">
                <a:pos x="28465" y="117890"/>
              </a:cxn>
              <a:cxn ang="0">
                <a:pos x="35785" y="101629"/>
              </a:cxn>
              <a:cxn ang="0">
                <a:pos x="14639" y="110573"/>
              </a:cxn>
              <a:cxn ang="0">
                <a:pos x="128501" y="26830"/>
              </a:cxn>
              <a:cxn ang="0">
                <a:pos x="128501" y="28456"/>
              </a:cxn>
            </a:cxnLst>
            <a:rect l="0" t="0" r="0" b="0"/>
            <a:pathLst>
              <a:path w="203" h="214">
                <a:moveTo>
                  <a:pt x="138" y="18"/>
                </a:moveTo>
                <a:lnTo>
                  <a:pt x="156" y="26"/>
                </a:lnTo>
                <a:lnTo>
                  <a:pt x="186" y="18"/>
                </a:lnTo>
                <a:lnTo>
                  <a:pt x="166" y="7"/>
                </a:lnTo>
                <a:lnTo>
                  <a:pt x="138" y="18"/>
                </a:lnTo>
                <a:lnTo>
                  <a:pt x="138" y="18"/>
                </a:lnTo>
                <a:close/>
                <a:moveTo>
                  <a:pt x="28" y="156"/>
                </a:moveTo>
                <a:lnTo>
                  <a:pt x="7" y="145"/>
                </a:lnTo>
                <a:lnTo>
                  <a:pt x="7" y="192"/>
                </a:lnTo>
                <a:lnTo>
                  <a:pt x="28" y="203"/>
                </a:lnTo>
                <a:lnTo>
                  <a:pt x="28" y="156"/>
                </a:lnTo>
                <a:lnTo>
                  <a:pt x="28" y="156"/>
                </a:lnTo>
                <a:close/>
                <a:moveTo>
                  <a:pt x="80" y="95"/>
                </a:moveTo>
                <a:lnTo>
                  <a:pt x="100" y="104"/>
                </a:lnTo>
                <a:lnTo>
                  <a:pt x="126" y="93"/>
                </a:lnTo>
                <a:lnTo>
                  <a:pt x="106" y="84"/>
                </a:lnTo>
                <a:lnTo>
                  <a:pt x="80" y="95"/>
                </a:lnTo>
                <a:lnTo>
                  <a:pt x="80" y="95"/>
                </a:lnTo>
                <a:close/>
                <a:moveTo>
                  <a:pt x="63" y="93"/>
                </a:moveTo>
                <a:lnTo>
                  <a:pt x="69" y="91"/>
                </a:lnTo>
                <a:lnTo>
                  <a:pt x="106" y="76"/>
                </a:lnTo>
                <a:lnTo>
                  <a:pt x="106" y="76"/>
                </a:lnTo>
                <a:lnTo>
                  <a:pt x="108" y="76"/>
                </a:lnTo>
                <a:lnTo>
                  <a:pt x="121" y="82"/>
                </a:lnTo>
                <a:lnTo>
                  <a:pt x="121" y="22"/>
                </a:lnTo>
                <a:lnTo>
                  <a:pt x="121" y="18"/>
                </a:lnTo>
                <a:lnTo>
                  <a:pt x="128" y="13"/>
                </a:lnTo>
                <a:lnTo>
                  <a:pt x="164" y="0"/>
                </a:lnTo>
                <a:lnTo>
                  <a:pt x="166" y="0"/>
                </a:lnTo>
                <a:lnTo>
                  <a:pt x="166" y="0"/>
                </a:lnTo>
                <a:lnTo>
                  <a:pt x="197" y="13"/>
                </a:lnTo>
                <a:lnTo>
                  <a:pt x="203" y="18"/>
                </a:lnTo>
                <a:lnTo>
                  <a:pt x="203" y="153"/>
                </a:lnTo>
                <a:lnTo>
                  <a:pt x="158" y="171"/>
                </a:lnTo>
                <a:lnTo>
                  <a:pt x="154" y="169"/>
                </a:lnTo>
                <a:lnTo>
                  <a:pt x="145" y="164"/>
                </a:lnTo>
                <a:lnTo>
                  <a:pt x="145" y="175"/>
                </a:lnTo>
                <a:lnTo>
                  <a:pt x="97" y="192"/>
                </a:lnTo>
                <a:lnTo>
                  <a:pt x="93" y="190"/>
                </a:lnTo>
                <a:lnTo>
                  <a:pt x="82" y="184"/>
                </a:lnTo>
                <a:lnTo>
                  <a:pt x="82" y="197"/>
                </a:lnTo>
                <a:lnTo>
                  <a:pt x="35" y="214"/>
                </a:lnTo>
                <a:lnTo>
                  <a:pt x="31" y="212"/>
                </a:lnTo>
                <a:lnTo>
                  <a:pt x="3" y="199"/>
                </a:lnTo>
                <a:lnTo>
                  <a:pt x="0" y="197"/>
                </a:lnTo>
                <a:lnTo>
                  <a:pt x="0" y="194"/>
                </a:lnTo>
                <a:lnTo>
                  <a:pt x="0" y="141"/>
                </a:lnTo>
                <a:lnTo>
                  <a:pt x="0" y="134"/>
                </a:lnTo>
                <a:lnTo>
                  <a:pt x="7" y="132"/>
                </a:lnTo>
                <a:lnTo>
                  <a:pt x="44" y="117"/>
                </a:lnTo>
                <a:lnTo>
                  <a:pt x="44" y="117"/>
                </a:lnTo>
                <a:lnTo>
                  <a:pt x="46" y="117"/>
                </a:lnTo>
                <a:lnTo>
                  <a:pt x="74" y="132"/>
                </a:lnTo>
                <a:lnTo>
                  <a:pt x="82" y="134"/>
                </a:lnTo>
                <a:lnTo>
                  <a:pt x="82" y="177"/>
                </a:lnTo>
                <a:lnTo>
                  <a:pt x="91" y="181"/>
                </a:lnTo>
                <a:lnTo>
                  <a:pt x="91" y="115"/>
                </a:lnTo>
                <a:lnTo>
                  <a:pt x="69" y="104"/>
                </a:lnTo>
                <a:lnTo>
                  <a:pt x="69" y="130"/>
                </a:lnTo>
                <a:lnTo>
                  <a:pt x="63" y="125"/>
                </a:lnTo>
                <a:lnTo>
                  <a:pt x="63" y="100"/>
                </a:lnTo>
                <a:lnTo>
                  <a:pt x="63" y="93"/>
                </a:lnTo>
                <a:lnTo>
                  <a:pt x="63" y="93"/>
                </a:lnTo>
                <a:close/>
                <a:moveTo>
                  <a:pt x="128" y="87"/>
                </a:moveTo>
                <a:lnTo>
                  <a:pt x="136" y="91"/>
                </a:lnTo>
                <a:lnTo>
                  <a:pt x="145" y="93"/>
                </a:lnTo>
                <a:lnTo>
                  <a:pt x="145" y="156"/>
                </a:lnTo>
                <a:lnTo>
                  <a:pt x="151" y="160"/>
                </a:lnTo>
                <a:lnTo>
                  <a:pt x="151" y="39"/>
                </a:lnTo>
                <a:lnTo>
                  <a:pt x="128" y="28"/>
                </a:lnTo>
                <a:lnTo>
                  <a:pt x="128" y="87"/>
                </a:lnTo>
                <a:lnTo>
                  <a:pt x="128" y="87"/>
                </a:lnTo>
                <a:close/>
                <a:moveTo>
                  <a:pt x="18" y="136"/>
                </a:moveTo>
                <a:lnTo>
                  <a:pt x="35" y="145"/>
                </a:lnTo>
                <a:lnTo>
                  <a:pt x="65" y="134"/>
                </a:lnTo>
                <a:lnTo>
                  <a:pt x="44" y="125"/>
                </a:lnTo>
                <a:lnTo>
                  <a:pt x="18" y="136"/>
                </a:lnTo>
                <a:lnTo>
                  <a:pt x="18" y="136"/>
                </a:lnTo>
                <a:close/>
                <a:moveTo>
                  <a:pt x="158" y="35"/>
                </a:moveTo>
                <a:lnTo>
                  <a:pt x="158" y="33"/>
                </a:lnTo>
                <a:lnTo>
                  <a:pt x="158" y="35"/>
                </a:lnTo>
                <a:lnTo>
                  <a:pt x="158" y="35"/>
                </a:lnTo>
                <a:lnTo>
                  <a:pt x="158" y="35"/>
                </a:lnTo>
                <a:close/>
              </a:path>
            </a:pathLst>
          </a:custGeom>
          <a:solidFill>
            <a:srgbClr val="DA0050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Freeform 175"/>
          <p:cNvSpPr>
            <a:spLocks noEditPoints="1"/>
          </p:cNvSpPr>
          <p:nvPr/>
        </p:nvSpPr>
        <p:spPr>
          <a:xfrm>
            <a:off x="5167265" y="3869262"/>
            <a:ext cx="497280" cy="625610"/>
          </a:xfrm>
          <a:custGeom>
            <a:avLst/>
            <a:gdLst/>
            <a:ahLst/>
            <a:cxnLst>
              <a:cxn ang="0">
                <a:pos x="85657" y="45324"/>
              </a:cxn>
              <a:cxn ang="0">
                <a:pos x="57687" y="38351"/>
              </a:cxn>
              <a:cxn ang="0">
                <a:pos x="45451" y="73216"/>
              </a:cxn>
              <a:cxn ang="0">
                <a:pos x="59436" y="95879"/>
              </a:cxn>
              <a:cxn ang="0">
                <a:pos x="61184" y="102852"/>
              </a:cxn>
              <a:cxn ang="0">
                <a:pos x="85657" y="109825"/>
              </a:cxn>
              <a:cxn ang="0">
                <a:pos x="110131" y="102852"/>
              </a:cxn>
              <a:cxn ang="0">
                <a:pos x="110131" y="95879"/>
              </a:cxn>
              <a:cxn ang="0">
                <a:pos x="125864" y="73216"/>
              </a:cxn>
              <a:cxn ang="0">
                <a:pos x="111879" y="38351"/>
              </a:cxn>
              <a:cxn ang="0">
                <a:pos x="85657" y="45324"/>
              </a:cxn>
              <a:cxn ang="0">
                <a:pos x="146841" y="134230"/>
              </a:cxn>
              <a:cxn ang="0">
                <a:pos x="24473" y="134230"/>
              </a:cxn>
              <a:cxn ang="0">
                <a:pos x="19229" y="151663"/>
              </a:cxn>
              <a:cxn ang="0">
                <a:pos x="19229" y="151663"/>
              </a:cxn>
              <a:cxn ang="0">
                <a:pos x="24473" y="167352"/>
              </a:cxn>
              <a:cxn ang="0">
                <a:pos x="148590" y="167352"/>
              </a:cxn>
              <a:cxn ang="0">
                <a:pos x="148590" y="184785"/>
              </a:cxn>
              <a:cxn ang="0">
                <a:pos x="20977" y="184785"/>
              </a:cxn>
              <a:cxn ang="0">
                <a:pos x="17481" y="184785"/>
              </a:cxn>
              <a:cxn ang="0">
                <a:pos x="13984" y="183041"/>
              </a:cxn>
              <a:cxn ang="0">
                <a:pos x="12236" y="181298"/>
              </a:cxn>
              <a:cxn ang="0">
                <a:pos x="0" y="151663"/>
              </a:cxn>
              <a:cxn ang="0">
                <a:pos x="0" y="151663"/>
              </a:cxn>
              <a:cxn ang="0">
                <a:pos x="12236" y="120284"/>
              </a:cxn>
              <a:cxn ang="0">
                <a:pos x="13984" y="118541"/>
              </a:cxn>
              <a:cxn ang="0">
                <a:pos x="15733" y="115054"/>
              </a:cxn>
              <a:cxn ang="0">
                <a:pos x="20977" y="115054"/>
              </a:cxn>
              <a:cxn ang="0">
                <a:pos x="146841" y="115054"/>
              </a:cxn>
              <a:cxn ang="0">
                <a:pos x="146841" y="134230"/>
              </a:cxn>
              <a:cxn ang="0">
                <a:pos x="27969" y="158636"/>
              </a:cxn>
              <a:cxn ang="0">
                <a:pos x="27969" y="162122"/>
              </a:cxn>
              <a:cxn ang="0">
                <a:pos x="136353" y="162122"/>
              </a:cxn>
              <a:cxn ang="0">
                <a:pos x="136353" y="158636"/>
              </a:cxn>
              <a:cxn ang="0">
                <a:pos x="27969" y="158636"/>
              </a:cxn>
              <a:cxn ang="0">
                <a:pos x="27969" y="139460"/>
              </a:cxn>
              <a:cxn ang="0">
                <a:pos x="27969" y="142946"/>
              </a:cxn>
              <a:cxn ang="0">
                <a:pos x="136353" y="142946"/>
              </a:cxn>
              <a:cxn ang="0">
                <a:pos x="136353" y="139460"/>
              </a:cxn>
              <a:cxn ang="0">
                <a:pos x="27969" y="139460"/>
              </a:cxn>
              <a:cxn ang="0">
                <a:pos x="27969" y="148176"/>
              </a:cxn>
              <a:cxn ang="0">
                <a:pos x="27969" y="153406"/>
              </a:cxn>
              <a:cxn ang="0">
                <a:pos x="136353" y="153406"/>
              </a:cxn>
              <a:cxn ang="0">
                <a:pos x="136353" y="148176"/>
              </a:cxn>
              <a:cxn ang="0">
                <a:pos x="27969" y="148176"/>
              </a:cxn>
              <a:cxn ang="0">
                <a:pos x="87405" y="17432"/>
              </a:cxn>
              <a:cxn ang="0">
                <a:pos x="127612" y="13946"/>
              </a:cxn>
              <a:cxn ang="0">
                <a:pos x="89154" y="26148"/>
              </a:cxn>
              <a:cxn ang="0">
                <a:pos x="87405" y="41838"/>
              </a:cxn>
              <a:cxn ang="0">
                <a:pos x="83909" y="41838"/>
              </a:cxn>
              <a:cxn ang="0">
                <a:pos x="69924" y="13946"/>
              </a:cxn>
              <a:cxn ang="0">
                <a:pos x="80413" y="6973"/>
              </a:cxn>
              <a:cxn ang="0">
                <a:pos x="87405" y="17432"/>
              </a:cxn>
            </a:cxnLst>
            <a:rect l="0" t="0" r="0" b="0"/>
            <a:pathLst>
              <a:path w="85" h="106">
                <a:moveTo>
                  <a:pt x="49" y="26"/>
                </a:moveTo>
                <a:cubicBezTo>
                  <a:pt x="47" y="24"/>
                  <a:pt x="40" y="19"/>
                  <a:pt x="33" y="22"/>
                </a:cubicBezTo>
                <a:cubicBezTo>
                  <a:pt x="25" y="25"/>
                  <a:pt x="22" y="34"/>
                  <a:pt x="26" y="42"/>
                </a:cubicBezTo>
                <a:cubicBezTo>
                  <a:pt x="30" y="50"/>
                  <a:pt x="33" y="53"/>
                  <a:pt x="34" y="55"/>
                </a:cubicBezTo>
                <a:cubicBezTo>
                  <a:pt x="35" y="56"/>
                  <a:pt x="34" y="58"/>
                  <a:pt x="35" y="59"/>
                </a:cubicBezTo>
                <a:cubicBezTo>
                  <a:pt x="36" y="64"/>
                  <a:pt x="46" y="66"/>
                  <a:pt x="49" y="63"/>
                </a:cubicBezTo>
                <a:cubicBezTo>
                  <a:pt x="52" y="66"/>
                  <a:pt x="62" y="64"/>
                  <a:pt x="63" y="59"/>
                </a:cubicBezTo>
                <a:cubicBezTo>
                  <a:pt x="63" y="58"/>
                  <a:pt x="63" y="56"/>
                  <a:pt x="63" y="55"/>
                </a:cubicBezTo>
                <a:cubicBezTo>
                  <a:pt x="64" y="53"/>
                  <a:pt x="68" y="50"/>
                  <a:pt x="72" y="42"/>
                </a:cubicBezTo>
                <a:cubicBezTo>
                  <a:pt x="76" y="34"/>
                  <a:pt x="73" y="25"/>
                  <a:pt x="64" y="22"/>
                </a:cubicBezTo>
                <a:cubicBezTo>
                  <a:pt x="58" y="19"/>
                  <a:pt x="51" y="24"/>
                  <a:pt x="49" y="26"/>
                </a:cubicBezTo>
                <a:close/>
                <a:moveTo>
                  <a:pt x="84" y="77"/>
                </a:moveTo>
                <a:cubicBezTo>
                  <a:pt x="14" y="77"/>
                  <a:pt x="14" y="77"/>
                  <a:pt x="14" y="77"/>
                </a:cubicBezTo>
                <a:cubicBezTo>
                  <a:pt x="11" y="80"/>
                  <a:pt x="10" y="83"/>
                  <a:pt x="11" y="87"/>
                </a:cubicBezTo>
                <a:cubicBezTo>
                  <a:pt x="11" y="87"/>
                  <a:pt x="11" y="87"/>
                  <a:pt x="11" y="87"/>
                </a:cubicBezTo>
                <a:cubicBezTo>
                  <a:pt x="11" y="90"/>
                  <a:pt x="12" y="93"/>
                  <a:pt x="14" y="96"/>
                </a:cubicBezTo>
                <a:cubicBezTo>
                  <a:pt x="85" y="96"/>
                  <a:pt x="85" y="96"/>
                  <a:pt x="85" y="9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10" y="106"/>
                  <a:pt x="10" y="106"/>
                  <a:pt x="10" y="106"/>
                </a:cubicBezTo>
                <a:cubicBezTo>
                  <a:pt x="8" y="105"/>
                  <a:pt x="8" y="105"/>
                  <a:pt x="8" y="105"/>
                </a:cubicBezTo>
                <a:cubicBezTo>
                  <a:pt x="8" y="104"/>
                  <a:pt x="7" y="104"/>
                  <a:pt x="7" y="104"/>
                </a:cubicBezTo>
                <a:cubicBezTo>
                  <a:pt x="3" y="99"/>
                  <a:pt x="0" y="93"/>
                  <a:pt x="0" y="87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81"/>
                  <a:pt x="2" y="74"/>
                  <a:pt x="7" y="69"/>
                </a:cubicBezTo>
                <a:cubicBezTo>
                  <a:pt x="7" y="69"/>
                  <a:pt x="7" y="68"/>
                  <a:pt x="8" y="68"/>
                </a:cubicBezTo>
                <a:cubicBezTo>
                  <a:pt x="9" y="66"/>
                  <a:pt x="9" y="66"/>
                  <a:pt x="9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4" y="77"/>
                  <a:pt x="84" y="77"/>
                  <a:pt x="84" y="77"/>
                </a:cubicBezTo>
                <a:close/>
                <a:moveTo>
                  <a:pt x="16" y="91"/>
                </a:moveTo>
                <a:cubicBezTo>
                  <a:pt x="16" y="93"/>
                  <a:pt x="16" y="93"/>
                  <a:pt x="16" y="93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91"/>
                  <a:pt x="78" y="91"/>
                  <a:pt x="78" y="91"/>
                </a:cubicBezTo>
                <a:cubicBezTo>
                  <a:pt x="16" y="91"/>
                  <a:pt x="16" y="91"/>
                  <a:pt x="16" y="91"/>
                </a:cubicBezTo>
                <a:close/>
                <a:moveTo>
                  <a:pt x="16" y="80"/>
                </a:moveTo>
                <a:cubicBezTo>
                  <a:pt x="16" y="82"/>
                  <a:pt x="16" y="82"/>
                  <a:pt x="16" y="82"/>
                </a:cubicBezTo>
                <a:cubicBezTo>
                  <a:pt x="78" y="82"/>
                  <a:pt x="78" y="82"/>
                  <a:pt x="78" y="82"/>
                </a:cubicBezTo>
                <a:cubicBezTo>
                  <a:pt x="78" y="80"/>
                  <a:pt x="78" y="80"/>
                  <a:pt x="78" y="80"/>
                </a:cubicBezTo>
                <a:cubicBezTo>
                  <a:pt x="16" y="80"/>
                  <a:pt x="16" y="80"/>
                  <a:pt x="16" y="80"/>
                </a:cubicBezTo>
                <a:close/>
                <a:moveTo>
                  <a:pt x="16" y="85"/>
                </a:moveTo>
                <a:cubicBezTo>
                  <a:pt x="16" y="88"/>
                  <a:pt x="16" y="88"/>
                  <a:pt x="16" y="88"/>
                </a:cubicBezTo>
                <a:cubicBezTo>
                  <a:pt x="78" y="88"/>
                  <a:pt x="78" y="88"/>
                  <a:pt x="78" y="88"/>
                </a:cubicBezTo>
                <a:cubicBezTo>
                  <a:pt x="78" y="85"/>
                  <a:pt x="78" y="85"/>
                  <a:pt x="78" y="85"/>
                </a:cubicBezTo>
                <a:cubicBezTo>
                  <a:pt x="16" y="85"/>
                  <a:pt x="16" y="85"/>
                  <a:pt x="16" y="85"/>
                </a:cubicBezTo>
                <a:close/>
                <a:moveTo>
                  <a:pt x="50" y="10"/>
                </a:moveTo>
                <a:cubicBezTo>
                  <a:pt x="54" y="0"/>
                  <a:pt x="64" y="5"/>
                  <a:pt x="73" y="8"/>
                </a:cubicBezTo>
                <a:cubicBezTo>
                  <a:pt x="69" y="14"/>
                  <a:pt x="58" y="18"/>
                  <a:pt x="51" y="15"/>
                </a:cubicBezTo>
                <a:cubicBezTo>
                  <a:pt x="51" y="18"/>
                  <a:pt x="50" y="21"/>
                  <a:pt x="50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17"/>
                  <a:pt x="46" y="13"/>
                  <a:pt x="40" y="8"/>
                </a:cubicBezTo>
                <a:cubicBezTo>
                  <a:pt x="46" y="4"/>
                  <a:pt x="46" y="4"/>
                  <a:pt x="46" y="4"/>
                </a:cubicBezTo>
                <a:cubicBezTo>
                  <a:pt x="48" y="6"/>
                  <a:pt x="50" y="8"/>
                  <a:pt x="50" y="10"/>
                </a:cubicBezTo>
                <a:close/>
              </a:path>
            </a:pathLst>
          </a:custGeom>
          <a:solidFill>
            <a:srgbClr val="DA0050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Freeform 231"/>
          <p:cNvSpPr>
            <a:spLocks noEditPoints="1"/>
          </p:cNvSpPr>
          <p:nvPr/>
        </p:nvSpPr>
        <p:spPr>
          <a:xfrm>
            <a:off x="6528705" y="1707002"/>
            <a:ext cx="737895" cy="556096"/>
          </a:xfrm>
          <a:custGeom>
            <a:avLst/>
            <a:gdLst/>
            <a:ahLst/>
            <a:cxnLst>
              <a:cxn ang="0">
                <a:pos x="127932" y="0"/>
              </a:cxn>
              <a:cxn ang="0">
                <a:pos x="219710" y="50156"/>
              </a:cxn>
              <a:cxn ang="0">
                <a:pos x="120979" y="139324"/>
              </a:cxn>
              <a:cxn ang="0">
                <a:pos x="133494" y="109370"/>
              </a:cxn>
              <a:cxn ang="0">
                <a:pos x="154353" y="120516"/>
              </a:cxn>
              <a:cxn ang="0">
                <a:pos x="136275" y="86381"/>
              </a:cxn>
              <a:cxn ang="0">
                <a:pos x="135580" y="55729"/>
              </a:cxn>
              <a:cxn ang="0">
                <a:pos x="146705" y="57819"/>
              </a:cxn>
              <a:cxn ang="0">
                <a:pos x="133494" y="36921"/>
              </a:cxn>
              <a:cxn ang="0">
                <a:pos x="132104" y="32741"/>
              </a:cxn>
              <a:cxn ang="0">
                <a:pos x="130018" y="18112"/>
              </a:cxn>
              <a:cxn ang="0">
                <a:pos x="115417" y="20898"/>
              </a:cxn>
              <a:cxn ang="0">
                <a:pos x="112636" y="21595"/>
              </a:cxn>
              <a:cxn ang="0">
                <a:pos x="127932" y="0"/>
              </a:cxn>
              <a:cxn ang="0">
                <a:pos x="11124" y="36921"/>
              </a:cxn>
              <a:cxn ang="0">
                <a:pos x="63270" y="165100"/>
              </a:cxn>
              <a:cxn ang="0">
                <a:pos x="115417" y="36921"/>
              </a:cxn>
              <a:cxn ang="0">
                <a:pos x="11124" y="36921"/>
              </a:cxn>
              <a:cxn ang="0">
                <a:pos x="36154" y="114943"/>
              </a:cxn>
              <a:cxn ang="0">
                <a:pos x="91082" y="114943"/>
              </a:cxn>
              <a:cxn ang="0">
                <a:pos x="36154" y="114943"/>
              </a:cxn>
              <a:cxn ang="0">
                <a:pos x="52841" y="82201"/>
              </a:cxn>
              <a:cxn ang="0">
                <a:pos x="25030" y="76628"/>
              </a:cxn>
              <a:cxn ang="0">
                <a:pos x="52841" y="82201"/>
              </a:cxn>
              <a:cxn ang="0">
                <a:pos x="74395" y="82201"/>
              </a:cxn>
              <a:cxn ang="0">
                <a:pos x="102902" y="76628"/>
              </a:cxn>
              <a:cxn ang="0">
                <a:pos x="74395" y="82201"/>
              </a:cxn>
              <a:cxn ang="0">
                <a:pos x="162001" y="65482"/>
              </a:cxn>
              <a:cxn ang="0">
                <a:pos x="186336" y="81505"/>
              </a:cxn>
              <a:cxn ang="0">
                <a:pos x="162001" y="65482"/>
              </a:cxn>
            </a:cxnLst>
            <a:rect l="0" t="0" r="0" b="0"/>
            <a:pathLst>
              <a:path w="316" h="237">
                <a:moveTo>
                  <a:pt x="184" y="0"/>
                </a:moveTo>
                <a:cubicBezTo>
                  <a:pt x="223" y="31"/>
                  <a:pt x="269" y="56"/>
                  <a:pt x="316" y="72"/>
                </a:cubicBezTo>
                <a:cubicBezTo>
                  <a:pt x="291" y="148"/>
                  <a:pt x="251" y="206"/>
                  <a:pt x="174" y="200"/>
                </a:cubicBezTo>
                <a:cubicBezTo>
                  <a:pt x="182" y="187"/>
                  <a:pt x="188" y="172"/>
                  <a:pt x="192" y="157"/>
                </a:cubicBezTo>
                <a:cubicBezTo>
                  <a:pt x="222" y="173"/>
                  <a:pt x="222" y="173"/>
                  <a:pt x="222" y="173"/>
                </a:cubicBezTo>
                <a:cubicBezTo>
                  <a:pt x="233" y="153"/>
                  <a:pt x="217" y="132"/>
                  <a:pt x="196" y="124"/>
                </a:cubicBezTo>
                <a:cubicBezTo>
                  <a:pt x="197" y="109"/>
                  <a:pt x="197" y="95"/>
                  <a:pt x="195" y="80"/>
                </a:cubicBezTo>
                <a:cubicBezTo>
                  <a:pt x="200" y="81"/>
                  <a:pt x="205" y="82"/>
                  <a:pt x="211" y="83"/>
                </a:cubicBezTo>
                <a:cubicBezTo>
                  <a:pt x="215" y="69"/>
                  <a:pt x="205" y="52"/>
                  <a:pt x="192" y="53"/>
                </a:cubicBezTo>
                <a:cubicBezTo>
                  <a:pt x="191" y="51"/>
                  <a:pt x="191" y="49"/>
                  <a:pt x="190" y="47"/>
                </a:cubicBezTo>
                <a:cubicBezTo>
                  <a:pt x="187" y="26"/>
                  <a:pt x="187" y="26"/>
                  <a:pt x="187" y="26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5" y="30"/>
                  <a:pt x="163" y="31"/>
                  <a:pt x="162" y="31"/>
                </a:cubicBezTo>
                <a:cubicBezTo>
                  <a:pt x="169" y="21"/>
                  <a:pt x="176" y="10"/>
                  <a:pt x="184" y="0"/>
                </a:cubicBezTo>
                <a:close/>
                <a:moveTo>
                  <a:pt x="16" y="53"/>
                </a:moveTo>
                <a:cubicBezTo>
                  <a:pt x="0" y="135"/>
                  <a:pt x="10" y="208"/>
                  <a:pt x="91" y="237"/>
                </a:cubicBezTo>
                <a:cubicBezTo>
                  <a:pt x="172" y="208"/>
                  <a:pt x="181" y="135"/>
                  <a:pt x="166" y="53"/>
                </a:cubicBezTo>
                <a:cubicBezTo>
                  <a:pt x="117" y="62"/>
                  <a:pt x="65" y="61"/>
                  <a:pt x="16" y="53"/>
                </a:cubicBezTo>
                <a:close/>
                <a:moveTo>
                  <a:pt x="52" y="165"/>
                </a:moveTo>
                <a:cubicBezTo>
                  <a:pt x="131" y="165"/>
                  <a:pt x="131" y="165"/>
                  <a:pt x="131" y="165"/>
                </a:cubicBezTo>
                <a:cubicBezTo>
                  <a:pt x="131" y="207"/>
                  <a:pt x="52" y="207"/>
                  <a:pt x="52" y="165"/>
                </a:cubicBezTo>
                <a:close/>
                <a:moveTo>
                  <a:pt x="76" y="118"/>
                </a:moveTo>
                <a:cubicBezTo>
                  <a:pt x="59" y="121"/>
                  <a:pt x="46" y="118"/>
                  <a:pt x="36" y="110"/>
                </a:cubicBezTo>
                <a:cubicBezTo>
                  <a:pt x="50" y="77"/>
                  <a:pt x="78" y="99"/>
                  <a:pt x="76" y="118"/>
                </a:cubicBezTo>
                <a:close/>
                <a:moveTo>
                  <a:pt x="107" y="118"/>
                </a:moveTo>
                <a:cubicBezTo>
                  <a:pt x="106" y="99"/>
                  <a:pt x="133" y="77"/>
                  <a:pt x="148" y="110"/>
                </a:cubicBezTo>
                <a:cubicBezTo>
                  <a:pt x="138" y="118"/>
                  <a:pt x="124" y="121"/>
                  <a:pt x="107" y="118"/>
                </a:cubicBezTo>
                <a:close/>
                <a:moveTo>
                  <a:pt x="233" y="94"/>
                </a:moveTo>
                <a:cubicBezTo>
                  <a:pt x="244" y="108"/>
                  <a:pt x="255" y="116"/>
                  <a:pt x="268" y="117"/>
                </a:cubicBezTo>
                <a:cubicBezTo>
                  <a:pt x="281" y="84"/>
                  <a:pt x="246" y="80"/>
                  <a:pt x="233" y="94"/>
                </a:cubicBezTo>
                <a:close/>
              </a:path>
            </a:pathLst>
          </a:custGeom>
          <a:solidFill>
            <a:srgbClr val="DA0050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38"/>
          <p:cNvSpPr/>
          <p:nvPr/>
        </p:nvSpPr>
        <p:spPr>
          <a:xfrm>
            <a:off x="6436944" y="4598725"/>
            <a:ext cx="600407" cy="600407"/>
          </a:xfrm>
          <a:prstGeom prst="rect">
            <a:avLst/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7" name="Rectangle 49"/>
          <p:cNvSpPr/>
          <p:nvPr/>
        </p:nvSpPr>
        <p:spPr>
          <a:xfrm>
            <a:off x="6436944" y="3301819"/>
            <a:ext cx="600407" cy="600407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0" name="Rectangle 53"/>
          <p:cNvSpPr/>
          <p:nvPr/>
        </p:nvSpPr>
        <p:spPr>
          <a:xfrm>
            <a:off x="6436944" y="2014443"/>
            <a:ext cx="600407" cy="600407"/>
          </a:xfrm>
          <a:prstGeom prst="rect">
            <a:avLst/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" name="Rectangle 61"/>
          <p:cNvSpPr/>
          <p:nvPr/>
        </p:nvSpPr>
        <p:spPr>
          <a:xfrm>
            <a:off x="5154637" y="4610208"/>
            <a:ext cx="600407" cy="600407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2" name="Rectangle 65"/>
          <p:cNvSpPr/>
          <p:nvPr/>
        </p:nvSpPr>
        <p:spPr>
          <a:xfrm>
            <a:off x="5154637" y="3301819"/>
            <a:ext cx="600407" cy="600407"/>
          </a:xfrm>
          <a:prstGeom prst="rect">
            <a:avLst/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Rectangle 69"/>
          <p:cNvSpPr/>
          <p:nvPr/>
        </p:nvSpPr>
        <p:spPr>
          <a:xfrm>
            <a:off x="5154637" y="2011887"/>
            <a:ext cx="600407" cy="600407"/>
          </a:xfrm>
          <a:prstGeom prst="rect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4" name="Shape 2588"/>
          <p:cNvSpPr/>
          <p:nvPr/>
        </p:nvSpPr>
        <p:spPr>
          <a:xfrm>
            <a:off x="5332529" y="2178492"/>
            <a:ext cx="268092" cy="243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ea"/>
              <a:sym typeface="+mn-lt"/>
            </a:endParaRPr>
          </a:p>
        </p:txBody>
      </p:sp>
      <p:sp>
        <p:nvSpPr>
          <p:cNvPr id="15" name="Shape 2617"/>
          <p:cNvSpPr/>
          <p:nvPr/>
        </p:nvSpPr>
        <p:spPr>
          <a:xfrm>
            <a:off x="5325646" y="3477671"/>
            <a:ext cx="268092" cy="219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7" y="20400"/>
                </a:moveTo>
                <a:cubicBezTo>
                  <a:pt x="4686" y="18711"/>
                  <a:pt x="5897" y="18036"/>
                  <a:pt x="7134" y="17493"/>
                </a:cubicBezTo>
                <a:lnTo>
                  <a:pt x="7173" y="17477"/>
                </a:lnTo>
                <a:cubicBezTo>
                  <a:pt x="8055" y="17190"/>
                  <a:pt x="9626" y="16039"/>
                  <a:pt x="9626" y="13569"/>
                </a:cubicBezTo>
                <a:cubicBezTo>
                  <a:pt x="9626" y="11474"/>
                  <a:pt x="8932" y="10452"/>
                  <a:pt x="8558" y="9902"/>
                </a:cubicBezTo>
                <a:cubicBezTo>
                  <a:pt x="8484" y="9791"/>
                  <a:pt x="8394" y="9649"/>
                  <a:pt x="8414" y="9680"/>
                </a:cubicBezTo>
                <a:cubicBezTo>
                  <a:pt x="8384" y="9599"/>
                  <a:pt x="8237" y="9129"/>
                  <a:pt x="8449" y="8035"/>
                </a:cubicBezTo>
                <a:cubicBezTo>
                  <a:pt x="8549" y="7522"/>
                  <a:pt x="8380" y="7241"/>
                  <a:pt x="8380" y="7241"/>
                </a:cubicBezTo>
                <a:cubicBezTo>
                  <a:pt x="8112" y="6505"/>
                  <a:pt x="7614" y="5133"/>
                  <a:pt x="7988" y="4025"/>
                </a:cubicBezTo>
                <a:cubicBezTo>
                  <a:pt x="8490" y="2492"/>
                  <a:pt x="8935" y="2190"/>
                  <a:pt x="9741" y="1747"/>
                </a:cubicBezTo>
                <a:cubicBezTo>
                  <a:pt x="9788" y="1721"/>
                  <a:pt x="9834" y="1691"/>
                  <a:pt x="9877" y="1657"/>
                </a:cubicBezTo>
                <a:cubicBezTo>
                  <a:pt x="10029" y="1535"/>
                  <a:pt x="10674" y="1200"/>
                  <a:pt x="11403" y="1200"/>
                </a:cubicBezTo>
                <a:cubicBezTo>
                  <a:pt x="11768" y="1200"/>
                  <a:pt x="12075" y="1285"/>
                  <a:pt x="12318" y="1454"/>
                </a:cubicBezTo>
                <a:cubicBezTo>
                  <a:pt x="12610" y="1655"/>
                  <a:pt x="12890" y="2039"/>
                  <a:pt x="13313" y="3271"/>
                </a:cubicBezTo>
                <a:cubicBezTo>
                  <a:pt x="14101" y="5469"/>
                  <a:pt x="13602" y="6698"/>
                  <a:pt x="13350" y="7124"/>
                </a:cubicBezTo>
                <a:cubicBezTo>
                  <a:pt x="13183" y="7407"/>
                  <a:pt x="13126" y="7764"/>
                  <a:pt x="13191" y="8102"/>
                </a:cubicBezTo>
                <a:cubicBezTo>
                  <a:pt x="13386" y="9109"/>
                  <a:pt x="13260" y="9534"/>
                  <a:pt x="13227" y="9619"/>
                </a:cubicBezTo>
                <a:cubicBezTo>
                  <a:pt x="13219" y="9631"/>
                  <a:pt x="13101" y="9814"/>
                  <a:pt x="13041" y="9902"/>
                </a:cubicBezTo>
                <a:cubicBezTo>
                  <a:pt x="12668" y="10452"/>
                  <a:pt x="11973" y="11474"/>
                  <a:pt x="11973" y="13569"/>
                </a:cubicBezTo>
                <a:cubicBezTo>
                  <a:pt x="11973" y="16039"/>
                  <a:pt x="13545" y="17190"/>
                  <a:pt x="14427" y="17477"/>
                </a:cubicBezTo>
                <a:lnTo>
                  <a:pt x="14466" y="17493"/>
                </a:lnTo>
                <a:cubicBezTo>
                  <a:pt x="15703" y="18036"/>
                  <a:pt x="16914" y="18711"/>
                  <a:pt x="17143" y="20400"/>
                </a:cubicBezTo>
                <a:cubicBezTo>
                  <a:pt x="17143" y="20400"/>
                  <a:pt x="4457" y="20400"/>
                  <a:pt x="4457" y="20400"/>
                </a:cubicBezTo>
                <a:close/>
                <a:moveTo>
                  <a:pt x="14715" y="16328"/>
                </a:moveTo>
                <a:cubicBezTo>
                  <a:pt x="14715" y="16328"/>
                  <a:pt x="12955" y="15815"/>
                  <a:pt x="12955" y="13569"/>
                </a:cubicBezTo>
                <a:cubicBezTo>
                  <a:pt x="12955" y="11596"/>
                  <a:pt x="13678" y="10901"/>
                  <a:pt x="13957" y="10421"/>
                </a:cubicBezTo>
                <a:cubicBezTo>
                  <a:pt x="13957" y="10421"/>
                  <a:pt x="14531" y="9807"/>
                  <a:pt x="14146" y="7826"/>
                </a:cubicBezTo>
                <a:cubicBezTo>
                  <a:pt x="14787" y="6740"/>
                  <a:pt x="14995" y="4972"/>
                  <a:pt x="14211" y="2789"/>
                </a:cubicBezTo>
                <a:cubicBezTo>
                  <a:pt x="13774" y="1514"/>
                  <a:pt x="13389" y="815"/>
                  <a:pt x="12801" y="409"/>
                </a:cubicBezTo>
                <a:cubicBezTo>
                  <a:pt x="12370" y="110"/>
                  <a:pt x="11880" y="0"/>
                  <a:pt x="11403" y="0"/>
                </a:cubicBezTo>
                <a:cubicBezTo>
                  <a:pt x="10516" y="0"/>
                  <a:pt x="9675" y="384"/>
                  <a:pt x="9339" y="653"/>
                </a:cubicBezTo>
                <a:cubicBezTo>
                  <a:pt x="8357" y="1192"/>
                  <a:pt x="7697" y="1688"/>
                  <a:pt x="7077" y="3579"/>
                </a:cubicBezTo>
                <a:cubicBezTo>
                  <a:pt x="6540" y="5168"/>
                  <a:pt x="7179" y="6892"/>
                  <a:pt x="7494" y="7758"/>
                </a:cubicBezTo>
                <a:cubicBezTo>
                  <a:pt x="7110" y="9740"/>
                  <a:pt x="7642" y="10421"/>
                  <a:pt x="7642" y="10421"/>
                </a:cubicBezTo>
                <a:cubicBezTo>
                  <a:pt x="7922" y="10901"/>
                  <a:pt x="8644" y="11596"/>
                  <a:pt x="8644" y="13569"/>
                </a:cubicBezTo>
                <a:cubicBezTo>
                  <a:pt x="8644" y="15815"/>
                  <a:pt x="6885" y="16328"/>
                  <a:pt x="6885" y="16328"/>
                </a:cubicBezTo>
                <a:cubicBezTo>
                  <a:pt x="5768" y="16819"/>
                  <a:pt x="3436" y="17760"/>
                  <a:pt x="3436" y="21000"/>
                </a:cubicBezTo>
                <a:cubicBezTo>
                  <a:pt x="3436" y="21000"/>
                  <a:pt x="3436" y="21600"/>
                  <a:pt x="3927" y="21600"/>
                </a:cubicBezTo>
                <a:lnTo>
                  <a:pt x="17673" y="21600"/>
                </a:lnTo>
                <a:cubicBezTo>
                  <a:pt x="18164" y="21600"/>
                  <a:pt x="18164" y="21000"/>
                  <a:pt x="18164" y="21000"/>
                </a:cubicBezTo>
                <a:cubicBezTo>
                  <a:pt x="18164" y="17760"/>
                  <a:pt x="15832" y="16819"/>
                  <a:pt x="14715" y="16328"/>
                </a:cubicBezTo>
                <a:moveTo>
                  <a:pt x="19516" y="15006"/>
                </a:moveTo>
                <a:cubicBezTo>
                  <a:pt x="19516" y="15006"/>
                  <a:pt x="18416" y="14701"/>
                  <a:pt x="18416" y="12954"/>
                </a:cubicBezTo>
                <a:cubicBezTo>
                  <a:pt x="18416" y="11419"/>
                  <a:pt x="18794" y="10879"/>
                  <a:pt x="19017" y="10506"/>
                </a:cubicBezTo>
                <a:cubicBezTo>
                  <a:pt x="19017" y="10506"/>
                  <a:pt x="19443" y="9975"/>
                  <a:pt x="19136" y="8435"/>
                </a:cubicBezTo>
                <a:cubicBezTo>
                  <a:pt x="19388" y="7760"/>
                  <a:pt x="19900" y="6419"/>
                  <a:pt x="19470" y="5184"/>
                </a:cubicBezTo>
                <a:cubicBezTo>
                  <a:pt x="18974" y="3714"/>
                  <a:pt x="18645" y="3327"/>
                  <a:pt x="17860" y="2908"/>
                </a:cubicBezTo>
                <a:cubicBezTo>
                  <a:pt x="17591" y="2699"/>
                  <a:pt x="16918" y="2400"/>
                  <a:pt x="16208" y="2400"/>
                </a:cubicBezTo>
                <a:cubicBezTo>
                  <a:pt x="15873" y="2400"/>
                  <a:pt x="15531" y="2473"/>
                  <a:pt x="15218" y="2647"/>
                </a:cubicBezTo>
                <a:cubicBezTo>
                  <a:pt x="15343" y="3035"/>
                  <a:pt x="15449" y="3420"/>
                  <a:pt x="15525" y="3799"/>
                </a:cubicBezTo>
                <a:cubicBezTo>
                  <a:pt x="15537" y="3790"/>
                  <a:pt x="15550" y="3779"/>
                  <a:pt x="15563" y="3770"/>
                </a:cubicBezTo>
                <a:cubicBezTo>
                  <a:pt x="15730" y="3657"/>
                  <a:pt x="15948" y="3600"/>
                  <a:pt x="16208" y="3600"/>
                </a:cubicBezTo>
                <a:cubicBezTo>
                  <a:pt x="16716" y="3600"/>
                  <a:pt x="17211" y="3825"/>
                  <a:pt x="17332" y="3919"/>
                </a:cubicBezTo>
                <a:cubicBezTo>
                  <a:pt x="17375" y="3953"/>
                  <a:pt x="17421" y="3983"/>
                  <a:pt x="17467" y="4008"/>
                </a:cubicBezTo>
                <a:cubicBezTo>
                  <a:pt x="17950" y="4265"/>
                  <a:pt x="18131" y="4362"/>
                  <a:pt x="18562" y="5641"/>
                </a:cubicBezTo>
                <a:cubicBezTo>
                  <a:pt x="18822" y="6387"/>
                  <a:pt x="18452" y="7378"/>
                  <a:pt x="18253" y="7911"/>
                </a:cubicBezTo>
                <a:cubicBezTo>
                  <a:pt x="18161" y="8156"/>
                  <a:pt x="18130" y="8457"/>
                  <a:pt x="18182" y="8718"/>
                </a:cubicBezTo>
                <a:cubicBezTo>
                  <a:pt x="18316" y="9392"/>
                  <a:pt x="18254" y="9706"/>
                  <a:pt x="18232" y="9784"/>
                </a:cubicBezTo>
                <a:cubicBezTo>
                  <a:pt x="18230" y="9788"/>
                  <a:pt x="18227" y="9793"/>
                  <a:pt x="18224" y="9798"/>
                </a:cubicBezTo>
                <a:lnTo>
                  <a:pt x="18191" y="9853"/>
                </a:lnTo>
                <a:cubicBezTo>
                  <a:pt x="17926" y="10290"/>
                  <a:pt x="17434" y="11106"/>
                  <a:pt x="17434" y="12954"/>
                </a:cubicBezTo>
                <a:cubicBezTo>
                  <a:pt x="17434" y="15019"/>
                  <a:pt x="18570" y="15933"/>
                  <a:pt x="19229" y="16155"/>
                </a:cubicBezTo>
                <a:cubicBezTo>
                  <a:pt x="19856" y="16429"/>
                  <a:pt x="20435" y="16859"/>
                  <a:pt x="20582" y="17999"/>
                </a:cubicBezTo>
                <a:lnTo>
                  <a:pt x="18459" y="18000"/>
                </a:lnTo>
                <a:cubicBezTo>
                  <a:pt x="18647" y="18353"/>
                  <a:pt x="18802" y="18755"/>
                  <a:pt x="18920" y="19200"/>
                </a:cubicBezTo>
                <a:lnTo>
                  <a:pt x="21109" y="19199"/>
                </a:lnTo>
                <a:cubicBezTo>
                  <a:pt x="21600" y="19199"/>
                  <a:pt x="21600" y="18599"/>
                  <a:pt x="21600" y="18599"/>
                </a:cubicBezTo>
                <a:cubicBezTo>
                  <a:pt x="21600" y="16199"/>
                  <a:pt x="20410" y="15388"/>
                  <a:pt x="19516" y="15006"/>
                </a:cubicBezTo>
                <a:moveTo>
                  <a:pt x="2371" y="16155"/>
                </a:moveTo>
                <a:cubicBezTo>
                  <a:pt x="3030" y="15933"/>
                  <a:pt x="4166" y="15019"/>
                  <a:pt x="4166" y="12954"/>
                </a:cubicBezTo>
                <a:cubicBezTo>
                  <a:pt x="4166" y="11106"/>
                  <a:pt x="3673" y="10290"/>
                  <a:pt x="3409" y="9853"/>
                </a:cubicBezTo>
                <a:lnTo>
                  <a:pt x="3376" y="9798"/>
                </a:lnTo>
                <a:cubicBezTo>
                  <a:pt x="3373" y="9793"/>
                  <a:pt x="3370" y="9788"/>
                  <a:pt x="3367" y="9784"/>
                </a:cubicBezTo>
                <a:cubicBezTo>
                  <a:pt x="3346" y="9706"/>
                  <a:pt x="3283" y="9392"/>
                  <a:pt x="3418" y="8718"/>
                </a:cubicBezTo>
                <a:cubicBezTo>
                  <a:pt x="3470" y="8457"/>
                  <a:pt x="3439" y="8156"/>
                  <a:pt x="3347" y="7911"/>
                </a:cubicBezTo>
                <a:cubicBezTo>
                  <a:pt x="3148" y="7378"/>
                  <a:pt x="2778" y="6387"/>
                  <a:pt x="3038" y="5641"/>
                </a:cubicBezTo>
                <a:cubicBezTo>
                  <a:pt x="3469" y="4362"/>
                  <a:pt x="3649" y="4265"/>
                  <a:pt x="4133" y="4008"/>
                </a:cubicBezTo>
                <a:cubicBezTo>
                  <a:pt x="4180" y="3983"/>
                  <a:pt x="4225" y="3953"/>
                  <a:pt x="4268" y="3919"/>
                </a:cubicBezTo>
                <a:cubicBezTo>
                  <a:pt x="4389" y="3825"/>
                  <a:pt x="4884" y="3600"/>
                  <a:pt x="5392" y="3600"/>
                </a:cubicBezTo>
                <a:cubicBezTo>
                  <a:pt x="5636" y="3600"/>
                  <a:pt x="5839" y="3655"/>
                  <a:pt x="6002" y="3755"/>
                </a:cubicBezTo>
                <a:cubicBezTo>
                  <a:pt x="6045" y="3548"/>
                  <a:pt x="6096" y="3341"/>
                  <a:pt x="6165" y="3134"/>
                </a:cubicBezTo>
                <a:cubicBezTo>
                  <a:pt x="6225" y="2950"/>
                  <a:pt x="6289" y="2793"/>
                  <a:pt x="6351" y="2630"/>
                </a:cubicBezTo>
                <a:cubicBezTo>
                  <a:pt x="6046" y="2468"/>
                  <a:pt x="5716" y="2400"/>
                  <a:pt x="5392" y="2400"/>
                </a:cubicBezTo>
                <a:cubicBezTo>
                  <a:pt x="4682" y="2400"/>
                  <a:pt x="4009" y="2699"/>
                  <a:pt x="3740" y="2908"/>
                </a:cubicBezTo>
                <a:cubicBezTo>
                  <a:pt x="2955" y="3327"/>
                  <a:pt x="2625" y="3714"/>
                  <a:pt x="2130" y="5184"/>
                </a:cubicBezTo>
                <a:cubicBezTo>
                  <a:pt x="1700" y="6419"/>
                  <a:pt x="2212" y="7760"/>
                  <a:pt x="2464" y="8435"/>
                </a:cubicBezTo>
                <a:cubicBezTo>
                  <a:pt x="2156" y="9975"/>
                  <a:pt x="2583" y="10506"/>
                  <a:pt x="2583" y="10506"/>
                </a:cubicBezTo>
                <a:cubicBezTo>
                  <a:pt x="2806" y="10879"/>
                  <a:pt x="3185" y="11419"/>
                  <a:pt x="3185" y="12954"/>
                </a:cubicBezTo>
                <a:cubicBezTo>
                  <a:pt x="3185" y="14701"/>
                  <a:pt x="2084" y="15006"/>
                  <a:pt x="2084" y="15006"/>
                </a:cubicBezTo>
                <a:cubicBezTo>
                  <a:pt x="1191" y="15388"/>
                  <a:pt x="0" y="16199"/>
                  <a:pt x="0" y="18599"/>
                </a:cubicBezTo>
                <a:cubicBezTo>
                  <a:pt x="0" y="18599"/>
                  <a:pt x="0" y="19199"/>
                  <a:pt x="491" y="19199"/>
                </a:cubicBezTo>
                <a:lnTo>
                  <a:pt x="2680" y="19200"/>
                </a:lnTo>
                <a:cubicBezTo>
                  <a:pt x="2798" y="18755"/>
                  <a:pt x="2952" y="18353"/>
                  <a:pt x="3141" y="18000"/>
                </a:cubicBezTo>
                <a:lnTo>
                  <a:pt x="1018" y="17999"/>
                </a:lnTo>
                <a:cubicBezTo>
                  <a:pt x="1165" y="16859"/>
                  <a:pt x="1744" y="16429"/>
                  <a:pt x="2371" y="1615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ea"/>
              <a:sym typeface="+mn-lt"/>
            </a:endParaRPr>
          </a:p>
        </p:txBody>
      </p:sp>
      <p:sp>
        <p:nvSpPr>
          <p:cNvPr id="16" name="Shape 2621"/>
          <p:cNvSpPr/>
          <p:nvPr/>
        </p:nvSpPr>
        <p:spPr>
          <a:xfrm>
            <a:off x="6614836" y="3526439"/>
            <a:ext cx="268092" cy="170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057"/>
                </a:moveTo>
                <a:cubicBezTo>
                  <a:pt x="5378" y="20057"/>
                  <a:pt x="982" y="13445"/>
                  <a:pt x="982" y="10800"/>
                </a:cubicBezTo>
                <a:cubicBezTo>
                  <a:pt x="982" y="8155"/>
                  <a:pt x="5378" y="1543"/>
                  <a:pt x="10800" y="1543"/>
                </a:cubicBezTo>
                <a:cubicBezTo>
                  <a:pt x="16223" y="1543"/>
                  <a:pt x="20618" y="8155"/>
                  <a:pt x="20618" y="10800"/>
                </a:cubicBezTo>
                <a:cubicBezTo>
                  <a:pt x="20618" y="13445"/>
                  <a:pt x="16223" y="20057"/>
                  <a:pt x="10800" y="20057"/>
                </a:cubicBezTo>
                <a:moveTo>
                  <a:pt x="10800" y="0"/>
                </a:moveTo>
                <a:cubicBezTo>
                  <a:pt x="4835" y="0"/>
                  <a:pt x="0" y="7714"/>
                  <a:pt x="0" y="10800"/>
                </a:cubicBezTo>
                <a:cubicBezTo>
                  <a:pt x="0" y="13886"/>
                  <a:pt x="4835" y="21600"/>
                  <a:pt x="10800" y="21600"/>
                </a:cubicBezTo>
                <a:cubicBezTo>
                  <a:pt x="16765" y="21600"/>
                  <a:pt x="21600" y="13886"/>
                  <a:pt x="21600" y="10800"/>
                </a:cubicBezTo>
                <a:cubicBezTo>
                  <a:pt x="21600" y="7714"/>
                  <a:pt x="16765" y="0"/>
                  <a:pt x="10800" y="0"/>
                </a:cubicBezTo>
                <a:moveTo>
                  <a:pt x="10800" y="16971"/>
                </a:moveTo>
                <a:cubicBezTo>
                  <a:pt x="8631" y="16971"/>
                  <a:pt x="6873" y="14209"/>
                  <a:pt x="6873" y="10800"/>
                </a:cubicBezTo>
                <a:cubicBezTo>
                  <a:pt x="6873" y="7392"/>
                  <a:pt x="8631" y="4629"/>
                  <a:pt x="10800" y="4629"/>
                </a:cubicBezTo>
                <a:cubicBezTo>
                  <a:pt x="12969" y="4629"/>
                  <a:pt x="14727" y="7392"/>
                  <a:pt x="14727" y="10800"/>
                </a:cubicBezTo>
                <a:cubicBezTo>
                  <a:pt x="14727" y="14209"/>
                  <a:pt x="12969" y="16971"/>
                  <a:pt x="10800" y="16971"/>
                </a:cubicBezTo>
                <a:moveTo>
                  <a:pt x="10800" y="3087"/>
                </a:moveTo>
                <a:cubicBezTo>
                  <a:pt x="8088" y="3087"/>
                  <a:pt x="5891" y="6540"/>
                  <a:pt x="5891" y="10800"/>
                </a:cubicBezTo>
                <a:cubicBezTo>
                  <a:pt x="5891" y="15061"/>
                  <a:pt x="8088" y="18514"/>
                  <a:pt x="10800" y="18514"/>
                </a:cubicBezTo>
                <a:cubicBezTo>
                  <a:pt x="13512" y="18514"/>
                  <a:pt x="15709" y="15061"/>
                  <a:pt x="15709" y="10800"/>
                </a:cubicBezTo>
                <a:cubicBezTo>
                  <a:pt x="15709" y="6540"/>
                  <a:pt x="13512" y="3087"/>
                  <a:pt x="10800" y="3087"/>
                </a:cubicBezTo>
                <a:moveTo>
                  <a:pt x="10800" y="8486"/>
                </a:moveTo>
                <a:cubicBezTo>
                  <a:pt x="9987" y="8486"/>
                  <a:pt x="9327" y="9523"/>
                  <a:pt x="9327" y="10800"/>
                </a:cubicBezTo>
                <a:cubicBezTo>
                  <a:pt x="9327" y="12078"/>
                  <a:pt x="9987" y="13114"/>
                  <a:pt x="10800" y="13114"/>
                </a:cubicBezTo>
                <a:cubicBezTo>
                  <a:pt x="11613" y="13114"/>
                  <a:pt x="12273" y="12078"/>
                  <a:pt x="12273" y="10800"/>
                </a:cubicBezTo>
                <a:cubicBezTo>
                  <a:pt x="12273" y="9523"/>
                  <a:pt x="11613" y="8486"/>
                  <a:pt x="10800" y="848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ea"/>
              <a:sym typeface="+mn-lt"/>
            </a:endParaRPr>
          </a:p>
        </p:txBody>
      </p:sp>
      <p:sp>
        <p:nvSpPr>
          <p:cNvPr id="17" name="Shape 2628"/>
          <p:cNvSpPr/>
          <p:nvPr/>
        </p:nvSpPr>
        <p:spPr>
          <a:xfrm>
            <a:off x="5332529" y="4789091"/>
            <a:ext cx="268092" cy="268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5" y="20618"/>
                </a:moveTo>
                <a:cubicBezTo>
                  <a:pt x="15830" y="20618"/>
                  <a:pt x="15230" y="20482"/>
                  <a:pt x="14664" y="20214"/>
                </a:cubicBezTo>
                <a:cubicBezTo>
                  <a:pt x="14611" y="20189"/>
                  <a:pt x="14556" y="20170"/>
                  <a:pt x="14501" y="20155"/>
                </a:cubicBezTo>
                <a:cubicBezTo>
                  <a:pt x="8920" y="17308"/>
                  <a:pt x="4296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8" y="6369"/>
                  <a:pt x="982" y="5770"/>
                  <a:pt x="982" y="5155"/>
                </a:cubicBezTo>
                <a:cubicBezTo>
                  <a:pt x="982" y="2774"/>
                  <a:pt x="3067" y="982"/>
                  <a:pt x="4418" y="982"/>
                </a:cubicBezTo>
                <a:cubicBezTo>
                  <a:pt x="4595" y="982"/>
                  <a:pt x="4712" y="1072"/>
                  <a:pt x="4765" y="1126"/>
                </a:cubicBezTo>
                <a:cubicBezTo>
                  <a:pt x="4777" y="1139"/>
                  <a:pt x="4800" y="1164"/>
                  <a:pt x="4832" y="1216"/>
                </a:cubicBezTo>
                <a:cubicBezTo>
                  <a:pt x="4849" y="1244"/>
                  <a:pt x="4868" y="1271"/>
                  <a:pt x="4888" y="1297"/>
                </a:cubicBezTo>
                <a:lnTo>
                  <a:pt x="8121" y="5453"/>
                </a:lnTo>
                <a:cubicBezTo>
                  <a:pt x="8146" y="5485"/>
                  <a:pt x="8173" y="5515"/>
                  <a:pt x="8202" y="5544"/>
                </a:cubicBezTo>
                <a:cubicBezTo>
                  <a:pt x="8255" y="5598"/>
                  <a:pt x="8345" y="5715"/>
                  <a:pt x="8345" y="5891"/>
                </a:cubicBezTo>
                <a:cubicBezTo>
                  <a:pt x="8345" y="5978"/>
                  <a:pt x="8321" y="6060"/>
                  <a:pt x="8274" y="6135"/>
                </a:cubicBezTo>
                <a:lnTo>
                  <a:pt x="7180" y="7221"/>
                </a:lnTo>
                <a:cubicBezTo>
                  <a:pt x="7175" y="7226"/>
                  <a:pt x="7170" y="7231"/>
                  <a:pt x="7165" y="7236"/>
                </a:cubicBezTo>
                <a:cubicBezTo>
                  <a:pt x="6769" y="7609"/>
                  <a:pt x="6543" y="8126"/>
                  <a:pt x="6543" y="8668"/>
                </a:cubicBezTo>
                <a:cubicBezTo>
                  <a:pt x="6543" y="9175"/>
                  <a:pt x="6740" y="9658"/>
                  <a:pt x="7082" y="10020"/>
                </a:cubicBezTo>
                <a:cubicBezTo>
                  <a:pt x="7094" y="10040"/>
                  <a:pt x="7107" y="10059"/>
                  <a:pt x="7121" y="10078"/>
                </a:cubicBezTo>
                <a:cubicBezTo>
                  <a:pt x="8327" y="11745"/>
                  <a:pt x="9810" y="13222"/>
                  <a:pt x="11528" y="14469"/>
                </a:cubicBezTo>
                <a:cubicBezTo>
                  <a:pt x="11541" y="14478"/>
                  <a:pt x="11555" y="14487"/>
                  <a:pt x="11568" y="14496"/>
                </a:cubicBezTo>
                <a:cubicBezTo>
                  <a:pt x="11931" y="14844"/>
                  <a:pt x="12418" y="15045"/>
                  <a:pt x="12928" y="15045"/>
                </a:cubicBezTo>
                <a:cubicBezTo>
                  <a:pt x="13440" y="15045"/>
                  <a:pt x="13934" y="14840"/>
                  <a:pt x="14301" y="14479"/>
                </a:cubicBezTo>
                <a:cubicBezTo>
                  <a:pt x="14320" y="14463"/>
                  <a:pt x="14338" y="14446"/>
                  <a:pt x="14356" y="14427"/>
                </a:cubicBezTo>
                <a:lnTo>
                  <a:pt x="15456" y="13320"/>
                </a:lnTo>
                <a:cubicBezTo>
                  <a:pt x="15533" y="13271"/>
                  <a:pt x="15615" y="13247"/>
                  <a:pt x="15701" y="13247"/>
                </a:cubicBezTo>
                <a:cubicBezTo>
                  <a:pt x="15878" y="13247"/>
                  <a:pt x="15995" y="13337"/>
                  <a:pt x="16048" y="13391"/>
                </a:cubicBezTo>
                <a:cubicBezTo>
                  <a:pt x="16077" y="13420"/>
                  <a:pt x="16108" y="13447"/>
                  <a:pt x="16140" y="13472"/>
                </a:cubicBezTo>
                <a:lnTo>
                  <a:pt x="20296" y="16704"/>
                </a:lnTo>
                <a:cubicBezTo>
                  <a:pt x="20323" y="16725"/>
                  <a:pt x="20351" y="16744"/>
                  <a:pt x="20379" y="16762"/>
                </a:cubicBezTo>
                <a:cubicBezTo>
                  <a:pt x="20431" y="16795"/>
                  <a:pt x="20455" y="16816"/>
                  <a:pt x="20466" y="16827"/>
                </a:cubicBezTo>
                <a:cubicBezTo>
                  <a:pt x="20520" y="16881"/>
                  <a:pt x="20610" y="16997"/>
                  <a:pt x="20610" y="17174"/>
                </a:cubicBezTo>
                <a:cubicBezTo>
                  <a:pt x="20610" y="17207"/>
                  <a:pt x="20612" y="17240"/>
                  <a:pt x="20616" y="17273"/>
                </a:cubicBezTo>
                <a:cubicBezTo>
                  <a:pt x="20539" y="18625"/>
                  <a:pt x="18774" y="20618"/>
                  <a:pt x="16445" y="20618"/>
                </a:cubicBezTo>
                <a:moveTo>
                  <a:pt x="21600" y="17174"/>
                </a:moveTo>
                <a:lnTo>
                  <a:pt x="21592" y="17174"/>
                </a:lnTo>
                <a:cubicBezTo>
                  <a:pt x="21592" y="16768"/>
                  <a:pt x="21427" y="16399"/>
                  <a:pt x="21161" y="16133"/>
                </a:cubicBezTo>
                <a:cubicBezTo>
                  <a:pt x="21082" y="16054"/>
                  <a:pt x="20994" y="15988"/>
                  <a:pt x="20899" y="15929"/>
                </a:cubicBezTo>
                <a:lnTo>
                  <a:pt x="16743" y="12697"/>
                </a:lnTo>
                <a:cubicBezTo>
                  <a:pt x="16476" y="12430"/>
                  <a:pt x="16108" y="12265"/>
                  <a:pt x="15701" y="12265"/>
                </a:cubicBezTo>
                <a:cubicBezTo>
                  <a:pt x="15368" y="12265"/>
                  <a:pt x="15065" y="12380"/>
                  <a:pt x="14819" y="12567"/>
                </a:cubicBezTo>
                <a:lnTo>
                  <a:pt x="13659" y="13736"/>
                </a:lnTo>
                <a:lnTo>
                  <a:pt x="13656" y="13733"/>
                </a:lnTo>
                <a:cubicBezTo>
                  <a:pt x="13477" y="13934"/>
                  <a:pt x="13218" y="14063"/>
                  <a:pt x="12928" y="14063"/>
                </a:cubicBezTo>
                <a:cubicBezTo>
                  <a:pt x="12595" y="14063"/>
                  <a:pt x="12303" y="13897"/>
                  <a:pt x="12125" y="13645"/>
                </a:cubicBezTo>
                <a:cubicBezTo>
                  <a:pt x="12119" y="13654"/>
                  <a:pt x="12111" y="13663"/>
                  <a:pt x="12104" y="13674"/>
                </a:cubicBezTo>
                <a:cubicBezTo>
                  <a:pt x="10500" y="12510"/>
                  <a:pt x="9078" y="11108"/>
                  <a:pt x="7916" y="9502"/>
                </a:cubicBezTo>
                <a:cubicBezTo>
                  <a:pt x="7927" y="9495"/>
                  <a:pt x="7937" y="9486"/>
                  <a:pt x="7949" y="9479"/>
                </a:cubicBezTo>
                <a:cubicBezTo>
                  <a:pt x="7693" y="9299"/>
                  <a:pt x="7525" y="9004"/>
                  <a:pt x="7525" y="8668"/>
                </a:cubicBezTo>
                <a:cubicBezTo>
                  <a:pt x="7525" y="8367"/>
                  <a:pt x="7662" y="8101"/>
                  <a:pt x="7873" y="7920"/>
                </a:cubicBezTo>
                <a:lnTo>
                  <a:pt x="7872" y="7918"/>
                </a:lnTo>
                <a:lnTo>
                  <a:pt x="9026" y="6773"/>
                </a:lnTo>
                <a:cubicBezTo>
                  <a:pt x="9213" y="6528"/>
                  <a:pt x="9327" y="6224"/>
                  <a:pt x="9327" y="5891"/>
                </a:cubicBezTo>
                <a:cubicBezTo>
                  <a:pt x="9327" y="5485"/>
                  <a:pt x="9162" y="5116"/>
                  <a:pt x="8896" y="4850"/>
                </a:cubicBezTo>
                <a:lnTo>
                  <a:pt x="5663" y="693"/>
                </a:lnTo>
                <a:cubicBezTo>
                  <a:pt x="5604" y="599"/>
                  <a:pt x="5538" y="510"/>
                  <a:pt x="5459" y="432"/>
                </a:cubicBezTo>
                <a:cubicBezTo>
                  <a:pt x="5193" y="165"/>
                  <a:pt x="4825" y="0"/>
                  <a:pt x="4418" y="0"/>
                </a:cubicBezTo>
                <a:cubicBezTo>
                  <a:pt x="2455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3" y="7373"/>
                </a:lnTo>
                <a:cubicBezTo>
                  <a:pt x="3436" y="13255"/>
                  <a:pt x="8345" y="18164"/>
                  <a:pt x="14228" y="21117"/>
                </a:cubicBezTo>
                <a:lnTo>
                  <a:pt x="14244" y="21101"/>
                </a:lnTo>
                <a:cubicBezTo>
                  <a:pt x="14912" y="21418"/>
                  <a:pt x="15657" y="21600"/>
                  <a:pt x="16445" y="21600"/>
                </a:cubicBezTo>
                <a:cubicBezTo>
                  <a:pt x="19292" y="21600"/>
                  <a:pt x="21600" y="19145"/>
                  <a:pt x="21600" y="17182"/>
                </a:cubicBezTo>
                <a:cubicBezTo>
                  <a:pt x="21600" y="17179"/>
                  <a:pt x="21600" y="17177"/>
                  <a:pt x="21600" y="17174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ea"/>
              <a:sym typeface="+mn-lt"/>
            </a:endParaRPr>
          </a:p>
        </p:txBody>
      </p:sp>
      <p:sp>
        <p:nvSpPr>
          <p:cNvPr id="18" name="Shape 2633"/>
          <p:cNvSpPr/>
          <p:nvPr/>
        </p:nvSpPr>
        <p:spPr>
          <a:xfrm>
            <a:off x="6614836" y="4787859"/>
            <a:ext cx="268092" cy="268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ea"/>
              <a:sym typeface="+mn-lt"/>
            </a:endParaRPr>
          </a:p>
        </p:txBody>
      </p:sp>
      <p:sp>
        <p:nvSpPr>
          <p:cNvPr id="19" name="Shape 2634"/>
          <p:cNvSpPr/>
          <p:nvPr/>
        </p:nvSpPr>
        <p:spPr>
          <a:xfrm>
            <a:off x="6614836" y="2193326"/>
            <a:ext cx="268092" cy="268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9" y="7008"/>
                </a:moveTo>
                <a:cubicBezTo>
                  <a:pt x="20006" y="12260"/>
                  <a:pt x="12624" y="19436"/>
                  <a:pt x="10800" y="20538"/>
                </a:cubicBezTo>
                <a:cubicBezTo>
                  <a:pt x="8976" y="19436"/>
                  <a:pt x="1594" y="12260"/>
                  <a:pt x="1021" y="7001"/>
                </a:cubicBezTo>
                <a:cubicBezTo>
                  <a:pt x="1021" y="7001"/>
                  <a:pt x="982" y="6718"/>
                  <a:pt x="982" y="6382"/>
                </a:cubicBezTo>
                <a:cubicBezTo>
                  <a:pt x="982" y="3404"/>
                  <a:pt x="3404" y="982"/>
                  <a:pt x="6382" y="982"/>
                </a:cubicBezTo>
                <a:cubicBezTo>
                  <a:pt x="7780" y="982"/>
                  <a:pt x="9107" y="1518"/>
                  <a:pt x="10120" y="2491"/>
                </a:cubicBezTo>
                <a:lnTo>
                  <a:pt x="10800" y="3145"/>
                </a:lnTo>
                <a:lnTo>
                  <a:pt x="11480" y="2491"/>
                </a:lnTo>
                <a:cubicBezTo>
                  <a:pt x="12493" y="1518"/>
                  <a:pt x="13820" y="982"/>
                  <a:pt x="15218" y="982"/>
                </a:cubicBezTo>
                <a:cubicBezTo>
                  <a:pt x="18196" y="982"/>
                  <a:pt x="20618" y="3404"/>
                  <a:pt x="20618" y="6382"/>
                </a:cubicBezTo>
                <a:cubicBezTo>
                  <a:pt x="20618" y="6725"/>
                  <a:pt x="20579" y="7008"/>
                  <a:pt x="20579" y="7008"/>
                </a:cubicBezTo>
                <a:moveTo>
                  <a:pt x="21600" y="6382"/>
                </a:moveTo>
                <a:cubicBezTo>
                  <a:pt x="21600" y="2857"/>
                  <a:pt x="18743" y="0"/>
                  <a:pt x="15218" y="0"/>
                </a:cubicBezTo>
                <a:cubicBezTo>
                  <a:pt x="13502" y="0"/>
                  <a:pt x="11947" y="681"/>
                  <a:pt x="10800" y="1784"/>
                </a:cubicBezTo>
                <a:cubicBezTo>
                  <a:pt x="9653" y="681"/>
                  <a:pt x="8098" y="0"/>
                  <a:pt x="6382" y="0"/>
                </a:cubicBezTo>
                <a:cubicBezTo>
                  <a:pt x="2857" y="0"/>
                  <a:pt x="0" y="2857"/>
                  <a:pt x="0" y="6382"/>
                </a:cubicBezTo>
                <a:cubicBezTo>
                  <a:pt x="0" y="6792"/>
                  <a:pt x="65" y="7282"/>
                  <a:pt x="45" y="7115"/>
                </a:cubicBezTo>
                <a:cubicBezTo>
                  <a:pt x="733" y="13419"/>
                  <a:pt x="9855" y="21600"/>
                  <a:pt x="10800" y="21600"/>
                </a:cubicBezTo>
                <a:cubicBezTo>
                  <a:pt x="11745" y="21600"/>
                  <a:pt x="20867" y="13419"/>
                  <a:pt x="21555" y="7115"/>
                </a:cubicBezTo>
                <a:cubicBezTo>
                  <a:pt x="21536" y="7282"/>
                  <a:pt x="21600" y="6792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ea"/>
              <a:sym typeface="+mn-lt"/>
            </a:endParaRPr>
          </a:p>
        </p:txBody>
      </p:sp>
      <p:sp>
        <p:nvSpPr>
          <p:cNvPr id="20" name="矩形 57"/>
          <p:cNvSpPr>
            <a:spLocks noChangeArrowheads="1"/>
          </p:cNvSpPr>
          <p:nvPr/>
        </p:nvSpPr>
        <p:spPr bwMode="auto">
          <a:xfrm>
            <a:off x="7215243" y="2011887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文本框 2"/>
          <p:cNvSpPr txBox="1"/>
          <p:nvPr/>
        </p:nvSpPr>
        <p:spPr>
          <a:xfrm>
            <a:off x="7215243" y="2422221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7215243" y="3301819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7215243" y="3712153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7215243" y="4598725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7215243" y="5009059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2932404" y="2011887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矩形 57"/>
          <p:cNvSpPr>
            <a:spLocks noChangeArrowheads="1"/>
          </p:cNvSpPr>
          <p:nvPr/>
        </p:nvSpPr>
        <p:spPr bwMode="auto">
          <a:xfrm>
            <a:off x="2932404" y="3301819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2932404" y="4598725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文本框 2"/>
          <p:cNvSpPr txBox="1"/>
          <p:nvPr/>
        </p:nvSpPr>
        <p:spPr>
          <a:xfrm>
            <a:off x="975348" y="2422221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975348" y="3712153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1" name="文本框 2"/>
          <p:cNvSpPr txBox="1"/>
          <p:nvPr/>
        </p:nvSpPr>
        <p:spPr>
          <a:xfrm>
            <a:off x="975348" y="5009059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7"/>
          <p:cNvCxnSpPr>
            <a:cxnSpLocks noChangeShapeType="1"/>
          </p:cNvCxnSpPr>
          <p:nvPr/>
        </p:nvCxnSpPr>
        <p:spPr bwMode="auto">
          <a:xfrm flipV="1">
            <a:off x="2143283" y="3834425"/>
            <a:ext cx="7905432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椭圆 58"/>
          <p:cNvSpPr/>
          <p:nvPr/>
        </p:nvSpPr>
        <p:spPr>
          <a:xfrm flipV="1">
            <a:off x="4527497" y="3758700"/>
            <a:ext cx="150335" cy="151450"/>
          </a:xfrm>
          <a:prstGeom prst="ellipse">
            <a:avLst/>
          </a:prstGeom>
          <a:solidFill>
            <a:srgbClr val="DA0050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2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椭圆 62"/>
          <p:cNvSpPr/>
          <p:nvPr/>
        </p:nvSpPr>
        <p:spPr>
          <a:xfrm flipV="1">
            <a:off x="3035275" y="3758700"/>
            <a:ext cx="152563" cy="151450"/>
          </a:xfrm>
          <a:prstGeom prst="ellipse">
            <a:avLst/>
          </a:prstGeom>
          <a:solidFill>
            <a:srgbClr val="62ACB7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2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椭圆 66"/>
          <p:cNvSpPr/>
          <p:nvPr/>
        </p:nvSpPr>
        <p:spPr>
          <a:xfrm flipV="1">
            <a:off x="7511939" y="3758700"/>
            <a:ext cx="151449" cy="151450"/>
          </a:xfrm>
          <a:prstGeom prst="ellipse">
            <a:avLst/>
          </a:prstGeom>
          <a:solidFill>
            <a:srgbClr val="DA0050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2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椭圆 70"/>
          <p:cNvSpPr/>
          <p:nvPr/>
        </p:nvSpPr>
        <p:spPr>
          <a:xfrm flipV="1">
            <a:off x="6023059" y="3758700"/>
            <a:ext cx="148109" cy="151450"/>
          </a:xfrm>
          <a:prstGeom prst="ellipse">
            <a:avLst/>
          </a:prstGeom>
          <a:solidFill>
            <a:srgbClr val="62ACB7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2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椭圆 74"/>
          <p:cNvSpPr/>
          <p:nvPr/>
        </p:nvSpPr>
        <p:spPr>
          <a:xfrm flipV="1">
            <a:off x="9004161" y="3758700"/>
            <a:ext cx="152563" cy="151450"/>
          </a:xfrm>
          <a:prstGeom prst="ellipse">
            <a:avLst/>
          </a:prstGeom>
          <a:solidFill>
            <a:srgbClr val="62ACB7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2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文本框 40"/>
          <p:cNvSpPr txBox="1"/>
          <p:nvPr/>
        </p:nvSpPr>
        <p:spPr>
          <a:xfrm>
            <a:off x="2022401" y="4482600"/>
            <a:ext cx="217995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2211471" y="411684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40"/>
          <p:cNvSpPr txBox="1"/>
          <p:nvPr/>
        </p:nvSpPr>
        <p:spPr>
          <a:xfrm>
            <a:off x="5013092" y="4482600"/>
            <a:ext cx="217995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5202162" y="411684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文本框 40"/>
          <p:cNvSpPr txBox="1"/>
          <p:nvPr/>
        </p:nvSpPr>
        <p:spPr>
          <a:xfrm>
            <a:off x="7987114" y="4482600"/>
            <a:ext cx="217995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57"/>
          <p:cNvSpPr>
            <a:spLocks noChangeArrowheads="1"/>
          </p:cNvSpPr>
          <p:nvPr/>
        </p:nvSpPr>
        <p:spPr bwMode="auto">
          <a:xfrm>
            <a:off x="8176184" y="411684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矩形 57"/>
          <p:cNvSpPr>
            <a:spLocks noChangeArrowheads="1"/>
          </p:cNvSpPr>
          <p:nvPr/>
        </p:nvSpPr>
        <p:spPr bwMode="auto">
          <a:xfrm>
            <a:off x="3696915" y="3213007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矩形 57"/>
          <p:cNvSpPr>
            <a:spLocks noChangeArrowheads="1"/>
          </p:cNvSpPr>
          <p:nvPr/>
        </p:nvSpPr>
        <p:spPr bwMode="auto">
          <a:xfrm>
            <a:off x="6687606" y="3213007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文本框 40"/>
          <p:cNvSpPr txBox="1"/>
          <p:nvPr/>
        </p:nvSpPr>
        <p:spPr>
          <a:xfrm>
            <a:off x="3502710" y="1989461"/>
            <a:ext cx="217995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40"/>
          <p:cNvSpPr txBox="1"/>
          <p:nvPr/>
        </p:nvSpPr>
        <p:spPr>
          <a:xfrm>
            <a:off x="6493401" y="1989461"/>
            <a:ext cx="217995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5034829" y="2372969"/>
            <a:ext cx="1031875" cy="881062"/>
          </a:xfrm>
          <a:custGeom>
            <a:avLst/>
            <a:gdLst>
              <a:gd name="T0" fmla="*/ 9600 w 21600"/>
              <a:gd name="T1" fmla="*/ 21600 h 21600"/>
              <a:gd name="T2" fmla="*/ 0 w 21600"/>
              <a:gd name="T3" fmla="*/ 14675 h 21600"/>
              <a:gd name="T4" fmla="*/ 20894 w 21600"/>
              <a:gd name="T5" fmla="*/ 0 h 21600"/>
              <a:gd name="T6" fmla="*/ 21600 w 21600"/>
              <a:gd name="T7" fmla="*/ 13191 h 21600"/>
              <a:gd name="T8" fmla="*/ 9600 w 21600"/>
              <a:gd name="T9" fmla="*/ 21600 h 21600"/>
              <a:gd name="T10" fmla="*/ 9600 w 21600"/>
              <a:gd name="T11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9600" y="21600"/>
                </a:moveTo>
                <a:cubicBezTo>
                  <a:pt x="0" y="14675"/>
                  <a:pt x="0" y="14675"/>
                  <a:pt x="0" y="14675"/>
                </a:cubicBezTo>
                <a:cubicBezTo>
                  <a:pt x="4518" y="6101"/>
                  <a:pt x="12282" y="577"/>
                  <a:pt x="20894" y="0"/>
                </a:cubicBezTo>
                <a:cubicBezTo>
                  <a:pt x="21600" y="13191"/>
                  <a:pt x="21600" y="13191"/>
                  <a:pt x="21600" y="13191"/>
                </a:cubicBezTo>
                <a:cubicBezTo>
                  <a:pt x="16518" y="13521"/>
                  <a:pt x="12141" y="16818"/>
                  <a:pt x="9600" y="21600"/>
                </a:cubicBezTo>
                <a:close/>
                <a:moveTo>
                  <a:pt x="9600" y="21600"/>
                </a:moveTo>
              </a:path>
            </a:pathLst>
          </a:custGeom>
          <a:solidFill>
            <a:srgbClr val="DA005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6752504" y="3049244"/>
            <a:ext cx="619125" cy="1163637"/>
          </a:xfrm>
          <a:custGeom>
            <a:avLst/>
            <a:gdLst>
              <a:gd name="T0" fmla="*/ 0 w 20053"/>
              <a:gd name="T1" fmla="*/ 4620 h 21600"/>
              <a:gd name="T2" fmla="*/ 15413 w 20053"/>
              <a:gd name="T3" fmla="*/ 0 h 21600"/>
              <a:gd name="T4" fmla="*/ 15413 w 20053"/>
              <a:gd name="T5" fmla="*/ 21600 h 21600"/>
              <a:gd name="T6" fmla="*/ 0 w 20053"/>
              <a:gd name="T7" fmla="*/ 16980 h 21600"/>
              <a:gd name="T8" fmla="*/ 2605 w 20053"/>
              <a:gd name="T9" fmla="*/ 10800 h 21600"/>
              <a:gd name="T10" fmla="*/ 0 w 20053"/>
              <a:gd name="T11" fmla="*/ 4620 h 21600"/>
              <a:gd name="T12" fmla="*/ 0 w 20053"/>
              <a:gd name="T13" fmla="*/ 462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053" h="21600">
                <a:moveTo>
                  <a:pt x="0" y="4620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600" y="6742"/>
                  <a:pt x="21600" y="14858"/>
                  <a:pt x="15413" y="21600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7" y="15170"/>
                  <a:pt x="2605" y="13047"/>
                  <a:pt x="2605" y="10800"/>
                </a:cubicBezTo>
                <a:cubicBezTo>
                  <a:pt x="2605" y="8553"/>
                  <a:pt x="1737" y="6492"/>
                  <a:pt x="0" y="4620"/>
                </a:cubicBezTo>
                <a:close/>
                <a:moveTo>
                  <a:pt x="0" y="4620"/>
                </a:moveTo>
              </a:path>
            </a:pathLst>
          </a:custGeom>
          <a:solidFill>
            <a:srgbClr val="DA005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6157192" y="4008094"/>
            <a:ext cx="1030287" cy="879475"/>
          </a:xfrm>
          <a:custGeom>
            <a:avLst/>
            <a:gdLst>
              <a:gd name="T0" fmla="*/ 11961 w 21600"/>
              <a:gd name="T1" fmla="*/ 0 h 21600"/>
              <a:gd name="T2" fmla="*/ 21600 w 21600"/>
              <a:gd name="T3" fmla="*/ 6925 h 21600"/>
              <a:gd name="T4" fmla="*/ 704 w 21600"/>
              <a:gd name="T5" fmla="*/ 21600 h 21600"/>
              <a:gd name="T6" fmla="*/ 0 w 21600"/>
              <a:gd name="T7" fmla="*/ 8492 h 21600"/>
              <a:gd name="T8" fmla="*/ 11961 w 21600"/>
              <a:gd name="T9" fmla="*/ 0 h 21600"/>
              <a:gd name="T10" fmla="*/ 11961 w 21600"/>
              <a:gd name="T1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11961" y="0"/>
                </a:moveTo>
                <a:cubicBezTo>
                  <a:pt x="21600" y="6925"/>
                  <a:pt x="21600" y="6925"/>
                  <a:pt x="21600" y="6925"/>
                </a:cubicBezTo>
                <a:cubicBezTo>
                  <a:pt x="17097" y="15499"/>
                  <a:pt x="9287" y="21023"/>
                  <a:pt x="704" y="21600"/>
                </a:cubicBezTo>
                <a:cubicBezTo>
                  <a:pt x="0" y="8492"/>
                  <a:pt x="0" y="8492"/>
                  <a:pt x="0" y="8492"/>
                </a:cubicBezTo>
                <a:cubicBezTo>
                  <a:pt x="5066" y="8079"/>
                  <a:pt x="9498" y="4782"/>
                  <a:pt x="11961" y="0"/>
                </a:cubicBezTo>
                <a:close/>
                <a:moveTo>
                  <a:pt x="11961" y="0"/>
                </a:moveTo>
              </a:path>
            </a:pathLst>
          </a:custGeom>
          <a:solidFill>
            <a:srgbClr val="62ACB7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6474692" y="4303369"/>
            <a:ext cx="304800" cy="322262"/>
          </a:xfrm>
          <a:custGeom>
            <a:avLst/>
            <a:gdLst>
              <a:gd name="T0" fmla="*/ 13625 w 21104"/>
              <a:gd name="T1" fmla="*/ 14830 h 21600"/>
              <a:gd name="T2" fmla="*/ 21102 w 21104"/>
              <a:gd name="T3" fmla="*/ 4191 h 21600"/>
              <a:gd name="T4" fmla="*/ 21102 w 21104"/>
              <a:gd name="T5" fmla="*/ 3385 h 21600"/>
              <a:gd name="T6" fmla="*/ 19440 w 21104"/>
              <a:gd name="T7" fmla="*/ 1612 h 21600"/>
              <a:gd name="T8" fmla="*/ 18443 w 21104"/>
              <a:gd name="T9" fmla="*/ 1612 h 21600"/>
              <a:gd name="T10" fmla="*/ 17612 w 21104"/>
              <a:gd name="T11" fmla="*/ 2418 h 21600"/>
              <a:gd name="T12" fmla="*/ 16616 w 21104"/>
              <a:gd name="T13" fmla="*/ 2579 h 21600"/>
              <a:gd name="T14" fmla="*/ 16782 w 21104"/>
              <a:gd name="T15" fmla="*/ 0 h 21600"/>
              <a:gd name="T16" fmla="*/ 4486 w 21104"/>
              <a:gd name="T17" fmla="*/ 0 h 21600"/>
              <a:gd name="T18" fmla="*/ 4486 w 21104"/>
              <a:gd name="T19" fmla="*/ 2579 h 21600"/>
              <a:gd name="T20" fmla="*/ 3656 w 21104"/>
              <a:gd name="T21" fmla="*/ 2418 h 21600"/>
              <a:gd name="T22" fmla="*/ 2825 w 21104"/>
              <a:gd name="T23" fmla="*/ 1612 h 21600"/>
              <a:gd name="T24" fmla="*/ 1828 w 21104"/>
              <a:gd name="T25" fmla="*/ 1612 h 21600"/>
              <a:gd name="T26" fmla="*/ 0 w 21104"/>
              <a:gd name="T27" fmla="*/ 3385 h 21600"/>
              <a:gd name="T28" fmla="*/ 0 w 21104"/>
              <a:gd name="T29" fmla="*/ 4191 h 21600"/>
              <a:gd name="T30" fmla="*/ 7643 w 21104"/>
              <a:gd name="T31" fmla="*/ 14830 h 21600"/>
              <a:gd name="T32" fmla="*/ 9637 w 21104"/>
              <a:gd name="T33" fmla="*/ 15636 h 21600"/>
              <a:gd name="T34" fmla="*/ 9637 w 21104"/>
              <a:gd name="T35" fmla="*/ 16603 h 21600"/>
              <a:gd name="T36" fmla="*/ 8806 w 21104"/>
              <a:gd name="T37" fmla="*/ 16925 h 21600"/>
              <a:gd name="T38" fmla="*/ 9637 w 21104"/>
              <a:gd name="T39" fmla="*/ 17409 h 21600"/>
              <a:gd name="T40" fmla="*/ 9637 w 21104"/>
              <a:gd name="T41" fmla="*/ 18376 h 21600"/>
              <a:gd name="T42" fmla="*/ 8972 w 21104"/>
              <a:gd name="T43" fmla="*/ 19182 h 21600"/>
              <a:gd name="T44" fmla="*/ 7976 w 21104"/>
              <a:gd name="T45" fmla="*/ 19988 h 21600"/>
              <a:gd name="T46" fmla="*/ 7145 w 21104"/>
              <a:gd name="T47" fmla="*/ 20794 h 21600"/>
              <a:gd name="T48" fmla="*/ 7976 w 21104"/>
              <a:gd name="T49" fmla="*/ 21600 h 21600"/>
              <a:gd name="T50" fmla="*/ 13126 w 21104"/>
              <a:gd name="T51" fmla="*/ 21600 h 21600"/>
              <a:gd name="T52" fmla="*/ 14123 w 21104"/>
              <a:gd name="T53" fmla="*/ 20794 h 21600"/>
              <a:gd name="T54" fmla="*/ 13126 w 21104"/>
              <a:gd name="T55" fmla="*/ 19988 h 21600"/>
              <a:gd name="T56" fmla="*/ 12296 w 21104"/>
              <a:gd name="T57" fmla="*/ 19021 h 21600"/>
              <a:gd name="T58" fmla="*/ 11465 w 21104"/>
              <a:gd name="T59" fmla="*/ 18376 h 21600"/>
              <a:gd name="T60" fmla="*/ 11465 w 21104"/>
              <a:gd name="T61" fmla="*/ 17409 h 21600"/>
              <a:gd name="T62" fmla="*/ 12296 w 21104"/>
              <a:gd name="T63" fmla="*/ 16925 h 21600"/>
              <a:gd name="T64" fmla="*/ 11465 w 21104"/>
              <a:gd name="T65" fmla="*/ 16603 h 21600"/>
              <a:gd name="T66" fmla="*/ 11465 w 21104"/>
              <a:gd name="T67" fmla="*/ 15636 h 21600"/>
              <a:gd name="T68" fmla="*/ 13625 w 21104"/>
              <a:gd name="T69" fmla="*/ 14830 h 21600"/>
              <a:gd name="T70" fmla="*/ 16782 w 21104"/>
              <a:gd name="T71" fmla="*/ 3385 h 21600"/>
              <a:gd name="T72" fmla="*/ 17612 w 21104"/>
              <a:gd name="T73" fmla="*/ 3385 h 21600"/>
              <a:gd name="T74" fmla="*/ 18609 w 21104"/>
              <a:gd name="T75" fmla="*/ 2579 h 21600"/>
              <a:gd name="T76" fmla="*/ 19440 w 21104"/>
              <a:gd name="T77" fmla="*/ 3385 h 21600"/>
              <a:gd name="T78" fmla="*/ 19440 w 21104"/>
              <a:gd name="T79" fmla="*/ 4191 h 21600"/>
              <a:gd name="T80" fmla="*/ 14954 w 21104"/>
              <a:gd name="T81" fmla="*/ 11445 h 21600"/>
              <a:gd name="T82" fmla="*/ 16782 w 21104"/>
              <a:gd name="T83" fmla="*/ 3385 h 21600"/>
              <a:gd name="T84" fmla="*/ 5982 w 21104"/>
              <a:gd name="T85" fmla="*/ 11606 h 21600"/>
              <a:gd name="T86" fmla="*/ 1496 w 21104"/>
              <a:gd name="T87" fmla="*/ 4352 h 21600"/>
              <a:gd name="T88" fmla="*/ 1496 w 21104"/>
              <a:gd name="T89" fmla="*/ 3546 h 21600"/>
              <a:gd name="T90" fmla="*/ 2326 w 21104"/>
              <a:gd name="T91" fmla="*/ 2579 h 21600"/>
              <a:gd name="T92" fmla="*/ 3323 w 21104"/>
              <a:gd name="T93" fmla="*/ 3546 h 21600"/>
              <a:gd name="T94" fmla="*/ 4154 w 21104"/>
              <a:gd name="T95" fmla="*/ 3546 h 21600"/>
              <a:gd name="T96" fmla="*/ 5982 w 21104"/>
              <a:gd name="T97" fmla="*/ 11606 h 21600"/>
              <a:gd name="T98" fmla="*/ 5982 w 21104"/>
              <a:gd name="T99" fmla="*/ 1160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104" h="21600">
                <a:moveTo>
                  <a:pt x="13625" y="14830"/>
                </a:moveTo>
                <a:cubicBezTo>
                  <a:pt x="21434" y="10155"/>
                  <a:pt x="21102" y="4191"/>
                  <a:pt x="21102" y="4191"/>
                </a:cubicBezTo>
                <a:cubicBezTo>
                  <a:pt x="21102" y="3385"/>
                  <a:pt x="21102" y="3385"/>
                  <a:pt x="21102" y="3385"/>
                </a:cubicBezTo>
                <a:cubicBezTo>
                  <a:pt x="21102" y="3385"/>
                  <a:pt x="21102" y="1612"/>
                  <a:pt x="19440" y="1612"/>
                </a:cubicBezTo>
                <a:cubicBezTo>
                  <a:pt x="18942" y="1612"/>
                  <a:pt x="18443" y="1612"/>
                  <a:pt x="18443" y="1612"/>
                </a:cubicBezTo>
                <a:cubicBezTo>
                  <a:pt x="17612" y="1612"/>
                  <a:pt x="17612" y="2418"/>
                  <a:pt x="17612" y="2418"/>
                </a:cubicBezTo>
                <a:cubicBezTo>
                  <a:pt x="17612" y="2418"/>
                  <a:pt x="17280" y="2579"/>
                  <a:pt x="16616" y="2579"/>
                </a:cubicBezTo>
                <a:cubicBezTo>
                  <a:pt x="16616" y="1934"/>
                  <a:pt x="16782" y="0"/>
                  <a:pt x="16782" y="0"/>
                </a:cubicBezTo>
                <a:cubicBezTo>
                  <a:pt x="9139" y="967"/>
                  <a:pt x="4486" y="0"/>
                  <a:pt x="4486" y="0"/>
                </a:cubicBezTo>
                <a:cubicBezTo>
                  <a:pt x="4486" y="2579"/>
                  <a:pt x="4486" y="2579"/>
                  <a:pt x="4486" y="2579"/>
                </a:cubicBezTo>
                <a:cubicBezTo>
                  <a:pt x="3822" y="2579"/>
                  <a:pt x="3656" y="2418"/>
                  <a:pt x="3656" y="2418"/>
                </a:cubicBezTo>
                <a:cubicBezTo>
                  <a:pt x="3656" y="2418"/>
                  <a:pt x="3489" y="1612"/>
                  <a:pt x="2825" y="1612"/>
                </a:cubicBezTo>
                <a:cubicBezTo>
                  <a:pt x="2825" y="1612"/>
                  <a:pt x="2326" y="1612"/>
                  <a:pt x="1828" y="1612"/>
                </a:cubicBezTo>
                <a:cubicBezTo>
                  <a:pt x="166" y="1612"/>
                  <a:pt x="0" y="3385"/>
                  <a:pt x="0" y="3385"/>
                </a:cubicBezTo>
                <a:cubicBezTo>
                  <a:pt x="0" y="4191"/>
                  <a:pt x="0" y="4191"/>
                  <a:pt x="0" y="4191"/>
                </a:cubicBezTo>
                <a:cubicBezTo>
                  <a:pt x="0" y="4191"/>
                  <a:pt x="-166" y="10155"/>
                  <a:pt x="7643" y="14830"/>
                </a:cubicBezTo>
                <a:cubicBezTo>
                  <a:pt x="7643" y="14830"/>
                  <a:pt x="8474" y="15636"/>
                  <a:pt x="9637" y="15636"/>
                </a:cubicBezTo>
                <a:cubicBezTo>
                  <a:pt x="9637" y="16603"/>
                  <a:pt x="9637" y="16603"/>
                  <a:pt x="9637" y="16603"/>
                </a:cubicBezTo>
                <a:cubicBezTo>
                  <a:pt x="9637" y="16603"/>
                  <a:pt x="8806" y="16442"/>
                  <a:pt x="8806" y="16925"/>
                </a:cubicBezTo>
                <a:cubicBezTo>
                  <a:pt x="8806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2"/>
                  <a:pt x="8972" y="19182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9" y="21600"/>
                  <a:pt x="7976" y="21600"/>
                </a:cubicBezTo>
                <a:cubicBezTo>
                  <a:pt x="9305" y="21600"/>
                  <a:pt x="13126" y="21600"/>
                  <a:pt x="13126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6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2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3"/>
                  <a:pt x="11465" y="16603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30"/>
                </a:cubicBezTo>
                <a:close/>
                <a:moveTo>
                  <a:pt x="16782" y="3385"/>
                </a:moveTo>
                <a:cubicBezTo>
                  <a:pt x="16948" y="3385"/>
                  <a:pt x="17612" y="3385"/>
                  <a:pt x="17612" y="3385"/>
                </a:cubicBezTo>
                <a:cubicBezTo>
                  <a:pt x="18443" y="3385"/>
                  <a:pt x="18609" y="2579"/>
                  <a:pt x="18609" y="2579"/>
                </a:cubicBezTo>
                <a:cubicBezTo>
                  <a:pt x="19440" y="2579"/>
                  <a:pt x="19440" y="3385"/>
                  <a:pt x="19440" y="3385"/>
                </a:cubicBezTo>
                <a:cubicBezTo>
                  <a:pt x="19440" y="4191"/>
                  <a:pt x="19440" y="4191"/>
                  <a:pt x="19440" y="4191"/>
                </a:cubicBezTo>
                <a:cubicBezTo>
                  <a:pt x="19440" y="4191"/>
                  <a:pt x="19108" y="7576"/>
                  <a:pt x="14954" y="11445"/>
                </a:cubicBezTo>
                <a:cubicBezTo>
                  <a:pt x="15951" y="9833"/>
                  <a:pt x="16782" y="6125"/>
                  <a:pt x="16782" y="3385"/>
                </a:cubicBezTo>
                <a:close/>
                <a:moveTo>
                  <a:pt x="5982" y="11606"/>
                </a:moveTo>
                <a:cubicBezTo>
                  <a:pt x="1662" y="7737"/>
                  <a:pt x="1496" y="4352"/>
                  <a:pt x="1496" y="4352"/>
                </a:cubicBezTo>
                <a:cubicBezTo>
                  <a:pt x="1496" y="3546"/>
                  <a:pt x="1496" y="3546"/>
                  <a:pt x="1496" y="3546"/>
                </a:cubicBezTo>
                <a:cubicBezTo>
                  <a:pt x="1496" y="3546"/>
                  <a:pt x="1496" y="2579"/>
                  <a:pt x="2326" y="2579"/>
                </a:cubicBezTo>
                <a:cubicBezTo>
                  <a:pt x="2326" y="2579"/>
                  <a:pt x="2326" y="3546"/>
                  <a:pt x="3323" y="3546"/>
                </a:cubicBezTo>
                <a:cubicBezTo>
                  <a:pt x="3323" y="3546"/>
                  <a:pt x="3988" y="3546"/>
                  <a:pt x="4154" y="3546"/>
                </a:cubicBezTo>
                <a:cubicBezTo>
                  <a:pt x="4154" y="6287"/>
                  <a:pt x="4985" y="9994"/>
                  <a:pt x="5982" y="11606"/>
                </a:cubicBezTo>
                <a:close/>
                <a:moveTo>
                  <a:pt x="5982" y="11606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6149254" y="2372969"/>
            <a:ext cx="1031875" cy="874712"/>
          </a:xfrm>
          <a:custGeom>
            <a:avLst/>
            <a:gdLst>
              <a:gd name="T0" fmla="*/ 0 w 21600"/>
              <a:gd name="T1" fmla="*/ 13292 h 21600"/>
              <a:gd name="T2" fmla="*/ 563 w 21600"/>
              <a:gd name="T3" fmla="*/ 0 h 21600"/>
              <a:gd name="T4" fmla="*/ 21600 w 21600"/>
              <a:gd name="T5" fmla="*/ 14538 h 21600"/>
              <a:gd name="T6" fmla="*/ 12031 w 21600"/>
              <a:gd name="T7" fmla="*/ 21600 h 21600"/>
              <a:gd name="T8" fmla="*/ 0 w 21600"/>
              <a:gd name="T9" fmla="*/ 13292 h 21600"/>
              <a:gd name="T10" fmla="*/ 0 w 21600"/>
              <a:gd name="T11" fmla="*/ 1329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3" y="0"/>
                  <a:pt x="563" y="0"/>
                  <a:pt x="563" y="0"/>
                </a:cubicBezTo>
                <a:cubicBezTo>
                  <a:pt x="9217" y="498"/>
                  <a:pt x="17027" y="5982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5"/>
                  <a:pt x="5066" y="13625"/>
                  <a:pt x="0" y="13292"/>
                </a:cubicBezTo>
                <a:close/>
                <a:moveTo>
                  <a:pt x="0" y="13292"/>
                </a:moveTo>
              </a:path>
            </a:pathLst>
          </a:custGeom>
          <a:solidFill>
            <a:srgbClr val="62ACB7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5060229" y="4027144"/>
            <a:ext cx="1031875" cy="865187"/>
          </a:xfrm>
          <a:custGeom>
            <a:avLst/>
            <a:gdLst>
              <a:gd name="T0" fmla="*/ 21600 w 21600"/>
              <a:gd name="T1" fmla="*/ 8153 h 21600"/>
              <a:gd name="T2" fmla="*/ 21248 w 21600"/>
              <a:gd name="T3" fmla="*/ 21600 h 21600"/>
              <a:gd name="T4" fmla="*/ 0 w 21600"/>
              <a:gd name="T5" fmla="*/ 7480 h 21600"/>
              <a:gd name="T6" fmla="*/ 9358 w 21600"/>
              <a:gd name="T7" fmla="*/ 0 h 21600"/>
              <a:gd name="T8" fmla="*/ 21600 w 21600"/>
              <a:gd name="T9" fmla="*/ 8153 h 21600"/>
              <a:gd name="T10" fmla="*/ 21600 w 21600"/>
              <a:gd name="T11" fmla="*/ 815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8153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8"/>
                  <a:pt x="4714" y="16053"/>
                  <a:pt x="0" y="7480"/>
                </a:cubicBezTo>
                <a:cubicBezTo>
                  <a:pt x="9358" y="0"/>
                  <a:pt x="9358" y="0"/>
                  <a:pt x="9358" y="0"/>
                </a:cubicBezTo>
                <a:cubicBezTo>
                  <a:pt x="12031" y="4791"/>
                  <a:pt x="16464" y="7984"/>
                  <a:pt x="21600" y="8153"/>
                </a:cubicBezTo>
                <a:close/>
                <a:moveTo>
                  <a:pt x="21600" y="8153"/>
                </a:moveTo>
              </a:path>
            </a:pathLst>
          </a:custGeom>
          <a:solidFill>
            <a:srgbClr val="DA005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5457104" y="2646019"/>
            <a:ext cx="279400" cy="277812"/>
          </a:xfrm>
          <a:custGeom>
            <a:avLst/>
            <a:gdLst>
              <a:gd name="T0" fmla="*/ 0 w 21600"/>
              <a:gd name="T1" fmla="*/ 10800 h 21600"/>
              <a:gd name="T2" fmla="*/ 21600 w 21600"/>
              <a:gd name="T3" fmla="*/ 10800 h 21600"/>
              <a:gd name="T4" fmla="*/ 14940 w 21600"/>
              <a:gd name="T5" fmla="*/ 4320 h 21600"/>
              <a:gd name="T6" fmla="*/ 15480 w 21600"/>
              <a:gd name="T7" fmla="*/ 2520 h 21600"/>
              <a:gd name="T8" fmla="*/ 15480 w 21600"/>
              <a:gd name="T9" fmla="*/ 5040 h 21600"/>
              <a:gd name="T10" fmla="*/ 8460 w 21600"/>
              <a:gd name="T11" fmla="*/ 13860 h 21600"/>
              <a:gd name="T12" fmla="*/ 7380 w 21600"/>
              <a:gd name="T13" fmla="*/ 15840 h 21600"/>
              <a:gd name="T14" fmla="*/ 6840 w 21600"/>
              <a:gd name="T15" fmla="*/ 17100 h 21600"/>
              <a:gd name="T16" fmla="*/ 6660 w 21600"/>
              <a:gd name="T17" fmla="*/ 19800 h 21600"/>
              <a:gd name="T18" fmla="*/ 5580 w 21600"/>
              <a:gd name="T19" fmla="*/ 17820 h 21600"/>
              <a:gd name="T20" fmla="*/ 4680 w 21600"/>
              <a:gd name="T21" fmla="*/ 16020 h 21600"/>
              <a:gd name="T22" fmla="*/ 3060 w 21600"/>
              <a:gd name="T23" fmla="*/ 14760 h 21600"/>
              <a:gd name="T24" fmla="*/ 2880 w 21600"/>
              <a:gd name="T25" fmla="*/ 12240 h 21600"/>
              <a:gd name="T26" fmla="*/ 2700 w 21600"/>
              <a:gd name="T27" fmla="*/ 10800 h 21600"/>
              <a:gd name="T28" fmla="*/ 1800 w 21600"/>
              <a:gd name="T29" fmla="*/ 9720 h 21600"/>
              <a:gd name="T30" fmla="*/ 1800 w 21600"/>
              <a:gd name="T31" fmla="*/ 8100 h 21600"/>
              <a:gd name="T32" fmla="*/ 6840 w 21600"/>
              <a:gd name="T33" fmla="*/ 3600 h 21600"/>
              <a:gd name="T34" fmla="*/ 5580 w 21600"/>
              <a:gd name="T35" fmla="*/ 3600 h 21600"/>
              <a:gd name="T36" fmla="*/ 5040 w 21600"/>
              <a:gd name="T37" fmla="*/ 4680 h 21600"/>
              <a:gd name="T38" fmla="*/ 5760 w 21600"/>
              <a:gd name="T39" fmla="*/ 5040 h 21600"/>
              <a:gd name="T40" fmla="*/ 5580 w 21600"/>
              <a:gd name="T41" fmla="*/ 4320 h 21600"/>
              <a:gd name="T42" fmla="*/ 8460 w 21600"/>
              <a:gd name="T43" fmla="*/ 5400 h 21600"/>
              <a:gd name="T44" fmla="*/ 7380 w 21600"/>
              <a:gd name="T45" fmla="*/ 6120 h 21600"/>
              <a:gd name="T46" fmla="*/ 6660 w 21600"/>
              <a:gd name="T47" fmla="*/ 6480 h 21600"/>
              <a:gd name="T48" fmla="*/ 6840 w 21600"/>
              <a:gd name="T49" fmla="*/ 7740 h 21600"/>
              <a:gd name="T50" fmla="*/ 5940 w 21600"/>
              <a:gd name="T51" fmla="*/ 8820 h 21600"/>
              <a:gd name="T52" fmla="*/ 5220 w 21600"/>
              <a:gd name="T53" fmla="*/ 9180 h 21600"/>
              <a:gd name="T54" fmla="*/ 3780 w 21600"/>
              <a:gd name="T55" fmla="*/ 8820 h 21600"/>
              <a:gd name="T56" fmla="*/ 2700 w 21600"/>
              <a:gd name="T57" fmla="*/ 9720 h 21600"/>
              <a:gd name="T58" fmla="*/ 2880 w 21600"/>
              <a:gd name="T59" fmla="*/ 10440 h 21600"/>
              <a:gd name="T60" fmla="*/ 4860 w 21600"/>
              <a:gd name="T61" fmla="*/ 11160 h 21600"/>
              <a:gd name="T62" fmla="*/ 7380 w 21600"/>
              <a:gd name="T63" fmla="*/ 11880 h 21600"/>
              <a:gd name="T64" fmla="*/ 8460 w 21600"/>
              <a:gd name="T65" fmla="*/ 13860 h 21600"/>
              <a:gd name="T66" fmla="*/ 9900 w 21600"/>
              <a:gd name="T67" fmla="*/ 3780 h 21600"/>
              <a:gd name="T68" fmla="*/ 7920 w 21600"/>
              <a:gd name="T69" fmla="*/ 2700 h 21600"/>
              <a:gd name="T70" fmla="*/ 11340 w 21600"/>
              <a:gd name="T71" fmla="*/ 1800 h 21600"/>
              <a:gd name="T72" fmla="*/ 19260 w 21600"/>
              <a:gd name="T73" fmla="*/ 11160 h 21600"/>
              <a:gd name="T74" fmla="*/ 16560 w 21600"/>
              <a:gd name="T75" fmla="*/ 18360 h 21600"/>
              <a:gd name="T76" fmla="*/ 16380 w 21600"/>
              <a:gd name="T77" fmla="*/ 16560 h 21600"/>
              <a:gd name="T78" fmla="*/ 15120 w 21600"/>
              <a:gd name="T79" fmla="*/ 14580 h 21600"/>
              <a:gd name="T80" fmla="*/ 11880 w 21600"/>
              <a:gd name="T81" fmla="*/ 12060 h 21600"/>
              <a:gd name="T82" fmla="*/ 17460 w 21600"/>
              <a:gd name="T83" fmla="*/ 10080 h 21600"/>
              <a:gd name="T84" fmla="*/ 18900 w 21600"/>
              <a:gd name="T85" fmla="*/ 8820 h 21600"/>
              <a:gd name="T86" fmla="*/ 16740 w 21600"/>
              <a:gd name="T87" fmla="*/ 7020 h 21600"/>
              <a:gd name="T88" fmla="*/ 16380 w 21600"/>
              <a:gd name="T89" fmla="*/ 9360 h 21600"/>
              <a:gd name="T90" fmla="*/ 14220 w 21600"/>
              <a:gd name="T91" fmla="*/ 8820 h 21600"/>
              <a:gd name="T92" fmla="*/ 13140 w 21600"/>
              <a:gd name="T93" fmla="*/ 7920 h 21600"/>
              <a:gd name="T94" fmla="*/ 13680 w 21600"/>
              <a:gd name="T95" fmla="*/ 6300 h 21600"/>
              <a:gd name="T96" fmla="*/ 16200 w 21600"/>
              <a:gd name="T97" fmla="*/ 6480 h 21600"/>
              <a:gd name="T98" fmla="*/ 18000 w 21600"/>
              <a:gd name="T99" fmla="*/ 6480 h 21600"/>
              <a:gd name="T100" fmla="*/ 18900 w 21600"/>
              <a:gd name="T101" fmla="*/ 5760 h 21600"/>
              <a:gd name="T102" fmla="*/ 19800 w 21600"/>
              <a:gd name="T103" fmla="*/ 10260 h 21600"/>
              <a:gd name="T104" fmla="*/ 19260 w 21600"/>
              <a:gd name="T105" fmla="*/ 1116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AutoShape 9"/>
          <p:cNvSpPr>
            <a:spLocks noChangeArrowheads="1"/>
          </p:cNvSpPr>
          <p:nvPr/>
        </p:nvSpPr>
        <p:spPr bwMode="auto">
          <a:xfrm>
            <a:off x="4849092" y="3063531"/>
            <a:ext cx="623887" cy="1162050"/>
          </a:xfrm>
          <a:custGeom>
            <a:avLst/>
            <a:gdLst>
              <a:gd name="T0" fmla="*/ 20023 w 20023"/>
              <a:gd name="T1" fmla="*/ 16855 h 21600"/>
              <a:gd name="T2" fmla="*/ 4795 w 20023"/>
              <a:gd name="T3" fmla="*/ 21600 h 21600"/>
              <a:gd name="T4" fmla="*/ 4363 w 20023"/>
              <a:gd name="T5" fmla="*/ 0 h 21600"/>
              <a:gd name="T6" fmla="*/ 19807 w 20023"/>
              <a:gd name="T7" fmla="*/ 4495 h 21600"/>
              <a:gd name="T8" fmla="*/ 17323 w 20023"/>
              <a:gd name="T9" fmla="*/ 10550 h 21600"/>
              <a:gd name="T10" fmla="*/ 20023 w 20023"/>
              <a:gd name="T11" fmla="*/ 16855 h 21600"/>
              <a:gd name="T12" fmla="*/ 20023 w 20023"/>
              <a:gd name="T13" fmla="*/ 1685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5" y="21600"/>
                  <a:pt x="4795" y="21600"/>
                  <a:pt x="4795" y="21600"/>
                </a:cubicBezTo>
                <a:cubicBezTo>
                  <a:pt x="-1469" y="14858"/>
                  <a:pt x="-1577" y="6805"/>
                  <a:pt x="4363" y="0"/>
                </a:cubicBezTo>
                <a:cubicBezTo>
                  <a:pt x="19807" y="4495"/>
                  <a:pt x="19807" y="4495"/>
                  <a:pt x="19807" y="4495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3"/>
                  <a:pt x="20023" y="16855"/>
                </a:cubicBezTo>
                <a:close/>
                <a:moveTo>
                  <a:pt x="20023" y="16855"/>
                </a:moveTo>
              </a:path>
            </a:pathLst>
          </a:custGeom>
          <a:solidFill>
            <a:srgbClr val="62ACB7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AutoShape 10"/>
          <p:cNvSpPr>
            <a:spLocks noChangeArrowheads="1"/>
          </p:cNvSpPr>
          <p:nvPr/>
        </p:nvSpPr>
        <p:spPr bwMode="auto">
          <a:xfrm>
            <a:off x="5457104" y="2979394"/>
            <a:ext cx="1308100" cy="130810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  <a:gd name="T10" fmla="*/ 16796 w 19679"/>
              <a:gd name="T11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AutoShape 11"/>
          <p:cNvSpPr>
            <a:spLocks noChangeArrowheads="1"/>
          </p:cNvSpPr>
          <p:nvPr/>
        </p:nvSpPr>
        <p:spPr bwMode="auto">
          <a:xfrm>
            <a:off x="5003079" y="3547719"/>
            <a:ext cx="228600" cy="190500"/>
          </a:xfrm>
          <a:custGeom>
            <a:avLst/>
            <a:gdLst>
              <a:gd name="T0" fmla="*/ 20263 w 21600"/>
              <a:gd name="T1" fmla="*/ 3223 h 21600"/>
              <a:gd name="T2" fmla="*/ 21208 w 21600"/>
              <a:gd name="T3" fmla="*/ 3714 h 21600"/>
              <a:gd name="T4" fmla="*/ 21600 w 21600"/>
              <a:gd name="T5" fmla="*/ 4865 h 21600"/>
              <a:gd name="T6" fmla="*/ 21600 w 21600"/>
              <a:gd name="T7" fmla="*/ 19984 h 21600"/>
              <a:gd name="T8" fmla="*/ 21208 w 21600"/>
              <a:gd name="T9" fmla="*/ 21121 h 21600"/>
              <a:gd name="T10" fmla="*/ 20263 w 21600"/>
              <a:gd name="T11" fmla="*/ 21600 h 21600"/>
              <a:gd name="T12" fmla="*/ 1349 w 21600"/>
              <a:gd name="T13" fmla="*/ 21600 h 21600"/>
              <a:gd name="T14" fmla="*/ 399 w 21600"/>
              <a:gd name="T15" fmla="*/ 21121 h 21600"/>
              <a:gd name="T16" fmla="*/ 0 w 21600"/>
              <a:gd name="T17" fmla="*/ 19984 h 21600"/>
              <a:gd name="T18" fmla="*/ 0 w 21600"/>
              <a:gd name="T19" fmla="*/ 4865 h 21600"/>
              <a:gd name="T20" fmla="*/ 399 w 21600"/>
              <a:gd name="T21" fmla="*/ 3714 h 21600"/>
              <a:gd name="T22" fmla="*/ 1349 w 21600"/>
              <a:gd name="T23" fmla="*/ 3223 h 21600"/>
              <a:gd name="T24" fmla="*/ 5638 w 21600"/>
              <a:gd name="T25" fmla="*/ 3223 h 21600"/>
              <a:gd name="T26" fmla="*/ 6319 w 21600"/>
              <a:gd name="T27" fmla="*/ 1460 h 21600"/>
              <a:gd name="T28" fmla="*/ 7090 w 21600"/>
              <a:gd name="T29" fmla="*/ 426 h 21600"/>
              <a:gd name="T30" fmla="*/ 8204 w 21600"/>
              <a:gd name="T31" fmla="*/ 0 h 21600"/>
              <a:gd name="T32" fmla="*/ 13396 w 21600"/>
              <a:gd name="T33" fmla="*/ 0 h 21600"/>
              <a:gd name="T34" fmla="*/ 14510 w 21600"/>
              <a:gd name="T35" fmla="*/ 426 h 21600"/>
              <a:gd name="T36" fmla="*/ 15294 w 21600"/>
              <a:gd name="T37" fmla="*/ 1460 h 21600"/>
              <a:gd name="T38" fmla="*/ 15962 w 21600"/>
              <a:gd name="T39" fmla="*/ 3223 h 21600"/>
              <a:gd name="T40" fmla="*/ 20263 w 21600"/>
              <a:gd name="T41" fmla="*/ 3223 h 21600"/>
              <a:gd name="T42" fmla="*/ 10806 w 21600"/>
              <a:gd name="T43" fmla="*/ 19185 h 21600"/>
              <a:gd name="T44" fmla="*/ 12987 w 21600"/>
              <a:gd name="T45" fmla="*/ 18650 h 21600"/>
              <a:gd name="T46" fmla="*/ 14775 w 21600"/>
              <a:gd name="T47" fmla="*/ 17196 h 21600"/>
              <a:gd name="T48" fmla="*/ 15974 w 21600"/>
              <a:gd name="T49" fmla="*/ 15048 h 21600"/>
              <a:gd name="T50" fmla="*/ 16420 w 21600"/>
              <a:gd name="T51" fmla="*/ 12422 h 21600"/>
              <a:gd name="T52" fmla="*/ 15974 w 21600"/>
              <a:gd name="T53" fmla="*/ 9795 h 21600"/>
              <a:gd name="T54" fmla="*/ 14775 w 21600"/>
              <a:gd name="T55" fmla="*/ 7645 h 21600"/>
              <a:gd name="T56" fmla="*/ 12987 w 21600"/>
              <a:gd name="T57" fmla="*/ 6199 h 21600"/>
              <a:gd name="T58" fmla="*/ 10806 w 21600"/>
              <a:gd name="T59" fmla="*/ 5667 h 21600"/>
              <a:gd name="T60" fmla="*/ 8620 w 21600"/>
              <a:gd name="T61" fmla="*/ 6199 h 21600"/>
              <a:gd name="T62" fmla="*/ 6828 w 21600"/>
              <a:gd name="T63" fmla="*/ 7645 h 21600"/>
              <a:gd name="T64" fmla="*/ 5626 w 21600"/>
              <a:gd name="T65" fmla="*/ 9789 h 21600"/>
              <a:gd name="T66" fmla="*/ 5180 w 21600"/>
              <a:gd name="T67" fmla="*/ 12422 h 21600"/>
              <a:gd name="T68" fmla="*/ 5626 w 21600"/>
              <a:gd name="T69" fmla="*/ 15048 h 21600"/>
              <a:gd name="T70" fmla="*/ 6828 w 21600"/>
              <a:gd name="T71" fmla="*/ 17196 h 21600"/>
              <a:gd name="T72" fmla="*/ 8620 w 21600"/>
              <a:gd name="T73" fmla="*/ 18650 h 21600"/>
              <a:gd name="T74" fmla="*/ 10806 w 21600"/>
              <a:gd name="T75" fmla="*/ 19185 h 21600"/>
              <a:gd name="T76" fmla="*/ 10806 w 21600"/>
              <a:gd name="T77" fmla="*/ 7833 h 21600"/>
              <a:gd name="T78" fmla="*/ 12295 w 21600"/>
              <a:gd name="T79" fmla="*/ 8191 h 21600"/>
              <a:gd name="T80" fmla="*/ 13502 w 21600"/>
              <a:gd name="T81" fmla="*/ 9169 h 21600"/>
              <a:gd name="T82" fmla="*/ 14317 w 21600"/>
              <a:gd name="T83" fmla="*/ 10624 h 21600"/>
              <a:gd name="T84" fmla="*/ 14615 w 21600"/>
              <a:gd name="T85" fmla="*/ 12422 h 21600"/>
              <a:gd name="T86" fmla="*/ 14317 w 21600"/>
              <a:gd name="T87" fmla="*/ 14205 h 21600"/>
              <a:gd name="T88" fmla="*/ 13502 w 21600"/>
              <a:gd name="T89" fmla="*/ 15668 h 21600"/>
              <a:gd name="T90" fmla="*/ 12290 w 21600"/>
              <a:gd name="T91" fmla="*/ 16661 h 21600"/>
              <a:gd name="T92" fmla="*/ 10806 w 21600"/>
              <a:gd name="T93" fmla="*/ 17017 h 21600"/>
              <a:gd name="T94" fmla="*/ 9313 w 21600"/>
              <a:gd name="T95" fmla="*/ 16661 h 21600"/>
              <a:gd name="T96" fmla="*/ 8101 w 21600"/>
              <a:gd name="T97" fmla="*/ 15668 h 21600"/>
              <a:gd name="T98" fmla="*/ 7286 w 21600"/>
              <a:gd name="T99" fmla="*/ 14199 h 21600"/>
              <a:gd name="T100" fmla="*/ 6985 w 21600"/>
              <a:gd name="T101" fmla="*/ 12422 h 21600"/>
              <a:gd name="T102" fmla="*/ 7286 w 21600"/>
              <a:gd name="T103" fmla="*/ 10624 h 21600"/>
              <a:gd name="T104" fmla="*/ 8101 w 21600"/>
              <a:gd name="T105" fmla="*/ 9169 h 21600"/>
              <a:gd name="T106" fmla="*/ 9313 w 21600"/>
              <a:gd name="T107" fmla="*/ 8191 h 21600"/>
              <a:gd name="T108" fmla="*/ 10806 w 21600"/>
              <a:gd name="T109" fmla="*/ 783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6523904" y="2709519"/>
            <a:ext cx="228600" cy="190500"/>
          </a:xfrm>
          <a:custGeom>
            <a:avLst/>
            <a:gdLst>
              <a:gd name="T0" fmla="*/ 21600 w 21600"/>
              <a:gd name="T1" fmla="*/ 9391 h 21579"/>
              <a:gd name="T2" fmla="*/ 21218 w 21600"/>
              <a:gd name="T3" fmla="*/ 10697 h 21579"/>
              <a:gd name="T4" fmla="*/ 20263 w 21600"/>
              <a:gd name="T5" fmla="*/ 11428 h 21579"/>
              <a:gd name="T6" fmla="*/ 20263 w 21600"/>
              <a:gd name="T7" fmla="*/ 16611 h 21579"/>
              <a:gd name="T8" fmla="*/ 19730 w 21600"/>
              <a:gd name="T9" fmla="*/ 18128 h 21579"/>
              <a:gd name="T10" fmla="*/ 18459 w 21600"/>
              <a:gd name="T11" fmla="*/ 18759 h 21579"/>
              <a:gd name="T12" fmla="*/ 16537 w 21600"/>
              <a:gd name="T13" fmla="*/ 16904 h 21579"/>
              <a:gd name="T14" fmla="*/ 14116 w 21600"/>
              <a:gd name="T15" fmla="*/ 15255 h 21579"/>
              <a:gd name="T16" fmla="*/ 11450 w 21600"/>
              <a:gd name="T17" fmla="*/ 13969 h 21579"/>
              <a:gd name="T18" fmla="*/ 8789 w 21600"/>
              <a:gd name="T19" fmla="*/ 13268 h 21579"/>
              <a:gd name="T20" fmla="*/ 7969 w 21600"/>
              <a:gd name="T21" fmla="*/ 13829 h 21579"/>
              <a:gd name="T22" fmla="*/ 7535 w 21600"/>
              <a:gd name="T23" fmla="*/ 14706 h 21579"/>
              <a:gd name="T24" fmla="*/ 7511 w 21600"/>
              <a:gd name="T25" fmla="*/ 15698 h 21579"/>
              <a:gd name="T26" fmla="*/ 7947 w 21600"/>
              <a:gd name="T27" fmla="*/ 16611 h 21579"/>
              <a:gd name="T28" fmla="*/ 7677 w 21600"/>
              <a:gd name="T29" fmla="*/ 17673 h 21579"/>
              <a:gd name="T30" fmla="*/ 7917 w 21600"/>
              <a:gd name="T31" fmla="*/ 18606 h 21579"/>
              <a:gd name="T32" fmla="*/ 8498 w 21600"/>
              <a:gd name="T33" fmla="*/ 19469 h 21579"/>
              <a:gd name="T34" fmla="*/ 9271 w 21600"/>
              <a:gd name="T35" fmla="*/ 20291 h 21579"/>
              <a:gd name="T36" fmla="*/ 8456 w 21600"/>
              <a:gd name="T37" fmla="*/ 21213 h 21579"/>
              <a:gd name="T38" fmla="*/ 7212 w 21600"/>
              <a:gd name="T39" fmla="*/ 21571 h 21579"/>
              <a:gd name="T40" fmla="*/ 5917 w 21600"/>
              <a:gd name="T41" fmla="*/ 21424 h 21579"/>
              <a:gd name="T42" fmla="*/ 4923 w 21600"/>
              <a:gd name="T43" fmla="*/ 20811 h 21579"/>
              <a:gd name="T44" fmla="*/ 4453 w 21600"/>
              <a:gd name="T45" fmla="*/ 19056 h 21579"/>
              <a:gd name="T46" fmla="*/ 4032 w 21600"/>
              <a:gd name="T47" fmla="*/ 17224 h 21579"/>
              <a:gd name="T48" fmla="*/ 3868 w 21600"/>
              <a:gd name="T49" fmla="*/ 15281 h 21579"/>
              <a:gd name="T50" fmla="*/ 4150 w 21600"/>
              <a:gd name="T51" fmla="*/ 13154 h 21579"/>
              <a:gd name="T52" fmla="*/ 1804 w 21600"/>
              <a:gd name="T53" fmla="*/ 13154 h 21579"/>
              <a:gd name="T54" fmla="*/ 534 w 21600"/>
              <a:gd name="T55" fmla="*/ 12523 h 21579"/>
              <a:gd name="T56" fmla="*/ 0 w 21600"/>
              <a:gd name="T57" fmla="*/ 10991 h 21579"/>
              <a:gd name="T58" fmla="*/ 0 w 21600"/>
              <a:gd name="T59" fmla="*/ 7774 h 21579"/>
              <a:gd name="T60" fmla="*/ 526 w 21600"/>
              <a:gd name="T61" fmla="*/ 6245 h 21579"/>
              <a:gd name="T62" fmla="*/ 1804 w 21600"/>
              <a:gd name="T63" fmla="*/ 5605 h 21579"/>
              <a:gd name="T64" fmla="*/ 7653 w 21600"/>
              <a:gd name="T65" fmla="*/ 5605 h 21579"/>
              <a:gd name="T66" fmla="*/ 10525 w 21600"/>
              <a:gd name="T67" fmla="*/ 5136 h 21579"/>
              <a:gd name="T68" fmla="*/ 13511 w 21600"/>
              <a:gd name="T69" fmla="*/ 3874 h 21579"/>
              <a:gd name="T70" fmla="*/ 16273 w 21600"/>
              <a:gd name="T71" fmla="*/ 2072 h 21579"/>
              <a:gd name="T72" fmla="*/ 18459 w 21600"/>
              <a:gd name="T73" fmla="*/ 0 h 21579"/>
              <a:gd name="T74" fmla="*/ 19730 w 21600"/>
              <a:gd name="T75" fmla="*/ 634 h 21579"/>
              <a:gd name="T76" fmla="*/ 20263 w 21600"/>
              <a:gd name="T77" fmla="*/ 2166 h 21579"/>
              <a:gd name="T78" fmla="*/ 20263 w 21600"/>
              <a:gd name="T79" fmla="*/ 7334 h 21579"/>
              <a:gd name="T80" fmla="*/ 21218 w 21600"/>
              <a:gd name="T81" fmla="*/ 8071 h 21579"/>
              <a:gd name="T82" fmla="*/ 21600 w 21600"/>
              <a:gd name="T83" fmla="*/ 9391 h 21579"/>
              <a:gd name="T84" fmla="*/ 18459 w 21600"/>
              <a:gd name="T85" fmla="*/ 2855 h 21579"/>
              <a:gd name="T86" fmla="*/ 16513 w 21600"/>
              <a:gd name="T87" fmla="*/ 4452 h 21579"/>
              <a:gd name="T88" fmla="*/ 14280 w 21600"/>
              <a:gd name="T89" fmla="*/ 5834 h 21579"/>
              <a:gd name="T90" fmla="*/ 11878 w 21600"/>
              <a:gd name="T91" fmla="*/ 6923 h 21579"/>
              <a:gd name="T92" fmla="*/ 9457 w 21600"/>
              <a:gd name="T93" fmla="*/ 7604 h 21579"/>
              <a:gd name="T94" fmla="*/ 9457 w 21600"/>
              <a:gd name="T95" fmla="*/ 11173 h 21579"/>
              <a:gd name="T96" fmla="*/ 11878 w 21600"/>
              <a:gd name="T97" fmla="*/ 11862 h 21579"/>
              <a:gd name="T98" fmla="*/ 14280 w 21600"/>
              <a:gd name="T99" fmla="*/ 12957 h 21579"/>
              <a:gd name="T100" fmla="*/ 16525 w 21600"/>
              <a:gd name="T101" fmla="*/ 14348 h 21579"/>
              <a:gd name="T102" fmla="*/ 18459 w 21600"/>
              <a:gd name="T103" fmla="*/ 15921 h 21579"/>
              <a:gd name="T104" fmla="*/ 18459 w 21600"/>
              <a:gd name="T105" fmla="*/ 2855 h 21579"/>
              <a:gd name="T106" fmla="*/ 18459 w 21600"/>
              <a:gd name="T107" fmla="*/ 2855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AutoShape 13"/>
          <p:cNvSpPr>
            <a:spLocks noChangeArrowheads="1"/>
          </p:cNvSpPr>
          <p:nvPr/>
        </p:nvSpPr>
        <p:spPr bwMode="auto">
          <a:xfrm>
            <a:off x="6993804" y="3528669"/>
            <a:ext cx="228600" cy="231775"/>
          </a:xfrm>
          <a:custGeom>
            <a:avLst/>
            <a:gdLst>
              <a:gd name="T0" fmla="*/ 21357 w 21600"/>
              <a:gd name="T1" fmla="*/ 18802 h 21600"/>
              <a:gd name="T2" fmla="*/ 21600 w 21600"/>
              <a:gd name="T3" fmla="*/ 19437 h 21600"/>
              <a:gd name="T4" fmla="*/ 21357 w 21600"/>
              <a:gd name="T5" fmla="*/ 20019 h 21600"/>
              <a:gd name="T6" fmla="*/ 20747 w 21600"/>
              <a:gd name="T7" fmla="*/ 20741 h 21600"/>
              <a:gd name="T8" fmla="*/ 20023 w 21600"/>
              <a:gd name="T9" fmla="*/ 21349 h 21600"/>
              <a:gd name="T10" fmla="*/ 19447 w 21600"/>
              <a:gd name="T11" fmla="*/ 21600 h 21600"/>
              <a:gd name="T12" fmla="*/ 18811 w 21600"/>
              <a:gd name="T13" fmla="*/ 21343 h 21600"/>
              <a:gd name="T14" fmla="*/ 13957 w 21600"/>
              <a:gd name="T15" fmla="*/ 16503 h 21600"/>
              <a:gd name="T16" fmla="*/ 11590 w 21600"/>
              <a:gd name="T17" fmla="*/ 17604 h 21600"/>
              <a:gd name="T18" fmla="*/ 9007 w 21600"/>
              <a:gd name="T19" fmla="*/ 17991 h 21600"/>
              <a:gd name="T20" fmla="*/ 5518 w 21600"/>
              <a:gd name="T21" fmla="*/ 17291 h 21600"/>
              <a:gd name="T22" fmla="*/ 2645 w 21600"/>
              <a:gd name="T23" fmla="*/ 15354 h 21600"/>
              <a:gd name="T24" fmla="*/ 701 w 21600"/>
              <a:gd name="T25" fmla="*/ 12487 h 21600"/>
              <a:gd name="T26" fmla="*/ 0 w 21600"/>
              <a:gd name="T27" fmla="*/ 9000 h 21600"/>
              <a:gd name="T28" fmla="*/ 701 w 21600"/>
              <a:gd name="T29" fmla="*/ 5515 h 21600"/>
              <a:gd name="T30" fmla="*/ 2645 w 21600"/>
              <a:gd name="T31" fmla="*/ 2646 h 21600"/>
              <a:gd name="T32" fmla="*/ 5512 w 21600"/>
              <a:gd name="T33" fmla="*/ 709 h 21600"/>
              <a:gd name="T34" fmla="*/ 9007 w 21600"/>
              <a:gd name="T35" fmla="*/ 0 h 21600"/>
              <a:gd name="T36" fmla="*/ 12488 w 21600"/>
              <a:gd name="T37" fmla="*/ 709 h 21600"/>
              <a:gd name="T38" fmla="*/ 15359 w 21600"/>
              <a:gd name="T39" fmla="*/ 2646 h 21600"/>
              <a:gd name="T40" fmla="*/ 17300 w 21600"/>
              <a:gd name="T41" fmla="*/ 5515 h 21600"/>
              <a:gd name="T42" fmla="*/ 18003 w 21600"/>
              <a:gd name="T43" fmla="*/ 9000 h 21600"/>
              <a:gd name="T44" fmla="*/ 17616 w 21600"/>
              <a:gd name="T45" fmla="*/ 11589 h 21600"/>
              <a:gd name="T46" fmla="*/ 16514 w 21600"/>
              <a:gd name="T47" fmla="*/ 13947 h 21600"/>
              <a:gd name="T48" fmla="*/ 21357 w 21600"/>
              <a:gd name="T49" fmla="*/ 18802 h 21600"/>
              <a:gd name="T50" fmla="*/ 3597 w 21600"/>
              <a:gd name="T51" fmla="*/ 9000 h 21600"/>
              <a:gd name="T52" fmla="*/ 4029 w 21600"/>
              <a:gd name="T53" fmla="*/ 11118 h 21600"/>
              <a:gd name="T54" fmla="*/ 5193 w 21600"/>
              <a:gd name="T55" fmla="*/ 12821 h 21600"/>
              <a:gd name="T56" fmla="*/ 6908 w 21600"/>
              <a:gd name="T57" fmla="*/ 13970 h 21600"/>
              <a:gd name="T58" fmla="*/ 9004 w 21600"/>
              <a:gd name="T59" fmla="*/ 14394 h 21600"/>
              <a:gd name="T60" fmla="*/ 11092 w 21600"/>
              <a:gd name="T61" fmla="*/ 13970 h 21600"/>
              <a:gd name="T62" fmla="*/ 12802 w 21600"/>
              <a:gd name="T63" fmla="*/ 12821 h 21600"/>
              <a:gd name="T64" fmla="*/ 13966 w 21600"/>
              <a:gd name="T65" fmla="*/ 11118 h 21600"/>
              <a:gd name="T66" fmla="*/ 14398 w 21600"/>
              <a:gd name="T67" fmla="*/ 9000 h 21600"/>
              <a:gd name="T68" fmla="*/ 13966 w 21600"/>
              <a:gd name="T69" fmla="*/ 6913 h 21600"/>
              <a:gd name="T70" fmla="*/ 12802 w 21600"/>
              <a:gd name="T71" fmla="*/ 5193 h 21600"/>
              <a:gd name="T72" fmla="*/ 11092 w 21600"/>
              <a:gd name="T73" fmla="*/ 4032 h 21600"/>
              <a:gd name="T74" fmla="*/ 9004 w 21600"/>
              <a:gd name="T75" fmla="*/ 3606 h 21600"/>
              <a:gd name="T76" fmla="*/ 6908 w 21600"/>
              <a:gd name="T77" fmla="*/ 4032 h 21600"/>
              <a:gd name="T78" fmla="*/ 5193 w 21600"/>
              <a:gd name="T79" fmla="*/ 5193 h 21600"/>
              <a:gd name="T80" fmla="*/ 4029 w 21600"/>
              <a:gd name="T81" fmla="*/ 6913 h 21600"/>
              <a:gd name="T82" fmla="*/ 3597 w 21600"/>
              <a:gd name="T83" fmla="*/ 9000 h 21600"/>
              <a:gd name="T84" fmla="*/ 9007 w 21600"/>
              <a:gd name="T85" fmla="*/ 5591 h 21600"/>
              <a:gd name="T86" fmla="*/ 9473 w 21600"/>
              <a:gd name="T87" fmla="*/ 5786 h 21600"/>
              <a:gd name="T88" fmla="*/ 9668 w 21600"/>
              <a:gd name="T89" fmla="*/ 6280 h 21600"/>
              <a:gd name="T90" fmla="*/ 9473 w 21600"/>
              <a:gd name="T91" fmla="*/ 6746 h 21600"/>
              <a:gd name="T92" fmla="*/ 9007 w 21600"/>
              <a:gd name="T93" fmla="*/ 6944 h 21600"/>
              <a:gd name="T94" fmla="*/ 7552 w 21600"/>
              <a:gd name="T95" fmla="*/ 7537 h 21600"/>
              <a:gd name="T96" fmla="*/ 6950 w 21600"/>
              <a:gd name="T97" fmla="*/ 8997 h 21600"/>
              <a:gd name="T98" fmla="*/ 6755 w 21600"/>
              <a:gd name="T99" fmla="*/ 9466 h 21600"/>
              <a:gd name="T100" fmla="*/ 6289 w 21600"/>
              <a:gd name="T101" fmla="*/ 9658 h 21600"/>
              <a:gd name="T102" fmla="*/ 5786 w 21600"/>
              <a:gd name="T103" fmla="*/ 9466 h 21600"/>
              <a:gd name="T104" fmla="*/ 5600 w 21600"/>
              <a:gd name="T105" fmla="*/ 8997 h 21600"/>
              <a:gd name="T106" fmla="*/ 5863 w 21600"/>
              <a:gd name="T107" fmla="*/ 7686 h 21600"/>
              <a:gd name="T108" fmla="*/ 6597 w 21600"/>
              <a:gd name="T109" fmla="*/ 6591 h 21600"/>
              <a:gd name="T110" fmla="*/ 7677 w 21600"/>
              <a:gd name="T111" fmla="*/ 5857 h 21600"/>
              <a:gd name="T112" fmla="*/ 9007 w 21600"/>
              <a:gd name="T113" fmla="*/ 55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AutoShape 14"/>
          <p:cNvSpPr>
            <a:spLocks noChangeArrowheads="1"/>
          </p:cNvSpPr>
          <p:nvPr/>
        </p:nvSpPr>
        <p:spPr bwMode="auto">
          <a:xfrm>
            <a:off x="5542829" y="4385919"/>
            <a:ext cx="228600" cy="228600"/>
          </a:xfrm>
          <a:custGeom>
            <a:avLst/>
            <a:gdLst>
              <a:gd name="T0" fmla="*/ 18898 w 21600"/>
              <a:gd name="T1" fmla="*/ 0 h 21600"/>
              <a:gd name="T2" fmla="*/ 20813 w 21600"/>
              <a:gd name="T3" fmla="*/ 796 h 21600"/>
              <a:gd name="T4" fmla="*/ 21600 w 21600"/>
              <a:gd name="T5" fmla="*/ 2711 h 21600"/>
              <a:gd name="T6" fmla="*/ 21600 w 21600"/>
              <a:gd name="T7" fmla="*/ 18883 h 21600"/>
              <a:gd name="T8" fmla="*/ 21383 w 21600"/>
              <a:gd name="T9" fmla="*/ 19952 h 21600"/>
              <a:gd name="T10" fmla="*/ 20804 w 21600"/>
              <a:gd name="T11" fmla="*/ 20804 h 21600"/>
              <a:gd name="T12" fmla="*/ 19940 w 21600"/>
              <a:gd name="T13" fmla="*/ 21377 h 21600"/>
              <a:gd name="T14" fmla="*/ 18898 w 21600"/>
              <a:gd name="T15" fmla="*/ 21594 h 21600"/>
              <a:gd name="T16" fmla="*/ 12066 w 21600"/>
              <a:gd name="T17" fmla="*/ 21594 h 21600"/>
              <a:gd name="T18" fmla="*/ 12066 w 21600"/>
              <a:gd name="T19" fmla="*/ 12552 h 21600"/>
              <a:gd name="T20" fmla="*/ 14486 w 21600"/>
              <a:gd name="T21" fmla="*/ 12552 h 21600"/>
              <a:gd name="T22" fmla="*/ 14789 w 21600"/>
              <a:gd name="T23" fmla="*/ 12441 h 21600"/>
              <a:gd name="T24" fmla="*/ 14921 w 21600"/>
              <a:gd name="T25" fmla="*/ 12144 h 21600"/>
              <a:gd name="T26" fmla="*/ 15088 w 21600"/>
              <a:gd name="T27" fmla="*/ 9779 h 21600"/>
              <a:gd name="T28" fmla="*/ 14977 w 21600"/>
              <a:gd name="T29" fmla="*/ 9444 h 21600"/>
              <a:gd name="T30" fmla="*/ 14654 w 21600"/>
              <a:gd name="T31" fmla="*/ 9303 h 21600"/>
              <a:gd name="T32" fmla="*/ 12066 w 21600"/>
              <a:gd name="T33" fmla="*/ 9303 h 21600"/>
              <a:gd name="T34" fmla="*/ 12066 w 21600"/>
              <a:gd name="T35" fmla="*/ 8263 h 21600"/>
              <a:gd name="T36" fmla="*/ 12216 w 21600"/>
              <a:gd name="T37" fmla="*/ 7497 h 21600"/>
              <a:gd name="T38" fmla="*/ 12965 w 21600"/>
              <a:gd name="T39" fmla="*/ 7309 h 21600"/>
              <a:gd name="T40" fmla="*/ 13746 w 21600"/>
              <a:gd name="T41" fmla="*/ 7367 h 21600"/>
              <a:gd name="T42" fmla="*/ 14568 w 21600"/>
              <a:gd name="T43" fmla="*/ 7520 h 21600"/>
              <a:gd name="T44" fmla="*/ 14759 w 21600"/>
              <a:gd name="T45" fmla="*/ 7499 h 21600"/>
              <a:gd name="T46" fmla="*/ 14921 w 21600"/>
              <a:gd name="T47" fmla="*/ 7423 h 21600"/>
              <a:gd name="T48" fmla="*/ 15118 w 21600"/>
              <a:gd name="T49" fmla="*/ 7115 h 21600"/>
              <a:gd name="T50" fmla="*/ 15438 w 21600"/>
              <a:gd name="T51" fmla="*/ 4838 h 21600"/>
              <a:gd name="T52" fmla="*/ 15088 w 21600"/>
              <a:gd name="T53" fmla="*/ 4347 h 21600"/>
              <a:gd name="T54" fmla="*/ 12445 w 21600"/>
              <a:gd name="T55" fmla="*/ 4010 h 21600"/>
              <a:gd name="T56" fmla="*/ 8212 w 21600"/>
              <a:gd name="T57" fmla="*/ 8128 h 21600"/>
              <a:gd name="T58" fmla="*/ 8212 w 21600"/>
              <a:gd name="T59" fmla="*/ 9309 h 21600"/>
              <a:gd name="T60" fmla="*/ 6764 w 21600"/>
              <a:gd name="T61" fmla="*/ 9309 h 21600"/>
              <a:gd name="T62" fmla="*/ 6318 w 21600"/>
              <a:gd name="T63" fmla="*/ 9758 h 21600"/>
              <a:gd name="T64" fmla="*/ 6318 w 21600"/>
              <a:gd name="T65" fmla="*/ 12120 h 21600"/>
              <a:gd name="T66" fmla="*/ 6444 w 21600"/>
              <a:gd name="T67" fmla="*/ 12426 h 21600"/>
              <a:gd name="T68" fmla="*/ 6764 w 21600"/>
              <a:gd name="T69" fmla="*/ 12558 h 21600"/>
              <a:gd name="T70" fmla="*/ 8212 w 21600"/>
              <a:gd name="T71" fmla="*/ 12558 h 21600"/>
              <a:gd name="T72" fmla="*/ 8212 w 21600"/>
              <a:gd name="T73" fmla="*/ 21600 h 21600"/>
              <a:gd name="T74" fmla="*/ 2685 w 21600"/>
              <a:gd name="T75" fmla="*/ 21600 h 21600"/>
              <a:gd name="T76" fmla="*/ 1648 w 21600"/>
              <a:gd name="T77" fmla="*/ 21383 h 21600"/>
              <a:gd name="T78" fmla="*/ 796 w 21600"/>
              <a:gd name="T79" fmla="*/ 20810 h 21600"/>
              <a:gd name="T80" fmla="*/ 220 w 21600"/>
              <a:gd name="T81" fmla="*/ 19958 h 21600"/>
              <a:gd name="T82" fmla="*/ 0 w 21600"/>
              <a:gd name="T83" fmla="*/ 18889 h 21600"/>
              <a:gd name="T84" fmla="*/ 0 w 21600"/>
              <a:gd name="T85" fmla="*/ 2717 h 21600"/>
              <a:gd name="T86" fmla="*/ 220 w 21600"/>
              <a:gd name="T87" fmla="*/ 1662 h 21600"/>
              <a:gd name="T88" fmla="*/ 796 w 21600"/>
              <a:gd name="T89" fmla="*/ 802 h 21600"/>
              <a:gd name="T90" fmla="*/ 1648 w 21600"/>
              <a:gd name="T91" fmla="*/ 223 h 21600"/>
              <a:gd name="T92" fmla="*/ 2685 w 21600"/>
              <a:gd name="T93" fmla="*/ 6 h 21600"/>
              <a:gd name="T94" fmla="*/ 18898 w 21600"/>
              <a:gd name="T95" fmla="*/ 6 h 21600"/>
              <a:gd name="T96" fmla="*/ 18898 w 21600"/>
              <a:gd name="T97" fmla="*/ 0 h 21600"/>
              <a:gd name="T98" fmla="*/ 18898 w 21600"/>
              <a:gd name="T9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600" h="2160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lnTo>
                  <a:pt x="18898" y="0"/>
                </a:lnTo>
                <a:close/>
                <a:moveTo>
                  <a:pt x="1889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AutoShape 25"/>
          <p:cNvSpPr>
            <a:spLocks noChangeArrowheads="1"/>
          </p:cNvSpPr>
          <p:nvPr/>
        </p:nvSpPr>
        <p:spPr bwMode="auto">
          <a:xfrm>
            <a:off x="5873029" y="3439769"/>
            <a:ext cx="488950" cy="406400"/>
          </a:xfrm>
          <a:custGeom>
            <a:avLst/>
            <a:gdLst>
              <a:gd name="T0" fmla="*/ 21600 w 21600"/>
              <a:gd name="T1" fmla="*/ 1618 h 21600"/>
              <a:gd name="T2" fmla="*/ 20263 w 21600"/>
              <a:gd name="T3" fmla="*/ 21600 h 21600"/>
              <a:gd name="T4" fmla="*/ 0 w 21600"/>
              <a:gd name="T5" fmla="*/ 19982 h 21600"/>
              <a:gd name="T6" fmla="*/ 1346 w 21600"/>
              <a:gd name="T7" fmla="*/ 0 h 21600"/>
              <a:gd name="T8" fmla="*/ 3924 w 21600"/>
              <a:gd name="T9" fmla="*/ 1783 h 21600"/>
              <a:gd name="T10" fmla="*/ 1481 w 21600"/>
              <a:gd name="T11" fmla="*/ 1777 h 21600"/>
              <a:gd name="T12" fmla="*/ 1474 w 21600"/>
              <a:gd name="T13" fmla="*/ 4708 h 21600"/>
              <a:gd name="T14" fmla="*/ 3917 w 21600"/>
              <a:gd name="T15" fmla="*/ 4717 h 21600"/>
              <a:gd name="T16" fmla="*/ 4052 w 21600"/>
              <a:gd name="T17" fmla="*/ 7202 h 21600"/>
              <a:gd name="T18" fmla="*/ 1802 w 21600"/>
              <a:gd name="T19" fmla="*/ 6656 h 21600"/>
              <a:gd name="T20" fmla="*/ 1344 w 21600"/>
              <a:gd name="T21" fmla="*/ 9370 h 21600"/>
              <a:gd name="T22" fmla="*/ 3594 w 21600"/>
              <a:gd name="T23" fmla="*/ 9916 h 21600"/>
              <a:gd name="T24" fmla="*/ 4052 w 21600"/>
              <a:gd name="T25" fmla="*/ 7202 h 21600"/>
              <a:gd name="T26" fmla="*/ 3594 w 21600"/>
              <a:gd name="T27" fmla="*/ 11687 h 21600"/>
              <a:gd name="T28" fmla="*/ 1344 w 21600"/>
              <a:gd name="T29" fmla="*/ 12233 h 21600"/>
              <a:gd name="T30" fmla="*/ 1802 w 21600"/>
              <a:gd name="T31" fmla="*/ 14947 h 21600"/>
              <a:gd name="T32" fmla="*/ 4052 w 21600"/>
              <a:gd name="T33" fmla="*/ 14401 h 21600"/>
              <a:gd name="T34" fmla="*/ 3924 w 21600"/>
              <a:gd name="T35" fmla="*/ 16898 h 21600"/>
              <a:gd name="T36" fmla="*/ 1481 w 21600"/>
              <a:gd name="T37" fmla="*/ 16892 h 21600"/>
              <a:gd name="T38" fmla="*/ 1474 w 21600"/>
              <a:gd name="T39" fmla="*/ 19823 h 21600"/>
              <a:gd name="T40" fmla="*/ 3917 w 21600"/>
              <a:gd name="T41" fmla="*/ 19829 h 21600"/>
              <a:gd name="T42" fmla="*/ 16194 w 21600"/>
              <a:gd name="T43" fmla="*/ 2171 h 21600"/>
              <a:gd name="T44" fmla="*/ 5858 w 21600"/>
              <a:gd name="T45" fmla="*/ 1621 h 21600"/>
              <a:gd name="T46" fmla="*/ 5401 w 21600"/>
              <a:gd name="T47" fmla="*/ 9370 h 21600"/>
              <a:gd name="T48" fmla="*/ 15737 w 21600"/>
              <a:gd name="T49" fmla="*/ 9916 h 21600"/>
              <a:gd name="T50" fmla="*/ 16194 w 21600"/>
              <a:gd name="T51" fmla="*/ 2171 h 21600"/>
              <a:gd name="T52" fmla="*/ 15737 w 21600"/>
              <a:gd name="T53" fmla="*/ 11687 h 21600"/>
              <a:gd name="T54" fmla="*/ 5401 w 21600"/>
              <a:gd name="T55" fmla="*/ 12233 h 21600"/>
              <a:gd name="T56" fmla="*/ 5858 w 21600"/>
              <a:gd name="T57" fmla="*/ 19982 h 21600"/>
              <a:gd name="T58" fmla="*/ 16194 w 21600"/>
              <a:gd name="T59" fmla="*/ 19432 h 21600"/>
              <a:gd name="T60" fmla="*/ 20129 w 21600"/>
              <a:gd name="T61" fmla="*/ 1783 h 21600"/>
              <a:gd name="T62" fmla="*/ 17678 w 21600"/>
              <a:gd name="T63" fmla="*/ 1777 h 21600"/>
              <a:gd name="T64" fmla="*/ 17678 w 21600"/>
              <a:gd name="T65" fmla="*/ 4708 h 21600"/>
              <a:gd name="T66" fmla="*/ 20129 w 21600"/>
              <a:gd name="T67" fmla="*/ 4717 h 21600"/>
              <a:gd name="T68" fmla="*/ 20263 w 21600"/>
              <a:gd name="T69" fmla="*/ 7202 h 21600"/>
              <a:gd name="T70" fmla="*/ 18001 w 21600"/>
              <a:gd name="T71" fmla="*/ 6656 h 21600"/>
              <a:gd name="T72" fmla="*/ 17546 w 21600"/>
              <a:gd name="T73" fmla="*/ 9370 h 21600"/>
              <a:gd name="T74" fmla="*/ 19806 w 21600"/>
              <a:gd name="T75" fmla="*/ 9916 h 21600"/>
              <a:gd name="T76" fmla="*/ 20263 w 21600"/>
              <a:gd name="T77" fmla="*/ 7202 h 21600"/>
              <a:gd name="T78" fmla="*/ 19806 w 21600"/>
              <a:gd name="T79" fmla="*/ 11687 h 21600"/>
              <a:gd name="T80" fmla="*/ 17546 w 21600"/>
              <a:gd name="T81" fmla="*/ 12233 h 21600"/>
              <a:gd name="T82" fmla="*/ 18001 w 21600"/>
              <a:gd name="T83" fmla="*/ 14947 h 21600"/>
              <a:gd name="T84" fmla="*/ 20263 w 21600"/>
              <a:gd name="T85" fmla="*/ 14401 h 21600"/>
              <a:gd name="T86" fmla="*/ 20129 w 21600"/>
              <a:gd name="T87" fmla="*/ 16898 h 21600"/>
              <a:gd name="T88" fmla="*/ 17678 w 21600"/>
              <a:gd name="T89" fmla="*/ 16892 h 21600"/>
              <a:gd name="T90" fmla="*/ 17678 w 21600"/>
              <a:gd name="T91" fmla="*/ 19823 h 21600"/>
              <a:gd name="T92" fmla="*/ 20129 w 21600"/>
              <a:gd name="T93" fmla="*/ 19829 h 21600"/>
              <a:gd name="T94" fmla="*/ 20263 w 21600"/>
              <a:gd name="T95" fmla="*/ 1728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2"/>
                </a:lnTo>
                <a:cubicBezTo>
                  <a:pt x="21600" y="20422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1"/>
                  <a:pt x="0" y="20422"/>
                  <a:pt x="0" y="19982"/>
                </a:cubicBezTo>
                <a:lnTo>
                  <a:pt x="0" y="1618"/>
                </a:lnTo>
                <a:cubicBezTo>
                  <a:pt x="0" y="1178"/>
                  <a:pt x="132" y="799"/>
                  <a:pt x="399" y="479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10" y="1892"/>
                  <a:pt x="3924" y="1783"/>
                </a:cubicBezTo>
                <a:cubicBezTo>
                  <a:pt x="3839" y="1677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7"/>
                </a:cubicBezTo>
                <a:cubicBezTo>
                  <a:pt x="1391" y="1880"/>
                  <a:pt x="1344" y="2012"/>
                  <a:pt x="1344" y="2171"/>
                </a:cubicBezTo>
                <a:lnTo>
                  <a:pt x="1344" y="4321"/>
                </a:lnTo>
                <a:cubicBezTo>
                  <a:pt x="1344" y="4470"/>
                  <a:pt x="1388" y="4603"/>
                  <a:pt x="1474" y="4708"/>
                </a:cubicBezTo>
                <a:cubicBezTo>
                  <a:pt x="1559" y="4817"/>
                  <a:pt x="1670" y="4867"/>
                  <a:pt x="1802" y="4867"/>
                </a:cubicBezTo>
                <a:lnTo>
                  <a:pt x="3594" y="4867"/>
                </a:lnTo>
                <a:cubicBezTo>
                  <a:pt x="3721" y="4867"/>
                  <a:pt x="3829" y="4820"/>
                  <a:pt x="3917" y="4717"/>
                </a:cubicBezTo>
                <a:cubicBezTo>
                  <a:pt x="4008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10" y="6926"/>
                  <a:pt x="3924" y="6817"/>
                </a:cubicBezTo>
                <a:cubicBezTo>
                  <a:pt x="3839" y="6709"/>
                  <a:pt x="3729" y="6656"/>
                  <a:pt x="3594" y="6656"/>
                </a:cubicBezTo>
                <a:lnTo>
                  <a:pt x="1802" y="6656"/>
                </a:lnTo>
                <a:cubicBezTo>
                  <a:pt x="1677" y="6656"/>
                  <a:pt x="1569" y="6709"/>
                  <a:pt x="1481" y="6817"/>
                </a:cubicBezTo>
                <a:cubicBezTo>
                  <a:pt x="1391" y="6926"/>
                  <a:pt x="1344" y="7055"/>
                  <a:pt x="1344" y="7202"/>
                </a:cubicBezTo>
                <a:lnTo>
                  <a:pt x="1344" y="9370"/>
                </a:lnTo>
                <a:cubicBezTo>
                  <a:pt x="1344" y="9516"/>
                  <a:pt x="1388" y="9646"/>
                  <a:pt x="1474" y="9757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7" y="9757"/>
                </a:cubicBezTo>
                <a:cubicBezTo>
                  <a:pt x="4008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4"/>
                  <a:pt x="4010" y="11957"/>
                  <a:pt x="3924" y="11846"/>
                </a:cubicBezTo>
                <a:cubicBezTo>
                  <a:pt x="3839" y="11740"/>
                  <a:pt x="3729" y="11687"/>
                  <a:pt x="3594" y="11687"/>
                </a:cubicBezTo>
                <a:lnTo>
                  <a:pt x="1802" y="11687"/>
                </a:lnTo>
                <a:cubicBezTo>
                  <a:pt x="1677" y="11687"/>
                  <a:pt x="1569" y="11740"/>
                  <a:pt x="1481" y="11846"/>
                </a:cubicBezTo>
                <a:cubicBezTo>
                  <a:pt x="1391" y="11957"/>
                  <a:pt x="1344" y="12084"/>
                  <a:pt x="1344" y="12233"/>
                </a:cubicBezTo>
                <a:lnTo>
                  <a:pt x="1344" y="14401"/>
                </a:lnTo>
                <a:cubicBezTo>
                  <a:pt x="1344" y="14548"/>
                  <a:pt x="1388" y="14677"/>
                  <a:pt x="1474" y="14786"/>
                </a:cubicBezTo>
                <a:cubicBezTo>
                  <a:pt x="1559" y="14894"/>
                  <a:pt x="1670" y="14947"/>
                  <a:pt x="1802" y="14947"/>
                </a:cubicBezTo>
                <a:lnTo>
                  <a:pt x="3594" y="14947"/>
                </a:lnTo>
                <a:cubicBezTo>
                  <a:pt x="3721" y="14947"/>
                  <a:pt x="3829" y="14894"/>
                  <a:pt x="3917" y="14786"/>
                </a:cubicBezTo>
                <a:cubicBezTo>
                  <a:pt x="4008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5"/>
                </a:moveTo>
                <a:cubicBezTo>
                  <a:pt x="4052" y="17136"/>
                  <a:pt x="4010" y="17006"/>
                  <a:pt x="3924" y="16898"/>
                </a:cubicBezTo>
                <a:cubicBezTo>
                  <a:pt x="3839" y="16792"/>
                  <a:pt x="3729" y="16736"/>
                  <a:pt x="3594" y="16736"/>
                </a:cubicBezTo>
                <a:lnTo>
                  <a:pt x="1802" y="16736"/>
                </a:lnTo>
                <a:cubicBezTo>
                  <a:pt x="1677" y="16736"/>
                  <a:pt x="1569" y="16789"/>
                  <a:pt x="1481" y="16892"/>
                </a:cubicBezTo>
                <a:cubicBezTo>
                  <a:pt x="1391" y="16995"/>
                  <a:pt x="1344" y="17124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4" y="19823"/>
                </a:cubicBezTo>
                <a:cubicBezTo>
                  <a:pt x="1559" y="19929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7" y="19829"/>
                </a:cubicBezTo>
                <a:cubicBezTo>
                  <a:pt x="4008" y="19726"/>
                  <a:pt x="4052" y="19597"/>
                  <a:pt x="4052" y="19435"/>
                </a:cubicBezTo>
                <a:lnTo>
                  <a:pt x="4052" y="17285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7"/>
                </a:cubicBezTo>
                <a:cubicBezTo>
                  <a:pt x="5445" y="1880"/>
                  <a:pt x="5401" y="2012"/>
                  <a:pt x="5401" y="2171"/>
                </a:cubicBezTo>
                <a:lnTo>
                  <a:pt x="5401" y="9370"/>
                </a:lnTo>
                <a:cubicBezTo>
                  <a:pt x="5401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4"/>
                  <a:pt x="16150" y="11957"/>
                  <a:pt x="16065" y="11846"/>
                </a:cubicBezTo>
                <a:cubicBezTo>
                  <a:pt x="15979" y="11740"/>
                  <a:pt x="15871" y="11687"/>
                  <a:pt x="15737" y="11687"/>
                </a:cubicBezTo>
                <a:lnTo>
                  <a:pt x="5858" y="11687"/>
                </a:lnTo>
                <a:cubicBezTo>
                  <a:pt x="5731" y="11687"/>
                  <a:pt x="5623" y="11740"/>
                  <a:pt x="5535" y="11846"/>
                </a:cubicBezTo>
                <a:cubicBezTo>
                  <a:pt x="5445" y="11957"/>
                  <a:pt x="5401" y="12084"/>
                  <a:pt x="5401" y="12233"/>
                </a:cubicBezTo>
                <a:lnTo>
                  <a:pt x="5401" y="19432"/>
                </a:lnTo>
                <a:cubicBezTo>
                  <a:pt x="5401" y="19582"/>
                  <a:pt x="5442" y="19711"/>
                  <a:pt x="5528" y="19820"/>
                </a:cubicBezTo>
                <a:cubicBezTo>
                  <a:pt x="5616" y="19926"/>
                  <a:pt x="5724" y="19982"/>
                  <a:pt x="5858" y="19982"/>
                </a:cubicBezTo>
                <a:lnTo>
                  <a:pt x="15737" y="19982"/>
                </a:lnTo>
                <a:cubicBezTo>
                  <a:pt x="15862" y="19982"/>
                  <a:pt x="15969" y="19929"/>
                  <a:pt x="16060" y="19826"/>
                </a:cubicBezTo>
                <a:cubicBezTo>
                  <a:pt x="16148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4"/>
                  <a:pt x="20217" y="11957"/>
                  <a:pt x="20129" y="11846"/>
                </a:cubicBezTo>
                <a:cubicBezTo>
                  <a:pt x="20038" y="11740"/>
                  <a:pt x="19930" y="11687"/>
                  <a:pt x="19806" y="11687"/>
                </a:cubicBezTo>
                <a:lnTo>
                  <a:pt x="18001" y="11687"/>
                </a:lnTo>
                <a:cubicBezTo>
                  <a:pt x="17876" y="11687"/>
                  <a:pt x="17769" y="11740"/>
                  <a:pt x="17678" y="11846"/>
                </a:cubicBezTo>
                <a:cubicBezTo>
                  <a:pt x="17590" y="11957"/>
                  <a:pt x="17546" y="12084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6"/>
                  <a:pt x="20217" y="17006"/>
                  <a:pt x="20129" y="16898"/>
                </a:cubicBezTo>
                <a:cubicBezTo>
                  <a:pt x="20038" y="16792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9"/>
                  <a:pt x="17678" y="16892"/>
                </a:cubicBezTo>
                <a:cubicBezTo>
                  <a:pt x="17590" y="16995"/>
                  <a:pt x="17546" y="17124"/>
                  <a:pt x="17546" y="17285"/>
                </a:cubicBezTo>
                <a:lnTo>
                  <a:pt x="17546" y="19435"/>
                </a:lnTo>
                <a:cubicBezTo>
                  <a:pt x="17546" y="19585"/>
                  <a:pt x="17590" y="19714"/>
                  <a:pt x="17678" y="19823"/>
                </a:cubicBezTo>
                <a:cubicBezTo>
                  <a:pt x="17769" y="19929"/>
                  <a:pt x="17876" y="19985"/>
                  <a:pt x="18001" y="19985"/>
                </a:cubicBezTo>
                <a:lnTo>
                  <a:pt x="19806" y="19985"/>
                </a:lnTo>
                <a:cubicBezTo>
                  <a:pt x="19930" y="19985"/>
                  <a:pt x="20038" y="19932"/>
                  <a:pt x="20129" y="19829"/>
                </a:cubicBezTo>
                <a:cubicBezTo>
                  <a:pt x="20217" y="19726"/>
                  <a:pt x="20263" y="19597"/>
                  <a:pt x="20263" y="19435"/>
                </a:cubicBezTo>
                <a:lnTo>
                  <a:pt x="20263" y="17285"/>
                </a:lnTo>
                <a:close/>
                <a:moveTo>
                  <a:pt x="20263" y="1728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AutoShape 8"/>
          <p:cNvSpPr>
            <a:spLocks noChangeArrowheads="1"/>
          </p:cNvSpPr>
          <p:nvPr/>
        </p:nvSpPr>
        <p:spPr bwMode="auto">
          <a:xfrm>
            <a:off x="4144837" y="1919515"/>
            <a:ext cx="279400" cy="277812"/>
          </a:xfrm>
          <a:custGeom>
            <a:avLst/>
            <a:gdLst>
              <a:gd name="T0" fmla="*/ 0 w 21600"/>
              <a:gd name="T1" fmla="*/ 10800 h 21600"/>
              <a:gd name="T2" fmla="*/ 21600 w 21600"/>
              <a:gd name="T3" fmla="*/ 10800 h 21600"/>
              <a:gd name="T4" fmla="*/ 14940 w 21600"/>
              <a:gd name="T5" fmla="*/ 4320 h 21600"/>
              <a:gd name="T6" fmla="*/ 15480 w 21600"/>
              <a:gd name="T7" fmla="*/ 2520 h 21600"/>
              <a:gd name="T8" fmla="*/ 15480 w 21600"/>
              <a:gd name="T9" fmla="*/ 5040 h 21600"/>
              <a:gd name="T10" fmla="*/ 8460 w 21600"/>
              <a:gd name="T11" fmla="*/ 13860 h 21600"/>
              <a:gd name="T12" fmla="*/ 7380 w 21600"/>
              <a:gd name="T13" fmla="*/ 15840 h 21600"/>
              <a:gd name="T14" fmla="*/ 6840 w 21600"/>
              <a:gd name="T15" fmla="*/ 17100 h 21600"/>
              <a:gd name="T16" fmla="*/ 6660 w 21600"/>
              <a:gd name="T17" fmla="*/ 19800 h 21600"/>
              <a:gd name="T18" fmla="*/ 5580 w 21600"/>
              <a:gd name="T19" fmla="*/ 17820 h 21600"/>
              <a:gd name="T20" fmla="*/ 4680 w 21600"/>
              <a:gd name="T21" fmla="*/ 16020 h 21600"/>
              <a:gd name="T22" fmla="*/ 3060 w 21600"/>
              <a:gd name="T23" fmla="*/ 14760 h 21600"/>
              <a:gd name="T24" fmla="*/ 2880 w 21600"/>
              <a:gd name="T25" fmla="*/ 12240 h 21600"/>
              <a:gd name="T26" fmla="*/ 2700 w 21600"/>
              <a:gd name="T27" fmla="*/ 10800 h 21600"/>
              <a:gd name="T28" fmla="*/ 1800 w 21600"/>
              <a:gd name="T29" fmla="*/ 9720 h 21600"/>
              <a:gd name="T30" fmla="*/ 1800 w 21600"/>
              <a:gd name="T31" fmla="*/ 8100 h 21600"/>
              <a:gd name="T32" fmla="*/ 6840 w 21600"/>
              <a:gd name="T33" fmla="*/ 3600 h 21600"/>
              <a:gd name="T34" fmla="*/ 5580 w 21600"/>
              <a:gd name="T35" fmla="*/ 3600 h 21600"/>
              <a:gd name="T36" fmla="*/ 5040 w 21600"/>
              <a:gd name="T37" fmla="*/ 4680 h 21600"/>
              <a:gd name="T38" fmla="*/ 5760 w 21600"/>
              <a:gd name="T39" fmla="*/ 5040 h 21600"/>
              <a:gd name="T40" fmla="*/ 5580 w 21600"/>
              <a:gd name="T41" fmla="*/ 4320 h 21600"/>
              <a:gd name="T42" fmla="*/ 8460 w 21600"/>
              <a:gd name="T43" fmla="*/ 5400 h 21600"/>
              <a:gd name="T44" fmla="*/ 7380 w 21600"/>
              <a:gd name="T45" fmla="*/ 6120 h 21600"/>
              <a:gd name="T46" fmla="*/ 6660 w 21600"/>
              <a:gd name="T47" fmla="*/ 6480 h 21600"/>
              <a:gd name="T48" fmla="*/ 6840 w 21600"/>
              <a:gd name="T49" fmla="*/ 7740 h 21600"/>
              <a:gd name="T50" fmla="*/ 5940 w 21600"/>
              <a:gd name="T51" fmla="*/ 8820 h 21600"/>
              <a:gd name="T52" fmla="*/ 5220 w 21600"/>
              <a:gd name="T53" fmla="*/ 9180 h 21600"/>
              <a:gd name="T54" fmla="*/ 3780 w 21600"/>
              <a:gd name="T55" fmla="*/ 8820 h 21600"/>
              <a:gd name="T56" fmla="*/ 2700 w 21600"/>
              <a:gd name="T57" fmla="*/ 9720 h 21600"/>
              <a:gd name="T58" fmla="*/ 2880 w 21600"/>
              <a:gd name="T59" fmla="*/ 10440 h 21600"/>
              <a:gd name="T60" fmla="*/ 4860 w 21600"/>
              <a:gd name="T61" fmla="*/ 11160 h 21600"/>
              <a:gd name="T62" fmla="*/ 7380 w 21600"/>
              <a:gd name="T63" fmla="*/ 11880 h 21600"/>
              <a:gd name="T64" fmla="*/ 8460 w 21600"/>
              <a:gd name="T65" fmla="*/ 13860 h 21600"/>
              <a:gd name="T66" fmla="*/ 9900 w 21600"/>
              <a:gd name="T67" fmla="*/ 3780 h 21600"/>
              <a:gd name="T68" fmla="*/ 7920 w 21600"/>
              <a:gd name="T69" fmla="*/ 2700 h 21600"/>
              <a:gd name="T70" fmla="*/ 11340 w 21600"/>
              <a:gd name="T71" fmla="*/ 1800 h 21600"/>
              <a:gd name="T72" fmla="*/ 19260 w 21600"/>
              <a:gd name="T73" fmla="*/ 11160 h 21600"/>
              <a:gd name="T74" fmla="*/ 16560 w 21600"/>
              <a:gd name="T75" fmla="*/ 18360 h 21600"/>
              <a:gd name="T76" fmla="*/ 16380 w 21600"/>
              <a:gd name="T77" fmla="*/ 16560 h 21600"/>
              <a:gd name="T78" fmla="*/ 15120 w 21600"/>
              <a:gd name="T79" fmla="*/ 14580 h 21600"/>
              <a:gd name="T80" fmla="*/ 11880 w 21600"/>
              <a:gd name="T81" fmla="*/ 12060 h 21600"/>
              <a:gd name="T82" fmla="*/ 17460 w 21600"/>
              <a:gd name="T83" fmla="*/ 10080 h 21600"/>
              <a:gd name="T84" fmla="*/ 18900 w 21600"/>
              <a:gd name="T85" fmla="*/ 8820 h 21600"/>
              <a:gd name="T86" fmla="*/ 16740 w 21600"/>
              <a:gd name="T87" fmla="*/ 7020 h 21600"/>
              <a:gd name="T88" fmla="*/ 16380 w 21600"/>
              <a:gd name="T89" fmla="*/ 9360 h 21600"/>
              <a:gd name="T90" fmla="*/ 14220 w 21600"/>
              <a:gd name="T91" fmla="*/ 8820 h 21600"/>
              <a:gd name="T92" fmla="*/ 13140 w 21600"/>
              <a:gd name="T93" fmla="*/ 7920 h 21600"/>
              <a:gd name="T94" fmla="*/ 13680 w 21600"/>
              <a:gd name="T95" fmla="*/ 6300 h 21600"/>
              <a:gd name="T96" fmla="*/ 16200 w 21600"/>
              <a:gd name="T97" fmla="*/ 6480 h 21600"/>
              <a:gd name="T98" fmla="*/ 18000 w 21600"/>
              <a:gd name="T99" fmla="*/ 6480 h 21600"/>
              <a:gd name="T100" fmla="*/ 18900 w 21600"/>
              <a:gd name="T101" fmla="*/ 5760 h 21600"/>
              <a:gd name="T102" fmla="*/ 19800 w 21600"/>
              <a:gd name="T103" fmla="*/ 10260 h 21600"/>
              <a:gd name="T104" fmla="*/ 19260 w 21600"/>
              <a:gd name="T105" fmla="*/ 1116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rgbClr val="DA005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AutoShape 12"/>
          <p:cNvSpPr>
            <a:spLocks noChangeArrowheads="1"/>
          </p:cNvSpPr>
          <p:nvPr/>
        </p:nvSpPr>
        <p:spPr bwMode="auto">
          <a:xfrm>
            <a:off x="4144837" y="3289463"/>
            <a:ext cx="228600" cy="190500"/>
          </a:xfrm>
          <a:custGeom>
            <a:avLst/>
            <a:gdLst>
              <a:gd name="T0" fmla="*/ 21600 w 21600"/>
              <a:gd name="T1" fmla="*/ 9391 h 21579"/>
              <a:gd name="T2" fmla="*/ 21218 w 21600"/>
              <a:gd name="T3" fmla="*/ 10697 h 21579"/>
              <a:gd name="T4" fmla="*/ 20263 w 21600"/>
              <a:gd name="T5" fmla="*/ 11428 h 21579"/>
              <a:gd name="T6" fmla="*/ 20263 w 21600"/>
              <a:gd name="T7" fmla="*/ 16611 h 21579"/>
              <a:gd name="T8" fmla="*/ 19730 w 21600"/>
              <a:gd name="T9" fmla="*/ 18128 h 21579"/>
              <a:gd name="T10" fmla="*/ 18459 w 21600"/>
              <a:gd name="T11" fmla="*/ 18759 h 21579"/>
              <a:gd name="T12" fmla="*/ 16537 w 21600"/>
              <a:gd name="T13" fmla="*/ 16904 h 21579"/>
              <a:gd name="T14" fmla="*/ 14116 w 21600"/>
              <a:gd name="T15" fmla="*/ 15255 h 21579"/>
              <a:gd name="T16" fmla="*/ 11450 w 21600"/>
              <a:gd name="T17" fmla="*/ 13969 h 21579"/>
              <a:gd name="T18" fmla="*/ 8789 w 21600"/>
              <a:gd name="T19" fmla="*/ 13268 h 21579"/>
              <a:gd name="T20" fmla="*/ 7969 w 21600"/>
              <a:gd name="T21" fmla="*/ 13829 h 21579"/>
              <a:gd name="T22" fmla="*/ 7535 w 21600"/>
              <a:gd name="T23" fmla="*/ 14706 h 21579"/>
              <a:gd name="T24" fmla="*/ 7511 w 21600"/>
              <a:gd name="T25" fmla="*/ 15698 h 21579"/>
              <a:gd name="T26" fmla="*/ 7947 w 21600"/>
              <a:gd name="T27" fmla="*/ 16611 h 21579"/>
              <a:gd name="T28" fmla="*/ 7677 w 21600"/>
              <a:gd name="T29" fmla="*/ 17673 h 21579"/>
              <a:gd name="T30" fmla="*/ 7917 w 21600"/>
              <a:gd name="T31" fmla="*/ 18606 h 21579"/>
              <a:gd name="T32" fmla="*/ 8498 w 21600"/>
              <a:gd name="T33" fmla="*/ 19469 h 21579"/>
              <a:gd name="T34" fmla="*/ 9271 w 21600"/>
              <a:gd name="T35" fmla="*/ 20291 h 21579"/>
              <a:gd name="T36" fmla="*/ 8456 w 21600"/>
              <a:gd name="T37" fmla="*/ 21213 h 21579"/>
              <a:gd name="T38" fmla="*/ 7212 w 21600"/>
              <a:gd name="T39" fmla="*/ 21571 h 21579"/>
              <a:gd name="T40" fmla="*/ 5917 w 21600"/>
              <a:gd name="T41" fmla="*/ 21424 h 21579"/>
              <a:gd name="T42" fmla="*/ 4923 w 21600"/>
              <a:gd name="T43" fmla="*/ 20811 h 21579"/>
              <a:gd name="T44" fmla="*/ 4453 w 21600"/>
              <a:gd name="T45" fmla="*/ 19056 h 21579"/>
              <a:gd name="T46" fmla="*/ 4032 w 21600"/>
              <a:gd name="T47" fmla="*/ 17224 h 21579"/>
              <a:gd name="T48" fmla="*/ 3868 w 21600"/>
              <a:gd name="T49" fmla="*/ 15281 h 21579"/>
              <a:gd name="T50" fmla="*/ 4150 w 21600"/>
              <a:gd name="T51" fmla="*/ 13154 h 21579"/>
              <a:gd name="T52" fmla="*/ 1804 w 21600"/>
              <a:gd name="T53" fmla="*/ 13154 h 21579"/>
              <a:gd name="T54" fmla="*/ 534 w 21600"/>
              <a:gd name="T55" fmla="*/ 12523 h 21579"/>
              <a:gd name="T56" fmla="*/ 0 w 21600"/>
              <a:gd name="T57" fmla="*/ 10991 h 21579"/>
              <a:gd name="T58" fmla="*/ 0 w 21600"/>
              <a:gd name="T59" fmla="*/ 7774 h 21579"/>
              <a:gd name="T60" fmla="*/ 526 w 21600"/>
              <a:gd name="T61" fmla="*/ 6245 h 21579"/>
              <a:gd name="T62" fmla="*/ 1804 w 21600"/>
              <a:gd name="T63" fmla="*/ 5605 h 21579"/>
              <a:gd name="T64" fmla="*/ 7653 w 21600"/>
              <a:gd name="T65" fmla="*/ 5605 h 21579"/>
              <a:gd name="T66" fmla="*/ 10525 w 21600"/>
              <a:gd name="T67" fmla="*/ 5136 h 21579"/>
              <a:gd name="T68" fmla="*/ 13511 w 21600"/>
              <a:gd name="T69" fmla="*/ 3874 h 21579"/>
              <a:gd name="T70" fmla="*/ 16273 w 21600"/>
              <a:gd name="T71" fmla="*/ 2072 h 21579"/>
              <a:gd name="T72" fmla="*/ 18459 w 21600"/>
              <a:gd name="T73" fmla="*/ 0 h 21579"/>
              <a:gd name="T74" fmla="*/ 19730 w 21600"/>
              <a:gd name="T75" fmla="*/ 634 h 21579"/>
              <a:gd name="T76" fmla="*/ 20263 w 21600"/>
              <a:gd name="T77" fmla="*/ 2166 h 21579"/>
              <a:gd name="T78" fmla="*/ 20263 w 21600"/>
              <a:gd name="T79" fmla="*/ 7334 h 21579"/>
              <a:gd name="T80" fmla="*/ 21218 w 21600"/>
              <a:gd name="T81" fmla="*/ 8071 h 21579"/>
              <a:gd name="T82" fmla="*/ 21600 w 21600"/>
              <a:gd name="T83" fmla="*/ 9391 h 21579"/>
              <a:gd name="T84" fmla="*/ 18459 w 21600"/>
              <a:gd name="T85" fmla="*/ 2855 h 21579"/>
              <a:gd name="T86" fmla="*/ 16513 w 21600"/>
              <a:gd name="T87" fmla="*/ 4452 h 21579"/>
              <a:gd name="T88" fmla="*/ 14280 w 21600"/>
              <a:gd name="T89" fmla="*/ 5834 h 21579"/>
              <a:gd name="T90" fmla="*/ 11878 w 21600"/>
              <a:gd name="T91" fmla="*/ 6923 h 21579"/>
              <a:gd name="T92" fmla="*/ 9457 w 21600"/>
              <a:gd name="T93" fmla="*/ 7604 h 21579"/>
              <a:gd name="T94" fmla="*/ 9457 w 21600"/>
              <a:gd name="T95" fmla="*/ 11173 h 21579"/>
              <a:gd name="T96" fmla="*/ 11878 w 21600"/>
              <a:gd name="T97" fmla="*/ 11862 h 21579"/>
              <a:gd name="T98" fmla="*/ 14280 w 21600"/>
              <a:gd name="T99" fmla="*/ 12957 h 21579"/>
              <a:gd name="T100" fmla="*/ 16525 w 21600"/>
              <a:gd name="T101" fmla="*/ 14348 h 21579"/>
              <a:gd name="T102" fmla="*/ 18459 w 21600"/>
              <a:gd name="T103" fmla="*/ 15921 h 21579"/>
              <a:gd name="T104" fmla="*/ 18459 w 21600"/>
              <a:gd name="T105" fmla="*/ 2855 h 21579"/>
              <a:gd name="T106" fmla="*/ 18459 w 21600"/>
              <a:gd name="T107" fmla="*/ 2855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62ACB7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AutoShape 13"/>
          <p:cNvSpPr>
            <a:spLocks noChangeArrowheads="1"/>
          </p:cNvSpPr>
          <p:nvPr/>
        </p:nvSpPr>
        <p:spPr bwMode="auto">
          <a:xfrm>
            <a:off x="4144837" y="4530477"/>
            <a:ext cx="228600" cy="231775"/>
          </a:xfrm>
          <a:custGeom>
            <a:avLst/>
            <a:gdLst>
              <a:gd name="T0" fmla="*/ 21357 w 21600"/>
              <a:gd name="T1" fmla="*/ 18802 h 21600"/>
              <a:gd name="T2" fmla="*/ 21600 w 21600"/>
              <a:gd name="T3" fmla="*/ 19437 h 21600"/>
              <a:gd name="T4" fmla="*/ 21357 w 21600"/>
              <a:gd name="T5" fmla="*/ 20019 h 21600"/>
              <a:gd name="T6" fmla="*/ 20747 w 21600"/>
              <a:gd name="T7" fmla="*/ 20741 h 21600"/>
              <a:gd name="T8" fmla="*/ 20023 w 21600"/>
              <a:gd name="T9" fmla="*/ 21349 h 21600"/>
              <a:gd name="T10" fmla="*/ 19447 w 21600"/>
              <a:gd name="T11" fmla="*/ 21600 h 21600"/>
              <a:gd name="T12" fmla="*/ 18811 w 21600"/>
              <a:gd name="T13" fmla="*/ 21343 h 21600"/>
              <a:gd name="T14" fmla="*/ 13957 w 21600"/>
              <a:gd name="T15" fmla="*/ 16503 h 21600"/>
              <a:gd name="T16" fmla="*/ 11590 w 21600"/>
              <a:gd name="T17" fmla="*/ 17604 h 21600"/>
              <a:gd name="T18" fmla="*/ 9007 w 21600"/>
              <a:gd name="T19" fmla="*/ 17991 h 21600"/>
              <a:gd name="T20" fmla="*/ 5518 w 21600"/>
              <a:gd name="T21" fmla="*/ 17291 h 21600"/>
              <a:gd name="T22" fmla="*/ 2645 w 21600"/>
              <a:gd name="T23" fmla="*/ 15354 h 21600"/>
              <a:gd name="T24" fmla="*/ 701 w 21600"/>
              <a:gd name="T25" fmla="*/ 12487 h 21600"/>
              <a:gd name="T26" fmla="*/ 0 w 21600"/>
              <a:gd name="T27" fmla="*/ 9000 h 21600"/>
              <a:gd name="T28" fmla="*/ 701 w 21600"/>
              <a:gd name="T29" fmla="*/ 5515 h 21600"/>
              <a:gd name="T30" fmla="*/ 2645 w 21600"/>
              <a:gd name="T31" fmla="*/ 2646 h 21600"/>
              <a:gd name="T32" fmla="*/ 5512 w 21600"/>
              <a:gd name="T33" fmla="*/ 709 h 21600"/>
              <a:gd name="T34" fmla="*/ 9007 w 21600"/>
              <a:gd name="T35" fmla="*/ 0 h 21600"/>
              <a:gd name="T36" fmla="*/ 12488 w 21600"/>
              <a:gd name="T37" fmla="*/ 709 h 21600"/>
              <a:gd name="T38" fmla="*/ 15359 w 21600"/>
              <a:gd name="T39" fmla="*/ 2646 h 21600"/>
              <a:gd name="T40" fmla="*/ 17300 w 21600"/>
              <a:gd name="T41" fmla="*/ 5515 h 21600"/>
              <a:gd name="T42" fmla="*/ 18003 w 21600"/>
              <a:gd name="T43" fmla="*/ 9000 h 21600"/>
              <a:gd name="T44" fmla="*/ 17616 w 21600"/>
              <a:gd name="T45" fmla="*/ 11589 h 21600"/>
              <a:gd name="T46" fmla="*/ 16514 w 21600"/>
              <a:gd name="T47" fmla="*/ 13947 h 21600"/>
              <a:gd name="T48" fmla="*/ 21357 w 21600"/>
              <a:gd name="T49" fmla="*/ 18802 h 21600"/>
              <a:gd name="T50" fmla="*/ 3597 w 21600"/>
              <a:gd name="T51" fmla="*/ 9000 h 21600"/>
              <a:gd name="T52" fmla="*/ 4029 w 21600"/>
              <a:gd name="T53" fmla="*/ 11118 h 21600"/>
              <a:gd name="T54" fmla="*/ 5193 w 21600"/>
              <a:gd name="T55" fmla="*/ 12821 h 21600"/>
              <a:gd name="T56" fmla="*/ 6908 w 21600"/>
              <a:gd name="T57" fmla="*/ 13970 h 21600"/>
              <a:gd name="T58" fmla="*/ 9004 w 21600"/>
              <a:gd name="T59" fmla="*/ 14394 h 21600"/>
              <a:gd name="T60" fmla="*/ 11092 w 21600"/>
              <a:gd name="T61" fmla="*/ 13970 h 21600"/>
              <a:gd name="T62" fmla="*/ 12802 w 21600"/>
              <a:gd name="T63" fmla="*/ 12821 h 21600"/>
              <a:gd name="T64" fmla="*/ 13966 w 21600"/>
              <a:gd name="T65" fmla="*/ 11118 h 21600"/>
              <a:gd name="T66" fmla="*/ 14398 w 21600"/>
              <a:gd name="T67" fmla="*/ 9000 h 21600"/>
              <a:gd name="T68" fmla="*/ 13966 w 21600"/>
              <a:gd name="T69" fmla="*/ 6913 h 21600"/>
              <a:gd name="T70" fmla="*/ 12802 w 21600"/>
              <a:gd name="T71" fmla="*/ 5193 h 21600"/>
              <a:gd name="T72" fmla="*/ 11092 w 21600"/>
              <a:gd name="T73" fmla="*/ 4032 h 21600"/>
              <a:gd name="T74" fmla="*/ 9004 w 21600"/>
              <a:gd name="T75" fmla="*/ 3606 h 21600"/>
              <a:gd name="T76" fmla="*/ 6908 w 21600"/>
              <a:gd name="T77" fmla="*/ 4032 h 21600"/>
              <a:gd name="T78" fmla="*/ 5193 w 21600"/>
              <a:gd name="T79" fmla="*/ 5193 h 21600"/>
              <a:gd name="T80" fmla="*/ 4029 w 21600"/>
              <a:gd name="T81" fmla="*/ 6913 h 21600"/>
              <a:gd name="T82" fmla="*/ 3597 w 21600"/>
              <a:gd name="T83" fmla="*/ 9000 h 21600"/>
              <a:gd name="T84" fmla="*/ 9007 w 21600"/>
              <a:gd name="T85" fmla="*/ 5591 h 21600"/>
              <a:gd name="T86" fmla="*/ 9473 w 21600"/>
              <a:gd name="T87" fmla="*/ 5786 h 21600"/>
              <a:gd name="T88" fmla="*/ 9668 w 21600"/>
              <a:gd name="T89" fmla="*/ 6280 h 21600"/>
              <a:gd name="T90" fmla="*/ 9473 w 21600"/>
              <a:gd name="T91" fmla="*/ 6746 h 21600"/>
              <a:gd name="T92" fmla="*/ 9007 w 21600"/>
              <a:gd name="T93" fmla="*/ 6944 h 21600"/>
              <a:gd name="T94" fmla="*/ 7552 w 21600"/>
              <a:gd name="T95" fmla="*/ 7537 h 21600"/>
              <a:gd name="T96" fmla="*/ 6950 w 21600"/>
              <a:gd name="T97" fmla="*/ 8997 h 21600"/>
              <a:gd name="T98" fmla="*/ 6755 w 21600"/>
              <a:gd name="T99" fmla="*/ 9466 h 21600"/>
              <a:gd name="T100" fmla="*/ 6289 w 21600"/>
              <a:gd name="T101" fmla="*/ 9658 h 21600"/>
              <a:gd name="T102" fmla="*/ 5786 w 21600"/>
              <a:gd name="T103" fmla="*/ 9466 h 21600"/>
              <a:gd name="T104" fmla="*/ 5600 w 21600"/>
              <a:gd name="T105" fmla="*/ 8997 h 21600"/>
              <a:gd name="T106" fmla="*/ 5863 w 21600"/>
              <a:gd name="T107" fmla="*/ 7686 h 21600"/>
              <a:gd name="T108" fmla="*/ 6597 w 21600"/>
              <a:gd name="T109" fmla="*/ 6591 h 21600"/>
              <a:gd name="T110" fmla="*/ 7677 w 21600"/>
              <a:gd name="T111" fmla="*/ 5857 h 21600"/>
              <a:gd name="T112" fmla="*/ 9007 w 21600"/>
              <a:gd name="T113" fmla="*/ 55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DA005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AutoShape 5"/>
          <p:cNvSpPr>
            <a:spLocks noChangeArrowheads="1"/>
          </p:cNvSpPr>
          <p:nvPr/>
        </p:nvSpPr>
        <p:spPr bwMode="auto">
          <a:xfrm>
            <a:off x="7662141" y="4485233"/>
            <a:ext cx="304800" cy="322262"/>
          </a:xfrm>
          <a:custGeom>
            <a:avLst/>
            <a:gdLst>
              <a:gd name="T0" fmla="*/ 13625 w 21104"/>
              <a:gd name="T1" fmla="*/ 14830 h 21600"/>
              <a:gd name="T2" fmla="*/ 21102 w 21104"/>
              <a:gd name="T3" fmla="*/ 4191 h 21600"/>
              <a:gd name="T4" fmla="*/ 21102 w 21104"/>
              <a:gd name="T5" fmla="*/ 3385 h 21600"/>
              <a:gd name="T6" fmla="*/ 19440 w 21104"/>
              <a:gd name="T7" fmla="*/ 1612 h 21600"/>
              <a:gd name="T8" fmla="*/ 18443 w 21104"/>
              <a:gd name="T9" fmla="*/ 1612 h 21600"/>
              <a:gd name="T10" fmla="*/ 17612 w 21104"/>
              <a:gd name="T11" fmla="*/ 2418 h 21600"/>
              <a:gd name="T12" fmla="*/ 16616 w 21104"/>
              <a:gd name="T13" fmla="*/ 2579 h 21600"/>
              <a:gd name="T14" fmla="*/ 16782 w 21104"/>
              <a:gd name="T15" fmla="*/ 0 h 21600"/>
              <a:gd name="T16" fmla="*/ 4486 w 21104"/>
              <a:gd name="T17" fmla="*/ 0 h 21600"/>
              <a:gd name="T18" fmla="*/ 4486 w 21104"/>
              <a:gd name="T19" fmla="*/ 2579 h 21600"/>
              <a:gd name="T20" fmla="*/ 3656 w 21104"/>
              <a:gd name="T21" fmla="*/ 2418 h 21600"/>
              <a:gd name="T22" fmla="*/ 2825 w 21104"/>
              <a:gd name="T23" fmla="*/ 1612 h 21600"/>
              <a:gd name="T24" fmla="*/ 1828 w 21104"/>
              <a:gd name="T25" fmla="*/ 1612 h 21600"/>
              <a:gd name="T26" fmla="*/ 0 w 21104"/>
              <a:gd name="T27" fmla="*/ 3385 h 21600"/>
              <a:gd name="T28" fmla="*/ 0 w 21104"/>
              <a:gd name="T29" fmla="*/ 4191 h 21600"/>
              <a:gd name="T30" fmla="*/ 7643 w 21104"/>
              <a:gd name="T31" fmla="*/ 14830 h 21600"/>
              <a:gd name="T32" fmla="*/ 9637 w 21104"/>
              <a:gd name="T33" fmla="*/ 15636 h 21600"/>
              <a:gd name="T34" fmla="*/ 9637 w 21104"/>
              <a:gd name="T35" fmla="*/ 16603 h 21600"/>
              <a:gd name="T36" fmla="*/ 8806 w 21104"/>
              <a:gd name="T37" fmla="*/ 16925 h 21600"/>
              <a:gd name="T38" fmla="*/ 9637 w 21104"/>
              <a:gd name="T39" fmla="*/ 17409 h 21600"/>
              <a:gd name="T40" fmla="*/ 9637 w 21104"/>
              <a:gd name="T41" fmla="*/ 18376 h 21600"/>
              <a:gd name="T42" fmla="*/ 8972 w 21104"/>
              <a:gd name="T43" fmla="*/ 19182 h 21600"/>
              <a:gd name="T44" fmla="*/ 7976 w 21104"/>
              <a:gd name="T45" fmla="*/ 19988 h 21600"/>
              <a:gd name="T46" fmla="*/ 7145 w 21104"/>
              <a:gd name="T47" fmla="*/ 20794 h 21600"/>
              <a:gd name="T48" fmla="*/ 7976 w 21104"/>
              <a:gd name="T49" fmla="*/ 21600 h 21600"/>
              <a:gd name="T50" fmla="*/ 13126 w 21104"/>
              <a:gd name="T51" fmla="*/ 21600 h 21600"/>
              <a:gd name="T52" fmla="*/ 14123 w 21104"/>
              <a:gd name="T53" fmla="*/ 20794 h 21600"/>
              <a:gd name="T54" fmla="*/ 13126 w 21104"/>
              <a:gd name="T55" fmla="*/ 19988 h 21600"/>
              <a:gd name="T56" fmla="*/ 12296 w 21104"/>
              <a:gd name="T57" fmla="*/ 19021 h 21600"/>
              <a:gd name="T58" fmla="*/ 11465 w 21104"/>
              <a:gd name="T59" fmla="*/ 18376 h 21600"/>
              <a:gd name="T60" fmla="*/ 11465 w 21104"/>
              <a:gd name="T61" fmla="*/ 17409 h 21600"/>
              <a:gd name="T62" fmla="*/ 12296 w 21104"/>
              <a:gd name="T63" fmla="*/ 16925 h 21600"/>
              <a:gd name="T64" fmla="*/ 11465 w 21104"/>
              <a:gd name="T65" fmla="*/ 16603 h 21600"/>
              <a:gd name="T66" fmla="*/ 11465 w 21104"/>
              <a:gd name="T67" fmla="*/ 15636 h 21600"/>
              <a:gd name="T68" fmla="*/ 13625 w 21104"/>
              <a:gd name="T69" fmla="*/ 14830 h 21600"/>
              <a:gd name="T70" fmla="*/ 16782 w 21104"/>
              <a:gd name="T71" fmla="*/ 3385 h 21600"/>
              <a:gd name="T72" fmla="*/ 17612 w 21104"/>
              <a:gd name="T73" fmla="*/ 3385 h 21600"/>
              <a:gd name="T74" fmla="*/ 18609 w 21104"/>
              <a:gd name="T75" fmla="*/ 2579 h 21600"/>
              <a:gd name="T76" fmla="*/ 19440 w 21104"/>
              <a:gd name="T77" fmla="*/ 3385 h 21600"/>
              <a:gd name="T78" fmla="*/ 19440 w 21104"/>
              <a:gd name="T79" fmla="*/ 4191 h 21600"/>
              <a:gd name="T80" fmla="*/ 14954 w 21104"/>
              <a:gd name="T81" fmla="*/ 11445 h 21600"/>
              <a:gd name="T82" fmla="*/ 16782 w 21104"/>
              <a:gd name="T83" fmla="*/ 3385 h 21600"/>
              <a:gd name="T84" fmla="*/ 5982 w 21104"/>
              <a:gd name="T85" fmla="*/ 11606 h 21600"/>
              <a:gd name="T86" fmla="*/ 1496 w 21104"/>
              <a:gd name="T87" fmla="*/ 4352 h 21600"/>
              <a:gd name="T88" fmla="*/ 1496 w 21104"/>
              <a:gd name="T89" fmla="*/ 3546 h 21600"/>
              <a:gd name="T90" fmla="*/ 2326 w 21104"/>
              <a:gd name="T91" fmla="*/ 2579 h 21600"/>
              <a:gd name="T92" fmla="*/ 3323 w 21104"/>
              <a:gd name="T93" fmla="*/ 3546 h 21600"/>
              <a:gd name="T94" fmla="*/ 4154 w 21104"/>
              <a:gd name="T95" fmla="*/ 3546 h 21600"/>
              <a:gd name="T96" fmla="*/ 5982 w 21104"/>
              <a:gd name="T97" fmla="*/ 11606 h 21600"/>
              <a:gd name="T98" fmla="*/ 5982 w 21104"/>
              <a:gd name="T99" fmla="*/ 1160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104" h="21600">
                <a:moveTo>
                  <a:pt x="13625" y="14830"/>
                </a:moveTo>
                <a:cubicBezTo>
                  <a:pt x="21434" y="10155"/>
                  <a:pt x="21102" y="4191"/>
                  <a:pt x="21102" y="4191"/>
                </a:cubicBezTo>
                <a:cubicBezTo>
                  <a:pt x="21102" y="3385"/>
                  <a:pt x="21102" y="3385"/>
                  <a:pt x="21102" y="3385"/>
                </a:cubicBezTo>
                <a:cubicBezTo>
                  <a:pt x="21102" y="3385"/>
                  <a:pt x="21102" y="1612"/>
                  <a:pt x="19440" y="1612"/>
                </a:cubicBezTo>
                <a:cubicBezTo>
                  <a:pt x="18942" y="1612"/>
                  <a:pt x="18443" y="1612"/>
                  <a:pt x="18443" y="1612"/>
                </a:cubicBezTo>
                <a:cubicBezTo>
                  <a:pt x="17612" y="1612"/>
                  <a:pt x="17612" y="2418"/>
                  <a:pt x="17612" y="2418"/>
                </a:cubicBezTo>
                <a:cubicBezTo>
                  <a:pt x="17612" y="2418"/>
                  <a:pt x="17280" y="2579"/>
                  <a:pt x="16616" y="2579"/>
                </a:cubicBezTo>
                <a:cubicBezTo>
                  <a:pt x="16616" y="1934"/>
                  <a:pt x="16782" y="0"/>
                  <a:pt x="16782" y="0"/>
                </a:cubicBezTo>
                <a:cubicBezTo>
                  <a:pt x="9139" y="967"/>
                  <a:pt x="4486" y="0"/>
                  <a:pt x="4486" y="0"/>
                </a:cubicBezTo>
                <a:cubicBezTo>
                  <a:pt x="4486" y="2579"/>
                  <a:pt x="4486" y="2579"/>
                  <a:pt x="4486" y="2579"/>
                </a:cubicBezTo>
                <a:cubicBezTo>
                  <a:pt x="3822" y="2579"/>
                  <a:pt x="3656" y="2418"/>
                  <a:pt x="3656" y="2418"/>
                </a:cubicBezTo>
                <a:cubicBezTo>
                  <a:pt x="3656" y="2418"/>
                  <a:pt x="3489" y="1612"/>
                  <a:pt x="2825" y="1612"/>
                </a:cubicBezTo>
                <a:cubicBezTo>
                  <a:pt x="2825" y="1612"/>
                  <a:pt x="2326" y="1612"/>
                  <a:pt x="1828" y="1612"/>
                </a:cubicBezTo>
                <a:cubicBezTo>
                  <a:pt x="166" y="1612"/>
                  <a:pt x="0" y="3385"/>
                  <a:pt x="0" y="3385"/>
                </a:cubicBezTo>
                <a:cubicBezTo>
                  <a:pt x="0" y="4191"/>
                  <a:pt x="0" y="4191"/>
                  <a:pt x="0" y="4191"/>
                </a:cubicBezTo>
                <a:cubicBezTo>
                  <a:pt x="0" y="4191"/>
                  <a:pt x="-166" y="10155"/>
                  <a:pt x="7643" y="14830"/>
                </a:cubicBezTo>
                <a:cubicBezTo>
                  <a:pt x="7643" y="14830"/>
                  <a:pt x="8474" y="15636"/>
                  <a:pt x="9637" y="15636"/>
                </a:cubicBezTo>
                <a:cubicBezTo>
                  <a:pt x="9637" y="16603"/>
                  <a:pt x="9637" y="16603"/>
                  <a:pt x="9637" y="16603"/>
                </a:cubicBezTo>
                <a:cubicBezTo>
                  <a:pt x="9637" y="16603"/>
                  <a:pt x="8806" y="16442"/>
                  <a:pt x="8806" y="16925"/>
                </a:cubicBezTo>
                <a:cubicBezTo>
                  <a:pt x="8806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2"/>
                  <a:pt x="8972" y="19182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9" y="21600"/>
                  <a:pt x="7976" y="21600"/>
                </a:cubicBezTo>
                <a:cubicBezTo>
                  <a:pt x="9305" y="21600"/>
                  <a:pt x="13126" y="21600"/>
                  <a:pt x="13126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6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2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3"/>
                  <a:pt x="11465" y="16603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30"/>
                </a:cubicBezTo>
                <a:close/>
                <a:moveTo>
                  <a:pt x="16782" y="3385"/>
                </a:moveTo>
                <a:cubicBezTo>
                  <a:pt x="16948" y="3385"/>
                  <a:pt x="17612" y="3385"/>
                  <a:pt x="17612" y="3385"/>
                </a:cubicBezTo>
                <a:cubicBezTo>
                  <a:pt x="18443" y="3385"/>
                  <a:pt x="18609" y="2579"/>
                  <a:pt x="18609" y="2579"/>
                </a:cubicBezTo>
                <a:cubicBezTo>
                  <a:pt x="19440" y="2579"/>
                  <a:pt x="19440" y="3385"/>
                  <a:pt x="19440" y="3385"/>
                </a:cubicBezTo>
                <a:cubicBezTo>
                  <a:pt x="19440" y="4191"/>
                  <a:pt x="19440" y="4191"/>
                  <a:pt x="19440" y="4191"/>
                </a:cubicBezTo>
                <a:cubicBezTo>
                  <a:pt x="19440" y="4191"/>
                  <a:pt x="19108" y="7576"/>
                  <a:pt x="14954" y="11445"/>
                </a:cubicBezTo>
                <a:cubicBezTo>
                  <a:pt x="15951" y="9833"/>
                  <a:pt x="16782" y="6125"/>
                  <a:pt x="16782" y="3385"/>
                </a:cubicBezTo>
                <a:close/>
                <a:moveTo>
                  <a:pt x="5982" y="11606"/>
                </a:moveTo>
                <a:cubicBezTo>
                  <a:pt x="1662" y="7737"/>
                  <a:pt x="1496" y="4352"/>
                  <a:pt x="1496" y="4352"/>
                </a:cubicBezTo>
                <a:cubicBezTo>
                  <a:pt x="1496" y="3546"/>
                  <a:pt x="1496" y="3546"/>
                  <a:pt x="1496" y="3546"/>
                </a:cubicBezTo>
                <a:cubicBezTo>
                  <a:pt x="1496" y="3546"/>
                  <a:pt x="1496" y="2579"/>
                  <a:pt x="2326" y="2579"/>
                </a:cubicBezTo>
                <a:cubicBezTo>
                  <a:pt x="2326" y="2579"/>
                  <a:pt x="2326" y="3546"/>
                  <a:pt x="3323" y="3546"/>
                </a:cubicBezTo>
                <a:cubicBezTo>
                  <a:pt x="3323" y="3546"/>
                  <a:pt x="3988" y="3546"/>
                  <a:pt x="4154" y="3546"/>
                </a:cubicBezTo>
                <a:cubicBezTo>
                  <a:pt x="4154" y="6287"/>
                  <a:pt x="4985" y="9994"/>
                  <a:pt x="5982" y="11606"/>
                </a:cubicBezTo>
                <a:close/>
                <a:moveTo>
                  <a:pt x="5982" y="11606"/>
                </a:moveTo>
              </a:path>
            </a:pathLst>
          </a:custGeom>
          <a:solidFill>
            <a:srgbClr val="62ACB7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AutoShape 11"/>
          <p:cNvSpPr>
            <a:spLocks noChangeArrowheads="1"/>
          </p:cNvSpPr>
          <p:nvPr/>
        </p:nvSpPr>
        <p:spPr bwMode="auto">
          <a:xfrm>
            <a:off x="7700241" y="1963171"/>
            <a:ext cx="228600" cy="190500"/>
          </a:xfrm>
          <a:custGeom>
            <a:avLst/>
            <a:gdLst>
              <a:gd name="T0" fmla="*/ 20263 w 21600"/>
              <a:gd name="T1" fmla="*/ 3223 h 21600"/>
              <a:gd name="T2" fmla="*/ 21208 w 21600"/>
              <a:gd name="T3" fmla="*/ 3714 h 21600"/>
              <a:gd name="T4" fmla="*/ 21600 w 21600"/>
              <a:gd name="T5" fmla="*/ 4865 h 21600"/>
              <a:gd name="T6" fmla="*/ 21600 w 21600"/>
              <a:gd name="T7" fmla="*/ 19984 h 21600"/>
              <a:gd name="T8" fmla="*/ 21208 w 21600"/>
              <a:gd name="T9" fmla="*/ 21121 h 21600"/>
              <a:gd name="T10" fmla="*/ 20263 w 21600"/>
              <a:gd name="T11" fmla="*/ 21600 h 21600"/>
              <a:gd name="T12" fmla="*/ 1349 w 21600"/>
              <a:gd name="T13" fmla="*/ 21600 h 21600"/>
              <a:gd name="T14" fmla="*/ 399 w 21600"/>
              <a:gd name="T15" fmla="*/ 21121 h 21600"/>
              <a:gd name="T16" fmla="*/ 0 w 21600"/>
              <a:gd name="T17" fmla="*/ 19984 h 21600"/>
              <a:gd name="T18" fmla="*/ 0 w 21600"/>
              <a:gd name="T19" fmla="*/ 4865 h 21600"/>
              <a:gd name="T20" fmla="*/ 399 w 21600"/>
              <a:gd name="T21" fmla="*/ 3714 h 21600"/>
              <a:gd name="T22" fmla="*/ 1349 w 21600"/>
              <a:gd name="T23" fmla="*/ 3223 h 21600"/>
              <a:gd name="T24" fmla="*/ 5638 w 21600"/>
              <a:gd name="T25" fmla="*/ 3223 h 21600"/>
              <a:gd name="T26" fmla="*/ 6319 w 21600"/>
              <a:gd name="T27" fmla="*/ 1460 h 21600"/>
              <a:gd name="T28" fmla="*/ 7090 w 21600"/>
              <a:gd name="T29" fmla="*/ 426 h 21600"/>
              <a:gd name="T30" fmla="*/ 8204 w 21600"/>
              <a:gd name="T31" fmla="*/ 0 h 21600"/>
              <a:gd name="T32" fmla="*/ 13396 w 21600"/>
              <a:gd name="T33" fmla="*/ 0 h 21600"/>
              <a:gd name="T34" fmla="*/ 14510 w 21600"/>
              <a:gd name="T35" fmla="*/ 426 h 21600"/>
              <a:gd name="T36" fmla="*/ 15294 w 21600"/>
              <a:gd name="T37" fmla="*/ 1460 h 21600"/>
              <a:gd name="T38" fmla="*/ 15962 w 21600"/>
              <a:gd name="T39" fmla="*/ 3223 h 21600"/>
              <a:gd name="T40" fmla="*/ 20263 w 21600"/>
              <a:gd name="T41" fmla="*/ 3223 h 21600"/>
              <a:gd name="T42" fmla="*/ 10806 w 21600"/>
              <a:gd name="T43" fmla="*/ 19185 h 21600"/>
              <a:gd name="T44" fmla="*/ 12987 w 21600"/>
              <a:gd name="T45" fmla="*/ 18650 h 21600"/>
              <a:gd name="T46" fmla="*/ 14775 w 21600"/>
              <a:gd name="T47" fmla="*/ 17196 h 21600"/>
              <a:gd name="T48" fmla="*/ 15974 w 21600"/>
              <a:gd name="T49" fmla="*/ 15048 h 21600"/>
              <a:gd name="T50" fmla="*/ 16420 w 21600"/>
              <a:gd name="T51" fmla="*/ 12422 h 21600"/>
              <a:gd name="T52" fmla="*/ 15974 w 21600"/>
              <a:gd name="T53" fmla="*/ 9795 h 21600"/>
              <a:gd name="T54" fmla="*/ 14775 w 21600"/>
              <a:gd name="T55" fmla="*/ 7645 h 21600"/>
              <a:gd name="T56" fmla="*/ 12987 w 21600"/>
              <a:gd name="T57" fmla="*/ 6199 h 21600"/>
              <a:gd name="T58" fmla="*/ 10806 w 21600"/>
              <a:gd name="T59" fmla="*/ 5667 h 21600"/>
              <a:gd name="T60" fmla="*/ 8620 w 21600"/>
              <a:gd name="T61" fmla="*/ 6199 h 21600"/>
              <a:gd name="T62" fmla="*/ 6828 w 21600"/>
              <a:gd name="T63" fmla="*/ 7645 h 21600"/>
              <a:gd name="T64" fmla="*/ 5626 w 21600"/>
              <a:gd name="T65" fmla="*/ 9789 h 21600"/>
              <a:gd name="T66" fmla="*/ 5180 w 21600"/>
              <a:gd name="T67" fmla="*/ 12422 h 21600"/>
              <a:gd name="T68" fmla="*/ 5626 w 21600"/>
              <a:gd name="T69" fmla="*/ 15048 h 21600"/>
              <a:gd name="T70" fmla="*/ 6828 w 21600"/>
              <a:gd name="T71" fmla="*/ 17196 h 21600"/>
              <a:gd name="T72" fmla="*/ 8620 w 21600"/>
              <a:gd name="T73" fmla="*/ 18650 h 21600"/>
              <a:gd name="T74" fmla="*/ 10806 w 21600"/>
              <a:gd name="T75" fmla="*/ 19185 h 21600"/>
              <a:gd name="T76" fmla="*/ 10806 w 21600"/>
              <a:gd name="T77" fmla="*/ 7833 h 21600"/>
              <a:gd name="T78" fmla="*/ 12295 w 21600"/>
              <a:gd name="T79" fmla="*/ 8191 h 21600"/>
              <a:gd name="T80" fmla="*/ 13502 w 21600"/>
              <a:gd name="T81" fmla="*/ 9169 h 21600"/>
              <a:gd name="T82" fmla="*/ 14317 w 21600"/>
              <a:gd name="T83" fmla="*/ 10624 h 21600"/>
              <a:gd name="T84" fmla="*/ 14615 w 21600"/>
              <a:gd name="T85" fmla="*/ 12422 h 21600"/>
              <a:gd name="T86" fmla="*/ 14317 w 21600"/>
              <a:gd name="T87" fmla="*/ 14205 h 21600"/>
              <a:gd name="T88" fmla="*/ 13502 w 21600"/>
              <a:gd name="T89" fmla="*/ 15668 h 21600"/>
              <a:gd name="T90" fmla="*/ 12290 w 21600"/>
              <a:gd name="T91" fmla="*/ 16661 h 21600"/>
              <a:gd name="T92" fmla="*/ 10806 w 21600"/>
              <a:gd name="T93" fmla="*/ 17017 h 21600"/>
              <a:gd name="T94" fmla="*/ 9313 w 21600"/>
              <a:gd name="T95" fmla="*/ 16661 h 21600"/>
              <a:gd name="T96" fmla="*/ 8101 w 21600"/>
              <a:gd name="T97" fmla="*/ 15668 h 21600"/>
              <a:gd name="T98" fmla="*/ 7286 w 21600"/>
              <a:gd name="T99" fmla="*/ 14199 h 21600"/>
              <a:gd name="T100" fmla="*/ 6985 w 21600"/>
              <a:gd name="T101" fmla="*/ 12422 h 21600"/>
              <a:gd name="T102" fmla="*/ 7286 w 21600"/>
              <a:gd name="T103" fmla="*/ 10624 h 21600"/>
              <a:gd name="T104" fmla="*/ 8101 w 21600"/>
              <a:gd name="T105" fmla="*/ 9169 h 21600"/>
              <a:gd name="T106" fmla="*/ 9313 w 21600"/>
              <a:gd name="T107" fmla="*/ 8191 h 21600"/>
              <a:gd name="T108" fmla="*/ 10806 w 21600"/>
              <a:gd name="T109" fmla="*/ 783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62ACB7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AutoShape 14"/>
          <p:cNvSpPr>
            <a:spLocks noChangeArrowheads="1"/>
          </p:cNvSpPr>
          <p:nvPr/>
        </p:nvSpPr>
        <p:spPr bwMode="auto">
          <a:xfrm>
            <a:off x="7700241" y="3273081"/>
            <a:ext cx="228600" cy="228600"/>
          </a:xfrm>
          <a:custGeom>
            <a:avLst/>
            <a:gdLst>
              <a:gd name="T0" fmla="*/ 18898 w 21600"/>
              <a:gd name="T1" fmla="*/ 0 h 21600"/>
              <a:gd name="T2" fmla="*/ 20813 w 21600"/>
              <a:gd name="T3" fmla="*/ 796 h 21600"/>
              <a:gd name="T4" fmla="*/ 21600 w 21600"/>
              <a:gd name="T5" fmla="*/ 2711 h 21600"/>
              <a:gd name="T6" fmla="*/ 21600 w 21600"/>
              <a:gd name="T7" fmla="*/ 18883 h 21600"/>
              <a:gd name="T8" fmla="*/ 21383 w 21600"/>
              <a:gd name="T9" fmla="*/ 19952 h 21600"/>
              <a:gd name="T10" fmla="*/ 20804 w 21600"/>
              <a:gd name="T11" fmla="*/ 20804 h 21600"/>
              <a:gd name="T12" fmla="*/ 19940 w 21600"/>
              <a:gd name="T13" fmla="*/ 21377 h 21600"/>
              <a:gd name="T14" fmla="*/ 18898 w 21600"/>
              <a:gd name="T15" fmla="*/ 21594 h 21600"/>
              <a:gd name="T16" fmla="*/ 12066 w 21600"/>
              <a:gd name="T17" fmla="*/ 21594 h 21600"/>
              <a:gd name="T18" fmla="*/ 12066 w 21600"/>
              <a:gd name="T19" fmla="*/ 12552 h 21600"/>
              <a:gd name="T20" fmla="*/ 14486 w 21600"/>
              <a:gd name="T21" fmla="*/ 12552 h 21600"/>
              <a:gd name="T22" fmla="*/ 14789 w 21600"/>
              <a:gd name="T23" fmla="*/ 12441 h 21600"/>
              <a:gd name="T24" fmla="*/ 14921 w 21600"/>
              <a:gd name="T25" fmla="*/ 12144 h 21600"/>
              <a:gd name="T26" fmla="*/ 15088 w 21600"/>
              <a:gd name="T27" fmla="*/ 9779 h 21600"/>
              <a:gd name="T28" fmla="*/ 14977 w 21600"/>
              <a:gd name="T29" fmla="*/ 9444 h 21600"/>
              <a:gd name="T30" fmla="*/ 14654 w 21600"/>
              <a:gd name="T31" fmla="*/ 9303 h 21600"/>
              <a:gd name="T32" fmla="*/ 12066 w 21600"/>
              <a:gd name="T33" fmla="*/ 9303 h 21600"/>
              <a:gd name="T34" fmla="*/ 12066 w 21600"/>
              <a:gd name="T35" fmla="*/ 8263 h 21600"/>
              <a:gd name="T36" fmla="*/ 12216 w 21600"/>
              <a:gd name="T37" fmla="*/ 7497 h 21600"/>
              <a:gd name="T38" fmla="*/ 12965 w 21600"/>
              <a:gd name="T39" fmla="*/ 7309 h 21600"/>
              <a:gd name="T40" fmla="*/ 13746 w 21600"/>
              <a:gd name="T41" fmla="*/ 7367 h 21600"/>
              <a:gd name="T42" fmla="*/ 14568 w 21600"/>
              <a:gd name="T43" fmla="*/ 7520 h 21600"/>
              <a:gd name="T44" fmla="*/ 14759 w 21600"/>
              <a:gd name="T45" fmla="*/ 7499 h 21600"/>
              <a:gd name="T46" fmla="*/ 14921 w 21600"/>
              <a:gd name="T47" fmla="*/ 7423 h 21600"/>
              <a:gd name="T48" fmla="*/ 15118 w 21600"/>
              <a:gd name="T49" fmla="*/ 7115 h 21600"/>
              <a:gd name="T50" fmla="*/ 15438 w 21600"/>
              <a:gd name="T51" fmla="*/ 4838 h 21600"/>
              <a:gd name="T52" fmla="*/ 15088 w 21600"/>
              <a:gd name="T53" fmla="*/ 4347 h 21600"/>
              <a:gd name="T54" fmla="*/ 12445 w 21600"/>
              <a:gd name="T55" fmla="*/ 4010 h 21600"/>
              <a:gd name="T56" fmla="*/ 8212 w 21600"/>
              <a:gd name="T57" fmla="*/ 8128 h 21600"/>
              <a:gd name="T58" fmla="*/ 8212 w 21600"/>
              <a:gd name="T59" fmla="*/ 9309 h 21600"/>
              <a:gd name="T60" fmla="*/ 6764 w 21600"/>
              <a:gd name="T61" fmla="*/ 9309 h 21600"/>
              <a:gd name="T62" fmla="*/ 6318 w 21600"/>
              <a:gd name="T63" fmla="*/ 9758 h 21600"/>
              <a:gd name="T64" fmla="*/ 6318 w 21600"/>
              <a:gd name="T65" fmla="*/ 12120 h 21600"/>
              <a:gd name="T66" fmla="*/ 6444 w 21600"/>
              <a:gd name="T67" fmla="*/ 12426 h 21600"/>
              <a:gd name="T68" fmla="*/ 6764 w 21600"/>
              <a:gd name="T69" fmla="*/ 12558 h 21600"/>
              <a:gd name="T70" fmla="*/ 8212 w 21600"/>
              <a:gd name="T71" fmla="*/ 12558 h 21600"/>
              <a:gd name="T72" fmla="*/ 8212 w 21600"/>
              <a:gd name="T73" fmla="*/ 21600 h 21600"/>
              <a:gd name="T74" fmla="*/ 2685 w 21600"/>
              <a:gd name="T75" fmla="*/ 21600 h 21600"/>
              <a:gd name="T76" fmla="*/ 1648 w 21600"/>
              <a:gd name="T77" fmla="*/ 21383 h 21600"/>
              <a:gd name="T78" fmla="*/ 796 w 21600"/>
              <a:gd name="T79" fmla="*/ 20810 h 21600"/>
              <a:gd name="T80" fmla="*/ 220 w 21600"/>
              <a:gd name="T81" fmla="*/ 19958 h 21600"/>
              <a:gd name="T82" fmla="*/ 0 w 21600"/>
              <a:gd name="T83" fmla="*/ 18889 h 21600"/>
              <a:gd name="T84" fmla="*/ 0 w 21600"/>
              <a:gd name="T85" fmla="*/ 2717 h 21600"/>
              <a:gd name="T86" fmla="*/ 220 w 21600"/>
              <a:gd name="T87" fmla="*/ 1662 h 21600"/>
              <a:gd name="T88" fmla="*/ 796 w 21600"/>
              <a:gd name="T89" fmla="*/ 802 h 21600"/>
              <a:gd name="T90" fmla="*/ 1648 w 21600"/>
              <a:gd name="T91" fmla="*/ 223 h 21600"/>
              <a:gd name="T92" fmla="*/ 2685 w 21600"/>
              <a:gd name="T93" fmla="*/ 6 h 21600"/>
              <a:gd name="T94" fmla="*/ 18898 w 21600"/>
              <a:gd name="T95" fmla="*/ 6 h 21600"/>
              <a:gd name="T96" fmla="*/ 18898 w 21600"/>
              <a:gd name="T97" fmla="*/ 0 h 21600"/>
              <a:gd name="T98" fmla="*/ 18898 w 21600"/>
              <a:gd name="T9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600" h="2160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lnTo>
                  <a:pt x="18898" y="0"/>
                </a:lnTo>
                <a:close/>
                <a:moveTo>
                  <a:pt x="18898" y="0"/>
                </a:moveTo>
              </a:path>
            </a:pathLst>
          </a:custGeom>
          <a:solidFill>
            <a:srgbClr val="DA005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矩形 57"/>
          <p:cNvSpPr>
            <a:spLocks noChangeArrowheads="1"/>
          </p:cNvSpPr>
          <p:nvPr/>
        </p:nvSpPr>
        <p:spPr bwMode="auto">
          <a:xfrm>
            <a:off x="2303469" y="1889144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576072" y="2243013"/>
            <a:ext cx="400531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1" name="矩形 57"/>
          <p:cNvSpPr>
            <a:spLocks noChangeArrowheads="1"/>
          </p:cNvSpPr>
          <p:nvPr/>
        </p:nvSpPr>
        <p:spPr bwMode="auto">
          <a:xfrm>
            <a:off x="7966941" y="1889144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文本框 2"/>
          <p:cNvSpPr txBox="1"/>
          <p:nvPr/>
        </p:nvSpPr>
        <p:spPr>
          <a:xfrm>
            <a:off x="7687540" y="2243013"/>
            <a:ext cx="3934484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矩形 57"/>
          <p:cNvSpPr>
            <a:spLocks noChangeArrowheads="1"/>
          </p:cNvSpPr>
          <p:nvPr/>
        </p:nvSpPr>
        <p:spPr bwMode="auto">
          <a:xfrm>
            <a:off x="7966941" y="318407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文本框 2"/>
          <p:cNvSpPr txBox="1"/>
          <p:nvPr/>
        </p:nvSpPr>
        <p:spPr>
          <a:xfrm>
            <a:off x="7687540" y="3537940"/>
            <a:ext cx="3934484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5" name="矩形 57"/>
          <p:cNvSpPr>
            <a:spLocks noChangeArrowheads="1"/>
          </p:cNvSpPr>
          <p:nvPr/>
        </p:nvSpPr>
        <p:spPr bwMode="auto">
          <a:xfrm>
            <a:off x="7966941" y="4475269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文本框 2"/>
          <p:cNvSpPr txBox="1"/>
          <p:nvPr/>
        </p:nvSpPr>
        <p:spPr>
          <a:xfrm>
            <a:off x="7687540" y="4829138"/>
            <a:ext cx="3934484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7" name="矩形 57"/>
          <p:cNvSpPr>
            <a:spLocks noChangeArrowheads="1"/>
          </p:cNvSpPr>
          <p:nvPr/>
        </p:nvSpPr>
        <p:spPr bwMode="auto">
          <a:xfrm>
            <a:off x="2299045" y="318407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文本框 2"/>
          <p:cNvSpPr txBox="1"/>
          <p:nvPr/>
        </p:nvSpPr>
        <p:spPr>
          <a:xfrm>
            <a:off x="571648" y="3537940"/>
            <a:ext cx="400531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9" name="矩形 57"/>
          <p:cNvSpPr>
            <a:spLocks noChangeArrowheads="1"/>
          </p:cNvSpPr>
          <p:nvPr/>
        </p:nvSpPr>
        <p:spPr bwMode="auto">
          <a:xfrm>
            <a:off x="2299045" y="4475269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" name="文本框 2"/>
          <p:cNvSpPr txBox="1"/>
          <p:nvPr/>
        </p:nvSpPr>
        <p:spPr>
          <a:xfrm>
            <a:off x="571648" y="4829138"/>
            <a:ext cx="400531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41300"/>
            <a:ext cx="12192000" cy="6146800"/>
          </a:xfrm>
          <a:prstGeom prst="rect">
            <a:avLst/>
          </a:prstGeom>
          <a:solidFill>
            <a:srgbClr val="01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125"/>
          <p:cNvSpPr>
            <a:spLocks noChangeArrowheads="1"/>
          </p:cNvSpPr>
          <p:nvPr/>
        </p:nvSpPr>
        <p:spPr bwMode="auto">
          <a:xfrm>
            <a:off x="1254125" y="2502876"/>
            <a:ext cx="529216" cy="529215"/>
          </a:xfrm>
          <a:prstGeom prst="ellipse">
            <a:avLst/>
          </a:prstGeom>
          <a:solidFill>
            <a:srgbClr val="62ACB7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任意多边形 5126"/>
          <p:cNvSpPr>
            <a:spLocks noEditPoints="1" noChangeArrowheads="1"/>
          </p:cNvSpPr>
          <p:nvPr/>
        </p:nvSpPr>
        <p:spPr bwMode="auto">
          <a:xfrm>
            <a:off x="1410287" y="2647470"/>
            <a:ext cx="214000" cy="237135"/>
          </a:xfrm>
          <a:custGeom>
            <a:avLst/>
            <a:gdLst>
              <a:gd name="T0" fmla="*/ 67 w 71"/>
              <a:gd name="T1" fmla="*/ 10 h 79"/>
              <a:gd name="T2" fmla="*/ 69 w 71"/>
              <a:gd name="T3" fmla="*/ 3 h 79"/>
              <a:gd name="T4" fmla="*/ 71 w 71"/>
              <a:gd name="T5" fmla="*/ 8 h 79"/>
              <a:gd name="T6" fmla="*/ 7 w 71"/>
              <a:gd name="T7" fmla="*/ 3 h 79"/>
              <a:gd name="T8" fmla="*/ 29 w 71"/>
              <a:gd name="T9" fmla="*/ 0 h 79"/>
              <a:gd name="T10" fmla="*/ 43 w 71"/>
              <a:gd name="T11" fmla="*/ 3 h 79"/>
              <a:gd name="T12" fmla="*/ 65 w 71"/>
              <a:gd name="T13" fmla="*/ 10 h 79"/>
              <a:gd name="T14" fmla="*/ 7 w 71"/>
              <a:gd name="T15" fmla="*/ 3 h 79"/>
              <a:gd name="T16" fmla="*/ 0 w 71"/>
              <a:gd name="T17" fmla="*/ 5 h 79"/>
              <a:gd name="T18" fmla="*/ 5 w 71"/>
              <a:gd name="T19" fmla="*/ 3 h 79"/>
              <a:gd name="T20" fmla="*/ 3 w 71"/>
              <a:gd name="T21" fmla="*/ 10 h 79"/>
              <a:gd name="T22" fmla="*/ 64 w 71"/>
              <a:gd name="T23" fmla="*/ 13 h 79"/>
              <a:gd name="T24" fmla="*/ 8 w 71"/>
              <a:gd name="T25" fmla="*/ 57 h 79"/>
              <a:gd name="T26" fmla="*/ 64 w 71"/>
              <a:gd name="T27" fmla="*/ 13 h 79"/>
              <a:gd name="T28" fmla="*/ 52 w 71"/>
              <a:gd name="T29" fmla="*/ 49 h 79"/>
              <a:gd name="T30" fmla="*/ 41 w 71"/>
              <a:gd name="T31" fmla="*/ 46 h 79"/>
              <a:gd name="T32" fmla="*/ 41 w 71"/>
              <a:gd name="T33" fmla="*/ 43 h 79"/>
              <a:gd name="T34" fmla="*/ 59 w 71"/>
              <a:gd name="T35" fmla="*/ 40 h 79"/>
              <a:gd name="T36" fmla="*/ 41 w 71"/>
              <a:gd name="T37" fmla="*/ 43 h 79"/>
              <a:gd name="T38" fmla="*/ 59 w 71"/>
              <a:gd name="T39" fmla="*/ 35 h 79"/>
              <a:gd name="T40" fmla="*/ 41 w 71"/>
              <a:gd name="T41" fmla="*/ 32 h 79"/>
              <a:gd name="T42" fmla="*/ 25 w 71"/>
              <a:gd name="T43" fmla="*/ 52 h 79"/>
              <a:gd name="T44" fmla="*/ 23 w 71"/>
              <a:gd name="T45" fmla="*/ 43 h 79"/>
              <a:gd name="T46" fmla="*/ 14 w 71"/>
              <a:gd name="T47" fmla="*/ 41 h 79"/>
              <a:gd name="T48" fmla="*/ 38 w 71"/>
              <a:gd name="T49" fmla="*/ 40 h 79"/>
              <a:gd name="T50" fmla="*/ 26 w 71"/>
              <a:gd name="T51" fmla="*/ 40 h 79"/>
              <a:gd name="T52" fmla="*/ 13 w 71"/>
              <a:gd name="T53" fmla="*/ 22 h 79"/>
              <a:gd name="T54" fmla="*/ 38 w 71"/>
              <a:gd name="T55" fmla="*/ 17 h 79"/>
              <a:gd name="T56" fmla="*/ 13 w 71"/>
              <a:gd name="T57" fmla="*/ 22 h 79"/>
              <a:gd name="T58" fmla="*/ 5 w 71"/>
              <a:gd name="T59" fmla="*/ 65 h 79"/>
              <a:gd name="T60" fmla="*/ 68 w 71"/>
              <a:gd name="T61" fmla="*/ 60 h 79"/>
              <a:gd name="T62" fmla="*/ 31 w 71"/>
              <a:gd name="T63" fmla="*/ 67 h 79"/>
              <a:gd name="T64" fmla="*/ 16 w 71"/>
              <a:gd name="T65" fmla="*/ 79 h 79"/>
              <a:gd name="T66" fmla="*/ 31 w 71"/>
              <a:gd name="T67" fmla="*/ 67 h 79"/>
              <a:gd name="T68" fmla="*/ 48 w 71"/>
              <a:gd name="T69" fmla="*/ 79 h 79"/>
              <a:gd name="T70" fmla="*/ 48 w 71"/>
              <a:gd name="T71" fmla="*/ 67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1" h="79">
                <a:moveTo>
                  <a:pt x="69" y="10"/>
                </a:moveTo>
                <a:cubicBezTo>
                  <a:pt x="67" y="10"/>
                  <a:pt x="67" y="10"/>
                  <a:pt x="67" y="10"/>
                </a:cubicBezTo>
                <a:cubicBezTo>
                  <a:pt x="67" y="3"/>
                  <a:pt x="67" y="3"/>
                  <a:pt x="67" y="3"/>
                </a:cubicBezTo>
                <a:cubicBezTo>
                  <a:pt x="69" y="3"/>
                  <a:pt x="69" y="3"/>
                  <a:pt x="69" y="3"/>
                </a:cubicBezTo>
                <a:cubicBezTo>
                  <a:pt x="71" y="5"/>
                  <a:pt x="71" y="5"/>
                  <a:pt x="71" y="5"/>
                </a:cubicBezTo>
                <a:cubicBezTo>
                  <a:pt x="71" y="8"/>
                  <a:pt x="71" y="8"/>
                  <a:pt x="71" y="8"/>
                </a:cubicBezTo>
                <a:lnTo>
                  <a:pt x="69" y="10"/>
                </a:lnTo>
                <a:close/>
                <a:moveTo>
                  <a:pt x="7" y="3"/>
                </a:moveTo>
                <a:cubicBezTo>
                  <a:pt x="29" y="3"/>
                  <a:pt x="29" y="3"/>
                  <a:pt x="29" y="3"/>
                </a:cubicBezTo>
                <a:cubicBezTo>
                  <a:pt x="29" y="0"/>
                  <a:pt x="29" y="0"/>
                  <a:pt x="2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3"/>
                  <a:pt x="43" y="3"/>
                  <a:pt x="43" y="3"/>
                </a:cubicBezTo>
                <a:cubicBezTo>
                  <a:pt x="65" y="3"/>
                  <a:pt x="65" y="3"/>
                  <a:pt x="65" y="3"/>
                </a:cubicBezTo>
                <a:cubicBezTo>
                  <a:pt x="65" y="10"/>
                  <a:pt x="65" y="10"/>
                  <a:pt x="65" y="10"/>
                </a:cubicBezTo>
                <a:cubicBezTo>
                  <a:pt x="7" y="10"/>
                  <a:pt x="7" y="10"/>
                  <a:pt x="7" y="10"/>
                </a:cubicBezTo>
                <a:lnTo>
                  <a:pt x="7" y="3"/>
                </a:lnTo>
                <a:close/>
                <a:moveTo>
                  <a:pt x="0" y="8"/>
                </a:moveTo>
                <a:cubicBezTo>
                  <a:pt x="0" y="5"/>
                  <a:pt x="0" y="5"/>
                  <a:pt x="0" y="5"/>
                </a:cubicBezTo>
                <a:cubicBezTo>
                  <a:pt x="3" y="3"/>
                  <a:pt x="3" y="3"/>
                  <a:pt x="3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10"/>
                  <a:pt x="5" y="10"/>
                  <a:pt x="5" y="10"/>
                </a:cubicBezTo>
                <a:cubicBezTo>
                  <a:pt x="3" y="10"/>
                  <a:pt x="3" y="10"/>
                  <a:pt x="3" y="10"/>
                </a:cubicBezTo>
                <a:lnTo>
                  <a:pt x="0" y="8"/>
                </a:lnTo>
                <a:close/>
                <a:moveTo>
                  <a:pt x="64" y="13"/>
                </a:moveTo>
                <a:cubicBezTo>
                  <a:pt x="64" y="57"/>
                  <a:pt x="64" y="57"/>
                  <a:pt x="64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8" y="13"/>
                  <a:pt x="8" y="13"/>
                  <a:pt x="8" y="13"/>
                </a:cubicBezTo>
                <a:lnTo>
                  <a:pt x="64" y="13"/>
                </a:lnTo>
                <a:close/>
                <a:moveTo>
                  <a:pt x="41" y="49"/>
                </a:moveTo>
                <a:cubicBezTo>
                  <a:pt x="52" y="49"/>
                  <a:pt x="52" y="49"/>
                  <a:pt x="52" y="49"/>
                </a:cubicBezTo>
                <a:cubicBezTo>
                  <a:pt x="52" y="46"/>
                  <a:pt x="52" y="46"/>
                  <a:pt x="52" y="46"/>
                </a:cubicBezTo>
                <a:cubicBezTo>
                  <a:pt x="41" y="46"/>
                  <a:pt x="41" y="46"/>
                  <a:pt x="41" y="46"/>
                </a:cubicBezTo>
                <a:lnTo>
                  <a:pt x="41" y="49"/>
                </a:lnTo>
                <a:close/>
                <a:moveTo>
                  <a:pt x="41" y="43"/>
                </a:moveTo>
                <a:cubicBezTo>
                  <a:pt x="59" y="43"/>
                  <a:pt x="59" y="43"/>
                  <a:pt x="59" y="43"/>
                </a:cubicBezTo>
                <a:cubicBezTo>
                  <a:pt x="59" y="40"/>
                  <a:pt x="59" y="40"/>
                  <a:pt x="59" y="40"/>
                </a:cubicBezTo>
                <a:cubicBezTo>
                  <a:pt x="41" y="40"/>
                  <a:pt x="41" y="40"/>
                  <a:pt x="41" y="40"/>
                </a:cubicBezTo>
                <a:lnTo>
                  <a:pt x="41" y="43"/>
                </a:lnTo>
                <a:close/>
                <a:moveTo>
                  <a:pt x="41" y="35"/>
                </a:moveTo>
                <a:cubicBezTo>
                  <a:pt x="59" y="35"/>
                  <a:pt x="59" y="35"/>
                  <a:pt x="59" y="35"/>
                </a:cubicBezTo>
                <a:cubicBezTo>
                  <a:pt x="59" y="32"/>
                  <a:pt x="59" y="32"/>
                  <a:pt x="59" y="32"/>
                </a:cubicBezTo>
                <a:cubicBezTo>
                  <a:pt x="41" y="32"/>
                  <a:pt x="41" y="32"/>
                  <a:pt x="41" y="32"/>
                </a:cubicBezTo>
                <a:lnTo>
                  <a:pt x="41" y="35"/>
                </a:lnTo>
                <a:close/>
                <a:moveTo>
                  <a:pt x="25" y="52"/>
                </a:moveTo>
                <a:cubicBezTo>
                  <a:pt x="30" y="52"/>
                  <a:pt x="35" y="48"/>
                  <a:pt x="36" y="43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30"/>
                  <a:pt x="23" y="30"/>
                  <a:pt x="23" y="30"/>
                </a:cubicBezTo>
                <a:cubicBezTo>
                  <a:pt x="17" y="30"/>
                  <a:pt x="14" y="35"/>
                  <a:pt x="14" y="41"/>
                </a:cubicBezTo>
                <a:cubicBezTo>
                  <a:pt x="14" y="47"/>
                  <a:pt x="18" y="52"/>
                  <a:pt x="25" y="52"/>
                </a:cubicBezTo>
                <a:close/>
                <a:moveTo>
                  <a:pt x="38" y="40"/>
                </a:moveTo>
                <a:cubicBezTo>
                  <a:pt x="38" y="40"/>
                  <a:pt x="38" y="27"/>
                  <a:pt x="26" y="27"/>
                </a:cubicBezTo>
                <a:cubicBezTo>
                  <a:pt x="26" y="40"/>
                  <a:pt x="26" y="40"/>
                  <a:pt x="26" y="40"/>
                </a:cubicBezTo>
                <a:lnTo>
                  <a:pt x="38" y="40"/>
                </a:lnTo>
                <a:close/>
                <a:moveTo>
                  <a:pt x="13" y="22"/>
                </a:moveTo>
                <a:cubicBezTo>
                  <a:pt x="38" y="22"/>
                  <a:pt x="38" y="22"/>
                  <a:pt x="38" y="22"/>
                </a:cubicBezTo>
                <a:cubicBezTo>
                  <a:pt x="38" y="17"/>
                  <a:pt x="38" y="17"/>
                  <a:pt x="38" y="17"/>
                </a:cubicBezTo>
                <a:cubicBezTo>
                  <a:pt x="13" y="17"/>
                  <a:pt x="13" y="17"/>
                  <a:pt x="13" y="17"/>
                </a:cubicBezTo>
                <a:lnTo>
                  <a:pt x="13" y="22"/>
                </a:lnTo>
                <a:close/>
                <a:moveTo>
                  <a:pt x="68" y="65"/>
                </a:moveTo>
                <a:cubicBezTo>
                  <a:pt x="5" y="65"/>
                  <a:pt x="5" y="65"/>
                  <a:pt x="5" y="65"/>
                </a:cubicBezTo>
                <a:cubicBezTo>
                  <a:pt x="5" y="60"/>
                  <a:pt x="5" y="60"/>
                  <a:pt x="5" y="60"/>
                </a:cubicBezTo>
                <a:cubicBezTo>
                  <a:pt x="68" y="60"/>
                  <a:pt x="68" y="60"/>
                  <a:pt x="68" y="60"/>
                </a:cubicBezTo>
                <a:lnTo>
                  <a:pt x="68" y="65"/>
                </a:lnTo>
                <a:close/>
                <a:moveTo>
                  <a:pt x="31" y="67"/>
                </a:moveTo>
                <a:cubicBezTo>
                  <a:pt x="23" y="79"/>
                  <a:pt x="23" y="79"/>
                  <a:pt x="23" y="79"/>
                </a:cubicBezTo>
                <a:cubicBezTo>
                  <a:pt x="16" y="79"/>
                  <a:pt x="16" y="79"/>
                  <a:pt x="16" y="79"/>
                </a:cubicBezTo>
                <a:cubicBezTo>
                  <a:pt x="23" y="67"/>
                  <a:pt x="23" y="67"/>
                  <a:pt x="23" y="67"/>
                </a:cubicBezTo>
                <a:lnTo>
                  <a:pt x="31" y="67"/>
                </a:lnTo>
                <a:close/>
                <a:moveTo>
                  <a:pt x="55" y="79"/>
                </a:moveTo>
                <a:cubicBezTo>
                  <a:pt x="48" y="79"/>
                  <a:pt x="48" y="79"/>
                  <a:pt x="48" y="79"/>
                </a:cubicBezTo>
                <a:cubicBezTo>
                  <a:pt x="41" y="67"/>
                  <a:pt x="41" y="67"/>
                  <a:pt x="41" y="67"/>
                </a:cubicBezTo>
                <a:cubicBezTo>
                  <a:pt x="48" y="67"/>
                  <a:pt x="48" y="67"/>
                  <a:pt x="48" y="67"/>
                </a:cubicBezTo>
                <a:lnTo>
                  <a:pt x="55" y="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5129"/>
          <p:cNvSpPr>
            <a:spLocks noChangeArrowheads="1"/>
          </p:cNvSpPr>
          <p:nvPr/>
        </p:nvSpPr>
        <p:spPr bwMode="auto">
          <a:xfrm>
            <a:off x="3541713" y="2502876"/>
            <a:ext cx="532394" cy="529215"/>
          </a:xfrm>
          <a:prstGeom prst="ellipse">
            <a:avLst/>
          </a:prstGeom>
          <a:solidFill>
            <a:srgbClr val="DA005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任意多边形 5130"/>
          <p:cNvSpPr>
            <a:spLocks noEditPoints="1" noChangeArrowheads="1"/>
          </p:cNvSpPr>
          <p:nvPr/>
        </p:nvSpPr>
        <p:spPr bwMode="auto">
          <a:xfrm>
            <a:off x="3698813" y="2647470"/>
            <a:ext cx="221103" cy="237135"/>
          </a:xfrm>
          <a:custGeom>
            <a:avLst/>
            <a:gdLst>
              <a:gd name="T0" fmla="*/ 54 w 73"/>
              <a:gd name="T1" fmla="*/ 79 h 79"/>
              <a:gd name="T2" fmla="*/ 52 w 73"/>
              <a:gd name="T3" fmla="*/ 41 h 79"/>
              <a:gd name="T4" fmla="*/ 49 w 73"/>
              <a:gd name="T5" fmla="*/ 36 h 79"/>
              <a:gd name="T6" fmla="*/ 58 w 73"/>
              <a:gd name="T7" fmla="*/ 33 h 79"/>
              <a:gd name="T8" fmla="*/ 55 w 73"/>
              <a:gd name="T9" fmla="*/ 36 h 79"/>
              <a:gd name="T10" fmla="*/ 66 w 73"/>
              <a:gd name="T11" fmla="*/ 45 h 79"/>
              <a:gd name="T12" fmla="*/ 73 w 73"/>
              <a:gd name="T13" fmla="*/ 45 h 79"/>
              <a:gd name="T14" fmla="*/ 73 w 73"/>
              <a:gd name="T15" fmla="*/ 60 h 79"/>
              <a:gd name="T16" fmla="*/ 38 w 73"/>
              <a:gd name="T17" fmla="*/ 60 h 79"/>
              <a:gd name="T18" fmla="*/ 70 w 73"/>
              <a:gd name="T19" fmla="*/ 60 h 79"/>
              <a:gd name="T20" fmla="*/ 55 w 73"/>
              <a:gd name="T21" fmla="*/ 63 h 79"/>
              <a:gd name="T22" fmla="*/ 52 w 73"/>
              <a:gd name="T23" fmla="*/ 65 h 79"/>
              <a:gd name="T24" fmla="*/ 50 w 73"/>
              <a:gd name="T25" fmla="*/ 60 h 79"/>
              <a:gd name="T26" fmla="*/ 52 w 73"/>
              <a:gd name="T27" fmla="*/ 49 h 79"/>
              <a:gd name="T28" fmla="*/ 55 w 73"/>
              <a:gd name="T29" fmla="*/ 57 h 79"/>
              <a:gd name="T30" fmla="*/ 55 w 73"/>
              <a:gd name="T31" fmla="*/ 63 h 79"/>
              <a:gd name="T32" fmla="*/ 32 w 73"/>
              <a:gd name="T33" fmla="*/ 49 h 79"/>
              <a:gd name="T34" fmla="*/ 11 w 73"/>
              <a:gd name="T35" fmla="*/ 54 h 79"/>
              <a:gd name="T36" fmla="*/ 11 w 73"/>
              <a:gd name="T37" fmla="*/ 49 h 79"/>
              <a:gd name="T38" fmla="*/ 11 w 73"/>
              <a:gd name="T39" fmla="*/ 46 h 79"/>
              <a:gd name="T40" fmla="*/ 11 w 73"/>
              <a:gd name="T41" fmla="*/ 41 h 79"/>
              <a:gd name="T42" fmla="*/ 33 w 73"/>
              <a:gd name="T43" fmla="*/ 46 h 79"/>
              <a:gd name="T44" fmla="*/ 9 w 73"/>
              <a:gd name="T45" fmla="*/ 28 h 79"/>
              <a:gd name="T46" fmla="*/ 43 w 73"/>
              <a:gd name="T47" fmla="*/ 25 h 79"/>
              <a:gd name="T48" fmla="*/ 43 w 73"/>
              <a:gd name="T49" fmla="*/ 30 h 79"/>
              <a:gd name="T50" fmla="*/ 11 w 73"/>
              <a:gd name="T51" fmla="*/ 38 h 79"/>
              <a:gd name="T52" fmla="*/ 11 w 73"/>
              <a:gd name="T53" fmla="*/ 33 h 79"/>
              <a:gd name="T54" fmla="*/ 44 w 73"/>
              <a:gd name="T55" fmla="*/ 33 h 79"/>
              <a:gd name="T56" fmla="*/ 43 w 73"/>
              <a:gd name="T57" fmla="*/ 38 h 79"/>
              <a:gd name="T58" fmla="*/ 50 w 73"/>
              <a:gd name="T59" fmla="*/ 21 h 79"/>
              <a:gd name="T60" fmla="*/ 42 w 73"/>
              <a:gd name="T61" fmla="*/ 13 h 79"/>
              <a:gd name="T62" fmla="*/ 37 w 73"/>
              <a:gd name="T63" fmla="*/ 19 h 79"/>
              <a:gd name="T64" fmla="*/ 12 w 73"/>
              <a:gd name="T65" fmla="*/ 14 h 79"/>
              <a:gd name="T66" fmla="*/ 12 w 73"/>
              <a:gd name="T67" fmla="*/ 13 h 79"/>
              <a:gd name="T68" fmla="*/ 4 w 73"/>
              <a:gd name="T69" fmla="*/ 67 h 79"/>
              <a:gd name="T70" fmla="*/ 34 w 73"/>
              <a:gd name="T71" fmla="*/ 74 h 79"/>
              <a:gd name="T72" fmla="*/ 9 w 73"/>
              <a:gd name="T73" fmla="*/ 79 h 79"/>
              <a:gd name="T74" fmla="*/ 0 w 73"/>
              <a:gd name="T75" fmla="*/ 17 h 79"/>
              <a:gd name="T76" fmla="*/ 14 w 73"/>
              <a:gd name="T77" fmla="*/ 10 h 79"/>
              <a:gd name="T78" fmla="*/ 18 w 73"/>
              <a:gd name="T79" fmla="*/ 8 h 79"/>
              <a:gd name="T80" fmla="*/ 36 w 73"/>
              <a:gd name="T81" fmla="*/ 8 h 79"/>
              <a:gd name="T82" fmla="*/ 41 w 73"/>
              <a:gd name="T83" fmla="*/ 10 h 79"/>
              <a:gd name="T84" fmla="*/ 55 w 73"/>
              <a:gd name="T85" fmla="*/ 17 h 79"/>
              <a:gd name="T86" fmla="*/ 50 w 73"/>
              <a:gd name="T87" fmla="*/ 32 h 79"/>
              <a:gd name="T88" fmla="*/ 27 w 73"/>
              <a:gd name="T89" fmla="*/ 4 h 79"/>
              <a:gd name="T90" fmla="*/ 27 w 73"/>
              <a:gd name="T91" fmla="*/ 13 h 79"/>
              <a:gd name="T92" fmla="*/ 27 w 73"/>
              <a:gd name="T93" fmla="*/ 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3" h="79">
                <a:moveTo>
                  <a:pt x="73" y="60"/>
                </a:moveTo>
                <a:cubicBezTo>
                  <a:pt x="73" y="71"/>
                  <a:pt x="65" y="79"/>
                  <a:pt x="54" y="79"/>
                </a:cubicBezTo>
                <a:cubicBezTo>
                  <a:pt x="43" y="79"/>
                  <a:pt x="35" y="71"/>
                  <a:pt x="35" y="60"/>
                </a:cubicBezTo>
                <a:cubicBezTo>
                  <a:pt x="35" y="50"/>
                  <a:pt x="42" y="42"/>
                  <a:pt x="52" y="41"/>
                </a:cubicBezTo>
                <a:cubicBezTo>
                  <a:pt x="52" y="36"/>
                  <a:pt x="52" y="36"/>
                  <a:pt x="52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3"/>
                  <a:pt x="49" y="33"/>
                  <a:pt x="49" y="33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6"/>
                  <a:pt x="58" y="36"/>
                  <a:pt x="58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41"/>
                  <a:pt x="55" y="41"/>
                  <a:pt x="55" y="41"/>
                </a:cubicBezTo>
                <a:cubicBezTo>
                  <a:pt x="59" y="41"/>
                  <a:pt x="63" y="43"/>
                  <a:pt x="66" y="45"/>
                </a:cubicBezTo>
                <a:cubicBezTo>
                  <a:pt x="69" y="41"/>
                  <a:pt x="69" y="41"/>
                  <a:pt x="69" y="41"/>
                </a:cubicBezTo>
                <a:cubicBezTo>
                  <a:pt x="73" y="45"/>
                  <a:pt x="73" y="45"/>
                  <a:pt x="73" y="45"/>
                </a:cubicBezTo>
                <a:cubicBezTo>
                  <a:pt x="69" y="48"/>
                  <a:pt x="69" y="48"/>
                  <a:pt x="69" y="48"/>
                </a:cubicBezTo>
                <a:cubicBezTo>
                  <a:pt x="72" y="52"/>
                  <a:pt x="73" y="56"/>
                  <a:pt x="73" y="60"/>
                </a:cubicBezTo>
                <a:close/>
                <a:moveTo>
                  <a:pt x="54" y="44"/>
                </a:moveTo>
                <a:cubicBezTo>
                  <a:pt x="45" y="44"/>
                  <a:pt x="38" y="51"/>
                  <a:pt x="38" y="60"/>
                </a:cubicBezTo>
                <a:cubicBezTo>
                  <a:pt x="38" y="69"/>
                  <a:pt x="45" y="76"/>
                  <a:pt x="54" y="76"/>
                </a:cubicBezTo>
                <a:cubicBezTo>
                  <a:pt x="63" y="76"/>
                  <a:pt x="70" y="69"/>
                  <a:pt x="70" y="60"/>
                </a:cubicBezTo>
                <a:cubicBezTo>
                  <a:pt x="70" y="51"/>
                  <a:pt x="63" y="44"/>
                  <a:pt x="54" y="44"/>
                </a:cubicBezTo>
                <a:close/>
                <a:moveTo>
                  <a:pt x="55" y="63"/>
                </a:moveTo>
                <a:cubicBezTo>
                  <a:pt x="55" y="65"/>
                  <a:pt x="55" y="65"/>
                  <a:pt x="55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2"/>
                  <a:pt x="50" y="61"/>
                  <a:pt x="50" y="60"/>
                </a:cubicBezTo>
                <a:cubicBezTo>
                  <a:pt x="50" y="59"/>
                  <a:pt x="51" y="58"/>
                  <a:pt x="52" y="57"/>
                </a:cubicBezTo>
                <a:cubicBezTo>
                  <a:pt x="52" y="49"/>
                  <a:pt x="52" y="49"/>
                  <a:pt x="52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57"/>
                  <a:pt x="55" y="57"/>
                  <a:pt x="55" y="57"/>
                </a:cubicBezTo>
                <a:cubicBezTo>
                  <a:pt x="56" y="58"/>
                  <a:pt x="57" y="59"/>
                  <a:pt x="57" y="60"/>
                </a:cubicBezTo>
                <a:cubicBezTo>
                  <a:pt x="57" y="61"/>
                  <a:pt x="56" y="62"/>
                  <a:pt x="55" y="63"/>
                </a:cubicBezTo>
                <a:close/>
                <a:moveTo>
                  <a:pt x="11" y="49"/>
                </a:moveTo>
                <a:cubicBezTo>
                  <a:pt x="32" y="49"/>
                  <a:pt x="32" y="49"/>
                  <a:pt x="32" y="49"/>
                </a:cubicBezTo>
                <a:cubicBezTo>
                  <a:pt x="31" y="51"/>
                  <a:pt x="30" y="52"/>
                  <a:pt x="30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10" y="54"/>
                  <a:pt x="9" y="53"/>
                  <a:pt x="9" y="51"/>
                </a:cubicBezTo>
                <a:cubicBezTo>
                  <a:pt x="9" y="50"/>
                  <a:pt x="10" y="49"/>
                  <a:pt x="11" y="49"/>
                </a:cubicBezTo>
                <a:close/>
                <a:moveTo>
                  <a:pt x="33" y="46"/>
                </a:moveTo>
                <a:cubicBezTo>
                  <a:pt x="11" y="46"/>
                  <a:pt x="11" y="46"/>
                  <a:pt x="11" y="46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2"/>
                  <a:pt x="10" y="41"/>
                  <a:pt x="11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6" y="43"/>
                  <a:pt x="35" y="44"/>
                  <a:pt x="33" y="46"/>
                </a:cubicBezTo>
                <a:close/>
                <a:moveTo>
                  <a:pt x="11" y="30"/>
                </a:moveTo>
                <a:cubicBezTo>
                  <a:pt x="10" y="30"/>
                  <a:pt x="9" y="29"/>
                  <a:pt x="9" y="28"/>
                </a:cubicBezTo>
                <a:cubicBezTo>
                  <a:pt x="9" y="26"/>
                  <a:pt x="10" y="25"/>
                  <a:pt x="11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5"/>
                  <a:pt x="45" y="26"/>
                  <a:pt x="45" y="28"/>
                </a:cubicBezTo>
                <a:cubicBezTo>
                  <a:pt x="45" y="29"/>
                  <a:pt x="44" y="30"/>
                  <a:pt x="43" y="30"/>
                </a:cubicBezTo>
                <a:lnTo>
                  <a:pt x="11" y="30"/>
                </a:lnTo>
                <a:close/>
                <a:moveTo>
                  <a:pt x="11" y="38"/>
                </a:moveTo>
                <a:cubicBezTo>
                  <a:pt x="10" y="38"/>
                  <a:pt x="9" y="37"/>
                  <a:pt x="9" y="36"/>
                </a:cubicBezTo>
                <a:cubicBezTo>
                  <a:pt x="9" y="34"/>
                  <a:pt x="10" y="33"/>
                  <a:pt x="11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3"/>
                  <a:pt x="44" y="33"/>
                  <a:pt x="44" y="33"/>
                </a:cubicBezTo>
                <a:cubicBezTo>
                  <a:pt x="44" y="37"/>
                  <a:pt x="44" y="37"/>
                  <a:pt x="44" y="37"/>
                </a:cubicBezTo>
                <a:cubicBezTo>
                  <a:pt x="43" y="38"/>
                  <a:pt x="43" y="38"/>
                  <a:pt x="43" y="38"/>
                </a:cubicBezTo>
                <a:lnTo>
                  <a:pt x="11" y="38"/>
                </a:lnTo>
                <a:close/>
                <a:moveTo>
                  <a:pt x="50" y="21"/>
                </a:moveTo>
                <a:cubicBezTo>
                  <a:pt x="50" y="16"/>
                  <a:pt x="47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4"/>
                </a:cubicBezTo>
                <a:cubicBezTo>
                  <a:pt x="42" y="17"/>
                  <a:pt x="40" y="19"/>
                  <a:pt x="37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5" y="19"/>
                  <a:pt x="12" y="17"/>
                  <a:pt x="12" y="14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8" y="13"/>
                  <a:pt x="4" y="16"/>
                  <a:pt x="4" y="21"/>
                </a:cubicBezTo>
                <a:cubicBezTo>
                  <a:pt x="4" y="67"/>
                  <a:pt x="4" y="67"/>
                  <a:pt x="4" y="67"/>
                </a:cubicBezTo>
                <a:cubicBezTo>
                  <a:pt x="4" y="71"/>
                  <a:pt x="8" y="74"/>
                  <a:pt x="12" y="74"/>
                </a:cubicBezTo>
                <a:cubicBezTo>
                  <a:pt x="34" y="74"/>
                  <a:pt x="34" y="74"/>
                  <a:pt x="34" y="74"/>
                </a:cubicBezTo>
                <a:cubicBezTo>
                  <a:pt x="36" y="76"/>
                  <a:pt x="38" y="78"/>
                  <a:pt x="39" y="79"/>
                </a:cubicBezTo>
                <a:cubicBezTo>
                  <a:pt x="9" y="79"/>
                  <a:pt x="9" y="79"/>
                  <a:pt x="9" y="79"/>
                </a:cubicBezTo>
                <a:cubicBezTo>
                  <a:pt x="5" y="79"/>
                  <a:pt x="0" y="76"/>
                  <a:pt x="0" y="7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3"/>
                  <a:pt x="5" y="10"/>
                  <a:pt x="9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5" y="9"/>
                  <a:pt x="16" y="8"/>
                  <a:pt x="18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9" y="4"/>
                  <a:pt x="23" y="0"/>
                  <a:pt x="27" y="0"/>
                </a:cubicBezTo>
                <a:cubicBezTo>
                  <a:pt x="32" y="0"/>
                  <a:pt x="35" y="4"/>
                  <a:pt x="36" y="8"/>
                </a:cubicBezTo>
                <a:cubicBezTo>
                  <a:pt x="37" y="8"/>
                  <a:pt x="37" y="8"/>
                  <a:pt x="37" y="8"/>
                </a:cubicBezTo>
                <a:cubicBezTo>
                  <a:pt x="38" y="8"/>
                  <a:pt x="40" y="9"/>
                  <a:pt x="41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0" y="10"/>
                  <a:pt x="55" y="13"/>
                  <a:pt x="55" y="17"/>
                </a:cubicBezTo>
                <a:cubicBezTo>
                  <a:pt x="55" y="32"/>
                  <a:pt x="55" y="32"/>
                  <a:pt x="55" y="32"/>
                </a:cubicBezTo>
                <a:cubicBezTo>
                  <a:pt x="50" y="32"/>
                  <a:pt x="50" y="32"/>
                  <a:pt x="50" y="32"/>
                </a:cubicBezTo>
                <a:lnTo>
                  <a:pt x="50" y="21"/>
                </a:lnTo>
                <a:close/>
                <a:moveTo>
                  <a:pt x="27" y="4"/>
                </a:moveTo>
                <a:cubicBezTo>
                  <a:pt x="25" y="4"/>
                  <a:pt x="23" y="6"/>
                  <a:pt x="23" y="9"/>
                </a:cubicBezTo>
                <a:cubicBezTo>
                  <a:pt x="23" y="11"/>
                  <a:pt x="25" y="13"/>
                  <a:pt x="27" y="13"/>
                </a:cubicBezTo>
                <a:cubicBezTo>
                  <a:pt x="30" y="13"/>
                  <a:pt x="32" y="11"/>
                  <a:pt x="32" y="9"/>
                </a:cubicBezTo>
                <a:cubicBezTo>
                  <a:pt x="32" y="6"/>
                  <a:pt x="30" y="4"/>
                  <a:pt x="27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5133"/>
          <p:cNvSpPr>
            <a:spLocks noChangeArrowheads="1"/>
          </p:cNvSpPr>
          <p:nvPr/>
        </p:nvSpPr>
        <p:spPr bwMode="auto">
          <a:xfrm>
            <a:off x="5829300" y="2502876"/>
            <a:ext cx="532395" cy="529215"/>
          </a:xfrm>
          <a:prstGeom prst="ellipse">
            <a:avLst/>
          </a:prstGeom>
          <a:solidFill>
            <a:srgbClr val="62ACB7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任意多边形 5134"/>
          <p:cNvSpPr>
            <a:spLocks noEditPoints="1" noChangeArrowheads="1"/>
          </p:cNvSpPr>
          <p:nvPr/>
        </p:nvSpPr>
        <p:spPr bwMode="auto">
          <a:xfrm>
            <a:off x="5977672" y="2650362"/>
            <a:ext cx="235650" cy="234243"/>
          </a:xfrm>
          <a:custGeom>
            <a:avLst/>
            <a:gdLst>
              <a:gd name="T0" fmla="*/ 50 w 78"/>
              <a:gd name="T1" fmla="*/ 40 h 78"/>
              <a:gd name="T2" fmla="*/ 58 w 78"/>
              <a:gd name="T3" fmla="*/ 41 h 78"/>
              <a:gd name="T4" fmla="*/ 78 w 78"/>
              <a:gd name="T5" fmla="*/ 21 h 78"/>
              <a:gd name="T6" fmla="*/ 78 w 78"/>
              <a:gd name="T7" fmla="*/ 18 h 78"/>
              <a:gd name="T8" fmla="*/ 64 w 78"/>
              <a:gd name="T9" fmla="*/ 33 h 78"/>
              <a:gd name="T10" fmla="*/ 50 w 78"/>
              <a:gd name="T11" fmla="*/ 31 h 78"/>
              <a:gd name="T12" fmla="*/ 46 w 78"/>
              <a:gd name="T13" fmla="*/ 18 h 78"/>
              <a:gd name="T14" fmla="*/ 61 w 78"/>
              <a:gd name="T15" fmla="*/ 2 h 78"/>
              <a:gd name="T16" fmla="*/ 58 w 78"/>
              <a:gd name="T17" fmla="*/ 1 h 78"/>
              <a:gd name="T18" fmla="*/ 38 w 78"/>
              <a:gd name="T19" fmla="*/ 21 h 78"/>
              <a:gd name="T20" fmla="*/ 40 w 78"/>
              <a:gd name="T21" fmla="*/ 29 h 78"/>
              <a:gd name="T22" fmla="*/ 21 w 78"/>
              <a:gd name="T23" fmla="*/ 53 h 78"/>
              <a:gd name="T24" fmla="*/ 17 w 78"/>
              <a:gd name="T25" fmla="*/ 52 h 78"/>
              <a:gd name="T26" fmla="*/ 5 w 78"/>
              <a:gd name="T27" fmla="*/ 64 h 78"/>
              <a:gd name="T28" fmla="*/ 17 w 78"/>
              <a:gd name="T29" fmla="*/ 77 h 78"/>
              <a:gd name="T30" fmla="*/ 29 w 78"/>
              <a:gd name="T31" fmla="*/ 64 h 78"/>
              <a:gd name="T32" fmla="*/ 29 w 78"/>
              <a:gd name="T33" fmla="*/ 60 h 78"/>
              <a:gd name="T34" fmla="*/ 50 w 78"/>
              <a:gd name="T35" fmla="*/ 40 h 78"/>
              <a:gd name="T36" fmla="*/ 17 w 78"/>
              <a:gd name="T37" fmla="*/ 71 h 78"/>
              <a:gd name="T38" fmla="*/ 11 w 78"/>
              <a:gd name="T39" fmla="*/ 64 h 78"/>
              <a:gd name="T40" fmla="*/ 17 w 78"/>
              <a:gd name="T41" fmla="*/ 58 h 78"/>
              <a:gd name="T42" fmla="*/ 24 w 78"/>
              <a:gd name="T43" fmla="*/ 64 h 78"/>
              <a:gd name="T44" fmla="*/ 17 w 78"/>
              <a:gd name="T45" fmla="*/ 71 h 78"/>
              <a:gd name="T46" fmla="*/ 18 w 78"/>
              <a:gd name="T47" fmla="*/ 24 h 78"/>
              <a:gd name="T48" fmla="*/ 30 w 78"/>
              <a:gd name="T49" fmla="*/ 36 h 78"/>
              <a:gd name="T50" fmla="*/ 36 w 78"/>
              <a:gd name="T51" fmla="*/ 31 h 78"/>
              <a:gd name="T52" fmla="*/ 24 w 78"/>
              <a:gd name="T53" fmla="*/ 19 h 78"/>
              <a:gd name="T54" fmla="*/ 27 w 78"/>
              <a:gd name="T55" fmla="*/ 16 h 78"/>
              <a:gd name="T56" fmla="*/ 11 w 78"/>
              <a:gd name="T57" fmla="*/ 0 h 78"/>
              <a:gd name="T58" fmla="*/ 0 w 78"/>
              <a:gd name="T59" fmla="*/ 12 h 78"/>
              <a:gd name="T60" fmla="*/ 16 w 78"/>
              <a:gd name="T61" fmla="*/ 27 h 78"/>
              <a:gd name="T62" fmla="*/ 18 w 78"/>
              <a:gd name="T63" fmla="*/ 24 h 78"/>
              <a:gd name="T64" fmla="*/ 55 w 78"/>
              <a:gd name="T65" fmla="*/ 42 h 78"/>
              <a:gd name="T66" fmla="*/ 38 w 78"/>
              <a:gd name="T67" fmla="*/ 57 h 78"/>
              <a:gd name="T68" fmla="*/ 56 w 78"/>
              <a:gd name="T69" fmla="*/ 75 h 78"/>
              <a:gd name="T70" fmla="*/ 67 w 78"/>
              <a:gd name="T71" fmla="*/ 75 h 78"/>
              <a:gd name="T72" fmla="*/ 72 w 78"/>
              <a:gd name="T73" fmla="*/ 70 h 78"/>
              <a:gd name="T74" fmla="*/ 72 w 78"/>
              <a:gd name="T75" fmla="*/ 59 h 78"/>
              <a:gd name="T76" fmla="*/ 55 w 78"/>
              <a:gd name="T77" fmla="*/ 42 h 78"/>
              <a:gd name="T78" fmla="*/ 62 w 78"/>
              <a:gd name="T79" fmla="*/ 71 h 78"/>
              <a:gd name="T80" fmla="*/ 60 w 78"/>
              <a:gd name="T81" fmla="*/ 71 h 78"/>
              <a:gd name="T82" fmla="*/ 45 w 78"/>
              <a:gd name="T83" fmla="*/ 57 h 78"/>
              <a:gd name="T84" fmla="*/ 45 w 78"/>
              <a:gd name="T85" fmla="*/ 54 h 78"/>
              <a:gd name="T86" fmla="*/ 48 w 78"/>
              <a:gd name="T87" fmla="*/ 54 h 78"/>
              <a:gd name="T88" fmla="*/ 62 w 78"/>
              <a:gd name="T89" fmla="*/ 69 h 78"/>
              <a:gd name="T90" fmla="*/ 62 w 78"/>
              <a:gd name="T91" fmla="*/ 71 h 78"/>
              <a:gd name="T92" fmla="*/ 69 w 78"/>
              <a:gd name="T93" fmla="*/ 65 h 78"/>
              <a:gd name="T94" fmla="*/ 66 w 78"/>
              <a:gd name="T95" fmla="*/ 65 h 78"/>
              <a:gd name="T96" fmla="*/ 52 w 78"/>
              <a:gd name="T97" fmla="*/ 51 h 78"/>
              <a:gd name="T98" fmla="*/ 52 w 78"/>
              <a:gd name="T99" fmla="*/ 48 h 78"/>
              <a:gd name="T100" fmla="*/ 54 w 78"/>
              <a:gd name="T101" fmla="*/ 48 h 78"/>
              <a:gd name="T102" fmla="*/ 69 w 78"/>
              <a:gd name="T103" fmla="*/ 62 h 78"/>
              <a:gd name="T104" fmla="*/ 69 w 78"/>
              <a:gd name="T105" fmla="*/ 65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8" h="78">
                <a:moveTo>
                  <a:pt x="50" y="40"/>
                </a:moveTo>
                <a:cubicBezTo>
                  <a:pt x="53" y="41"/>
                  <a:pt x="55" y="41"/>
                  <a:pt x="58" y="41"/>
                </a:cubicBezTo>
                <a:cubicBezTo>
                  <a:pt x="69" y="41"/>
                  <a:pt x="78" y="32"/>
                  <a:pt x="78" y="21"/>
                </a:cubicBezTo>
                <a:cubicBezTo>
                  <a:pt x="78" y="20"/>
                  <a:pt x="78" y="19"/>
                  <a:pt x="78" y="18"/>
                </a:cubicBezTo>
                <a:cubicBezTo>
                  <a:pt x="64" y="33"/>
                  <a:pt x="64" y="33"/>
                  <a:pt x="64" y="33"/>
                </a:cubicBezTo>
                <a:cubicBezTo>
                  <a:pt x="50" y="31"/>
                  <a:pt x="50" y="31"/>
                  <a:pt x="50" y="31"/>
                </a:cubicBezTo>
                <a:cubicBezTo>
                  <a:pt x="46" y="18"/>
                  <a:pt x="46" y="18"/>
                  <a:pt x="46" y="18"/>
                </a:cubicBezTo>
                <a:cubicBezTo>
                  <a:pt x="61" y="2"/>
                  <a:pt x="61" y="2"/>
                  <a:pt x="61" y="2"/>
                </a:cubicBezTo>
                <a:cubicBezTo>
                  <a:pt x="60" y="2"/>
                  <a:pt x="59" y="1"/>
                  <a:pt x="58" y="1"/>
                </a:cubicBezTo>
                <a:cubicBezTo>
                  <a:pt x="47" y="1"/>
                  <a:pt x="38" y="10"/>
                  <a:pt x="38" y="21"/>
                </a:cubicBezTo>
                <a:cubicBezTo>
                  <a:pt x="38" y="24"/>
                  <a:pt x="39" y="27"/>
                  <a:pt x="40" y="29"/>
                </a:cubicBezTo>
                <a:cubicBezTo>
                  <a:pt x="34" y="40"/>
                  <a:pt x="24" y="49"/>
                  <a:pt x="21" y="53"/>
                </a:cubicBezTo>
                <a:cubicBezTo>
                  <a:pt x="20" y="52"/>
                  <a:pt x="18" y="52"/>
                  <a:pt x="17" y="52"/>
                </a:cubicBezTo>
                <a:cubicBezTo>
                  <a:pt x="10" y="52"/>
                  <a:pt x="5" y="58"/>
                  <a:pt x="5" y="64"/>
                </a:cubicBezTo>
                <a:cubicBezTo>
                  <a:pt x="5" y="71"/>
                  <a:pt x="10" y="77"/>
                  <a:pt x="17" y="77"/>
                </a:cubicBezTo>
                <a:cubicBezTo>
                  <a:pt x="24" y="77"/>
                  <a:pt x="29" y="71"/>
                  <a:pt x="29" y="64"/>
                </a:cubicBezTo>
                <a:cubicBezTo>
                  <a:pt x="29" y="63"/>
                  <a:pt x="29" y="61"/>
                  <a:pt x="29" y="60"/>
                </a:cubicBezTo>
                <a:cubicBezTo>
                  <a:pt x="31" y="56"/>
                  <a:pt x="39" y="47"/>
                  <a:pt x="50" y="40"/>
                </a:cubicBezTo>
                <a:close/>
                <a:moveTo>
                  <a:pt x="17" y="71"/>
                </a:moveTo>
                <a:cubicBezTo>
                  <a:pt x="14" y="71"/>
                  <a:pt x="11" y="68"/>
                  <a:pt x="11" y="64"/>
                </a:cubicBezTo>
                <a:cubicBezTo>
                  <a:pt x="11" y="61"/>
                  <a:pt x="14" y="58"/>
                  <a:pt x="17" y="58"/>
                </a:cubicBezTo>
                <a:cubicBezTo>
                  <a:pt x="21" y="58"/>
                  <a:pt x="24" y="61"/>
                  <a:pt x="24" y="64"/>
                </a:cubicBezTo>
                <a:cubicBezTo>
                  <a:pt x="24" y="68"/>
                  <a:pt x="21" y="71"/>
                  <a:pt x="17" y="71"/>
                </a:cubicBezTo>
                <a:close/>
                <a:moveTo>
                  <a:pt x="18" y="24"/>
                </a:moveTo>
                <a:cubicBezTo>
                  <a:pt x="30" y="36"/>
                  <a:pt x="30" y="36"/>
                  <a:pt x="30" y="36"/>
                </a:cubicBezTo>
                <a:cubicBezTo>
                  <a:pt x="36" y="31"/>
                  <a:pt x="36" y="31"/>
                  <a:pt x="36" y="31"/>
                </a:cubicBezTo>
                <a:cubicBezTo>
                  <a:pt x="24" y="19"/>
                  <a:pt x="24" y="19"/>
                  <a:pt x="24" y="19"/>
                </a:cubicBezTo>
                <a:cubicBezTo>
                  <a:pt x="27" y="16"/>
                  <a:pt x="27" y="16"/>
                  <a:pt x="27" y="16"/>
                </a:cubicBezTo>
                <a:cubicBezTo>
                  <a:pt x="11" y="0"/>
                  <a:pt x="11" y="0"/>
                  <a:pt x="11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16" y="27"/>
                  <a:pt x="16" y="27"/>
                  <a:pt x="16" y="27"/>
                </a:cubicBezTo>
                <a:lnTo>
                  <a:pt x="18" y="24"/>
                </a:lnTo>
                <a:close/>
                <a:moveTo>
                  <a:pt x="55" y="42"/>
                </a:moveTo>
                <a:cubicBezTo>
                  <a:pt x="55" y="42"/>
                  <a:pt x="45" y="45"/>
                  <a:pt x="38" y="57"/>
                </a:cubicBezTo>
                <a:cubicBezTo>
                  <a:pt x="38" y="56"/>
                  <a:pt x="56" y="75"/>
                  <a:pt x="56" y="75"/>
                </a:cubicBezTo>
                <a:cubicBezTo>
                  <a:pt x="59" y="78"/>
                  <a:pt x="64" y="78"/>
                  <a:pt x="67" y="75"/>
                </a:cubicBezTo>
                <a:cubicBezTo>
                  <a:pt x="72" y="70"/>
                  <a:pt x="72" y="70"/>
                  <a:pt x="72" y="70"/>
                </a:cubicBezTo>
                <a:cubicBezTo>
                  <a:pt x="75" y="67"/>
                  <a:pt x="75" y="62"/>
                  <a:pt x="72" y="59"/>
                </a:cubicBezTo>
                <a:lnTo>
                  <a:pt x="55" y="42"/>
                </a:lnTo>
                <a:close/>
                <a:moveTo>
                  <a:pt x="62" y="71"/>
                </a:moveTo>
                <a:cubicBezTo>
                  <a:pt x="62" y="72"/>
                  <a:pt x="60" y="72"/>
                  <a:pt x="60" y="71"/>
                </a:cubicBezTo>
                <a:cubicBezTo>
                  <a:pt x="45" y="57"/>
                  <a:pt x="45" y="57"/>
                  <a:pt x="45" y="57"/>
                </a:cubicBezTo>
                <a:cubicBezTo>
                  <a:pt x="44" y="56"/>
                  <a:pt x="44" y="55"/>
                  <a:pt x="45" y="54"/>
                </a:cubicBezTo>
                <a:cubicBezTo>
                  <a:pt x="46" y="54"/>
                  <a:pt x="47" y="54"/>
                  <a:pt x="48" y="54"/>
                </a:cubicBezTo>
                <a:cubicBezTo>
                  <a:pt x="62" y="69"/>
                  <a:pt x="62" y="69"/>
                  <a:pt x="62" y="69"/>
                </a:cubicBezTo>
                <a:cubicBezTo>
                  <a:pt x="63" y="69"/>
                  <a:pt x="63" y="71"/>
                  <a:pt x="62" y="71"/>
                </a:cubicBezTo>
                <a:close/>
                <a:moveTo>
                  <a:pt x="69" y="65"/>
                </a:moveTo>
                <a:cubicBezTo>
                  <a:pt x="68" y="66"/>
                  <a:pt x="67" y="66"/>
                  <a:pt x="66" y="65"/>
                </a:cubicBezTo>
                <a:cubicBezTo>
                  <a:pt x="52" y="51"/>
                  <a:pt x="52" y="51"/>
                  <a:pt x="52" y="51"/>
                </a:cubicBezTo>
                <a:cubicBezTo>
                  <a:pt x="51" y="50"/>
                  <a:pt x="51" y="49"/>
                  <a:pt x="52" y="48"/>
                </a:cubicBezTo>
                <a:cubicBezTo>
                  <a:pt x="52" y="47"/>
                  <a:pt x="54" y="47"/>
                  <a:pt x="54" y="48"/>
                </a:cubicBezTo>
                <a:cubicBezTo>
                  <a:pt x="69" y="62"/>
                  <a:pt x="69" y="62"/>
                  <a:pt x="69" y="62"/>
                </a:cubicBezTo>
                <a:cubicBezTo>
                  <a:pt x="69" y="63"/>
                  <a:pt x="69" y="64"/>
                  <a:pt x="69" y="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5138"/>
          <p:cNvSpPr>
            <a:spLocks noChangeArrowheads="1"/>
          </p:cNvSpPr>
          <p:nvPr/>
        </p:nvSpPr>
        <p:spPr bwMode="auto">
          <a:xfrm>
            <a:off x="8119484" y="2503454"/>
            <a:ext cx="527050" cy="530805"/>
          </a:xfrm>
          <a:prstGeom prst="ellipse">
            <a:avLst/>
          </a:prstGeom>
          <a:solidFill>
            <a:srgbClr val="DA005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任意多边形 5139"/>
          <p:cNvSpPr>
            <a:spLocks noEditPoints="1" noChangeArrowheads="1"/>
          </p:cNvSpPr>
          <p:nvPr/>
        </p:nvSpPr>
        <p:spPr bwMode="auto">
          <a:xfrm>
            <a:off x="8275861" y="2657184"/>
            <a:ext cx="214295" cy="223344"/>
          </a:xfrm>
          <a:custGeom>
            <a:avLst/>
            <a:gdLst>
              <a:gd name="T0" fmla="*/ 65 w 71"/>
              <a:gd name="T1" fmla="*/ 6 h 74"/>
              <a:gd name="T2" fmla="*/ 65 w 71"/>
              <a:gd name="T3" fmla="*/ 5 h 74"/>
              <a:gd name="T4" fmla="*/ 51 w 71"/>
              <a:gd name="T5" fmla="*/ 0 h 74"/>
              <a:gd name="T6" fmla="*/ 38 w 71"/>
              <a:gd name="T7" fmla="*/ 5 h 74"/>
              <a:gd name="T8" fmla="*/ 32 w 71"/>
              <a:gd name="T9" fmla="*/ 11 h 74"/>
              <a:gd name="T10" fmla="*/ 32 w 71"/>
              <a:gd name="T11" fmla="*/ 19 h 74"/>
              <a:gd name="T12" fmla="*/ 41 w 71"/>
              <a:gd name="T13" fmla="*/ 19 h 74"/>
              <a:gd name="T14" fmla="*/ 46 w 71"/>
              <a:gd name="T15" fmla="*/ 13 h 74"/>
              <a:gd name="T16" fmla="*/ 51 w 71"/>
              <a:gd name="T17" fmla="*/ 11 h 74"/>
              <a:gd name="T18" fmla="*/ 56 w 71"/>
              <a:gd name="T19" fmla="*/ 13 h 74"/>
              <a:gd name="T20" fmla="*/ 57 w 71"/>
              <a:gd name="T21" fmla="*/ 14 h 74"/>
              <a:gd name="T22" fmla="*/ 59 w 71"/>
              <a:gd name="T23" fmla="*/ 19 h 74"/>
              <a:gd name="T24" fmla="*/ 57 w 71"/>
              <a:gd name="T25" fmla="*/ 24 h 74"/>
              <a:gd name="T26" fmla="*/ 44 w 71"/>
              <a:gd name="T27" fmla="*/ 38 h 74"/>
              <a:gd name="T28" fmla="*/ 38 w 71"/>
              <a:gd name="T29" fmla="*/ 40 h 74"/>
              <a:gd name="T30" fmla="*/ 33 w 71"/>
              <a:gd name="T31" fmla="*/ 38 h 74"/>
              <a:gd name="T32" fmla="*/ 33 w 71"/>
              <a:gd name="T33" fmla="*/ 37 h 74"/>
              <a:gd name="T34" fmla="*/ 25 w 71"/>
              <a:gd name="T35" fmla="*/ 45 h 74"/>
              <a:gd name="T36" fmla="*/ 25 w 71"/>
              <a:gd name="T37" fmla="*/ 46 h 74"/>
              <a:gd name="T38" fmla="*/ 38 w 71"/>
              <a:gd name="T39" fmla="*/ 51 h 74"/>
              <a:gd name="T40" fmla="*/ 38 w 71"/>
              <a:gd name="T41" fmla="*/ 51 h 74"/>
              <a:gd name="T42" fmla="*/ 52 w 71"/>
              <a:gd name="T43" fmla="*/ 46 h 74"/>
              <a:gd name="T44" fmla="*/ 65 w 71"/>
              <a:gd name="T45" fmla="*/ 32 h 74"/>
              <a:gd name="T46" fmla="*/ 71 w 71"/>
              <a:gd name="T47" fmla="*/ 19 h 74"/>
              <a:gd name="T48" fmla="*/ 65 w 71"/>
              <a:gd name="T49" fmla="*/ 6 h 74"/>
              <a:gd name="T50" fmla="*/ 31 w 71"/>
              <a:gd name="T51" fmla="*/ 55 h 74"/>
              <a:gd name="T52" fmla="*/ 25 w 71"/>
              <a:gd name="T53" fmla="*/ 61 h 74"/>
              <a:gd name="T54" fmla="*/ 20 w 71"/>
              <a:gd name="T55" fmla="*/ 63 h 74"/>
              <a:gd name="T56" fmla="*/ 15 w 71"/>
              <a:gd name="T57" fmla="*/ 61 h 74"/>
              <a:gd name="T58" fmla="*/ 14 w 71"/>
              <a:gd name="T59" fmla="*/ 60 h 74"/>
              <a:gd name="T60" fmla="*/ 12 w 71"/>
              <a:gd name="T61" fmla="*/ 55 h 74"/>
              <a:gd name="T62" fmla="*/ 14 w 71"/>
              <a:gd name="T63" fmla="*/ 50 h 74"/>
              <a:gd name="T64" fmla="*/ 27 w 71"/>
              <a:gd name="T65" fmla="*/ 36 h 74"/>
              <a:gd name="T66" fmla="*/ 33 w 71"/>
              <a:gd name="T67" fmla="*/ 34 h 74"/>
              <a:gd name="T68" fmla="*/ 38 w 71"/>
              <a:gd name="T69" fmla="*/ 36 h 74"/>
              <a:gd name="T70" fmla="*/ 38 w 71"/>
              <a:gd name="T71" fmla="*/ 37 h 74"/>
              <a:gd name="T72" fmla="*/ 38 w 71"/>
              <a:gd name="T73" fmla="*/ 37 h 74"/>
              <a:gd name="T74" fmla="*/ 46 w 71"/>
              <a:gd name="T75" fmla="*/ 29 h 74"/>
              <a:gd name="T76" fmla="*/ 46 w 71"/>
              <a:gd name="T77" fmla="*/ 28 h 74"/>
              <a:gd name="T78" fmla="*/ 45 w 71"/>
              <a:gd name="T79" fmla="*/ 27 h 74"/>
              <a:gd name="T80" fmla="*/ 43 w 71"/>
              <a:gd name="T81" fmla="*/ 26 h 74"/>
              <a:gd name="T82" fmla="*/ 33 w 71"/>
              <a:gd name="T83" fmla="*/ 23 h 74"/>
              <a:gd name="T84" fmla="*/ 19 w 71"/>
              <a:gd name="T85" fmla="*/ 28 h 74"/>
              <a:gd name="T86" fmla="*/ 6 w 71"/>
              <a:gd name="T87" fmla="*/ 42 h 74"/>
              <a:gd name="T88" fmla="*/ 0 w 71"/>
              <a:gd name="T89" fmla="*/ 55 h 74"/>
              <a:gd name="T90" fmla="*/ 6 w 71"/>
              <a:gd name="T91" fmla="*/ 68 h 74"/>
              <a:gd name="T92" fmla="*/ 6 w 71"/>
              <a:gd name="T93" fmla="*/ 69 h 74"/>
              <a:gd name="T94" fmla="*/ 20 w 71"/>
              <a:gd name="T95" fmla="*/ 74 h 74"/>
              <a:gd name="T96" fmla="*/ 20 w 71"/>
              <a:gd name="T97" fmla="*/ 74 h 74"/>
              <a:gd name="T98" fmla="*/ 33 w 71"/>
              <a:gd name="T99" fmla="*/ 69 h 74"/>
              <a:gd name="T100" fmla="*/ 39 w 71"/>
              <a:gd name="T101" fmla="*/ 63 h 74"/>
              <a:gd name="T102" fmla="*/ 39 w 71"/>
              <a:gd name="T103" fmla="*/ 55 h 74"/>
              <a:gd name="T104" fmla="*/ 31 w 71"/>
              <a:gd name="T105" fmla="*/ 5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1" h="74">
                <a:moveTo>
                  <a:pt x="65" y="6"/>
                </a:moveTo>
                <a:cubicBezTo>
                  <a:pt x="65" y="5"/>
                  <a:pt x="65" y="5"/>
                  <a:pt x="65" y="5"/>
                </a:cubicBezTo>
                <a:cubicBezTo>
                  <a:pt x="61" y="1"/>
                  <a:pt x="56" y="0"/>
                  <a:pt x="51" y="0"/>
                </a:cubicBezTo>
                <a:cubicBezTo>
                  <a:pt x="47" y="0"/>
                  <a:pt x="42" y="1"/>
                  <a:pt x="38" y="5"/>
                </a:cubicBezTo>
                <a:cubicBezTo>
                  <a:pt x="32" y="11"/>
                  <a:pt x="32" y="11"/>
                  <a:pt x="32" y="11"/>
                </a:cubicBezTo>
                <a:cubicBezTo>
                  <a:pt x="30" y="13"/>
                  <a:pt x="30" y="17"/>
                  <a:pt x="32" y="19"/>
                </a:cubicBezTo>
                <a:cubicBezTo>
                  <a:pt x="35" y="21"/>
                  <a:pt x="38" y="21"/>
                  <a:pt x="41" y="19"/>
                </a:cubicBezTo>
                <a:cubicBezTo>
                  <a:pt x="46" y="13"/>
                  <a:pt x="46" y="13"/>
                  <a:pt x="46" y="13"/>
                </a:cubicBezTo>
                <a:cubicBezTo>
                  <a:pt x="48" y="12"/>
                  <a:pt x="50" y="11"/>
                  <a:pt x="51" y="11"/>
                </a:cubicBezTo>
                <a:cubicBezTo>
                  <a:pt x="53" y="11"/>
                  <a:pt x="55" y="12"/>
                  <a:pt x="56" y="13"/>
                </a:cubicBezTo>
                <a:cubicBezTo>
                  <a:pt x="57" y="14"/>
                  <a:pt x="57" y="14"/>
                  <a:pt x="57" y="14"/>
                </a:cubicBezTo>
                <a:cubicBezTo>
                  <a:pt x="58" y="15"/>
                  <a:pt x="59" y="17"/>
                  <a:pt x="59" y="19"/>
                </a:cubicBezTo>
                <a:cubicBezTo>
                  <a:pt x="59" y="21"/>
                  <a:pt x="58" y="23"/>
                  <a:pt x="57" y="24"/>
                </a:cubicBezTo>
                <a:cubicBezTo>
                  <a:pt x="44" y="38"/>
                  <a:pt x="44" y="38"/>
                  <a:pt x="44" y="38"/>
                </a:cubicBezTo>
                <a:cubicBezTo>
                  <a:pt x="42" y="39"/>
                  <a:pt x="40" y="40"/>
                  <a:pt x="38" y="40"/>
                </a:cubicBezTo>
                <a:cubicBezTo>
                  <a:pt x="37" y="40"/>
                  <a:pt x="35" y="39"/>
                  <a:pt x="33" y="38"/>
                </a:cubicBezTo>
                <a:cubicBezTo>
                  <a:pt x="33" y="37"/>
                  <a:pt x="33" y="37"/>
                  <a:pt x="33" y="37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46"/>
                  <a:pt x="25" y="46"/>
                  <a:pt x="25" y="46"/>
                </a:cubicBezTo>
                <a:cubicBezTo>
                  <a:pt x="29" y="50"/>
                  <a:pt x="34" y="51"/>
                  <a:pt x="38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3" y="51"/>
                  <a:pt x="48" y="50"/>
                  <a:pt x="52" y="46"/>
                </a:cubicBezTo>
                <a:cubicBezTo>
                  <a:pt x="65" y="32"/>
                  <a:pt x="65" y="32"/>
                  <a:pt x="65" y="32"/>
                </a:cubicBezTo>
                <a:cubicBezTo>
                  <a:pt x="69" y="29"/>
                  <a:pt x="71" y="24"/>
                  <a:pt x="71" y="19"/>
                </a:cubicBezTo>
                <a:cubicBezTo>
                  <a:pt x="71" y="14"/>
                  <a:pt x="69" y="9"/>
                  <a:pt x="65" y="6"/>
                </a:cubicBezTo>
                <a:close/>
                <a:moveTo>
                  <a:pt x="31" y="55"/>
                </a:moveTo>
                <a:cubicBezTo>
                  <a:pt x="25" y="61"/>
                  <a:pt x="25" y="61"/>
                  <a:pt x="25" y="61"/>
                </a:cubicBezTo>
                <a:cubicBezTo>
                  <a:pt x="23" y="62"/>
                  <a:pt x="21" y="63"/>
                  <a:pt x="20" y="63"/>
                </a:cubicBezTo>
                <a:cubicBezTo>
                  <a:pt x="18" y="63"/>
                  <a:pt x="16" y="62"/>
                  <a:pt x="15" y="61"/>
                </a:cubicBezTo>
                <a:cubicBezTo>
                  <a:pt x="14" y="60"/>
                  <a:pt x="14" y="60"/>
                  <a:pt x="14" y="60"/>
                </a:cubicBezTo>
                <a:cubicBezTo>
                  <a:pt x="13" y="59"/>
                  <a:pt x="12" y="57"/>
                  <a:pt x="12" y="55"/>
                </a:cubicBezTo>
                <a:cubicBezTo>
                  <a:pt x="12" y="53"/>
                  <a:pt x="13" y="51"/>
                  <a:pt x="14" y="50"/>
                </a:cubicBezTo>
                <a:cubicBezTo>
                  <a:pt x="27" y="36"/>
                  <a:pt x="27" y="36"/>
                  <a:pt x="27" y="36"/>
                </a:cubicBezTo>
                <a:cubicBezTo>
                  <a:pt x="29" y="35"/>
                  <a:pt x="31" y="34"/>
                  <a:pt x="33" y="34"/>
                </a:cubicBezTo>
                <a:cubicBezTo>
                  <a:pt x="34" y="34"/>
                  <a:pt x="36" y="35"/>
                  <a:pt x="38" y="36"/>
                </a:cubicBezTo>
                <a:cubicBezTo>
                  <a:pt x="38" y="37"/>
                  <a:pt x="38" y="37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8"/>
                  <a:pt x="46" y="28"/>
                  <a:pt x="46" y="28"/>
                </a:cubicBezTo>
                <a:cubicBezTo>
                  <a:pt x="45" y="27"/>
                  <a:pt x="45" y="27"/>
                  <a:pt x="45" y="27"/>
                </a:cubicBezTo>
                <a:cubicBezTo>
                  <a:pt x="44" y="27"/>
                  <a:pt x="44" y="26"/>
                  <a:pt x="43" y="26"/>
                </a:cubicBezTo>
                <a:cubicBezTo>
                  <a:pt x="40" y="24"/>
                  <a:pt x="36" y="23"/>
                  <a:pt x="33" y="23"/>
                </a:cubicBezTo>
                <a:cubicBezTo>
                  <a:pt x="28" y="23"/>
                  <a:pt x="23" y="24"/>
                  <a:pt x="19" y="28"/>
                </a:cubicBezTo>
                <a:cubicBezTo>
                  <a:pt x="6" y="42"/>
                  <a:pt x="6" y="42"/>
                  <a:pt x="6" y="42"/>
                </a:cubicBezTo>
                <a:cubicBezTo>
                  <a:pt x="2" y="45"/>
                  <a:pt x="0" y="50"/>
                  <a:pt x="0" y="55"/>
                </a:cubicBezTo>
                <a:cubicBezTo>
                  <a:pt x="0" y="60"/>
                  <a:pt x="2" y="65"/>
                  <a:pt x="6" y="68"/>
                </a:cubicBezTo>
                <a:cubicBezTo>
                  <a:pt x="6" y="69"/>
                  <a:pt x="6" y="69"/>
                  <a:pt x="6" y="69"/>
                </a:cubicBezTo>
                <a:cubicBezTo>
                  <a:pt x="10" y="73"/>
                  <a:pt x="15" y="74"/>
                  <a:pt x="20" y="74"/>
                </a:cubicBezTo>
                <a:cubicBezTo>
                  <a:pt x="20" y="74"/>
                  <a:pt x="20" y="74"/>
                  <a:pt x="20" y="74"/>
                </a:cubicBezTo>
                <a:cubicBezTo>
                  <a:pt x="24" y="74"/>
                  <a:pt x="29" y="73"/>
                  <a:pt x="33" y="69"/>
                </a:cubicBezTo>
                <a:cubicBezTo>
                  <a:pt x="39" y="63"/>
                  <a:pt x="39" y="63"/>
                  <a:pt x="39" y="63"/>
                </a:cubicBezTo>
                <a:cubicBezTo>
                  <a:pt x="41" y="61"/>
                  <a:pt x="41" y="57"/>
                  <a:pt x="39" y="55"/>
                </a:cubicBezTo>
                <a:cubicBezTo>
                  <a:pt x="37" y="53"/>
                  <a:pt x="33" y="53"/>
                  <a:pt x="31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5141"/>
          <p:cNvSpPr>
            <a:spLocks noChangeArrowheads="1"/>
          </p:cNvSpPr>
          <p:nvPr/>
        </p:nvSpPr>
        <p:spPr bwMode="auto">
          <a:xfrm>
            <a:off x="10406063" y="2502876"/>
            <a:ext cx="529215" cy="529215"/>
          </a:xfrm>
          <a:prstGeom prst="ellipse">
            <a:avLst/>
          </a:prstGeom>
          <a:solidFill>
            <a:srgbClr val="62ACB7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任意多边形 5142"/>
          <p:cNvSpPr>
            <a:spLocks noEditPoints="1" noChangeArrowheads="1"/>
          </p:cNvSpPr>
          <p:nvPr/>
        </p:nvSpPr>
        <p:spPr bwMode="auto">
          <a:xfrm>
            <a:off x="10550657" y="2656146"/>
            <a:ext cx="240027" cy="241183"/>
          </a:xfrm>
          <a:custGeom>
            <a:avLst/>
            <a:gdLst>
              <a:gd name="T0" fmla="*/ 79 w 80"/>
              <a:gd name="T1" fmla="*/ 14 h 80"/>
              <a:gd name="T2" fmla="*/ 75 w 80"/>
              <a:gd name="T3" fmla="*/ 18 h 80"/>
              <a:gd name="T4" fmla="*/ 63 w 80"/>
              <a:gd name="T5" fmla="*/ 5 h 80"/>
              <a:gd name="T6" fmla="*/ 66 w 80"/>
              <a:gd name="T7" fmla="*/ 2 h 80"/>
              <a:gd name="T8" fmla="*/ 71 w 80"/>
              <a:gd name="T9" fmla="*/ 2 h 80"/>
              <a:gd name="T10" fmla="*/ 79 w 80"/>
              <a:gd name="T11" fmla="*/ 9 h 80"/>
              <a:gd name="T12" fmla="*/ 79 w 80"/>
              <a:gd name="T13" fmla="*/ 14 h 80"/>
              <a:gd name="T14" fmla="*/ 46 w 80"/>
              <a:gd name="T15" fmla="*/ 46 h 80"/>
              <a:gd name="T16" fmla="*/ 34 w 80"/>
              <a:gd name="T17" fmla="*/ 34 h 80"/>
              <a:gd name="T18" fmla="*/ 61 w 80"/>
              <a:gd name="T19" fmla="*/ 7 h 80"/>
              <a:gd name="T20" fmla="*/ 73 w 80"/>
              <a:gd name="T21" fmla="*/ 20 h 80"/>
              <a:gd name="T22" fmla="*/ 46 w 80"/>
              <a:gd name="T23" fmla="*/ 46 h 80"/>
              <a:gd name="T24" fmla="*/ 44 w 80"/>
              <a:gd name="T25" fmla="*/ 48 h 80"/>
              <a:gd name="T26" fmla="*/ 27 w 80"/>
              <a:gd name="T27" fmla="*/ 53 h 80"/>
              <a:gd name="T28" fmla="*/ 32 w 80"/>
              <a:gd name="T29" fmla="*/ 36 h 80"/>
              <a:gd name="T30" fmla="*/ 44 w 80"/>
              <a:gd name="T31" fmla="*/ 48 h 80"/>
              <a:gd name="T32" fmla="*/ 16 w 80"/>
              <a:gd name="T33" fmla="*/ 10 h 80"/>
              <a:gd name="T34" fmla="*/ 8 w 80"/>
              <a:gd name="T35" fmla="*/ 18 h 80"/>
              <a:gd name="T36" fmla="*/ 8 w 80"/>
              <a:gd name="T37" fmla="*/ 64 h 80"/>
              <a:gd name="T38" fmla="*/ 16 w 80"/>
              <a:gd name="T39" fmla="*/ 72 h 80"/>
              <a:gd name="T40" fmla="*/ 62 w 80"/>
              <a:gd name="T41" fmla="*/ 72 h 80"/>
              <a:gd name="T42" fmla="*/ 70 w 80"/>
              <a:gd name="T43" fmla="*/ 64 h 80"/>
              <a:gd name="T44" fmla="*/ 70 w 80"/>
              <a:gd name="T45" fmla="*/ 34 h 80"/>
              <a:gd name="T46" fmla="*/ 78 w 80"/>
              <a:gd name="T47" fmla="*/ 26 h 80"/>
              <a:gd name="T48" fmla="*/ 78 w 80"/>
              <a:gd name="T49" fmla="*/ 67 h 80"/>
              <a:gd name="T50" fmla="*/ 65 w 80"/>
              <a:gd name="T51" fmla="*/ 80 h 80"/>
              <a:gd name="T52" fmla="*/ 13 w 80"/>
              <a:gd name="T53" fmla="*/ 80 h 80"/>
              <a:gd name="T54" fmla="*/ 0 w 80"/>
              <a:gd name="T55" fmla="*/ 67 h 80"/>
              <a:gd name="T56" fmla="*/ 0 w 80"/>
              <a:gd name="T57" fmla="*/ 16 h 80"/>
              <a:gd name="T58" fmla="*/ 13 w 80"/>
              <a:gd name="T59" fmla="*/ 3 h 80"/>
              <a:gd name="T60" fmla="*/ 54 w 80"/>
              <a:gd name="T61" fmla="*/ 3 h 80"/>
              <a:gd name="T62" fmla="*/ 46 w 80"/>
              <a:gd name="T63" fmla="*/ 10 h 80"/>
              <a:gd name="T64" fmla="*/ 16 w 80"/>
              <a:gd name="T65" fmla="*/ 1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0" h="80">
                <a:moveTo>
                  <a:pt x="79" y="14"/>
                </a:moveTo>
                <a:cubicBezTo>
                  <a:pt x="75" y="18"/>
                  <a:pt x="75" y="18"/>
                  <a:pt x="75" y="18"/>
                </a:cubicBezTo>
                <a:cubicBezTo>
                  <a:pt x="63" y="5"/>
                  <a:pt x="63" y="5"/>
                  <a:pt x="63" y="5"/>
                </a:cubicBezTo>
                <a:cubicBezTo>
                  <a:pt x="66" y="2"/>
                  <a:pt x="66" y="2"/>
                  <a:pt x="66" y="2"/>
                </a:cubicBezTo>
                <a:cubicBezTo>
                  <a:pt x="68" y="0"/>
                  <a:pt x="70" y="0"/>
                  <a:pt x="71" y="2"/>
                </a:cubicBezTo>
                <a:cubicBezTo>
                  <a:pt x="79" y="9"/>
                  <a:pt x="79" y="9"/>
                  <a:pt x="79" y="9"/>
                </a:cubicBezTo>
                <a:cubicBezTo>
                  <a:pt x="80" y="11"/>
                  <a:pt x="80" y="13"/>
                  <a:pt x="79" y="14"/>
                </a:cubicBezTo>
                <a:close/>
                <a:moveTo>
                  <a:pt x="46" y="46"/>
                </a:moveTo>
                <a:cubicBezTo>
                  <a:pt x="34" y="34"/>
                  <a:pt x="34" y="34"/>
                  <a:pt x="34" y="34"/>
                </a:cubicBezTo>
                <a:cubicBezTo>
                  <a:pt x="61" y="7"/>
                  <a:pt x="61" y="7"/>
                  <a:pt x="61" y="7"/>
                </a:cubicBezTo>
                <a:cubicBezTo>
                  <a:pt x="73" y="20"/>
                  <a:pt x="73" y="20"/>
                  <a:pt x="73" y="20"/>
                </a:cubicBezTo>
                <a:lnTo>
                  <a:pt x="46" y="46"/>
                </a:lnTo>
                <a:close/>
                <a:moveTo>
                  <a:pt x="44" y="48"/>
                </a:moveTo>
                <a:cubicBezTo>
                  <a:pt x="27" y="53"/>
                  <a:pt x="27" y="53"/>
                  <a:pt x="27" y="53"/>
                </a:cubicBezTo>
                <a:cubicBezTo>
                  <a:pt x="32" y="36"/>
                  <a:pt x="32" y="36"/>
                  <a:pt x="32" y="36"/>
                </a:cubicBezTo>
                <a:lnTo>
                  <a:pt x="44" y="48"/>
                </a:lnTo>
                <a:close/>
                <a:moveTo>
                  <a:pt x="16" y="10"/>
                </a:moveTo>
                <a:cubicBezTo>
                  <a:pt x="12" y="10"/>
                  <a:pt x="8" y="14"/>
                  <a:pt x="8" y="18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69"/>
                  <a:pt x="12" y="72"/>
                  <a:pt x="16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7" y="72"/>
                  <a:pt x="70" y="69"/>
                  <a:pt x="70" y="64"/>
                </a:cubicBezTo>
                <a:cubicBezTo>
                  <a:pt x="70" y="34"/>
                  <a:pt x="70" y="34"/>
                  <a:pt x="70" y="34"/>
                </a:cubicBezTo>
                <a:cubicBezTo>
                  <a:pt x="78" y="26"/>
                  <a:pt x="78" y="26"/>
                  <a:pt x="78" y="26"/>
                </a:cubicBezTo>
                <a:cubicBezTo>
                  <a:pt x="78" y="67"/>
                  <a:pt x="78" y="67"/>
                  <a:pt x="78" y="67"/>
                </a:cubicBezTo>
                <a:cubicBezTo>
                  <a:pt x="78" y="74"/>
                  <a:pt x="72" y="80"/>
                  <a:pt x="65" y="80"/>
                </a:cubicBezTo>
                <a:cubicBezTo>
                  <a:pt x="13" y="80"/>
                  <a:pt x="13" y="80"/>
                  <a:pt x="13" y="80"/>
                </a:cubicBezTo>
                <a:cubicBezTo>
                  <a:pt x="6" y="80"/>
                  <a:pt x="0" y="74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9"/>
                  <a:pt x="6" y="3"/>
                  <a:pt x="13" y="3"/>
                </a:cubicBezTo>
                <a:cubicBezTo>
                  <a:pt x="54" y="3"/>
                  <a:pt x="54" y="3"/>
                  <a:pt x="54" y="3"/>
                </a:cubicBezTo>
                <a:cubicBezTo>
                  <a:pt x="46" y="10"/>
                  <a:pt x="46" y="10"/>
                  <a:pt x="46" y="10"/>
                </a:cubicBezTo>
                <a:lnTo>
                  <a:pt x="16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框 40"/>
          <p:cNvSpPr txBox="1"/>
          <p:nvPr/>
        </p:nvSpPr>
        <p:spPr>
          <a:xfrm>
            <a:off x="410706" y="4049330"/>
            <a:ext cx="221316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93587" y="3273391"/>
            <a:ext cx="1847400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1410287" y="3773563"/>
            <a:ext cx="214000" cy="184482"/>
          </a:xfrm>
          <a:prstGeom prst="triangle">
            <a:avLst/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文本框 40"/>
          <p:cNvSpPr txBox="1"/>
          <p:nvPr/>
        </p:nvSpPr>
        <p:spPr>
          <a:xfrm>
            <a:off x="2701329" y="4049330"/>
            <a:ext cx="221316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884210" y="3273391"/>
            <a:ext cx="1847400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等腰三角形 22"/>
          <p:cNvSpPr/>
          <p:nvPr/>
        </p:nvSpPr>
        <p:spPr>
          <a:xfrm rot="10800000">
            <a:off x="3700910" y="3773563"/>
            <a:ext cx="214000" cy="184482"/>
          </a:xfrm>
          <a:prstGeom prst="triangle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文本框 40"/>
          <p:cNvSpPr txBox="1"/>
          <p:nvPr/>
        </p:nvSpPr>
        <p:spPr>
          <a:xfrm>
            <a:off x="4988916" y="4049330"/>
            <a:ext cx="221316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71797" y="3273391"/>
            <a:ext cx="1847400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等腰三角形 25"/>
          <p:cNvSpPr/>
          <p:nvPr/>
        </p:nvSpPr>
        <p:spPr>
          <a:xfrm rot="10800000">
            <a:off x="5988497" y="3773563"/>
            <a:ext cx="214000" cy="184482"/>
          </a:xfrm>
          <a:prstGeom prst="triangle">
            <a:avLst/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文本框 40"/>
          <p:cNvSpPr txBox="1"/>
          <p:nvPr/>
        </p:nvSpPr>
        <p:spPr>
          <a:xfrm>
            <a:off x="7276427" y="4049330"/>
            <a:ext cx="221316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459308" y="3273391"/>
            <a:ext cx="1847400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等腰三角形 28"/>
          <p:cNvSpPr/>
          <p:nvPr/>
        </p:nvSpPr>
        <p:spPr>
          <a:xfrm rot="10800000">
            <a:off x="8276008" y="3773563"/>
            <a:ext cx="214000" cy="184482"/>
          </a:xfrm>
          <a:prstGeom prst="triangle">
            <a:avLst/>
          </a:prstGeom>
          <a:solidFill>
            <a:srgbClr val="DA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文本框 40"/>
          <p:cNvSpPr txBox="1"/>
          <p:nvPr/>
        </p:nvSpPr>
        <p:spPr>
          <a:xfrm>
            <a:off x="9564089" y="4049330"/>
            <a:ext cx="221316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746970" y="3273391"/>
            <a:ext cx="1847400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等腰三角形 31"/>
          <p:cNvSpPr/>
          <p:nvPr/>
        </p:nvSpPr>
        <p:spPr>
          <a:xfrm rot="10800000">
            <a:off x="10563670" y="3773563"/>
            <a:ext cx="214000" cy="184482"/>
          </a:xfrm>
          <a:prstGeom prst="triangle">
            <a:avLst/>
          </a:prstGeom>
          <a:solidFill>
            <a:srgbClr val="62A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7785" t="11195" r="20351" b="8302"/>
          <a:stretch>
            <a:fillRect/>
          </a:stretch>
        </p:blipFill>
        <p:spPr>
          <a:xfrm rot="16200000">
            <a:off x="2667000" y="-2667002"/>
            <a:ext cx="6858001" cy="121920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902" y="1016000"/>
            <a:ext cx="4908196" cy="4826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044269" y="2077808"/>
            <a:ext cx="210346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7"/>
          <p:cNvSpPr>
            <a:spLocks noChangeArrowheads="1"/>
          </p:cNvSpPr>
          <p:nvPr/>
        </p:nvSpPr>
        <p:spPr bwMode="auto">
          <a:xfrm>
            <a:off x="4178300" y="3467042"/>
            <a:ext cx="3835400" cy="89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为什么乐配视觉如此受欢迎，因为我们拒绝浮夸设计，讲究实战实用，每一套模板都是经过精心逻辑搭配，还有超值图标大礼包在尾页，感谢您的预览和选购。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57"/>
          <p:cNvSpPr>
            <a:spLocks noChangeArrowheads="1"/>
          </p:cNvSpPr>
          <p:nvPr/>
        </p:nvSpPr>
        <p:spPr bwMode="auto">
          <a:xfrm>
            <a:off x="5169031" y="4601435"/>
            <a:ext cx="1853938" cy="275590"/>
          </a:xfrm>
          <a:prstGeom prst="rect">
            <a:avLst/>
          </a:prstGeom>
          <a:solidFill>
            <a:srgbClr val="4A8289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4312</Words>
  <Application>WPS 演示</Application>
  <PresentationFormat>宽屏</PresentationFormat>
  <Paragraphs>376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Times New Roman</vt:lpstr>
      <vt:lpstr>Gill Sans</vt:lpstr>
      <vt:lpstr>Arial</vt:lpstr>
      <vt:lpstr>Impact</vt:lpstr>
      <vt:lpstr>Calibri</vt:lpstr>
      <vt:lpstr>Arial Unicode MS</vt:lpstr>
      <vt:lpstr>Calibri Light</vt:lpstr>
      <vt:lpstr>Calibri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50</cp:revision>
  <dcterms:created xsi:type="dcterms:W3CDTF">2015-05-05T08:02:00Z</dcterms:created>
  <dcterms:modified xsi:type="dcterms:W3CDTF">2018-08-29T07:19:24Z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