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9" r:id="rId6"/>
    <p:sldId id="265" r:id="rId7"/>
    <p:sldId id="260" r:id="rId8"/>
    <p:sldId id="266" r:id="rId9"/>
    <p:sldId id="273" r:id="rId10"/>
    <p:sldId id="268" r:id="rId11"/>
    <p:sldId id="261" r:id="rId12"/>
    <p:sldId id="270" r:id="rId13"/>
    <p:sldId id="264" r:id="rId14"/>
    <p:sldId id="262" r:id="rId15"/>
    <p:sldId id="272" r:id="rId16"/>
    <p:sldId id="271" r:id="rId17"/>
    <p:sldId id="25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C9D2"/>
    <a:srgbClr val="77B7DA"/>
    <a:srgbClr val="F7E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2018/8/20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53F720E-2188-406F-BF64-8D738C6A469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sp>
        <p:nvSpPr>
          <p:cNvPr id="4" name="文本框 10">
            <a:extLst>
              <a:ext uri="{FF2B5EF4-FFF2-40B4-BE49-F238E27FC236}">
                <a16:creationId xmlns:a16="http://schemas.microsoft.com/office/drawing/2014/main" id="{901461EB-071F-4554-996C-3AEDBAA46C4D}"/>
              </a:ext>
            </a:extLst>
          </p:cNvPr>
          <p:cNvSpPr txBox="1"/>
          <p:nvPr/>
        </p:nvSpPr>
        <p:spPr>
          <a:xfrm>
            <a:off x="6254361" y="1576524"/>
            <a:ext cx="1107996" cy="257452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6000" dirty="0">
                <a:latin typeface="经典繁毛楷" panose="02010609000101010101" pitchFamily="49" charset="-122"/>
                <a:ea typeface="经典繁毛楷" panose="02010609000101010101" pitchFamily="49" charset="-122"/>
                <a:cs typeface="经典繁毛楷" panose="02010609000101010101" pitchFamily="49" charset="-122"/>
              </a:rPr>
              <a:t>小清新</a:t>
            </a:r>
          </a:p>
        </p:txBody>
      </p:sp>
      <p:sp>
        <p:nvSpPr>
          <p:cNvPr id="5" name="文本框 9">
            <a:extLst>
              <a:ext uri="{FF2B5EF4-FFF2-40B4-BE49-F238E27FC236}">
                <a16:creationId xmlns:a16="http://schemas.microsoft.com/office/drawing/2014/main" id="{5C2F6FD1-39F3-461D-BC51-A2603435E923}"/>
              </a:ext>
            </a:extLst>
          </p:cNvPr>
          <p:cNvSpPr txBox="1"/>
          <p:nvPr/>
        </p:nvSpPr>
        <p:spPr>
          <a:xfrm>
            <a:off x="7539123" y="3092020"/>
            <a:ext cx="830997" cy="234925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汉仪良品线简" panose="00020600040101010101" pitchFamily="18" charset="-122"/>
                <a:ea typeface="汉仪良品线简" panose="00020600040101010101" pitchFamily="18" charset="-122"/>
                <a:cs typeface="+mn-ea"/>
                <a:sym typeface="+mn-lt"/>
              </a:rPr>
              <a:t>I love you more than I've ever loved</a:t>
            </a:r>
            <a:endParaRPr lang="en-US" altLang="zh-CN" sz="700" dirty="0">
              <a:latin typeface="汉仪良品线简" panose="00020600040101010101" pitchFamily="18" charset="-122"/>
              <a:ea typeface="汉仪良品线简" panose="00020600040101010101" pitchFamily="18" charset="-122"/>
              <a:cs typeface="+mn-ea"/>
              <a:sym typeface="+mn-lt"/>
            </a:endParaRPr>
          </a:p>
          <a:p>
            <a:pPr>
              <a:lnSpc>
                <a:spcPct val="200000"/>
              </a:lnSpc>
            </a:pPr>
            <a:r>
              <a:rPr lang="zh-CN" altLang="en-US" sz="700" dirty="0">
                <a:latin typeface="汉仪良品线简" panose="00020600040101010101" pitchFamily="18" charset="-122"/>
                <a:ea typeface="汉仪良品线简" panose="00020600040101010101" pitchFamily="18" charset="-122"/>
                <a:cs typeface="+mn-ea"/>
                <a:sym typeface="+mn-lt"/>
              </a:rPr>
              <a:t> any woman. And I've waited longer for you than I've waited for any woman.</a:t>
            </a:r>
            <a:endParaRPr lang="zh-CN" altLang="en-US" sz="700" dirty="0">
              <a:latin typeface="汉仪良品线简" panose="00020600040101010101" pitchFamily="18" charset="-122"/>
              <a:ea typeface="汉仪良品线简" panose="00020600040101010101" pitchFamily="18" charset="-122"/>
            </a:endParaRPr>
          </a:p>
        </p:txBody>
      </p:sp>
      <p:sp>
        <p:nvSpPr>
          <p:cNvPr id="6" name="文本框 10">
            <a:extLst>
              <a:ext uri="{FF2B5EF4-FFF2-40B4-BE49-F238E27FC236}">
                <a16:creationId xmlns:a16="http://schemas.microsoft.com/office/drawing/2014/main" id="{744CCCB3-8216-47FA-8503-6C18CBD02740}"/>
              </a:ext>
            </a:extLst>
          </p:cNvPr>
          <p:cNvSpPr txBox="1"/>
          <p:nvPr/>
        </p:nvSpPr>
        <p:spPr>
          <a:xfrm>
            <a:off x="7521368" y="2709897"/>
            <a:ext cx="750312"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400" dirty="0">
                <a:latin typeface="经典繁毛楷" panose="02010609000101010101" pitchFamily="49" charset="-122"/>
                <a:ea typeface="经典繁毛楷" panose="02010609000101010101" pitchFamily="49" charset="-122"/>
                <a:cs typeface="经典繁毛楷" panose="02010609000101010101" pitchFamily="49" charset="-122"/>
              </a:rPr>
              <a:t>通用版</a:t>
            </a:r>
          </a:p>
        </p:txBody>
      </p:sp>
    </p:spTree>
    <p:extLst>
      <p:ext uri="{BB962C8B-B14F-4D97-AF65-F5344CB8AC3E}">
        <p14:creationId xmlns:p14="http://schemas.microsoft.com/office/powerpoint/2010/main" val="156132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65BEDE6-4C26-449C-B314-005B2CFA1695}"/>
              </a:ext>
            </a:extLst>
          </p:cNvPr>
          <p:cNvGrpSpPr/>
          <p:nvPr/>
        </p:nvGrpSpPr>
        <p:grpSpPr>
          <a:xfrm>
            <a:off x="4457433" y="1748623"/>
            <a:ext cx="692497" cy="3438220"/>
            <a:chOff x="3586504" y="1679194"/>
            <a:chExt cx="692497" cy="3438220"/>
          </a:xfrm>
        </p:grpSpPr>
        <p:sp>
          <p:nvSpPr>
            <p:cNvPr id="13" name="文本框 5">
              <a:extLst>
                <a:ext uri="{FF2B5EF4-FFF2-40B4-BE49-F238E27FC236}">
                  <a16:creationId xmlns:a16="http://schemas.microsoft.com/office/drawing/2014/main" id="{C6B6F1CF-4F5A-43C6-9E8C-0F13919922E5}"/>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14" name="文本框 6">
              <a:extLst>
                <a:ext uri="{FF2B5EF4-FFF2-40B4-BE49-F238E27FC236}">
                  <a16:creationId xmlns:a16="http://schemas.microsoft.com/office/drawing/2014/main" id="{7A58A438-D085-4FC9-8459-901D45BDDD99}"/>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01</a:t>
              </a:r>
              <a:endParaRPr lang="zh-CN" altLang="en-US" sz="2800" dirty="0"/>
            </a:p>
          </p:txBody>
        </p:sp>
      </p:grpSp>
      <p:grpSp>
        <p:nvGrpSpPr>
          <p:cNvPr id="3" name="组合 2">
            <a:extLst>
              <a:ext uri="{FF2B5EF4-FFF2-40B4-BE49-F238E27FC236}">
                <a16:creationId xmlns:a16="http://schemas.microsoft.com/office/drawing/2014/main" id="{C239722A-FDC8-4FE1-BEB5-AAF61BB7C6BB}"/>
              </a:ext>
            </a:extLst>
          </p:cNvPr>
          <p:cNvGrpSpPr/>
          <p:nvPr/>
        </p:nvGrpSpPr>
        <p:grpSpPr>
          <a:xfrm>
            <a:off x="5821067" y="1748623"/>
            <a:ext cx="692497" cy="3438220"/>
            <a:chOff x="3586504" y="1679194"/>
            <a:chExt cx="692497" cy="3438220"/>
          </a:xfrm>
        </p:grpSpPr>
        <p:sp>
          <p:nvSpPr>
            <p:cNvPr id="11" name="文本框 9">
              <a:extLst>
                <a:ext uri="{FF2B5EF4-FFF2-40B4-BE49-F238E27FC236}">
                  <a16:creationId xmlns:a16="http://schemas.microsoft.com/office/drawing/2014/main" id="{3EB021A1-A6DC-4587-BAAA-62ABEDB50CA6}"/>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12" name="文本框 10">
              <a:extLst>
                <a:ext uri="{FF2B5EF4-FFF2-40B4-BE49-F238E27FC236}">
                  <a16:creationId xmlns:a16="http://schemas.microsoft.com/office/drawing/2014/main" id="{3E97B25B-E013-4297-9761-0A4BD03B0AAD}"/>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02</a:t>
              </a:r>
              <a:endParaRPr lang="zh-CN" altLang="en-US" sz="2800" dirty="0"/>
            </a:p>
          </p:txBody>
        </p:sp>
      </p:grpSp>
      <p:grpSp>
        <p:nvGrpSpPr>
          <p:cNvPr id="4" name="组合 3">
            <a:extLst>
              <a:ext uri="{FF2B5EF4-FFF2-40B4-BE49-F238E27FC236}">
                <a16:creationId xmlns:a16="http://schemas.microsoft.com/office/drawing/2014/main" id="{2B8D41C7-1CA6-4CE7-961A-91A88176D837}"/>
              </a:ext>
            </a:extLst>
          </p:cNvPr>
          <p:cNvGrpSpPr/>
          <p:nvPr/>
        </p:nvGrpSpPr>
        <p:grpSpPr>
          <a:xfrm>
            <a:off x="7301319" y="1748623"/>
            <a:ext cx="692497" cy="3438220"/>
            <a:chOff x="3586504" y="1679194"/>
            <a:chExt cx="692497" cy="3438220"/>
          </a:xfrm>
        </p:grpSpPr>
        <p:sp>
          <p:nvSpPr>
            <p:cNvPr id="9" name="文本框 12">
              <a:extLst>
                <a:ext uri="{FF2B5EF4-FFF2-40B4-BE49-F238E27FC236}">
                  <a16:creationId xmlns:a16="http://schemas.microsoft.com/office/drawing/2014/main" id="{FBAA7166-E140-4A26-B89C-E081DFC5AA42}"/>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10" name="文本框 13">
              <a:extLst>
                <a:ext uri="{FF2B5EF4-FFF2-40B4-BE49-F238E27FC236}">
                  <a16:creationId xmlns:a16="http://schemas.microsoft.com/office/drawing/2014/main" id="{0390D9A2-432E-43C8-A286-DC7FBC99F23F}"/>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03</a:t>
              </a:r>
              <a:endParaRPr lang="zh-CN" altLang="en-US" sz="2800" dirty="0"/>
            </a:p>
          </p:txBody>
        </p:sp>
      </p:grpSp>
      <p:grpSp>
        <p:nvGrpSpPr>
          <p:cNvPr id="5" name="组合 4">
            <a:extLst>
              <a:ext uri="{FF2B5EF4-FFF2-40B4-BE49-F238E27FC236}">
                <a16:creationId xmlns:a16="http://schemas.microsoft.com/office/drawing/2014/main" id="{4B8FEC29-D672-4D3A-99A7-6E439178ABD7}"/>
              </a:ext>
            </a:extLst>
          </p:cNvPr>
          <p:cNvGrpSpPr/>
          <p:nvPr/>
        </p:nvGrpSpPr>
        <p:grpSpPr>
          <a:xfrm>
            <a:off x="8781571" y="1748623"/>
            <a:ext cx="692497" cy="3438220"/>
            <a:chOff x="3586504" y="1679194"/>
            <a:chExt cx="692497" cy="3438220"/>
          </a:xfrm>
        </p:grpSpPr>
        <p:sp>
          <p:nvSpPr>
            <p:cNvPr id="7" name="文本框 15">
              <a:extLst>
                <a:ext uri="{FF2B5EF4-FFF2-40B4-BE49-F238E27FC236}">
                  <a16:creationId xmlns:a16="http://schemas.microsoft.com/office/drawing/2014/main" id="{819864A5-35A1-4FC6-B8BE-2EF143FDF17D}"/>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8" name="文本框 16">
              <a:extLst>
                <a:ext uri="{FF2B5EF4-FFF2-40B4-BE49-F238E27FC236}">
                  <a16:creationId xmlns:a16="http://schemas.microsoft.com/office/drawing/2014/main" id="{C0061BB8-8E0A-45BE-B2CB-26F528B848DB}"/>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04</a:t>
              </a:r>
              <a:endParaRPr lang="zh-CN" altLang="en-US" sz="2800" dirty="0"/>
            </a:p>
          </p:txBody>
        </p:sp>
      </p:grpSp>
      <p:sp>
        <p:nvSpPr>
          <p:cNvPr id="6" name="文本框 17">
            <a:extLst>
              <a:ext uri="{FF2B5EF4-FFF2-40B4-BE49-F238E27FC236}">
                <a16:creationId xmlns:a16="http://schemas.microsoft.com/office/drawing/2014/main" id="{A6416C25-A70A-41A4-B5D5-F2A9591DF7B2}"/>
              </a:ext>
            </a:extLst>
          </p:cNvPr>
          <p:cNvSpPr txBox="1"/>
          <p:nvPr/>
        </p:nvSpPr>
        <p:spPr>
          <a:xfrm>
            <a:off x="2717931" y="1671157"/>
            <a:ext cx="1107996" cy="17866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6000" dirty="0">
                <a:latin typeface="隶书" panose="02010509060101010101" pitchFamily="49" charset="-122"/>
                <a:ea typeface="隶书" panose="02010509060101010101" pitchFamily="49" charset="-122"/>
              </a:rPr>
              <a:t>目录</a:t>
            </a:r>
          </a:p>
        </p:txBody>
      </p:sp>
    </p:spTree>
    <p:extLst>
      <p:ext uri="{BB962C8B-B14F-4D97-AF65-F5344CB8AC3E}">
        <p14:creationId xmlns:p14="http://schemas.microsoft.com/office/powerpoint/2010/main" val="393903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1B9D41-0AC8-455B-8A89-F8FBD6731E0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grpSp>
        <p:nvGrpSpPr>
          <p:cNvPr id="3" name="组合 2">
            <a:extLst>
              <a:ext uri="{FF2B5EF4-FFF2-40B4-BE49-F238E27FC236}">
                <a16:creationId xmlns:a16="http://schemas.microsoft.com/office/drawing/2014/main" id="{2B7E76F5-82CA-45E1-AB62-2DD3F5C61A73}"/>
              </a:ext>
            </a:extLst>
          </p:cNvPr>
          <p:cNvGrpSpPr/>
          <p:nvPr/>
        </p:nvGrpSpPr>
        <p:grpSpPr>
          <a:xfrm>
            <a:off x="7072617" y="1776055"/>
            <a:ext cx="692497" cy="3438220"/>
            <a:chOff x="3586504" y="1679194"/>
            <a:chExt cx="692497" cy="3438220"/>
          </a:xfrm>
        </p:grpSpPr>
        <p:sp>
          <p:nvSpPr>
            <p:cNvPr id="4" name="文本框 5">
              <a:extLst>
                <a:ext uri="{FF2B5EF4-FFF2-40B4-BE49-F238E27FC236}">
                  <a16:creationId xmlns:a16="http://schemas.microsoft.com/office/drawing/2014/main" id="{4B7506A9-5620-41CC-ABB7-E5D9019BCF96}"/>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5" name="文本框 6">
              <a:extLst>
                <a:ext uri="{FF2B5EF4-FFF2-40B4-BE49-F238E27FC236}">
                  <a16:creationId xmlns:a16="http://schemas.microsoft.com/office/drawing/2014/main" id="{1A079C02-7A33-4B1C-9990-E7EBD428BE7B}"/>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01</a:t>
              </a:r>
              <a:endParaRPr lang="zh-CN" altLang="en-US" sz="2800" dirty="0"/>
            </a:p>
          </p:txBody>
        </p:sp>
      </p:grpSp>
    </p:spTree>
    <p:extLst>
      <p:ext uri="{BB962C8B-B14F-4D97-AF65-F5344CB8AC3E}">
        <p14:creationId xmlns:p14="http://schemas.microsoft.com/office/powerpoint/2010/main" val="2044022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a:extLst>
              <a:ext uri="{FF2B5EF4-FFF2-40B4-BE49-F238E27FC236}">
                <a16:creationId xmlns:a16="http://schemas.microsoft.com/office/drawing/2014/main" id="{54F93A30-650E-492A-A142-CFA354F9453E}"/>
              </a:ext>
            </a:extLst>
          </p:cNvPr>
          <p:cNvGrpSpPr/>
          <p:nvPr/>
        </p:nvGrpSpPr>
        <p:grpSpPr>
          <a:xfrm>
            <a:off x="2006438" y="2339890"/>
            <a:ext cx="417265" cy="366310"/>
            <a:chOff x="5220229" y="4842935"/>
            <a:chExt cx="481012" cy="422275"/>
          </a:xfrm>
          <a:solidFill>
            <a:schemeClr val="tx1"/>
          </a:solidFill>
        </p:grpSpPr>
        <p:sp>
          <p:nvSpPr>
            <p:cNvPr id="14" name="Freeform 25">
              <a:extLst>
                <a:ext uri="{FF2B5EF4-FFF2-40B4-BE49-F238E27FC236}">
                  <a16:creationId xmlns:a16="http://schemas.microsoft.com/office/drawing/2014/main" id="{5E5C7C12-280C-469D-9A88-54D3A614085F}"/>
                </a:ext>
              </a:extLst>
            </p:cNvPr>
            <p:cNvSpPr/>
            <p:nvPr/>
          </p:nvSpPr>
          <p:spPr bwMode="auto">
            <a:xfrm>
              <a:off x="5294841" y="4919135"/>
              <a:ext cx="173037" cy="112713"/>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15" name="Freeform 26">
              <a:extLst>
                <a:ext uri="{FF2B5EF4-FFF2-40B4-BE49-F238E27FC236}">
                  <a16:creationId xmlns:a16="http://schemas.microsoft.com/office/drawing/2014/main" id="{9184AE0F-8A5A-441F-BBE5-893B5FD2DFFD}"/>
                </a:ext>
              </a:extLst>
            </p:cNvPr>
            <p:cNvSpPr>
              <a:spLocks noEditPoints="1"/>
            </p:cNvSpPr>
            <p:nvPr/>
          </p:nvSpPr>
          <p:spPr bwMode="auto">
            <a:xfrm>
              <a:off x="5220229" y="4842935"/>
              <a:ext cx="481012" cy="422275"/>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grpSp>
      <p:grpSp>
        <p:nvGrpSpPr>
          <p:cNvPr id="4" name="组合 3">
            <a:extLst>
              <a:ext uri="{FF2B5EF4-FFF2-40B4-BE49-F238E27FC236}">
                <a16:creationId xmlns:a16="http://schemas.microsoft.com/office/drawing/2014/main" id="{B1F1EDCB-AF0A-4F0E-8C4D-11735C8A7548}"/>
              </a:ext>
            </a:extLst>
          </p:cNvPr>
          <p:cNvGrpSpPr/>
          <p:nvPr/>
        </p:nvGrpSpPr>
        <p:grpSpPr>
          <a:xfrm>
            <a:off x="9753141" y="2353672"/>
            <a:ext cx="417264" cy="352540"/>
            <a:chOff x="5394058" y="3144236"/>
            <a:chExt cx="481012" cy="406400"/>
          </a:xfrm>
          <a:solidFill>
            <a:schemeClr val="tx1"/>
          </a:solidFill>
        </p:grpSpPr>
        <p:sp>
          <p:nvSpPr>
            <p:cNvPr id="11" name="Freeform 42">
              <a:extLst>
                <a:ext uri="{FF2B5EF4-FFF2-40B4-BE49-F238E27FC236}">
                  <a16:creationId xmlns:a16="http://schemas.microsoft.com/office/drawing/2014/main" id="{40E97C7A-D4F7-4829-805D-A828DE5368E3}"/>
                </a:ext>
              </a:extLst>
            </p:cNvPr>
            <p:cNvSpPr>
              <a:spLocks noEditPoints="1"/>
            </p:cNvSpPr>
            <p:nvPr/>
          </p:nvSpPr>
          <p:spPr bwMode="auto">
            <a:xfrm>
              <a:off x="5514708" y="3250598"/>
              <a:ext cx="241300" cy="239713"/>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12" name="Freeform 43">
              <a:extLst>
                <a:ext uri="{FF2B5EF4-FFF2-40B4-BE49-F238E27FC236}">
                  <a16:creationId xmlns:a16="http://schemas.microsoft.com/office/drawing/2014/main" id="{7B6BB98D-B62E-4F06-B71E-7350D90727E2}"/>
                </a:ext>
              </a:extLst>
            </p:cNvPr>
            <p:cNvSpPr/>
            <p:nvPr/>
          </p:nvSpPr>
          <p:spPr bwMode="auto">
            <a:xfrm>
              <a:off x="5575033" y="3309336"/>
              <a:ext cx="68262"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13" name="Freeform 44">
              <a:extLst>
                <a:ext uri="{FF2B5EF4-FFF2-40B4-BE49-F238E27FC236}">
                  <a16:creationId xmlns:a16="http://schemas.microsoft.com/office/drawing/2014/main" id="{AEC6C04F-4AEC-4D30-8726-32CEA27F9DCC}"/>
                </a:ext>
              </a:extLst>
            </p:cNvPr>
            <p:cNvSpPr>
              <a:spLocks noEditPoints="1"/>
            </p:cNvSpPr>
            <p:nvPr/>
          </p:nvSpPr>
          <p:spPr bwMode="auto">
            <a:xfrm>
              <a:off x="5394058" y="3144236"/>
              <a:ext cx="481012" cy="406400"/>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grpSp>
      <p:sp>
        <p:nvSpPr>
          <p:cNvPr id="6" name="矩形 5">
            <a:extLst>
              <a:ext uri="{FF2B5EF4-FFF2-40B4-BE49-F238E27FC236}">
                <a16:creationId xmlns:a16="http://schemas.microsoft.com/office/drawing/2014/main" id="{86315476-FADF-44C9-B5BB-73C231415D0F}"/>
              </a:ext>
            </a:extLst>
          </p:cNvPr>
          <p:cNvSpPr/>
          <p:nvPr/>
        </p:nvSpPr>
        <p:spPr>
          <a:xfrm>
            <a:off x="4085421" y="1908078"/>
            <a:ext cx="4054207" cy="3041845"/>
          </a:xfrm>
          <a:prstGeom prst="rect">
            <a:avLst/>
          </a:prstGeom>
          <a:solidFill>
            <a:srgbClr val="E6C9D2"/>
          </a:solidFill>
          <a:ln>
            <a:noFill/>
          </a:ln>
          <a:effectLst>
            <a:outerShdw blurRad="508000" dist="254000" dir="54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nvGrpSpPr>
          <p:cNvPr id="7" name="组合 6">
            <a:extLst>
              <a:ext uri="{FF2B5EF4-FFF2-40B4-BE49-F238E27FC236}">
                <a16:creationId xmlns:a16="http://schemas.microsoft.com/office/drawing/2014/main" id="{34523112-1130-4FA7-9C57-1B484F92BBF2}"/>
              </a:ext>
            </a:extLst>
          </p:cNvPr>
          <p:cNvGrpSpPr/>
          <p:nvPr/>
        </p:nvGrpSpPr>
        <p:grpSpPr>
          <a:xfrm>
            <a:off x="5903892" y="2246925"/>
            <a:ext cx="417264" cy="418641"/>
            <a:chOff x="8250026" y="2143316"/>
            <a:chExt cx="481012" cy="482600"/>
          </a:xfrm>
          <a:solidFill>
            <a:schemeClr val="tx1"/>
          </a:solidFill>
        </p:grpSpPr>
        <p:sp>
          <p:nvSpPr>
            <p:cNvPr id="9" name="Freeform 82">
              <a:extLst>
                <a:ext uri="{FF2B5EF4-FFF2-40B4-BE49-F238E27FC236}">
                  <a16:creationId xmlns:a16="http://schemas.microsoft.com/office/drawing/2014/main" id="{37B03393-C329-4D5E-B8D4-3D65091983AA}"/>
                </a:ext>
              </a:extLst>
            </p:cNvPr>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10" name="Freeform 83">
              <a:extLst>
                <a:ext uri="{FF2B5EF4-FFF2-40B4-BE49-F238E27FC236}">
                  <a16:creationId xmlns:a16="http://schemas.microsoft.com/office/drawing/2014/main" id="{38A5F657-4065-45E6-9FB0-FC957F5377E8}"/>
                </a:ext>
              </a:extLst>
            </p:cNvPr>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grpSp>
      <p:sp>
        <p:nvSpPr>
          <p:cNvPr id="17" name="文本框 4">
            <a:extLst>
              <a:ext uri="{FF2B5EF4-FFF2-40B4-BE49-F238E27FC236}">
                <a16:creationId xmlns:a16="http://schemas.microsoft.com/office/drawing/2014/main" id="{D6570B3A-417F-4F36-9B57-2019673FBFDD}"/>
              </a:ext>
            </a:extLst>
          </p:cNvPr>
          <p:cNvSpPr txBox="1"/>
          <p:nvPr/>
        </p:nvSpPr>
        <p:spPr>
          <a:xfrm>
            <a:off x="4687455" y="3418761"/>
            <a:ext cx="2785402" cy="12638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800" dirty="0">
                <a:latin typeface="+mn-ea"/>
                <a:cs typeface="+mn-ea"/>
                <a:sym typeface="+mn-lt"/>
              </a:rPr>
              <a:t>I love you more than I've ever loved any woman.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And I've waited longer for you than I've waited for any woman. I love you more than I've ever loved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any woman.  </a:t>
            </a:r>
            <a:endParaRPr lang="en-US" altLang="zh-CN" sz="800" dirty="0">
              <a:latin typeface="+mn-ea"/>
              <a:cs typeface="+mn-ea"/>
              <a:sym typeface="+mn-lt"/>
            </a:endParaRPr>
          </a:p>
        </p:txBody>
      </p:sp>
      <p:sp>
        <p:nvSpPr>
          <p:cNvPr id="18" name="文本框 5">
            <a:extLst>
              <a:ext uri="{FF2B5EF4-FFF2-40B4-BE49-F238E27FC236}">
                <a16:creationId xmlns:a16="http://schemas.microsoft.com/office/drawing/2014/main" id="{F303138F-3AD0-4869-87A7-6A0E1FBEFFD9}"/>
              </a:ext>
            </a:extLst>
          </p:cNvPr>
          <p:cNvSpPr txBox="1"/>
          <p:nvPr/>
        </p:nvSpPr>
        <p:spPr>
          <a:xfrm>
            <a:off x="4964633" y="2932920"/>
            <a:ext cx="2262733"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YOUR TITLE HERE</a:t>
            </a:r>
          </a:p>
        </p:txBody>
      </p:sp>
      <p:sp>
        <p:nvSpPr>
          <p:cNvPr id="19" name="文本框 4">
            <a:extLst>
              <a:ext uri="{FF2B5EF4-FFF2-40B4-BE49-F238E27FC236}">
                <a16:creationId xmlns:a16="http://schemas.microsoft.com/office/drawing/2014/main" id="{86BBE6AA-73B1-4FD0-A43F-91244544C20B}"/>
              </a:ext>
            </a:extLst>
          </p:cNvPr>
          <p:cNvSpPr txBox="1"/>
          <p:nvPr/>
        </p:nvSpPr>
        <p:spPr>
          <a:xfrm>
            <a:off x="878739" y="3418761"/>
            <a:ext cx="2785402" cy="12638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800" dirty="0">
                <a:latin typeface="+mn-ea"/>
                <a:cs typeface="+mn-ea"/>
                <a:sym typeface="+mn-lt"/>
              </a:rPr>
              <a:t>I love you more than I've ever loved any woman.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And I've waited longer for you than I've waited for any woman. I love you more than I've ever loved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any woman.  </a:t>
            </a:r>
            <a:endParaRPr lang="en-US" altLang="zh-CN" sz="800" dirty="0">
              <a:latin typeface="+mn-ea"/>
              <a:cs typeface="+mn-ea"/>
              <a:sym typeface="+mn-lt"/>
            </a:endParaRPr>
          </a:p>
        </p:txBody>
      </p:sp>
      <p:sp>
        <p:nvSpPr>
          <p:cNvPr id="20" name="文本框 5">
            <a:extLst>
              <a:ext uri="{FF2B5EF4-FFF2-40B4-BE49-F238E27FC236}">
                <a16:creationId xmlns:a16="http://schemas.microsoft.com/office/drawing/2014/main" id="{C4C79768-CE98-4448-B278-1936DC3BC1D3}"/>
              </a:ext>
            </a:extLst>
          </p:cNvPr>
          <p:cNvSpPr txBox="1"/>
          <p:nvPr/>
        </p:nvSpPr>
        <p:spPr>
          <a:xfrm>
            <a:off x="1155917" y="2932920"/>
            <a:ext cx="2262733"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YOUR TITLE HERE</a:t>
            </a:r>
          </a:p>
        </p:txBody>
      </p:sp>
      <p:sp>
        <p:nvSpPr>
          <p:cNvPr id="21" name="文本框 4">
            <a:extLst>
              <a:ext uri="{FF2B5EF4-FFF2-40B4-BE49-F238E27FC236}">
                <a16:creationId xmlns:a16="http://schemas.microsoft.com/office/drawing/2014/main" id="{3EA363FB-9C0E-4515-A899-CB53BF635209}"/>
              </a:ext>
            </a:extLst>
          </p:cNvPr>
          <p:cNvSpPr txBox="1"/>
          <p:nvPr/>
        </p:nvSpPr>
        <p:spPr>
          <a:xfrm>
            <a:off x="8560802" y="3418761"/>
            <a:ext cx="2785402" cy="12638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800" dirty="0">
                <a:latin typeface="+mn-ea"/>
                <a:cs typeface="+mn-ea"/>
                <a:sym typeface="+mn-lt"/>
              </a:rPr>
              <a:t>I love you more than I've ever loved any woman.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And I've waited longer for you than I've waited for any woman. I love you more than I've ever loved </a:t>
            </a:r>
            <a:endParaRPr lang="en-US" altLang="zh-CN" sz="800" dirty="0">
              <a:latin typeface="+mn-ea"/>
              <a:cs typeface="+mn-ea"/>
              <a:sym typeface="+mn-lt"/>
            </a:endParaRPr>
          </a:p>
          <a:p>
            <a:pPr algn="ctr">
              <a:lnSpc>
                <a:spcPct val="250000"/>
              </a:lnSpc>
            </a:pPr>
            <a:r>
              <a:rPr lang="zh-CN" altLang="en-US" sz="800" dirty="0">
                <a:latin typeface="+mn-ea"/>
                <a:cs typeface="+mn-ea"/>
                <a:sym typeface="+mn-lt"/>
              </a:rPr>
              <a:t>any woman.  </a:t>
            </a:r>
            <a:endParaRPr lang="en-US" altLang="zh-CN" sz="800" dirty="0">
              <a:latin typeface="+mn-ea"/>
              <a:cs typeface="+mn-ea"/>
              <a:sym typeface="+mn-lt"/>
            </a:endParaRPr>
          </a:p>
        </p:txBody>
      </p:sp>
      <p:sp>
        <p:nvSpPr>
          <p:cNvPr id="22" name="文本框 5">
            <a:extLst>
              <a:ext uri="{FF2B5EF4-FFF2-40B4-BE49-F238E27FC236}">
                <a16:creationId xmlns:a16="http://schemas.microsoft.com/office/drawing/2014/main" id="{E9E96648-3CED-48F6-B215-BBA5C48AA430}"/>
              </a:ext>
            </a:extLst>
          </p:cNvPr>
          <p:cNvSpPr txBox="1"/>
          <p:nvPr/>
        </p:nvSpPr>
        <p:spPr>
          <a:xfrm>
            <a:off x="8837980" y="2932920"/>
            <a:ext cx="2262733"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YOUR TITLE HERE</a:t>
            </a:r>
          </a:p>
        </p:txBody>
      </p:sp>
    </p:spTree>
    <p:extLst>
      <p:ext uri="{BB962C8B-B14F-4D97-AF65-F5344CB8AC3E}">
        <p14:creationId xmlns:p14="http://schemas.microsoft.com/office/powerpoint/2010/main" val="342221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
            <a:extLst>
              <a:ext uri="{FF2B5EF4-FFF2-40B4-BE49-F238E27FC236}">
                <a16:creationId xmlns:a16="http://schemas.microsoft.com/office/drawing/2014/main" id="{995C7135-F701-40A5-A0C4-1646A88F2CC8}"/>
              </a:ext>
            </a:extLst>
          </p:cNvPr>
          <p:cNvSpPr/>
          <p:nvPr/>
        </p:nvSpPr>
        <p:spPr bwMode="auto">
          <a:xfrm>
            <a:off x="2262389" y="1185631"/>
            <a:ext cx="2088232" cy="4265257"/>
          </a:xfrm>
          <a:prstGeom prst="rect">
            <a:avLst/>
          </a:prstGeom>
          <a:noFill/>
          <a:ln w="76200">
            <a:solidFill>
              <a:schemeClr val="accent1">
                <a:lumMod val="60000"/>
                <a:lumOff val="40000"/>
              </a:schemeClr>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latin typeface="Auraka方黑檀" panose="02020700000000000000" pitchFamily="18" charset="-128"/>
              <a:ea typeface="Auraka方黑檀" panose="02020700000000000000" pitchFamily="18" charset="-128"/>
              <a:cs typeface="+mn-ea"/>
              <a:sym typeface="Auraka方黑檀" panose="02020700000000000000" pitchFamily="18" charset="-128"/>
            </a:endParaRPr>
          </a:p>
        </p:txBody>
      </p:sp>
      <p:sp>
        <p:nvSpPr>
          <p:cNvPr id="27" name="Rectangle 2">
            <a:extLst>
              <a:ext uri="{FF2B5EF4-FFF2-40B4-BE49-F238E27FC236}">
                <a16:creationId xmlns:a16="http://schemas.microsoft.com/office/drawing/2014/main" id="{0A5DD269-0D7D-4D58-AC76-2DB789AAD3A5}"/>
              </a:ext>
            </a:extLst>
          </p:cNvPr>
          <p:cNvSpPr/>
          <p:nvPr/>
        </p:nvSpPr>
        <p:spPr>
          <a:xfrm>
            <a:off x="2859058" y="1652377"/>
            <a:ext cx="2392327" cy="1649250"/>
          </a:xfrm>
          <a:prstGeom prst="rect">
            <a:avLst/>
          </a:prstGeom>
          <a:solidFill>
            <a:srgbClr val="E6C9D2"/>
          </a:solid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000" b="1" spc="300" dirty="0">
              <a:latin typeface="Auraka方黑檀" panose="02020700000000000000" pitchFamily="18" charset="-128"/>
              <a:ea typeface="Auraka方黑檀" panose="02020700000000000000" pitchFamily="18" charset="-128"/>
              <a:cs typeface="+mn-ea"/>
              <a:sym typeface="Auraka方黑檀" panose="02020700000000000000" pitchFamily="18" charset="-128"/>
            </a:endParaRPr>
          </a:p>
        </p:txBody>
      </p:sp>
      <p:sp>
        <p:nvSpPr>
          <p:cNvPr id="28" name="TextBox 6">
            <a:extLst>
              <a:ext uri="{FF2B5EF4-FFF2-40B4-BE49-F238E27FC236}">
                <a16:creationId xmlns:a16="http://schemas.microsoft.com/office/drawing/2014/main" id="{FBCD6A39-0049-4439-A0E3-EE2C2E296A9D}"/>
              </a:ext>
            </a:extLst>
          </p:cNvPr>
          <p:cNvSpPr txBox="1"/>
          <p:nvPr/>
        </p:nvSpPr>
        <p:spPr>
          <a:xfrm>
            <a:off x="5683102" y="1636921"/>
            <a:ext cx="655949" cy="707886"/>
          </a:xfrm>
          <a:prstGeom prst="rect">
            <a:avLst/>
          </a:prstGeom>
          <a:noFill/>
        </p:spPr>
        <p:txBody>
          <a:bodyPr wrap="non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latin typeface="Auraka方黑檀" panose="02020700000000000000" pitchFamily="18" charset="-128"/>
                <a:ea typeface="Auraka方黑檀" panose="02020700000000000000" pitchFamily="18" charset="-128"/>
                <a:cs typeface="+mn-ea"/>
                <a:sym typeface="Auraka方黑檀" panose="02020700000000000000" pitchFamily="18" charset="-128"/>
              </a:rPr>
              <a:t>01</a:t>
            </a:r>
          </a:p>
        </p:txBody>
      </p:sp>
      <p:sp>
        <p:nvSpPr>
          <p:cNvPr id="29" name="TextBox 11">
            <a:extLst>
              <a:ext uri="{FF2B5EF4-FFF2-40B4-BE49-F238E27FC236}">
                <a16:creationId xmlns:a16="http://schemas.microsoft.com/office/drawing/2014/main" id="{27D79887-8FA6-41F4-A8F2-644BA0565603}"/>
              </a:ext>
            </a:extLst>
          </p:cNvPr>
          <p:cNvSpPr txBox="1"/>
          <p:nvPr/>
        </p:nvSpPr>
        <p:spPr>
          <a:xfrm>
            <a:off x="5650797" y="2852623"/>
            <a:ext cx="718466" cy="707886"/>
          </a:xfrm>
          <a:prstGeom prst="rect">
            <a:avLst/>
          </a:prstGeom>
          <a:noFill/>
        </p:spPr>
        <p:txBody>
          <a:bodyPr wrap="non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latin typeface="Auraka方黑檀" panose="02020700000000000000" pitchFamily="18" charset="-128"/>
                <a:ea typeface="Auraka方黑檀" panose="02020700000000000000" pitchFamily="18" charset="-128"/>
                <a:cs typeface="+mn-ea"/>
                <a:sym typeface="Auraka方黑檀" panose="02020700000000000000" pitchFamily="18" charset="-128"/>
              </a:rPr>
              <a:t>02</a:t>
            </a:r>
          </a:p>
        </p:txBody>
      </p:sp>
      <p:sp>
        <p:nvSpPr>
          <p:cNvPr id="30" name="TextBox 16">
            <a:extLst>
              <a:ext uri="{FF2B5EF4-FFF2-40B4-BE49-F238E27FC236}">
                <a16:creationId xmlns:a16="http://schemas.microsoft.com/office/drawing/2014/main" id="{8B7510AB-ED67-4B71-83BA-8990A28871EC}"/>
              </a:ext>
            </a:extLst>
          </p:cNvPr>
          <p:cNvSpPr txBox="1"/>
          <p:nvPr/>
        </p:nvSpPr>
        <p:spPr>
          <a:xfrm>
            <a:off x="5650797" y="4229710"/>
            <a:ext cx="732893" cy="707886"/>
          </a:xfrm>
          <a:prstGeom prst="rect">
            <a:avLst/>
          </a:prstGeom>
          <a:noFill/>
        </p:spPr>
        <p:txBody>
          <a:bodyPr wrap="non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latin typeface="Auraka方黑檀" panose="02020700000000000000" pitchFamily="18" charset="-128"/>
                <a:ea typeface="Auraka方黑檀" panose="02020700000000000000" pitchFamily="18" charset="-128"/>
                <a:cs typeface="+mn-ea"/>
                <a:sym typeface="Auraka方黑檀" panose="02020700000000000000" pitchFamily="18" charset="-128"/>
              </a:rPr>
              <a:t>03</a:t>
            </a:r>
          </a:p>
        </p:txBody>
      </p:sp>
      <p:sp>
        <p:nvSpPr>
          <p:cNvPr id="33" name="文本框 5">
            <a:extLst>
              <a:ext uri="{FF2B5EF4-FFF2-40B4-BE49-F238E27FC236}">
                <a16:creationId xmlns:a16="http://schemas.microsoft.com/office/drawing/2014/main" id="{6B1343C4-5A3B-4294-8159-F1E7638C1694}"/>
              </a:ext>
            </a:extLst>
          </p:cNvPr>
          <p:cNvSpPr txBox="1"/>
          <p:nvPr/>
        </p:nvSpPr>
        <p:spPr>
          <a:xfrm>
            <a:off x="6632537" y="1839977"/>
            <a:ext cx="384307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4" name="文本框 6">
            <a:extLst>
              <a:ext uri="{FF2B5EF4-FFF2-40B4-BE49-F238E27FC236}">
                <a16:creationId xmlns:a16="http://schemas.microsoft.com/office/drawing/2014/main" id="{4333189A-6E77-45E9-B934-43278D3B7302}"/>
              </a:ext>
            </a:extLst>
          </p:cNvPr>
          <p:cNvSpPr txBox="1"/>
          <p:nvPr/>
        </p:nvSpPr>
        <p:spPr>
          <a:xfrm>
            <a:off x="6622639" y="1529879"/>
            <a:ext cx="3356779" cy="38856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en-US" altLang="zh-CN" sz="1400" b="1" dirty="0">
                <a:latin typeface="等线 Light" panose="02010600030101010101" pitchFamily="2" charset="-122"/>
                <a:ea typeface="等线 Light" panose="02010600030101010101" pitchFamily="2" charset="-122"/>
                <a:cs typeface="+mn-ea"/>
                <a:sym typeface="+mn-lt"/>
              </a:rPr>
              <a:t>ADD YOUR TITLE HERE</a:t>
            </a:r>
          </a:p>
        </p:txBody>
      </p:sp>
      <p:sp>
        <p:nvSpPr>
          <p:cNvPr id="35" name="文本框 5">
            <a:extLst>
              <a:ext uri="{FF2B5EF4-FFF2-40B4-BE49-F238E27FC236}">
                <a16:creationId xmlns:a16="http://schemas.microsoft.com/office/drawing/2014/main" id="{57594C1F-A9C9-4C11-A8B5-D6BC5842DAAF}"/>
              </a:ext>
            </a:extLst>
          </p:cNvPr>
          <p:cNvSpPr txBox="1"/>
          <p:nvPr/>
        </p:nvSpPr>
        <p:spPr>
          <a:xfrm>
            <a:off x="6642435" y="3108522"/>
            <a:ext cx="384307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6" name="文本框 6">
            <a:extLst>
              <a:ext uri="{FF2B5EF4-FFF2-40B4-BE49-F238E27FC236}">
                <a16:creationId xmlns:a16="http://schemas.microsoft.com/office/drawing/2014/main" id="{F27C6219-B7E4-4B5B-B431-161A74E03B86}"/>
              </a:ext>
            </a:extLst>
          </p:cNvPr>
          <p:cNvSpPr txBox="1"/>
          <p:nvPr/>
        </p:nvSpPr>
        <p:spPr>
          <a:xfrm>
            <a:off x="6632537" y="2798424"/>
            <a:ext cx="3356779" cy="38856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en-US" altLang="zh-CN" sz="1400" b="1" dirty="0">
                <a:latin typeface="等线 Light" panose="02010600030101010101" pitchFamily="2" charset="-122"/>
                <a:ea typeface="等线 Light" panose="02010600030101010101" pitchFamily="2" charset="-122"/>
                <a:cs typeface="+mn-ea"/>
                <a:sym typeface="+mn-lt"/>
              </a:rPr>
              <a:t>ADD YOUR TITLE HERE</a:t>
            </a:r>
          </a:p>
        </p:txBody>
      </p:sp>
      <p:sp>
        <p:nvSpPr>
          <p:cNvPr id="37" name="文本框 5">
            <a:extLst>
              <a:ext uri="{FF2B5EF4-FFF2-40B4-BE49-F238E27FC236}">
                <a16:creationId xmlns:a16="http://schemas.microsoft.com/office/drawing/2014/main" id="{B487DA7F-0633-43E4-9ACA-BCC9375EAB09}"/>
              </a:ext>
            </a:extLst>
          </p:cNvPr>
          <p:cNvSpPr txBox="1"/>
          <p:nvPr/>
        </p:nvSpPr>
        <p:spPr>
          <a:xfrm>
            <a:off x="6622639" y="4539808"/>
            <a:ext cx="384307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8" name="文本框 6">
            <a:extLst>
              <a:ext uri="{FF2B5EF4-FFF2-40B4-BE49-F238E27FC236}">
                <a16:creationId xmlns:a16="http://schemas.microsoft.com/office/drawing/2014/main" id="{9E0E5043-42CC-4ECD-B7AC-89580DAB64B5}"/>
              </a:ext>
            </a:extLst>
          </p:cNvPr>
          <p:cNvSpPr txBox="1"/>
          <p:nvPr/>
        </p:nvSpPr>
        <p:spPr>
          <a:xfrm>
            <a:off x="6612741" y="4229710"/>
            <a:ext cx="3356779" cy="38856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en-US" altLang="zh-CN" sz="1400" b="1" dirty="0">
                <a:latin typeface="等线 Light" panose="02010600030101010101" pitchFamily="2" charset="-122"/>
                <a:ea typeface="等线 Light" panose="02010600030101010101" pitchFamily="2" charset="-122"/>
                <a:cs typeface="+mn-ea"/>
                <a:sym typeface="+mn-lt"/>
              </a:rPr>
              <a:t>ADD YOUR TITLE HERE</a:t>
            </a:r>
          </a:p>
        </p:txBody>
      </p:sp>
      <p:sp>
        <p:nvSpPr>
          <p:cNvPr id="39" name="文本框 99">
            <a:extLst>
              <a:ext uri="{FF2B5EF4-FFF2-40B4-BE49-F238E27FC236}">
                <a16:creationId xmlns:a16="http://schemas.microsoft.com/office/drawing/2014/main" id="{4264AED0-DCB0-4417-929D-18CA8B80AC11}"/>
              </a:ext>
            </a:extLst>
          </p:cNvPr>
          <p:cNvSpPr txBox="1"/>
          <p:nvPr/>
        </p:nvSpPr>
        <p:spPr>
          <a:xfrm>
            <a:off x="3034605" y="2040609"/>
            <a:ext cx="2151676" cy="6999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a:t>
            </a:r>
          </a:p>
        </p:txBody>
      </p:sp>
      <p:pic>
        <p:nvPicPr>
          <p:cNvPr id="43" name="图片 42">
            <a:extLst>
              <a:ext uri="{FF2B5EF4-FFF2-40B4-BE49-F238E27FC236}">
                <a16:creationId xmlns:a16="http://schemas.microsoft.com/office/drawing/2014/main" id="{8EB51893-D92C-48C3-AFC3-7A7CC9DA9F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829" y="2782280"/>
            <a:ext cx="2262175" cy="2640802"/>
          </a:xfrm>
          <a:prstGeom prst="rect">
            <a:avLst/>
          </a:prstGeom>
        </p:spPr>
      </p:pic>
    </p:spTree>
    <p:extLst>
      <p:ext uri="{BB962C8B-B14F-4D97-AF65-F5344CB8AC3E}">
        <p14:creationId xmlns:p14="http://schemas.microsoft.com/office/powerpoint/2010/main" val="2442654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img.hb.aicdn.com/70fdada69a81cbb95e0ee598dd9d559080b882021f847-My6kiP_fw658">
            <a:extLst>
              <a:ext uri="{FF2B5EF4-FFF2-40B4-BE49-F238E27FC236}">
                <a16:creationId xmlns:a16="http://schemas.microsoft.com/office/drawing/2014/main" id="{0BD1FE30-BC24-4036-9F46-BE04305147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59" r="7326"/>
          <a:stretch/>
        </p:blipFill>
        <p:spPr bwMode="auto">
          <a:xfrm>
            <a:off x="9690417" y="1476057"/>
            <a:ext cx="1955165" cy="400076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4F3BBB6C-3677-40F4-8F3D-333530C2C187}"/>
              </a:ext>
            </a:extLst>
          </p:cNvPr>
          <p:cNvSpPr/>
          <p:nvPr/>
        </p:nvSpPr>
        <p:spPr>
          <a:xfrm>
            <a:off x="5606097" y="1476057"/>
            <a:ext cx="1955165" cy="19551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 name="矩形 2">
            <a:extLst>
              <a:ext uri="{FF2B5EF4-FFF2-40B4-BE49-F238E27FC236}">
                <a16:creationId xmlns:a16="http://schemas.microsoft.com/office/drawing/2014/main" id="{8A1FB7E5-3344-4E3A-A838-299984C74C0E}"/>
              </a:ext>
            </a:extLst>
          </p:cNvPr>
          <p:cNvSpPr/>
          <p:nvPr/>
        </p:nvSpPr>
        <p:spPr>
          <a:xfrm>
            <a:off x="7643177" y="1476057"/>
            <a:ext cx="1955165" cy="195516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a:extLst>
              <a:ext uri="{FF2B5EF4-FFF2-40B4-BE49-F238E27FC236}">
                <a16:creationId xmlns:a16="http://schemas.microsoft.com/office/drawing/2014/main" id="{4BD335A9-B9A3-4C5A-AF90-03A4689F2CAE}"/>
              </a:ext>
            </a:extLst>
          </p:cNvPr>
          <p:cNvSpPr/>
          <p:nvPr/>
        </p:nvSpPr>
        <p:spPr>
          <a:xfrm>
            <a:off x="5606097" y="3513137"/>
            <a:ext cx="1955165" cy="195516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矩形 4">
            <a:extLst>
              <a:ext uri="{FF2B5EF4-FFF2-40B4-BE49-F238E27FC236}">
                <a16:creationId xmlns:a16="http://schemas.microsoft.com/office/drawing/2014/main" id="{C68A8F21-018B-478A-8877-C9DCD6536C91}"/>
              </a:ext>
            </a:extLst>
          </p:cNvPr>
          <p:cNvSpPr/>
          <p:nvPr/>
        </p:nvSpPr>
        <p:spPr>
          <a:xfrm>
            <a:off x="7643177" y="3513137"/>
            <a:ext cx="1955165" cy="195516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a:extLst>
              <a:ext uri="{FF2B5EF4-FFF2-40B4-BE49-F238E27FC236}">
                <a16:creationId xmlns:a16="http://schemas.microsoft.com/office/drawing/2014/main" id="{B8FD2643-7E8B-4B6D-ADE1-5C3F6D40E820}"/>
              </a:ext>
            </a:extLst>
          </p:cNvPr>
          <p:cNvSpPr/>
          <p:nvPr/>
        </p:nvSpPr>
        <p:spPr>
          <a:xfrm>
            <a:off x="571028" y="1435134"/>
            <a:ext cx="139187" cy="777240"/>
          </a:xfrm>
          <a:prstGeom prst="rect">
            <a:avLst/>
          </a:prstGeom>
          <a:solidFill>
            <a:srgbClr val="77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a:extLst>
              <a:ext uri="{FF2B5EF4-FFF2-40B4-BE49-F238E27FC236}">
                <a16:creationId xmlns:a16="http://schemas.microsoft.com/office/drawing/2014/main" id="{854A93D9-7FC4-4CFA-B04B-A04BECF50075}"/>
              </a:ext>
            </a:extLst>
          </p:cNvPr>
          <p:cNvSpPr/>
          <p:nvPr/>
        </p:nvSpPr>
        <p:spPr>
          <a:xfrm>
            <a:off x="942657" y="4420552"/>
            <a:ext cx="4206240" cy="1047115"/>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2">
            <a:extLst>
              <a:ext uri="{FF2B5EF4-FFF2-40B4-BE49-F238E27FC236}">
                <a16:creationId xmlns:a16="http://schemas.microsoft.com/office/drawing/2014/main" id="{E2C3C2B8-3817-4A29-8861-E9B8974126AF}"/>
              </a:ext>
            </a:extLst>
          </p:cNvPr>
          <p:cNvSpPr txBox="1"/>
          <p:nvPr/>
        </p:nvSpPr>
        <p:spPr>
          <a:xfrm>
            <a:off x="1157785" y="4494322"/>
            <a:ext cx="3861555"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900" dirty="0">
                <a:solidFill>
                  <a:schemeClr val="tx1"/>
                </a:solidFill>
                <a:latin typeface="+mn-ea"/>
                <a:sym typeface="+mn-ea"/>
              </a:rPr>
              <a:t>I love you more than I've ever loved any woman. And I've waited longer for you than I've waited for any woman.</a:t>
            </a:r>
            <a:r>
              <a:rPr lang="zh-CN" altLang="en-US" sz="900" dirty="0">
                <a:latin typeface="+mn-ea"/>
                <a:sym typeface="+mn-ea"/>
              </a:rPr>
              <a:t>I love you more than I've ever loved any woman. </a:t>
            </a:r>
            <a:endParaRPr lang="zh-CN" altLang="en-US" sz="900" dirty="0">
              <a:solidFill>
                <a:schemeClr val="tx1"/>
              </a:solidFill>
              <a:latin typeface="+mn-ea"/>
              <a:sym typeface="+mn-ea"/>
            </a:endParaRPr>
          </a:p>
        </p:txBody>
      </p:sp>
      <p:sp>
        <p:nvSpPr>
          <p:cNvPr id="13" name="文本框 12">
            <a:extLst>
              <a:ext uri="{FF2B5EF4-FFF2-40B4-BE49-F238E27FC236}">
                <a16:creationId xmlns:a16="http://schemas.microsoft.com/office/drawing/2014/main" id="{CD95D222-AAFC-4470-BFCC-5EBE10066631}"/>
              </a:ext>
            </a:extLst>
          </p:cNvPr>
          <p:cNvSpPr txBox="1"/>
          <p:nvPr/>
        </p:nvSpPr>
        <p:spPr>
          <a:xfrm>
            <a:off x="1157785" y="1983660"/>
            <a:ext cx="3861555"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900" dirty="0">
                <a:solidFill>
                  <a:schemeClr val="tx1"/>
                </a:solidFill>
                <a:latin typeface="+mn-ea"/>
                <a:sym typeface="+mn-ea"/>
              </a:rPr>
              <a:t>I love you more than I've ever loved any woman. And I've waited longer for you than I've waited for any woman.</a:t>
            </a:r>
            <a:r>
              <a:rPr lang="zh-CN" altLang="en-US" sz="900" dirty="0">
                <a:latin typeface="+mn-ea"/>
                <a:sym typeface="+mn-ea"/>
              </a:rPr>
              <a:t>I love you more than I've ever loved any woman. </a:t>
            </a:r>
            <a:endParaRPr lang="zh-CN" altLang="en-US" sz="900" dirty="0">
              <a:solidFill>
                <a:schemeClr val="tx1"/>
              </a:solidFill>
              <a:latin typeface="+mn-ea"/>
              <a:sym typeface="+mn-ea"/>
            </a:endParaRPr>
          </a:p>
        </p:txBody>
      </p:sp>
      <p:sp>
        <p:nvSpPr>
          <p:cNvPr id="15" name="文本框 6">
            <a:extLst>
              <a:ext uri="{FF2B5EF4-FFF2-40B4-BE49-F238E27FC236}">
                <a16:creationId xmlns:a16="http://schemas.microsoft.com/office/drawing/2014/main" id="{FDA11034-2025-486E-B2BC-D9463A1A7404}"/>
              </a:ext>
            </a:extLst>
          </p:cNvPr>
          <p:cNvSpPr txBox="1"/>
          <p:nvPr/>
        </p:nvSpPr>
        <p:spPr>
          <a:xfrm>
            <a:off x="1157785" y="1401381"/>
            <a:ext cx="2646448" cy="442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en-US" altLang="zh-CN" b="1" dirty="0">
                <a:latin typeface="宋体" panose="02010600030101010101" pitchFamily="2" charset="-122"/>
                <a:ea typeface="宋体" panose="02010600030101010101" pitchFamily="2" charset="-122"/>
                <a:cs typeface="+mn-ea"/>
                <a:sym typeface="+mn-lt"/>
              </a:rPr>
              <a:t>ADD YOUR TITLE HERE</a:t>
            </a:r>
          </a:p>
        </p:txBody>
      </p:sp>
      <p:sp>
        <p:nvSpPr>
          <p:cNvPr id="16" name="文本框 15">
            <a:extLst>
              <a:ext uri="{FF2B5EF4-FFF2-40B4-BE49-F238E27FC236}">
                <a16:creationId xmlns:a16="http://schemas.microsoft.com/office/drawing/2014/main" id="{7F4AF712-D1C3-4224-B99E-3333B1B70FD6}"/>
              </a:ext>
            </a:extLst>
          </p:cNvPr>
          <p:cNvSpPr txBox="1"/>
          <p:nvPr/>
        </p:nvSpPr>
        <p:spPr>
          <a:xfrm>
            <a:off x="1157785" y="3186140"/>
            <a:ext cx="3861555" cy="8735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900" dirty="0">
                <a:solidFill>
                  <a:schemeClr val="tx1"/>
                </a:solidFill>
                <a:latin typeface="+mn-ea"/>
                <a:sym typeface="+mn-ea"/>
              </a:rPr>
              <a:t>I love you more than I've ever loved any woman. And I've waited longer for you than I've waited for any woman.</a:t>
            </a:r>
            <a:r>
              <a:rPr lang="zh-CN" altLang="en-US" sz="900" dirty="0">
                <a:latin typeface="+mn-ea"/>
                <a:sym typeface="+mn-ea"/>
              </a:rPr>
              <a:t>I love you more than I've ever loved any woman. </a:t>
            </a:r>
            <a:endParaRPr lang="zh-CN" altLang="en-US" sz="900" dirty="0">
              <a:solidFill>
                <a:schemeClr val="tx1"/>
              </a:solidFill>
              <a:latin typeface="+mn-ea"/>
              <a:sym typeface="+mn-ea"/>
            </a:endParaRPr>
          </a:p>
        </p:txBody>
      </p:sp>
    </p:spTree>
    <p:extLst>
      <p:ext uri="{BB962C8B-B14F-4D97-AF65-F5344CB8AC3E}">
        <p14:creationId xmlns:p14="http://schemas.microsoft.com/office/powerpoint/2010/main" val="52766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1B9D41-0AC8-455B-8A89-F8FBD6731E0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grpSp>
        <p:nvGrpSpPr>
          <p:cNvPr id="3" name="组合 2">
            <a:extLst>
              <a:ext uri="{FF2B5EF4-FFF2-40B4-BE49-F238E27FC236}">
                <a16:creationId xmlns:a16="http://schemas.microsoft.com/office/drawing/2014/main" id="{2B7E76F5-82CA-45E1-AB62-2DD3F5C61A73}"/>
              </a:ext>
            </a:extLst>
          </p:cNvPr>
          <p:cNvGrpSpPr/>
          <p:nvPr/>
        </p:nvGrpSpPr>
        <p:grpSpPr>
          <a:xfrm>
            <a:off x="7072617" y="1776055"/>
            <a:ext cx="692497" cy="3438220"/>
            <a:chOff x="3586504" y="1679194"/>
            <a:chExt cx="692497" cy="3438220"/>
          </a:xfrm>
        </p:grpSpPr>
        <p:sp>
          <p:nvSpPr>
            <p:cNvPr id="4" name="文本框 5">
              <a:extLst>
                <a:ext uri="{FF2B5EF4-FFF2-40B4-BE49-F238E27FC236}">
                  <a16:creationId xmlns:a16="http://schemas.microsoft.com/office/drawing/2014/main" id="{4B7506A9-5620-41CC-ABB7-E5D9019BCF96}"/>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5" name="文本框 6">
              <a:extLst>
                <a:ext uri="{FF2B5EF4-FFF2-40B4-BE49-F238E27FC236}">
                  <a16:creationId xmlns:a16="http://schemas.microsoft.com/office/drawing/2014/main" id="{1A079C02-7A33-4B1C-9990-E7EBD428BE7B}"/>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02</a:t>
              </a:r>
              <a:endParaRPr lang="zh-CN" altLang="en-US" sz="2800" dirty="0"/>
            </a:p>
          </p:txBody>
        </p:sp>
      </p:grpSp>
    </p:spTree>
    <p:extLst>
      <p:ext uri="{BB962C8B-B14F-4D97-AF65-F5344CB8AC3E}">
        <p14:creationId xmlns:p14="http://schemas.microsoft.com/office/powerpoint/2010/main" val="421473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FB1B744-2E1A-45C9-876A-C691876AC376}"/>
              </a:ext>
            </a:extLst>
          </p:cNvPr>
          <p:cNvGrpSpPr/>
          <p:nvPr/>
        </p:nvGrpSpPr>
        <p:grpSpPr>
          <a:xfrm>
            <a:off x="1368765" y="1426634"/>
            <a:ext cx="4094844" cy="4004732"/>
            <a:chOff x="1435099" y="1966384"/>
            <a:chExt cx="4094844" cy="4004732"/>
          </a:xfrm>
        </p:grpSpPr>
        <p:sp>
          <p:nvSpPr>
            <p:cNvPr id="23" name="任意多边形: 形状 22">
              <a:extLst>
                <a:ext uri="{FF2B5EF4-FFF2-40B4-BE49-F238E27FC236}">
                  <a16:creationId xmlns:a16="http://schemas.microsoft.com/office/drawing/2014/main" id="{8C6F081C-C9A6-4574-A0C5-1A2EC35B636E}"/>
                </a:ext>
              </a:extLst>
            </p:cNvPr>
            <p:cNvSpPr/>
            <p:nvPr/>
          </p:nvSpPr>
          <p:spPr>
            <a:xfrm>
              <a:off x="2970665" y="1966384"/>
              <a:ext cx="1023710" cy="1001183"/>
            </a:xfrm>
            <a:custGeom>
              <a:avLst/>
              <a:gdLst>
                <a:gd name="connsiteX0" fmla="*/ 0 w 1501774"/>
                <a:gd name="connsiteY0" fmla="*/ 1001183 h 1001183"/>
                <a:gd name="connsiteX1" fmla="*/ 750887 w 1501774"/>
                <a:gd name="connsiteY1" fmla="*/ 0 h 1001183"/>
                <a:gd name="connsiteX2" fmla="*/ 750887 w 1501774"/>
                <a:gd name="connsiteY2" fmla="*/ 0 h 1001183"/>
                <a:gd name="connsiteX3" fmla="*/ 1501774 w 1501774"/>
                <a:gd name="connsiteY3" fmla="*/ 1001183 h 1001183"/>
                <a:gd name="connsiteX4" fmla="*/ 0 w 1501774"/>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774" h="1001183">
                  <a:moveTo>
                    <a:pt x="0" y="1001183"/>
                  </a:moveTo>
                  <a:lnTo>
                    <a:pt x="750887" y="0"/>
                  </a:lnTo>
                  <a:lnTo>
                    <a:pt x="750887" y="0"/>
                  </a:lnTo>
                  <a:lnTo>
                    <a:pt x="1501774" y="1001183"/>
                  </a:lnTo>
                  <a:lnTo>
                    <a:pt x="0" y="1001183"/>
                  </a:lnTo>
                  <a:close/>
                </a:path>
              </a:pathLst>
            </a:custGeom>
            <a:solidFill>
              <a:srgbClr val="77B7DA"/>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任意多边形: 形状 23">
              <a:extLst>
                <a:ext uri="{FF2B5EF4-FFF2-40B4-BE49-F238E27FC236}">
                  <a16:creationId xmlns:a16="http://schemas.microsoft.com/office/drawing/2014/main" id="{031ACA24-3B43-4052-95B9-3A852C1D9D27}"/>
                </a:ext>
              </a:extLst>
            </p:cNvPr>
            <p:cNvSpPr/>
            <p:nvPr/>
          </p:nvSpPr>
          <p:spPr>
            <a:xfrm>
              <a:off x="2458809" y="2967567"/>
              <a:ext cx="2047422" cy="1001183"/>
            </a:xfrm>
            <a:custGeom>
              <a:avLst/>
              <a:gdLst>
                <a:gd name="connsiteX0" fmla="*/ 0 w 3003549"/>
                <a:gd name="connsiteY0" fmla="*/ 1001183 h 1001183"/>
                <a:gd name="connsiteX1" fmla="*/ 750887 w 3003549"/>
                <a:gd name="connsiteY1" fmla="*/ 0 h 1001183"/>
                <a:gd name="connsiteX2" fmla="*/ 2252662 w 3003549"/>
                <a:gd name="connsiteY2" fmla="*/ 0 h 1001183"/>
                <a:gd name="connsiteX3" fmla="*/ 3003549 w 3003549"/>
                <a:gd name="connsiteY3" fmla="*/ 1001183 h 1001183"/>
                <a:gd name="connsiteX4" fmla="*/ 0 w 3003549"/>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3549" h="1001183">
                  <a:moveTo>
                    <a:pt x="0" y="1001183"/>
                  </a:moveTo>
                  <a:lnTo>
                    <a:pt x="750887" y="0"/>
                  </a:lnTo>
                  <a:lnTo>
                    <a:pt x="2252662" y="0"/>
                  </a:lnTo>
                  <a:lnTo>
                    <a:pt x="3003549" y="1001183"/>
                  </a:lnTo>
                  <a:lnTo>
                    <a:pt x="0" y="1001183"/>
                  </a:lnTo>
                  <a:close/>
                </a:path>
              </a:pathLst>
            </a:custGeom>
            <a:solidFill>
              <a:srgbClr val="E6C9D2"/>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任意多边形: 形状 24">
              <a:extLst>
                <a:ext uri="{FF2B5EF4-FFF2-40B4-BE49-F238E27FC236}">
                  <a16:creationId xmlns:a16="http://schemas.microsoft.com/office/drawing/2014/main" id="{A969ED19-311D-4A21-860F-F7669AFABF2B}"/>
                </a:ext>
              </a:extLst>
            </p:cNvPr>
            <p:cNvSpPr/>
            <p:nvPr/>
          </p:nvSpPr>
          <p:spPr>
            <a:xfrm>
              <a:off x="1946954" y="3968750"/>
              <a:ext cx="3071133" cy="1001183"/>
            </a:xfrm>
            <a:custGeom>
              <a:avLst/>
              <a:gdLst>
                <a:gd name="connsiteX0" fmla="*/ 0 w 4505324"/>
                <a:gd name="connsiteY0" fmla="*/ 1001183 h 1001183"/>
                <a:gd name="connsiteX1" fmla="*/ 750887 w 4505324"/>
                <a:gd name="connsiteY1" fmla="*/ 0 h 1001183"/>
                <a:gd name="connsiteX2" fmla="*/ 3754437 w 4505324"/>
                <a:gd name="connsiteY2" fmla="*/ 0 h 1001183"/>
                <a:gd name="connsiteX3" fmla="*/ 4505324 w 4505324"/>
                <a:gd name="connsiteY3" fmla="*/ 1001183 h 1001183"/>
                <a:gd name="connsiteX4" fmla="*/ 0 w 4505324"/>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5324" h="1001183">
                  <a:moveTo>
                    <a:pt x="0" y="1001183"/>
                  </a:moveTo>
                  <a:lnTo>
                    <a:pt x="750887" y="0"/>
                  </a:lnTo>
                  <a:lnTo>
                    <a:pt x="3754437" y="0"/>
                  </a:lnTo>
                  <a:lnTo>
                    <a:pt x="4505324" y="1001183"/>
                  </a:lnTo>
                  <a:lnTo>
                    <a:pt x="0" y="1001183"/>
                  </a:lnTo>
                  <a:close/>
                </a:path>
              </a:pathLst>
            </a:custGeom>
            <a:solidFill>
              <a:srgbClr val="77B7DA"/>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任意多边形: 形状 25">
              <a:extLst>
                <a:ext uri="{FF2B5EF4-FFF2-40B4-BE49-F238E27FC236}">
                  <a16:creationId xmlns:a16="http://schemas.microsoft.com/office/drawing/2014/main" id="{D997F60F-846E-419C-B523-E408D1EC6EB4}"/>
                </a:ext>
              </a:extLst>
            </p:cNvPr>
            <p:cNvSpPr/>
            <p:nvPr/>
          </p:nvSpPr>
          <p:spPr>
            <a:xfrm>
              <a:off x="1435099" y="4969933"/>
              <a:ext cx="4094844" cy="1001183"/>
            </a:xfrm>
            <a:custGeom>
              <a:avLst/>
              <a:gdLst>
                <a:gd name="connsiteX0" fmla="*/ 0 w 6007099"/>
                <a:gd name="connsiteY0" fmla="*/ 1001183 h 1001183"/>
                <a:gd name="connsiteX1" fmla="*/ 750887 w 6007099"/>
                <a:gd name="connsiteY1" fmla="*/ 0 h 1001183"/>
                <a:gd name="connsiteX2" fmla="*/ 5256212 w 6007099"/>
                <a:gd name="connsiteY2" fmla="*/ 0 h 1001183"/>
                <a:gd name="connsiteX3" fmla="*/ 6007099 w 6007099"/>
                <a:gd name="connsiteY3" fmla="*/ 1001183 h 1001183"/>
                <a:gd name="connsiteX4" fmla="*/ 0 w 6007099"/>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099" h="1001183">
                  <a:moveTo>
                    <a:pt x="0" y="1001183"/>
                  </a:moveTo>
                  <a:lnTo>
                    <a:pt x="750887" y="0"/>
                  </a:lnTo>
                  <a:lnTo>
                    <a:pt x="5256212" y="0"/>
                  </a:lnTo>
                  <a:lnTo>
                    <a:pt x="6007099" y="1001183"/>
                  </a:lnTo>
                  <a:lnTo>
                    <a:pt x="0" y="1001183"/>
                  </a:lnTo>
                  <a:close/>
                </a:path>
              </a:pathLst>
            </a:custGeom>
            <a:solidFill>
              <a:srgbClr val="E6C9D2"/>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9" name="直接连接符 18">
            <a:extLst>
              <a:ext uri="{FF2B5EF4-FFF2-40B4-BE49-F238E27FC236}">
                <a16:creationId xmlns:a16="http://schemas.microsoft.com/office/drawing/2014/main" id="{5AD066DA-13E6-4AE7-8023-C4AB5E8A0643}"/>
              </a:ext>
            </a:extLst>
          </p:cNvPr>
          <p:cNvCxnSpPr/>
          <p:nvPr/>
        </p:nvCxnSpPr>
        <p:spPr>
          <a:xfrm>
            <a:off x="3928041" y="1956707"/>
            <a:ext cx="2812825"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381B5C3-FB22-41D0-AFA4-46012EDD6F0C}"/>
              </a:ext>
            </a:extLst>
          </p:cNvPr>
          <p:cNvCxnSpPr/>
          <p:nvPr/>
        </p:nvCxnSpPr>
        <p:spPr>
          <a:xfrm>
            <a:off x="4439897" y="2948516"/>
            <a:ext cx="2300969"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8CC3AC07-1D8B-439D-A6F3-CE2CA942A4C8}"/>
              </a:ext>
            </a:extLst>
          </p:cNvPr>
          <p:cNvCxnSpPr/>
          <p:nvPr/>
        </p:nvCxnSpPr>
        <p:spPr>
          <a:xfrm>
            <a:off x="4951753" y="3940325"/>
            <a:ext cx="1789113"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9050956E-75E3-44EC-9E9C-A0B66E6D76D5}"/>
              </a:ext>
            </a:extLst>
          </p:cNvPr>
          <p:cNvCxnSpPr/>
          <p:nvPr/>
        </p:nvCxnSpPr>
        <p:spPr>
          <a:xfrm>
            <a:off x="5463609" y="4932135"/>
            <a:ext cx="1277257"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5">
            <a:extLst>
              <a:ext uri="{FF2B5EF4-FFF2-40B4-BE49-F238E27FC236}">
                <a16:creationId xmlns:a16="http://schemas.microsoft.com/office/drawing/2014/main" id="{817799FD-A606-4DDE-BC7C-334053248DA1}"/>
              </a:ext>
            </a:extLst>
          </p:cNvPr>
          <p:cNvSpPr txBox="1"/>
          <p:nvPr/>
        </p:nvSpPr>
        <p:spPr>
          <a:xfrm>
            <a:off x="7029142" y="1676831"/>
            <a:ext cx="374834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29" name="文本框 5">
            <a:extLst>
              <a:ext uri="{FF2B5EF4-FFF2-40B4-BE49-F238E27FC236}">
                <a16:creationId xmlns:a16="http://schemas.microsoft.com/office/drawing/2014/main" id="{2555386D-A9C4-40C4-A9AD-01EA7DFC327C}"/>
              </a:ext>
            </a:extLst>
          </p:cNvPr>
          <p:cNvSpPr txBox="1"/>
          <p:nvPr/>
        </p:nvSpPr>
        <p:spPr>
          <a:xfrm>
            <a:off x="7039040" y="2737915"/>
            <a:ext cx="374834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1" name="文本框 5">
            <a:extLst>
              <a:ext uri="{FF2B5EF4-FFF2-40B4-BE49-F238E27FC236}">
                <a16:creationId xmlns:a16="http://schemas.microsoft.com/office/drawing/2014/main" id="{2D0E2946-2340-44AB-8A54-1C7DC7588BF3}"/>
              </a:ext>
            </a:extLst>
          </p:cNvPr>
          <p:cNvSpPr txBox="1"/>
          <p:nvPr/>
        </p:nvSpPr>
        <p:spPr>
          <a:xfrm>
            <a:off x="7029142" y="3854405"/>
            <a:ext cx="374834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3" name="文本框 5">
            <a:extLst>
              <a:ext uri="{FF2B5EF4-FFF2-40B4-BE49-F238E27FC236}">
                <a16:creationId xmlns:a16="http://schemas.microsoft.com/office/drawing/2014/main" id="{CD8314C7-E0DF-436B-9C48-57AE5C7A60CE}"/>
              </a:ext>
            </a:extLst>
          </p:cNvPr>
          <p:cNvSpPr txBox="1"/>
          <p:nvPr/>
        </p:nvSpPr>
        <p:spPr>
          <a:xfrm>
            <a:off x="7048938" y="4964329"/>
            <a:ext cx="3748349" cy="550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 </a:t>
            </a:r>
          </a:p>
        </p:txBody>
      </p:sp>
      <p:sp>
        <p:nvSpPr>
          <p:cNvPr id="34" name="文本框 6">
            <a:extLst>
              <a:ext uri="{FF2B5EF4-FFF2-40B4-BE49-F238E27FC236}">
                <a16:creationId xmlns:a16="http://schemas.microsoft.com/office/drawing/2014/main" id="{6B909A54-26B8-4BA0-9B1D-AB604FC075CC}"/>
              </a:ext>
            </a:extLst>
          </p:cNvPr>
          <p:cNvSpPr txBox="1"/>
          <p:nvPr/>
        </p:nvSpPr>
        <p:spPr>
          <a:xfrm>
            <a:off x="1880620" y="5709145"/>
            <a:ext cx="2584354" cy="4241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等线 Light" panose="02010600030101010101" pitchFamily="2" charset="-122"/>
                <a:ea typeface="等线 Light" panose="02010600030101010101" pitchFamily="2" charset="-122"/>
                <a:cs typeface="+mn-ea"/>
                <a:sym typeface="+mn-lt"/>
              </a:rPr>
              <a:t>ADD YOUR TITLE HERE</a:t>
            </a:r>
          </a:p>
        </p:txBody>
      </p:sp>
      <p:sp>
        <p:nvSpPr>
          <p:cNvPr id="35" name="文本框 34">
            <a:extLst>
              <a:ext uri="{FF2B5EF4-FFF2-40B4-BE49-F238E27FC236}">
                <a16:creationId xmlns:a16="http://schemas.microsoft.com/office/drawing/2014/main" id="{7A411EE9-6A75-4999-9B14-545E68ED266F}"/>
              </a:ext>
            </a:extLst>
          </p:cNvPr>
          <p:cNvSpPr txBox="1"/>
          <p:nvPr/>
        </p:nvSpPr>
        <p:spPr>
          <a:xfrm>
            <a:off x="3172797" y="1874209"/>
            <a:ext cx="620104" cy="461665"/>
          </a:xfrm>
          <a:prstGeom prst="rect">
            <a:avLst/>
          </a:prstGeom>
          <a:noFill/>
        </p:spPr>
        <p:txBody>
          <a:bodyPr wrap="square" rtlCol="0">
            <a:spAutoFit/>
          </a:bodyPr>
          <a:lstStyle/>
          <a:p>
            <a:r>
              <a:rPr lang="en-US" altLang="zh-CN" sz="2400" dirty="0"/>
              <a:t>01</a:t>
            </a:r>
            <a:endParaRPr lang="zh-CN" altLang="en-US" sz="2400" dirty="0"/>
          </a:p>
        </p:txBody>
      </p:sp>
      <p:sp>
        <p:nvSpPr>
          <p:cNvPr id="36" name="文本框 35">
            <a:extLst>
              <a:ext uri="{FF2B5EF4-FFF2-40B4-BE49-F238E27FC236}">
                <a16:creationId xmlns:a16="http://schemas.microsoft.com/office/drawing/2014/main" id="{248B7AD2-CCB4-4F31-B67C-A2C32482A702}"/>
              </a:ext>
            </a:extLst>
          </p:cNvPr>
          <p:cNvSpPr txBox="1"/>
          <p:nvPr/>
        </p:nvSpPr>
        <p:spPr>
          <a:xfrm>
            <a:off x="3172797" y="2816357"/>
            <a:ext cx="620104" cy="461665"/>
          </a:xfrm>
          <a:prstGeom prst="rect">
            <a:avLst/>
          </a:prstGeom>
          <a:noFill/>
        </p:spPr>
        <p:txBody>
          <a:bodyPr wrap="square" rtlCol="0">
            <a:spAutoFit/>
          </a:bodyPr>
          <a:lstStyle/>
          <a:p>
            <a:r>
              <a:rPr lang="en-US" altLang="zh-CN" sz="2400" dirty="0"/>
              <a:t>02</a:t>
            </a:r>
            <a:endParaRPr lang="zh-CN" altLang="en-US" sz="2400" dirty="0"/>
          </a:p>
        </p:txBody>
      </p:sp>
      <p:sp>
        <p:nvSpPr>
          <p:cNvPr id="37" name="文本框 36">
            <a:extLst>
              <a:ext uri="{FF2B5EF4-FFF2-40B4-BE49-F238E27FC236}">
                <a16:creationId xmlns:a16="http://schemas.microsoft.com/office/drawing/2014/main" id="{44DFA212-6931-4FC9-924E-020EFA6A940D}"/>
              </a:ext>
            </a:extLst>
          </p:cNvPr>
          <p:cNvSpPr txBox="1"/>
          <p:nvPr/>
        </p:nvSpPr>
        <p:spPr>
          <a:xfrm>
            <a:off x="3179068" y="3829628"/>
            <a:ext cx="620104" cy="461665"/>
          </a:xfrm>
          <a:prstGeom prst="rect">
            <a:avLst/>
          </a:prstGeom>
          <a:noFill/>
        </p:spPr>
        <p:txBody>
          <a:bodyPr wrap="square" rtlCol="0">
            <a:spAutoFit/>
          </a:bodyPr>
          <a:lstStyle/>
          <a:p>
            <a:r>
              <a:rPr lang="en-US" altLang="zh-CN" sz="2400" dirty="0"/>
              <a:t>03</a:t>
            </a:r>
            <a:endParaRPr lang="zh-CN" altLang="en-US" sz="2400" dirty="0"/>
          </a:p>
        </p:txBody>
      </p:sp>
      <p:sp>
        <p:nvSpPr>
          <p:cNvPr id="38" name="文本框 37">
            <a:extLst>
              <a:ext uri="{FF2B5EF4-FFF2-40B4-BE49-F238E27FC236}">
                <a16:creationId xmlns:a16="http://schemas.microsoft.com/office/drawing/2014/main" id="{7DF820AE-5E2F-4727-8D52-94C51600653A}"/>
              </a:ext>
            </a:extLst>
          </p:cNvPr>
          <p:cNvSpPr txBox="1"/>
          <p:nvPr/>
        </p:nvSpPr>
        <p:spPr>
          <a:xfrm>
            <a:off x="3172797" y="4830811"/>
            <a:ext cx="620104" cy="461665"/>
          </a:xfrm>
          <a:prstGeom prst="rect">
            <a:avLst/>
          </a:prstGeom>
          <a:noFill/>
        </p:spPr>
        <p:txBody>
          <a:bodyPr wrap="square" rtlCol="0">
            <a:spAutoFit/>
          </a:bodyPr>
          <a:lstStyle/>
          <a:p>
            <a:r>
              <a:rPr lang="en-US" altLang="zh-CN" sz="2400" dirty="0"/>
              <a:t>04</a:t>
            </a:r>
            <a:endParaRPr lang="zh-CN" altLang="en-US" sz="2400" dirty="0"/>
          </a:p>
        </p:txBody>
      </p:sp>
    </p:spTree>
    <p:extLst>
      <p:ext uri="{BB962C8B-B14F-4D97-AF65-F5344CB8AC3E}">
        <p14:creationId xmlns:p14="http://schemas.microsoft.com/office/powerpoint/2010/main" val="2998941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70447" y="5219382"/>
            <a:ext cx="335280" cy="916940"/>
          </a:xfrm>
          <a:prstGeom prst="rect">
            <a:avLst/>
          </a:prstGeom>
          <a:solidFill>
            <a:srgbClr val="A7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cxnSp>
        <p:nvCxnSpPr>
          <p:cNvPr id="12" name="直接连接符 11"/>
          <p:cNvCxnSpPr/>
          <p:nvPr/>
        </p:nvCxnSpPr>
        <p:spPr>
          <a:xfrm flipV="1">
            <a:off x="1405727" y="5677852"/>
            <a:ext cx="8658860" cy="5080"/>
          </a:xfrm>
          <a:prstGeom prst="line">
            <a:avLst/>
          </a:prstGeom>
          <a:ln w="25400">
            <a:solidFill>
              <a:srgbClr val="353535"/>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6667130" y="5219382"/>
            <a:ext cx="4434257" cy="916940"/>
          </a:xfrm>
          <a:prstGeom prst="rect">
            <a:avLst/>
          </a:prstGeom>
          <a:solidFill>
            <a:srgbClr val="A7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6" name="文本框 14"/>
          <p:cNvSpPr txBox="1"/>
          <p:nvPr/>
        </p:nvSpPr>
        <p:spPr>
          <a:xfrm>
            <a:off x="1090612" y="2107224"/>
            <a:ext cx="5729605" cy="28262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1000" dirty="0">
                <a:solidFill>
                  <a:srgbClr val="353535"/>
                </a:solidFill>
                <a:latin typeface="宋体" panose="02010600030101010101" pitchFamily="2" charset="-122"/>
                <a:ea typeface="宋体" panose="02010600030101010101" pitchFamily="2" charset="-122"/>
                <a:sym typeface="Arial" panose="020B0604020202020204"/>
              </a:rPr>
              <a:t>I love you more than I've ever loved any woman. And I've waited longer for you than I've waited for any woman.</a:t>
            </a:r>
          </a:p>
          <a:p>
            <a:pPr algn="ctr" fontAlgn="auto">
              <a:lnSpc>
                <a:spcPct val="150000"/>
              </a:lnSpc>
            </a:pPr>
            <a:endParaRPr lang="zh-CN" altLang="en-US" sz="1000" dirty="0">
              <a:solidFill>
                <a:srgbClr val="353535"/>
              </a:solidFill>
              <a:latin typeface="宋体" panose="02010600030101010101" pitchFamily="2" charset="-122"/>
              <a:ea typeface="宋体" panose="02010600030101010101" pitchFamily="2" charset="-122"/>
              <a:sym typeface="Arial" panose="020B0604020202020204"/>
            </a:endParaRPr>
          </a:p>
          <a:p>
            <a:pPr algn="ctr" fontAlgn="auto">
              <a:lnSpc>
                <a:spcPct val="150000"/>
              </a:lnSpc>
            </a:pPr>
            <a:r>
              <a:rPr lang="zh-CN" altLang="en-US" sz="1000" dirty="0">
                <a:solidFill>
                  <a:srgbClr val="353535"/>
                </a:solidFill>
                <a:latin typeface="宋体" panose="02010600030101010101" pitchFamily="2" charset="-122"/>
                <a:ea typeface="宋体" panose="02010600030101010101" pitchFamily="2" charset="-122"/>
                <a:sym typeface="Arial" panose="020B0604020202020204"/>
              </a:rPr>
              <a:t>I love you more than I've ever loved any woman. And I've waited longer for you than I've waited for any woman.I love you more than I've ever loved any woman. And I've waited longer for you than I've waited for any woman.</a:t>
            </a:r>
            <a:endParaRPr lang="en-US" altLang="zh-CN" sz="1000" dirty="0">
              <a:solidFill>
                <a:srgbClr val="353535"/>
              </a:solidFill>
              <a:latin typeface="宋体" panose="02010600030101010101" pitchFamily="2" charset="-122"/>
              <a:ea typeface="宋体" panose="02010600030101010101" pitchFamily="2" charset="-122"/>
              <a:sym typeface="Arial" panose="020B0604020202020204"/>
            </a:endParaRPr>
          </a:p>
          <a:p>
            <a:pPr algn="ctr" fontAlgn="auto">
              <a:lnSpc>
                <a:spcPct val="150000"/>
              </a:lnSpc>
            </a:pPr>
            <a:endParaRPr lang="en-US" altLang="zh-CN" sz="1000" dirty="0">
              <a:solidFill>
                <a:srgbClr val="353535"/>
              </a:solidFill>
              <a:latin typeface="宋体" panose="02010600030101010101" pitchFamily="2" charset="-122"/>
              <a:ea typeface="宋体" panose="02010600030101010101" pitchFamily="2" charset="-122"/>
              <a:sym typeface="Arial" panose="020B0604020202020204"/>
            </a:endParaRPr>
          </a:p>
          <a:p>
            <a:pPr algn="ctr">
              <a:lnSpc>
                <a:spcPct val="150000"/>
              </a:lnSpc>
            </a:pPr>
            <a:r>
              <a:rPr lang="zh-CN" altLang="en-US" sz="1000" dirty="0">
                <a:solidFill>
                  <a:srgbClr val="353535"/>
                </a:solidFill>
                <a:latin typeface="宋体" panose="02010600030101010101" pitchFamily="2" charset="-122"/>
                <a:sym typeface="Arial" panose="020B0604020202020204"/>
              </a:rPr>
              <a:t>I love you more than I've ever loved any woman. And I've waited longer for you than I've waited for any woman.I love you more than I've ever loved any woman. And I've waited longer for you than I've waited for any woman.</a:t>
            </a:r>
            <a:endParaRPr lang="en-US" altLang="zh-CN" sz="1000" dirty="0">
              <a:solidFill>
                <a:srgbClr val="353535"/>
              </a:solidFill>
              <a:latin typeface="宋体" panose="02010600030101010101" pitchFamily="2" charset="-122"/>
              <a:sym typeface="Arial" panose="020B0604020202020204"/>
            </a:endParaRPr>
          </a:p>
          <a:p>
            <a:pPr algn="ctr" fontAlgn="auto">
              <a:lnSpc>
                <a:spcPct val="150000"/>
              </a:lnSpc>
            </a:pPr>
            <a:endParaRPr lang="en-US" altLang="zh-CN" sz="1000" dirty="0">
              <a:solidFill>
                <a:srgbClr val="353535"/>
              </a:solidFill>
              <a:latin typeface="宋体" panose="02010600030101010101" pitchFamily="2" charset="-122"/>
              <a:ea typeface="宋体" panose="02010600030101010101" pitchFamily="2" charset="-122"/>
              <a:sym typeface="Arial" panose="020B0604020202020204"/>
            </a:endParaRPr>
          </a:p>
          <a:p>
            <a:pPr algn="ctr" fontAlgn="auto">
              <a:lnSpc>
                <a:spcPct val="150000"/>
              </a:lnSpc>
            </a:pPr>
            <a:endParaRPr lang="zh-CN" altLang="en-US" sz="1000" dirty="0">
              <a:solidFill>
                <a:srgbClr val="353535"/>
              </a:solidFill>
              <a:latin typeface="宋体" panose="02010600030101010101" pitchFamily="2" charset="-122"/>
              <a:ea typeface="宋体" panose="02010600030101010101" pitchFamily="2" charset="-122"/>
              <a:sym typeface="Arial" panose="020B0604020202020204"/>
            </a:endParaRPr>
          </a:p>
        </p:txBody>
      </p:sp>
      <p:sp>
        <p:nvSpPr>
          <p:cNvPr id="17" name="微信"/>
          <p:cNvSpPr/>
          <p:nvPr/>
        </p:nvSpPr>
        <p:spPr>
          <a:xfrm>
            <a:off x="3288716" y="5223568"/>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Arial" panose="020B0604020202020204"/>
              <a:ea typeface="微软雅黑" panose="020B0503020204020204" charset="-122"/>
              <a:sym typeface="Arial" panose="020B0604020202020204"/>
            </a:endParaRPr>
          </a:p>
        </p:txBody>
      </p:sp>
      <p:sp>
        <p:nvSpPr>
          <p:cNvPr id="18" name="微博"/>
          <p:cNvSpPr/>
          <p:nvPr/>
        </p:nvSpPr>
        <p:spPr>
          <a:xfrm>
            <a:off x="3906571" y="5223568"/>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Arial" panose="020B0604020202020204"/>
              <a:ea typeface="微软雅黑" panose="020B0503020204020204" charset="-122"/>
              <a:sym typeface="Arial" panose="020B0604020202020204"/>
            </a:endParaRPr>
          </a:p>
        </p:txBody>
      </p:sp>
      <p:sp>
        <p:nvSpPr>
          <p:cNvPr id="19" name="Facebook"/>
          <p:cNvSpPr/>
          <p:nvPr/>
        </p:nvSpPr>
        <p:spPr bwMode="auto">
          <a:xfrm>
            <a:off x="4495851" y="5224203"/>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latin typeface="Arial" panose="020B0604020202020204"/>
              <a:ea typeface="微软雅黑" panose="020B0503020204020204" charset="-122"/>
              <a:sym typeface="Arial" panose="020B0604020202020204"/>
            </a:endParaRPr>
          </a:p>
        </p:txBody>
      </p:sp>
      <p:sp>
        <p:nvSpPr>
          <p:cNvPr id="20" name="文本框 9"/>
          <p:cNvSpPr txBox="1"/>
          <p:nvPr/>
        </p:nvSpPr>
        <p:spPr>
          <a:xfrm>
            <a:off x="2525917" y="1473488"/>
            <a:ext cx="2858993" cy="442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b="1" dirty="0">
                <a:latin typeface="+mn-ea"/>
                <a:cs typeface="+mn-ea"/>
                <a:sym typeface="+mn-lt"/>
              </a:rPr>
              <a:t>ADD YOUR TITLE HERE</a:t>
            </a:r>
          </a:p>
        </p:txBody>
      </p:sp>
      <p:pic>
        <p:nvPicPr>
          <p:cNvPr id="3" name="图片 2">
            <a:extLst>
              <a:ext uri="{FF2B5EF4-FFF2-40B4-BE49-F238E27FC236}">
                <a16:creationId xmlns:a16="http://schemas.microsoft.com/office/drawing/2014/main" id="{44DE5D85-3E0F-4CC7-B5E3-CB951502B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2903" y="958787"/>
            <a:ext cx="3362709" cy="54375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海边的情侣-影子加白_插画,厦门,情侣,...">
            <a:extLst>
              <a:ext uri="{FF2B5EF4-FFF2-40B4-BE49-F238E27FC236}">
                <a16:creationId xmlns:a16="http://schemas.microsoft.com/office/drawing/2014/main" id="{7D4701E5-F98F-451B-9406-044FD45DE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37"/>
          <a:stretch/>
        </p:blipFill>
        <p:spPr bwMode="auto">
          <a:xfrm>
            <a:off x="1312203" y="993733"/>
            <a:ext cx="3915210" cy="236764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75EFD705-7EF1-4959-B310-F598979F7E01}"/>
              </a:ext>
            </a:extLst>
          </p:cNvPr>
          <p:cNvSpPr/>
          <p:nvPr/>
        </p:nvSpPr>
        <p:spPr>
          <a:xfrm>
            <a:off x="9527344" y="-22225"/>
            <a:ext cx="1988185" cy="6902450"/>
          </a:xfrm>
          <a:prstGeom prst="rect">
            <a:avLst/>
          </a:prstGeom>
          <a:solidFill>
            <a:srgbClr val="E6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文本框 7">
            <a:extLst>
              <a:ext uri="{FF2B5EF4-FFF2-40B4-BE49-F238E27FC236}">
                <a16:creationId xmlns:a16="http://schemas.microsoft.com/office/drawing/2014/main" id="{FE3757BB-E3F7-4E89-BA98-E4D3C66CAFE8}"/>
              </a:ext>
            </a:extLst>
          </p:cNvPr>
          <p:cNvSpPr txBox="1"/>
          <p:nvPr/>
        </p:nvSpPr>
        <p:spPr>
          <a:xfrm>
            <a:off x="1318988" y="4502260"/>
            <a:ext cx="7816850" cy="126810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dirty="0">
                <a:solidFill>
                  <a:schemeClr val="tx1">
                    <a:lumMod val="65000"/>
                    <a:lumOff val="35000"/>
                  </a:schemeClr>
                </a:solidFill>
                <a:latin typeface="宋体" panose="02010600030101010101" pitchFamily="2" charset="-122"/>
                <a:ea typeface="宋体" panose="02010600030101010101" pitchFamily="2" charset="-122"/>
                <a:sym typeface="+mn-ea"/>
              </a:rPr>
              <a:t>I love you more than I've ever loved any woman. And I've waited longer for you than I've waited for any woman.I love you more than I've ever loved any woman. And I've waited longer for you than I've waited for any woman.</a:t>
            </a:r>
          </a:p>
          <a:p>
            <a:pPr algn="l" fontAlgn="auto">
              <a:lnSpc>
                <a:spcPct val="200000"/>
              </a:lnSpc>
            </a:pPr>
            <a:r>
              <a:rPr lang="zh-CN" altLang="en-US" sz="1000" dirty="0">
                <a:solidFill>
                  <a:schemeClr val="tx1">
                    <a:lumMod val="65000"/>
                    <a:lumOff val="35000"/>
                  </a:schemeClr>
                </a:solidFill>
                <a:latin typeface="宋体" panose="02010600030101010101" pitchFamily="2" charset="-122"/>
                <a:ea typeface="宋体" panose="02010600030101010101" pitchFamily="2" charset="-122"/>
                <a:sym typeface="+mn-ea"/>
              </a:rPr>
              <a:t>I love you more than I've ever loved any woman. And I've waited longer for you than I've waited for any woman</a:t>
            </a:r>
            <a:r>
              <a:rPr lang="en-US" altLang="zh-CN" sz="1000" dirty="0">
                <a:solidFill>
                  <a:schemeClr val="tx1">
                    <a:lumMod val="65000"/>
                    <a:lumOff val="35000"/>
                  </a:schemeClr>
                </a:solidFill>
                <a:latin typeface="宋体" panose="02010600030101010101" pitchFamily="2" charset="-122"/>
                <a:ea typeface="宋体" panose="02010600030101010101" pitchFamily="2" charset="-122"/>
                <a:sym typeface="+mn-ea"/>
              </a:rPr>
              <a:t>.</a:t>
            </a:r>
            <a:r>
              <a:rPr lang="zh-CN" altLang="en-US" sz="1000" dirty="0">
                <a:solidFill>
                  <a:schemeClr val="tx1">
                    <a:lumMod val="65000"/>
                    <a:lumOff val="35000"/>
                  </a:schemeClr>
                </a:solidFill>
                <a:latin typeface="宋体" panose="02010600030101010101" pitchFamily="2" charset="-122"/>
                <a:ea typeface="宋体" panose="02010600030101010101" pitchFamily="2" charset="-122"/>
                <a:sym typeface="+mn-ea"/>
              </a:rPr>
              <a:t>I love you more than I've ever loved any woman. And I've waited longer for you than I've waited for any woman.</a:t>
            </a:r>
          </a:p>
        </p:txBody>
      </p:sp>
      <p:cxnSp>
        <p:nvCxnSpPr>
          <p:cNvPr id="5" name="直接连接符 4">
            <a:extLst>
              <a:ext uri="{FF2B5EF4-FFF2-40B4-BE49-F238E27FC236}">
                <a16:creationId xmlns:a16="http://schemas.microsoft.com/office/drawing/2014/main" id="{4FF15E03-B59F-4915-B420-6ABE37AFED6C}"/>
              </a:ext>
            </a:extLst>
          </p:cNvPr>
          <p:cNvCxnSpPr/>
          <p:nvPr/>
        </p:nvCxnSpPr>
        <p:spPr>
          <a:xfrm>
            <a:off x="1416643" y="6140461"/>
            <a:ext cx="731520" cy="0"/>
          </a:xfrm>
          <a:prstGeom prst="line">
            <a:avLst/>
          </a:prstGeom>
          <a:ln w="50800" cmpd="sng">
            <a:solidFill>
              <a:srgbClr val="A7E5EE"/>
            </a:solidFill>
            <a:prstDash val="solid"/>
          </a:ln>
        </p:spPr>
        <p:style>
          <a:lnRef idx="1">
            <a:schemeClr val="accent1"/>
          </a:lnRef>
          <a:fillRef idx="0">
            <a:schemeClr val="accent1"/>
          </a:fillRef>
          <a:effectRef idx="0">
            <a:schemeClr val="accent1"/>
          </a:effectRef>
          <a:fontRef idx="minor">
            <a:schemeClr val="tx1"/>
          </a:fontRef>
        </p:style>
      </p:cxnSp>
      <p:sp>
        <p:nvSpPr>
          <p:cNvPr id="6" name="文本框 6">
            <a:extLst>
              <a:ext uri="{FF2B5EF4-FFF2-40B4-BE49-F238E27FC236}">
                <a16:creationId xmlns:a16="http://schemas.microsoft.com/office/drawing/2014/main" id="{FC31ACBF-DEEA-4D81-9047-3BFB4161F998}"/>
              </a:ext>
            </a:extLst>
          </p:cNvPr>
          <p:cNvSpPr txBox="1"/>
          <p:nvPr/>
        </p:nvSpPr>
        <p:spPr>
          <a:xfrm>
            <a:off x="10214414" y="1229360"/>
            <a:ext cx="613410" cy="3916680"/>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a:solidFill>
                  <a:schemeClr val="bg1"/>
                </a:solidFill>
                <a:latin typeface="+mj-lt"/>
                <a:ea typeface="微软雅黑" panose="020B0503020204020204" charset="-122"/>
                <a:cs typeface="+mj-lt"/>
                <a:sym typeface="+mn-ea"/>
              </a:rPr>
              <a:t>DESTINY  FREEDOM</a:t>
            </a:r>
          </a:p>
        </p:txBody>
      </p:sp>
      <p:sp>
        <p:nvSpPr>
          <p:cNvPr id="7" name="文本框 9">
            <a:extLst>
              <a:ext uri="{FF2B5EF4-FFF2-40B4-BE49-F238E27FC236}">
                <a16:creationId xmlns:a16="http://schemas.microsoft.com/office/drawing/2014/main" id="{8C8D12A7-ACD5-46C1-ADAA-C8F5FE4C1876}"/>
              </a:ext>
            </a:extLst>
          </p:cNvPr>
          <p:cNvSpPr txBox="1"/>
          <p:nvPr/>
        </p:nvSpPr>
        <p:spPr>
          <a:xfrm>
            <a:off x="1318988" y="3833970"/>
            <a:ext cx="2858993" cy="442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b="1" dirty="0">
                <a:latin typeface="+mn-ea"/>
                <a:cs typeface="+mn-ea"/>
                <a:sym typeface="+mn-lt"/>
              </a:rPr>
              <a:t>ADD YOUR TITLE HERE</a:t>
            </a:r>
          </a:p>
        </p:txBody>
      </p:sp>
      <p:pic>
        <p:nvPicPr>
          <p:cNvPr id="8" name="图片 7" descr="图片包含 水, 运动&#10;&#10;已生成高可信度的说明">
            <a:extLst>
              <a:ext uri="{FF2B5EF4-FFF2-40B4-BE49-F238E27FC236}">
                <a16:creationId xmlns:a16="http://schemas.microsoft.com/office/drawing/2014/main" id="{0FD01E12-A776-4259-97DA-0F72489131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7318"/>
          <a:stretch>
            <a:fillRect/>
          </a:stretch>
        </p:blipFill>
        <p:spPr>
          <a:xfrm>
            <a:off x="5318140" y="993733"/>
            <a:ext cx="3915210" cy="2367648"/>
          </a:xfrm>
          <a:prstGeom prst="rect">
            <a:avLst/>
          </a:prstGeom>
        </p:spPr>
      </p:pic>
    </p:spTree>
    <p:extLst>
      <p:ext uri="{BB962C8B-B14F-4D97-AF65-F5344CB8AC3E}">
        <p14:creationId xmlns:p14="http://schemas.microsoft.com/office/powerpoint/2010/main" val="2808588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1B9D41-0AC8-455B-8A89-F8FBD6731E0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grpSp>
        <p:nvGrpSpPr>
          <p:cNvPr id="3" name="组合 2">
            <a:extLst>
              <a:ext uri="{FF2B5EF4-FFF2-40B4-BE49-F238E27FC236}">
                <a16:creationId xmlns:a16="http://schemas.microsoft.com/office/drawing/2014/main" id="{2B7E76F5-82CA-45E1-AB62-2DD3F5C61A73}"/>
              </a:ext>
            </a:extLst>
          </p:cNvPr>
          <p:cNvGrpSpPr/>
          <p:nvPr/>
        </p:nvGrpSpPr>
        <p:grpSpPr>
          <a:xfrm>
            <a:off x="7072617" y="1776055"/>
            <a:ext cx="692497" cy="3438220"/>
            <a:chOff x="3586504" y="1679194"/>
            <a:chExt cx="692497" cy="3438220"/>
          </a:xfrm>
        </p:grpSpPr>
        <p:sp>
          <p:nvSpPr>
            <p:cNvPr id="4" name="文本框 5">
              <a:extLst>
                <a:ext uri="{FF2B5EF4-FFF2-40B4-BE49-F238E27FC236}">
                  <a16:creationId xmlns:a16="http://schemas.microsoft.com/office/drawing/2014/main" id="{4B7506A9-5620-41CC-ABB7-E5D9019BCF96}"/>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5" name="文本框 6">
              <a:extLst>
                <a:ext uri="{FF2B5EF4-FFF2-40B4-BE49-F238E27FC236}">
                  <a16:creationId xmlns:a16="http://schemas.microsoft.com/office/drawing/2014/main" id="{1A079C02-7A33-4B1C-9990-E7EBD428BE7B}"/>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03</a:t>
              </a:r>
              <a:endParaRPr lang="zh-CN" altLang="en-US" sz="2800" dirty="0"/>
            </a:p>
          </p:txBody>
        </p:sp>
      </p:grpSp>
    </p:spTree>
    <p:extLst>
      <p:ext uri="{BB962C8B-B14F-4D97-AF65-F5344CB8AC3E}">
        <p14:creationId xmlns:p14="http://schemas.microsoft.com/office/powerpoint/2010/main" val="1794713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FD3BF628-DD00-49B1-AC3D-078543C166B2}"/>
              </a:ext>
            </a:extLst>
          </p:cNvPr>
          <p:cNvSpPr/>
          <p:nvPr/>
        </p:nvSpPr>
        <p:spPr>
          <a:xfrm>
            <a:off x="607053" y="4389928"/>
            <a:ext cx="10958004" cy="1145220"/>
          </a:xfrm>
          <a:prstGeom prst="rect">
            <a:avLst/>
          </a:prstGeom>
          <a:solidFill>
            <a:srgbClr val="E6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99">
            <a:extLst>
              <a:ext uri="{FF2B5EF4-FFF2-40B4-BE49-F238E27FC236}">
                <a16:creationId xmlns:a16="http://schemas.microsoft.com/office/drawing/2014/main" id="{422A7395-6DE5-402F-8899-1309AAED5A2E}"/>
              </a:ext>
            </a:extLst>
          </p:cNvPr>
          <p:cNvSpPr txBox="1"/>
          <p:nvPr/>
        </p:nvSpPr>
        <p:spPr>
          <a:xfrm>
            <a:off x="6842878" y="2157807"/>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4" name="文本框 100">
            <a:extLst>
              <a:ext uri="{FF2B5EF4-FFF2-40B4-BE49-F238E27FC236}">
                <a16:creationId xmlns:a16="http://schemas.microsoft.com/office/drawing/2014/main" id="{D1580E0A-4E32-4C18-BF91-47933520537E}"/>
              </a:ext>
            </a:extLst>
          </p:cNvPr>
          <p:cNvSpPr txBox="1"/>
          <p:nvPr/>
        </p:nvSpPr>
        <p:spPr>
          <a:xfrm>
            <a:off x="6842878" y="1855512"/>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5" name="文本框 99">
            <a:extLst>
              <a:ext uri="{FF2B5EF4-FFF2-40B4-BE49-F238E27FC236}">
                <a16:creationId xmlns:a16="http://schemas.microsoft.com/office/drawing/2014/main" id="{31B89312-F40D-4EDC-A505-D8786401A0BC}"/>
              </a:ext>
            </a:extLst>
          </p:cNvPr>
          <p:cNvSpPr txBox="1"/>
          <p:nvPr/>
        </p:nvSpPr>
        <p:spPr>
          <a:xfrm>
            <a:off x="6842878" y="3530188"/>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6" name="文本框 100">
            <a:extLst>
              <a:ext uri="{FF2B5EF4-FFF2-40B4-BE49-F238E27FC236}">
                <a16:creationId xmlns:a16="http://schemas.microsoft.com/office/drawing/2014/main" id="{3712CCB4-B446-42B8-A5D7-C0683800EA23}"/>
              </a:ext>
            </a:extLst>
          </p:cNvPr>
          <p:cNvSpPr txBox="1"/>
          <p:nvPr/>
        </p:nvSpPr>
        <p:spPr>
          <a:xfrm>
            <a:off x="6842878" y="3227893"/>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7" name="文本框 99">
            <a:extLst>
              <a:ext uri="{FF2B5EF4-FFF2-40B4-BE49-F238E27FC236}">
                <a16:creationId xmlns:a16="http://schemas.microsoft.com/office/drawing/2014/main" id="{E2A76FAE-010B-45D7-9686-9DC6F44D5643}"/>
              </a:ext>
            </a:extLst>
          </p:cNvPr>
          <p:cNvSpPr txBox="1"/>
          <p:nvPr/>
        </p:nvSpPr>
        <p:spPr>
          <a:xfrm>
            <a:off x="6845443" y="4824973"/>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8" name="文本框 100">
            <a:extLst>
              <a:ext uri="{FF2B5EF4-FFF2-40B4-BE49-F238E27FC236}">
                <a16:creationId xmlns:a16="http://schemas.microsoft.com/office/drawing/2014/main" id="{CB3E0714-6A70-494F-B33A-6C7A95BB7372}"/>
              </a:ext>
            </a:extLst>
          </p:cNvPr>
          <p:cNvSpPr txBox="1"/>
          <p:nvPr/>
        </p:nvSpPr>
        <p:spPr>
          <a:xfrm>
            <a:off x="6845443" y="4522678"/>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9" name="Oval 37">
            <a:extLst>
              <a:ext uri="{FF2B5EF4-FFF2-40B4-BE49-F238E27FC236}">
                <a16:creationId xmlns:a16="http://schemas.microsoft.com/office/drawing/2014/main" id="{B46BAABD-635B-416D-AC2D-5FBC33F1EF6E}"/>
              </a:ext>
            </a:extLst>
          </p:cNvPr>
          <p:cNvSpPr/>
          <p:nvPr/>
        </p:nvSpPr>
        <p:spPr bwMode="auto">
          <a:xfrm flipH="1">
            <a:off x="6086055" y="2157807"/>
            <a:ext cx="269078" cy="269079"/>
          </a:xfrm>
          <a:prstGeom prst="ellipse">
            <a:avLst/>
          </a:prstGeom>
          <a:solidFill>
            <a:srgbClr val="A1E1DD"/>
          </a:solidFill>
          <a:ln w="9525">
            <a:solidFill>
              <a:srgbClr val="A1E1DD"/>
            </a:solidFill>
            <a:roun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0" name="Oval 39">
            <a:extLst>
              <a:ext uri="{FF2B5EF4-FFF2-40B4-BE49-F238E27FC236}">
                <a16:creationId xmlns:a16="http://schemas.microsoft.com/office/drawing/2014/main" id="{CD49BD0D-6A4B-443F-A1D1-6546E0F92AB1}"/>
              </a:ext>
            </a:extLst>
          </p:cNvPr>
          <p:cNvSpPr/>
          <p:nvPr/>
        </p:nvSpPr>
        <p:spPr bwMode="auto">
          <a:xfrm flipH="1">
            <a:off x="6086055" y="3476038"/>
            <a:ext cx="269078" cy="269079"/>
          </a:xfrm>
          <a:prstGeom prst="ellipse">
            <a:avLst/>
          </a:prstGeom>
          <a:solidFill>
            <a:srgbClr val="A1E1DD"/>
          </a:solidFill>
          <a:ln w="9525">
            <a:solidFill>
              <a:srgbClr val="A1E1DD"/>
            </a:solidFill>
            <a:roun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1" name="Oval 40">
            <a:extLst>
              <a:ext uri="{FF2B5EF4-FFF2-40B4-BE49-F238E27FC236}">
                <a16:creationId xmlns:a16="http://schemas.microsoft.com/office/drawing/2014/main" id="{16199A38-8D9A-4178-B2F8-2B286DF21881}"/>
              </a:ext>
            </a:extLst>
          </p:cNvPr>
          <p:cNvSpPr/>
          <p:nvPr/>
        </p:nvSpPr>
        <p:spPr bwMode="auto">
          <a:xfrm flipH="1">
            <a:off x="6086055" y="4794269"/>
            <a:ext cx="269078" cy="269079"/>
          </a:xfrm>
          <a:prstGeom prst="ellipse">
            <a:avLst/>
          </a:prstGeom>
          <a:solidFill>
            <a:srgbClr val="A1E1DD"/>
          </a:solidFill>
          <a:ln w="9525">
            <a:solidFill>
              <a:srgbClr val="A1E1DD"/>
            </a:solidFill>
            <a:roun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pic>
        <p:nvPicPr>
          <p:cNvPr id="14" name="图片 13" descr="图片包含 人员, 掌握, 室内, 就坐&#10;&#10;已生成高可信度的说明">
            <a:extLst>
              <a:ext uri="{FF2B5EF4-FFF2-40B4-BE49-F238E27FC236}">
                <a16:creationId xmlns:a16="http://schemas.microsoft.com/office/drawing/2014/main" id="{E4F89CD5-A1C1-44CF-8A65-AD37D7B75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891" y="467230"/>
            <a:ext cx="4143584" cy="5521326"/>
          </a:xfrm>
          <a:prstGeom prst="rect">
            <a:avLst/>
          </a:prstGeom>
        </p:spPr>
      </p:pic>
    </p:spTree>
    <p:extLst>
      <p:ext uri="{BB962C8B-B14F-4D97-AF65-F5344CB8AC3E}">
        <p14:creationId xmlns:p14="http://schemas.microsoft.com/office/powerpoint/2010/main" val="658535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DE8C1BA-BE53-4DCB-B9CA-74669C769452}"/>
              </a:ext>
            </a:extLst>
          </p:cNvPr>
          <p:cNvGrpSpPr/>
          <p:nvPr/>
        </p:nvGrpSpPr>
        <p:grpSpPr>
          <a:xfrm>
            <a:off x="4259191" y="1592193"/>
            <a:ext cx="3673614" cy="3673614"/>
            <a:chOff x="4259192" y="2131942"/>
            <a:chExt cx="3673614" cy="3673614"/>
          </a:xfrm>
        </p:grpSpPr>
        <p:sp>
          <p:nvSpPr>
            <p:cNvPr id="3" name="空心弧 2">
              <a:extLst>
                <a:ext uri="{FF2B5EF4-FFF2-40B4-BE49-F238E27FC236}">
                  <a16:creationId xmlns:a16="http://schemas.microsoft.com/office/drawing/2014/main" id="{F1B57932-4035-4EE7-AF7D-E86C6502614A}"/>
                </a:ext>
              </a:extLst>
            </p:cNvPr>
            <p:cNvSpPr/>
            <p:nvPr/>
          </p:nvSpPr>
          <p:spPr>
            <a:xfrm>
              <a:off x="4682115" y="2554865"/>
              <a:ext cx="2827768" cy="2827768"/>
            </a:xfrm>
            <a:prstGeom prst="blockArc">
              <a:avLst>
                <a:gd name="adj1" fmla="val 10800000"/>
                <a:gd name="adj2" fmla="val 162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 name="空心弧 3">
              <a:extLst>
                <a:ext uri="{FF2B5EF4-FFF2-40B4-BE49-F238E27FC236}">
                  <a16:creationId xmlns:a16="http://schemas.microsoft.com/office/drawing/2014/main" id="{FEC1F6DB-D4F2-4C2A-96C1-B8F77B4B0FD6}"/>
                </a:ext>
              </a:extLst>
            </p:cNvPr>
            <p:cNvSpPr/>
            <p:nvPr/>
          </p:nvSpPr>
          <p:spPr>
            <a:xfrm>
              <a:off x="4682115" y="2554865"/>
              <a:ext cx="2827768" cy="2827768"/>
            </a:xfrm>
            <a:prstGeom prst="blockArc">
              <a:avLst>
                <a:gd name="adj1" fmla="val 5400000"/>
                <a:gd name="adj2" fmla="val 108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 name="空心弧 4">
              <a:extLst>
                <a:ext uri="{FF2B5EF4-FFF2-40B4-BE49-F238E27FC236}">
                  <a16:creationId xmlns:a16="http://schemas.microsoft.com/office/drawing/2014/main" id="{1C2E0189-04D4-471E-B61B-749AC0169335}"/>
                </a:ext>
              </a:extLst>
            </p:cNvPr>
            <p:cNvSpPr/>
            <p:nvPr/>
          </p:nvSpPr>
          <p:spPr>
            <a:xfrm>
              <a:off x="4682115" y="2554865"/>
              <a:ext cx="2827768" cy="2827768"/>
            </a:xfrm>
            <a:prstGeom prst="blockArc">
              <a:avLst>
                <a:gd name="adj1" fmla="val 0"/>
                <a:gd name="adj2" fmla="val 54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a:extLst>
                <a:ext uri="{FF2B5EF4-FFF2-40B4-BE49-F238E27FC236}">
                  <a16:creationId xmlns:a16="http://schemas.microsoft.com/office/drawing/2014/main" id="{1CEA2FEB-B21B-484C-BCEE-CE5FB0049251}"/>
                </a:ext>
              </a:extLst>
            </p:cNvPr>
            <p:cNvSpPr/>
            <p:nvPr/>
          </p:nvSpPr>
          <p:spPr>
            <a:xfrm>
              <a:off x="4682115" y="2554865"/>
              <a:ext cx="2827768" cy="2827768"/>
            </a:xfrm>
            <a:prstGeom prst="blockArc">
              <a:avLst>
                <a:gd name="adj1" fmla="val 16200000"/>
                <a:gd name="adj2" fmla="val 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任意多边形: 形状 6">
              <a:extLst>
                <a:ext uri="{FF2B5EF4-FFF2-40B4-BE49-F238E27FC236}">
                  <a16:creationId xmlns:a16="http://schemas.microsoft.com/office/drawing/2014/main" id="{9216F17A-6615-4C8C-86D5-F7AE47F247F1}"/>
                </a:ext>
              </a:extLst>
            </p:cNvPr>
            <p:cNvSpPr/>
            <p:nvPr/>
          </p:nvSpPr>
          <p:spPr>
            <a:xfrm>
              <a:off x="5640263" y="3553613"/>
              <a:ext cx="911472" cy="830273"/>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7519" tIns="227519" rIns="227519" bIns="227519"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8" name="任意多边形: 形状 7">
              <a:extLst>
                <a:ext uri="{FF2B5EF4-FFF2-40B4-BE49-F238E27FC236}">
                  <a16:creationId xmlns:a16="http://schemas.microsoft.com/office/drawing/2014/main" id="{F0568081-7BBF-4F1F-A956-E9730A614DB7}"/>
                </a:ext>
              </a:extLst>
            </p:cNvPr>
            <p:cNvSpPr/>
            <p:nvPr/>
          </p:nvSpPr>
          <p:spPr>
            <a:xfrm>
              <a:off x="5640263" y="2131942"/>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rgbClr val="E6C9D2"/>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schemeClr val="tx1">
                      <a:lumMod val="75000"/>
                      <a:lumOff val="25000"/>
                    </a:schemeClr>
                  </a:solidFill>
                </a:rPr>
                <a:t>01</a:t>
              </a:r>
              <a:endParaRPr lang="zh-CN" altLang="en-US" sz="2000" dirty="0">
                <a:solidFill>
                  <a:schemeClr val="tx1">
                    <a:lumMod val="75000"/>
                    <a:lumOff val="25000"/>
                  </a:schemeClr>
                </a:solidFill>
              </a:endParaRPr>
            </a:p>
          </p:txBody>
        </p:sp>
        <p:sp>
          <p:nvSpPr>
            <p:cNvPr id="9" name="任意多边形: 形状 8">
              <a:extLst>
                <a:ext uri="{FF2B5EF4-FFF2-40B4-BE49-F238E27FC236}">
                  <a16:creationId xmlns:a16="http://schemas.microsoft.com/office/drawing/2014/main" id="{70D182D6-1A5C-4CCB-8A98-17E883DE380F}"/>
                </a:ext>
              </a:extLst>
            </p:cNvPr>
            <p:cNvSpPr/>
            <p:nvPr/>
          </p:nvSpPr>
          <p:spPr>
            <a:xfrm>
              <a:off x="7021334" y="3513013"/>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rgbClr val="77B7DA"/>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t>02</a:t>
              </a:r>
              <a:endParaRPr lang="zh-CN" altLang="en-US" sz="2000" dirty="0"/>
            </a:p>
          </p:txBody>
        </p:sp>
        <p:sp>
          <p:nvSpPr>
            <p:cNvPr id="10" name="任意多边形: 形状 9">
              <a:extLst>
                <a:ext uri="{FF2B5EF4-FFF2-40B4-BE49-F238E27FC236}">
                  <a16:creationId xmlns:a16="http://schemas.microsoft.com/office/drawing/2014/main" id="{F89F521F-951E-41DC-BE9E-6934DEF3DA7C}"/>
                </a:ext>
              </a:extLst>
            </p:cNvPr>
            <p:cNvSpPr/>
            <p:nvPr/>
          </p:nvSpPr>
          <p:spPr>
            <a:xfrm>
              <a:off x="5640263" y="4894084"/>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rgbClr val="E6C9D2"/>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schemeClr val="tx1">
                      <a:lumMod val="75000"/>
                      <a:lumOff val="25000"/>
                    </a:schemeClr>
                  </a:solidFill>
                </a:rPr>
                <a:t>03</a:t>
              </a:r>
              <a:endParaRPr lang="zh-CN" altLang="en-US" sz="2000" dirty="0">
                <a:solidFill>
                  <a:schemeClr val="tx1">
                    <a:lumMod val="75000"/>
                    <a:lumOff val="25000"/>
                  </a:schemeClr>
                </a:solidFill>
              </a:endParaRPr>
            </a:p>
          </p:txBody>
        </p:sp>
        <p:sp>
          <p:nvSpPr>
            <p:cNvPr id="11" name="任意多边形: 形状 10">
              <a:extLst>
                <a:ext uri="{FF2B5EF4-FFF2-40B4-BE49-F238E27FC236}">
                  <a16:creationId xmlns:a16="http://schemas.microsoft.com/office/drawing/2014/main" id="{EB57655A-7D5F-4253-8DFE-BC9BE0A3215E}"/>
                </a:ext>
              </a:extLst>
            </p:cNvPr>
            <p:cNvSpPr/>
            <p:nvPr/>
          </p:nvSpPr>
          <p:spPr>
            <a:xfrm>
              <a:off x="4259192" y="3513013"/>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rgbClr val="77B7DA"/>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t>04</a:t>
              </a:r>
              <a:endParaRPr lang="zh-CN" altLang="en-US" sz="2000" dirty="0"/>
            </a:p>
          </p:txBody>
        </p:sp>
      </p:grpSp>
      <p:sp>
        <p:nvSpPr>
          <p:cNvPr id="24" name="文本框 99">
            <a:extLst>
              <a:ext uri="{FF2B5EF4-FFF2-40B4-BE49-F238E27FC236}">
                <a16:creationId xmlns:a16="http://schemas.microsoft.com/office/drawing/2014/main" id="{BDE6508F-DED5-4568-A19B-AA94B72950E8}"/>
              </a:ext>
            </a:extLst>
          </p:cNvPr>
          <p:cNvSpPr txBox="1"/>
          <p:nvPr/>
        </p:nvSpPr>
        <p:spPr>
          <a:xfrm>
            <a:off x="8588636" y="2529372"/>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25" name="文本框 100">
            <a:extLst>
              <a:ext uri="{FF2B5EF4-FFF2-40B4-BE49-F238E27FC236}">
                <a16:creationId xmlns:a16="http://schemas.microsoft.com/office/drawing/2014/main" id="{BB2516D0-E073-4D04-B085-0FA5B9D49A22}"/>
              </a:ext>
            </a:extLst>
          </p:cNvPr>
          <p:cNvSpPr txBox="1"/>
          <p:nvPr/>
        </p:nvSpPr>
        <p:spPr>
          <a:xfrm>
            <a:off x="8588636" y="2227077"/>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26" name="文本框 99">
            <a:extLst>
              <a:ext uri="{FF2B5EF4-FFF2-40B4-BE49-F238E27FC236}">
                <a16:creationId xmlns:a16="http://schemas.microsoft.com/office/drawing/2014/main" id="{55FCAA8E-F8C2-4C82-85BC-D50747DBE751}"/>
              </a:ext>
            </a:extLst>
          </p:cNvPr>
          <p:cNvSpPr txBox="1"/>
          <p:nvPr/>
        </p:nvSpPr>
        <p:spPr>
          <a:xfrm>
            <a:off x="8588636" y="3901753"/>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27" name="文本框 100">
            <a:extLst>
              <a:ext uri="{FF2B5EF4-FFF2-40B4-BE49-F238E27FC236}">
                <a16:creationId xmlns:a16="http://schemas.microsoft.com/office/drawing/2014/main" id="{DD1E0C24-12CF-4454-A932-B58A0E738375}"/>
              </a:ext>
            </a:extLst>
          </p:cNvPr>
          <p:cNvSpPr txBox="1"/>
          <p:nvPr/>
        </p:nvSpPr>
        <p:spPr>
          <a:xfrm>
            <a:off x="8588636" y="3599458"/>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28" name="文本框 99">
            <a:extLst>
              <a:ext uri="{FF2B5EF4-FFF2-40B4-BE49-F238E27FC236}">
                <a16:creationId xmlns:a16="http://schemas.microsoft.com/office/drawing/2014/main" id="{568D8C71-2924-4F95-884D-BDA3BE86EB1B}"/>
              </a:ext>
            </a:extLst>
          </p:cNvPr>
          <p:cNvSpPr txBox="1"/>
          <p:nvPr/>
        </p:nvSpPr>
        <p:spPr>
          <a:xfrm>
            <a:off x="749451" y="2529372"/>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29" name="文本框 100">
            <a:extLst>
              <a:ext uri="{FF2B5EF4-FFF2-40B4-BE49-F238E27FC236}">
                <a16:creationId xmlns:a16="http://schemas.microsoft.com/office/drawing/2014/main" id="{BF15C38F-AE2A-4F69-B0EB-27290D10D047}"/>
              </a:ext>
            </a:extLst>
          </p:cNvPr>
          <p:cNvSpPr txBox="1"/>
          <p:nvPr/>
        </p:nvSpPr>
        <p:spPr>
          <a:xfrm>
            <a:off x="749451" y="2227077"/>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
        <p:nvSpPr>
          <p:cNvPr id="30" name="文本框 99">
            <a:extLst>
              <a:ext uri="{FF2B5EF4-FFF2-40B4-BE49-F238E27FC236}">
                <a16:creationId xmlns:a16="http://schemas.microsoft.com/office/drawing/2014/main" id="{B9DB4633-2190-4A6D-9314-7BF2A9D482AF}"/>
              </a:ext>
            </a:extLst>
          </p:cNvPr>
          <p:cNvSpPr txBox="1"/>
          <p:nvPr/>
        </p:nvSpPr>
        <p:spPr>
          <a:xfrm>
            <a:off x="749451" y="3901753"/>
            <a:ext cx="3040141" cy="4844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mn-ea"/>
                <a:cs typeface="Malgun Gothic Semilight" panose="020B0502040204020203" pitchFamily="34" charset="-122"/>
                <a:sym typeface="+mn-lt"/>
              </a:rPr>
              <a:t>I love you more than I've ever loved any woman. And I've waited longer for you than I've waited for any woman </a:t>
            </a:r>
            <a:r>
              <a:rPr lang="en-US" altLang="zh-CN" sz="700" dirty="0">
                <a:latin typeface="+mn-ea"/>
                <a:cs typeface="Malgun Gothic Semilight" panose="020B0502040204020203" pitchFamily="34" charset="-122"/>
                <a:sym typeface="+mn-lt"/>
              </a:rPr>
              <a:t>.</a:t>
            </a:r>
            <a:endParaRPr lang="zh-CN" altLang="en-US" sz="700" dirty="0">
              <a:latin typeface="+mn-ea"/>
              <a:cs typeface="Malgun Gothic Semilight" panose="020B0502040204020203" pitchFamily="34" charset="-122"/>
              <a:sym typeface="+mn-lt"/>
            </a:endParaRPr>
          </a:p>
        </p:txBody>
      </p:sp>
      <p:sp>
        <p:nvSpPr>
          <p:cNvPr id="31" name="文本框 100">
            <a:extLst>
              <a:ext uri="{FF2B5EF4-FFF2-40B4-BE49-F238E27FC236}">
                <a16:creationId xmlns:a16="http://schemas.microsoft.com/office/drawing/2014/main" id="{2555B505-8B7E-4141-9707-D024C7448110}"/>
              </a:ext>
            </a:extLst>
          </p:cNvPr>
          <p:cNvSpPr txBox="1"/>
          <p:nvPr/>
        </p:nvSpPr>
        <p:spPr>
          <a:xfrm>
            <a:off x="749451" y="3599458"/>
            <a:ext cx="1142772" cy="3650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400" b="1" dirty="0">
                <a:latin typeface="+mn-ea"/>
                <a:cs typeface="Malgun Gothic Semilight" panose="020B0502040204020203" pitchFamily="34" charset="-122"/>
                <a:sym typeface="+mn-lt"/>
              </a:rPr>
              <a:t>TITLE HERE</a:t>
            </a:r>
          </a:p>
        </p:txBody>
      </p:sp>
    </p:spTree>
    <p:extLst>
      <p:ext uri="{BB962C8B-B14F-4D97-AF65-F5344CB8AC3E}">
        <p14:creationId xmlns:p14="http://schemas.microsoft.com/office/powerpoint/2010/main" val="3675062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1B9D41-0AC8-455B-8A89-F8FBD6731E0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grpSp>
        <p:nvGrpSpPr>
          <p:cNvPr id="3" name="组合 2">
            <a:extLst>
              <a:ext uri="{FF2B5EF4-FFF2-40B4-BE49-F238E27FC236}">
                <a16:creationId xmlns:a16="http://schemas.microsoft.com/office/drawing/2014/main" id="{2B7E76F5-82CA-45E1-AB62-2DD3F5C61A73}"/>
              </a:ext>
            </a:extLst>
          </p:cNvPr>
          <p:cNvGrpSpPr/>
          <p:nvPr/>
        </p:nvGrpSpPr>
        <p:grpSpPr>
          <a:xfrm>
            <a:off x="7072617" y="1776055"/>
            <a:ext cx="692497" cy="3438220"/>
            <a:chOff x="3586504" y="1679194"/>
            <a:chExt cx="692497" cy="3438220"/>
          </a:xfrm>
        </p:grpSpPr>
        <p:sp>
          <p:nvSpPr>
            <p:cNvPr id="4" name="文本框 5">
              <a:extLst>
                <a:ext uri="{FF2B5EF4-FFF2-40B4-BE49-F238E27FC236}">
                  <a16:creationId xmlns:a16="http://schemas.microsoft.com/office/drawing/2014/main" id="{4B7506A9-5620-41CC-ABB7-E5D9019BCF96}"/>
                </a:ext>
              </a:extLst>
            </p:cNvPr>
            <p:cNvSpPr txBox="1"/>
            <p:nvPr/>
          </p:nvSpPr>
          <p:spPr>
            <a:xfrm>
              <a:off x="3586504" y="2295068"/>
              <a:ext cx="692497" cy="282234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楷体" panose="02010609060101010101" pitchFamily="49" charset="-122"/>
                  <a:ea typeface="楷体" panose="02010609060101010101" pitchFamily="49" charset="-122"/>
                </a:rPr>
                <a:t>单击此处输入文本内容，单击此处输入文本内容，单击此处输入文本内容</a:t>
              </a:r>
            </a:p>
          </p:txBody>
        </p:sp>
        <p:sp>
          <p:nvSpPr>
            <p:cNvPr id="5" name="文本框 6">
              <a:extLst>
                <a:ext uri="{FF2B5EF4-FFF2-40B4-BE49-F238E27FC236}">
                  <a16:creationId xmlns:a16="http://schemas.microsoft.com/office/drawing/2014/main" id="{1A079C02-7A33-4B1C-9990-E7EBD428BE7B}"/>
                </a:ext>
              </a:extLst>
            </p:cNvPr>
            <p:cNvSpPr txBox="1"/>
            <p:nvPr/>
          </p:nvSpPr>
          <p:spPr>
            <a:xfrm>
              <a:off x="3613212" y="1679194"/>
              <a:ext cx="56817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dirty="0"/>
                <a:t>04</a:t>
              </a:r>
              <a:endParaRPr lang="zh-CN" altLang="en-US" sz="2800" dirty="0"/>
            </a:p>
          </p:txBody>
        </p:sp>
      </p:grpSp>
    </p:spTree>
    <p:extLst>
      <p:ext uri="{BB962C8B-B14F-4D97-AF65-F5344CB8AC3E}">
        <p14:creationId xmlns:p14="http://schemas.microsoft.com/office/powerpoint/2010/main" val="662161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FE2E353-181A-4610-A7A2-82C0C2DAE25B}"/>
              </a:ext>
            </a:extLst>
          </p:cNvPr>
          <p:cNvGrpSpPr/>
          <p:nvPr/>
        </p:nvGrpSpPr>
        <p:grpSpPr>
          <a:xfrm>
            <a:off x="4550115" y="1791434"/>
            <a:ext cx="1801567" cy="1596711"/>
            <a:chOff x="1572164" y="1993205"/>
            <a:chExt cx="1962102" cy="1738992"/>
          </a:xfrm>
        </p:grpSpPr>
        <p:sp>
          <p:nvSpPr>
            <p:cNvPr id="18" name="Freeform 5">
              <a:extLst>
                <a:ext uri="{FF2B5EF4-FFF2-40B4-BE49-F238E27FC236}">
                  <a16:creationId xmlns:a16="http://schemas.microsoft.com/office/drawing/2014/main" id="{0BD17368-2B4F-4FD3-850C-44A318CD3E3B}"/>
                </a:ext>
              </a:extLst>
            </p:cNvPr>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lumMod val="40000"/>
                  <a:lumOff val="60000"/>
                </a:schemeClr>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solidFill>
                  <a:srgbClr val="FFFFFF"/>
                </a:solidFill>
                <a:sym typeface="Arial" panose="020B0604020202020204" pitchFamily="34" charset="0"/>
              </a:endParaRPr>
            </a:p>
          </p:txBody>
        </p:sp>
        <p:sp>
          <p:nvSpPr>
            <p:cNvPr id="19" name="Freeform 5">
              <a:extLst>
                <a:ext uri="{FF2B5EF4-FFF2-40B4-BE49-F238E27FC236}">
                  <a16:creationId xmlns:a16="http://schemas.microsoft.com/office/drawing/2014/main" id="{5C663D16-2BB6-46EC-BBB9-89FE840F2C27}"/>
                </a:ext>
              </a:extLst>
            </p:cNvPr>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lumMod val="40000"/>
                <a:lumOff val="6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dirty="0">
                <a:solidFill>
                  <a:srgbClr val="FFFFFF"/>
                </a:solidFill>
                <a:sym typeface="Arial" panose="020B0604020202020204" pitchFamily="34" charset="0"/>
              </a:endParaRPr>
            </a:p>
          </p:txBody>
        </p:sp>
      </p:grpSp>
      <p:grpSp>
        <p:nvGrpSpPr>
          <p:cNvPr id="3" name="组合 2">
            <a:extLst>
              <a:ext uri="{FF2B5EF4-FFF2-40B4-BE49-F238E27FC236}">
                <a16:creationId xmlns:a16="http://schemas.microsoft.com/office/drawing/2014/main" id="{AABC038E-76EC-453F-853D-41EE5B880925}"/>
              </a:ext>
            </a:extLst>
          </p:cNvPr>
          <p:cNvGrpSpPr/>
          <p:nvPr/>
        </p:nvGrpSpPr>
        <p:grpSpPr>
          <a:xfrm>
            <a:off x="4550115" y="3469854"/>
            <a:ext cx="1801567" cy="1596711"/>
            <a:chOff x="1572165" y="1993205"/>
            <a:chExt cx="1962102" cy="1738992"/>
          </a:xfrm>
        </p:grpSpPr>
        <p:sp>
          <p:nvSpPr>
            <p:cNvPr id="16" name="Freeform 5">
              <a:extLst>
                <a:ext uri="{FF2B5EF4-FFF2-40B4-BE49-F238E27FC236}">
                  <a16:creationId xmlns:a16="http://schemas.microsoft.com/office/drawing/2014/main" id="{1CBE3E96-96F5-4832-B655-4A325C3D1E14}"/>
                </a:ext>
              </a:extLst>
            </p:cNvPr>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rgbClr val="BBE2E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solidFill>
                  <a:srgbClr val="FFFFFF"/>
                </a:solidFill>
                <a:sym typeface="Arial" panose="020B0604020202020204" pitchFamily="34" charset="0"/>
              </a:endParaRPr>
            </a:p>
          </p:txBody>
        </p:sp>
        <p:sp>
          <p:nvSpPr>
            <p:cNvPr id="17" name="Freeform 5">
              <a:extLst>
                <a:ext uri="{FF2B5EF4-FFF2-40B4-BE49-F238E27FC236}">
                  <a16:creationId xmlns:a16="http://schemas.microsoft.com/office/drawing/2014/main" id="{8BEDD5B1-3683-488A-90F8-E0EC6BE90B29}"/>
                </a:ext>
              </a:extLst>
            </p:cNvPr>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BBE2E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solidFill>
                  <a:srgbClr val="FFFFFF"/>
                </a:solidFill>
                <a:sym typeface="Arial" panose="020B0604020202020204" pitchFamily="34" charset="0"/>
              </a:endParaRPr>
            </a:p>
          </p:txBody>
        </p:sp>
      </p:grpSp>
      <p:grpSp>
        <p:nvGrpSpPr>
          <p:cNvPr id="4" name="组合 3">
            <a:extLst>
              <a:ext uri="{FF2B5EF4-FFF2-40B4-BE49-F238E27FC236}">
                <a16:creationId xmlns:a16="http://schemas.microsoft.com/office/drawing/2014/main" id="{AB6DC02B-0F23-4BCE-AFF9-522C304972BD}"/>
              </a:ext>
            </a:extLst>
          </p:cNvPr>
          <p:cNvGrpSpPr/>
          <p:nvPr/>
        </p:nvGrpSpPr>
        <p:grpSpPr>
          <a:xfrm>
            <a:off x="6011081" y="2636678"/>
            <a:ext cx="1801567" cy="1596711"/>
            <a:chOff x="1572165" y="1993205"/>
            <a:chExt cx="1962102" cy="1738992"/>
          </a:xfrm>
        </p:grpSpPr>
        <p:sp>
          <p:nvSpPr>
            <p:cNvPr id="14" name="Freeform 5">
              <a:extLst>
                <a:ext uri="{FF2B5EF4-FFF2-40B4-BE49-F238E27FC236}">
                  <a16:creationId xmlns:a16="http://schemas.microsoft.com/office/drawing/2014/main" id="{D8720B41-1555-4CB0-B1A8-9125A1AEDD97}"/>
                </a:ext>
              </a:extLst>
            </p:cNvPr>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rgbClr val="FBD0C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solidFill>
                  <a:srgbClr val="FFFFFF"/>
                </a:solidFill>
                <a:sym typeface="Arial" panose="020B0604020202020204" pitchFamily="34" charset="0"/>
              </a:endParaRPr>
            </a:p>
          </p:txBody>
        </p:sp>
        <p:sp>
          <p:nvSpPr>
            <p:cNvPr id="15" name="Freeform 5">
              <a:extLst>
                <a:ext uri="{FF2B5EF4-FFF2-40B4-BE49-F238E27FC236}">
                  <a16:creationId xmlns:a16="http://schemas.microsoft.com/office/drawing/2014/main" id="{44BA4805-950E-4451-9CD9-096D734D7F8D}"/>
                </a:ext>
              </a:extLst>
            </p:cNvPr>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BD0C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solidFill>
                  <a:srgbClr val="FFFFFF"/>
                </a:solidFill>
                <a:sym typeface="Arial" panose="020B0604020202020204" pitchFamily="34" charset="0"/>
              </a:endParaRPr>
            </a:p>
          </p:txBody>
        </p:sp>
      </p:grpSp>
      <p:sp>
        <p:nvSpPr>
          <p:cNvPr id="5" name="TextBox 32">
            <a:extLst>
              <a:ext uri="{FF2B5EF4-FFF2-40B4-BE49-F238E27FC236}">
                <a16:creationId xmlns:a16="http://schemas.microsoft.com/office/drawing/2014/main" id="{75219B9C-6C9D-414A-80B4-EB19CAC73448}"/>
              </a:ext>
            </a:extLst>
          </p:cNvPr>
          <p:cNvSpPr txBox="1"/>
          <p:nvPr/>
        </p:nvSpPr>
        <p:spPr>
          <a:xfrm>
            <a:off x="1441692" y="2106591"/>
            <a:ext cx="3733800" cy="42088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a:r>
              <a:rPr lang="en-US" altLang="zh-CN" sz="2135" dirty="0">
                <a:latin typeface="微软雅黑" panose="020B0503020204020204" charset="-122"/>
                <a:ea typeface="微软雅黑" panose="020B0503020204020204" charset="-122"/>
              </a:rPr>
              <a:t>01</a:t>
            </a:r>
            <a:r>
              <a:rPr lang="en-US" altLang="zh-CN" sz="1600" dirty="0">
                <a:latin typeface="微软雅黑" panose="020B0503020204020204" charset="-122"/>
                <a:ea typeface="微软雅黑" panose="020B0503020204020204" charset="-122"/>
              </a:rPr>
              <a:t>YOUR TITLE</a:t>
            </a:r>
          </a:p>
        </p:txBody>
      </p:sp>
      <p:sp>
        <p:nvSpPr>
          <p:cNvPr id="6" name="TextBox 35">
            <a:extLst>
              <a:ext uri="{FF2B5EF4-FFF2-40B4-BE49-F238E27FC236}">
                <a16:creationId xmlns:a16="http://schemas.microsoft.com/office/drawing/2014/main" id="{8888E0C3-1E74-487A-BF41-BC059F639035}"/>
              </a:ext>
            </a:extLst>
          </p:cNvPr>
          <p:cNvSpPr txBox="1"/>
          <p:nvPr/>
        </p:nvSpPr>
        <p:spPr>
          <a:xfrm>
            <a:off x="1312152" y="3778877"/>
            <a:ext cx="3733800" cy="42088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a:r>
              <a:rPr lang="en-US" altLang="zh-CN" sz="2135" dirty="0">
                <a:latin typeface="微软雅黑" panose="020B0503020204020204" charset="-122"/>
                <a:ea typeface="微软雅黑" panose="020B0503020204020204" charset="-122"/>
              </a:rPr>
              <a:t>02</a:t>
            </a:r>
            <a:r>
              <a:rPr lang="en-US" altLang="zh-CN" sz="1600" dirty="0">
                <a:latin typeface="微软雅黑" panose="020B0503020204020204" charset="-122"/>
                <a:ea typeface="微软雅黑" panose="020B0503020204020204" charset="-122"/>
                <a:sym typeface="+mn-ea"/>
              </a:rPr>
              <a:t>YOUR TITLE</a:t>
            </a:r>
          </a:p>
        </p:txBody>
      </p:sp>
      <p:sp>
        <p:nvSpPr>
          <p:cNvPr id="7" name="文本框 5">
            <a:extLst>
              <a:ext uri="{FF2B5EF4-FFF2-40B4-BE49-F238E27FC236}">
                <a16:creationId xmlns:a16="http://schemas.microsoft.com/office/drawing/2014/main" id="{A7A908C2-E32F-4F28-A429-BE4E21DFD1A0}"/>
              </a:ext>
            </a:extLst>
          </p:cNvPr>
          <p:cNvSpPr txBox="1"/>
          <p:nvPr/>
        </p:nvSpPr>
        <p:spPr>
          <a:xfrm>
            <a:off x="1163382" y="2523494"/>
            <a:ext cx="2934245" cy="7968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a:t>
            </a:r>
          </a:p>
        </p:txBody>
      </p:sp>
      <p:sp>
        <p:nvSpPr>
          <p:cNvPr id="8" name="文本框 5">
            <a:extLst>
              <a:ext uri="{FF2B5EF4-FFF2-40B4-BE49-F238E27FC236}">
                <a16:creationId xmlns:a16="http://schemas.microsoft.com/office/drawing/2014/main" id="{A2494281-06C6-4F79-8454-39A99A734A39}"/>
              </a:ext>
            </a:extLst>
          </p:cNvPr>
          <p:cNvSpPr txBox="1"/>
          <p:nvPr/>
        </p:nvSpPr>
        <p:spPr>
          <a:xfrm>
            <a:off x="1079410" y="4179279"/>
            <a:ext cx="2934245" cy="7968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a:t>
            </a:r>
          </a:p>
        </p:txBody>
      </p:sp>
      <p:sp>
        <p:nvSpPr>
          <p:cNvPr id="9" name="TextBox 32">
            <a:extLst>
              <a:ext uri="{FF2B5EF4-FFF2-40B4-BE49-F238E27FC236}">
                <a16:creationId xmlns:a16="http://schemas.microsoft.com/office/drawing/2014/main" id="{68D0DBE1-91B6-48BF-9F78-CC2DD906FA26}"/>
              </a:ext>
            </a:extLst>
          </p:cNvPr>
          <p:cNvSpPr txBox="1"/>
          <p:nvPr/>
        </p:nvSpPr>
        <p:spPr>
          <a:xfrm>
            <a:off x="7082779" y="2837974"/>
            <a:ext cx="3733800" cy="42088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a:r>
              <a:rPr lang="en-US" altLang="zh-CN" sz="2135" dirty="0">
                <a:latin typeface="微软雅黑" panose="020B0503020204020204" charset="-122"/>
                <a:ea typeface="微软雅黑" panose="020B0503020204020204" charset="-122"/>
              </a:rPr>
              <a:t>03</a:t>
            </a:r>
            <a:r>
              <a:rPr lang="en-US" altLang="zh-CN" sz="1600" dirty="0">
                <a:latin typeface="微软雅黑" panose="020B0503020204020204" charset="-122"/>
                <a:ea typeface="微软雅黑" panose="020B0503020204020204" charset="-122"/>
              </a:rPr>
              <a:t>YOUR TITLE</a:t>
            </a:r>
          </a:p>
        </p:txBody>
      </p:sp>
      <p:sp>
        <p:nvSpPr>
          <p:cNvPr id="10" name="文本框 5">
            <a:extLst>
              <a:ext uri="{FF2B5EF4-FFF2-40B4-BE49-F238E27FC236}">
                <a16:creationId xmlns:a16="http://schemas.microsoft.com/office/drawing/2014/main" id="{BD72DF73-21F1-422B-9A39-2FCE8DC4953B}"/>
              </a:ext>
            </a:extLst>
          </p:cNvPr>
          <p:cNvSpPr txBox="1"/>
          <p:nvPr/>
        </p:nvSpPr>
        <p:spPr>
          <a:xfrm>
            <a:off x="8178344" y="3307220"/>
            <a:ext cx="2934245" cy="7968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800" dirty="0">
                <a:latin typeface="等线 Light" panose="02010600030101010101" pitchFamily="2" charset="-122"/>
                <a:ea typeface="等线 Light" panose="02010600030101010101" pitchFamily="2" charset="-122"/>
                <a:cs typeface="+mn-ea"/>
                <a:sym typeface="+mn-lt"/>
              </a:rPr>
              <a:t>I love you more than I've ever loved any woman. And I've waited longer for you than I've waited for any woman. I love you more than I've ever loved any woman</a:t>
            </a:r>
          </a:p>
        </p:txBody>
      </p:sp>
      <p:sp>
        <p:nvSpPr>
          <p:cNvPr id="11" name="white-heart_2267">
            <a:extLst>
              <a:ext uri="{FF2B5EF4-FFF2-40B4-BE49-F238E27FC236}">
                <a16:creationId xmlns:a16="http://schemas.microsoft.com/office/drawing/2014/main" id="{6733507B-ADE6-44D8-B6C3-1A97DA6CEA52}"/>
              </a:ext>
            </a:extLst>
          </p:cNvPr>
          <p:cNvSpPr>
            <a:spLocks noChangeAspect="1"/>
          </p:cNvSpPr>
          <p:nvPr/>
        </p:nvSpPr>
        <p:spPr bwMode="auto">
          <a:xfrm>
            <a:off x="5198078" y="3994478"/>
            <a:ext cx="553085" cy="547461"/>
          </a:xfrm>
          <a:custGeom>
            <a:avLst/>
            <a:gdLst>
              <a:gd name="connsiteX0" fmla="*/ 303700 w 607327"/>
              <a:gd name="connsiteY0" fmla="*/ 120741 h 601151"/>
              <a:gd name="connsiteX1" fmla="*/ 404997 w 607327"/>
              <a:gd name="connsiteY1" fmla="*/ 221889 h 601151"/>
              <a:gd name="connsiteX2" fmla="*/ 328980 w 607327"/>
              <a:gd name="connsiteY2" fmla="*/ 319393 h 601151"/>
              <a:gd name="connsiteX3" fmla="*/ 328891 w 607327"/>
              <a:gd name="connsiteY3" fmla="*/ 575820 h 601151"/>
              <a:gd name="connsiteX4" fmla="*/ 303611 w 607327"/>
              <a:gd name="connsiteY4" fmla="*/ 601151 h 601151"/>
              <a:gd name="connsiteX5" fmla="*/ 278243 w 607327"/>
              <a:gd name="connsiteY5" fmla="*/ 575820 h 601151"/>
              <a:gd name="connsiteX6" fmla="*/ 278332 w 607327"/>
              <a:gd name="connsiteY6" fmla="*/ 319393 h 601151"/>
              <a:gd name="connsiteX7" fmla="*/ 202404 w 607327"/>
              <a:gd name="connsiteY7" fmla="*/ 221889 h 601151"/>
              <a:gd name="connsiteX8" fmla="*/ 303700 w 607327"/>
              <a:gd name="connsiteY8" fmla="*/ 120741 h 601151"/>
              <a:gd name="connsiteX9" fmla="*/ 428999 w 607327"/>
              <a:gd name="connsiteY9" fmla="*/ 71484 h 601151"/>
              <a:gd name="connsiteX10" fmla="*/ 446933 w 607327"/>
              <a:gd name="connsiteY10" fmla="*/ 78884 h 601151"/>
              <a:gd name="connsiteX11" fmla="*/ 506118 w 607327"/>
              <a:gd name="connsiteY11" fmla="*/ 221907 h 601151"/>
              <a:gd name="connsiteX12" fmla="*/ 446933 w 607327"/>
              <a:gd name="connsiteY12" fmla="*/ 364929 h 601151"/>
              <a:gd name="connsiteX13" fmla="*/ 429044 w 607327"/>
              <a:gd name="connsiteY13" fmla="*/ 372307 h 601151"/>
              <a:gd name="connsiteX14" fmla="*/ 411066 w 607327"/>
              <a:gd name="connsiteY14" fmla="*/ 364929 h 601151"/>
              <a:gd name="connsiteX15" fmla="*/ 411066 w 607327"/>
              <a:gd name="connsiteY15" fmla="*/ 329196 h 601151"/>
              <a:gd name="connsiteX16" fmla="*/ 455477 w 607327"/>
              <a:gd name="connsiteY16" fmla="*/ 221907 h 601151"/>
              <a:gd name="connsiteX17" fmla="*/ 411066 w 607327"/>
              <a:gd name="connsiteY17" fmla="*/ 114617 h 601151"/>
              <a:gd name="connsiteX18" fmla="*/ 411066 w 607327"/>
              <a:gd name="connsiteY18" fmla="*/ 78884 h 601151"/>
              <a:gd name="connsiteX19" fmla="*/ 428999 w 607327"/>
              <a:gd name="connsiteY19" fmla="*/ 71484 h 601151"/>
              <a:gd name="connsiteX20" fmla="*/ 178376 w 607327"/>
              <a:gd name="connsiteY20" fmla="*/ 71484 h 601151"/>
              <a:gd name="connsiteX21" fmla="*/ 196265 w 607327"/>
              <a:gd name="connsiteY21" fmla="*/ 78884 h 601151"/>
              <a:gd name="connsiteX22" fmla="*/ 196265 w 607327"/>
              <a:gd name="connsiteY22" fmla="*/ 114617 h 601151"/>
              <a:gd name="connsiteX23" fmla="*/ 196265 w 607327"/>
              <a:gd name="connsiteY23" fmla="*/ 329196 h 601151"/>
              <a:gd name="connsiteX24" fmla="*/ 196265 w 607327"/>
              <a:gd name="connsiteY24" fmla="*/ 364929 h 601151"/>
              <a:gd name="connsiteX25" fmla="*/ 178376 w 607327"/>
              <a:gd name="connsiteY25" fmla="*/ 372307 h 601151"/>
              <a:gd name="connsiteX26" fmla="*/ 160487 w 607327"/>
              <a:gd name="connsiteY26" fmla="*/ 364929 h 601151"/>
              <a:gd name="connsiteX27" fmla="*/ 160487 w 607327"/>
              <a:gd name="connsiteY27" fmla="*/ 78884 h 601151"/>
              <a:gd name="connsiteX28" fmla="*/ 178376 w 607327"/>
              <a:gd name="connsiteY28" fmla="*/ 71484 h 601151"/>
              <a:gd name="connsiteX29" fmla="*/ 500582 w 607327"/>
              <a:gd name="connsiteY29" fmla="*/ 0 h 601151"/>
              <a:gd name="connsiteX30" fmla="*/ 518473 w 607327"/>
              <a:gd name="connsiteY30" fmla="*/ 7397 h 601151"/>
              <a:gd name="connsiteX31" fmla="*/ 518473 w 607327"/>
              <a:gd name="connsiteY31" fmla="*/ 436415 h 601151"/>
              <a:gd name="connsiteX32" fmla="*/ 500582 w 607327"/>
              <a:gd name="connsiteY32" fmla="*/ 443790 h 601151"/>
              <a:gd name="connsiteX33" fmla="*/ 482691 w 607327"/>
              <a:gd name="connsiteY33" fmla="*/ 436415 h 601151"/>
              <a:gd name="connsiteX34" fmla="*/ 482691 w 607327"/>
              <a:gd name="connsiteY34" fmla="*/ 400604 h 601151"/>
              <a:gd name="connsiteX35" fmla="*/ 482691 w 607327"/>
              <a:gd name="connsiteY35" fmla="*/ 43119 h 601151"/>
              <a:gd name="connsiteX36" fmla="*/ 482691 w 607327"/>
              <a:gd name="connsiteY36" fmla="*/ 7397 h 601151"/>
              <a:gd name="connsiteX37" fmla="*/ 500582 w 607327"/>
              <a:gd name="connsiteY37" fmla="*/ 0 h 601151"/>
              <a:gd name="connsiteX38" fmla="*/ 106734 w 607327"/>
              <a:gd name="connsiteY38" fmla="*/ 0 h 601151"/>
              <a:gd name="connsiteX39" fmla="*/ 124623 w 607327"/>
              <a:gd name="connsiteY39" fmla="*/ 7397 h 601151"/>
              <a:gd name="connsiteX40" fmla="*/ 124623 w 607327"/>
              <a:gd name="connsiteY40" fmla="*/ 43119 h 601151"/>
              <a:gd name="connsiteX41" fmla="*/ 124623 w 607327"/>
              <a:gd name="connsiteY41" fmla="*/ 400604 h 601151"/>
              <a:gd name="connsiteX42" fmla="*/ 124623 w 607327"/>
              <a:gd name="connsiteY42" fmla="*/ 436415 h 601151"/>
              <a:gd name="connsiteX43" fmla="*/ 106734 w 607327"/>
              <a:gd name="connsiteY43" fmla="*/ 443790 h 601151"/>
              <a:gd name="connsiteX44" fmla="*/ 88845 w 607327"/>
              <a:gd name="connsiteY44" fmla="*/ 436415 h 601151"/>
              <a:gd name="connsiteX45" fmla="*/ 88845 w 607327"/>
              <a:gd name="connsiteY45" fmla="*/ 7397 h 601151"/>
              <a:gd name="connsiteX46" fmla="*/ 106734 w 607327"/>
              <a:gd name="connsiteY46" fmla="*/ 0 h 6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327" h="601151">
                <a:moveTo>
                  <a:pt x="303700" y="120741"/>
                </a:moveTo>
                <a:cubicBezTo>
                  <a:pt x="359511" y="120741"/>
                  <a:pt x="404997" y="166071"/>
                  <a:pt x="404997" y="221889"/>
                </a:cubicBezTo>
                <a:cubicBezTo>
                  <a:pt x="404997" y="268819"/>
                  <a:pt x="372507" y="308105"/>
                  <a:pt x="328980" y="319393"/>
                </a:cubicBezTo>
                <a:lnTo>
                  <a:pt x="328891" y="575820"/>
                </a:lnTo>
                <a:cubicBezTo>
                  <a:pt x="328891" y="589774"/>
                  <a:pt x="317586" y="601151"/>
                  <a:pt x="303611" y="601151"/>
                </a:cubicBezTo>
                <a:cubicBezTo>
                  <a:pt x="289636" y="601151"/>
                  <a:pt x="278243" y="589774"/>
                  <a:pt x="278243" y="575820"/>
                </a:cubicBezTo>
                <a:lnTo>
                  <a:pt x="278332" y="319393"/>
                </a:lnTo>
                <a:cubicBezTo>
                  <a:pt x="234805" y="308105"/>
                  <a:pt x="202404" y="268819"/>
                  <a:pt x="202404" y="221889"/>
                </a:cubicBezTo>
                <a:cubicBezTo>
                  <a:pt x="202404" y="166071"/>
                  <a:pt x="247800" y="120741"/>
                  <a:pt x="303700" y="120741"/>
                </a:cubicBezTo>
                <a:close/>
                <a:moveTo>
                  <a:pt x="428999" y="71484"/>
                </a:moveTo>
                <a:cubicBezTo>
                  <a:pt x="435474" y="71484"/>
                  <a:pt x="441949" y="73950"/>
                  <a:pt x="446933" y="78884"/>
                </a:cubicBezTo>
                <a:cubicBezTo>
                  <a:pt x="485114" y="117017"/>
                  <a:pt x="506118" y="167862"/>
                  <a:pt x="506118" y="221907"/>
                </a:cubicBezTo>
                <a:cubicBezTo>
                  <a:pt x="506118" y="275951"/>
                  <a:pt x="485114" y="326796"/>
                  <a:pt x="446933" y="364929"/>
                </a:cubicBezTo>
                <a:cubicBezTo>
                  <a:pt x="441949" y="369907"/>
                  <a:pt x="435452" y="372307"/>
                  <a:pt x="429044" y="372307"/>
                </a:cubicBezTo>
                <a:cubicBezTo>
                  <a:pt x="422547" y="372307"/>
                  <a:pt x="416050" y="369907"/>
                  <a:pt x="411066" y="364929"/>
                </a:cubicBezTo>
                <a:cubicBezTo>
                  <a:pt x="401187" y="355063"/>
                  <a:pt x="401187" y="339063"/>
                  <a:pt x="411066" y="329196"/>
                </a:cubicBezTo>
                <a:cubicBezTo>
                  <a:pt x="439724" y="300573"/>
                  <a:pt x="455477" y="262440"/>
                  <a:pt x="455477" y="221907"/>
                </a:cubicBezTo>
                <a:cubicBezTo>
                  <a:pt x="455477" y="181284"/>
                  <a:pt x="439724" y="143240"/>
                  <a:pt x="411066" y="114617"/>
                </a:cubicBezTo>
                <a:cubicBezTo>
                  <a:pt x="401187" y="104750"/>
                  <a:pt x="401187" y="88750"/>
                  <a:pt x="411066" y="78884"/>
                </a:cubicBezTo>
                <a:cubicBezTo>
                  <a:pt x="416050" y="73950"/>
                  <a:pt x="422525" y="71484"/>
                  <a:pt x="428999" y="71484"/>
                </a:cubicBezTo>
                <a:close/>
                <a:moveTo>
                  <a:pt x="178376" y="71484"/>
                </a:moveTo>
                <a:cubicBezTo>
                  <a:pt x="184851" y="71484"/>
                  <a:pt x="191326" y="73950"/>
                  <a:pt x="196265" y="78884"/>
                </a:cubicBezTo>
                <a:cubicBezTo>
                  <a:pt x="206144" y="88750"/>
                  <a:pt x="206144" y="104750"/>
                  <a:pt x="196265" y="114617"/>
                </a:cubicBezTo>
                <a:cubicBezTo>
                  <a:pt x="137080" y="173729"/>
                  <a:pt x="137080" y="269996"/>
                  <a:pt x="196265" y="329196"/>
                </a:cubicBezTo>
                <a:cubicBezTo>
                  <a:pt x="206144" y="339063"/>
                  <a:pt x="206144" y="355063"/>
                  <a:pt x="196265" y="364929"/>
                </a:cubicBezTo>
                <a:cubicBezTo>
                  <a:pt x="191281" y="369907"/>
                  <a:pt x="184873" y="372307"/>
                  <a:pt x="178376" y="372307"/>
                </a:cubicBezTo>
                <a:cubicBezTo>
                  <a:pt x="171879" y="372307"/>
                  <a:pt x="165382" y="369907"/>
                  <a:pt x="160487" y="364929"/>
                </a:cubicBezTo>
                <a:cubicBezTo>
                  <a:pt x="81455" y="286085"/>
                  <a:pt x="81455" y="157729"/>
                  <a:pt x="160487" y="78884"/>
                </a:cubicBezTo>
                <a:cubicBezTo>
                  <a:pt x="165427" y="73950"/>
                  <a:pt x="171901" y="71484"/>
                  <a:pt x="178376" y="71484"/>
                </a:cubicBezTo>
                <a:close/>
                <a:moveTo>
                  <a:pt x="500582" y="0"/>
                </a:moveTo>
                <a:cubicBezTo>
                  <a:pt x="507057" y="0"/>
                  <a:pt x="513533" y="2466"/>
                  <a:pt x="518473" y="7397"/>
                </a:cubicBezTo>
                <a:cubicBezTo>
                  <a:pt x="636946" y="125670"/>
                  <a:pt x="636946" y="318142"/>
                  <a:pt x="518473" y="436415"/>
                </a:cubicBezTo>
                <a:cubicBezTo>
                  <a:pt x="513578" y="441302"/>
                  <a:pt x="507080" y="443790"/>
                  <a:pt x="500582" y="443790"/>
                </a:cubicBezTo>
                <a:cubicBezTo>
                  <a:pt x="494084" y="443790"/>
                  <a:pt x="487676" y="441302"/>
                  <a:pt x="482691" y="436415"/>
                </a:cubicBezTo>
                <a:cubicBezTo>
                  <a:pt x="472811" y="426551"/>
                  <a:pt x="472811" y="410467"/>
                  <a:pt x="482691" y="400604"/>
                </a:cubicBezTo>
                <a:cubicBezTo>
                  <a:pt x="581404" y="302058"/>
                  <a:pt x="581404" y="141754"/>
                  <a:pt x="482691" y="43119"/>
                </a:cubicBezTo>
                <a:cubicBezTo>
                  <a:pt x="472811" y="33256"/>
                  <a:pt x="472811" y="17261"/>
                  <a:pt x="482691" y="7397"/>
                </a:cubicBezTo>
                <a:cubicBezTo>
                  <a:pt x="487631" y="2466"/>
                  <a:pt x="494107" y="0"/>
                  <a:pt x="500582" y="0"/>
                </a:cubicBezTo>
                <a:close/>
                <a:moveTo>
                  <a:pt x="106734" y="0"/>
                </a:moveTo>
                <a:cubicBezTo>
                  <a:pt x="113209" y="0"/>
                  <a:pt x="119684" y="2466"/>
                  <a:pt x="124623" y="7397"/>
                </a:cubicBezTo>
                <a:cubicBezTo>
                  <a:pt x="134591" y="17261"/>
                  <a:pt x="134591" y="33256"/>
                  <a:pt x="124623" y="43119"/>
                </a:cubicBezTo>
                <a:cubicBezTo>
                  <a:pt x="25921" y="141754"/>
                  <a:pt x="25921" y="302058"/>
                  <a:pt x="124623" y="400604"/>
                </a:cubicBezTo>
                <a:cubicBezTo>
                  <a:pt x="134591" y="410467"/>
                  <a:pt x="134591" y="426462"/>
                  <a:pt x="124623" y="436415"/>
                </a:cubicBezTo>
                <a:cubicBezTo>
                  <a:pt x="119728" y="441302"/>
                  <a:pt x="113231" y="443790"/>
                  <a:pt x="106734" y="443790"/>
                </a:cubicBezTo>
                <a:cubicBezTo>
                  <a:pt x="100237" y="443790"/>
                  <a:pt x="93829" y="441302"/>
                  <a:pt x="88845" y="436415"/>
                </a:cubicBezTo>
                <a:cubicBezTo>
                  <a:pt x="-29615" y="318142"/>
                  <a:pt x="-29615" y="125670"/>
                  <a:pt x="88845" y="7397"/>
                </a:cubicBezTo>
                <a:cubicBezTo>
                  <a:pt x="93785" y="2466"/>
                  <a:pt x="100259" y="0"/>
                  <a:pt x="106734" y="0"/>
                </a:cubicBezTo>
                <a:close/>
              </a:path>
            </a:pathLst>
          </a:custGeom>
          <a:solidFill>
            <a:srgbClr val="1F2239"/>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椭圆 40">
            <a:extLst>
              <a:ext uri="{FF2B5EF4-FFF2-40B4-BE49-F238E27FC236}">
                <a16:creationId xmlns:a16="http://schemas.microsoft.com/office/drawing/2014/main" id="{097FBC67-D0BD-4327-BC17-C7604EA4543F}"/>
              </a:ext>
            </a:extLst>
          </p:cNvPr>
          <p:cNvSpPr/>
          <p:nvPr/>
        </p:nvSpPr>
        <p:spPr>
          <a:xfrm>
            <a:off x="5227503" y="2341703"/>
            <a:ext cx="452597" cy="496271"/>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tx1"/>
          </a:solidFill>
          <a:ln>
            <a:noFill/>
          </a:ln>
          <a:effectLst>
            <a:outerShdw blurRad="673100" sx="102000" sy="102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3" name="椭圆 42">
            <a:extLst>
              <a:ext uri="{FF2B5EF4-FFF2-40B4-BE49-F238E27FC236}">
                <a16:creationId xmlns:a16="http://schemas.microsoft.com/office/drawing/2014/main" id="{27DB3841-B0F8-4BEF-A5B8-76CFB29767E7}"/>
              </a:ext>
            </a:extLst>
          </p:cNvPr>
          <p:cNvSpPr/>
          <p:nvPr/>
        </p:nvSpPr>
        <p:spPr>
          <a:xfrm>
            <a:off x="6640006" y="3163325"/>
            <a:ext cx="496271" cy="495461"/>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tx1"/>
          </a:solidFill>
          <a:ln>
            <a:noFill/>
          </a:ln>
          <a:effectLst>
            <a:outerShdw blurRad="673100" sx="102000" sy="102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Tree>
    <p:extLst>
      <p:ext uri="{BB962C8B-B14F-4D97-AF65-F5344CB8AC3E}">
        <p14:creationId xmlns:p14="http://schemas.microsoft.com/office/powerpoint/2010/main" val="249084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A021FAE9-8A60-487C-A093-D615CDF4AC4E}"/>
              </a:ext>
            </a:extLst>
          </p:cNvPr>
          <p:cNvCxnSpPr/>
          <p:nvPr/>
        </p:nvCxnSpPr>
        <p:spPr>
          <a:xfrm>
            <a:off x="6389164" y="2822234"/>
            <a:ext cx="88582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箭头: 下 2">
            <a:extLst>
              <a:ext uri="{FF2B5EF4-FFF2-40B4-BE49-F238E27FC236}">
                <a16:creationId xmlns:a16="http://schemas.microsoft.com/office/drawing/2014/main" id="{76125CBE-C22A-491B-AB64-EB6198F28FED}"/>
              </a:ext>
            </a:extLst>
          </p:cNvPr>
          <p:cNvSpPr/>
          <p:nvPr/>
        </p:nvSpPr>
        <p:spPr>
          <a:xfrm rot="16200000">
            <a:off x="1463720" y="1838786"/>
            <a:ext cx="497149" cy="417251"/>
          </a:xfrm>
          <a:prstGeom prst="downArrow">
            <a:avLst/>
          </a:prstGeom>
          <a:solidFill>
            <a:srgbClr val="A7E5EE"/>
          </a:solidFill>
          <a:ln>
            <a:solidFill>
              <a:srgbClr val="A7E5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文本框 4">
            <a:extLst>
              <a:ext uri="{FF2B5EF4-FFF2-40B4-BE49-F238E27FC236}">
                <a16:creationId xmlns:a16="http://schemas.microsoft.com/office/drawing/2014/main" id="{8C2C8759-5C88-4967-9036-C74EC0EA7E0C}"/>
              </a:ext>
            </a:extLst>
          </p:cNvPr>
          <p:cNvSpPr txBox="1"/>
          <p:nvPr/>
        </p:nvSpPr>
        <p:spPr>
          <a:xfrm>
            <a:off x="1426738" y="3242568"/>
            <a:ext cx="5212664" cy="14102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900" dirty="0">
                <a:latin typeface="+mn-ea"/>
                <a:cs typeface="+mn-ea"/>
                <a:sym typeface="+mn-lt"/>
              </a:rPr>
              <a:t>I love you more than I've ever loved any woman. And I've waited longer for you than I've waited for any woman. I love you more than I've ever loved any woman.  </a:t>
            </a:r>
            <a:endParaRPr lang="en-US" altLang="zh-CN" sz="900" dirty="0">
              <a:latin typeface="+mn-ea"/>
              <a:cs typeface="+mn-ea"/>
              <a:sym typeface="+mn-lt"/>
            </a:endParaRPr>
          </a:p>
          <a:p>
            <a:pPr>
              <a:lnSpc>
                <a:spcPct val="250000"/>
              </a:lnSpc>
            </a:pPr>
            <a:r>
              <a:rPr lang="zh-CN" altLang="en-US" sz="900" dirty="0">
                <a:latin typeface="+mn-ea"/>
                <a:cs typeface="+mn-ea"/>
                <a:sym typeface="+mn-lt"/>
              </a:rPr>
              <a:t>And I've waited longer for you than I've waited for any woman. I love you more than I've ever loved any woman. </a:t>
            </a:r>
          </a:p>
        </p:txBody>
      </p:sp>
      <p:sp>
        <p:nvSpPr>
          <p:cNvPr id="5" name="文本框 5">
            <a:extLst>
              <a:ext uri="{FF2B5EF4-FFF2-40B4-BE49-F238E27FC236}">
                <a16:creationId xmlns:a16="http://schemas.microsoft.com/office/drawing/2014/main" id="{B42D645C-EF5A-4151-855E-856061E015E7}"/>
              </a:ext>
            </a:extLst>
          </p:cNvPr>
          <p:cNvSpPr txBox="1"/>
          <p:nvPr/>
        </p:nvSpPr>
        <p:spPr>
          <a:xfrm>
            <a:off x="1426738" y="2722641"/>
            <a:ext cx="2843852" cy="403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en-US" altLang="zh-CN" sz="1600" b="1" dirty="0">
                <a:latin typeface="+mn-ea"/>
                <a:cs typeface="+mn-ea"/>
                <a:sym typeface="+mn-lt"/>
              </a:rPr>
              <a:t>ADD YOUR TITLE HERE</a:t>
            </a:r>
          </a:p>
        </p:txBody>
      </p:sp>
      <p:sp>
        <p:nvSpPr>
          <p:cNvPr id="6" name="文本框 4">
            <a:extLst>
              <a:ext uri="{FF2B5EF4-FFF2-40B4-BE49-F238E27FC236}">
                <a16:creationId xmlns:a16="http://schemas.microsoft.com/office/drawing/2014/main" id="{47ADD663-9A55-4325-A10E-4204766E128B}"/>
              </a:ext>
            </a:extLst>
          </p:cNvPr>
          <p:cNvSpPr txBox="1"/>
          <p:nvPr/>
        </p:nvSpPr>
        <p:spPr>
          <a:xfrm>
            <a:off x="1442296" y="4677413"/>
            <a:ext cx="5212664" cy="7177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50000"/>
              </a:lnSpc>
            </a:pPr>
            <a:r>
              <a:rPr lang="zh-CN" altLang="en-US" sz="900" dirty="0">
                <a:latin typeface="+mn-ea"/>
                <a:cs typeface="+mn-ea"/>
                <a:sym typeface="+mn-lt"/>
              </a:rPr>
              <a:t>I love you more than I've ever loved any woman. And I've waited longer for you than I've waited for any woman. I love you more than I've ever loved any woman.  </a:t>
            </a:r>
            <a:endParaRPr lang="en-US" altLang="zh-CN" sz="900" dirty="0">
              <a:latin typeface="+mn-ea"/>
              <a:cs typeface="+mn-ea"/>
              <a:sym typeface="+mn-lt"/>
            </a:endParaRPr>
          </a:p>
        </p:txBody>
      </p:sp>
      <p:sp>
        <p:nvSpPr>
          <p:cNvPr id="7" name="文本框 7">
            <a:extLst>
              <a:ext uri="{FF2B5EF4-FFF2-40B4-BE49-F238E27FC236}">
                <a16:creationId xmlns:a16="http://schemas.microsoft.com/office/drawing/2014/main" id="{268992F3-3FB9-46A0-B7AF-50C64EDDF6C8}"/>
              </a:ext>
            </a:extLst>
          </p:cNvPr>
          <p:cNvSpPr txBox="1"/>
          <p:nvPr/>
        </p:nvSpPr>
        <p:spPr>
          <a:xfrm>
            <a:off x="2087856" y="1567535"/>
            <a:ext cx="326020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000" spc="600" dirty="0">
                <a:latin typeface="Aharoni" panose="02010803020104030203" pitchFamily="2" charset="-79"/>
                <a:ea typeface="Noto Sans S Chinese Bold" panose="020B0800000000000000" pitchFamily="34" charset="-122"/>
                <a:cs typeface="Aharoni" panose="02010803020104030203" pitchFamily="2" charset="-79"/>
              </a:rPr>
              <a:t>HELLO</a:t>
            </a:r>
            <a:endParaRPr lang="zh-CN" altLang="en-US" sz="6000" spc="600" dirty="0">
              <a:latin typeface="Aharoni" panose="02010803020104030203" pitchFamily="2" charset="-79"/>
              <a:ea typeface="Noto Sans S Chinese Bold" panose="020B0800000000000000" pitchFamily="34" charset="-122"/>
              <a:cs typeface="Aharoni" panose="02010803020104030203" pitchFamily="2" charset="-79"/>
            </a:endParaRPr>
          </a:p>
        </p:txBody>
      </p:sp>
      <p:pic>
        <p:nvPicPr>
          <p:cNvPr id="3074" name="Picture 2" descr="http://img.hb.aicdn.com/128d6265a15bdcf337d54f2089757001f78bad60c1c4e-hGcNVs_fw658">
            <a:extLst>
              <a:ext uri="{FF2B5EF4-FFF2-40B4-BE49-F238E27FC236}">
                <a16:creationId xmlns:a16="http://schemas.microsoft.com/office/drawing/2014/main" id="{B3EA1F53-A17D-4F92-A651-2017C9735F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056" b="10599"/>
          <a:stretch/>
        </p:blipFill>
        <p:spPr bwMode="auto">
          <a:xfrm>
            <a:off x="7588442" y="1567535"/>
            <a:ext cx="3432689" cy="4353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887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53F720E-2188-406F-BF64-8D738C6A469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3985"/>
          <a:stretch/>
        </p:blipFill>
        <p:spPr>
          <a:xfrm>
            <a:off x="0" y="0"/>
            <a:ext cx="12192000" cy="6858000"/>
          </a:xfrm>
          <a:prstGeom prst="rect">
            <a:avLst/>
          </a:prstGeom>
        </p:spPr>
      </p:pic>
      <p:sp>
        <p:nvSpPr>
          <p:cNvPr id="4" name="文本框 10">
            <a:extLst>
              <a:ext uri="{FF2B5EF4-FFF2-40B4-BE49-F238E27FC236}">
                <a16:creationId xmlns:a16="http://schemas.microsoft.com/office/drawing/2014/main" id="{901461EB-071F-4554-996C-3AEDBAA46C4D}"/>
              </a:ext>
            </a:extLst>
          </p:cNvPr>
          <p:cNvSpPr txBox="1"/>
          <p:nvPr/>
        </p:nvSpPr>
        <p:spPr>
          <a:xfrm>
            <a:off x="6439027" y="1576524"/>
            <a:ext cx="923330" cy="288894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800" dirty="0">
                <a:latin typeface="经典繁毛楷" panose="02010609000101010101" pitchFamily="49" charset="-122"/>
                <a:ea typeface="经典繁毛楷" panose="02010609000101010101" pitchFamily="49" charset="-122"/>
                <a:cs typeface="经典繁毛楷" panose="02010609000101010101" pitchFamily="49" charset="-122"/>
              </a:rPr>
              <a:t>谢谢欣赏</a:t>
            </a:r>
          </a:p>
        </p:txBody>
      </p:sp>
      <p:sp>
        <p:nvSpPr>
          <p:cNvPr id="5" name="文本框 9">
            <a:extLst>
              <a:ext uri="{FF2B5EF4-FFF2-40B4-BE49-F238E27FC236}">
                <a16:creationId xmlns:a16="http://schemas.microsoft.com/office/drawing/2014/main" id="{5C2F6FD1-39F3-461D-BC51-A2603435E923}"/>
              </a:ext>
            </a:extLst>
          </p:cNvPr>
          <p:cNvSpPr txBox="1"/>
          <p:nvPr/>
        </p:nvSpPr>
        <p:spPr>
          <a:xfrm>
            <a:off x="7539123" y="3092020"/>
            <a:ext cx="830997" cy="234925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700" dirty="0">
                <a:latin typeface="汉仪良品线简" panose="00020600040101010101" pitchFamily="18" charset="-122"/>
                <a:ea typeface="汉仪良品线简" panose="00020600040101010101" pitchFamily="18" charset="-122"/>
                <a:cs typeface="+mn-ea"/>
                <a:sym typeface="+mn-lt"/>
              </a:rPr>
              <a:t>I love you more than I've ever loved</a:t>
            </a:r>
            <a:endParaRPr lang="en-US" altLang="zh-CN" sz="700" dirty="0">
              <a:latin typeface="汉仪良品线简" panose="00020600040101010101" pitchFamily="18" charset="-122"/>
              <a:ea typeface="汉仪良品线简" panose="00020600040101010101" pitchFamily="18" charset="-122"/>
              <a:cs typeface="+mn-ea"/>
              <a:sym typeface="+mn-lt"/>
            </a:endParaRPr>
          </a:p>
          <a:p>
            <a:pPr>
              <a:lnSpc>
                <a:spcPct val="200000"/>
              </a:lnSpc>
            </a:pPr>
            <a:r>
              <a:rPr lang="zh-CN" altLang="en-US" sz="700" dirty="0">
                <a:latin typeface="汉仪良品线简" panose="00020600040101010101" pitchFamily="18" charset="-122"/>
                <a:ea typeface="汉仪良品线简" panose="00020600040101010101" pitchFamily="18" charset="-122"/>
                <a:cs typeface="+mn-ea"/>
                <a:sym typeface="+mn-lt"/>
              </a:rPr>
              <a:t> any woman. And I've waited longer for you than I've waited for any woman.</a:t>
            </a:r>
            <a:endParaRPr lang="zh-CN" altLang="en-US" sz="700" dirty="0">
              <a:latin typeface="汉仪良品线简" panose="00020600040101010101" pitchFamily="18" charset="-122"/>
              <a:ea typeface="汉仪良品线简" panose="00020600040101010101" pitchFamily="18" charset="-122"/>
            </a:endParaRPr>
          </a:p>
        </p:txBody>
      </p:sp>
      <p:sp>
        <p:nvSpPr>
          <p:cNvPr id="6" name="文本框 10">
            <a:extLst>
              <a:ext uri="{FF2B5EF4-FFF2-40B4-BE49-F238E27FC236}">
                <a16:creationId xmlns:a16="http://schemas.microsoft.com/office/drawing/2014/main" id="{744CCCB3-8216-47FA-8503-6C18CBD02740}"/>
              </a:ext>
            </a:extLst>
          </p:cNvPr>
          <p:cNvSpPr txBox="1"/>
          <p:nvPr/>
        </p:nvSpPr>
        <p:spPr>
          <a:xfrm>
            <a:off x="7521368" y="2709897"/>
            <a:ext cx="750312"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400" dirty="0">
                <a:latin typeface="经典繁毛楷" panose="02010609000101010101" pitchFamily="49" charset="-122"/>
                <a:ea typeface="经典繁毛楷" panose="02010609000101010101" pitchFamily="49" charset="-122"/>
                <a:cs typeface="经典繁毛楷" panose="02010609000101010101" pitchFamily="49" charset="-122"/>
              </a:rPr>
              <a:t>通用版</a:t>
            </a:r>
          </a:p>
        </p:txBody>
      </p:sp>
    </p:spTree>
    <p:extLst>
      <p:ext uri="{BB962C8B-B14F-4D97-AF65-F5344CB8AC3E}">
        <p14:creationId xmlns:p14="http://schemas.microsoft.com/office/powerpoint/2010/main" val="341772570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1599</Words>
  <Application>Microsoft Office PowerPoint</Application>
  <PresentationFormat>宽屏</PresentationFormat>
  <Paragraphs>99</Paragraphs>
  <Slides>17</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17</vt:i4>
      </vt:variant>
    </vt:vector>
  </HeadingPairs>
  <TitlesOfParts>
    <vt:vector size="32" baseType="lpstr">
      <vt:lpstr>Auraka方黑檀</vt:lpstr>
      <vt:lpstr>Malgun Gothic Semilight</vt:lpstr>
      <vt:lpstr>Noto Sans S Chinese Bold</vt:lpstr>
      <vt:lpstr>等线 Light</vt:lpstr>
      <vt:lpstr>汉仪良品线简</vt:lpstr>
      <vt:lpstr>经典繁毛楷</vt:lpstr>
      <vt:lpstr>楷体</vt:lpstr>
      <vt:lpstr>隶书</vt:lpstr>
      <vt:lpstr>宋体</vt:lpstr>
      <vt:lpstr>微软雅黑</vt:lpstr>
      <vt:lpstr>Aharoni</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刘丹</dc:creator>
  <cp:lastModifiedBy>刘 丹</cp:lastModifiedBy>
  <cp:revision>8</cp:revision>
  <dcterms:created xsi:type="dcterms:W3CDTF">2018-08-18T10:47:56Z</dcterms:created>
  <dcterms:modified xsi:type="dcterms:W3CDTF">2018-08-20T12:18:04Z</dcterms:modified>
</cp:coreProperties>
</file>