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9" r:id="rId11"/>
    <p:sldId id="270" r:id="rId12"/>
    <p:sldId id="267" r:id="rId13"/>
    <p:sldId id="271" r:id="rId14"/>
    <p:sldId id="268" r:id="rId15"/>
    <p:sldId id="265" r:id="rId16"/>
    <p:sldId id="25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2018/8/22/Wed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A16F618-0496-4250-9342-22258DE9FC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t="11594" r="21544" b="20580"/>
          <a:stretch/>
        </p:blipFill>
        <p:spPr>
          <a:xfrm>
            <a:off x="662609" y="815158"/>
            <a:ext cx="4929809" cy="522768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77E17E3-33ED-480E-BC80-BB5C90E3AEAC}"/>
              </a:ext>
            </a:extLst>
          </p:cNvPr>
          <p:cNvSpPr txBox="1"/>
          <p:nvPr/>
        </p:nvSpPr>
        <p:spPr>
          <a:xfrm>
            <a:off x="7517364" y="1636136"/>
            <a:ext cx="1292662" cy="2869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中国風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BB1EC9A-3091-48B9-AE37-915D58A2EEC5}"/>
              </a:ext>
            </a:extLst>
          </p:cNvPr>
          <p:cNvSpPr txBox="1"/>
          <p:nvPr/>
        </p:nvSpPr>
        <p:spPr>
          <a:xfrm>
            <a:off x="5989983" y="2637030"/>
            <a:ext cx="1615827" cy="3405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1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57557F2-3A07-42EA-97A1-662B0F852B00}"/>
              </a:ext>
            </a:extLst>
          </p:cNvPr>
          <p:cNvSpPr txBox="1"/>
          <p:nvPr/>
        </p:nvSpPr>
        <p:spPr>
          <a:xfrm>
            <a:off x="1244871" y="2399163"/>
            <a:ext cx="1339152" cy="1015663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485AF0-9B9D-49D1-9CF1-5A02C780FBCB}"/>
              </a:ext>
            </a:extLst>
          </p:cNvPr>
          <p:cNvSpPr txBox="1"/>
          <p:nvPr/>
        </p:nvSpPr>
        <p:spPr>
          <a:xfrm>
            <a:off x="1169255" y="3288879"/>
            <a:ext cx="1556217" cy="1015663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5A87F0-FA30-4936-A4C0-CBA739674B05}"/>
              </a:ext>
            </a:extLst>
          </p:cNvPr>
          <p:cNvSpPr txBox="1"/>
          <p:nvPr/>
        </p:nvSpPr>
        <p:spPr>
          <a:xfrm>
            <a:off x="3287262" y="1154669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0 1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7F35FF-8FC8-4898-B1A3-C6BCD0ED8072}"/>
              </a:ext>
            </a:extLst>
          </p:cNvPr>
          <p:cNvSpPr txBox="1"/>
          <p:nvPr/>
        </p:nvSpPr>
        <p:spPr>
          <a:xfrm>
            <a:off x="3259126" y="2399163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0 2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B1344B-8DE6-4D3E-85AD-EB0689B439B5}"/>
              </a:ext>
            </a:extLst>
          </p:cNvPr>
          <p:cNvSpPr txBox="1"/>
          <p:nvPr/>
        </p:nvSpPr>
        <p:spPr>
          <a:xfrm>
            <a:off x="3273194" y="3601453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0 3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524965-6C62-4957-A614-1013FC0D9EE2}"/>
              </a:ext>
            </a:extLst>
          </p:cNvPr>
          <p:cNvSpPr txBox="1"/>
          <p:nvPr/>
        </p:nvSpPr>
        <p:spPr>
          <a:xfrm>
            <a:off x="3273194" y="4789675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0 4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89901CCE-A962-4C1A-97C2-CB3B8B68E18B}"/>
              </a:ext>
            </a:extLst>
          </p:cNvPr>
          <p:cNvSpPr txBox="1"/>
          <p:nvPr/>
        </p:nvSpPr>
        <p:spPr>
          <a:xfrm>
            <a:off x="4870508" y="1306829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A8F0EB7A-C585-4348-A12D-CB9A6DC81518}"/>
              </a:ext>
            </a:extLst>
          </p:cNvPr>
          <p:cNvSpPr txBox="1"/>
          <p:nvPr/>
        </p:nvSpPr>
        <p:spPr>
          <a:xfrm>
            <a:off x="4842372" y="2510967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4E96985-C50B-4C62-82E4-9D6761D8B868}"/>
              </a:ext>
            </a:extLst>
          </p:cNvPr>
          <p:cNvSpPr txBox="1"/>
          <p:nvPr/>
        </p:nvSpPr>
        <p:spPr>
          <a:xfrm>
            <a:off x="4824524" y="3743190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365A369-59B1-4602-9A18-3D8872AB1169}"/>
              </a:ext>
            </a:extLst>
          </p:cNvPr>
          <p:cNvSpPr txBox="1"/>
          <p:nvPr/>
        </p:nvSpPr>
        <p:spPr>
          <a:xfrm>
            <a:off x="4828304" y="4905124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821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77C2CE-6B5E-4DE2-96DF-EFA407B080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t="11594" r="21544" b="20580"/>
          <a:stretch/>
        </p:blipFill>
        <p:spPr>
          <a:xfrm>
            <a:off x="662609" y="815158"/>
            <a:ext cx="4929809" cy="522768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6994186-AB45-48B4-AB76-1398253988D8}"/>
              </a:ext>
            </a:extLst>
          </p:cNvPr>
          <p:cNvSpPr txBox="1"/>
          <p:nvPr/>
        </p:nvSpPr>
        <p:spPr>
          <a:xfrm>
            <a:off x="5950226" y="2981739"/>
            <a:ext cx="180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/>
              <a:t>0 1</a:t>
            </a:r>
            <a:endParaRPr lang="zh-CN" altLang="en-US" sz="7200" dirty="0"/>
          </a:p>
        </p:txBody>
      </p:sp>
    </p:spTree>
    <p:extLst>
      <p:ext uri="{BB962C8B-B14F-4D97-AF65-F5344CB8AC3E}">
        <p14:creationId xmlns:p14="http://schemas.microsoft.com/office/powerpoint/2010/main" val="248932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6">
            <a:extLst>
              <a:ext uri="{FF2B5EF4-FFF2-40B4-BE49-F238E27FC236}">
                <a16:creationId xmlns:a16="http://schemas.microsoft.com/office/drawing/2014/main" id="{E1686C77-0DE1-4FEE-A44D-89B4AFEAB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350" y="3461019"/>
            <a:ext cx="3823212" cy="184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329062D-C103-4A98-924F-19963EC749BC}"/>
              </a:ext>
            </a:extLst>
          </p:cNvPr>
          <p:cNvGrpSpPr>
            <a:grpSpLocks/>
          </p:cNvGrpSpPr>
          <p:nvPr/>
        </p:nvGrpSpPr>
        <p:grpSpPr bwMode="auto">
          <a:xfrm>
            <a:off x="1226564" y="2028824"/>
            <a:ext cx="3929062" cy="1400176"/>
            <a:chOff x="0" y="0"/>
            <a:chExt cx="3929090" cy="14001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B9A155-290A-44A7-8F29-7FC38B31D2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8A5254B9-4ED4-4415-8447-6252C382B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461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点 击 添 加 标 题</a:t>
              </a:r>
              <a:endPara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015F649-8E6F-42E0-87D4-4B57E0927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 PLEASE ADD YOUR  TITLE  HERE</a:t>
              </a:r>
              <a:endPara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文本框 26">
            <a:extLst>
              <a:ext uri="{FF2B5EF4-FFF2-40B4-BE49-F238E27FC236}">
                <a16:creationId xmlns:a16="http://schemas.microsoft.com/office/drawing/2014/main" id="{B54BCEEC-4530-4846-ABC9-B405DA8AE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0318" y="3460243"/>
            <a:ext cx="3823212" cy="184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86B74E0-441C-476F-AE6C-9A92B26BA76F}"/>
              </a:ext>
            </a:extLst>
          </p:cNvPr>
          <p:cNvGrpSpPr>
            <a:grpSpLocks/>
          </p:cNvGrpSpPr>
          <p:nvPr/>
        </p:nvGrpSpPr>
        <p:grpSpPr bwMode="auto">
          <a:xfrm>
            <a:off x="6691532" y="2028048"/>
            <a:ext cx="3929062" cy="1400176"/>
            <a:chOff x="0" y="0"/>
            <a:chExt cx="3929090" cy="1400182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F76953A4-6EAC-4678-91A4-EB3A18DB1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B535F1AE-1F74-48E9-84C7-B34435C04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461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点 击 添 加 标 题</a:t>
              </a:r>
              <a:endPara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6EBD865-EF13-4E3C-A71B-9C9EAEF9A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 PLEASE ADD YOUR  TITLE  HERE</a:t>
              </a:r>
              <a:endPara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92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14F1BFE-DDD1-4E8A-9903-5FA463231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63801" y="945085"/>
            <a:ext cx="3431971" cy="6322052"/>
          </a:xfrm>
          <a:prstGeom prst="rect">
            <a:avLst/>
          </a:prstGeom>
        </p:spPr>
      </p:pic>
      <p:sp>
        <p:nvSpPr>
          <p:cNvPr id="3" name="文本框 45">
            <a:extLst>
              <a:ext uri="{FF2B5EF4-FFF2-40B4-BE49-F238E27FC236}">
                <a16:creationId xmlns:a16="http://schemas.microsoft.com/office/drawing/2014/main" id="{0A43FE75-BCEA-4507-BB2B-D4F7B3CD3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875" y="1879657"/>
            <a:ext cx="1821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4" name="文本框 49">
            <a:extLst>
              <a:ext uri="{FF2B5EF4-FFF2-40B4-BE49-F238E27FC236}">
                <a16:creationId xmlns:a16="http://schemas.microsoft.com/office/drawing/2014/main" id="{87C690D4-8FCB-4324-B28C-4667F9BE6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9" y="2321004"/>
            <a:ext cx="28955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5">
            <a:extLst>
              <a:ext uri="{FF2B5EF4-FFF2-40B4-BE49-F238E27FC236}">
                <a16:creationId xmlns:a16="http://schemas.microsoft.com/office/drawing/2014/main" id="{10642884-0F74-4B87-85BF-3EDB57EC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875" y="4108507"/>
            <a:ext cx="1821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6" name="文本框 49">
            <a:extLst>
              <a:ext uri="{FF2B5EF4-FFF2-40B4-BE49-F238E27FC236}">
                <a16:creationId xmlns:a16="http://schemas.microsoft.com/office/drawing/2014/main" id="{A71B5C3B-2602-4B2B-81D0-5F130F6EB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9" y="4549854"/>
            <a:ext cx="28955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45">
            <a:extLst>
              <a:ext uri="{FF2B5EF4-FFF2-40B4-BE49-F238E27FC236}">
                <a16:creationId xmlns:a16="http://schemas.microsoft.com/office/drawing/2014/main" id="{B60CC287-A1DF-4AB8-A6A7-079B92A7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5816" y="1879657"/>
            <a:ext cx="1821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8" name="文本框 49">
            <a:extLst>
              <a:ext uri="{FF2B5EF4-FFF2-40B4-BE49-F238E27FC236}">
                <a16:creationId xmlns:a16="http://schemas.microsoft.com/office/drawing/2014/main" id="{349E32C7-3A31-40B2-BE8C-80E4EE90E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8530" y="2321004"/>
            <a:ext cx="28955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45">
            <a:extLst>
              <a:ext uri="{FF2B5EF4-FFF2-40B4-BE49-F238E27FC236}">
                <a16:creationId xmlns:a16="http://schemas.microsoft.com/office/drawing/2014/main" id="{90C60FE1-ECDE-4E06-BED9-2A5A0E703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5816" y="4108507"/>
            <a:ext cx="1821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0" name="文本框 49">
            <a:extLst>
              <a:ext uri="{FF2B5EF4-FFF2-40B4-BE49-F238E27FC236}">
                <a16:creationId xmlns:a16="http://schemas.microsoft.com/office/drawing/2014/main" id="{BC122B69-5517-4114-8105-FF582537B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8530" y="4549854"/>
            <a:ext cx="28955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63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1AC9CB0-0CF3-4A72-8732-A512CD680C7D}"/>
              </a:ext>
            </a:extLst>
          </p:cNvPr>
          <p:cNvSpPr/>
          <p:nvPr/>
        </p:nvSpPr>
        <p:spPr>
          <a:xfrm>
            <a:off x="1119542" y="3331125"/>
            <a:ext cx="216000" cy="21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52">
            <a:extLst>
              <a:ext uri="{FF2B5EF4-FFF2-40B4-BE49-F238E27FC236}">
                <a16:creationId xmlns:a16="http://schemas.microsoft.com/office/drawing/2014/main" id="{079F8239-9A93-475D-A168-A042210B4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548" y="3162294"/>
            <a:ext cx="4236354" cy="7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94FF5F1-2BD0-4D0C-B099-B29B7D6BF7A7}"/>
              </a:ext>
            </a:extLst>
          </p:cNvPr>
          <p:cNvSpPr/>
          <p:nvPr/>
        </p:nvSpPr>
        <p:spPr>
          <a:xfrm>
            <a:off x="1119542" y="4695562"/>
            <a:ext cx="216000" cy="21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52">
            <a:extLst>
              <a:ext uri="{FF2B5EF4-FFF2-40B4-BE49-F238E27FC236}">
                <a16:creationId xmlns:a16="http://schemas.microsoft.com/office/drawing/2014/main" id="{F8CDE5D3-822A-4B18-B0FF-D74C01401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548" y="4526731"/>
            <a:ext cx="4236354" cy="7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C69FF4A-381E-49B4-BFE8-E987936314C8}"/>
              </a:ext>
            </a:extLst>
          </p:cNvPr>
          <p:cNvSpPr/>
          <p:nvPr/>
        </p:nvSpPr>
        <p:spPr>
          <a:xfrm>
            <a:off x="6640232" y="3333639"/>
            <a:ext cx="216000" cy="21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52">
            <a:extLst>
              <a:ext uri="{FF2B5EF4-FFF2-40B4-BE49-F238E27FC236}">
                <a16:creationId xmlns:a16="http://schemas.microsoft.com/office/drawing/2014/main" id="{575D07F7-AAA8-40B6-80F2-E2E279F01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238" y="3164808"/>
            <a:ext cx="4236354" cy="7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F22C73E-93DB-4748-9116-B3401C7F64C9}"/>
              </a:ext>
            </a:extLst>
          </p:cNvPr>
          <p:cNvSpPr/>
          <p:nvPr/>
        </p:nvSpPr>
        <p:spPr>
          <a:xfrm>
            <a:off x="6640232" y="4698076"/>
            <a:ext cx="216000" cy="21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52">
            <a:extLst>
              <a:ext uri="{FF2B5EF4-FFF2-40B4-BE49-F238E27FC236}">
                <a16:creationId xmlns:a16="http://schemas.microsoft.com/office/drawing/2014/main" id="{32F1973C-328F-4238-8A2C-EDCFFE567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238" y="4529245"/>
            <a:ext cx="4236354" cy="7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C47AEE-E4B8-42EA-B4AC-5E258B62F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771" y="1495239"/>
            <a:ext cx="353305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TITTLE HERE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086EB2A-D9A4-4930-BEEC-7DA4B3CCDBA2}"/>
              </a:ext>
            </a:extLst>
          </p:cNvPr>
          <p:cNvCxnSpPr/>
          <p:nvPr/>
        </p:nvCxnSpPr>
        <p:spPr>
          <a:xfrm>
            <a:off x="1161647" y="2076488"/>
            <a:ext cx="3743350" cy="0"/>
          </a:xfrm>
          <a:prstGeom prst="line">
            <a:avLst/>
          </a:prstGeom>
          <a:ln>
            <a:solidFill>
              <a:srgbClr val="3881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B1260104-FB32-4125-A7DF-7BD1F7F0FA23}"/>
              </a:ext>
            </a:extLst>
          </p:cNvPr>
          <p:cNvSpPr/>
          <p:nvPr/>
        </p:nvSpPr>
        <p:spPr>
          <a:xfrm>
            <a:off x="1080062" y="2133161"/>
            <a:ext cx="64025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THIS IS A REMO TEMPLATE ,THANK YOU WATCHING THIS ONE 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50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4E15E94-97AA-499E-B621-47D2910DF98A}"/>
              </a:ext>
            </a:extLst>
          </p:cNvPr>
          <p:cNvSpPr txBox="1"/>
          <p:nvPr/>
        </p:nvSpPr>
        <p:spPr>
          <a:xfrm>
            <a:off x="1472052" y="1603512"/>
            <a:ext cx="2646878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896A2E-2D74-49E3-ADFE-DC9841CBB5F6}"/>
              </a:ext>
            </a:extLst>
          </p:cNvPr>
          <p:cNvSpPr txBox="1"/>
          <p:nvPr/>
        </p:nvSpPr>
        <p:spPr>
          <a:xfrm>
            <a:off x="4860286" y="1603511"/>
            <a:ext cx="2646878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64C8C48-2B79-4C28-A227-F290AF201A0A}"/>
              </a:ext>
            </a:extLst>
          </p:cNvPr>
          <p:cNvSpPr txBox="1"/>
          <p:nvPr/>
        </p:nvSpPr>
        <p:spPr>
          <a:xfrm>
            <a:off x="7985058" y="1603510"/>
            <a:ext cx="2646878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BC2512-0E51-40B7-A678-9D2B1EE61603}"/>
              </a:ext>
            </a:extLst>
          </p:cNvPr>
          <p:cNvSpPr/>
          <p:nvPr/>
        </p:nvSpPr>
        <p:spPr>
          <a:xfrm>
            <a:off x="2093843" y="4704522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1467884-DE30-4501-91ED-1EFEBEFD997F}"/>
              </a:ext>
            </a:extLst>
          </p:cNvPr>
          <p:cNvSpPr/>
          <p:nvPr/>
        </p:nvSpPr>
        <p:spPr>
          <a:xfrm>
            <a:off x="5479773" y="4704521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FF2EDCC-DD54-4CEE-BD0D-8A089214B10A}"/>
              </a:ext>
            </a:extLst>
          </p:cNvPr>
          <p:cNvSpPr/>
          <p:nvPr/>
        </p:nvSpPr>
        <p:spPr>
          <a:xfrm>
            <a:off x="8600660" y="4704520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94655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77C2CE-6B5E-4DE2-96DF-EFA407B080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t="11594" r="21544" b="20580"/>
          <a:stretch/>
        </p:blipFill>
        <p:spPr>
          <a:xfrm>
            <a:off x="662609" y="815158"/>
            <a:ext cx="4929809" cy="522768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6994186-AB45-48B4-AB76-1398253988D8}"/>
              </a:ext>
            </a:extLst>
          </p:cNvPr>
          <p:cNvSpPr txBox="1"/>
          <p:nvPr/>
        </p:nvSpPr>
        <p:spPr>
          <a:xfrm>
            <a:off x="5950226" y="2981739"/>
            <a:ext cx="180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/>
              <a:t>0 2</a:t>
            </a:r>
            <a:endParaRPr lang="zh-CN" altLang="en-US" sz="7200" dirty="0"/>
          </a:p>
        </p:txBody>
      </p:sp>
    </p:spTree>
    <p:extLst>
      <p:ext uri="{BB962C8B-B14F-4D97-AF65-F5344CB8AC3E}">
        <p14:creationId xmlns:p14="http://schemas.microsoft.com/office/powerpoint/2010/main" val="259086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D818BE4-0F59-4C92-B721-2F8802F2A1B1}"/>
              </a:ext>
            </a:extLst>
          </p:cNvPr>
          <p:cNvSpPr txBox="1"/>
          <p:nvPr/>
        </p:nvSpPr>
        <p:spPr>
          <a:xfrm>
            <a:off x="7673008" y="2000926"/>
            <a:ext cx="1615827" cy="3405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44878D-6214-4410-A0DB-2C3C688E6004}"/>
              </a:ext>
            </a:extLst>
          </p:cNvPr>
          <p:cNvSpPr txBox="1"/>
          <p:nvPr/>
        </p:nvSpPr>
        <p:spPr>
          <a:xfrm>
            <a:off x="5890591" y="2000925"/>
            <a:ext cx="1615827" cy="3405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D37B9A-0A9A-4E17-B4C8-31C54C63E24B}"/>
              </a:ext>
            </a:extLst>
          </p:cNvPr>
          <p:cNvSpPr txBox="1"/>
          <p:nvPr/>
        </p:nvSpPr>
        <p:spPr>
          <a:xfrm>
            <a:off x="4108174" y="2000925"/>
            <a:ext cx="1615827" cy="3405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6A0A1FD-8C9B-4592-B7D4-AD61FE3D16EF}"/>
              </a:ext>
            </a:extLst>
          </p:cNvPr>
          <p:cNvSpPr txBox="1"/>
          <p:nvPr/>
        </p:nvSpPr>
        <p:spPr>
          <a:xfrm>
            <a:off x="2325757" y="2000925"/>
            <a:ext cx="1615827" cy="3405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7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>
            <a:extLst>
              <a:ext uri="{FF2B5EF4-FFF2-40B4-BE49-F238E27FC236}">
                <a16:creationId xmlns:a16="http://schemas.microsoft.com/office/drawing/2014/main" id="{E493BBAC-99CA-46DE-84FA-AD5F659CB9AE}"/>
              </a:ext>
            </a:extLst>
          </p:cNvPr>
          <p:cNvGrpSpPr>
            <a:grpSpLocks/>
          </p:cNvGrpSpPr>
          <p:nvPr/>
        </p:nvGrpSpPr>
        <p:grpSpPr bwMode="auto">
          <a:xfrm>
            <a:off x="1297525" y="2124393"/>
            <a:ext cx="1987550" cy="2143125"/>
            <a:chOff x="0" y="0"/>
            <a:chExt cx="1987606" cy="2143181"/>
          </a:xfrm>
        </p:grpSpPr>
        <p:pic>
          <p:nvPicPr>
            <p:cNvPr id="3" name="图片 8">
              <a:extLst>
                <a:ext uri="{FF2B5EF4-FFF2-40B4-BE49-F238E27FC236}">
                  <a16:creationId xmlns:a16="http://schemas.microsoft.com/office/drawing/2014/main" id="{CFB7A8C1-39F4-4BD6-8097-D931B21C4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77788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9">
              <a:extLst>
                <a:ext uri="{FF2B5EF4-FFF2-40B4-BE49-F238E27FC236}">
                  <a16:creationId xmlns:a16="http://schemas.microsoft.com/office/drawing/2014/main" id="{7A31A906-3716-4EFE-AC5A-54D60C739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448" y="656092"/>
              <a:ext cx="129614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楷体" panose="02010609060101010101" pitchFamily="49" charset="-122"/>
                  <a:ea typeface="楷体" panose="02010609060101010101" pitchFamily="49" charset="-122"/>
                </a:rPr>
                <a:t>添加</a:t>
              </a:r>
              <a:endPara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r>
                <a:rPr lang="zh-CN" altLang="en-US" sz="2400" dirty="0">
                  <a:latin typeface="楷体" panose="02010609060101010101" pitchFamily="49" charset="-122"/>
                  <a:ea typeface="楷体" panose="02010609060101010101" pitchFamily="49" charset="-122"/>
                </a:rPr>
                <a:t>标题</a:t>
              </a:r>
            </a:p>
          </p:txBody>
        </p:sp>
      </p:grpSp>
      <p:grpSp>
        <p:nvGrpSpPr>
          <p:cNvPr id="5" name="组合 11">
            <a:extLst>
              <a:ext uri="{FF2B5EF4-FFF2-40B4-BE49-F238E27FC236}">
                <a16:creationId xmlns:a16="http://schemas.microsoft.com/office/drawing/2014/main" id="{045429D8-932E-4B82-9B19-E971430C3F81}"/>
              </a:ext>
            </a:extLst>
          </p:cNvPr>
          <p:cNvGrpSpPr>
            <a:grpSpLocks/>
          </p:cNvGrpSpPr>
          <p:nvPr/>
        </p:nvGrpSpPr>
        <p:grpSpPr bwMode="auto">
          <a:xfrm>
            <a:off x="3818475" y="2124393"/>
            <a:ext cx="1987550" cy="2143125"/>
            <a:chOff x="0" y="0"/>
            <a:chExt cx="1987606" cy="2143181"/>
          </a:xfrm>
        </p:grpSpPr>
        <p:pic>
          <p:nvPicPr>
            <p:cNvPr id="6" name="图片 12">
              <a:extLst>
                <a:ext uri="{FF2B5EF4-FFF2-40B4-BE49-F238E27FC236}">
                  <a16:creationId xmlns:a16="http://schemas.microsoft.com/office/drawing/2014/main" id="{89A9A126-F0BC-4FCB-9B2B-DB4868D8F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77788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文本框 13">
              <a:extLst>
                <a:ext uri="{FF2B5EF4-FFF2-40B4-BE49-F238E27FC236}">
                  <a16:creationId xmlns:a16="http://schemas.microsoft.com/office/drawing/2014/main" id="{4A134BF5-81FA-41AF-8757-5ACDAAEEB9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264" y="656092"/>
              <a:ext cx="129614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添加</a:t>
              </a:r>
              <a:endParaRPr lang="en-US" altLang="zh-CN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标题</a:t>
              </a:r>
            </a:p>
          </p:txBody>
        </p:sp>
      </p:grpSp>
      <p:grpSp>
        <p:nvGrpSpPr>
          <p:cNvPr id="8" name="组合 15">
            <a:extLst>
              <a:ext uri="{FF2B5EF4-FFF2-40B4-BE49-F238E27FC236}">
                <a16:creationId xmlns:a16="http://schemas.microsoft.com/office/drawing/2014/main" id="{021E6AEA-3A04-44CC-8F27-91FA8D6BF1C2}"/>
              </a:ext>
            </a:extLst>
          </p:cNvPr>
          <p:cNvGrpSpPr>
            <a:grpSpLocks/>
          </p:cNvGrpSpPr>
          <p:nvPr/>
        </p:nvGrpSpPr>
        <p:grpSpPr bwMode="auto">
          <a:xfrm>
            <a:off x="6453725" y="2021205"/>
            <a:ext cx="1987550" cy="2143125"/>
            <a:chOff x="0" y="0"/>
            <a:chExt cx="1987606" cy="2143181"/>
          </a:xfrm>
        </p:grpSpPr>
        <p:pic>
          <p:nvPicPr>
            <p:cNvPr id="9" name="图片 16">
              <a:extLst>
                <a:ext uri="{FF2B5EF4-FFF2-40B4-BE49-F238E27FC236}">
                  <a16:creationId xmlns:a16="http://schemas.microsoft.com/office/drawing/2014/main" id="{E8C7F005-9FA3-43BB-9114-5F0DFCD734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77788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17">
              <a:extLst>
                <a:ext uri="{FF2B5EF4-FFF2-40B4-BE49-F238E27FC236}">
                  <a16:creationId xmlns:a16="http://schemas.microsoft.com/office/drawing/2014/main" id="{A51C3701-68DE-4693-A48F-CAAE8FDFD2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91" y="758352"/>
              <a:ext cx="129614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添加</a:t>
              </a:r>
              <a:endParaRPr lang="en-US" altLang="zh-CN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标题</a:t>
              </a:r>
            </a:p>
          </p:txBody>
        </p:sp>
      </p:grpSp>
      <p:grpSp>
        <p:nvGrpSpPr>
          <p:cNvPr id="11" name="组合 19">
            <a:extLst>
              <a:ext uri="{FF2B5EF4-FFF2-40B4-BE49-F238E27FC236}">
                <a16:creationId xmlns:a16="http://schemas.microsoft.com/office/drawing/2014/main" id="{DFDFD289-F851-4C46-B9AB-4AEBDFFBF040}"/>
              </a:ext>
            </a:extLst>
          </p:cNvPr>
          <p:cNvGrpSpPr>
            <a:grpSpLocks/>
          </p:cNvGrpSpPr>
          <p:nvPr/>
        </p:nvGrpSpPr>
        <p:grpSpPr bwMode="auto">
          <a:xfrm>
            <a:off x="8974675" y="2021205"/>
            <a:ext cx="1987550" cy="2143125"/>
            <a:chOff x="0" y="0"/>
            <a:chExt cx="1987606" cy="2143181"/>
          </a:xfrm>
        </p:grpSpPr>
        <p:pic>
          <p:nvPicPr>
            <p:cNvPr id="12" name="图片 20">
              <a:extLst>
                <a:ext uri="{FF2B5EF4-FFF2-40B4-BE49-F238E27FC236}">
                  <a16:creationId xmlns:a16="http://schemas.microsoft.com/office/drawing/2014/main" id="{7633EEDF-17D9-4826-A8FC-764178A81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77788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21">
              <a:extLst>
                <a:ext uri="{FF2B5EF4-FFF2-40B4-BE49-F238E27FC236}">
                  <a16:creationId xmlns:a16="http://schemas.microsoft.com/office/drawing/2014/main" id="{8A54F371-2895-4AA0-9C55-DBFD884F7F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675" y="758352"/>
              <a:ext cx="129614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添加</a:t>
              </a:r>
              <a:endParaRPr lang="en-US" altLang="zh-CN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标题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B318D4D-0700-4CC9-92CC-5DF30BEF4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775" y="4643704"/>
            <a:ext cx="2338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55428E51-39BB-4BF4-AE1A-D9BD6F207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512" y="5027930"/>
            <a:ext cx="2112963" cy="51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11E0A58F-8FC4-4C10-BCF8-B90718A46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850" y="4643704"/>
            <a:ext cx="2336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00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AF8E5EC8-9006-482F-AAF8-3EC0BF654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1000" y="5027930"/>
            <a:ext cx="2112962" cy="51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E588056A-6C33-43A0-AABD-7F716459A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1162" y="4643704"/>
            <a:ext cx="2336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00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EEA30D2E-946C-4542-953D-584971813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8312" y="5027930"/>
            <a:ext cx="2112963" cy="51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0E9C99F5-3E1F-4ED2-BEE5-C67EFBB24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0525" y="4643704"/>
            <a:ext cx="2338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00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F4ED1A7F-B362-453F-A638-9AD61B2D0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9262" y="5027930"/>
            <a:ext cx="2112963" cy="51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9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585F194-AAB5-46E0-9CAB-55A48ABF5B40}"/>
              </a:ext>
            </a:extLst>
          </p:cNvPr>
          <p:cNvGrpSpPr/>
          <p:nvPr/>
        </p:nvGrpSpPr>
        <p:grpSpPr>
          <a:xfrm>
            <a:off x="4752065" y="1155508"/>
            <a:ext cx="2741061" cy="4679328"/>
            <a:chOff x="3756025" y="1563688"/>
            <a:chExt cx="2741061" cy="4679328"/>
          </a:xfrm>
        </p:grpSpPr>
        <p:pic>
          <p:nvPicPr>
            <p:cNvPr id="3" name="图片 9">
              <a:extLst>
                <a:ext uri="{FF2B5EF4-FFF2-40B4-BE49-F238E27FC236}">
                  <a16:creationId xmlns:a16="http://schemas.microsoft.com/office/drawing/2014/main" id="{42092318-4F4F-4C4A-A148-CDC170EEE4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7638" y="3073400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10">
              <a:extLst>
                <a:ext uri="{FF2B5EF4-FFF2-40B4-BE49-F238E27FC236}">
                  <a16:creationId xmlns:a16="http://schemas.microsoft.com/office/drawing/2014/main" id="{2A682F39-731F-4A42-AA4B-2791329497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1438" y="1704975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空心弧 2">
              <a:extLst>
                <a:ext uri="{FF2B5EF4-FFF2-40B4-BE49-F238E27FC236}">
                  <a16:creationId xmlns:a16="http://schemas.microsoft.com/office/drawing/2014/main" id="{49094553-6310-4D05-94C6-35C1B2E025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756025" y="1563688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空心弧 47">
              <a:extLst>
                <a:ext uri="{FF2B5EF4-FFF2-40B4-BE49-F238E27FC236}">
                  <a16:creationId xmlns:a16="http://schemas.microsoft.com/office/drawing/2014/main" id="{81BF8D6D-5B7C-4E9E-BC97-48E905DD9340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779838" y="2957513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Freeform 67">
              <a:extLst>
                <a:ext uri="{FF2B5EF4-FFF2-40B4-BE49-F238E27FC236}">
                  <a16:creationId xmlns:a16="http://schemas.microsoft.com/office/drawing/2014/main" id="{12BE54BB-6FB2-4FAF-9353-807C7A3C6B3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179888" y="3346450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Freeform 58">
              <a:extLst>
                <a:ext uri="{FF2B5EF4-FFF2-40B4-BE49-F238E27FC236}">
                  <a16:creationId xmlns:a16="http://schemas.microsoft.com/office/drawing/2014/main" id="{F6BDFF12-CEA5-4F1C-ACD9-9B326000BC5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029075" y="1982788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" name="图片 9">
              <a:extLst>
                <a:ext uri="{FF2B5EF4-FFF2-40B4-BE49-F238E27FC236}">
                  <a16:creationId xmlns:a16="http://schemas.microsoft.com/office/drawing/2014/main" id="{A5E924F0-F489-4FB0-888F-4CD3AC7278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1061" y="4965078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0">
              <a:extLst>
                <a:ext uri="{FF2B5EF4-FFF2-40B4-BE49-F238E27FC236}">
                  <a16:creationId xmlns:a16="http://schemas.microsoft.com/office/drawing/2014/main" id="{9F4C259A-570D-493C-8146-0AC65E964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4861" y="3596653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空心弧 2">
              <a:extLst>
                <a:ext uri="{FF2B5EF4-FFF2-40B4-BE49-F238E27FC236}">
                  <a16:creationId xmlns:a16="http://schemas.microsoft.com/office/drawing/2014/main" id="{1B6D88D5-451B-4292-8F1F-836FE154E8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079448" y="3455366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空心弧 47">
              <a:extLst>
                <a:ext uri="{FF2B5EF4-FFF2-40B4-BE49-F238E27FC236}">
                  <a16:creationId xmlns:a16="http://schemas.microsoft.com/office/drawing/2014/main" id="{18080411-71A0-48AD-B339-6D1F8BF8B85A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5103261" y="4849191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Freeform 67">
              <a:extLst>
                <a:ext uri="{FF2B5EF4-FFF2-40B4-BE49-F238E27FC236}">
                  <a16:creationId xmlns:a16="http://schemas.microsoft.com/office/drawing/2014/main" id="{4BC2ABF1-3A63-493E-8941-CAFEC8BA06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503311" y="5238128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Freeform 58">
              <a:extLst>
                <a:ext uri="{FF2B5EF4-FFF2-40B4-BE49-F238E27FC236}">
                  <a16:creationId xmlns:a16="http://schemas.microsoft.com/office/drawing/2014/main" id="{322418FE-DC16-49C2-9E12-FBA6F0FDD96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352498" y="3874466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5" name="文本框 45">
            <a:extLst>
              <a:ext uri="{FF2B5EF4-FFF2-40B4-BE49-F238E27FC236}">
                <a16:creationId xmlns:a16="http://schemas.microsoft.com/office/drawing/2014/main" id="{7BB0B6EE-D92F-4416-9EBB-5418FAD84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0512" y="1297325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6" name="文本框 49">
            <a:extLst>
              <a:ext uri="{FF2B5EF4-FFF2-40B4-BE49-F238E27FC236}">
                <a16:creationId xmlns:a16="http://schemas.microsoft.com/office/drawing/2014/main" id="{FE32117C-568A-4E70-BA63-F754C9E81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7500" y="1758990"/>
            <a:ext cx="2929277" cy="688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45">
            <a:extLst>
              <a:ext uri="{FF2B5EF4-FFF2-40B4-BE49-F238E27FC236}">
                <a16:creationId xmlns:a16="http://schemas.microsoft.com/office/drawing/2014/main" id="{DF7CCED6-0BD1-4D14-A6E3-AC272274E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164" y="2755617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8" name="文本框 49">
            <a:extLst>
              <a:ext uri="{FF2B5EF4-FFF2-40B4-BE49-F238E27FC236}">
                <a16:creationId xmlns:a16="http://schemas.microsoft.com/office/drawing/2014/main" id="{4ED85A7B-E1B7-49BC-8FDA-16FED8E1B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516" y="3217282"/>
            <a:ext cx="3066913" cy="688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45">
            <a:extLst>
              <a:ext uri="{FF2B5EF4-FFF2-40B4-BE49-F238E27FC236}">
                <a16:creationId xmlns:a16="http://schemas.microsoft.com/office/drawing/2014/main" id="{4A954106-685D-4BB9-A5B8-3E4E27879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4398" y="3070330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20" name="文本框 49">
            <a:extLst>
              <a:ext uri="{FF2B5EF4-FFF2-40B4-BE49-F238E27FC236}">
                <a16:creationId xmlns:a16="http://schemas.microsoft.com/office/drawing/2014/main" id="{827407F9-45A4-4EFD-BABE-89BA6F989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07" y="3464609"/>
            <a:ext cx="2929277" cy="688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45">
            <a:extLst>
              <a:ext uri="{FF2B5EF4-FFF2-40B4-BE49-F238E27FC236}">
                <a16:creationId xmlns:a16="http://schemas.microsoft.com/office/drawing/2014/main" id="{124540A2-5CBB-4179-A363-CD898FAAE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07" y="4599115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22" name="文本框 49">
            <a:extLst>
              <a:ext uri="{FF2B5EF4-FFF2-40B4-BE49-F238E27FC236}">
                <a16:creationId xmlns:a16="http://schemas.microsoft.com/office/drawing/2014/main" id="{0958D17C-E590-40EB-8B54-BB52DA04B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8616" y="4993394"/>
            <a:ext cx="2929277" cy="688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512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77C2CE-6B5E-4DE2-96DF-EFA407B080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t="11594" r="21544" b="20580"/>
          <a:stretch/>
        </p:blipFill>
        <p:spPr>
          <a:xfrm>
            <a:off x="662609" y="815158"/>
            <a:ext cx="4929809" cy="522768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6994186-AB45-48B4-AB76-1398253988D8}"/>
              </a:ext>
            </a:extLst>
          </p:cNvPr>
          <p:cNvSpPr txBox="1"/>
          <p:nvPr/>
        </p:nvSpPr>
        <p:spPr>
          <a:xfrm>
            <a:off x="5950226" y="2981739"/>
            <a:ext cx="180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/>
              <a:t>0 3</a:t>
            </a:r>
            <a:endParaRPr lang="zh-CN" altLang="en-US" sz="7200" dirty="0"/>
          </a:p>
        </p:txBody>
      </p:sp>
    </p:spTree>
    <p:extLst>
      <p:ext uri="{BB962C8B-B14F-4D97-AF65-F5344CB8AC3E}">
        <p14:creationId xmlns:p14="http://schemas.microsoft.com/office/powerpoint/2010/main" val="17843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5721055-C564-4D44-9555-54DA8F4114C0}"/>
              </a:ext>
            </a:extLst>
          </p:cNvPr>
          <p:cNvGrpSpPr/>
          <p:nvPr/>
        </p:nvGrpSpPr>
        <p:grpSpPr>
          <a:xfrm>
            <a:off x="1499868" y="1720833"/>
            <a:ext cx="9540513" cy="2028265"/>
            <a:chOff x="577605" y="1214438"/>
            <a:chExt cx="8617213" cy="1831975"/>
          </a:xfrm>
        </p:grpSpPr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9E543CF3-3C30-4921-BBF3-E411F99DA8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6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34BE4955-87CC-4FE0-A362-30E0A3BF21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8238" y="1792288"/>
              <a:ext cx="1143000" cy="63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DFPGuYinMedium-B5"/>
                </a:rPr>
                <a:t>77</a:t>
              </a:r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DFPGuYinMedium-B5"/>
                </a:rPr>
                <a:t>%</a:t>
              </a:r>
              <a:endPara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DFPGuYinMedium-B5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B06177-CD95-4B6F-B7F9-E05A34D56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206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E0017A47-F4CD-4D71-8AF0-167037571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754" y="1792288"/>
              <a:ext cx="1143000" cy="63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DFPGuYinMedium-B5"/>
                </a:rPr>
                <a:t>20</a:t>
              </a:r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DFPGuYinMedium-B5"/>
                </a:rPr>
                <a:t>%</a:t>
              </a:r>
              <a:endPara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DFPGuYinMedium-B5"/>
              </a:endParaRPr>
            </a:p>
          </p:txBody>
        </p:sp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CB041480-1BDB-4B26-967F-DF9769F1AB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33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6">
              <a:extLst>
                <a:ext uri="{FF2B5EF4-FFF2-40B4-BE49-F238E27FC236}">
                  <a16:creationId xmlns:a16="http://schemas.microsoft.com/office/drawing/2014/main" id="{BB969FB5-219F-4726-9528-62694E87B0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8756" y="1792288"/>
              <a:ext cx="1143000" cy="63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DFPGuYinMedium-B5"/>
                </a:rPr>
                <a:t>29</a:t>
              </a:r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DFPGuYinMedium-B5"/>
                </a:rPr>
                <a:t>%</a:t>
              </a:r>
              <a:endPara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DFPGuYinMedium-B5"/>
              </a:endParaRPr>
            </a:p>
          </p:txBody>
        </p:sp>
      </p:grpSp>
      <p:sp>
        <p:nvSpPr>
          <p:cNvPr id="9" name="文本框 45">
            <a:extLst>
              <a:ext uri="{FF2B5EF4-FFF2-40B4-BE49-F238E27FC236}">
                <a16:creationId xmlns:a16="http://schemas.microsoft.com/office/drawing/2014/main" id="{A3C83D1F-2DCB-43C2-BD73-96317E4C4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840" y="4265571"/>
            <a:ext cx="1821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0" name="文本框 49">
            <a:extLst>
              <a:ext uri="{FF2B5EF4-FFF2-40B4-BE49-F238E27FC236}">
                <a16:creationId xmlns:a16="http://schemas.microsoft.com/office/drawing/2014/main" id="{AA8D0188-595C-4B8D-A34D-A3355ACFC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554" y="4706918"/>
            <a:ext cx="28955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45">
            <a:extLst>
              <a:ext uri="{FF2B5EF4-FFF2-40B4-BE49-F238E27FC236}">
                <a16:creationId xmlns:a16="http://schemas.microsoft.com/office/drawing/2014/main" id="{CBDAC2F8-BA90-4F07-B5F3-E7AF393DC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0188" y="4282592"/>
            <a:ext cx="1821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2" name="文本框 49">
            <a:extLst>
              <a:ext uri="{FF2B5EF4-FFF2-40B4-BE49-F238E27FC236}">
                <a16:creationId xmlns:a16="http://schemas.microsoft.com/office/drawing/2014/main" id="{B5D2FC32-866B-4A2A-94E4-10FAEA008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902" y="4723939"/>
            <a:ext cx="28955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45">
            <a:extLst>
              <a:ext uri="{FF2B5EF4-FFF2-40B4-BE49-F238E27FC236}">
                <a16:creationId xmlns:a16="http://schemas.microsoft.com/office/drawing/2014/main" id="{84F5608D-55FB-4E4E-BC89-3ECF4534B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8312" y="4302910"/>
            <a:ext cx="1821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</a:p>
        </p:txBody>
      </p:sp>
      <p:sp>
        <p:nvSpPr>
          <p:cNvPr id="14" name="文本框 49">
            <a:extLst>
              <a:ext uri="{FF2B5EF4-FFF2-40B4-BE49-F238E27FC236}">
                <a16:creationId xmlns:a16="http://schemas.microsoft.com/office/drawing/2014/main" id="{E43E2A40-9061-4603-9665-4C38CE3A2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026" y="4744257"/>
            <a:ext cx="28955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644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5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77C2CE-6B5E-4DE2-96DF-EFA407B080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t="11594" r="21544" b="20580"/>
          <a:stretch/>
        </p:blipFill>
        <p:spPr>
          <a:xfrm>
            <a:off x="662609" y="815158"/>
            <a:ext cx="4929809" cy="522768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6994186-AB45-48B4-AB76-1398253988D8}"/>
              </a:ext>
            </a:extLst>
          </p:cNvPr>
          <p:cNvSpPr txBox="1"/>
          <p:nvPr/>
        </p:nvSpPr>
        <p:spPr>
          <a:xfrm>
            <a:off x="5950226" y="2981739"/>
            <a:ext cx="180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/>
              <a:t>0 4</a:t>
            </a:r>
            <a:endParaRPr lang="zh-CN" altLang="en-US" sz="7200" dirty="0"/>
          </a:p>
        </p:txBody>
      </p:sp>
    </p:spTree>
    <p:extLst>
      <p:ext uri="{BB962C8B-B14F-4D97-AF65-F5344CB8AC3E}">
        <p14:creationId xmlns:p14="http://schemas.microsoft.com/office/powerpoint/2010/main" val="314927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6">
            <a:extLst>
              <a:ext uri="{FF2B5EF4-FFF2-40B4-BE49-F238E27FC236}">
                <a16:creationId xmlns:a16="http://schemas.microsoft.com/office/drawing/2014/main" id="{E3DC53D8-8D4F-4C08-B510-1BAAAF3CA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350" y="3461019"/>
            <a:ext cx="3823212" cy="184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4BE9359-9C9F-4235-8782-54CEF46AF65A}"/>
              </a:ext>
            </a:extLst>
          </p:cNvPr>
          <p:cNvGrpSpPr>
            <a:grpSpLocks/>
          </p:cNvGrpSpPr>
          <p:nvPr/>
        </p:nvGrpSpPr>
        <p:grpSpPr bwMode="auto">
          <a:xfrm>
            <a:off x="1226564" y="2028824"/>
            <a:ext cx="3929062" cy="1400176"/>
            <a:chOff x="0" y="0"/>
            <a:chExt cx="3929090" cy="14001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85A406C-71FB-41D6-8391-023C14473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74810EED-E5E6-445D-A355-24C0FB766C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461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点 击 添 加 标 题</a:t>
              </a:r>
              <a:endPara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4E65B34-C426-4C43-B06E-C99A5EEC0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 PLEASE ADD YOUR  TITLE  HERE</a:t>
              </a:r>
              <a:endPara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文本框 26">
            <a:extLst>
              <a:ext uri="{FF2B5EF4-FFF2-40B4-BE49-F238E27FC236}">
                <a16:creationId xmlns:a16="http://schemas.microsoft.com/office/drawing/2014/main" id="{871A0F10-3DB5-43CD-A2C7-15ABA8C18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0318" y="3460243"/>
            <a:ext cx="3823212" cy="184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C9B3155-3E4E-4FD9-ADD8-9CD38E79E441}"/>
              </a:ext>
            </a:extLst>
          </p:cNvPr>
          <p:cNvGrpSpPr>
            <a:grpSpLocks/>
          </p:cNvGrpSpPr>
          <p:nvPr/>
        </p:nvGrpSpPr>
        <p:grpSpPr bwMode="auto">
          <a:xfrm>
            <a:off x="6691532" y="2028048"/>
            <a:ext cx="3929062" cy="1400176"/>
            <a:chOff x="0" y="0"/>
            <a:chExt cx="3929090" cy="1400182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39A63E23-FF76-4259-ADD5-0CDD55457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41E71495-B31A-4EEA-A97E-63E722A12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461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点 击 添 加 标 题</a:t>
              </a:r>
              <a:endPara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D3F99AE-C8F0-4DE3-80A7-34977E00A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 PLEASE ADD YOUR  TITLE  HERE</a:t>
              </a:r>
              <a:endPara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688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A16F618-0496-4250-9342-22258DE9FC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t="11594" r="21544" b="20580"/>
          <a:stretch/>
        </p:blipFill>
        <p:spPr>
          <a:xfrm>
            <a:off x="662609" y="815158"/>
            <a:ext cx="4929809" cy="522768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77E17E3-33ED-480E-BC80-BB5C90E3AEAC}"/>
              </a:ext>
            </a:extLst>
          </p:cNvPr>
          <p:cNvSpPr txBox="1"/>
          <p:nvPr/>
        </p:nvSpPr>
        <p:spPr>
          <a:xfrm>
            <a:off x="7517364" y="1636136"/>
            <a:ext cx="1292662" cy="2869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謝  謝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BB1EC9A-3091-48B9-AE37-915D58A2EEC5}"/>
              </a:ext>
            </a:extLst>
          </p:cNvPr>
          <p:cNvSpPr txBox="1"/>
          <p:nvPr/>
        </p:nvSpPr>
        <p:spPr>
          <a:xfrm>
            <a:off x="5989983" y="2637030"/>
            <a:ext cx="1615827" cy="3405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4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1191</Words>
  <Application>Microsoft Office PowerPoint</Application>
  <PresentationFormat>宽屏</PresentationFormat>
  <Paragraphs>87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DFPGuYinMedium-B5</vt:lpstr>
      <vt:lpstr>楷体</vt:lpstr>
      <vt:lpstr>全字库正楷体</vt:lpstr>
      <vt:lpstr>宋体</vt:lpstr>
      <vt:lpstr>微软雅黑</vt:lpstr>
      <vt:lpstr>新蒂文徵明體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7</cp:revision>
  <dcterms:created xsi:type="dcterms:W3CDTF">2018-07-24T03:11:02Z</dcterms:created>
  <dcterms:modified xsi:type="dcterms:W3CDTF">2018-08-22T09:08:30Z</dcterms:modified>
</cp:coreProperties>
</file>